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1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=""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PPT Templates: Allppt.com</a:t>
            </a:r>
            <a:endParaRPr lang="en-US" dirty="0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 smtClean="0"/>
              <a:t>You can download professional PowerPoint diagrams for free</a:t>
            </a:r>
            <a:endParaRPr lang="en-US" dirty="0"/>
          </a:p>
        </p:txBody>
      </p: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370589" y="2313672"/>
            <a:ext cx="1538611" cy="2561666"/>
            <a:chOff x="1010876" y="2091238"/>
            <a:chExt cx="1538611" cy="2561666"/>
          </a:xfrm>
        </p:grpSpPr>
        <p:sp>
          <p:nvSpPr>
            <p:cNvPr id="6" name="Text Placeholder 2"/>
            <p:cNvSpPr txBox="1">
              <a:spLocks/>
            </p:cNvSpPr>
            <p:nvPr/>
          </p:nvSpPr>
          <p:spPr>
            <a:xfrm>
              <a:off x="1010876" y="2415239"/>
              <a:ext cx="1538611" cy="2237665"/>
            </a:xfrm>
            <a:prstGeom prst="rect">
              <a:avLst/>
            </a:prstGeom>
          </p:spPr>
          <p:txBody>
            <a:bodyPr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Reports and Presentations with our Templates.</a:t>
              </a:r>
            </a:p>
            <a:p>
              <a:pPr marL="0" indent="0" algn="ctr">
                <a:buNone/>
              </a:pPr>
              <a:r>
                <a:rPr lang="en-US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  <a:p>
              <a:pPr marL="0" indent="0" algn="ctr">
                <a:buNone/>
              </a:pPr>
              <a:endPara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10876" y="2091238"/>
              <a:ext cx="1538611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3"/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349602" y="2313672"/>
            <a:ext cx="1538611" cy="2561666"/>
            <a:chOff x="2853815" y="2091238"/>
            <a:chExt cx="1538611" cy="2561666"/>
          </a:xfrm>
        </p:grpSpPr>
        <p:sp>
          <p:nvSpPr>
            <p:cNvPr id="9" name="Text Placeholder 2"/>
            <p:cNvSpPr txBox="1">
              <a:spLocks/>
            </p:cNvSpPr>
            <p:nvPr/>
          </p:nvSpPr>
          <p:spPr>
            <a:xfrm>
              <a:off x="2853815" y="2415239"/>
              <a:ext cx="1538611" cy="2237665"/>
            </a:xfrm>
            <a:prstGeom prst="rect">
              <a:avLst/>
            </a:prstGeom>
          </p:spPr>
          <p:txBody>
            <a:bodyPr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Reports and Presentations with our Templates.</a:t>
              </a:r>
            </a:p>
            <a:p>
              <a:pPr marL="0" indent="0" algn="ctr">
                <a:buNone/>
              </a:pPr>
              <a:r>
                <a:rPr lang="en-US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Get a modern PowerPoint  Presentation that is beautifully designed</a:t>
              </a:r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.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  <a:p>
              <a:pPr marL="0" indent="0" algn="ctr">
                <a:buNone/>
              </a:pPr>
              <a:endPara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853815" y="2091238"/>
              <a:ext cx="1538611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2"/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332024" y="2313672"/>
            <a:ext cx="1538611" cy="2527980"/>
            <a:chOff x="4696755" y="2091238"/>
            <a:chExt cx="1538611" cy="2527980"/>
          </a:xfrm>
        </p:grpSpPr>
        <p:sp>
          <p:nvSpPr>
            <p:cNvPr id="12" name="Text Placeholder 2"/>
            <p:cNvSpPr txBox="1">
              <a:spLocks/>
            </p:cNvSpPr>
            <p:nvPr/>
          </p:nvSpPr>
          <p:spPr>
            <a:xfrm>
              <a:off x="4696755" y="2415240"/>
              <a:ext cx="1538611" cy="2203978"/>
            </a:xfrm>
            <a:prstGeom prst="rect">
              <a:avLst/>
            </a:prstGeom>
          </p:spPr>
          <p:txBody>
            <a:bodyPr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Reports and Presentations with our Templates.</a:t>
              </a:r>
            </a:p>
            <a:p>
              <a:pPr marL="0" indent="0" algn="ctr">
                <a:buNone/>
              </a:pPr>
              <a:r>
                <a:rPr lang="en-US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  <a:p>
              <a:pPr marL="0" indent="0" algn="ctr">
                <a:buNone/>
              </a:pPr>
              <a:endPara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696755" y="2091238"/>
              <a:ext cx="1538611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312858" y="2313672"/>
            <a:ext cx="1538611" cy="2561666"/>
            <a:chOff x="6539695" y="2091238"/>
            <a:chExt cx="1538611" cy="2561666"/>
          </a:xfrm>
        </p:grpSpPr>
        <p:sp>
          <p:nvSpPr>
            <p:cNvPr id="15" name="Text Placeholder 2"/>
            <p:cNvSpPr txBox="1">
              <a:spLocks/>
            </p:cNvSpPr>
            <p:nvPr/>
          </p:nvSpPr>
          <p:spPr>
            <a:xfrm>
              <a:off x="6539695" y="2415239"/>
              <a:ext cx="1538611" cy="2237665"/>
            </a:xfrm>
            <a:prstGeom prst="rect">
              <a:avLst/>
            </a:prstGeom>
          </p:spPr>
          <p:txBody>
            <a:bodyPr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Reports and Presentations with our Templates.</a:t>
              </a:r>
            </a:p>
            <a:p>
              <a:pPr marL="0" indent="0" algn="ctr">
                <a:buNone/>
              </a:pPr>
              <a:r>
                <a:rPr lang="en-US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  <a:p>
              <a:pPr marL="0" indent="0" algn="ctr">
                <a:buNone/>
              </a:pPr>
              <a:endPara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39695" y="2091238"/>
              <a:ext cx="1538611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4"/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5">
            <a:extLst>
              <a:ext uri="{FF2B5EF4-FFF2-40B4-BE49-F238E27FC236}">
                <a16:creationId xmlns:a16="http://schemas.microsoft.com/office/drawing/2014/main" xmlns="" id="{D93EF5D0-28F5-486E-A556-8F285F7974B0}"/>
              </a:ext>
            </a:extLst>
          </p:cNvPr>
          <p:cNvGrpSpPr/>
          <p:nvPr/>
        </p:nvGrpSpPr>
        <p:grpSpPr>
          <a:xfrm>
            <a:off x="9295710" y="2313672"/>
            <a:ext cx="1538611" cy="2561666"/>
            <a:chOff x="6539695" y="2091238"/>
            <a:chExt cx="1538611" cy="2561666"/>
          </a:xfrm>
        </p:grpSpPr>
        <p:sp>
          <p:nvSpPr>
            <p:cNvPr id="18" name="Text Placeholder 2">
              <a:extLst>
                <a:ext uri="{FF2B5EF4-FFF2-40B4-BE49-F238E27FC236}">
                  <a16:creationId xmlns:a16="http://schemas.microsoft.com/office/drawing/2014/main" xmlns="" id="{0C1391F8-0FE0-4E41-BBB9-437141A776F0}"/>
                </a:ext>
              </a:extLst>
            </p:cNvPr>
            <p:cNvSpPr txBox="1">
              <a:spLocks/>
            </p:cNvSpPr>
            <p:nvPr/>
          </p:nvSpPr>
          <p:spPr>
            <a:xfrm>
              <a:off x="6539695" y="2415239"/>
              <a:ext cx="1538611" cy="2237665"/>
            </a:xfrm>
            <a:prstGeom prst="rect">
              <a:avLst/>
            </a:prstGeom>
          </p:spPr>
          <p:txBody>
            <a:bodyPr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Reports and Presentations with our Templates.</a:t>
              </a:r>
            </a:p>
            <a:p>
              <a:pPr marL="0" indent="0" algn="ctr">
                <a:buNone/>
              </a:pPr>
              <a:r>
                <a:rPr lang="en-US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  <a:p>
              <a:pPr marL="0" indent="0" algn="ctr">
                <a:buNone/>
              </a:pPr>
              <a:endPara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C5D8AEF6-F483-4DFB-AE51-8A3D0EA17A0B}"/>
                </a:ext>
              </a:extLst>
            </p:cNvPr>
            <p:cNvSpPr txBox="1"/>
            <p:nvPr/>
          </p:nvSpPr>
          <p:spPr>
            <a:xfrm>
              <a:off x="6539695" y="2091238"/>
              <a:ext cx="1538611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5"/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accent5"/>
                </a:solidFill>
                <a:cs typeface="Arial" pitchFamily="34" charset="0"/>
              </a:endParaRPr>
            </a:p>
          </p:txBody>
        </p:sp>
      </p:grpSp>
      <p:grpSp>
        <p:nvGrpSpPr>
          <p:cNvPr id="20" name="그룹 48">
            <a:extLst>
              <a:ext uri="{FF2B5EF4-FFF2-40B4-BE49-F238E27FC236}">
                <a16:creationId xmlns:a16="http://schemas.microsoft.com/office/drawing/2014/main" xmlns="" id="{28DA52A4-27FF-49DD-9CB9-2613DEF4428E}"/>
              </a:ext>
            </a:extLst>
          </p:cNvPr>
          <p:cNvGrpSpPr/>
          <p:nvPr/>
        </p:nvGrpSpPr>
        <p:grpSpPr>
          <a:xfrm>
            <a:off x="1095894" y="1839297"/>
            <a:ext cx="2088000" cy="3207061"/>
            <a:chOff x="10186395" y="2180322"/>
            <a:chExt cx="2088000" cy="3207061"/>
          </a:xfrm>
          <a:solidFill>
            <a:schemeClr val="accent6"/>
          </a:solidFill>
        </p:grpSpPr>
        <p:sp>
          <p:nvSpPr>
            <p:cNvPr id="21" name="막힌 원호 49">
              <a:extLst>
                <a:ext uri="{FF2B5EF4-FFF2-40B4-BE49-F238E27FC236}">
                  <a16:creationId xmlns:a16="http://schemas.microsoft.com/office/drawing/2014/main" xmlns="" id="{11901AC0-90F2-4B9E-A8D5-468D4B308657}"/>
                </a:ext>
              </a:extLst>
            </p:cNvPr>
            <p:cNvSpPr/>
            <p:nvPr/>
          </p:nvSpPr>
          <p:spPr>
            <a:xfrm>
              <a:off x="10186395" y="2180322"/>
              <a:ext cx="2088000" cy="2088000"/>
            </a:xfrm>
            <a:prstGeom prst="blockArc">
              <a:avLst>
                <a:gd name="adj1" fmla="val 10800000"/>
                <a:gd name="adj2" fmla="val 21525883"/>
                <a:gd name="adj3" fmla="val 5006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2" name="직사각형 50">
              <a:extLst>
                <a:ext uri="{FF2B5EF4-FFF2-40B4-BE49-F238E27FC236}">
                  <a16:creationId xmlns:a16="http://schemas.microsoft.com/office/drawing/2014/main" xmlns="" id="{7656474B-162D-48FC-8883-C24634CF263E}"/>
                </a:ext>
              </a:extLst>
            </p:cNvPr>
            <p:cNvSpPr/>
            <p:nvPr/>
          </p:nvSpPr>
          <p:spPr>
            <a:xfrm>
              <a:off x="10186395" y="3155383"/>
              <a:ext cx="108000" cy="118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3" name="직사각형 51">
              <a:extLst>
                <a:ext uri="{FF2B5EF4-FFF2-40B4-BE49-F238E27FC236}">
                  <a16:creationId xmlns:a16="http://schemas.microsoft.com/office/drawing/2014/main" xmlns="" id="{FA1B3CC6-337A-4024-8B85-88428C5C7E78}"/>
                </a:ext>
              </a:extLst>
            </p:cNvPr>
            <p:cNvSpPr/>
            <p:nvPr/>
          </p:nvSpPr>
          <p:spPr>
            <a:xfrm>
              <a:off x="12166395" y="3155383"/>
              <a:ext cx="108000" cy="22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24" name="그룹 64">
            <a:extLst>
              <a:ext uri="{FF2B5EF4-FFF2-40B4-BE49-F238E27FC236}">
                <a16:creationId xmlns:a16="http://schemas.microsoft.com/office/drawing/2014/main" xmlns="" id="{10982683-1D24-4278-9626-139838101B5F}"/>
              </a:ext>
            </a:extLst>
          </p:cNvPr>
          <p:cNvGrpSpPr/>
          <p:nvPr/>
        </p:nvGrpSpPr>
        <p:grpSpPr>
          <a:xfrm rot="10800000" flipH="1">
            <a:off x="3074908" y="2844926"/>
            <a:ext cx="2088000" cy="3207061"/>
            <a:chOff x="10186395" y="2180322"/>
            <a:chExt cx="2088000" cy="3207061"/>
          </a:xfrm>
          <a:solidFill>
            <a:schemeClr val="accent6"/>
          </a:solidFill>
        </p:grpSpPr>
        <p:sp>
          <p:nvSpPr>
            <p:cNvPr id="25" name="막힌 원호 65">
              <a:extLst>
                <a:ext uri="{FF2B5EF4-FFF2-40B4-BE49-F238E27FC236}">
                  <a16:creationId xmlns:a16="http://schemas.microsoft.com/office/drawing/2014/main" xmlns="" id="{012365CA-A06B-4D3A-A1B5-AE1D5C4EFB4A}"/>
                </a:ext>
              </a:extLst>
            </p:cNvPr>
            <p:cNvSpPr/>
            <p:nvPr/>
          </p:nvSpPr>
          <p:spPr>
            <a:xfrm>
              <a:off x="10186395" y="2180322"/>
              <a:ext cx="2088000" cy="2088000"/>
            </a:xfrm>
            <a:prstGeom prst="blockArc">
              <a:avLst>
                <a:gd name="adj1" fmla="val 10800000"/>
                <a:gd name="adj2" fmla="val 21525883"/>
                <a:gd name="adj3" fmla="val 5006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직사각형 67">
              <a:extLst>
                <a:ext uri="{FF2B5EF4-FFF2-40B4-BE49-F238E27FC236}">
                  <a16:creationId xmlns:a16="http://schemas.microsoft.com/office/drawing/2014/main" xmlns="" id="{F8FCB70C-2C16-41B4-BD8B-988077B2AFCE}"/>
                </a:ext>
              </a:extLst>
            </p:cNvPr>
            <p:cNvSpPr/>
            <p:nvPr/>
          </p:nvSpPr>
          <p:spPr>
            <a:xfrm>
              <a:off x="12166395" y="3155383"/>
              <a:ext cx="108000" cy="22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27" name="그룹 68">
            <a:extLst>
              <a:ext uri="{FF2B5EF4-FFF2-40B4-BE49-F238E27FC236}">
                <a16:creationId xmlns:a16="http://schemas.microsoft.com/office/drawing/2014/main" xmlns="" id="{B9403A8B-C2AD-494E-92C8-A8847B33E8DE}"/>
              </a:ext>
            </a:extLst>
          </p:cNvPr>
          <p:cNvGrpSpPr/>
          <p:nvPr/>
        </p:nvGrpSpPr>
        <p:grpSpPr>
          <a:xfrm>
            <a:off x="5057329" y="1839297"/>
            <a:ext cx="2088000" cy="3207061"/>
            <a:chOff x="10186395" y="2180322"/>
            <a:chExt cx="2088000" cy="3207061"/>
          </a:xfrm>
          <a:solidFill>
            <a:schemeClr val="accent6"/>
          </a:solidFill>
        </p:grpSpPr>
        <p:sp>
          <p:nvSpPr>
            <p:cNvPr id="28" name="막힌 원호 69">
              <a:extLst>
                <a:ext uri="{FF2B5EF4-FFF2-40B4-BE49-F238E27FC236}">
                  <a16:creationId xmlns:a16="http://schemas.microsoft.com/office/drawing/2014/main" xmlns="" id="{2EA741B5-0FAC-4D71-8642-1EDA321F2FA6}"/>
                </a:ext>
              </a:extLst>
            </p:cNvPr>
            <p:cNvSpPr/>
            <p:nvPr/>
          </p:nvSpPr>
          <p:spPr>
            <a:xfrm>
              <a:off x="10186395" y="2180322"/>
              <a:ext cx="2088000" cy="2088000"/>
            </a:xfrm>
            <a:prstGeom prst="blockArc">
              <a:avLst>
                <a:gd name="adj1" fmla="val 10800000"/>
                <a:gd name="adj2" fmla="val 21525883"/>
                <a:gd name="adj3" fmla="val 5006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9" name="직사각형 71">
              <a:extLst>
                <a:ext uri="{FF2B5EF4-FFF2-40B4-BE49-F238E27FC236}">
                  <a16:creationId xmlns:a16="http://schemas.microsoft.com/office/drawing/2014/main" xmlns="" id="{F0DE797C-56B6-4187-8C0C-11DC2D5A289B}"/>
                </a:ext>
              </a:extLst>
            </p:cNvPr>
            <p:cNvSpPr/>
            <p:nvPr/>
          </p:nvSpPr>
          <p:spPr>
            <a:xfrm>
              <a:off x="12166395" y="3155383"/>
              <a:ext cx="108000" cy="22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30" name="그룹 72">
            <a:extLst>
              <a:ext uri="{FF2B5EF4-FFF2-40B4-BE49-F238E27FC236}">
                <a16:creationId xmlns:a16="http://schemas.microsoft.com/office/drawing/2014/main" xmlns="" id="{489CC415-B0F1-477C-96C7-F7D77B704C55}"/>
              </a:ext>
            </a:extLst>
          </p:cNvPr>
          <p:cNvGrpSpPr/>
          <p:nvPr/>
        </p:nvGrpSpPr>
        <p:grpSpPr>
          <a:xfrm rot="10800000" flipH="1">
            <a:off x="7038163" y="2844925"/>
            <a:ext cx="2088000" cy="3207061"/>
            <a:chOff x="10186395" y="2180322"/>
            <a:chExt cx="2088000" cy="3207061"/>
          </a:xfrm>
          <a:solidFill>
            <a:schemeClr val="accent6"/>
          </a:solidFill>
        </p:grpSpPr>
        <p:sp>
          <p:nvSpPr>
            <p:cNvPr id="31" name="막힌 원호 73">
              <a:extLst>
                <a:ext uri="{FF2B5EF4-FFF2-40B4-BE49-F238E27FC236}">
                  <a16:creationId xmlns:a16="http://schemas.microsoft.com/office/drawing/2014/main" xmlns="" id="{350B3BFA-3878-4F0A-B361-0DDD648EAD82}"/>
                </a:ext>
              </a:extLst>
            </p:cNvPr>
            <p:cNvSpPr/>
            <p:nvPr/>
          </p:nvSpPr>
          <p:spPr>
            <a:xfrm>
              <a:off x="10186395" y="2180322"/>
              <a:ext cx="2088000" cy="2088000"/>
            </a:xfrm>
            <a:prstGeom prst="blockArc">
              <a:avLst>
                <a:gd name="adj1" fmla="val 10800000"/>
                <a:gd name="adj2" fmla="val 21525883"/>
                <a:gd name="adj3" fmla="val 5006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직사각형 74">
              <a:extLst>
                <a:ext uri="{FF2B5EF4-FFF2-40B4-BE49-F238E27FC236}">
                  <a16:creationId xmlns:a16="http://schemas.microsoft.com/office/drawing/2014/main" xmlns="" id="{352CB0B8-E288-4E3D-90CA-3FAAA2E2D344}"/>
                </a:ext>
              </a:extLst>
            </p:cNvPr>
            <p:cNvSpPr/>
            <p:nvPr/>
          </p:nvSpPr>
          <p:spPr>
            <a:xfrm>
              <a:off x="12166395" y="3155383"/>
              <a:ext cx="108000" cy="22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33" name="그룹 75">
            <a:extLst>
              <a:ext uri="{FF2B5EF4-FFF2-40B4-BE49-F238E27FC236}">
                <a16:creationId xmlns:a16="http://schemas.microsoft.com/office/drawing/2014/main" xmlns="" id="{DC4C5F1B-0F82-46BE-A6BE-ABA29AFC3428}"/>
              </a:ext>
            </a:extLst>
          </p:cNvPr>
          <p:cNvGrpSpPr/>
          <p:nvPr/>
        </p:nvGrpSpPr>
        <p:grpSpPr>
          <a:xfrm>
            <a:off x="9021015" y="1831364"/>
            <a:ext cx="2088000" cy="2163061"/>
            <a:chOff x="10186395" y="2180322"/>
            <a:chExt cx="2088000" cy="2163061"/>
          </a:xfrm>
          <a:solidFill>
            <a:schemeClr val="accent6"/>
          </a:solidFill>
        </p:grpSpPr>
        <p:sp>
          <p:nvSpPr>
            <p:cNvPr id="34" name="막힌 원호 76">
              <a:extLst>
                <a:ext uri="{FF2B5EF4-FFF2-40B4-BE49-F238E27FC236}">
                  <a16:creationId xmlns:a16="http://schemas.microsoft.com/office/drawing/2014/main" xmlns="" id="{615A3EE9-275B-4539-8AA2-86E88056BFEF}"/>
                </a:ext>
              </a:extLst>
            </p:cNvPr>
            <p:cNvSpPr/>
            <p:nvPr/>
          </p:nvSpPr>
          <p:spPr>
            <a:xfrm>
              <a:off x="10186395" y="2180322"/>
              <a:ext cx="2088000" cy="2088000"/>
            </a:xfrm>
            <a:prstGeom prst="blockArc">
              <a:avLst>
                <a:gd name="adj1" fmla="val 10800000"/>
                <a:gd name="adj2" fmla="val 21525883"/>
                <a:gd name="adj3" fmla="val 5006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직사각형 77">
              <a:extLst>
                <a:ext uri="{FF2B5EF4-FFF2-40B4-BE49-F238E27FC236}">
                  <a16:creationId xmlns:a16="http://schemas.microsoft.com/office/drawing/2014/main" xmlns="" id="{F9079BA8-68EE-456B-AB46-B521D912CA4F}"/>
                </a:ext>
              </a:extLst>
            </p:cNvPr>
            <p:cNvSpPr/>
            <p:nvPr/>
          </p:nvSpPr>
          <p:spPr>
            <a:xfrm>
              <a:off x="12166395" y="3155383"/>
              <a:ext cx="108000" cy="118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36" name="Donut 15">
            <a:extLst>
              <a:ext uri="{FF2B5EF4-FFF2-40B4-BE49-F238E27FC236}">
                <a16:creationId xmlns:a16="http://schemas.microsoft.com/office/drawing/2014/main" xmlns="" id="{D6DA5AB7-DFED-4AA1-8D90-599CE5809D11}"/>
              </a:ext>
            </a:extLst>
          </p:cNvPr>
          <p:cNvSpPr/>
          <p:nvPr/>
        </p:nvSpPr>
        <p:spPr>
          <a:xfrm>
            <a:off x="7817037" y="5031158"/>
            <a:ext cx="466445" cy="463199"/>
          </a:xfrm>
          <a:custGeom>
            <a:avLst/>
            <a:gdLst/>
            <a:ahLst/>
            <a:cxnLst/>
            <a:rect l="l" t="t" r="r" b="b"/>
            <a:pathLst>
              <a:path w="3821708" h="3795110">
                <a:moveTo>
                  <a:pt x="1910854" y="903842"/>
                </a:moveTo>
                <a:lnTo>
                  <a:pt x="1793831" y="1129420"/>
                </a:lnTo>
                <a:lnTo>
                  <a:pt x="1791613" y="1129420"/>
                </a:lnTo>
                <a:lnTo>
                  <a:pt x="1791892" y="1133157"/>
                </a:lnTo>
                <a:lnTo>
                  <a:pt x="1791613" y="1133695"/>
                </a:lnTo>
                <a:lnTo>
                  <a:pt x="1791933" y="1133695"/>
                </a:lnTo>
                <a:lnTo>
                  <a:pt x="1833002" y="1683464"/>
                </a:lnTo>
                <a:cubicBezTo>
                  <a:pt x="1744939" y="1714584"/>
                  <a:pt x="1682254" y="1798749"/>
                  <a:pt x="1682254" y="1897555"/>
                </a:cubicBezTo>
                <a:cubicBezTo>
                  <a:pt x="1682254" y="2023808"/>
                  <a:pt x="1784602" y="2126156"/>
                  <a:pt x="1910855" y="2126156"/>
                </a:cubicBezTo>
                <a:cubicBezTo>
                  <a:pt x="1975561" y="2126156"/>
                  <a:pt x="2033988" y="2099273"/>
                  <a:pt x="2075304" y="2055803"/>
                </a:cubicBezTo>
                <a:lnTo>
                  <a:pt x="2443125" y="2288080"/>
                </a:lnTo>
                <a:lnTo>
                  <a:pt x="2443003" y="2288309"/>
                </a:lnTo>
                <a:lnTo>
                  <a:pt x="2443494" y="2288314"/>
                </a:lnTo>
                <a:lnTo>
                  <a:pt x="2446061" y="2289935"/>
                </a:lnTo>
                <a:lnTo>
                  <a:pt x="2446904" y="2288348"/>
                </a:lnTo>
                <a:lnTo>
                  <a:pt x="2652725" y="2290436"/>
                </a:lnTo>
                <a:lnTo>
                  <a:pt x="2535900" y="2120971"/>
                </a:lnTo>
                <a:lnTo>
                  <a:pt x="2536744" y="2119385"/>
                </a:lnTo>
                <a:lnTo>
                  <a:pt x="2533964" y="2118163"/>
                </a:lnTo>
                <a:lnTo>
                  <a:pt x="2533686" y="2117759"/>
                </a:lnTo>
                <a:lnTo>
                  <a:pt x="2533565" y="2117988"/>
                </a:lnTo>
                <a:lnTo>
                  <a:pt x="2134900" y="1942755"/>
                </a:lnTo>
                <a:cubicBezTo>
                  <a:pt x="2137918" y="1928156"/>
                  <a:pt x="2139456" y="1913035"/>
                  <a:pt x="2139456" y="1897555"/>
                </a:cubicBezTo>
                <a:cubicBezTo>
                  <a:pt x="2139456" y="1798748"/>
                  <a:pt x="2076770" y="1714583"/>
                  <a:pt x="1988706" y="1683463"/>
                </a:cubicBezTo>
                <a:lnTo>
                  <a:pt x="2029775" y="1133695"/>
                </a:lnTo>
                <a:lnTo>
                  <a:pt x="2030094" y="1133695"/>
                </a:lnTo>
                <a:lnTo>
                  <a:pt x="2029815" y="1133157"/>
                </a:lnTo>
                <a:lnTo>
                  <a:pt x="2030094" y="1129420"/>
                </a:lnTo>
                <a:lnTo>
                  <a:pt x="2027877" y="1129420"/>
                </a:lnTo>
                <a:close/>
                <a:moveTo>
                  <a:pt x="1910854" y="565406"/>
                </a:moveTo>
                <a:cubicBezTo>
                  <a:pt x="2646579" y="565406"/>
                  <a:pt x="3243002" y="1161829"/>
                  <a:pt x="3243002" y="1897554"/>
                </a:cubicBezTo>
                <a:cubicBezTo>
                  <a:pt x="3243002" y="2633279"/>
                  <a:pt x="2646579" y="3229702"/>
                  <a:pt x="1910854" y="3229702"/>
                </a:cubicBezTo>
                <a:cubicBezTo>
                  <a:pt x="1175129" y="3229702"/>
                  <a:pt x="578706" y="2633279"/>
                  <a:pt x="578706" y="1897554"/>
                </a:cubicBezTo>
                <a:cubicBezTo>
                  <a:pt x="578706" y="1161829"/>
                  <a:pt x="1175129" y="565406"/>
                  <a:pt x="1910854" y="565406"/>
                </a:cubicBezTo>
                <a:close/>
                <a:moveTo>
                  <a:pt x="1766837" y="367010"/>
                </a:moveTo>
                <a:cubicBezTo>
                  <a:pt x="1050362" y="432397"/>
                  <a:pt x="475174" y="981146"/>
                  <a:pt x="377476" y="1681610"/>
                </a:cubicBezTo>
                <a:lnTo>
                  <a:pt x="426306" y="1681610"/>
                </a:lnTo>
                <a:cubicBezTo>
                  <a:pt x="510474" y="1681610"/>
                  <a:pt x="578706" y="1746088"/>
                  <a:pt x="578706" y="1825626"/>
                </a:cubicBezTo>
                <a:cubicBezTo>
                  <a:pt x="578706" y="1905164"/>
                  <a:pt x="510474" y="1969642"/>
                  <a:pt x="426306" y="1969642"/>
                </a:cubicBezTo>
                <a:lnTo>
                  <a:pt x="364094" y="1969642"/>
                </a:lnTo>
                <a:cubicBezTo>
                  <a:pt x="398055" y="2738400"/>
                  <a:pt x="1003246" y="3359660"/>
                  <a:pt x="1769417" y="3427809"/>
                </a:cubicBezTo>
                <a:lnTo>
                  <a:pt x="1769417" y="3382101"/>
                </a:lnTo>
                <a:cubicBezTo>
                  <a:pt x="1769417" y="3297933"/>
                  <a:pt x="1833895" y="3229701"/>
                  <a:pt x="1913433" y="3229701"/>
                </a:cubicBezTo>
                <a:cubicBezTo>
                  <a:pt x="1992971" y="3229701"/>
                  <a:pt x="2057449" y="3297933"/>
                  <a:pt x="2057449" y="3382101"/>
                </a:cubicBezTo>
                <a:lnTo>
                  <a:pt x="2057449" y="3427707"/>
                </a:lnTo>
                <a:cubicBezTo>
                  <a:pt x="2804164" y="3358467"/>
                  <a:pt x="3396856" y="2764020"/>
                  <a:pt x="3455018" y="2020616"/>
                </a:cubicBezTo>
                <a:lnTo>
                  <a:pt x="3395402" y="2020616"/>
                </a:lnTo>
                <a:cubicBezTo>
                  <a:pt x="3311234" y="2020616"/>
                  <a:pt x="3243002" y="1956138"/>
                  <a:pt x="3243002" y="1876600"/>
                </a:cubicBezTo>
                <a:cubicBezTo>
                  <a:pt x="3243002" y="1797062"/>
                  <a:pt x="3311234" y="1732584"/>
                  <a:pt x="3395402" y="1732584"/>
                </a:cubicBezTo>
                <a:lnTo>
                  <a:pt x="3451747" y="1732584"/>
                </a:lnTo>
                <a:cubicBezTo>
                  <a:pt x="3374444" y="1008025"/>
                  <a:pt x="2788738" y="434055"/>
                  <a:pt x="2054869" y="367632"/>
                </a:cubicBezTo>
                <a:lnTo>
                  <a:pt x="2054869" y="407296"/>
                </a:lnTo>
                <a:cubicBezTo>
                  <a:pt x="2054869" y="491464"/>
                  <a:pt x="1990391" y="559696"/>
                  <a:pt x="1910853" y="559696"/>
                </a:cubicBezTo>
                <a:cubicBezTo>
                  <a:pt x="1831315" y="559696"/>
                  <a:pt x="1766837" y="491464"/>
                  <a:pt x="1766837" y="407296"/>
                </a:cubicBezTo>
                <a:close/>
                <a:moveTo>
                  <a:pt x="1910854" y="0"/>
                </a:moveTo>
                <a:cubicBezTo>
                  <a:pt x="2966190" y="0"/>
                  <a:pt x="3821708" y="849564"/>
                  <a:pt x="3821708" y="1897555"/>
                </a:cubicBezTo>
                <a:cubicBezTo>
                  <a:pt x="3821708" y="2945546"/>
                  <a:pt x="2966190" y="3795110"/>
                  <a:pt x="1910854" y="3795110"/>
                </a:cubicBezTo>
                <a:cubicBezTo>
                  <a:pt x="855518" y="3795110"/>
                  <a:pt x="0" y="2945546"/>
                  <a:pt x="0" y="1897555"/>
                </a:cubicBezTo>
                <a:cubicBezTo>
                  <a:pt x="0" y="849564"/>
                  <a:pt x="855518" y="0"/>
                  <a:pt x="191085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7" name="Oval 7">
            <a:extLst>
              <a:ext uri="{FF2B5EF4-FFF2-40B4-BE49-F238E27FC236}">
                <a16:creationId xmlns:a16="http://schemas.microsoft.com/office/drawing/2014/main" xmlns="" id="{BA346F1F-BCFE-4956-836C-16CAEDD89DAA}"/>
              </a:ext>
            </a:extLst>
          </p:cNvPr>
          <p:cNvSpPr/>
          <p:nvPr/>
        </p:nvSpPr>
        <p:spPr>
          <a:xfrm>
            <a:off x="5978779" y="5014690"/>
            <a:ext cx="386842" cy="508142"/>
          </a:xfrm>
          <a:custGeom>
            <a:avLst/>
            <a:gdLst/>
            <a:ahLst/>
            <a:cxnLst/>
            <a:rect l="l" t="t" r="r" b="b"/>
            <a:pathLst>
              <a:path w="3025265" h="3973870">
                <a:moveTo>
                  <a:pt x="1048235" y="955278"/>
                </a:moveTo>
                <a:cubicBezTo>
                  <a:pt x="1143886" y="955278"/>
                  <a:pt x="1221426" y="1089843"/>
                  <a:pt x="1221426" y="1255837"/>
                </a:cubicBezTo>
                <a:cubicBezTo>
                  <a:pt x="1221426" y="1421831"/>
                  <a:pt x="1143886" y="1556396"/>
                  <a:pt x="1048235" y="1556396"/>
                </a:cubicBezTo>
                <a:cubicBezTo>
                  <a:pt x="952584" y="1556396"/>
                  <a:pt x="875044" y="1421831"/>
                  <a:pt x="875044" y="1255837"/>
                </a:cubicBezTo>
                <a:cubicBezTo>
                  <a:pt x="875044" y="1089843"/>
                  <a:pt x="952584" y="955278"/>
                  <a:pt x="1048235" y="955278"/>
                </a:cubicBezTo>
                <a:close/>
                <a:moveTo>
                  <a:pt x="805954" y="648071"/>
                </a:moveTo>
                <a:lnTo>
                  <a:pt x="805954" y="1853034"/>
                </a:lnTo>
                <a:cubicBezTo>
                  <a:pt x="805954" y="1947724"/>
                  <a:pt x="869395" y="2027597"/>
                  <a:pt x="956357" y="2051540"/>
                </a:cubicBezTo>
                <a:lnTo>
                  <a:pt x="956356" y="2473030"/>
                </a:lnTo>
                <a:cubicBezTo>
                  <a:pt x="956356" y="2523517"/>
                  <a:pt x="997284" y="2564445"/>
                  <a:pt x="1047771" y="2564445"/>
                </a:cubicBezTo>
                <a:cubicBezTo>
                  <a:pt x="1098258" y="2564445"/>
                  <a:pt x="1139186" y="2523517"/>
                  <a:pt x="1139186" y="2473030"/>
                </a:cubicBezTo>
                <a:lnTo>
                  <a:pt x="1139186" y="2051828"/>
                </a:lnTo>
                <a:cubicBezTo>
                  <a:pt x="1226618" y="2028173"/>
                  <a:pt x="1290517" y="1948066"/>
                  <a:pt x="1290517" y="1853034"/>
                </a:cubicBezTo>
                <a:lnTo>
                  <a:pt x="1290517" y="649328"/>
                </a:lnTo>
                <a:cubicBezTo>
                  <a:pt x="1740927" y="708507"/>
                  <a:pt x="2088232" y="1094132"/>
                  <a:pt x="2088232" y="1560875"/>
                </a:cubicBezTo>
                <a:lnTo>
                  <a:pt x="2088232" y="2137870"/>
                </a:lnTo>
                <a:lnTo>
                  <a:pt x="2088233" y="2137870"/>
                </a:lnTo>
                <a:lnTo>
                  <a:pt x="2088233" y="3055870"/>
                </a:lnTo>
                <a:cubicBezTo>
                  <a:pt x="2088233" y="3562867"/>
                  <a:pt x="1677230" y="3973870"/>
                  <a:pt x="1170233" y="3973870"/>
                </a:cubicBezTo>
                <a:lnTo>
                  <a:pt x="918001" y="3973870"/>
                </a:lnTo>
                <a:cubicBezTo>
                  <a:pt x="411004" y="3973870"/>
                  <a:pt x="1" y="3562867"/>
                  <a:pt x="1" y="3055870"/>
                </a:cubicBezTo>
                <a:lnTo>
                  <a:pt x="1" y="2152339"/>
                </a:lnTo>
                <a:lnTo>
                  <a:pt x="0" y="2152339"/>
                </a:lnTo>
                <a:lnTo>
                  <a:pt x="0" y="1560875"/>
                </a:lnTo>
                <a:cubicBezTo>
                  <a:pt x="0" y="1091278"/>
                  <a:pt x="351565" y="703794"/>
                  <a:pt x="805954" y="648071"/>
                </a:cubicBezTo>
                <a:close/>
                <a:moveTo>
                  <a:pt x="1619797" y="91"/>
                </a:moveTo>
                <a:cubicBezTo>
                  <a:pt x="1732841" y="1988"/>
                  <a:pt x="1845389" y="33430"/>
                  <a:pt x="1945434" y="94215"/>
                </a:cubicBezTo>
                <a:cubicBezTo>
                  <a:pt x="2133478" y="208468"/>
                  <a:pt x="2249869" y="409692"/>
                  <a:pt x="2255221" y="627780"/>
                </a:cubicBezTo>
                <a:lnTo>
                  <a:pt x="2257891" y="627572"/>
                </a:lnTo>
                <a:cubicBezTo>
                  <a:pt x="2272309" y="812739"/>
                  <a:pt x="2385479" y="975734"/>
                  <a:pt x="2553934" y="1053951"/>
                </a:cubicBezTo>
                <a:cubicBezTo>
                  <a:pt x="2706200" y="1124651"/>
                  <a:pt x="2882234" y="1116149"/>
                  <a:pt x="3025265" y="1032491"/>
                </a:cubicBezTo>
                <a:lnTo>
                  <a:pt x="3025265" y="1181594"/>
                </a:lnTo>
                <a:cubicBezTo>
                  <a:pt x="2858744" y="1255002"/>
                  <a:pt x="2666516" y="1253932"/>
                  <a:pt x="2497514" y="1175460"/>
                </a:cubicBezTo>
                <a:cubicBezTo>
                  <a:pt x="2293602" y="1080779"/>
                  <a:pt x="2153951" y="887555"/>
                  <a:pt x="2128339" y="665512"/>
                </a:cubicBezTo>
                <a:lnTo>
                  <a:pt x="2122734" y="665324"/>
                </a:lnTo>
                <a:cubicBezTo>
                  <a:pt x="2128967" y="479701"/>
                  <a:pt x="2034597" y="305147"/>
                  <a:pt x="1875870" y="208708"/>
                </a:cubicBezTo>
                <a:cubicBezTo>
                  <a:pt x="1717143" y="112268"/>
                  <a:pt x="1518741" y="108938"/>
                  <a:pt x="1356867" y="199997"/>
                </a:cubicBezTo>
                <a:cubicBezTo>
                  <a:pt x="1194993" y="291056"/>
                  <a:pt x="1094818" y="462344"/>
                  <a:pt x="1094818" y="648071"/>
                </a:cubicBezTo>
                <a:lnTo>
                  <a:pt x="960849" y="648071"/>
                </a:lnTo>
                <a:cubicBezTo>
                  <a:pt x="960849" y="413945"/>
                  <a:pt x="1087128" y="198021"/>
                  <a:pt x="1291185" y="83234"/>
                </a:cubicBezTo>
                <a:cubicBezTo>
                  <a:pt x="1393213" y="25840"/>
                  <a:pt x="1506753" y="-1807"/>
                  <a:pt x="1619797" y="9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Oval 21">
            <a:extLst>
              <a:ext uri="{FF2B5EF4-FFF2-40B4-BE49-F238E27FC236}">
                <a16:creationId xmlns:a16="http://schemas.microsoft.com/office/drawing/2014/main" xmlns="" id="{330521BB-46AE-453A-9395-A8A88A7C3B96}"/>
              </a:ext>
            </a:extLst>
          </p:cNvPr>
          <p:cNvSpPr/>
          <p:nvPr/>
        </p:nvSpPr>
        <p:spPr>
          <a:xfrm rot="20700000">
            <a:off x="9795274" y="5045593"/>
            <a:ext cx="495566" cy="434329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9" name="Rounded Rectangle 24">
            <a:extLst>
              <a:ext uri="{FF2B5EF4-FFF2-40B4-BE49-F238E27FC236}">
                <a16:creationId xmlns:a16="http://schemas.microsoft.com/office/drawing/2014/main" xmlns="" id="{A4E17887-9218-49B4-85AE-53074787DF53}"/>
              </a:ext>
            </a:extLst>
          </p:cNvPr>
          <p:cNvSpPr/>
          <p:nvPr/>
        </p:nvSpPr>
        <p:spPr>
          <a:xfrm>
            <a:off x="1876425" y="5076224"/>
            <a:ext cx="438779" cy="339503"/>
          </a:xfrm>
          <a:custGeom>
            <a:avLst/>
            <a:gdLst/>
            <a:ahLst/>
            <a:cxnLst/>
            <a:rect l="l" t="t" r="r" b="b"/>
            <a:pathLst>
              <a:path w="3960000" h="3064028">
                <a:moveTo>
                  <a:pt x="1955333" y="1285185"/>
                </a:moveTo>
                <a:cubicBezTo>
                  <a:pt x="2192176" y="1285185"/>
                  <a:pt x="2384176" y="1477185"/>
                  <a:pt x="2384176" y="1714028"/>
                </a:cubicBezTo>
                <a:cubicBezTo>
                  <a:pt x="2384176" y="1950871"/>
                  <a:pt x="2192176" y="2142871"/>
                  <a:pt x="1955333" y="2142871"/>
                </a:cubicBezTo>
                <a:cubicBezTo>
                  <a:pt x="1718490" y="2142871"/>
                  <a:pt x="1526490" y="1950871"/>
                  <a:pt x="1526490" y="1714028"/>
                </a:cubicBezTo>
                <a:cubicBezTo>
                  <a:pt x="1526490" y="1477185"/>
                  <a:pt x="1718490" y="1285185"/>
                  <a:pt x="1955333" y="1285185"/>
                </a:cubicBezTo>
                <a:close/>
                <a:moveTo>
                  <a:pt x="1955333" y="1074136"/>
                </a:moveTo>
                <a:cubicBezTo>
                  <a:pt x="1601930" y="1074136"/>
                  <a:pt x="1315441" y="1360625"/>
                  <a:pt x="1315441" y="1714028"/>
                </a:cubicBezTo>
                <a:cubicBezTo>
                  <a:pt x="1315441" y="2067431"/>
                  <a:pt x="1601930" y="2353920"/>
                  <a:pt x="1955333" y="2353920"/>
                </a:cubicBezTo>
                <a:cubicBezTo>
                  <a:pt x="2308736" y="2353920"/>
                  <a:pt x="2595225" y="2067431"/>
                  <a:pt x="2595225" y="1714028"/>
                </a:cubicBezTo>
                <a:cubicBezTo>
                  <a:pt x="2595225" y="1360625"/>
                  <a:pt x="2308736" y="1074136"/>
                  <a:pt x="1955333" y="1074136"/>
                </a:cubicBezTo>
                <a:close/>
                <a:moveTo>
                  <a:pt x="1955333" y="849503"/>
                </a:moveTo>
                <a:cubicBezTo>
                  <a:pt x="2432797" y="849503"/>
                  <a:pt x="2819858" y="1236564"/>
                  <a:pt x="2819858" y="1714028"/>
                </a:cubicBezTo>
                <a:cubicBezTo>
                  <a:pt x="2819858" y="2191492"/>
                  <a:pt x="2432797" y="2578553"/>
                  <a:pt x="1955333" y="2578553"/>
                </a:cubicBezTo>
                <a:cubicBezTo>
                  <a:pt x="1477869" y="2578553"/>
                  <a:pt x="1090808" y="2191492"/>
                  <a:pt x="1090808" y="1714028"/>
                </a:cubicBezTo>
                <a:cubicBezTo>
                  <a:pt x="1090808" y="1236564"/>
                  <a:pt x="1477869" y="849503"/>
                  <a:pt x="1955333" y="849503"/>
                </a:cubicBezTo>
                <a:close/>
                <a:moveTo>
                  <a:pt x="3253503" y="756254"/>
                </a:moveTo>
                <a:cubicBezTo>
                  <a:pt x="3162525" y="756254"/>
                  <a:pt x="3088773" y="830006"/>
                  <a:pt x="3088773" y="920984"/>
                </a:cubicBezTo>
                <a:cubicBezTo>
                  <a:pt x="3088773" y="1011962"/>
                  <a:pt x="3162525" y="1085714"/>
                  <a:pt x="3253503" y="1085714"/>
                </a:cubicBezTo>
                <a:cubicBezTo>
                  <a:pt x="3344481" y="1085714"/>
                  <a:pt x="3418233" y="1011962"/>
                  <a:pt x="3418233" y="920984"/>
                </a:cubicBezTo>
                <a:cubicBezTo>
                  <a:pt x="3418233" y="830006"/>
                  <a:pt x="3344481" y="756254"/>
                  <a:pt x="3253503" y="756254"/>
                </a:cubicBezTo>
                <a:close/>
                <a:moveTo>
                  <a:pt x="1955333" y="744677"/>
                </a:moveTo>
                <a:cubicBezTo>
                  <a:pt x="1419975" y="744677"/>
                  <a:pt x="985982" y="1178670"/>
                  <a:pt x="985982" y="1714028"/>
                </a:cubicBezTo>
                <a:cubicBezTo>
                  <a:pt x="985982" y="2249386"/>
                  <a:pt x="1419975" y="2683379"/>
                  <a:pt x="1955333" y="2683379"/>
                </a:cubicBezTo>
                <a:cubicBezTo>
                  <a:pt x="2490691" y="2683379"/>
                  <a:pt x="2924684" y="2249386"/>
                  <a:pt x="2924684" y="1714028"/>
                </a:cubicBezTo>
                <a:cubicBezTo>
                  <a:pt x="2924684" y="1178670"/>
                  <a:pt x="2490691" y="744677"/>
                  <a:pt x="1955333" y="744677"/>
                </a:cubicBezTo>
                <a:close/>
                <a:moveTo>
                  <a:pt x="1333922" y="0"/>
                </a:moveTo>
                <a:lnTo>
                  <a:pt x="2626078" y="0"/>
                </a:lnTo>
                <a:lnTo>
                  <a:pt x="2717085" y="364028"/>
                </a:lnTo>
                <a:lnTo>
                  <a:pt x="3699990" y="364028"/>
                </a:lnTo>
                <a:cubicBezTo>
                  <a:pt x="3843590" y="364028"/>
                  <a:pt x="3960000" y="480438"/>
                  <a:pt x="3960000" y="624038"/>
                </a:cubicBezTo>
                <a:lnTo>
                  <a:pt x="3960000" y="2804018"/>
                </a:lnTo>
                <a:cubicBezTo>
                  <a:pt x="3960000" y="2947618"/>
                  <a:pt x="3843590" y="3064028"/>
                  <a:pt x="3699990" y="3064028"/>
                </a:cubicBezTo>
                <a:lnTo>
                  <a:pt x="260010" y="3064028"/>
                </a:lnTo>
                <a:cubicBezTo>
                  <a:pt x="116410" y="3064028"/>
                  <a:pt x="0" y="2947618"/>
                  <a:pt x="0" y="2804018"/>
                </a:cubicBezTo>
                <a:lnTo>
                  <a:pt x="0" y="624038"/>
                </a:lnTo>
                <a:cubicBezTo>
                  <a:pt x="0" y="480438"/>
                  <a:pt x="116410" y="364028"/>
                  <a:pt x="260010" y="364028"/>
                </a:cubicBezTo>
                <a:lnTo>
                  <a:pt x="443165" y="364028"/>
                </a:lnTo>
                <a:lnTo>
                  <a:pt x="443165" y="237982"/>
                </a:lnTo>
                <a:cubicBezTo>
                  <a:pt x="443165" y="195266"/>
                  <a:pt x="477794" y="160637"/>
                  <a:pt x="520510" y="160637"/>
                </a:cubicBezTo>
                <a:lnTo>
                  <a:pt x="1049896" y="160637"/>
                </a:lnTo>
                <a:cubicBezTo>
                  <a:pt x="1092612" y="160637"/>
                  <a:pt x="1127241" y="195266"/>
                  <a:pt x="1127241" y="237982"/>
                </a:cubicBezTo>
                <a:lnTo>
                  <a:pt x="1127241" y="364028"/>
                </a:lnTo>
                <a:lnTo>
                  <a:pt x="1242915" y="36402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0" name="Rounded Rectangle 4">
            <a:extLst>
              <a:ext uri="{FF2B5EF4-FFF2-40B4-BE49-F238E27FC236}">
                <a16:creationId xmlns:a16="http://schemas.microsoft.com/office/drawing/2014/main" xmlns="" id="{18F6574A-1F1E-4231-9DBA-966251817301}"/>
              </a:ext>
            </a:extLst>
          </p:cNvPr>
          <p:cNvSpPr>
            <a:spLocks noChangeAspect="1"/>
          </p:cNvSpPr>
          <p:nvPr/>
        </p:nvSpPr>
        <p:spPr>
          <a:xfrm>
            <a:off x="3902240" y="5124150"/>
            <a:ext cx="407879" cy="289223"/>
          </a:xfrm>
          <a:custGeom>
            <a:avLst/>
            <a:gdLst/>
            <a:ahLst/>
            <a:cxnLst/>
            <a:rect l="l" t="t" r="r" b="b"/>
            <a:pathLst>
              <a:path w="3960000" h="2808000">
                <a:moveTo>
                  <a:pt x="2137982" y="2165237"/>
                </a:moveTo>
                <a:lnTo>
                  <a:pt x="2111402" y="2204211"/>
                </a:lnTo>
                <a:lnTo>
                  <a:pt x="2137982" y="2204211"/>
                </a:lnTo>
                <a:close/>
                <a:moveTo>
                  <a:pt x="2635730" y="2101964"/>
                </a:moveTo>
                <a:cubicBezTo>
                  <a:pt x="2615812" y="2101964"/>
                  <a:pt x="2599666" y="2142287"/>
                  <a:pt x="2599666" y="2192028"/>
                </a:cubicBezTo>
                <a:cubicBezTo>
                  <a:pt x="2599666" y="2241769"/>
                  <a:pt x="2615812" y="2282092"/>
                  <a:pt x="2635730" y="2282092"/>
                </a:cubicBezTo>
                <a:cubicBezTo>
                  <a:pt x="2655648" y="2282092"/>
                  <a:pt x="2671794" y="2241769"/>
                  <a:pt x="2671794" y="2192028"/>
                </a:cubicBezTo>
                <a:cubicBezTo>
                  <a:pt x="2671794" y="2142287"/>
                  <a:pt x="2655648" y="2101964"/>
                  <a:pt x="2635730" y="2101964"/>
                </a:cubicBezTo>
                <a:close/>
                <a:moveTo>
                  <a:pt x="1280012" y="2101964"/>
                </a:moveTo>
                <a:cubicBezTo>
                  <a:pt x="1260094" y="2101964"/>
                  <a:pt x="1243948" y="2142287"/>
                  <a:pt x="1243948" y="2192028"/>
                </a:cubicBezTo>
                <a:cubicBezTo>
                  <a:pt x="1243948" y="2241769"/>
                  <a:pt x="1260094" y="2282092"/>
                  <a:pt x="1280012" y="2282092"/>
                </a:cubicBezTo>
                <a:cubicBezTo>
                  <a:pt x="1299930" y="2282092"/>
                  <a:pt x="1316076" y="2241769"/>
                  <a:pt x="1316076" y="2192028"/>
                </a:cubicBezTo>
                <a:cubicBezTo>
                  <a:pt x="1316076" y="2142287"/>
                  <a:pt x="1299930" y="2101964"/>
                  <a:pt x="1280012" y="2101964"/>
                </a:cubicBezTo>
                <a:close/>
                <a:moveTo>
                  <a:pt x="2138296" y="2025749"/>
                </a:moveTo>
                <a:lnTo>
                  <a:pt x="2139137" y="2026323"/>
                </a:lnTo>
                <a:lnTo>
                  <a:pt x="2216315" y="2026323"/>
                </a:lnTo>
                <a:lnTo>
                  <a:pt x="2216315" y="2204211"/>
                </a:lnTo>
                <a:lnTo>
                  <a:pt x="2256063" y="2204211"/>
                </a:lnTo>
                <a:lnTo>
                  <a:pt x="2256063" y="2282544"/>
                </a:lnTo>
                <a:lnTo>
                  <a:pt x="2216315" y="2282544"/>
                </a:lnTo>
                <a:lnTo>
                  <a:pt x="2216315" y="2357732"/>
                </a:lnTo>
                <a:lnTo>
                  <a:pt x="2137982" y="2357732"/>
                </a:lnTo>
                <a:lnTo>
                  <a:pt x="2137982" y="2282544"/>
                </a:lnTo>
                <a:lnTo>
                  <a:pt x="2015039" y="2282544"/>
                </a:lnTo>
                <a:lnTo>
                  <a:pt x="2015039" y="2208059"/>
                </a:lnTo>
                <a:lnTo>
                  <a:pt x="2014304" y="2207558"/>
                </a:lnTo>
                <a:lnTo>
                  <a:pt x="2015039" y="2206481"/>
                </a:lnTo>
                <a:lnTo>
                  <a:pt x="2015039" y="2204211"/>
                </a:lnTo>
                <a:lnTo>
                  <a:pt x="2016587" y="2204211"/>
                </a:lnTo>
                <a:close/>
                <a:moveTo>
                  <a:pt x="1855876" y="2017651"/>
                </a:moveTo>
                <a:cubicBezTo>
                  <a:pt x="1914135" y="2017257"/>
                  <a:pt x="1961791" y="2063958"/>
                  <a:pt x="1962577" y="2122214"/>
                </a:cubicBezTo>
                <a:cubicBezTo>
                  <a:pt x="1962954" y="2150145"/>
                  <a:pt x="1952489" y="2175712"/>
                  <a:pt x="1934995" y="2194820"/>
                </a:cubicBezTo>
                <a:cubicBezTo>
                  <a:pt x="1952694" y="2214184"/>
                  <a:pt x="1963194" y="2240138"/>
                  <a:pt x="1962560" y="2268406"/>
                </a:cubicBezTo>
                <a:cubicBezTo>
                  <a:pt x="1961260" y="2326468"/>
                  <a:pt x="1913477" y="2372672"/>
                  <a:pt x="1855404" y="2372021"/>
                </a:cubicBezTo>
                <a:cubicBezTo>
                  <a:pt x="1797331" y="2371371"/>
                  <a:pt x="1750595" y="2324109"/>
                  <a:pt x="1750595" y="2266032"/>
                </a:cubicBezTo>
                <a:lnTo>
                  <a:pt x="1826499" y="2266032"/>
                </a:lnTo>
                <a:cubicBezTo>
                  <a:pt x="1826499" y="2282520"/>
                  <a:pt x="1839767" y="2295938"/>
                  <a:pt x="1856254" y="2296122"/>
                </a:cubicBezTo>
                <a:cubicBezTo>
                  <a:pt x="1872741" y="2296307"/>
                  <a:pt x="1886306" y="2283190"/>
                  <a:pt x="1886676" y="2266706"/>
                </a:cubicBezTo>
                <a:cubicBezTo>
                  <a:pt x="1887039" y="2250493"/>
                  <a:pt x="1874503" y="2236962"/>
                  <a:pt x="1858407" y="2236065"/>
                </a:cubicBezTo>
                <a:lnTo>
                  <a:pt x="1814193" y="2236065"/>
                </a:lnTo>
                <a:lnTo>
                  <a:pt x="1814193" y="2152552"/>
                </a:lnTo>
                <a:lnTo>
                  <a:pt x="1857384" y="2152552"/>
                </a:lnTo>
                <a:cubicBezTo>
                  <a:pt x="1873190" y="2152141"/>
                  <a:pt x="1885741" y="2139089"/>
                  <a:pt x="1885527" y="2123254"/>
                </a:cubicBezTo>
                <a:cubicBezTo>
                  <a:pt x="1885313" y="2107349"/>
                  <a:pt x="1872302" y="2094598"/>
                  <a:pt x="1856396" y="2094706"/>
                </a:cubicBezTo>
                <a:cubicBezTo>
                  <a:pt x="1840490" y="2094813"/>
                  <a:pt x="1827652" y="2107738"/>
                  <a:pt x="1827652" y="2123644"/>
                </a:cubicBezTo>
                <a:lnTo>
                  <a:pt x="1750595" y="2123644"/>
                </a:lnTo>
                <a:cubicBezTo>
                  <a:pt x="1750595" y="2065383"/>
                  <a:pt x="1797616" y="2018044"/>
                  <a:pt x="1855876" y="2017651"/>
                </a:cubicBezTo>
                <a:close/>
                <a:moveTo>
                  <a:pt x="2930344" y="2012028"/>
                </a:moveTo>
                <a:cubicBezTo>
                  <a:pt x="2996416" y="2014229"/>
                  <a:pt x="3045968" y="2074602"/>
                  <a:pt x="3038901" y="2136479"/>
                </a:cubicBezTo>
                <a:cubicBezTo>
                  <a:pt x="3029916" y="2202312"/>
                  <a:pt x="2982346" y="2231435"/>
                  <a:pt x="2939412" y="2275597"/>
                </a:cubicBezTo>
                <a:lnTo>
                  <a:pt x="3031192" y="2275597"/>
                </a:lnTo>
                <a:lnTo>
                  <a:pt x="3031192" y="2357732"/>
                </a:lnTo>
                <a:lnTo>
                  <a:pt x="2819358" y="2357732"/>
                </a:lnTo>
                <a:cubicBezTo>
                  <a:pt x="2819409" y="2335416"/>
                  <a:pt x="2820521" y="2314113"/>
                  <a:pt x="2820571" y="2291797"/>
                </a:cubicBezTo>
                <a:cubicBezTo>
                  <a:pt x="2870625" y="2240158"/>
                  <a:pt x="2905662" y="2213324"/>
                  <a:pt x="2965770" y="2143601"/>
                </a:cubicBezTo>
                <a:cubicBezTo>
                  <a:pt x="2980233" y="2116927"/>
                  <a:pt x="2957264" y="2092452"/>
                  <a:pt x="2931831" y="2093607"/>
                </a:cubicBezTo>
                <a:cubicBezTo>
                  <a:pt x="2910102" y="2094595"/>
                  <a:pt x="2891536" y="2110969"/>
                  <a:pt x="2889885" y="2139461"/>
                </a:cubicBezTo>
                <a:lnTo>
                  <a:pt x="2818945" y="2139461"/>
                </a:lnTo>
                <a:cubicBezTo>
                  <a:pt x="2821421" y="2064364"/>
                  <a:pt x="2869776" y="2012037"/>
                  <a:pt x="2930344" y="2012028"/>
                </a:cubicBezTo>
                <a:close/>
                <a:moveTo>
                  <a:pt x="2635730" y="2012028"/>
                </a:moveTo>
                <a:cubicBezTo>
                  <a:pt x="2705318" y="2012028"/>
                  <a:pt x="2761730" y="2092617"/>
                  <a:pt x="2761730" y="2192028"/>
                </a:cubicBezTo>
                <a:cubicBezTo>
                  <a:pt x="2761730" y="2291439"/>
                  <a:pt x="2705318" y="2372028"/>
                  <a:pt x="2635730" y="2372028"/>
                </a:cubicBezTo>
                <a:cubicBezTo>
                  <a:pt x="2566142" y="2372028"/>
                  <a:pt x="2509730" y="2291439"/>
                  <a:pt x="2509730" y="2192028"/>
                </a:cubicBezTo>
                <a:cubicBezTo>
                  <a:pt x="2509730" y="2092617"/>
                  <a:pt x="2566142" y="2012028"/>
                  <a:pt x="2635730" y="2012028"/>
                </a:cubicBezTo>
                <a:close/>
                <a:moveTo>
                  <a:pt x="2436237" y="2012028"/>
                </a:moveTo>
                <a:lnTo>
                  <a:pt x="2436206" y="2012510"/>
                </a:lnTo>
                <a:lnTo>
                  <a:pt x="2452515" y="2012510"/>
                </a:lnTo>
                <a:lnTo>
                  <a:pt x="2452515" y="2372028"/>
                </a:lnTo>
                <a:lnTo>
                  <a:pt x="2364870" y="2372028"/>
                </a:lnTo>
                <a:lnTo>
                  <a:pt x="2364870" y="2101874"/>
                </a:lnTo>
                <a:cubicBezTo>
                  <a:pt x="2347394" y="2108434"/>
                  <a:pt x="2328091" y="2111607"/>
                  <a:pt x="2308515" y="2111039"/>
                </a:cubicBezTo>
                <a:lnTo>
                  <a:pt x="2311564" y="2043892"/>
                </a:lnTo>
                <a:cubicBezTo>
                  <a:pt x="2321741" y="2044066"/>
                  <a:pt x="2331771" y="2042373"/>
                  <a:pt x="2340372" y="2039030"/>
                </a:cubicBezTo>
                <a:cubicBezTo>
                  <a:pt x="2355279" y="2033236"/>
                  <a:pt x="2364268" y="2023137"/>
                  <a:pt x="2364156" y="2012310"/>
                </a:cubicBezTo>
                <a:cubicBezTo>
                  <a:pt x="2388183" y="2012216"/>
                  <a:pt x="2412210" y="2012122"/>
                  <a:pt x="2436237" y="2012028"/>
                </a:cubicBezTo>
                <a:close/>
                <a:moveTo>
                  <a:pt x="1574625" y="2012028"/>
                </a:moveTo>
                <a:cubicBezTo>
                  <a:pt x="1640698" y="2014229"/>
                  <a:pt x="1690250" y="2074602"/>
                  <a:pt x="1683183" y="2136479"/>
                </a:cubicBezTo>
                <a:cubicBezTo>
                  <a:pt x="1674198" y="2202312"/>
                  <a:pt x="1626628" y="2231435"/>
                  <a:pt x="1583694" y="2275597"/>
                </a:cubicBezTo>
                <a:lnTo>
                  <a:pt x="1675474" y="2275597"/>
                </a:lnTo>
                <a:lnTo>
                  <a:pt x="1675474" y="2357732"/>
                </a:lnTo>
                <a:lnTo>
                  <a:pt x="1463640" y="2357732"/>
                </a:lnTo>
                <a:cubicBezTo>
                  <a:pt x="1463691" y="2335416"/>
                  <a:pt x="1464802" y="2314113"/>
                  <a:pt x="1464853" y="2291797"/>
                </a:cubicBezTo>
                <a:cubicBezTo>
                  <a:pt x="1514907" y="2240158"/>
                  <a:pt x="1549943" y="2213324"/>
                  <a:pt x="1610052" y="2143601"/>
                </a:cubicBezTo>
                <a:cubicBezTo>
                  <a:pt x="1624515" y="2116927"/>
                  <a:pt x="1601546" y="2092452"/>
                  <a:pt x="1576112" y="2093607"/>
                </a:cubicBezTo>
                <a:cubicBezTo>
                  <a:pt x="1554383" y="2094595"/>
                  <a:pt x="1535817" y="2110969"/>
                  <a:pt x="1534167" y="2139461"/>
                </a:cubicBezTo>
                <a:lnTo>
                  <a:pt x="1463227" y="2139461"/>
                </a:lnTo>
                <a:cubicBezTo>
                  <a:pt x="1465703" y="2064364"/>
                  <a:pt x="1514058" y="2012037"/>
                  <a:pt x="1574625" y="2012028"/>
                </a:cubicBezTo>
                <a:close/>
                <a:moveTo>
                  <a:pt x="1280012" y="2012028"/>
                </a:moveTo>
                <a:cubicBezTo>
                  <a:pt x="1349600" y="2012028"/>
                  <a:pt x="1406012" y="2092617"/>
                  <a:pt x="1406012" y="2192028"/>
                </a:cubicBezTo>
                <a:cubicBezTo>
                  <a:pt x="1406012" y="2291439"/>
                  <a:pt x="1349600" y="2372028"/>
                  <a:pt x="1280012" y="2372028"/>
                </a:cubicBezTo>
                <a:cubicBezTo>
                  <a:pt x="1210424" y="2372028"/>
                  <a:pt x="1154012" y="2291439"/>
                  <a:pt x="1154012" y="2192028"/>
                </a:cubicBezTo>
                <a:cubicBezTo>
                  <a:pt x="1154012" y="2092617"/>
                  <a:pt x="1210424" y="2012028"/>
                  <a:pt x="1280012" y="2012028"/>
                </a:cubicBezTo>
                <a:close/>
                <a:moveTo>
                  <a:pt x="1080519" y="2012028"/>
                </a:moveTo>
                <a:lnTo>
                  <a:pt x="1080488" y="2012510"/>
                </a:lnTo>
                <a:lnTo>
                  <a:pt x="1096797" y="2012510"/>
                </a:lnTo>
                <a:lnTo>
                  <a:pt x="1096797" y="2372028"/>
                </a:lnTo>
                <a:lnTo>
                  <a:pt x="1009152" y="2372028"/>
                </a:lnTo>
                <a:lnTo>
                  <a:pt x="1009152" y="2101874"/>
                </a:lnTo>
                <a:cubicBezTo>
                  <a:pt x="991676" y="2108434"/>
                  <a:pt x="972373" y="2111607"/>
                  <a:pt x="952797" y="2111039"/>
                </a:cubicBezTo>
                <a:lnTo>
                  <a:pt x="955846" y="2043892"/>
                </a:lnTo>
                <a:cubicBezTo>
                  <a:pt x="966023" y="2044066"/>
                  <a:pt x="976053" y="2042373"/>
                  <a:pt x="984654" y="2039030"/>
                </a:cubicBezTo>
                <a:cubicBezTo>
                  <a:pt x="999561" y="2033236"/>
                  <a:pt x="1008550" y="2023137"/>
                  <a:pt x="1008438" y="2012310"/>
                </a:cubicBezTo>
                <a:cubicBezTo>
                  <a:pt x="1032465" y="2012216"/>
                  <a:pt x="1056492" y="2012122"/>
                  <a:pt x="1080519" y="2012028"/>
                </a:cubicBezTo>
                <a:close/>
                <a:moveTo>
                  <a:pt x="3373743" y="362438"/>
                </a:moveTo>
                <a:lnTo>
                  <a:pt x="3553743" y="362438"/>
                </a:lnTo>
                <a:lnTo>
                  <a:pt x="3553743" y="2414438"/>
                </a:lnTo>
                <a:lnTo>
                  <a:pt x="3373743" y="2414438"/>
                </a:lnTo>
                <a:close/>
                <a:moveTo>
                  <a:pt x="3129580" y="362438"/>
                </a:moveTo>
                <a:lnTo>
                  <a:pt x="3273580" y="362438"/>
                </a:lnTo>
                <a:lnTo>
                  <a:pt x="3273580" y="2414438"/>
                </a:lnTo>
                <a:lnTo>
                  <a:pt x="3129580" y="2414438"/>
                </a:lnTo>
                <a:close/>
                <a:moveTo>
                  <a:pt x="2939411" y="362438"/>
                </a:moveTo>
                <a:lnTo>
                  <a:pt x="3029411" y="362438"/>
                </a:lnTo>
                <a:lnTo>
                  <a:pt x="3029411" y="1957238"/>
                </a:lnTo>
                <a:lnTo>
                  <a:pt x="2939411" y="1957238"/>
                </a:lnTo>
                <a:close/>
                <a:moveTo>
                  <a:pt x="2731242" y="362438"/>
                </a:moveTo>
                <a:lnTo>
                  <a:pt x="2839242" y="362438"/>
                </a:lnTo>
                <a:lnTo>
                  <a:pt x="2839242" y="1957238"/>
                </a:lnTo>
                <a:lnTo>
                  <a:pt x="2731242" y="1957238"/>
                </a:lnTo>
                <a:close/>
                <a:moveTo>
                  <a:pt x="2487073" y="362438"/>
                </a:moveTo>
                <a:lnTo>
                  <a:pt x="2631073" y="362438"/>
                </a:lnTo>
                <a:lnTo>
                  <a:pt x="2631073" y="1957238"/>
                </a:lnTo>
                <a:lnTo>
                  <a:pt x="2487073" y="1957238"/>
                </a:lnTo>
                <a:close/>
                <a:moveTo>
                  <a:pt x="2296904" y="362438"/>
                </a:moveTo>
                <a:lnTo>
                  <a:pt x="2386904" y="362438"/>
                </a:lnTo>
                <a:lnTo>
                  <a:pt x="2386904" y="1957238"/>
                </a:lnTo>
                <a:lnTo>
                  <a:pt x="2296904" y="1957238"/>
                </a:lnTo>
                <a:close/>
                <a:moveTo>
                  <a:pt x="2016735" y="362438"/>
                </a:moveTo>
                <a:lnTo>
                  <a:pt x="2196735" y="362438"/>
                </a:lnTo>
                <a:lnTo>
                  <a:pt x="2196735" y="1957238"/>
                </a:lnTo>
                <a:lnTo>
                  <a:pt x="2016735" y="1957238"/>
                </a:lnTo>
                <a:close/>
                <a:moveTo>
                  <a:pt x="1826566" y="362438"/>
                </a:moveTo>
                <a:lnTo>
                  <a:pt x="1916566" y="362438"/>
                </a:lnTo>
                <a:lnTo>
                  <a:pt x="1916566" y="1957238"/>
                </a:lnTo>
                <a:lnTo>
                  <a:pt x="1826566" y="1957238"/>
                </a:lnTo>
                <a:close/>
                <a:moveTo>
                  <a:pt x="1582397" y="362438"/>
                </a:moveTo>
                <a:lnTo>
                  <a:pt x="1726397" y="362438"/>
                </a:lnTo>
                <a:lnTo>
                  <a:pt x="1726397" y="1957238"/>
                </a:lnTo>
                <a:lnTo>
                  <a:pt x="1582397" y="1957238"/>
                </a:lnTo>
                <a:close/>
                <a:moveTo>
                  <a:pt x="1302228" y="362438"/>
                </a:moveTo>
                <a:lnTo>
                  <a:pt x="1482228" y="362438"/>
                </a:lnTo>
                <a:lnTo>
                  <a:pt x="1482228" y="1957238"/>
                </a:lnTo>
                <a:lnTo>
                  <a:pt x="1302228" y="1957238"/>
                </a:lnTo>
                <a:close/>
                <a:moveTo>
                  <a:pt x="1094059" y="362438"/>
                </a:moveTo>
                <a:lnTo>
                  <a:pt x="1202059" y="362438"/>
                </a:lnTo>
                <a:lnTo>
                  <a:pt x="1202059" y="1957238"/>
                </a:lnTo>
                <a:lnTo>
                  <a:pt x="1094059" y="1957238"/>
                </a:lnTo>
                <a:close/>
                <a:moveTo>
                  <a:pt x="903890" y="362438"/>
                </a:moveTo>
                <a:lnTo>
                  <a:pt x="993890" y="362438"/>
                </a:lnTo>
                <a:lnTo>
                  <a:pt x="993890" y="1957238"/>
                </a:lnTo>
                <a:lnTo>
                  <a:pt x="903890" y="1957238"/>
                </a:lnTo>
                <a:close/>
                <a:moveTo>
                  <a:pt x="623721" y="362438"/>
                </a:moveTo>
                <a:lnTo>
                  <a:pt x="803721" y="362438"/>
                </a:lnTo>
                <a:lnTo>
                  <a:pt x="803721" y="2414438"/>
                </a:lnTo>
                <a:lnTo>
                  <a:pt x="623721" y="2414438"/>
                </a:lnTo>
                <a:close/>
                <a:moveTo>
                  <a:pt x="433552" y="362438"/>
                </a:moveTo>
                <a:lnTo>
                  <a:pt x="523552" y="362438"/>
                </a:lnTo>
                <a:lnTo>
                  <a:pt x="523552" y="2414438"/>
                </a:lnTo>
                <a:lnTo>
                  <a:pt x="433552" y="2414438"/>
                </a:lnTo>
                <a:close/>
                <a:moveTo>
                  <a:pt x="303674" y="216000"/>
                </a:moveTo>
                <a:cubicBezTo>
                  <a:pt x="255253" y="216000"/>
                  <a:pt x="216000" y="255253"/>
                  <a:pt x="216000" y="303674"/>
                </a:cubicBezTo>
                <a:lnTo>
                  <a:pt x="216000" y="2504326"/>
                </a:lnTo>
                <a:cubicBezTo>
                  <a:pt x="216000" y="2552747"/>
                  <a:pt x="255253" y="2592000"/>
                  <a:pt x="303674" y="2592000"/>
                </a:cubicBezTo>
                <a:lnTo>
                  <a:pt x="3656326" y="2592000"/>
                </a:lnTo>
                <a:cubicBezTo>
                  <a:pt x="3704747" y="2592000"/>
                  <a:pt x="3744000" y="2552747"/>
                  <a:pt x="3744000" y="2504326"/>
                </a:cubicBezTo>
                <a:lnTo>
                  <a:pt x="3744000" y="303674"/>
                </a:lnTo>
                <a:cubicBezTo>
                  <a:pt x="3744000" y="255253"/>
                  <a:pt x="3704747" y="216000"/>
                  <a:pt x="3656326" y="216000"/>
                </a:cubicBezTo>
                <a:close/>
                <a:moveTo>
                  <a:pt x="149021" y="0"/>
                </a:moveTo>
                <a:lnTo>
                  <a:pt x="3810979" y="0"/>
                </a:lnTo>
                <a:cubicBezTo>
                  <a:pt x="3893281" y="0"/>
                  <a:pt x="3960000" y="66719"/>
                  <a:pt x="3960000" y="149021"/>
                </a:cubicBezTo>
                <a:lnTo>
                  <a:pt x="3960000" y="2658979"/>
                </a:lnTo>
                <a:cubicBezTo>
                  <a:pt x="3960000" y="2741281"/>
                  <a:pt x="3893281" y="2808000"/>
                  <a:pt x="3810979" y="2808000"/>
                </a:cubicBezTo>
                <a:lnTo>
                  <a:pt x="149021" y="2808000"/>
                </a:lnTo>
                <a:cubicBezTo>
                  <a:pt x="66719" y="2808000"/>
                  <a:pt x="0" y="2741281"/>
                  <a:pt x="0" y="2658979"/>
                </a:cubicBezTo>
                <a:lnTo>
                  <a:pt x="0" y="149021"/>
                </a:lnTo>
                <a:cubicBezTo>
                  <a:pt x="0" y="66719"/>
                  <a:pt x="66719" y="0"/>
                  <a:pt x="14902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11149</TotalTime>
  <Words>184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 Unicode MS</vt:lpstr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9</cp:revision>
  <dcterms:created xsi:type="dcterms:W3CDTF">2018-02-18T19:39:47Z</dcterms:created>
  <dcterms:modified xsi:type="dcterms:W3CDTF">2018-03-20T04:17:36Z</dcterms:modified>
</cp:coreProperties>
</file>