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embeddedFontLst>
    <p:embeddedFont>
      <p:font typeface="Nixie One"/>
      <p:regular r:id="rId35"/>
    </p:embeddedFont>
    <p:embeddedFont>
      <p:font typeface="Varela Round"/>
      <p:regular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2F633ACE-7712-45C8-9856-B84ECDCE3BA1}">
  <a:tblStyle styleId="{2F633ACE-7712-45C8-9856-B84ECDCE3B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NixieOne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VarelaRound-regular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d22b52997_14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d22b52997_14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146c432066_613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146c432066_61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letely blank">
  <p:cSld name="BLANK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9" name="Google Shape;29;p3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9pPr>
          </a:lstStyle>
          <a:p/>
        </p:txBody>
      </p:sp>
      <p:sp>
        <p:nvSpPr>
          <p:cNvPr id="30" name="Google Shape;30;p3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fmla="val 1710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fmla="val 1008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fmla="val 3727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fmla="val 5022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fmla="val 43984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5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fmla="val 22275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fmla="val 31897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 column + image">
  <p:cSld name="TITLE_AND_BODY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6"/>
          <p:cNvSpPr txBox="1"/>
          <p:nvPr>
            <p:ph idx="1" type="body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5" name="Google Shape;85;p6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fmla="val 39527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fmla="val 29951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7" name="Google Shape;97;p7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8" name="Google Shape;98;p7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fmla="val 36789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fmla="val 22275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fmla="val 18606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fmla="val 8064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19" name="Google Shape;119;p8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0" name="Google Shape;120;p8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1" name="Google Shape;121;p8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cap="flat" cmpd="sng" w="9525">
            <a:solidFill>
              <a:srgbClr val="00D1C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fmla="val 43200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fmla="val 9905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2109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37" name="Google Shape;137;p9"/>
          <p:cNvSpPr/>
          <p:nvPr/>
        </p:nvSpPr>
        <p:spPr>
          <a:xfrm>
            <a:off x="1280688" y="366915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246046" y="32131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71500" y="3038600"/>
            <a:ext cx="804900" cy="8049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/>
          <p:nvPr/>
        </p:nvSpPr>
        <p:spPr>
          <a:xfrm>
            <a:off x="1280700" y="1608475"/>
            <a:ext cx="1043400" cy="1044000"/>
          </a:xfrm>
          <a:prstGeom prst="donut">
            <a:avLst>
              <a:gd fmla="val 43200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"/>
          <p:cNvSpPr/>
          <p:nvPr/>
        </p:nvSpPr>
        <p:spPr>
          <a:xfrm>
            <a:off x="1640475" y="-201875"/>
            <a:ext cx="750300" cy="7503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6129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"/>
          <p:cNvSpPr/>
          <p:nvPr/>
        </p:nvSpPr>
        <p:spPr>
          <a:xfrm>
            <a:off x="-222975" y="500875"/>
            <a:ext cx="1832700" cy="1832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1280700" y="3950125"/>
            <a:ext cx="750300" cy="7503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/>
          <p:nvPr/>
        </p:nvSpPr>
        <p:spPr>
          <a:xfrm>
            <a:off x="7913000" y="60022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"/>
          <p:cNvSpPr/>
          <p:nvPr/>
        </p:nvSpPr>
        <p:spPr>
          <a:xfrm>
            <a:off x="8703400" y="1608475"/>
            <a:ext cx="287100" cy="287100"/>
          </a:xfrm>
          <a:prstGeom prst="donut">
            <a:avLst>
              <a:gd fmla="val 18608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"/>
          <p:cNvSpPr/>
          <p:nvPr/>
        </p:nvSpPr>
        <p:spPr>
          <a:xfrm>
            <a:off x="8809377" y="886439"/>
            <a:ext cx="416400" cy="4164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"/>
          <p:cNvSpPr/>
          <p:nvPr/>
        </p:nvSpPr>
        <p:spPr>
          <a:xfrm>
            <a:off x="8118000" y="-244550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"/>
          <p:cNvSpPr/>
          <p:nvPr/>
        </p:nvSpPr>
        <p:spPr>
          <a:xfrm>
            <a:off x="7813725" y="3127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8646900" y="723963"/>
            <a:ext cx="741600" cy="7416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  <p:sp>
        <p:nvSpPr>
          <p:cNvPr id="156" name="Google Shape;156;p10"/>
          <p:cNvSpPr/>
          <p:nvPr/>
        </p:nvSpPr>
        <p:spPr>
          <a:xfrm rot="10800000">
            <a:off x="8705950" y="3777263"/>
            <a:ext cx="617400" cy="617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"/>
          <p:cNvSpPr/>
          <p:nvPr/>
        </p:nvSpPr>
        <p:spPr>
          <a:xfrm rot="10800000">
            <a:off x="608750" y="841361"/>
            <a:ext cx="515400" cy="5154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/>
          <p:nvPr/>
        </p:nvSpPr>
        <p:spPr>
          <a:xfrm rot="10800000">
            <a:off x="8195021" y="4553300"/>
            <a:ext cx="831600" cy="83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"/>
          <p:cNvSpPr/>
          <p:nvPr/>
        </p:nvSpPr>
        <p:spPr>
          <a:xfrm rot="10800000">
            <a:off x="8458384" y="4183763"/>
            <a:ext cx="210900" cy="2109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"/>
          <p:cNvSpPr/>
          <p:nvPr/>
        </p:nvSpPr>
        <p:spPr>
          <a:xfrm rot="10800000">
            <a:off x="-153147" y="-444547"/>
            <a:ext cx="1128300" cy="1128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"/>
          <p:cNvSpPr/>
          <p:nvPr/>
        </p:nvSpPr>
        <p:spPr>
          <a:xfrm rot="10800000">
            <a:off x="8012016" y="133391"/>
            <a:ext cx="434700" cy="4347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"/>
          <p:cNvSpPr/>
          <p:nvPr/>
        </p:nvSpPr>
        <p:spPr>
          <a:xfrm rot="10800000">
            <a:off x="-73577" y="841500"/>
            <a:ext cx="330900" cy="3309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"/>
          <p:cNvSpPr/>
          <p:nvPr/>
        </p:nvSpPr>
        <p:spPr>
          <a:xfrm rot="10800000">
            <a:off x="8512150" y="133404"/>
            <a:ext cx="811200" cy="8112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0"/>
          <p:cNvSpPr/>
          <p:nvPr/>
        </p:nvSpPr>
        <p:spPr>
          <a:xfrm rot="10800000">
            <a:off x="117998" y="-173402"/>
            <a:ext cx="586200" cy="586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"/>
          <p:cNvSpPr/>
          <p:nvPr/>
        </p:nvSpPr>
        <p:spPr>
          <a:xfrm rot="10800000">
            <a:off x="748825" y="4695050"/>
            <a:ext cx="345000" cy="3450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0"/>
          <p:cNvSpPr/>
          <p:nvPr/>
        </p:nvSpPr>
        <p:spPr>
          <a:xfrm rot="10800000">
            <a:off x="-107786" y="4259033"/>
            <a:ext cx="663000" cy="663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"/>
          <p:cNvSpPr/>
          <p:nvPr/>
        </p:nvSpPr>
        <p:spPr>
          <a:xfrm rot="10800000">
            <a:off x="-316662" y="3443534"/>
            <a:ext cx="506100" cy="506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"/>
          <p:cNvSpPr/>
          <p:nvPr/>
        </p:nvSpPr>
        <p:spPr>
          <a:xfrm rot="10800000">
            <a:off x="-226170" y="4140650"/>
            <a:ext cx="899400" cy="899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"/>
          <p:cNvSpPr/>
          <p:nvPr/>
        </p:nvSpPr>
        <p:spPr>
          <a:xfrm rot="10800000">
            <a:off x="8700641" y="1100250"/>
            <a:ext cx="333300" cy="3333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/>
          <p:nvPr>
            <p:ph type="title"/>
          </p:nvPr>
        </p:nvSpPr>
        <p:spPr>
          <a:xfrm>
            <a:off x="4572000" y="13662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73" name="Google Shape;273;p22"/>
          <p:cNvSpPr txBox="1"/>
          <p:nvPr>
            <p:ph idx="1" type="body"/>
          </p:nvPr>
        </p:nvSpPr>
        <p:spPr>
          <a:xfrm>
            <a:off x="4572000" y="1982951"/>
            <a:ext cx="3639600" cy="19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descr="coffee.jpg" id="274" name="Google Shape;27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000" y="1033650"/>
            <a:ext cx="3076200" cy="3076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75" name="Google Shape;275;p22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"/>
          <p:cNvSpPr txBox="1"/>
          <p:nvPr>
            <p:ph idx="4294967295" type="title"/>
          </p:nvPr>
        </p:nvSpPr>
        <p:spPr>
          <a:xfrm>
            <a:off x="723900" y="247650"/>
            <a:ext cx="7696200" cy="79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Want big impact?</a:t>
            </a:r>
            <a:endParaRPr>
              <a:solidFill>
                <a:srgbClr val="617A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Use big image.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281" name="Google Shape;281;p2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"/>
          <p:cNvSpPr/>
          <p:nvPr/>
        </p:nvSpPr>
        <p:spPr>
          <a:xfrm>
            <a:off x="1722113" y="1507650"/>
            <a:ext cx="2128200" cy="2128200"/>
          </a:xfrm>
          <a:prstGeom prst="ellipse">
            <a:avLst/>
          </a:prstGeom>
          <a:solidFill>
            <a:srgbClr val="F8BB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7" name="Google Shape;287;p24"/>
          <p:cNvSpPr/>
          <p:nvPr/>
        </p:nvSpPr>
        <p:spPr>
          <a:xfrm>
            <a:off x="5293686" y="1507650"/>
            <a:ext cx="2128200" cy="2128200"/>
          </a:xfrm>
          <a:prstGeom prst="ellipse">
            <a:avLst/>
          </a:prstGeom>
          <a:solidFill>
            <a:srgbClr val="E8004C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8" name="Google Shape;288;p24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9" name="Google Shape;289;p24"/>
          <p:cNvSpPr/>
          <p:nvPr/>
        </p:nvSpPr>
        <p:spPr>
          <a:xfrm>
            <a:off x="3507899" y="1507650"/>
            <a:ext cx="2128200" cy="2128200"/>
          </a:xfrm>
          <a:prstGeom prst="ellipse">
            <a:avLst/>
          </a:prstGeom>
          <a:solidFill>
            <a:srgbClr val="ED4A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0" name="Google Shape;290;p2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5"/>
          <p:cNvSpPr txBox="1"/>
          <p:nvPr>
            <p:ph type="title"/>
          </p:nvPr>
        </p:nvSpPr>
        <p:spPr>
          <a:xfrm>
            <a:off x="2502525" y="24390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 Diagrams to break down your message</a:t>
            </a:r>
            <a:endParaRPr/>
          </a:p>
        </p:txBody>
      </p:sp>
      <p:sp>
        <p:nvSpPr>
          <p:cNvPr id="296" name="Google Shape;296;p25"/>
          <p:cNvSpPr txBox="1"/>
          <p:nvPr/>
        </p:nvSpPr>
        <p:spPr>
          <a:xfrm>
            <a:off x="5903700" y="4684500"/>
            <a:ext cx="28593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Diagram featured by </a:t>
            </a:r>
            <a:r>
              <a:rPr b="1" lang="en" sz="1000" u="sng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http://slidemodel.com</a:t>
            </a:r>
            <a:endParaRPr sz="10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pSp>
        <p:nvGrpSpPr>
          <p:cNvPr id="297" name="Google Shape;297;p25"/>
          <p:cNvGrpSpPr/>
          <p:nvPr/>
        </p:nvGrpSpPr>
        <p:grpSpPr>
          <a:xfrm>
            <a:off x="3538042" y="908482"/>
            <a:ext cx="4506314" cy="4318581"/>
            <a:chOff x="3473491" y="908480"/>
            <a:chExt cx="4400268" cy="4216953"/>
          </a:xfrm>
        </p:grpSpPr>
        <p:pic>
          <p:nvPicPr>
            <p:cNvPr id="298" name="Google Shape;298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193424">
              <a:off x="3501925" y="3870729"/>
              <a:ext cx="4343400" cy="11334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9" name="Google Shape;299;p25"/>
            <p:cNvGrpSpPr/>
            <p:nvPr/>
          </p:nvGrpSpPr>
          <p:grpSpPr>
            <a:xfrm>
              <a:off x="3491049" y="908480"/>
              <a:ext cx="4244249" cy="3840573"/>
              <a:chOff x="832502" y="1450779"/>
              <a:chExt cx="5137694" cy="4649042"/>
            </a:xfrm>
          </p:grpSpPr>
          <p:sp>
            <p:nvSpPr>
              <p:cNvPr id="300" name="Google Shape;300;p25"/>
              <p:cNvSpPr/>
              <p:nvPr/>
            </p:nvSpPr>
            <p:spPr>
              <a:xfrm>
                <a:off x="1301214" y="3484499"/>
                <a:ext cx="3843744" cy="1543617"/>
              </a:xfrm>
              <a:custGeom>
                <a:rect b="b" l="l" r="r" t="t"/>
                <a:pathLst>
                  <a:path extrusionOk="0" h="1075691" w="2678567">
                    <a:moveTo>
                      <a:pt x="0" y="267280"/>
                    </a:moveTo>
                    <a:lnTo>
                      <a:pt x="213477" y="1075691"/>
                    </a:lnTo>
                    <a:lnTo>
                      <a:pt x="2678567" y="643046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6F0000"/>
                  </a:gs>
                  <a:gs pos="50000">
                    <a:srgbClr val="A10002"/>
                  </a:gs>
                  <a:gs pos="100000">
                    <a:srgbClr val="C1000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5"/>
              <p:cNvSpPr/>
              <p:nvPr/>
            </p:nvSpPr>
            <p:spPr>
              <a:xfrm>
                <a:off x="832502" y="3836338"/>
                <a:ext cx="784879" cy="2263483"/>
              </a:xfrm>
              <a:custGeom>
                <a:rect b="b" l="l" r="r" t="t"/>
                <a:pathLst>
                  <a:path extrusionOk="0" h="1577340" w="546954">
                    <a:moveTo>
                      <a:pt x="346373" y="0"/>
                    </a:moveTo>
                    <a:lnTo>
                      <a:pt x="546954" y="790165"/>
                    </a:lnTo>
                    <a:lnTo>
                      <a:pt x="541863" y="789979"/>
                    </a:lnTo>
                    <a:lnTo>
                      <a:pt x="215744" y="1577340"/>
                    </a:lnTo>
                    <a:lnTo>
                      <a:pt x="0" y="522350"/>
                    </a:lnTo>
                    <a:lnTo>
                      <a:pt x="346373" y="0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5"/>
              <p:cNvSpPr/>
              <p:nvPr/>
            </p:nvSpPr>
            <p:spPr>
              <a:xfrm>
                <a:off x="1137388" y="4390371"/>
                <a:ext cx="4832807" cy="1700037"/>
              </a:xfrm>
              <a:custGeom>
                <a:rect b="b" l="l" r="r" t="t"/>
                <a:pathLst>
                  <a:path extrusionOk="0" h="1184695" w="3367810">
                    <a:moveTo>
                      <a:pt x="0" y="1184695"/>
                    </a:moveTo>
                    <a:lnTo>
                      <a:pt x="3367810" y="822992"/>
                    </a:lnTo>
                    <a:lnTo>
                      <a:pt x="2778260" y="0"/>
                    </a:lnTo>
                    <a:lnTo>
                      <a:pt x="329993" y="398308"/>
                    </a:lnTo>
                    <a:lnTo>
                      <a:pt x="0" y="1184695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5"/>
              <p:cNvSpPr/>
              <p:nvPr/>
            </p:nvSpPr>
            <p:spPr>
              <a:xfrm rot="-545807">
                <a:off x="1609085" y="4351947"/>
                <a:ext cx="1823693" cy="900583"/>
              </a:xfrm>
              <a:custGeom>
                <a:rect b="b" l="l" r="r" t="t"/>
                <a:pathLst>
                  <a:path extrusionOk="0" h="517762" w="1048475">
                    <a:moveTo>
                      <a:pt x="23521" y="0"/>
                    </a:moveTo>
                    <a:lnTo>
                      <a:pt x="0" y="517762"/>
                    </a:lnTo>
                    <a:lnTo>
                      <a:pt x="1048475" y="248242"/>
                    </a:lnTo>
                    <a:lnTo>
                      <a:pt x="23521" y="0"/>
                    </a:lnTo>
                    <a:close/>
                  </a:path>
                </a:pathLst>
              </a:custGeom>
              <a:solidFill>
                <a:srgbClr val="0C0C0C">
                  <a:alpha val="6391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5"/>
              <p:cNvSpPr/>
              <p:nvPr/>
            </p:nvSpPr>
            <p:spPr>
              <a:xfrm>
                <a:off x="1623309" y="3108363"/>
                <a:ext cx="2998678" cy="913376"/>
              </a:xfrm>
              <a:custGeom>
                <a:rect b="b" l="l" r="r" t="t"/>
                <a:pathLst>
                  <a:path extrusionOk="0" h="1152525" w="3783821">
                    <a:moveTo>
                      <a:pt x="0" y="213297"/>
                    </a:moveTo>
                    <a:lnTo>
                      <a:pt x="2183621" y="0"/>
                    </a:lnTo>
                    <a:lnTo>
                      <a:pt x="3783821" y="695325"/>
                    </a:lnTo>
                    <a:lnTo>
                      <a:pt x="659621" y="1152525"/>
                    </a:lnTo>
                    <a:lnTo>
                      <a:pt x="0" y="213297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5"/>
              <p:cNvSpPr/>
              <p:nvPr/>
            </p:nvSpPr>
            <p:spPr>
              <a:xfrm>
                <a:off x="1243017" y="3783232"/>
                <a:ext cx="268261" cy="484729"/>
              </a:xfrm>
              <a:custGeom>
                <a:rect b="b" l="l" r="r" t="t"/>
                <a:pathLst>
                  <a:path extrusionOk="0" h="243277" w="160395">
                    <a:moveTo>
                      <a:pt x="0" y="124097"/>
                    </a:moveTo>
                    <a:lnTo>
                      <a:pt x="65314" y="0"/>
                    </a:lnTo>
                    <a:lnTo>
                      <a:pt x="160395" y="243277"/>
                    </a:lnTo>
                    <a:lnTo>
                      <a:pt x="0" y="124097"/>
                    </a:lnTo>
                    <a:close/>
                  </a:path>
                </a:pathLst>
              </a:custGeom>
              <a:solidFill>
                <a:srgbClr val="0C0C0C">
                  <a:alpha val="2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5"/>
              <p:cNvSpPr/>
              <p:nvPr/>
            </p:nvSpPr>
            <p:spPr>
              <a:xfrm>
                <a:off x="1270851" y="3274233"/>
                <a:ext cx="892470" cy="1887141"/>
              </a:xfrm>
              <a:custGeom>
                <a:rect b="b" l="l" r="r" t="t"/>
                <a:pathLst>
                  <a:path extrusionOk="0" h="2381250" w="1126145">
                    <a:moveTo>
                      <a:pt x="447675" y="0"/>
                    </a:moveTo>
                    <a:lnTo>
                      <a:pt x="1126145" y="935772"/>
                    </a:lnTo>
                    <a:lnTo>
                      <a:pt x="623887" y="2381250"/>
                    </a:lnTo>
                    <a:lnTo>
                      <a:pt x="0" y="571500"/>
                    </a:lnTo>
                    <a:lnTo>
                      <a:pt x="4476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5"/>
              <p:cNvSpPr/>
              <p:nvPr/>
            </p:nvSpPr>
            <p:spPr>
              <a:xfrm>
                <a:off x="1760918" y="3658746"/>
                <a:ext cx="3381756" cy="1502164"/>
              </a:xfrm>
              <a:custGeom>
                <a:rect b="b" l="l" r="r" t="t"/>
                <a:pathLst>
                  <a:path extrusionOk="0" h="1895475" w="4267200">
                    <a:moveTo>
                      <a:pt x="0" y="1895475"/>
                    </a:moveTo>
                    <a:lnTo>
                      <a:pt x="504825" y="438150"/>
                    </a:lnTo>
                    <a:lnTo>
                      <a:pt x="3609975" y="0"/>
                    </a:lnTo>
                    <a:lnTo>
                      <a:pt x="4267200" y="923925"/>
                    </a:lnTo>
                    <a:lnTo>
                      <a:pt x="0" y="1895475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5"/>
              <p:cNvSpPr/>
              <p:nvPr/>
            </p:nvSpPr>
            <p:spPr>
              <a:xfrm>
                <a:off x="2081181" y="2512890"/>
                <a:ext cx="1990353" cy="505838"/>
              </a:xfrm>
              <a:custGeom>
                <a:rect b="b" l="l" r="r" t="t"/>
                <a:pathLst>
                  <a:path extrusionOk="0" h="638281" w="2511486">
                    <a:moveTo>
                      <a:pt x="0" y="267280"/>
                    </a:moveTo>
                    <a:lnTo>
                      <a:pt x="376433" y="638281"/>
                    </a:lnTo>
                    <a:lnTo>
                      <a:pt x="2511486" y="540841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547D28"/>
                  </a:gs>
                  <a:gs pos="50000">
                    <a:srgbClr val="7AB73A"/>
                  </a:gs>
                  <a:gs pos="100000">
                    <a:srgbClr val="92DA4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25"/>
              <p:cNvSpPr/>
              <p:nvPr/>
            </p:nvSpPr>
            <p:spPr>
              <a:xfrm>
                <a:off x="3510399" y="3674020"/>
                <a:ext cx="1086993" cy="143423"/>
              </a:xfrm>
              <a:custGeom>
                <a:rect b="b" l="l" r="r" t="t"/>
                <a:pathLst>
                  <a:path extrusionOk="0" h="180975" w="1371600">
                    <a:moveTo>
                      <a:pt x="0" y="142875"/>
                    </a:moveTo>
                    <a:lnTo>
                      <a:pt x="1371600" y="180975"/>
                    </a:lnTo>
                    <a:lnTo>
                      <a:pt x="1295400" y="0"/>
                    </a:lnTo>
                    <a:lnTo>
                      <a:pt x="0" y="142875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5"/>
              <p:cNvSpPr/>
              <p:nvPr/>
            </p:nvSpPr>
            <p:spPr>
              <a:xfrm>
                <a:off x="1835305" y="3530764"/>
                <a:ext cx="286845" cy="618982"/>
              </a:xfrm>
              <a:custGeom>
                <a:rect b="b" l="l" r="r" t="t"/>
                <a:pathLst>
                  <a:path extrusionOk="0" h="781050" w="361950">
                    <a:moveTo>
                      <a:pt x="361950" y="495300"/>
                    </a:moveTo>
                    <a:lnTo>
                      <a:pt x="171450" y="781050"/>
                    </a:lnTo>
                    <a:lnTo>
                      <a:pt x="0" y="0"/>
                    </a:lnTo>
                    <a:lnTo>
                      <a:pt x="361950" y="495300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5"/>
              <p:cNvSpPr/>
              <p:nvPr/>
            </p:nvSpPr>
            <p:spPr>
              <a:xfrm>
                <a:off x="1727127" y="2706986"/>
                <a:ext cx="665137" cy="1250042"/>
              </a:xfrm>
              <a:custGeom>
                <a:rect b="b" l="l" r="r" t="t"/>
                <a:pathLst>
                  <a:path extrusionOk="0" h="1577340" w="839289">
                    <a:moveTo>
                      <a:pt x="466998" y="0"/>
                    </a:moveTo>
                    <a:lnTo>
                      <a:pt x="839289" y="378823"/>
                    </a:lnTo>
                    <a:lnTo>
                      <a:pt x="831547" y="399623"/>
                    </a:lnTo>
                    <a:lnTo>
                      <a:pt x="336369" y="1577340"/>
                    </a:lnTo>
                    <a:lnTo>
                      <a:pt x="0" y="653143"/>
                    </a:lnTo>
                    <a:lnTo>
                      <a:pt x="466998" y="0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5"/>
              <p:cNvSpPr/>
              <p:nvPr/>
            </p:nvSpPr>
            <p:spPr>
              <a:xfrm>
                <a:off x="1990804" y="2939643"/>
                <a:ext cx="2601019" cy="1011939"/>
              </a:xfrm>
              <a:custGeom>
                <a:rect b="b" l="l" r="r" t="t"/>
                <a:pathLst>
                  <a:path extrusionOk="0" h="1276894" w="3282043">
                    <a:moveTo>
                      <a:pt x="0" y="1276894"/>
                    </a:moveTo>
                    <a:lnTo>
                      <a:pt x="3282043" y="966651"/>
                    </a:lnTo>
                    <a:lnTo>
                      <a:pt x="2625635" y="0"/>
                    </a:lnTo>
                    <a:lnTo>
                      <a:pt x="499655" y="84909"/>
                    </a:lnTo>
                    <a:lnTo>
                      <a:pt x="0" y="1276894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13" name="Google Shape;313;p25"/>
              <p:cNvGrpSpPr/>
              <p:nvPr/>
            </p:nvGrpSpPr>
            <p:grpSpPr>
              <a:xfrm>
                <a:off x="2053959" y="1450779"/>
                <a:ext cx="2007594" cy="1676211"/>
                <a:chOff x="5445997" y="2184629"/>
                <a:chExt cx="1754890" cy="1465219"/>
              </a:xfrm>
            </p:grpSpPr>
            <p:sp>
              <p:nvSpPr>
                <p:cNvPr id="314" name="Google Shape;314;p25"/>
                <p:cNvSpPr/>
                <p:nvPr/>
              </p:nvSpPr>
              <p:spPr>
                <a:xfrm>
                  <a:off x="5804127" y="3492862"/>
                  <a:ext cx="798281" cy="156986"/>
                </a:xfrm>
                <a:custGeom>
                  <a:rect b="b" l="l" r="r" t="t"/>
                  <a:pathLst>
                    <a:path extrusionOk="0" h="226695" w="1152752">
                      <a:moveTo>
                        <a:pt x="0" y="20955"/>
                      </a:moveTo>
                      <a:lnTo>
                        <a:pt x="78377" y="226695"/>
                      </a:lnTo>
                      <a:lnTo>
                        <a:pt x="1152752" y="0"/>
                      </a:lnTo>
                      <a:lnTo>
                        <a:pt x="0" y="20955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25"/>
                <p:cNvSpPr/>
                <p:nvPr/>
              </p:nvSpPr>
              <p:spPr>
                <a:xfrm>
                  <a:off x="5445997" y="3284407"/>
                  <a:ext cx="205797" cy="126644"/>
                </a:xfrm>
                <a:custGeom>
                  <a:rect b="b" l="l" r="r" t="t"/>
                  <a:pathLst>
                    <a:path extrusionOk="0" h="182880" w="297180">
                      <a:moveTo>
                        <a:pt x="0" y="124097"/>
                      </a:moveTo>
                      <a:lnTo>
                        <a:pt x="65314" y="0"/>
                      </a:lnTo>
                      <a:lnTo>
                        <a:pt x="297180" y="182880"/>
                      </a:lnTo>
                      <a:lnTo>
                        <a:pt x="0" y="124097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5"/>
                <p:cNvSpPr/>
                <p:nvPr/>
              </p:nvSpPr>
              <p:spPr>
                <a:xfrm>
                  <a:off x="5844738" y="2184629"/>
                  <a:ext cx="1356149" cy="1353515"/>
                </a:xfrm>
                <a:custGeom>
                  <a:rect b="b" l="l" r="r" t="t"/>
                  <a:pathLst>
                    <a:path extrusionOk="0" h="1954534" w="1958338">
                      <a:moveTo>
                        <a:pt x="0" y="1954534"/>
                      </a:moveTo>
                      <a:lnTo>
                        <a:pt x="658822" y="0"/>
                      </a:lnTo>
                      <a:lnTo>
                        <a:pt x="1958338" y="1843822"/>
                      </a:lnTo>
                      <a:lnTo>
                        <a:pt x="0" y="19545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97B8C"/>
                    </a:gs>
                    <a:gs pos="50000">
                      <a:srgbClr val="22A8BF"/>
                    </a:gs>
                    <a:gs pos="100000">
                      <a:srgbClr val="2BD5F3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1" anchor="b" bIns="2286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17" name="Google Shape;317;p25"/>
              <p:cNvSpPr/>
              <p:nvPr/>
            </p:nvSpPr>
            <p:spPr>
              <a:xfrm>
                <a:off x="2050261" y="1451896"/>
                <a:ext cx="988998" cy="1552074"/>
              </a:xfrm>
              <a:custGeom>
                <a:rect b="b" l="l" r="r" t="t"/>
                <a:pathLst>
                  <a:path extrusionOk="0" h="1958453" w="1247947">
                    <a:moveTo>
                      <a:pt x="588532" y="1958453"/>
                    </a:moveTo>
                    <a:lnTo>
                      <a:pt x="0" y="1598612"/>
                    </a:lnTo>
                    <a:lnTo>
                      <a:pt x="1247947" y="0"/>
                    </a:lnTo>
                    <a:lnTo>
                      <a:pt x="588532" y="1958453"/>
                    </a:lnTo>
                    <a:close/>
                  </a:path>
                </a:pathLst>
              </a:custGeom>
              <a:gradFill>
                <a:gsLst>
                  <a:gs pos="0">
                    <a:srgbClr val="197B8C"/>
                  </a:gs>
                  <a:gs pos="50000">
                    <a:srgbClr val="22A8BF"/>
                  </a:gs>
                  <a:gs pos="100000">
                    <a:srgbClr val="2BD5F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5"/>
              <p:cNvSpPr txBox="1"/>
              <p:nvPr/>
            </p:nvSpPr>
            <p:spPr>
              <a:xfrm rot="-314756">
                <a:off x="2861738" y="50184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19" name="Google Shape;319;p25"/>
              <p:cNvSpPr txBox="1"/>
              <p:nvPr/>
            </p:nvSpPr>
            <p:spPr>
              <a:xfrm rot="-667019">
                <a:off x="2664813" y="4089996"/>
                <a:ext cx="1450111" cy="3693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0" name="Google Shape;320;p25"/>
              <p:cNvSpPr txBox="1"/>
              <p:nvPr/>
            </p:nvSpPr>
            <p:spPr>
              <a:xfrm rot="-314756">
                <a:off x="2524112" y="31896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1" name="Google Shape;321;p25"/>
              <p:cNvSpPr txBox="1"/>
              <p:nvPr/>
            </p:nvSpPr>
            <p:spPr>
              <a:xfrm rot="-203867">
                <a:off x="2737706" y="2249326"/>
                <a:ext cx="966800" cy="6464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</a:t>
                </a:r>
                <a:endParaRPr sz="1100">
                  <a:latin typeface="Varela Round"/>
                  <a:ea typeface="Varela Round"/>
                  <a:cs typeface="Varela Round"/>
                  <a:sym typeface="Varela Round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</p:grpSp>
      </p:grpSp>
      <p:sp>
        <p:nvSpPr>
          <p:cNvPr id="322" name="Google Shape;322;p2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6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28" name="Google Shape;328;p26"/>
          <p:cNvGraphicFramePr/>
          <p:nvPr/>
        </p:nvGraphicFramePr>
        <p:xfrm>
          <a:off x="3024200" y="16787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{2F633ACE-7712-45C8-9856-B84ECDCE3BA1}</a:tableStyleId>
              </a:tblPr>
              <a:tblGrid>
                <a:gridCol w="1291825"/>
                <a:gridCol w="1291825"/>
                <a:gridCol w="1291825"/>
                <a:gridCol w="1291825"/>
              </a:tblGrid>
              <a:tr h="68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9" name="Google Shape;329;p2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pa_linea_n-01.png" id="334" name="Google Shape;334;p2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294125" y="677150"/>
            <a:ext cx="8555749" cy="432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27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6" name="Google Shape;336;p27"/>
          <p:cNvSpPr/>
          <p:nvPr/>
        </p:nvSpPr>
        <p:spPr>
          <a:xfrm>
            <a:off x="1666875" y="1118625"/>
            <a:ext cx="819300" cy="786300"/>
          </a:xfrm>
          <a:prstGeom prst="wedgeEllipseCallout">
            <a:avLst>
              <a:gd fmla="val 1153" name="adj1"/>
              <a:gd fmla="val 66969" name="adj2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b="1" sz="8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7" name="Google Shape;337;p27"/>
          <p:cNvSpPr/>
          <p:nvPr/>
        </p:nvSpPr>
        <p:spPr>
          <a:xfrm>
            <a:off x="1009650" y="2019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7"/>
          <p:cNvSpPr/>
          <p:nvPr/>
        </p:nvSpPr>
        <p:spPr>
          <a:xfrm>
            <a:off x="2714625" y="36291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7"/>
          <p:cNvSpPr/>
          <p:nvPr/>
        </p:nvSpPr>
        <p:spPr>
          <a:xfrm>
            <a:off x="3771900" y="185752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4448250" y="3924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6629400" y="234330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7"/>
          <p:cNvSpPr/>
          <p:nvPr/>
        </p:nvSpPr>
        <p:spPr>
          <a:xfrm>
            <a:off x="7581900" y="40863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8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</a:t>
            </a:r>
            <a:endParaRPr b="1" sz="96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9" name="Google Shape;349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50" name="Google Shape;350;p28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685800" y="4956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89,526,124$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685800" y="11065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7" name="Google Shape;357;p29"/>
          <p:cNvSpPr txBox="1"/>
          <p:nvPr>
            <p:ph idx="4294967295" type="ctrTitle"/>
          </p:nvPr>
        </p:nvSpPr>
        <p:spPr>
          <a:xfrm>
            <a:off x="685800" y="35817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100%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8" name="Google Shape;358;p29"/>
          <p:cNvSpPr txBox="1"/>
          <p:nvPr>
            <p:ph idx="4294967295" type="subTitle"/>
          </p:nvPr>
        </p:nvSpPr>
        <p:spPr>
          <a:xfrm>
            <a:off x="685800" y="41926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9" name="Google Shape;359;p29"/>
          <p:cNvSpPr txBox="1"/>
          <p:nvPr>
            <p:ph idx="4294967295" type="ctrTitle"/>
          </p:nvPr>
        </p:nvSpPr>
        <p:spPr>
          <a:xfrm>
            <a:off x="685800" y="203865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185,244 users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9"/>
          <p:cNvSpPr txBox="1"/>
          <p:nvPr>
            <p:ph idx="4294967295" type="subTitle"/>
          </p:nvPr>
        </p:nvSpPr>
        <p:spPr>
          <a:xfrm>
            <a:off x="685800" y="264955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61" name="Google Shape;361;p2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6" name="Google Shape;366;p30"/>
          <p:cNvCxnSpPr/>
          <p:nvPr/>
        </p:nvCxnSpPr>
        <p:spPr>
          <a:xfrm>
            <a:off x="-4800" y="25717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617A86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67" name="Google Shape;367;p30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189532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9" name="Google Shape;369;p30"/>
          <p:cNvCxnSpPr/>
          <p:nvPr/>
        </p:nvCxnSpPr>
        <p:spPr>
          <a:xfrm rot="10800000">
            <a:off x="210502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0" name="Google Shape;370;p30"/>
          <p:cNvSpPr/>
          <p:nvPr/>
        </p:nvSpPr>
        <p:spPr>
          <a:xfrm>
            <a:off x="4362450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682927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2" name="Google Shape;372;p30"/>
          <p:cNvCxnSpPr/>
          <p:nvPr/>
        </p:nvCxnSpPr>
        <p:spPr>
          <a:xfrm>
            <a:off x="4572000" y="2524125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73" name="Google Shape;373;p30"/>
          <p:cNvCxnSpPr/>
          <p:nvPr/>
        </p:nvCxnSpPr>
        <p:spPr>
          <a:xfrm rot="10800000">
            <a:off x="703897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4" name="Google Shape;374;p30"/>
          <p:cNvSpPr txBox="1"/>
          <p:nvPr/>
        </p:nvSpPr>
        <p:spPr>
          <a:xfrm>
            <a:off x="148117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5" name="Google Shape;375;p30"/>
          <p:cNvSpPr txBox="1"/>
          <p:nvPr/>
        </p:nvSpPr>
        <p:spPr>
          <a:xfrm>
            <a:off x="3948150" y="3346450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6" name="Google Shape;376;p30"/>
          <p:cNvSpPr txBox="1"/>
          <p:nvPr/>
        </p:nvSpPr>
        <p:spPr>
          <a:xfrm>
            <a:off x="641512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7" name="Google Shape;377;p3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3" name="Google Shape;383;p31"/>
          <p:cNvSpPr txBox="1"/>
          <p:nvPr>
            <p:ph idx="1" type="body"/>
          </p:nvPr>
        </p:nvSpPr>
        <p:spPr>
          <a:xfrm>
            <a:off x="2935875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4" name="Google Shape;384;p31"/>
          <p:cNvSpPr txBox="1"/>
          <p:nvPr>
            <p:ph idx="2" type="body"/>
          </p:nvPr>
        </p:nvSpPr>
        <p:spPr>
          <a:xfrm>
            <a:off x="4862768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5" name="Google Shape;385;p31"/>
          <p:cNvSpPr txBox="1"/>
          <p:nvPr>
            <p:ph idx="3" type="body"/>
          </p:nvPr>
        </p:nvSpPr>
        <p:spPr>
          <a:xfrm>
            <a:off x="6789661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6" name="Google Shape;386;p31"/>
          <p:cNvSpPr txBox="1"/>
          <p:nvPr>
            <p:ph idx="1" type="body"/>
          </p:nvPr>
        </p:nvSpPr>
        <p:spPr>
          <a:xfrm>
            <a:off x="2935875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7" name="Google Shape;387;p31"/>
          <p:cNvSpPr txBox="1"/>
          <p:nvPr>
            <p:ph idx="2" type="body"/>
          </p:nvPr>
        </p:nvSpPr>
        <p:spPr>
          <a:xfrm>
            <a:off x="4862768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8" name="Google Shape;388;p31"/>
          <p:cNvSpPr txBox="1"/>
          <p:nvPr>
            <p:ph idx="3" type="body"/>
          </p:nvPr>
        </p:nvSpPr>
        <p:spPr>
          <a:xfrm>
            <a:off x="6789661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Instructions for use</a:t>
            </a:r>
            <a:endParaRPr sz="3000"/>
          </a:p>
        </p:txBody>
      </p:sp>
      <p:sp>
        <p:nvSpPr>
          <p:cNvPr id="201" name="Google Shape;201;p14"/>
          <p:cNvSpPr txBox="1"/>
          <p:nvPr/>
        </p:nvSpPr>
        <p:spPr>
          <a:xfrm>
            <a:off x="2953325" y="1730550"/>
            <a:ext cx="23823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GOOGLE SLIDES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"Use as Google Slides Theme".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will get a copy of this document on your Google Drive and will be able to edit, add or delete slides.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have to be signed in to your Google account.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657958" y="1730550"/>
            <a:ext cx="24864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POWERPOINT®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"Download as PowerPoint template". You will get a .pptx file that you can edit in PowerPoint.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Remember to download and install the fonts used in this presentation (you’ll find the links to the font files needed in the </a:t>
            </a:r>
            <a:r>
              <a:rPr lang="en" sz="10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action="ppaction://hlinksldjump" r:id="rId3"/>
              </a:rPr>
              <a:t>Presentation design slide</a:t>
            </a: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)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3" name="Google Shape;203;p14"/>
          <p:cNvSpPr txBox="1"/>
          <p:nvPr/>
        </p:nvSpPr>
        <p:spPr>
          <a:xfrm>
            <a:off x="2953325" y="4134525"/>
            <a:ext cx="51909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More info on how to use this template at </a:t>
            </a:r>
            <a:r>
              <a:rPr b="1"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4"/>
              </a:rPr>
              <a:t>www.slidescarnival.com/help-use-presentation-template</a:t>
            </a:r>
            <a:endParaRPr b="1"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This template is free to use under </a:t>
            </a:r>
            <a:r>
              <a:rPr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5"/>
              </a:rPr>
              <a:t>Creative Commons Attribution license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can keep the Credits slide or mention SlidesCarnival and other resources used in a slide footer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</a:t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4" name="Google Shape;204;p14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You can copy&amp;paste graphs from </a:t>
            </a:r>
            <a:r>
              <a:rPr lang="en" u="sng">
                <a:solidFill>
                  <a:srgbClr val="617A86"/>
                </a:solidFill>
                <a:hlinkClick r:id="rId3"/>
              </a:rPr>
              <a:t>Google Sheets</a:t>
            </a:r>
            <a:endParaRPr>
              <a:solidFill>
                <a:srgbClr val="617A86"/>
              </a:solidFill>
            </a:endParaRPr>
          </a:p>
        </p:txBody>
      </p:sp>
      <p:pic>
        <p:nvPicPr>
          <p:cNvPr id="395" name="Google Shape;39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5150" y="735125"/>
            <a:ext cx="3733751" cy="3096774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3"/>
          <p:cNvSpPr/>
          <p:nvPr/>
        </p:nvSpPr>
        <p:spPr>
          <a:xfrm>
            <a:off x="3710416" y="395275"/>
            <a:ext cx="1723167" cy="345753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3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Android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03" name="Google Shape;403;p33"/>
          <p:cNvSpPr/>
          <p:nvPr/>
        </p:nvSpPr>
        <p:spPr>
          <a:xfrm>
            <a:off x="3790577" y="685225"/>
            <a:ext cx="1568100" cy="2787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4" name="Google Shape;404;p3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4"/>
          <p:cNvSpPr/>
          <p:nvPr/>
        </p:nvSpPr>
        <p:spPr>
          <a:xfrm>
            <a:off x="3788232" y="501312"/>
            <a:ext cx="1590814" cy="3347752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4"/>
          <p:cNvSpPr/>
          <p:nvPr/>
        </p:nvSpPr>
        <p:spPr>
          <a:xfrm>
            <a:off x="3899464" y="979924"/>
            <a:ext cx="1364700" cy="2413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1" name="Google Shape;411;p34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iPhone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12" name="Google Shape;412;p3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/>
          <p:nvPr/>
        </p:nvSpPr>
        <p:spPr>
          <a:xfrm>
            <a:off x="3299799" y="285749"/>
            <a:ext cx="2554445" cy="361241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5"/>
          <p:cNvSpPr/>
          <p:nvPr/>
        </p:nvSpPr>
        <p:spPr>
          <a:xfrm>
            <a:off x="3471076" y="621678"/>
            <a:ext cx="2211900" cy="295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9" name="Google Shape;419;p35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Tablet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0" name="Google Shape;420;p3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6"/>
          <p:cNvSpPr/>
          <p:nvPr/>
        </p:nvSpPr>
        <p:spPr>
          <a:xfrm>
            <a:off x="2222325" y="250226"/>
            <a:ext cx="4699257" cy="3658425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6"/>
          <p:cNvSpPr/>
          <p:nvPr/>
        </p:nvSpPr>
        <p:spPr>
          <a:xfrm>
            <a:off x="2418946" y="442756"/>
            <a:ext cx="4305900" cy="2749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7" name="Google Shape;427;p36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Desktop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8" name="Google Shape;428;p3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7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Thanks!</a:t>
            </a:r>
            <a:endParaRPr sz="4800"/>
          </a:p>
        </p:txBody>
      </p:sp>
      <p:sp>
        <p:nvSpPr>
          <p:cNvPr id="434" name="Google Shape;434;p37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Any questions?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435" name="Google Shape;435;p37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 &amp; user@mail.me</a:t>
            </a:r>
            <a:endParaRPr sz="1400"/>
          </a:p>
        </p:txBody>
      </p:sp>
      <p:sp>
        <p:nvSpPr>
          <p:cNvPr id="436" name="Google Shape;436;p37"/>
          <p:cNvSpPr/>
          <p:nvPr/>
        </p:nvSpPr>
        <p:spPr>
          <a:xfrm>
            <a:off x="4073931" y="2091663"/>
            <a:ext cx="996143" cy="996143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3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43" name="Google Shape;443;p38"/>
          <p:cNvSpPr txBox="1"/>
          <p:nvPr>
            <p:ph idx="1" type="body"/>
          </p:nvPr>
        </p:nvSpPr>
        <p:spPr>
          <a:xfrm>
            <a:off x="2935875" y="1550150"/>
            <a:ext cx="5751000" cy="27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This presentation uses the following typographies and colors: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Titles: </a:t>
            </a:r>
            <a:r>
              <a:rPr b="1" lang="en" sz="1200"/>
              <a:t>Nixie One</a:t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Body copy: </a:t>
            </a:r>
            <a:r>
              <a:rPr b="1" lang="en" sz="1200"/>
              <a:t>Varela Round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 can download the fonts on these pages: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3"/>
              </a:rPr>
              <a:t>https://www.fontsquirrel.com/fonts/nixie-one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4"/>
              </a:rPr>
              <a:t>https://www.fontsquirrel.com/fonts/varela-round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Yellow </a:t>
            </a:r>
            <a:r>
              <a:rPr b="1" lang="en" sz="1200">
                <a:solidFill>
                  <a:srgbClr val="F8BB00"/>
                </a:solidFill>
              </a:rPr>
              <a:t>#f8bb00</a:t>
            </a:r>
            <a:r>
              <a:rPr lang="en" sz="1200"/>
              <a:t>		Orange </a:t>
            </a:r>
            <a:r>
              <a:rPr b="1" lang="en" sz="1200">
                <a:solidFill>
                  <a:srgbClr val="ED4A00"/>
                </a:solidFill>
              </a:rPr>
              <a:t>#ed4a00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Fucsia </a:t>
            </a:r>
            <a:r>
              <a:rPr b="1" lang="en" sz="1200">
                <a:solidFill>
                  <a:srgbClr val="E8004C"/>
                </a:solidFill>
              </a:rPr>
              <a:t>#e8004c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Blue </a:t>
            </a:r>
            <a:r>
              <a:rPr b="1" lang="en" sz="1200">
                <a:solidFill>
                  <a:srgbClr val="00ACC3"/>
                </a:solidFill>
              </a:rPr>
              <a:t>#00acc3		</a:t>
            </a:r>
            <a:r>
              <a:rPr lang="en" sz="1200"/>
              <a:t>Aqua </a:t>
            </a:r>
            <a:r>
              <a:rPr b="1" lang="en" sz="1200">
                <a:solidFill>
                  <a:srgbClr val="00D1C6"/>
                </a:solidFill>
              </a:rPr>
              <a:t>#00d1c6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Lime </a:t>
            </a:r>
            <a:r>
              <a:rPr b="1" lang="en" sz="1200">
                <a:solidFill>
                  <a:srgbClr val="BBCD00"/>
                </a:solidFill>
              </a:rPr>
              <a:t>#bbcd00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Green </a:t>
            </a:r>
            <a:r>
              <a:rPr b="1" lang="en" sz="1200">
                <a:solidFill>
                  <a:srgbClr val="65BB48"/>
                </a:solidFill>
              </a:rPr>
              <a:t>#65bb48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Gray </a:t>
            </a:r>
            <a:r>
              <a:rPr b="1" lang="en" sz="1200">
                <a:solidFill>
                  <a:srgbClr val="617A86"/>
                </a:solidFill>
              </a:rPr>
              <a:t>#617a86		</a:t>
            </a:r>
            <a:r>
              <a:rPr lang="en" sz="1200"/>
              <a:t>Light Gray </a:t>
            </a:r>
            <a:r>
              <a:rPr b="1" lang="en" sz="1200">
                <a:solidFill>
                  <a:srgbClr val="A1BECC"/>
                </a:solidFill>
              </a:rPr>
              <a:t>#a1becc</a:t>
            </a:r>
            <a:endParaRPr b="1" sz="1200">
              <a:solidFill>
                <a:srgbClr val="A1BE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D85C6"/>
              </a:solidFill>
            </a:endParaRPr>
          </a:p>
        </p:txBody>
      </p:sp>
      <p:sp>
        <p:nvSpPr>
          <p:cNvPr id="444" name="Google Shape;444;p38"/>
          <p:cNvSpPr txBox="1"/>
          <p:nvPr/>
        </p:nvSpPr>
        <p:spPr>
          <a:xfrm>
            <a:off x="2935875" y="4096217"/>
            <a:ext cx="57510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5" name="Google Shape;445;p3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51" name="Google Shape;451;p39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Special thanks to all the people who made and released these awesome resources for free: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Presentation template by </a:t>
            </a:r>
            <a:r>
              <a:rPr lang="en" u="sng">
                <a:solidFill>
                  <a:srgbClr val="617A86"/>
                </a:solidFill>
                <a:hlinkClick r:id="rId3"/>
              </a:rPr>
              <a:t>SlidesCarnival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Photographs by </a:t>
            </a:r>
            <a:r>
              <a:rPr lang="en" u="sng">
                <a:solidFill>
                  <a:srgbClr val="617A86"/>
                </a:solidFill>
                <a:hlinkClick r:id="rId4"/>
              </a:rPr>
              <a:t>Unsplash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452" name="Google Shape;452;p3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1BECC"/>
        </a:soli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0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58" name="Google Shape;458;p40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40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65" name="Google Shape;465;p40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7" name="Google Shape;467;p40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68" name="Google Shape;468;p40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0" name="Google Shape;470;p40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0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2" name="Google Shape;472;p40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73" name="Google Shape;473;p40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40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77" name="Google Shape;477;p40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1" name="Google Shape;481;p40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2" name="Google Shape;482;p40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83" name="Google Shape;483;p40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3" name="Google Shape;503;p40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504" name="Google Shape;504;p40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507" name="Google Shape;507;p40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0" name="Google Shape;510;p40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511" name="Google Shape;511;p40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4" name="Google Shape;514;p40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15" name="Google Shape;515;p40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9" name="Google Shape;519;p40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0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0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3" name="Google Shape;523;p40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24" name="Google Shape;524;p40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0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27" name="Google Shape;52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0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30" name="Google Shape;530;p40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40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33" name="Google Shape;533;p40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0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36" name="Google Shape;536;p40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41" name="Google Shape;541;p40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3" name="Google Shape;543;p40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44" name="Google Shape;544;p40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7" name="Google Shape;547;p40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8" name="Google Shape;548;p40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49" name="Google Shape;549;p40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1" name="Google Shape;551;p40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52" name="Google Shape;552;p40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40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58" name="Google Shape;558;p40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0" name="Google Shape;560;p40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61" name="Google Shape;561;p40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67" name="Google Shape;567;p40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73" name="Google Shape;573;p40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7" name="Google Shape;577;p40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40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40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0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81" name="Google Shape;581;p40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0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84" name="Google Shape;584;p40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87" name="Google Shape;587;p40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40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0" name="Google Shape;590;p40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91" name="Google Shape;591;p40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3" name="Google Shape;593;p40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94" name="Google Shape;594;p40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600" name="Google Shape;600;p40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2" name="Google Shape;602;p40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40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4" name="Google Shape;604;p40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605" name="Google Shape;605;p40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7" name="Google Shape;607;p40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608" name="Google Shape;608;p40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0" name="Google Shape;610;p40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1" name="Google Shape;611;p40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612" name="Google Shape;612;p40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0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15" name="Google Shape;615;p40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21" name="Google Shape;621;p40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3" name="Google Shape;623;p40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24" name="Google Shape;624;p40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8" name="Google Shape;628;p40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29" name="Google Shape;629;p40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33" name="Google Shape;633;p40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40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36" name="Google Shape;636;p40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9" name="Google Shape;639;p40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40" name="Google Shape;640;p40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40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46" name="Google Shape;646;p40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8" name="Google Shape;648;p40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49" name="Google Shape;649;p40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4" name="Google Shape;654;p40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5" name="Google Shape;655;p40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56" name="Google Shape;656;p40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59" name="Google Shape;659;p40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3" name="Google Shape;663;p40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4" name="Google Shape;664;p40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65" name="Google Shape;665;p40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69" name="Google Shape;669;p40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2" name="Google Shape;672;p40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40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40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5" name="Google Shape;675;p40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76" name="Google Shape;676;p40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9" name="Google Shape;679;p40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40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81" name="Google Shape;681;p40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4" name="Google Shape;684;p40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5" name="Google Shape;685;p40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86" name="Google Shape;686;p40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0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0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0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40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92" name="Google Shape;692;p40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40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96" name="Google Shape;696;p40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9" name="Google Shape;699;p40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700" name="Google Shape;700;p40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5" name="Google Shape;705;p40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706" name="Google Shape;706;p40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1" name="Google Shape;711;p40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712" name="Google Shape;712;p40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4" name="Google Shape;714;p40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15" name="Google Shape;715;p40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1" name="Google Shape;721;p40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2" name="Google Shape;722;p40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23" name="Google Shape;723;p40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8" name="Google Shape;728;p40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29" name="Google Shape;729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31" name="Google Shape;731;p40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2" name="Google Shape;732;p40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33" name="Google Shape;733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40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6" name="Google Shape;736;p40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37" name="Google Shape;73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9" name="Google Shape;739;p40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40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1" name="Google Shape;741;p4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1BECC"/>
        </a:solidFill>
      </p:bgPr>
    </p:bg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41"/>
          <p:cNvSpPr txBox="1"/>
          <p:nvPr/>
        </p:nvSpPr>
        <p:spPr>
          <a:xfrm>
            <a:off x="2087650" y="9142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7" name="Google Shape;747;p41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E8004C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E8004C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8" name="Google Shape;748;p41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😉</a:t>
            </a:r>
            <a:endParaRPr sz="96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9" name="Google Shape;749;p4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Hello!</a:t>
            </a:r>
            <a:endParaRPr sz="4800"/>
          </a:p>
        </p:txBody>
      </p:sp>
      <p:sp>
        <p:nvSpPr>
          <p:cNvPr id="210" name="Google Shape;210;p15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I am Jayden Smith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211" name="Google Shape;211;p15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I am here because I love to give presentations. </a:t>
            </a:r>
            <a:endParaRPr sz="14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</a:t>
            </a:r>
            <a:endParaRPr sz="1400"/>
          </a:p>
        </p:txBody>
      </p:sp>
      <p:pic>
        <p:nvPicPr>
          <p:cNvPr id="212" name="Google Shape;2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1876425"/>
            <a:ext cx="1390500" cy="1390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3" name="Google Shape;213;p1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6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3050275" y="47550"/>
            <a:ext cx="2975400" cy="199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00ACC3"/>
                </a:solidFill>
                <a:latin typeface="Varela Round"/>
                <a:ea typeface="Varela Round"/>
                <a:cs typeface="Varela Round"/>
                <a:sym typeface="Varela Round"/>
              </a:rPr>
              <a:t>1</a:t>
            </a:r>
            <a:endParaRPr b="1" sz="9600">
              <a:solidFill>
                <a:srgbClr val="00ACC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1" name="Google Shape;221;p1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27" name="Google Shape;227;p1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3" name="Google Shape;233;p18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4" name="Google Shape;234;p1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/>
          <p:nvPr>
            <p:ph idx="4294967295" type="ctrTitle"/>
          </p:nvPr>
        </p:nvSpPr>
        <p:spPr>
          <a:xfrm>
            <a:off x="1304925" y="135550"/>
            <a:ext cx="65343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40" name="Google Shape;240;p19"/>
          <p:cNvSpPr txBox="1"/>
          <p:nvPr>
            <p:ph idx="4294967295" type="subTitle"/>
          </p:nvPr>
        </p:nvSpPr>
        <p:spPr>
          <a:xfrm>
            <a:off x="1304925" y="3868755"/>
            <a:ext cx="65343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1BECC"/>
                </a:solidFill>
              </a:rPr>
              <a:t>Bring the attention of your audience over a key concept using icons or illustrations</a:t>
            </a:r>
            <a:endParaRPr>
              <a:solidFill>
                <a:srgbClr val="A1BECC"/>
              </a:solidFill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3333750" y="1333500"/>
            <a:ext cx="2476500" cy="2476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2962275" y="1543050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fmla="val 12811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3990646" y="2000576"/>
            <a:ext cx="1162865" cy="1162930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0" name="Google Shape;250;p1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0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6" name="Google Shape;256;p20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7" name="Google Shape;257;p20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sp>
        <p:nvSpPr>
          <p:cNvPr id="258" name="Google Shape;258;p20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4" name="Google Shape;264;p21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5" name="Google Shape;265;p21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6" name="Google Shape;266;p21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u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