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Muli"/>
      <p:regular r:id="rId37"/>
      <p:bold r:id="rId38"/>
      <p:italic r:id="rId39"/>
      <p:boldItalic r:id="rId40"/>
    </p:embeddedFont>
    <p:embeddedFont>
      <p:font typeface="Varela Round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EC5C330-C146-470F-B738-1BDE937C7080}">
  <a:tblStyle styleId="{7EC5C330-C146-470F-B738-1BDE937C70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-boldItalic.fntdata"/><Relationship Id="rId20" Type="http://schemas.openxmlformats.org/officeDocument/2006/relationships/slide" Target="slides/slide14.xml"/><Relationship Id="rId41" Type="http://schemas.openxmlformats.org/officeDocument/2006/relationships/font" Target="fonts/VarelaRound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Muli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Muli-italic.fntdata"/><Relationship Id="rId16" Type="http://schemas.openxmlformats.org/officeDocument/2006/relationships/slide" Target="slides/slide10.xml"/><Relationship Id="rId38" Type="http://schemas.openxmlformats.org/officeDocument/2006/relationships/font" Target="fonts/Muli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2281b2f5_15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2281b2f5_1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2281b2f5_151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2281b2f5_15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34e78a211_76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34e78a211_76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3" name="Google Shape;103;p19"/>
          <p:cNvSpPr txBox="1"/>
          <p:nvPr>
            <p:ph idx="3" type="body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"/>
              <a:buChar char="➜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hyperlink" Target="http://slidemodel.co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Relationship Id="rId4" Type="http://schemas.openxmlformats.org/officeDocument/2006/relationships/image" Target="../media/image19.png"/><Relationship Id="rId5" Type="http://schemas.openxmlformats.org/officeDocument/2006/relationships/hyperlink" Target="http://slidemodel.co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Relationship Id="rId4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slide" Target="/ppt/slides/slide28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deathtothestockphoto.com/" TargetMode="External"/><Relationship Id="rId6" Type="http://schemas.openxmlformats.org/officeDocument/2006/relationships/hyperlink" Target="http://deathtothestockphoto.com/wp-content/uploads/DeathtotheStockPhoto-License.pdf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jpg"/><Relationship Id="rId4" Type="http://schemas.openxmlformats.org/officeDocument/2006/relationships/hyperlink" Target="https://www.fontsquirrel.com/fonts/muli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99" name="Google Shape;199;p32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idx="4294967295" type="title"/>
          </p:nvPr>
        </p:nvSpPr>
        <p:spPr>
          <a:xfrm>
            <a:off x="0" y="1461375"/>
            <a:ext cx="4484400" cy="2220600"/>
          </a:xfrm>
          <a:prstGeom prst="rect">
            <a:avLst/>
          </a:prstGeom>
          <a:solidFill>
            <a:srgbClr val="00B2FF">
              <a:alpha val="7333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BIG IMAGE</a:t>
            </a:r>
            <a:endParaRPr sz="2000"/>
          </a:p>
        </p:txBody>
      </p:sp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11" name="Google Shape;211;p34"/>
          <p:cNvSpPr/>
          <p:nvPr/>
        </p:nvSpPr>
        <p:spPr>
          <a:xfrm>
            <a:off x="3265050" y="1665625"/>
            <a:ext cx="2613900" cy="2613900"/>
          </a:xfrm>
          <a:prstGeom prst="donut">
            <a:avLst>
              <a:gd fmla="val 8161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5322450" y="1665625"/>
            <a:ext cx="2613900" cy="2613900"/>
          </a:xfrm>
          <a:prstGeom prst="donut">
            <a:avLst>
              <a:gd fmla="val 8161" name="adj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1207650" y="1665625"/>
            <a:ext cx="2613900" cy="2613900"/>
          </a:xfrm>
          <a:prstGeom prst="donut">
            <a:avLst>
              <a:gd fmla="val 8161" name="adj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4" name="Google Shape;214;p34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INFOGRAPHICS TO SHOW DATA</a:t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>
            <a:off x="1978345" y="1423474"/>
            <a:ext cx="5201700" cy="821100"/>
          </a:xfrm>
          <a:custGeom>
            <a:rect b="b" l="l" r="r" t="t"/>
            <a:pathLst>
              <a:path extrusionOk="0" h="120000" w="120000">
                <a:moveTo>
                  <a:pt x="0" y="1634"/>
                </a:moveTo>
                <a:cubicBezTo>
                  <a:pt x="10197" y="31315"/>
                  <a:pt x="20394" y="60996"/>
                  <a:pt x="30296" y="69425"/>
                </a:cubicBezTo>
                <a:cubicBezTo>
                  <a:pt x="40197" y="77854"/>
                  <a:pt x="49506" y="63507"/>
                  <a:pt x="59407" y="52208"/>
                </a:cubicBezTo>
                <a:cubicBezTo>
                  <a:pt x="69308" y="40910"/>
                  <a:pt x="79605" y="-9663"/>
                  <a:pt x="89703" y="1634"/>
                </a:cubicBezTo>
                <a:cubicBezTo>
                  <a:pt x="99802" y="12933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cap="flat" cmpd="sng" w="19050">
            <a:solidFill>
              <a:srgbClr val="00B2FF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978345" y="1423475"/>
            <a:ext cx="447900" cy="17127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5"/>
          <p:cNvSpPr/>
          <p:nvPr/>
        </p:nvSpPr>
        <p:spPr>
          <a:xfrm flipH="1">
            <a:off x="1535853" y="1423475"/>
            <a:ext cx="447900" cy="17127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5"/>
          <p:cNvSpPr/>
          <p:nvPr/>
        </p:nvSpPr>
        <p:spPr>
          <a:xfrm>
            <a:off x="3262288" y="1899280"/>
            <a:ext cx="447600" cy="12453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5"/>
          <p:cNvSpPr/>
          <p:nvPr/>
        </p:nvSpPr>
        <p:spPr>
          <a:xfrm flipH="1">
            <a:off x="2818998" y="1899280"/>
            <a:ext cx="447600" cy="12453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4542979" y="1764468"/>
            <a:ext cx="447600" cy="13797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5"/>
          <p:cNvSpPr/>
          <p:nvPr/>
        </p:nvSpPr>
        <p:spPr>
          <a:xfrm flipH="1">
            <a:off x="4099688" y="1764468"/>
            <a:ext cx="447600" cy="13797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5828721" y="1423475"/>
            <a:ext cx="447300" cy="17127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5"/>
          <p:cNvSpPr/>
          <p:nvPr/>
        </p:nvSpPr>
        <p:spPr>
          <a:xfrm flipH="1">
            <a:off x="5385343" y="1423475"/>
            <a:ext cx="447300" cy="17127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7161184" y="2204422"/>
            <a:ext cx="447000" cy="9279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5"/>
          <p:cNvSpPr/>
          <p:nvPr/>
        </p:nvSpPr>
        <p:spPr>
          <a:xfrm flipH="1">
            <a:off x="6717806" y="2204422"/>
            <a:ext cx="447000" cy="9279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1535700" y="3220930"/>
            <a:ext cx="8961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87%</a:t>
            </a:r>
            <a:endParaRPr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Enter text here. </a:t>
            </a:r>
            <a:endParaRPr sz="12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2819094" y="3220930"/>
            <a:ext cx="8904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50%</a:t>
            </a:r>
            <a:endParaRPr b="1" i="0" sz="1800" u="none" cap="none" strike="noStrike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Enter text here. </a:t>
            </a:r>
            <a:endParaRPr sz="12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4097080" y="3234120"/>
            <a:ext cx="8931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55%</a:t>
            </a:r>
            <a:endParaRPr b="1" i="0" sz="1800" u="none" cap="none" strike="noStrike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Enter text here. </a:t>
            </a:r>
            <a:endParaRPr sz="12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5385332" y="3234120"/>
            <a:ext cx="8904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88%</a:t>
            </a:r>
            <a:endParaRPr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Enter text here. </a:t>
            </a:r>
            <a:endParaRPr sz="12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6751286" y="3220930"/>
            <a:ext cx="8568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30%</a:t>
            </a:r>
            <a:endParaRPr b="1" i="0" sz="1800" u="none" cap="none" strike="noStrike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Enter text here. </a:t>
            </a:r>
            <a:endParaRPr sz="12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5986675" y="4684500"/>
            <a:ext cx="28593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B2FF"/>
                </a:solidFill>
                <a:latin typeface="Varela Round"/>
                <a:ea typeface="Varela Round"/>
                <a:cs typeface="Varela Round"/>
                <a:sym typeface="Varela Round"/>
              </a:rPr>
              <a:t>Diagram featured by </a:t>
            </a:r>
            <a:r>
              <a:rPr b="1" lang="en" sz="1000" u="sng">
                <a:solidFill>
                  <a:srgbClr val="00B2FF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http://slidemodel.com</a:t>
            </a:r>
            <a:endParaRPr sz="1000">
              <a:solidFill>
                <a:srgbClr val="00B2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/>
          <p:nvPr/>
        </p:nvSpPr>
        <p:spPr>
          <a:xfrm>
            <a:off x="5093088" y="1571081"/>
            <a:ext cx="2202600" cy="517200"/>
          </a:xfrm>
          <a:custGeom>
            <a:rect b="b" l="l" r="r" t="t"/>
            <a:pathLst>
              <a:path extrusionOk="0" h="120000" w="120000">
                <a:moveTo>
                  <a:pt x="120000" y="59619"/>
                </a:moveTo>
                <a:lnTo>
                  <a:pt x="111205" y="0"/>
                </a:lnTo>
                <a:lnTo>
                  <a:pt x="93550" y="0"/>
                </a:lnTo>
                <a:lnTo>
                  <a:pt x="0" y="761"/>
                </a:lnTo>
                <a:lnTo>
                  <a:pt x="0" y="120000"/>
                </a:lnTo>
                <a:lnTo>
                  <a:pt x="104495" y="118985"/>
                </a:lnTo>
                <a:lnTo>
                  <a:pt x="111205" y="118985"/>
                </a:lnTo>
                <a:lnTo>
                  <a:pt x="120000" y="59619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1939962" y="1249500"/>
            <a:ext cx="2478000" cy="439500"/>
          </a:xfrm>
          <a:custGeom>
            <a:rect b="b" l="l" r="r" t="t"/>
            <a:pathLst>
              <a:path extrusionOk="0" h="120000" w="120000">
                <a:moveTo>
                  <a:pt x="28525" y="0"/>
                </a:moveTo>
                <a:lnTo>
                  <a:pt x="28525" y="0"/>
                </a:lnTo>
                <a:lnTo>
                  <a:pt x="9548" y="0"/>
                </a:lnTo>
                <a:lnTo>
                  <a:pt x="0" y="60000"/>
                </a:lnTo>
                <a:lnTo>
                  <a:pt x="9548" y="120000"/>
                </a:lnTo>
                <a:lnTo>
                  <a:pt x="14597" y="120000"/>
                </a:lnTo>
                <a:lnTo>
                  <a:pt x="285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28525" y="0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1721201" y="2087884"/>
            <a:ext cx="2102100" cy="560400"/>
          </a:xfrm>
          <a:custGeom>
            <a:rect b="b" l="l" r="r" t="t"/>
            <a:pathLst>
              <a:path extrusionOk="0" h="120000" w="120000">
                <a:moveTo>
                  <a:pt x="31925" y="0"/>
                </a:moveTo>
                <a:lnTo>
                  <a:pt x="31925" y="0"/>
                </a:lnTo>
                <a:lnTo>
                  <a:pt x="10666" y="0"/>
                </a:lnTo>
                <a:lnTo>
                  <a:pt x="0" y="60000"/>
                </a:lnTo>
                <a:lnTo>
                  <a:pt x="10666" y="120000"/>
                </a:lnTo>
                <a:lnTo>
                  <a:pt x="14222" y="120000"/>
                </a:lnTo>
                <a:lnTo>
                  <a:pt x="319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31925" y="0"/>
                </a:lnTo>
                <a:close/>
              </a:path>
            </a:pathLst>
          </a:custGeom>
          <a:solidFill>
            <a:srgbClr val="3C78D8">
              <a:alpha val="4808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700" y="4443331"/>
            <a:ext cx="2962129" cy="24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1994791" y="1284780"/>
            <a:ext cx="15822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Insert your desired</a:t>
            </a:r>
            <a:endParaRPr sz="10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text here.</a:t>
            </a:r>
            <a:endParaRPr b="0" i="0" sz="10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4854401" y="2642041"/>
            <a:ext cx="1910400" cy="534300"/>
          </a:xfrm>
          <a:custGeom>
            <a:rect b="b" l="l" r="r" t="t"/>
            <a:pathLst>
              <a:path extrusionOk="0" h="120000" w="120000">
                <a:moveTo>
                  <a:pt x="107649" y="222"/>
                </a:moveTo>
                <a:lnTo>
                  <a:pt x="99681" y="222"/>
                </a:lnTo>
                <a:lnTo>
                  <a:pt x="99681" y="0"/>
                </a:lnTo>
                <a:lnTo>
                  <a:pt x="0" y="0"/>
                </a:lnTo>
                <a:lnTo>
                  <a:pt x="0" y="120000"/>
                </a:lnTo>
                <a:lnTo>
                  <a:pt x="82868" y="120000"/>
                </a:lnTo>
                <a:lnTo>
                  <a:pt x="99681" y="120000"/>
                </a:lnTo>
                <a:lnTo>
                  <a:pt x="107649" y="120000"/>
                </a:lnTo>
                <a:lnTo>
                  <a:pt x="120000" y="60000"/>
                </a:lnTo>
                <a:lnTo>
                  <a:pt x="107649" y="222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3375761" y="1581057"/>
            <a:ext cx="2021100" cy="603300"/>
          </a:xfrm>
          <a:custGeom>
            <a:rect b="b" l="l" r="r" t="t"/>
            <a:pathLst>
              <a:path extrusionOk="0" h="120000" w="120000">
                <a:moveTo>
                  <a:pt x="59957" y="24285"/>
                </a:moveTo>
                <a:cubicBezTo>
                  <a:pt x="42558" y="24285"/>
                  <a:pt x="26609" y="15142"/>
                  <a:pt x="14754" y="0"/>
                </a:cubicBezTo>
                <a:cubicBezTo>
                  <a:pt x="7249" y="27428"/>
                  <a:pt x="1961" y="61714"/>
                  <a:pt x="0" y="99714"/>
                </a:cubicBezTo>
                <a:cubicBezTo>
                  <a:pt x="17910" y="112571"/>
                  <a:pt x="38294" y="120000"/>
                  <a:pt x="59872" y="120000"/>
                </a:cubicBezTo>
                <a:cubicBezTo>
                  <a:pt x="81620" y="120000"/>
                  <a:pt x="102089" y="112857"/>
                  <a:pt x="120000" y="100000"/>
                </a:cubicBezTo>
                <a:cubicBezTo>
                  <a:pt x="118038" y="62000"/>
                  <a:pt x="112750" y="27428"/>
                  <a:pt x="105159" y="0"/>
                </a:cubicBezTo>
                <a:cubicBezTo>
                  <a:pt x="93390" y="15142"/>
                  <a:pt x="77441" y="24285"/>
                  <a:pt x="59957" y="24285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3357228" y="2081885"/>
            <a:ext cx="2063400" cy="610500"/>
          </a:xfrm>
          <a:custGeom>
            <a:rect b="b" l="l" r="r" t="t"/>
            <a:pathLst>
              <a:path extrusionOk="0" h="120000" w="120000">
                <a:moveTo>
                  <a:pt x="59874" y="20047"/>
                </a:moveTo>
                <a:cubicBezTo>
                  <a:pt x="38580" y="20047"/>
                  <a:pt x="18538" y="12705"/>
                  <a:pt x="918" y="0"/>
                </a:cubicBezTo>
                <a:cubicBezTo>
                  <a:pt x="334" y="11011"/>
                  <a:pt x="0" y="22305"/>
                  <a:pt x="0" y="33600"/>
                </a:cubicBezTo>
                <a:cubicBezTo>
                  <a:pt x="0" y="60423"/>
                  <a:pt x="1670" y="85835"/>
                  <a:pt x="4592" y="109270"/>
                </a:cubicBezTo>
                <a:cubicBezTo>
                  <a:pt x="22129" y="116329"/>
                  <a:pt x="40751" y="120000"/>
                  <a:pt x="59958" y="120000"/>
                </a:cubicBezTo>
                <a:cubicBezTo>
                  <a:pt x="79248" y="120000"/>
                  <a:pt x="97870" y="116329"/>
                  <a:pt x="115407" y="109270"/>
                </a:cubicBezTo>
                <a:cubicBezTo>
                  <a:pt x="118329" y="85835"/>
                  <a:pt x="120000" y="60423"/>
                  <a:pt x="120000" y="33600"/>
                </a:cubicBezTo>
                <a:cubicBezTo>
                  <a:pt x="120000" y="22305"/>
                  <a:pt x="119665" y="11011"/>
                  <a:pt x="119081" y="0"/>
                </a:cubicBezTo>
                <a:cubicBezTo>
                  <a:pt x="101461" y="12705"/>
                  <a:pt x="81252" y="20047"/>
                  <a:pt x="59874" y="20047"/>
                </a:cubicBezTo>
              </a:path>
            </a:pathLst>
          </a:custGeom>
          <a:solidFill>
            <a:srgbClr val="3C78D8"/>
          </a:solidFill>
          <a:ln cap="flat" cmpd="sng" w="9525">
            <a:solidFill>
              <a:srgbClr val="3C78D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6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DIAGRAMS TO EXPLAIN COMPLEX IDEAS</a:t>
            </a:r>
            <a:endParaRPr/>
          </a:p>
        </p:txBody>
      </p:sp>
      <p:sp>
        <p:nvSpPr>
          <p:cNvPr id="251" name="Google Shape;251;p36"/>
          <p:cNvSpPr txBox="1"/>
          <p:nvPr/>
        </p:nvSpPr>
        <p:spPr>
          <a:xfrm>
            <a:off x="5986675" y="4684500"/>
            <a:ext cx="28593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B2FF"/>
                </a:solidFill>
                <a:latin typeface="Varela Round"/>
                <a:ea typeface="Varela Round"/>
                <a:cs typeface="Varela Round"/>
                <a:sym typeface="Varela Round"/>
              </a:rPr>
              <a:t>Diagram featured by </a:t>
            </a:r>
            <a:r>
              <a:rPr b="1" lang="en" sz="1000" u="sng">
                <a:solidFill>
                  <a:srgbClr val="00B2FF"/>
                </a:solidFill>
                <a:latin typeface="Varela Round"/>
                <a:ea typeface="Varela Round"/>
                <a:cs typeface="Varela Round"/>
                <a:sym typeface="Varela Round"/>
                <a:hlinkClick r:id="rId5"/>
              </a:rPr>
              <a:t>http://slidemodel.com</a:t>
            </a:r>
            <a:endParaRPr sz="1000">
              <a:solidFill>
                <a:srgbClr val="00B2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236818" y="4213721"/>
            <a:ext cx="293100" cy="256200"/>
          </a:xfrm>
          <a:prstGeom prst="ellipse">
            <a:avLst/>
          </a:prstGeom>
          <a:solidFill>
            <a:srgbClr val="31353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3971573" y="3737663"/>
            <a:ext cx="830400" cy="602700"/>
          </a:xfrm>
          <a:custGeom>
            <a:rect b="b" l="l" r="r" t="t"/>
            <a:pathLst>
              <a:path extrusionOk="0" h="120000" w="120000">
                <a:moveTo>
                  <a:pt x="120000" y="111448"/>
                </a:moveTo>
                <a:cubicBezTo>
                  <a:pt x="120000" y="116137"/>
                  <a:pt x="117195" y="120000"/>
                  <a:pt x="113589" y="120000"/>
                </a:cubicBezTo>
                <a:cubicBezTo>
                  <a:pt x="6210" y="120000"/>
                  <a:pt x="6210" y="120000"/>
                  <a:pt x="6210" y="120000"/>
                </a:cubicBezTo>
                <a:cubicBezTo>
                  <a:pt x="2804" y="120000"/>
                  <a:pt x="0" y="116137"/>
                  <a:pt x="0" y="111448"/>
                </a:cubicBezTo>
                <a:cubicBezTo>
                  <a:pt x="0" y="8551"/>
                  <a:pt x="0" y="8551"/>
                  <a:pt x="0" y="8551"/>
                </a:cubicBezTo>
                <a:cubicBezTo>
                  <a:pt x="0" y="3862"/>
                  <a:pt x="2804" y="0"/>
                  <a:pt x="6210" y="0"/>
                </a:cubicBezTo>
                <a:cubicBezTo>
                  <a:pt x="113589" y="0"/>
                  <a:pt x="113589" y="0"/>
                  <a:pt x="113589" y="0"/>
                </a:cubicBezTo>
                <a:cubicBezTo>
                  <a:pt x="117195" y="0"/>
                  <a:pt x="120000" y="3862"/>
                  <a:pt x="120000" y="8551"/>
                </a:cubicBezTo>
                <a:lnTo>
                  <a:pt x="120000" y="11144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906251" y="3600092"/>
            <a:ext cx="960900" cy="213000"/>
          </a:xfrm>
          <a:custGeom>
            <a:rect b="b" l="l" r="r" t="t"/>
            <a:pathLst>
              <a:path extrusionOk="0" h="120000" w="120000">
                <a:moveTo>
                  <a:pt x="116591" y="0"/>
                </a:moveTo>
                <a:cubicBezTo>
                  <a:pt x="105650" y="12162"/>
                  <a:pt x="70852" y="17837"/>
                  <a:pt x="59730" y="18648"/>
                </a:cubicBezTo>
                <a:cubicBezTo>
                  <a:pt x="48789" y="17837"/>
                  <a:pt x="14170" y="12162"/>
                  <a:pt x="3228" y="0"/>
                </a:cubicBezTo>
                <a:cubicBezTo>
                  <a:pt x="3228" y="0"/>
                  <a:pt x="0" y="1621"/>
                  <a:pt x="2511" y="19459"/>
                </a:cubicBezTo>
                <a:cubicBezTo>
                  <a:pt x="2511" y="19459"/>
                  <a:pt x="4304" y="23513"/>
                  <a:pt x="4663" y="54324"/>
                </a:cubicBezTo>
                <a:cubicBezTo>
                  <a:pt x="5201" y="84324"/>
                  <a:pt x="3228" y="104594"/>
                  <a:pt x="5919" y="120000"/>
                </a:cubicBezTo>
                <a:cubicBezTo>
                  <a:pt x="56502" y="120000"/>
                  <a:pt x="56502" y="120000"/>
                  <a:pt x="56502" y="120000"/>
                </a:cubicBezTo>
                <a:cubicBezTo>
                  <a:pt x="63139" y="120000"/>
                  <a:pt x="63139" y="120000"/>
                  <a:pt x="63139" y="120000"/>
                </a:cubicBezTo>
                <a:cubicBezTo>
                  <a:pt x="114080" y="120000"/>
                  <a:pt x="114080" y="120000"/>
                  <a:pt x="114080" y="120000"/>
                </a:cubicBezTo>
                <a:cubicBezTo>
                  <a:pt x="116771" y="104594"/>
                  <a:pt x="114798" y="84324"/>
                  <a:pt x="115336" y="54324"/>
                </a:cubicBezTo>
                <a:cubicBezTo>
                  <a:pt x="115695" y="23513"/>
                  <a:pt x="117488" y="20270"/>
                  <a:pt x="117488" y="20270"/>
                </a:cubicBezTo>
                <a:cubicBezTo>
                  <a:pt x="120000" y="2432"/>
                  <a:pt x="116591" y="0"/>
                  <a:pt x="116591" y="0"/>
                </a:cubicBezTo>
              </a:path>
            </a:pathLst>
          </a:custGeom>
          <a:gradFill>
            <a:gsLst>
              <a:gs pos="0">
                <a:srgbClr val="7F7F7F"/>
              </a:gs>
              <a:gs pos="25000">
                <a:srgbClr val="A5A5A5"/>
              </a:gs>
              <a:gs pos="50000">
                <a:srgbClr val="D8D8D8"/>
              </a:gs>
              <a:gs pos="75000">
                <a:srgbClr val="A5A5A5"/>
              </a:gs>
              <a:gs pos="100000">
                <a:srgbClr val="7F7F7F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4068070" y="3877214"/>
            <a:ext cx="165300" cy="433800"/>
          </a:xfrm>
          <a:custGeom>
            <a:rect b="b" l="l" r="r" t="t"/>
            <a:pathLst>
              <a:path extrusionOk="0" h="120000" w="12000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4540166" y="3877214"/>
            <a:ext cx="165300" cy="433800"/>
          </a:xfrm>
          <a:custGeom>
            <a:rect b="b" l="l" r="r" t="t"/>
            <a:pathLst>
              <a:path extrusionOk="0" h="120000" w="12000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960686" y="4155327"/>
            <a:ext cx="852300" cy="59400"/>
          </a:xfrm>
          <a:custGeom>
            <a:rect b="b" l="l" r="r" t="t"/>
            <a:pathLst>
              <a:path extrusionOk="0" h="120000" w="120000">
                <a:moveTo>
                  <a:pt x="120000" y="53023"/>
                </a:moveTo>
                <a:cubicBezTo>
                  <a:pt x="120000" y="53023"/>
                  <a:pt x="120000" y="53023"/>
                  <a:pt x="120000" y="53023"/>
                </a:cubicBezTo>
                <a:cubicBezTo>
                  <a:pt x="119804" y="33488"/>
                  <a:pt x="118829" y="16744"/>
                  <a:pt x="117463" y="5581"/>
                </a:cubicBezTo>
                <a:cubicBezTo>
                  <a:pt x="117463" y="5581"/>
                  <a:pt x="117463" y="5581"/>
                  <a:pt x="117268" y="5581"/>
                </a:cubicBezTo>
                <a:cubicBezTo>
                  <a:pt x="117073" y="5581"/>
                  <a:pt x="116878" y="2790"/>
                  <a:pt x="116682" y="2790"/>
                </a:cubicBezTo>
                <a:cubicBezTo>
                  <a:pt x="116682" y="2790"/>
                  <a:pt x="116682" y="2790"/>
                  <a:pt x="116682" y="2790"/>
                </a:cubicBezTo>
                <a:cubicBezTo>
                  <a:pt x="116487" y="2790"/>
                  <a:pt x="116292" y="2790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90"/>
                  <a:pt x="3512" y="2790"/>
                  <a:pt x="3317" y="2790"/>
                </a:cubicBezTo>
                <a:cubicBezTo>
                  <a:pt x="3121" y="2790"/>
                  <a:pt x="3121" y="2790"/>
                  <a:pt x="3121" y="2790"/>
                </a:cubicBezTo>
                <a:cubicBezTo>
                  <a:pt x="2926" y="2790"/>
                  <a:pt x="2731" y="5581"/>
                  <a:pt x="2536" y="5581"/>
                </a:cubicBezTo>
                <a:cubicBezTo>
                  <a:pt x="2536" y="5581"/>
                  <a:pt x="2536" y="5581"/>
                  <a:pt x="2536" y="5581"/>
                </a:cubicBezTo>
                <a:cubicBezTo>
                  <a:pt x="2341" y="8372"/>
                  <a:pt x="2146" y="837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975" y="22325"/>
                  <a:pt x="195" y="36279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5813"/>
                  <a:pt x="0" y="58604"/>
                  <a:pt x="0" y="61395"/>
                </a:cubicBezTo>
                <a:cubicBezTo>
                  <a:pt x="0" y="92093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093"/>
                  <a:pt x="120000" y="61395"/>
                </a:cubicBezTo>
                <a:cubicBezTo>
                  <a:pt x="120000" y="58604"/>
                  <a:pt x="120000" y="55813"/>
                  <a:pt x="120000" y="53023"/>
                </a:cubicBezTo>
                <a:cubicBezTo>
                  <a:pt x="120000" y="53023"/>
                  <a:pt x="120000" y="53023"/>
                  <a:pt x="120000" y="5302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960686" y="4052396"/>
            <a:ext cx="852300" cy="61200"/>
          </a:xfrm>
          <a:custGeom>
            <a:rect b="b" l="l" r="r" t="t"/>
            <a:pathLst>
              <a:path extrusionOk="0" h="120000" w="12000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0686" y="3948475"/>
            <a:ext cx="852300" cy="61200"/>
          </a:xfrm>
          <a:custGeom>
            <a:rect b="b" l="l" r="r" t="t"/>
            <a:pathLst>
              <a:path extrusionOk="0" h="120000" w="12000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5454"/>
                </a:cubicBezTo>
                <a:cubicBezTo>
                  <a:pt x="117463" y="5454"/>
                  <a:pt x="117463" y="5454"/>
                  <a:pt x="117268" y="5454"/>
                </a:cubicBezTo>
                <a:cubicBezTo>
                  <a:pt x="117073" y="5454"/>
                  <a:pt x="116878" y="2727"/>
                  <a:pt x="116682" y="2727"/>
                </a:cubicBezTo>
                <a:cubicBezTo>
                  <a:pt x="116682" y="2727"/>
                  <a:pt x="116682" y="2727"/>
                  <a:pt x="116682" y="2727"/>
                </a:cubicBezTo>
                <a:cubicBezTo>
                  <a:pt x="116487" y="2727"/>
                  <a:pt x="116292" y="2727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27"/>
                  <a:pt x="3512" y="2727"/>
                  <a:pt x="3317" y="2727"/>
                </a:cubicBezTo>
                <a:cubicBezTo>
                  <a:pt x="3121" y="2727"/>
                  <a:pt x="3121" y="2727"/>
                  <a:pt x="3121" y="2727"/>
                </a:cubicBezTo>
                <a:cubicBezTo>
                  <a:pt x="2926" y="2727"/>
                  <a:pt x="2731" y="5454"/>
                  <a:pt x="2536" y="5454"/>
                </a:cubicBezTo>
                <a:cubicBezTo>
                  <a:pt x="2536" y="5454"/>
                  <a:pt x="2536" y="5454"/>
                  <a:pt x="2536" y="5454"/>
                </a:cubicBezTo>
                <a:cubicBezTo>
                  <a:pt x="2341" y="8181"/>
                  <a:pt x="2146" y="8181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0000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0000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3960686" y="3845543"/>
            <a:ext cx="852300" cy="61200"/>
          </a:xfrm>
          <a:custGeom>
            <a:rect b="b" l="l" r="r" t="t"/>
            <a:pathLst>
              <a:path extrusionOk="0" h="120000" w="120000">
                <a:moveTo>
                  <a:pt x="4682" y="120000"/>
                </a:move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3636"/>
                </a:cubicBezTo>
                <a:cubicBezTo>
                  <a:pt x="1951" y="13636"/>
                  <a:pt x="1951" y="13636"/>
                  <a:pt x="1951" y="13636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2135987" y="3182453"/>
            <a:ext cx="1817700" cy="452400"/>
          </a:xfrm>
          <a:custGeom>
            <a:rect b="b" l="l" r="r" t="t"/>
            <a:pathLst>
              <a:path extrusionOk="0" h="120000" w="120000">
                <a:moveTo>
                  <a:pt x="119999" y="0"/>
                </a:moveTo>
                <a:lnTo>
                  <a:pt x="12334" y="0"/>
                </a:lnTo>
                <a:lnTo>
                  <a:pt x="0" y="59879"/>
                </a:lnTo>
                <a:lnTo>
                  <a:pt x="12334" y="120000"/>
                </a:lnTo>
                <a:lnTo>
                  <a:pt x="119999" y="120000"/>
                </a:lnTo>
                <a:lnTo>
                  <a:pt x="119999" y="0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3633088" y="1249500"/>
            <a:ext cx="1504500" cy="454500"/>
          </a:xfrm>
          <a:custGeom>
            <a:rect b="b" l="l" r="r" t="t"/>
            <a:pathLst>
              <a:path extrusionOk="0" h="120000" w="120000">
                <a:moveTo>
                  <a:pt x="60057" y="120000"/>
                </a:moveTo>
                <a:cubicBezTo>
                  <a:pt x="83094" y="120000"/>
                  <a:pt x="104412" y="108987"/>
                  <a:pt x="120000" y="88860"/>
                </a:cubicBezTo>
                <a:cubicBezTo>
                  <a:pt x="105329" y="34936"/>
                  <a:pt x="83782" y="0"/>
                  <a:pt x="60057" y="0"/>
                </a:cubicBezTo>
                <a:cubicBezTo>
                  <a:pt x="35300" y="0"/>
                  <a:pt x="14670" y="36455"/>
                  <a:pt x="0" y="90379"/>
                </a:cubicBezTo>
                <a:cubicBezTo>
                  <a:pt x="15587" y="110506"/>
                  <a:pt x="37134" y="120000"/>
                  <a:pt x="60057" y="120000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445606" y="2639080"/>
            <a:ext cx="1878600" cy="560400"/>
          </a:xfrm>
          <a:custGeom>
            <a:rect b="b" l="l" r="r" t="t"/>
            <a:pathLst>
              <a:path extrusionOk="0" h="120000" w="120000">
                <a:moveTo>
                  <a:pt x="59953" y="11692"/>
                </a:moveTo>
                <a:cubicBezTo>
                  <a:pt x="39164" y="11692"/>
                  <a:pt x="19025" y="7692"/>
                  <a:pt x="0" y="0"/>
                </a:cubicBezTo>
                <a:cubicBezTo>
                  <a:pt x="1856" y="15076"/>
                  <a:pt x="4269" y="29230"/>
                  <a:pt x="7053" y="42461"/>
                </a:cubicBezTo>
                <a:cubicBezTo>
                  <a:pt x="7238" y="43692"/>
                  <a:pt x="15498" y="82461"/>
                  <a:pt x="19675" y="116307"/>
                </a:cubicBezTo>
                <a:cubicBezTo>
                  <a:pt x="32946" y="118769"/>
                  <a:pt x="46496" y="120000"/>
                  <a:pt x="60232" y="120000"/>
                </a:cubicBezTo>
                <a:cubicBezTo>
                  <a:pt x="73689" y="120000"/>
                  <a:pt x="86867" y="118769"/>
                  <a:pt x="99860" y="116307"/>
                </a:cubicBezTo>
                <a:cubicBezTo>
                  <a:pt x="103109" y="90153"/>
                  <a:pt x="108491" y="62461"/>
                  <a:pt x="110812" y="51076"/>
                </a:cubicBezTo>
                <a:cubicBezTo>
                  <a:pt x="114524" y="35692"/>
                  <a:pt x="117587" y="18461"/>
                  <a:pt x="119999" y="0"/>
                </a:cubicBezTo>
                <a:cubicBezTo>
                  <a:pt x="100974" y="7692"/>
                  <a:pt x="80835" y="11692"/>
                  <a:pt x="59953" y="11692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5396769" y="2078888"/>
            <a:ext cx="5700" cy="5100"/>
          </a:xfrm>
          <a:custGeom>
            <a:rect b="b" l="l" r="r" t="t"/>
            <a:pathLst>
              <a:path extrusionOk="0" h="120000" w="120000">
                <a:moveTo>
                  <a:pt x="120000" y="90000"/>
                </a:moveTo>
                <a:cubicBezTo>
                  <a:pt x="120000" y="90000"/>
                  <a:pt x="120000" y="0"/>
                  <a:pt x="0" y="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120000" y="9000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762742" y="3182429"/>
            <a:ext cx="1241100" cy="452400"/>
          </a:xfrm>
          <a:custGeom>
            <a:rect b="b" l="l" r="r" t="t"/>
            <a:pathLst>
              <a:path extrusionOk="0" h="120000" w="120000">
                <a:moveTo>
                  <a:pt x="60694" y="4571"/>
                </a:moveTo>
                <a:cubicBezTo>
                  <a:pt x="40138" y="4571"/>
                  <a:pt x="19861" y="3047"/>
                  <a:pt x="0" y="0"/>
                </a:cubicBezTo>
                <a:cubicBezTo>
                  <a:pt x="555" y="3428"/>
                  <a:pt x="1111" y="6857"/>
                  <a:pt x="1527" y="10285"/>
                </a:cubicBezTo>
                <a:cubicBezTo>
                  <a:pt x="7222" y="55238"/>
                  <a:pt x="6944" y="120000"/>
                  <a:pt x="21527" y="120000"/>
                </a:cubicBezTo>
                <a:cubicBezTo>
                  <a:pt x="59861" y="120000"/>
                  <a:pt x="59861" y="120000"/>
                  <a:pt x="59861" y="120000"/>
                </a:cubicBezTo>
                <a:cubicBezTo>
                  <a:pt x="60277" y="120000"/>
                  <a:pt x="60277" y="120000"/>
                  <a:pt x="60277" y="120000"/>
                </a:cubicBezTo>
                <a:cubicBezTo>
                  <a:pt x="98472" y="120000"/>
                  <a:pt x="98472" y="120000"/>
                  <a:pt x="98472" y="120000"/>
                </a:cubicBezTo>
                <a:cubicBezTo>
                  <a:pt x="113055" y="120000"/>
                  <a:pt x="112777" y="55238"/>
                  <a:pt x="118611" y="10285"/>
                </a:cubicBezTo>
                <a:cubicBezTo>
                  <a:pt x="119027" y="6857"/>
                  <a:pt x="119444" y="3428"/>
                  <a:pt x="120000" y="0"/>
                </a:cubicBezTo>
                <a:cubicBezTo>
                  <a:pt x="100555" y="3047"/>
                  <a:pt x="80833" y="4571"/>
                  <a:pt x="60694" y="4571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5463325" y="1573500"/>
            <a:ext cx="16761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Insert your desired</a:t>
            </a:r>
            <a:endParaRPr sz="10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text here.</a:t>
            </a:r>
            <a:endParaRPr b="0" i="0" sz="10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5234475" y="2654025"/>
            <a:ext cx="16761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Insert your desired</a:t>
            </a:r>
            <a:endParaRPr sz="10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text here.</a:t>
            </a:r>
            <a:endParaRPr b="0" i="0" sz="10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2418425" y="3182425"/>
            <a:ext cx="1392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Insert your desired</a:t>
            </a:r>
            <a:endParaRPr sz="10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text here.</a:t>
            </a:r>
            <a:endParaRPr b="0" i="0" sz="10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1721200" y="2082700"/>
            <a:ext cx="15822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Insert your desired</a:t>
            </a:r>
            <a:endParaRPr sz="1000"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text here.</a:t>
            </a:r>
            <a:endParaRPr b="0" i="0" sz="10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70" name="Google Shape;270;p36"/>
          <p:cNvGrpSpPr/>
          <p:nvPr/>
        </p:nvGrpSpPr>
        <p:grpSpPr>
          <a:xfrm>
            <a:off x="4251604" y="2310716"/>
            <a:ext cx="265704" cy="249986"/>
            <a:chOff x="5972700" y="2330200"/>
            <a:chExt cx="411625" cy="387275"/>
          </a:xfrm>
        </p:grpSpPr>
        <p:sp>
          <p:nvSpPr>
            <p:cNvPr id="271" name="Google Shape;271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36"/>
          <p:cNvGrpSpPr/>
          <p:nvPr/>
        </p:nvGrpSpPr>
        <p:grpSpPr>
          <a:xfrm>
            <a:off x="4239420" y="1841678"/>
            <a:ext cx="290072" cy="194957"/>
            <a:chOff x="1244800" y="3717225"/>
            <a:chExt cx="449375" cy="302025"/>
          </a:xfrm>
        </p:grpSpPr>
        <p:sp>
          <p:nvSpPr>
            <p:cNvPr id="274" name="Google Shape;274;p3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36"/>
          <p:cNvGrpSpPr/>
          <p:nvPr/>
        </p:nvGrpSpPr>
        <p:grpSpPr>
          <a:xfrm>
            <a:off x="4243350" y="1371310"/>
            <a:ext cx="282213" cy="220503"/>
            <a:chOff x="1923075" y="3694075"/>
            <a:chExt cx="437200" cy="341600"/>
          </a:xfrm>
        </p:grpSpPr>
        <p:sp>
          <p:nvSpPr>
            <p:cNvPr id="281" name="Google Shape;281;p3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36"/>
          <p:cNvGrpSpPr/>
          <p:nvPr/>
        </p:nvGrpSpPr>
        <p:grpSpPr>
          <a:xfrm>
            <a:off x="4248852" y="3303376"/>
            <a:ext cx="271207" cy="240949"/>
            <a:chOff x="5292575" y="3681900"/>
            <a:chExt cx="420150" cy="373275"/>
          </a:xfrm>
        </p:grpSpPr>
        <p:sp>
          <p:nvSpPr>
            <p:cNvPr id="291" name="Google Shape;291;p3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36"/>
          <p:cNvGrpSpPr/>
          <p:nvPr/>
        </p:nvGrpSpPr>
        <p:grpSpPr>
          <a:xfrm>
            <a:off x="4301525" y="2805920"/>
            <a:ext cx="165861" cy="262961"/>
            <a:chOff x="6718575" y="2318625"/>
            <a:chExt cx="256950" cy="407375"/>
          </a:xfrm>
        </p:grpSpPr>
        <p:sp>
          <p:nvSpPr>
            <p:cNvPr id="299" name="Google Shape;299;p3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13" name="Google Shape;313;p37"/>
          <p:cNvGraphicFramePr/>
          <p:nvPr/>
        </p:nvGraphicFramePr>
        <p:xfrm>
          <a:off x="1190500" y="867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{7EC5C330-C146-470F-B738-1BDE937C7080}</a:tableStyleId>
              </a:tblPr>
              <a:tblGrid>
                <a:gridCol w="1690750"/>
                <a:gridCol w="1690750"/>
                <a:gridCol w="1690750"/>
                <a:gridCol w="1690750"/>
              </a:tblGrid>
              <a:tr h="107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4" name="Google Shape;314;p37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solido_n-01.png" id="319" name="Google Shape;31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75" y="931101"/>
            <a:ext cx="8120250" cy="41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21" name="Google Shape;321;p38"/>
          <p:cNvSpPr/>
          <p:nvPr/>
        </p:nvSpPr>
        <p:spPr>
          <a:xfrm>
            <a:off x="1837675" y="215198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b="1"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2" name="Google Shape;322;p38"/>
          <p:cNvSpPr/>
          <p:nvPr/>
        </p:nvSpPr>
        <p:spPr>
          <a:xfrm>
            <a:off x="1252550" y="235447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2908075" y="3692650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3828725" y="207472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4470750" y="411437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6" name="Google Shape;326;p38"/>
          <p:cNvSpPr/>
          <p:nvPr/>
        </p:nvSpPr>
        <p:spPr>
          <a:xfrm>
            <a:off x="7281725" y="419162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6699275" y="255697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8" name="Google Shape;328;p38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7.jpg" id="333" name="Google Shape;333;p39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9"/>
          <p:cNvSpPr txBox="1"/>
          <p:nvPr>
            <p:ph idx="1" type="subTitle"/>
          </p:nvPr>
        </p:nvSpPr>
        <p:spPr>
          <a:xfrm>
            <a:off x="685800" y="3449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Whoa! That’s a big number, aren’t you proud?</a:t>
            </a:r>
            <a:endParaRPr b="1" sz="24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-300307" y="1740400"/>
            <a:ext cx="9744615" cy="1662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2FF">
                    <a:alpha val="73330"/>
                  </a:srgbClr>
                </a:solidFill>
                <a:latin typeface="Muli"/>
              </a:rPr>
              <a:t>89,526,124</a:t>
            </a:r>
          </a:p>
        </p:txBody>
      </p:sp>
      <p:sp>
        <p:nvSpPr>
          <p:cNvPr id="336" name="Google Shape;336;p39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2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/>
          <p:nvPr>
            <p:ph idx="4294967295" type="ctrTitle"/>
          </p:nvPr>
        </p:nvSpPr>
        <p:spPr>
          <a:xfrm>
            <a:off x="685800" y="2670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342" name="Google Shape;342;p40"/>
          <p:cNvSpPr txBox="1"/>
          <p:nvPr>
            <p:ph idx="1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That’s a lot of money</a:t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3" name="Google Shape;343;p40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344" name="Google Shape;344;p40"/>
          <p:cNvSpPr txBox="1"/>
          <p:nvPr>
            <p:ph idx="2" type="subTitle"/>
          </p:nvPr>
        </p:nvSpPr>
        <p:spPr>
          <a:xfrm>
            <a:off x="685800" y="434500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Total success!</a:t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5" name="Google Shape;345;p40"/>
          <p:cNvSpPr txBox="1"/>
          <p:nvPr>
            <p:ph idx="4294967295" type="ctrTitle"/>
          </p:nvPr>
        </p:nvSpPr>
        <p:spPr>
          <a:xfrm>
            <a:off x="685800" y="18100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346" name="Google Shape;346;p40"/>
          <p:cNvSpPr txBox="1"/>
          <p:nvPr>
            <p:ph idx="3" type="subTitle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a lot of users</a:t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7" name="Google Shape;347;p40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53" name="Google Shape;353;p41"/>
          <p:cNvSpPr txBox="1"/>
          <p:nvPr/>
        </p:nvSpPr>
        <p:spPr>
          <a:xfrm>
            <a:off x="2699550" y="1256475"/>
            <a:ext cx="3744900" cy="778200"/>
          </a:xfrm>
          <a:prstGeom prst="rect">
            <a:avLst/>
          </a:prstGeom>
          <a:noFill/>
          <a:ln cap="rnd" cmpd="sng" w="114300">
            <a:solidFill>
              <a:srgbClr val="00B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 b="1" sz="24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2699550" y="2628888"/>
            <a:ext cx="3744900" cy="778200"/>
          </a:xfrm>
          <a:prstGeom prst="rect">
            <a:avLst/>
          </a:prstGeom>
          <a:noFill/>
          <a:ln cap="rnd" cmpd="sng" w="114300">
            <a:solidFill>
              <a:srgbClr val="00B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 b="1" sz="24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2699550" y="4001300"/>
            <a:ext cx="3744900" cy="778200"/>
          </a:xfrm>
          <a:prstGeom prst="rect">
            <a:avLst/>
          </a:prstGeom>
          <a:noFill/>
          <a:ln cap="rnd" cmpd="sng" w="114300">
            <a:solidFill>
              <a:srgbClr val="00B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 b="1" sz="24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6" name="Google Shape;356;p41"/>
          <p:cNvCxnSpPr>
            <a:endCxn id="354" idx="0"/>
          </p:cNvCxnSpPr>
          <p:nvPr/>
        </p:nvCxnSpPr>
        <p:spPr>
          <a:xfrm>
            <a:off x="4572000" y="2034588"/>
            <a:ext cx="0" cy="594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57" name="Google Shape;357;p41"/>
          <p:cNvCxnSpPr>
            <a:endCxn id="355" idx="0"/>
          </p:cNvCxnSpPr>
          <p:nvPr/>
        </p:nvCxnSpPr>
        <p:spPr>
          <a:xfrm>
            <a:off x="4572000" y="3407000"/>
            <a:ext cx="0" cy="594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41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USE</a:t>
            </a:r>
            <a:endParaRPr sz="2400"/>
          </a:p>
        </p:txBody>
      </p:sp>
      <p:sp>
        <p:nvSpPr>
          <p:cNvPr id="128" name="Google Shape;128;p24"/>
          <p:cNvSpPr txBox="1"/>
          <p:nvPr/>
        </p:nvSpPr>
        <p:spPr>
          <a:xfrm>
            <a:off x="2902775" y="1113875"/>
            <a:ext cx="26544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EDIT IN GOOGLE SLIDES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"Use as Google Slides Theme".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5916355" y="1113875"/>
            <a:ext cx="27702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EDIT IN POWERPOINT®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action="ppaction://hlinksldjump" r:id="rId4"/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2902775" y="3753525"/>
            <a:ext cx="57840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More info on how to use this template at </a:t>
            </a:r>
            <a:r>
              <a:rPr b="1" lang="en" sz="1100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www.slidescarnival.com/help-use-presentation-template</a:t>
            </a:r>
            <a:endParaRPr b="1"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template is free to use under </a:t>
            </a:r>
            <a:r>
              <a:rPr lang="en" sz="1100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r:id="rId6"/>
              </a:rPr>
              <a:t>Creative Commons Attribution license</a:t>
            </a: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64" name="Google Shape;364;p42"/>
          <p:cNvSpPr txBox="1"/>
          <p:nvPr>
            <p:ph idx="1" type="body"/>
          </p:nvPr>
        </p:nvSpPr>
        <p:spPr>
          <a:xfrm>
            <a:off x="2904025" y="139065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65" name="Google Shape;365;p42"/>
          <p:cNvSpPr txBox="1"/>
          <p:nvPr>
            <p:ph idx="2" type="body"/>
          </p:nvPr>
        </p:nvSpPr>
        <p:spPr>
          <a:xfrm>
            <a:off x="4841720" y="139065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66" name="Google Shape;366;p42"/>
          <p:cNvSpPr txBox="1"/>
          <p:nvPr>
            <p:ph idx="3" type="body"/>
          </p:nvPr>
        </p:nvSpPr>
        <p:spPr>
          <a:xfrm>
            <a:off x="6779414" y="139065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67" name="Google Shape;367;p42"/>
          <p:cNvSpPr txBox="1"/>
          <p:nvPr>
            <p:ph idx="1" type="body"/>
          </p:nvPr>
        </p:nvSpPr>
        <p:spPr>
          <a:xfrm>
            <a:off x="2904025" y="32766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68" name="Google Shape;368;p42"/>
          <p:cNvSpPr txBox="1"/>
          <p:nvPr>
            <p:ph idx="2" type="body"/>
          </p:nvPr>
        </p:nvSpPr>
        <p:spPr>
          <a:xfrm>
            <a:off x="4841720" y="32766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69" name="Google Shape;369;p42"/>
          <p:cNvSpPr txBox="1"/>
          <p:nvPr>
            <p:ph idx="3" type="body"/>
          </p:nvPr>
        </p:nvSpPr>
        <p:spPr>
          <a:xfrm>
            <a:off x="6779414" y="32766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370" name="Google Shape;370;p42"/>
          <p:cNvGrpSpPr/>
          <p:nvPr/>
        </p:nvGrpSpPr>
        <p:grpSpPr>
          <a:xfrm>
            <a:off x="3029452" y="1103866"/>
            <a:ext cx="237709" cy="255306"/>
            <a:chOff x="616425" y="2329600"/>
            <a:chExt cx="361700" cy="388475"/>
          </a:xfrm>
        </p:grpSpPr>
        <p:sp>
          <p:nvSpPr>
            <p:cNvPr id="371" name="Google Shape;371;p42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Google Shape;379;p42"/>
          <p:cNvGrpSpPr/>
          <p:nvPr/>
        </p:nvGrpSpPr>
        <p:grpSpPr>
          <a:xfrm>
            <a:off x="4968093" y="1106277"/>
            <a:ext cx="250508" cy="250508"/>
            <a:chOff x="1278900" y="2333250"/>
            <a:chExt cx="381175" cy="381175"/>
          </a:xfrm>
        </p:grpSpPr>
        <p:sp>
          <p:nvSpPr>
            <p:cNvPr id="380" name="Google Shape;380;p42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42"/>
          <p:cNvGrpSpPr/>
          <p:nvPr/>
        </p:nvGrpSpPr>
        <p:grpSpPr>
          <a:xfrm>
            <a:off x="3000116" y="2963780"/>
            <a:ext cx="307340" cy="307340"/>
            <a:chOff x="5941025" y="3634400"/>
            <a:chExt cx="467650" cy="467650"/>
          </a:xfrm>
        </p:grpSpPr>
        <p:sp>
          <p:nvSpPr>
            <p:cNvPr id="385" name="Google Shape;385;p4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42"/>
          <p:cNvGrpSpPr/>
          <p:nvPr/>
        </p:nvGrpSpPr>
        <p:grpSpPr>
          <a:xfrm>
            <a:off x="6879252" y="2990191"/>
            <a:ext cx="308128" cy="254517"/>
            <a:chOff x="5268225" y="4341925"/>
            <a:chExt cx="468850" cy="387275"/>
          </a:xfrm>
        </p:grpSpPr>
        <p:sp>
          <p:nvSpPr>
            <p:cNvPr id="392" name="Google Shape;392;p42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42"/>
          <p:cNvGrpSpPr/>
          <p:nvPr/>
        </p:nvGrpSpPr>
        <p:grpSpPr>
          <a:xfrm>
            <a:off x="4916472" y="2947780"/>
            <a:ext cx="353754" cy="339345"/>
            <a:chOff x="5233525" y="4954450"/>
            <a:chExt cx="538275" cy="516350"/>
          </a:xfrm>
        </p:grpSpPr>
        <p:sp>
          <p:nvSpPr>
            <p:cNvPr id="401" name="Google Shape;401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42"/>
          <p:cNvGrpSpPr/>
          <p:nvPr/>
        </p:nvGrpSpPr>
        <p:grpSpPr>
          <a:xfrm>
            <a:off x="6884643" y="1126492"/>
            <a:ext cx="297340" cy="264167"/>
            <a:chOff x="5292575" y="3681900"/>
            <a:chExt cx="420150" cy="373275"/>
          </a:xfrm>
        </p:grpSpPr>
        <p:sp>
          <p:nvSpPr>
            <p:cNvPr id="413" name="Google Shape;413;p42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42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/>
          <p:nvPr>
            <p:ph idx="1" type="body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4"/>
              </a:rPr>
              <a:t>Google Sheets</a:t>
            </a:r>
            <a:endParaRPr/>
          </a:p>
        </p:txBody>
      </p:sp>
      <p:pic>
        <p:nvPicPr>
          <p:cNvPr id="426" name="Google Shape;42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152" y="0"/>
            <a:ext cx="5659697" cy="46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3"/>
          <p:cNvSpPr txBox="1"/>
          <p:nvPr>
            <p:ph idx="12" type="sldNum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2FF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/>
          <p:nvPr/>
        </p:nvSpPr>
        <p:spPr>
          <a:xfrm>
            <a:off x="5379985" y="489825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4"/>
          <p:cNvSpPr txBox="1"/>
          <p:nvPr>
            <p:ph idx="1" type="body"/>
          </p:nvPr>
        </p:nvSpPr>
        <p:spPr>
          <a:xfrm>
            <a:off x="457200" y="489800"/>
            <a:ext cx="41019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ANDROID PROJECT</a:t>
            </a:r>
            <a:endParaRPr b="1"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Show and explain your web, app or software projects using these gadget templates.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4" name="Google Shape;434;p44"/>
          <p:cNvSpPr/>
          <p:nvPr/>
        </p:nvSpPr>
        <p:spPr>
          <a:xfrm>
            <a:off x="5469700" y="839000"/>
            <a:ext cx="1895700" cy="3356100"/>
          </a:xfrm>
          <a:prstGeom prst="rect">
            <a:avLst/>
          </a:prstGeom>
          <a:solidFill>
            <a:srgbClr val="000714">
              <a:alpha val="25380"/>
            </a:srgbClr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5" name="Google Shape;435;p44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2FF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5"/>
          <p:cNvSpPr/>
          <p:nvPr/>
        </p:nvSpPr>
        <p:spPr>
          <a:xfrm>
            <a:off x="5429712" y="379575"/>
            <a:ext cx="2092010" cy="4402482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5"/>
          <p:cNvSpPr txBox="1"/>
          <p:nvPr>
            <p:ph idx="1" type="body"/>
          </p:nvPr>
        </p:nvSpPr>
        <p:spPr>
          <a:xfrm>
            <a:off x="457200" y="489800"/>
            <a:ext cx="41019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iPHONE PROJECT</a:t>
            </a:r>
            <a:endParaRPr b="1"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Show and explain your web, app or software projects using these gadget templates.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2" name="Google Shape;442;p45"/>
          <p:cNvSpPr/>
          <p:nvPr/>
        </p:nvSpPr>
        <p:spPr>
          <a:xfrm>
            <a:off x="5578250" y="1010425"/>
            <a:ext cx="1787100" cy="3148200"/>
          </a:xfrm>
          <a:prstGeom prst="rect">
            <a:avLst/>
          </a:prstGeom>
          <a:solidFill>
            <a:srgbClr val="000714">
              <a:alpha val="25380"/>
            </a:srgbClr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3" name="Google Shape;443;p45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2FF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/>
          <p:nvPr/>
        </p:nvSpPr>
        <p:spPr>
          <a:xfrm>
            <a:off x="5092502" y="539950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6"/>
          <p:cNvSpPr txBox="1"/>
          <p:nvPr>
            <p:ph idx="1" type="body"/>
          </p:nvPr>
        </p:nvSpPr>
        <p:spPr>
          <a:xfrm>
            <a:off x="457200" y="489800"/>
            <a:ext cx="41019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TABLET PROJECT</a:t>
            </a:r>
            <a:endParaRPr b="1"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Show and explain your web, app or software projects using these gadget templates.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0" name="Google Shape;450;p46"/>
          <p:cNvSpPr/>
          <p:nvPr/>
        </p:nvSpPr>
        <p:spPr>
          <a:xfrm>
            <a:off x="5281800" y="910225"/>
            <a:ext cx="2488500" cy="3331800"/>
          </a:xfrm>
          <a:prstGeom prst="rect">
            <a:avLst/>
          </a:prstGeom>
          <a:solidFill>
            <a:srgbClr val="000714">
              <a:alpha val="25380"/>
            </a:srgbClr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1" name="Google Shape;451;p46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2FF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7"/>
          <p:cNvSpPr/>
          <p:nvPr/>
        </p:nvSpPr>
        <p:spPr>
          <a:xfrm>
            <a:off x="3659850" y="720076"/>
            <a:ext cx="4761292" cy="370672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7"/>
          <p:cNvSpPr txBox="1"/>
          <p:nvPr>
            <p:ph idx="1" type="body"/>
          </p:nvPr>
        </p:nvSpPr>
        <p:spPr>
          <a:xfrm>
            <a:off x="457200" y="489800"/>
            <a:ext cx="27495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DESKTOP PROJECT</a:t>
            </a:r>
            <a:endParaRPr b="1"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Show and explain your web, app or software projects using these gadget templates.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8" name="Google Shape;458;p4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9" name="Google Shape;459;p47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Thanks!</a:t>
            </a:r>
            <a:endParaRPr sz="9600">
              <a:solidFill>
                <a:srgbClr val="00B2FF"/>
              </a:solidFill>
            </a:endParaRPr>
          </a:p>
        </p:txBody>
      </p:sp>
      <p:sp>
        <p:nvSpPr>
          <p:cNvPr id="466" name="Google Shape;466;p48"/>
          <p:cNvSpPr txBox="1"/>
          <p:nvPr>
            <p:ph idx="1" type="subTitle"/>
          </p:nvPr>
        </p:nvSpPr>
        <p:spPr>
          <a:xfrm>
            <a:off x="876825" y="2688925"/>
            <a:ext cx="43341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Any questions?</a:t>
            </a:r>
            <a:endParaRPr b="1"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find me at: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@username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user@mail.me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8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9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73" name="Google Shape;473;p49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 sz="1800"/>
              <a:t>Presentation template by </a:t>
            </a:r>
            <a:r>
              <a:rPr lang="en" sz="1800" u="sng">
                <a:hlinkClick r:id="rId4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 sz="1800">
                <a:solidFill>
                  <a:schemeClr val="lt1"/>
                </a:solidFill>
              </a:rPr>
              <a:t>Photographs by </a:t>
            </a:r>
            <a:r>
              <a:rPr lang="en" sz="1800" u="sng">
                <a:solidFill>
                  <a:schemeClr val="lt1"/>
                </a:solidFill>
                <a:hlinkClick r:id="rId5"/>
              </a:rPr>
              <a:t>Death to the Stock Photo</a:t>
            </a:r>
            <a:r>
              <a:rPr lang="en" sz="1800">
                <a:solidFill>
                  <a:schemeClr val="lt1"/>
                </a:solidFill>
              </a:rPr>
              <a:t> (</a:t>
            </a:r>
            <a:r>
              <a:rPr lang="en" sz="1800" u="sng">
                <a:solidFill>
                  <a:schemeClr val="lt1"/>
                </a:solidFill>
                <a:hlinkClick r:id="rId6"/>
              </a:rPr>
              <a:t>license</a:t>
            </a:r>
            <a:r>
              <a:rPr lang="en" sz="1800">
                <a:solidFill>
                  <a:schemeClr val="lt1"/>
                </a:solidFill>
              </a:rPr>
              <a:t>)</a:t>
            </a:r>
            <a:endParaRPr sz="1800"/>
          </a:p>
        </p:txBody>
      </p:sp>
      <p:sp>
        <p:nvSpPr>
          <p:cNvPr id="474" name="Google Shape;474;p49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0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➜"/>
            </a:pPr>
            <a:r>
              <a:rPr lang="en" sz="1400"/>
              <a:t>Titles &amp; body copy: Muli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download the font on this page: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FFFFFF"/>
                </a:solidFill>
                <a:hlinkClick r:id="rId4"/>
              </a:rPr>
              <a:t>https://www.fontsquirrel.com/fonts/muli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➜"/>
            </a:pPr>
            <a:r>
              <a:rPr lang="en" sz="1400"/>
              <a:t>White </a:t>
            </a:r>
            <a:r>
              <a:rPr b="1" lang="en" sz="1400"/>
              <a:t>#FFFFFF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➜"/>
            </a:pPr>
            <a:r>
              <a:rPr lang="en" sz="1400"/>
              <a:t>Blue</a:t>
            </a:r>
            <a:r>
              <a:rPr b="1" lang="en" sz="1400"/>
              <a:t> </a:t>
            </a:r>
            <a:r>
              <a:rPr b="1" lang="en" sz="1400">
                <a:solidFill>
                  <a:srgbClr val="00B2FF"/>
                </a:solidFill>
                <a:highlight>
                  <a:srgbClr val="FFFFFF"/>
                </a:highlight>
              </a:rPr>
              <a:t>#00B2FF</a:t>
            </a:r>
            <a:endParaRPr b="1" sz="1400">
              <a:solidFill>
                <a:srgbClr val="00B2F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80" name="Google Shape;480;p50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81" name="Google Shape;481;p50"/>
          <p:cNvSpPr txBox="1"/>
          <p:nvPr/>
        </p:nvSpPr>
        <p:spPr>
          <a:xfrm>
            <a:off x="2902950" y="4324050"/>
            <a:ext cx="5937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2" name="Google Shape;482;p50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2FF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88" name="Google Shape;488;p5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489" name="Google Shape;489;p5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5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5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5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5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504" name="Google Shape;504;p5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5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510" name="Google Shape;510;p5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5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5" name="Google Shape;515;p51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1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5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518" name="Google Shape;518;p5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5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51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5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524" name="Google Shape;524;p5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5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5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5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532" name="Google Shape;532;p5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5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51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1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1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1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0" name="Google Shape;540;p5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541" name="Google Shape;541;p5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5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544" name="Google Shape;544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5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547" name="Google Shape;547;p5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5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5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551" name="Google Shape;551;p5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5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5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5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559" name="Google Shape;559;p5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5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5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5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566" name="Google Shape;566;p5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0" name="Google Shape;570;p51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1" name="Google Shape;571;p5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572" name="Google Shape;572;p5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5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575" name="Google Shape;575;p5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5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581" name="Google Shape;581;p5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5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584" name="Google Shape;584;p5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5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592" name="Google Shape;592;p5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5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598" name="Google Shape;598;p5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5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607" name="Google Shape;607;p5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5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612" name="Google Shape;612;p5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5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617" name="Google Shape;617;p5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5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622" name="Google Shape;622;p5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5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625" name="Google Shape;625;p5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Google Shape;627;p5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628" name="Google Shape;628;p5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Google Shape;630;p51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1" name="Google Shape;631;p5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632" name="Google Shape;632;p5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5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635" name="Google Shape;635;p5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3" name="Google Shape;643;p51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51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" name="Google Shape;645;p5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646" name="Google Shape;646;p5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51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5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650" name="Google Shape;650;p5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5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653" name="Google Shape;653;p5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5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658" name="Google Shape;658;p5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51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5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663" name="Google Shape;663;p5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5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670" name="Google Shape;670;p5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5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680" name="Google Shape;680;p5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5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684" name="Google Shape;684;p5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5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688" name="Google Shape;688;p5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694" name="Google Shape;694;p5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5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697" name="Google Shape;697;p5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5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705" name="Google Shape;705;p5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5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712" name="Google Shape;712;p5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5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715" name="Google Shape;715;p5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51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5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724" name="Google Shape;724;p5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5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733" name="Google Shape;733;p5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5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736" name="Google Shape;736;p5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5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743" name="Google Shape;743;p5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5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751" name="Google Shape;751;p5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5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755" name="Google Shape;755;p5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5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762" name="Google Shape;762;p5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5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766" name="Google Shape;766;p5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5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770" name="Google Shape;770;p5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5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776" name="Google Shape;776;p5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5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804" name="Google Shape;804;p5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5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828" name="Google Shape;828;p5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5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843" name="Google Shape;843;p5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5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847" name="Google Shape;847;p5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5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854" name="Google Shape;854;p5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5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863" name="Google Shape;863;p5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5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867" name="Google Shape;867;p5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5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873" name="Google Shape;873;p5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5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881" name="Google Shape;881;p5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888" name="Google Shape;888;p5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5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98" name="Google Shape;898;p5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5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910" name="Google Shape;910;p5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5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916" name="Google Shape;916;p5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51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924" name="Google Shape;924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51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927" name="Google Shape;927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51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930" name="Google Shape;930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2" name="Google Shape;932;p51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51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51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5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Hello!</a:t>
            </a:r>
            <a:endParaRPr sz="9600">
              <a:solidFill>
                <a:srgbClr val="00B2FF"/>
              </a:solidFill>
            </a:endParaRPr>
          </a:p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876825" y="2688925"/>
            <a:ext cx="31734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 am Jayden Smith</a:t>
            </a:r>
            <a:endParaRPr b="1"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 am here because I love to give presentations.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find me at: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@username</a:t>
            </a:r>
            <a:endParaRPr b="1" sz="3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9" name="Google Shape;139;p25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2FF"/>
        </a:solidFill>
      </p:bgPr>
    </p:bg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2"/>
          <p:cNvSpPr txBox="1"/>
          <p:nvPr/>
        </p:nvSpPr>
        <p:spPr>
          <a:xfrm>
            <a:off x="216385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Now you can use any emoji as an icon!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41" name="Google Shape;941;p52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6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6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42" name="Google Shape;942;p52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943" name="Google Shape;943;p52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subTitle"/>
          </p:nvPr>
        </p:nvSpPr>
        <p:spPr>
          <a:xfrm>
            <a:off x="3009350" y="2878675"/>
            <a:ext cx="3086700" cy="20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of slides</a:t>
            </a:r>
            <a:endParaRPr/>
          </a:p>
        </p:txBody>
      </p:sp>
      <p:sp>
        <p:nvSpPr>
          <p:cNvPr id="145" name="Google Shape;145;p26"/>
          <p:cNvSpPr txBox="1"/>
          <p:nvPr>
            <p:ph type="title"/>
          </p:nvPr>
        </p:nvSpPr>
        <p:spPr>
          <a:xfrm>
            <a:off x="3048000" y="834175"/>
            <a:ext cx="3048000" cy="20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b="1" lang="en"/>
              <a:t>won’t do both</a:t>
            </a:r>
            <a:r>
              <a:rPr lang="en"/>
              <a:t>.</a:t>
            </a:r>
            <a:endParaRPr/>
          </a:p>
        </p:txBody>
      </p:sp>
      <p:sp>
        <p:nvSpPr>
          <p:cNvPr id="157" name="Google Shape;157;p28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2572050" y="0"/>
            <a:ext cx="39999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9"/>
          <p:cNvSpPr txBox="1"/>
          <p:nvPr>
            <p:ph idx="4294967295" type="ctrTitle"/>
          </p:nvPr>
        </p:nvSpPr>
        <p:spPr>
          <a:xfrm>
            <a:off x="2880950" y="2573950"/>
            <a:ext cx="3365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165" name="Google Shape;165;p29"/>
          <p:cNvSpPr txBox="1"/>
          <p:nvPr>
            <p:ph idx="1" type="subTitle"/>
          </p:nvPr>
        </p:nvSpPr>
        <p:spPr>
          <a:xfrm>
            <a:off x="2880900" y="3563950"/>
            <a:ext cx="3365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Bring the attention of your audience over a key concept using icons or illustrations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6" name="Google Shape;166;p29"/>
          <p:cNvGrpSpPr/>
          <p:nvPr/>
        </p:nvGrpSpPr>
        <p:grpSpPr>
          <a:xfrm>
            <a:off x="4212252" y="836318"/>
            <a:ext cx="702681" cy="1114048"/>
            <a:chOff x="6718575" y="2318625"/>
            <a:chExt cx="256950" cy="407375"/>
          </a:xfrm>
        </p:grpSpPr>
        <p:sp>
          <p:nvSpPr>
            <p:cNvPr id="167" name="Google Shape;167;p2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2" type="body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81" name="Google Shape;181;p30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0" name="Google Shape;190;p31"/>
          <p:cNvSpPr txBox="1"/>
          <p:nvPr>
            <p:ph idx="2" type="body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1" name="Google Shape;191;p31"/>
          <p:cNvSpPr txBox="1"/>
          <p:nvPr>
            <p:ph idx="3" type="body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nquo template">
  <a:themeElements>
    <a:clrScheme name="Custom 347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B2FF"/>
      </a:accent1>
      <a:accent2>
        <a:srgbClr val="99B6E9"/>
      </a:accent2>
      <a:accent3>
        <a:srgbClr val="3C78D8"/>
      </a:accent3>
      <a:accent4>
        <a:srgbClr val="1C4587"/>
      </a:accent4>
      <a:accent5>
        <a:srgbClr val="8B81D2"/>
      </a:accent5>
      <a:accent6>
        <a:srgbClr val="231F20"/>
      </a:accent6>
      <a:hlink>
        <a:srgbClr val="00B2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