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matic SC"/>
      <p:regular r:id="rId34"/>
      <p:bold r:id="rId35"/>
    </p:embeddedFont>
    <p:embeddedFont>
      <p:font typeface="Merriweathe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114722A-7E57-404F-91C2-2A6E57913089}">
  <a:tblStyle styleId="{1114722A-7E57-404F-91C2-2A6E579130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maticSC-bold.fntdata"/><Relationship Id="rId12" Type="http://schemas.openxmlformats.org/officeDocument/2006/relationships/slide" Target="slides/slide7.xml"/><Relationship Id="rId34" Type="http://schemas.openxmlformats.org/officeDocument/2006/relationships/font" Target="fonts/AmaticSC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1461813dd6_212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1461813dd6_21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erriweathe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" name="Google Shape;19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618244"/>
            <a:ext cx="2765700" cy="2765700"/>
          </a:xfrm>
          <a:prstGeom prst="ellipse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1" name="Google Shape;1961;p22"/>
          <p:cNvSpPr txBox="1"/>
          <p:nvPr>
            <p:ph type="title"/>
          </p:nvPr>
        </p:nvSpPr>
        <p:spPr>
          <a:xfrm>
            <a:off x="1051400" y="3407725"/>
            <a:ext cx="70413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62" name="Google Shape;1962;p22"/>
          <p:cNvSpPr txBox="1"/>
          <p:nvPr>
            <p:ph idx="1" type="body"/>
          </p:nvPr>
        </p:nvSpPr>
        <p:spPr>
          <a:xfrm>
            <a:off x="1051400" y="3809223"/>
            <a:ext cx="70413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 complex idea can be conveyed with just a single still image, namely making it possible to absorb large amounts of data quickly.</a:t>
            </a:r>
            <a:endParaRPr sz="1600"/>
          </a:p>
        </p:txBody>
      </p:sp>
      <p:sp>
        <p:nvSpPr>
          <p:cNvPr id="1963" name="Google Shape;1963;p2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/>
          <p:nvPr>
            <p:ph idx="4294967295" type="title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Merriweather"/>
                <a:ea typeface="Merriweather"/>
                <a:cs typeface="Merriweather"/>
                <a:sym typeface="Merriweather"/>
              </a:rPr>
              <a:t>Use big image.</a:t>
            </a:r>
            <a:endParaRPr sz="2400"/>
          </a:p>
        </p:txBody>
      </p:sp>
      <p:sp>
        <p:nvSpPr>
          <p:cNvPr id="1969" name="Google Shape;1969;p2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5" name="Google Shape;1975;p24"/>
          <p:cNvSpPr/>
          <p:nvPr/>
        </p:nvSpPr>
        <p:spPr>
          <a:xfrm>
            <a:off x="3706478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Gray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2166525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White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5270306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Black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8" name="Google Shape;1978;p2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diagrams to explain complex ideas</a:t>
            </a:r>
            <a:endParaRPr/>
          </a:p>
        </p:txBody>
      </p:sp>
      <p:sp>
        <p:nvSpPr>
          <p:cNvPr id="1984" name="Google Shape;1984;p2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256567" y="1058103"/>
            <a:ext cx="4036590" cy="3713071"/>
            <a:chOff x="2256567" y="677103"/>
            <a:chExt cx="4036590" cy="3713071"/>
          </a:xfrm>
        </p:grpSpPr>
        <p:sp>
          <p:nvSpPr>
            <p:cNvPr id="1986" name="Google Shape;1986;p2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4447194" y="2196766"/>
            <a:ext cx="2440200" cy="2440200"/>
            <a:chOff x="4447194" y="1815766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congue tempus</a:t>
              </a:r>
              <a:endParaRPr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3566937" y="175505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tempus</a:t>
              </a:r>
              <a:endParaRPr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03" name="Google Shape;2003;p26"/>
          <p:cNvGraphicFramePr/>
          <p:nvPr/>
        </p:nvGraphicFramePr>
        <p:xfrm>
          <a:off x="1562500" y="1436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{1114722A-7E57-404F-91C2-2A6E57913089}</a:tableStyleId>
              </a:tblPr>
              <a:tblGrid>
                <a:gridCol w="1504750"/>
                <a:gridCol w="1504750"/>
                <a:gridCol w="1504750"/>
                <a:gridCol w="1504750"/>
              </a:tblGrid>
              <a:tr h="54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B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Yellow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Orange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24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04" name="Google Shape;2004;p2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esbozo_n_50-01.png" id="2009" name="Google Shape;20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52" y="927824"/>
            <a:ext cx="7285297" cy="36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2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11" name="Google Shape;2011;p27"/>
          <p:cNvSpPr/>
          <p:nvPr/>
        </p:nvSpPr>
        <p:spPr>
          <a:xfrm>
            <a:off x="2275650" y="18321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our office</a:t>
            </a:r>
            <a:endParaRPr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012" name="Google Shape;2012;p27"/>
          <p:cNvGrpSpPr/>
          <p:nvPr/>
        </p:nvGrpSpPr>
        <p:grpSpPr>
          <a:xfrm>
            <a:off x="1633114" y="2176824"/>
            <a:ext cx="190252" cy="171538"/>
            <a:chOff x="2898281" y="1033551"/>
            <a:chExt cx="426000" cy="512208"/>
          </a:xfrm>
        </p:grpSpPr>
        <p:sp>
          <p:nvSpPr>
            <p:cNvPr id="2013" name="Google Shape;2013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4" name="Google Shape;2014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5" name="Google Shape;2015;p27"/>
          <p:cNvGrpSpPr/>
          <p:nvPr/>
        </p:nvGrpSpPr>
        <p:grpSpPr>
          <a:xfrm>
            <a:off x="2977639" y="3567837"/>
            <a:ext cx="190252" cy="171538"/>
            <a:chOff x="2898281" y="1033551"/>
            <a:chExt cx="426000" cy="512208"/>
          </a:xfrm>
        </p:grpSpPr>
        <p:sp>
          <p:nvSpPr>
            <p:cNvPr id="2016" name="Google Shape;2016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7" name="Google Shape;2017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8" name="Google Shape;2018;p27"/>
          <p:cNvGrpSpPr/>
          <p:nvPr/>
        </p:nvGrpSpPr>
        <p:grpSpPr>
          <a:xfrm>
            <a:off x="3913464" y="1953674"/>
            <a:ext cx="190252" cy="171538"/>
            <a:chOff x="2898281" y="1033551"/>
            <a:chExt cx="426000" cy="512208"/>
          </a:xfrm>
        </p:grpSpPr>
        <p:sp>
          <p:nvSpPr>
            <p:cNvPr id="2019" name="Google Shape;2019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0" name="Google Shape;2020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1" name="Google Shape;2021;p27"/>
          <p:cNvGrpSpPr/>
          <p:nvPr/>
        </p:nvGrpSpPr>
        <p:grpSpPr>
          <a:xfrm>
            <a:off x="4521014" y="3811293"/>
            <a:ext cx="190252" cy="171538"/>
            <a:chOff x="2898281" y="1033551"/>
            <a:chExt cx="426000" cy="512208"/>
          </a:xfrm>
        </p:grpSpPr>
        <p:sp>
          <p:nvSpPr>
            <p:cNvPr id="2022" name="Google Shape;2022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3" name="Google Shape;2023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4" name="Google Shape;2024;p27"/>
          <p:cNvGrpSpPr/>
          <p:nvPr/>
        </p:nvGrpSpPr>
        <p:grpSpPr>
          <a:xfrm>
            <a:off x="6957339" y="3845812"/>
            <a:ext cx="190252" cy="171538"/>
            <a:chOff x="2898281" y="1033551"/>
            <a:chExt cx="426000" cy="512208"/>
          </a:xfrm>
        </p:grpSpPr>
        <p:sp>
          <p:nvSpPr>
            <p:cNvPr id="2025" name="Google Shape;2025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6" name="Google Shape;2026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7" name="Google Shape;2027;p27"/>
          <p:cNvGrpSpPr/>
          <p:nvPr/>
        </p:nvGrpSpPr>
        <p:grpSpPr>
          <a:xfrm>
            <a:off x="6368814" y="2408812"/>
            <a:ext cx="190252" cy="171538"/>
            <a:chOff x="2898281" y="1033551"/>
            <a:chExt cx="426000" cy="512208"/>
          </a:xfrm>
        </p:grpSpPr>
        <p:sp>
          <p:nvSpPr>
            <p:cNvPr id="2028" name="Google Shape;2028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9" name="Google Shape;2029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030" name="Google Shape;2030;p2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/>
          <p:nvPr>
            <p:ph idx="4294967295" type="ctrTitle"/>
          </p:nvPr>
        </p:nvSpPr>
        <p:spPr>
          <a:xfrm>
            <a:off x="1660200" y="1583344"/>
            <a:ext cx="5823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lt1"/>
                </a:solidFill>
              </a:rPr>
              <a:t>89,526,124</a:t>
            </a:r>
            <a:endParaRPr sz="12000">
              <a:solidFill>
                <a:schemeClr val="lt1"/>
              </a:solidFill>
            </a:endParaRPr>
          </a:p>
        </p:txBody>
      </p:sp>
      <p:sp>
        <p:nvSpPr>
          <p:cNvPr id="2036" name="Google Shape;2036;p28"/>
          <p:cNvSpPr txBox="1"/>
          <p:nvPr>
            <p:ph idx="4294967295" type="subTitle"/>
          </p:nvPr>
        </p:nvSpPr>
        <p:spPr>
          <a:xfrm>
            <a:off x="1660200" y="2840060"/>
            <a:ext cx="5823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7" name="Google Shape;2037;p2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89,526,124$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3" name="Google Shape;2043;p29"/>
          <p:cNvSpPr txBox="1"/>
          <p:nvPr>
            <p:ph idx="4294967295" type="subTitle"/>
          </p:nvPr>
        </p:nvSpPr>
        <p:spPr>
          <a:xfrm>
            <a:off x="685800" y="12970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044" name="Google Shape;2044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100%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5" name="Google Shape;2045;p29"/>
          <p:cNvSpPr txBox="1"/>
          <p:nvPr>
            <p:ph idx="4294967295" type="subTitle"/>
          </p:nvPr>
        </p:nvSpPr>
        <p:spPr>
          <a:xfrm>
            <a:off x="685800" y="3925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046" name="Google Shape;2046;p29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185,244</a:t>
            </a:r>
            <a:r>
              <a:rPr lang="en" sz="4800">
                <a:solidFill>
                  <a:schemeClr val="lt1"/>
                </a:solidFill>
              </a:rPr>
              <a:t>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47" name="Google Shape;2047;p29"/>
          <p:cNvSpPr txBox="1"/>
          <p:nvPr>
            <p:ph idx="4294967295" type="subTitle"/>
          </p:nvPr>
        </p:nvSpPr>
        <p:spPr>
          <a:xfrm>
            <a:off x="685800" y="26114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048" name="Google Shape;2048;p2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54" name="Google Shape;2054;p30"/>
          <p:cNvSpPr/>
          <p:nvPr/>
        </p:nvSpPr>
        <p:spPr>
          <a:xfrm>
            <a:off x="905075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first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6449687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last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6" name="Google Shape;2056;p30"/>
          <p:cNvSpPr/>
          <p:nvPr/>
        </p:nvSpPr>
        <p:spPr>
          <a:xfrm>
            <a:off x="3677381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second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57" name="Google Shape;2057;p30"/>
          <p:cNvCxnSpPr>
            <a:endCxn id="2056" idx="2"/>
          </p:cNvCxnSpPr>
          <p:nvPr/>
        </p:nvCxnSpPr>
        <p:spPr>
          <a:xfrm>
            <a:off x="2694281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58" name="Google Shape;2058;p30"/>
          <p:cNvCxnSpPr>
            <a:endCxn id="2055" idx="2"/>
          </p:cNvCxnSpPr>
          <p:nvPr/>
        </p:nvCxnSpPr>
        <p:spPr>
          <a:xfrm>
            <a:off x="5466587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sp>
        <p:nvSpPr>
          <p:cNvPr id="2059" name="Google Shape;2059;p3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1"/>
          <p:cNvSpPr txBox="1"/>
          <p:nvPr>
            <p:ph idx="1" type="body"/>
          </p:nvPr>
        </p:nvSpPr>
        <p:spPr>
          <a:xfrm>
            <a:off x="977300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5" name="Google Shape;2065;p31"/>
          <p:cNvSpPr txBox="1"/>
          <p:nvPr>
            <p:ph idx="2" type="body"/>
          </p:nvPr>
        </p:nvSpPr>
        <p:spPr>
          <a:xfrm>
            <a:off x="3391601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6" name="Google Shape;2066;p31"/>
          <p:cNvSpPr txBox="1"/>
          <p:nvPr>
            <p:ph idx="3" type="body"/>
          </p:nvPr>
        </p:nvSpPr>
        <p:spPr>
          <a:xfrm>
            <a:off x="5805902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7" name="Google Shape;2067;p31"/>
          <p:cNvSpPr txBox="1"/>
          <p:nvPr>
            <p:ph idx="1" type="body"/>
          </p:nvPr>
        </p:nvSpPr>
        <p:spPr>
          <a:xfrm>
            <a:off x="977300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8" name="Google Shape;2068;p31"/>
          <p:cNvSpPr txBox="1"/>
          <p:nvPr>
            <p:ph idx="2" type="body"/>
          </p:nvPr>
        </p:nvSpPr>
        <p:spPr>
          <a:xfrm>
            <a:off x="3391601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9" name="Google Shape;2069;p31"/>
          <p:cNvSpPr txBox="1"/>
          <p:nvPr>
            <p:ph idx="3" type="body"/>
          </p:nvPr>
        </p:nvSpPr>
        <p:spPr>
          <a:xfrm>
            <a:off x="5805902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70" name="Google Shape;2070;p3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Let’s review some concepts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1" name="Google Shape;2071;p31"/>
          <p:cNvSpPr/>
          <p:nvPr/>
        </p:nvSpPr>
        <p:spPr>
          <a:xfrm>
            <a:off x="1671809" y="1401545"/>
            <a:ext cx="231895" cy="19329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31"/>
          <p:cNvSpPr/>
          <p:nvPr/>
        </p:nvSpPr>
        <p:spPr>
          <a:xfrm>
            <a:off x="3941993" y="1337947"/>
            <a:ext cx="294129" cy="24107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31"/>
          <p:cNvSpPr/>
          <p:nvPr/>
        </p:nvSpPr>
        <p:spPr>
          <a:xfrm>
            <a:off x="3962382" y="2910857"/>
            <a:ext cx="337079" cy="233885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31"/>
          <p:cNvSpPr/>
          <p:nvPr/>
        </p:nvSpPr>
        <p:spPr>
          <a:xfrm>
            <a:off x="6366215" y="2903681"/>
            <a:ext cx="287232" cy="2482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31"/>
          <p:cNvSpPr/>
          <p:nvPr/>
        </p:nvSpPr>
        <p:spPr>
          <a:xfrm>
            <a:off x="1670000" y="2905561"/>
            <a:ext cx="235530" cy="244498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31"/>
          <p:cNvSpPr/>
          <p:nvPr/>
        </p:nvSpPr>
        <p:spPr>
          <a:xfrm>
            <a:off x="6281933" y="1336700"/>
            <a:ext cx="236622" cy="243574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3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97" name="Google Shape;1897;p14"/>
          <p:cNvSpPr txBox="1"/>
          <p:nvPr/>
        </p:nvSpPr>
        <p:spPr>
          <a:xfrm>
            <a:off x="1452750" y="1221713"/>
            <a:ext cx="28629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GOOGLE SLIDES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"Use as Google Slides Theme".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get a copy of this document on your Google Drive and will be able to edit, add or delete slides.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have to be signed in to your Google account.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8" name="Google Shape;1898;p14"/>
          <p:cNvSpPr txBox="1"/>
          <p:nvPr/>
        </p:nvSpPr>
        <p:spPr>
          <a:xfrm>
            <a:off x="4703125" y="1221713"/>
            <a:ext cx="29880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POWERPOINT®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9" name="Google Shape;1899;p14"/>
          <p:cNvSpPr txBox="1"/>
          <p:nvPr/>
        </p:nvSpPr>
        <p:spPr>
          <a:xfrm>
            <a:off x="1452750" y="3634294"/>
            <a:ext cx="62385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More info on how to use this template at </a:t>
            </a:r>
            <a:r>
              <a:rPr b="1"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www.slidescarnival.com/help-use-presentation-template</a:t>
            </a:r>
            <a:endParaRPr b="1"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This template is free to use under </a:t>
            </a:r>
            <a:r>
              <a:rPr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Creative Commons Attribution license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2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3E50"/>
                </a:solidFill>
              </a:rPr>
              <a:t>You can copy&amp;paste graphs from </a:t>
            </a:r>
            <a:r>
              <a:rPr lang="en" u="sng">
                <a:solidFill>
                  <a:srgbClr val="2C3E50"/>
                </a:solidFill>
                <a:hlinkClick r:id="rId3"/>
              </a:rPr>
              <a:t>Google Sheets</a:t>
            </a:r>
            <a:endParaRPr>
              <a:solidFill>
                <a:srgbClr val="2C3E50"/>
              </a:solidFill>
            </a:endParaRPr>
          </a:p>
        </p:txBody>
      </p:sp>
      <p:pic>
        <p:nvPicPr>
          <p:cNvPr id="2083" name="Google Shape;20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675" y="-49200"/>
            <a:ext cx="5160649" cy="428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4" name="Google Shape;2084;p3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33"/>
          <p:cNvSpPr txBox="1"/>
          <p:nvPr>
            <p:ph idx="4294967295" type="body"/>
          </p:nvPr>
        </p:nvSpPr>
        <p:spPr>
          <a:xfrm>
            <a:off x="1270550" y="3741500"/>
            <a:ext cx="66030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090" name="Google Shape;2090;p3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1" name="Google Shape;2091;p33"/>
          <p:cNvSpPr/>
          <p:nvPr/>
        </p:nvSpPr>
        <p:spPr>
          <a:xfrm>
            <a:off x="3759818" y="518575"/>
            <a:ext cx="1629300" cy="29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092" name="Google Shape;2092;p33"/>
          <p:cNvGrpSpPr/>
          <p:nvPr/>
        </p:nvGrpSpPr>
        <p:grpSpPr>
          <a:xfrm>
            <a:off x="3711740" y="183951"/>
            <a:ext cx="1720490" cy="3568637"/>
            <a:chOff x="2547150" y="238125"/>
            <a:chExt cx="2525675" cy="5238750"/>
          </a:xfrm>
        </p:grpSpPr>
        <p:sp>
          <p:nvSpPr>
            <p:cNvPr id="2093" name="Google Shape;2093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34"/>
          <p:cNvSpPr txBox="1"/>
          <p:nvPr>
            <p:ph idx="4294967295" type="body"/>
          </p:nvPr>
        </p:nvSpPr>
        <p:spPr>
          <a:xfrm>
            <a:off x="1101300" y="3741500"/>
            <a:ext cx="69414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02" name="Google Shape;2102;p3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3" name="Google Shape;2103;p34"/>
          <p:cNvSpPr/>
          <p:nvPr/>
        </p:nvSpPr>
        <p:spPr>
          <a:xfrm>
            <a:off x="3499628" y="638635"/>
            <a:ext cx="21378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104" name="Google Shape;2104;p34"/>
          <p:cNvGrpSpPr/>
          <p:nvPr/>
        </p:nvGrpSpPr>
        <p:grpSpPr>
          <a:xfrm>
            <a:off x="3446476" y="321655"/>
            <a:ext cx="2251258" cy="3473815"/>
            <a:chOff x="2112475" y="238125"/>
            <a:chExt cx="3395050" cy="5238750"/>
          </a:xfrm>
        </p:grpSpPr>
        <p:sp>
          <p:nvSpPr>
            <p:cNvPr id="2105" name="Google Shape;2105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35"/>
          <p:cNvSpPr/>
          <p:nvPr/>
        </p:nvSpPr>
        <p:spPr>
          <a:xfrm>
            <a:off x="2897926" y="774553"/>
            <a:ext cx="3348000" cy="22557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4" name="Google Shape;2114;p35"/>
          <p:cNvSpPr/>
          <p:nvPr/>
        </p:nvSpPr>
        <p:spPr>
          <a:xfrm>
            <a:off x="2748000" y="615150"/>
            <a:ext cx="3647885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cap="flat" cmpd="sng" w="19050">
            <a:solidFill>
              <a:srgbClr val="F55D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35"/>
          <p:cNvSpPr txBox="1"/>
          <p:nvPr>
            <p:ph idx="4294967295" type="body"/>
          </p:nvPr>
        </p:nvSpPr>
        <p:spPr>
          <a:xfrm>
            <a:off x="1234600" y="3741500"/>
            <a:ext cx="66747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16" name="Google Shape;2116;p3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6"/>
          <p:cNvSpPr txBox="1"/>
          <p:nvPr>
            <p:ph idx="4294967295" type="ctrTitle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Thanks!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22" name="Google Shape;2122;p36"/>
          <p:cNvSpPr txBox="1"/>
          <p:nvPr>
            <p:ph idx="4294967295" type="subTitle"/>
          </p:nvPr>
        </p:nvSpPr>
        <p:spPr>
          <a:xfrm>
            <a:off x="1715250" y="18113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2123" name="Google Shape;2123;p36"/>
          <p:cNvSpPr txBox="1"/>
          <p:nvPr>
            <p:ph idx="4294967295" type="body"/>
          </p:nvPr>
        </p:nvSpPr>
        <p:spPr>
          <a:xfrm>
            <a:off x="1715250" y="2697019"/>
            <a:ext cx="5713500" cy="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2124" name="Google Shape;2124;p3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3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30" name="Google Shape;2130;p37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3E50"/>
                </a:solidFill>
              </a:rPr>
              <a:t>Special thanks to all the people who made and released these awesome resources for free: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Presentation template by </a:t>
            </a:r>
            <a:r>
              <a:rPr lang="en" sz="2000" u="sng">
                <a:solidFill>
                  <a:srgbClr val="2C3E50"/>
                </a:solidFill>
                <a:hlinkClick r:id="rId3"/>
              </a:rPr>
              <a:t>SlidesCarnival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Photographs by </a:t>
            </a:r>
            <a:r>
              <a:rPr lang="en" sz="2000" u="sng">
                <a:solidFill>
                  <a:srgbClr val="2C3E50"/>
                </a:solidFill>
                <a:hlinkClick r:id="rId4"/>
              </a:rPr>
              <a:t>Unsplash</a:t>
            </a:r>
            <a:endParaRPr sz="2000">
              <a:solidFill>
                <a:srgbClr val="2C3E50"/>
              </a:solidFill>
            </a:endParaRPr>
          </a:p>
        </p:txBody>
      </p:sp>
      <p:sp>
        <p:nvSpPr>
          <p:cNvPr id="2131" name="Google Shape;2131;p3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5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3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137" name="Google Shape;2137;p38"/>
          <p:cNvSpPr txBox="1"/>
          <p:nvPr>
            <p:ph idx="1" type="body"/>
          </p:nvPr>
        </p:nvSpPr>
        <p:spPr>
          <a:xfrm>
            <a:off x="1349671" y="1200150"/>
            <a:ext cx="6444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Titles: </a:t>
            </a:r>
            <a:r>
              <a:rPr b="1" lang="en" sz="1400"/>
              <a:t>Amatic SC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Body copy: </a:t>
            </a:r>
            <a:r>
              <a:rPr b="1" lang="en" sz="1400"/>
              <a:t>Merriweather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</a:t>
            </a:r>
            <a:r>
              <a:rPr lang="en" sz="1400"/>
              <a:t>e</a:t>
            </a:r>
            <a:r>
              <a:rPr lang="en" sz="1400"/>
              <a:t>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https://www.fontsquirrel.com/fonts/amatic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https://www.fontsquirrel.com/fonts/merriweather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Light gray </a:t>
            </a:r>
            <a:r>
              <a:rPr b="1" lang="en" sz="1400">
                <a:solidFill>
                  <a:schemeClr val="lt2"/>
                </a:solidFill>
                <a:highlight>
                  <a:schemeClr val="dk1"/>
                </a:highlight>
              </a:rPr>
              <a:t>#f5f6f7</a:t>
            </a:r>
            <a:endParaRPr b="1" sz="1400">
              <a:solidFill>
                <a:schemeClr val="lt2"/>
              </a:solidFill>
              <a:highlight>
                <a:schemeClr val="dk1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Dark gray </a:t>
            </a:r>
            <a:r>
              <a:rPr b="1" lang="en" sz="1400">
                <a:solidFill>
                  <a:schemeClr val="accent5"/>
                </a:solidFill>
              </a:rPr>
              <a:t>#95a5a6</a:t>
            </a:r>
            <a:endParaRPr b="1"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Navy </a:t>
            </a:r>
            <a:r>
              <a:rPr b="1" lang="en" sz="1400"/>
              <a:t>#2c3e50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Salmon </a:t>
            </a:r>
            <a:r>
              <a:rPr b="1" lang="en" sz="1400">
                <a:solidFill>
                  <a:schemeClr val="accent1"/>
                </a:solidFill>
              </a:rPr>
              <a:t>#f55d4b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138" name="Google Shape;2138;p38"/>
          <p:cNvSpPr txBox="1"/>
          <p:nvPr/>
        </p:nvSpPr>
        <p:spPr>
          <a:xfrm>
            <a:off x="1349729" y="4571700"/>
            <a:ext cx="6444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9" name="Google Shape;2139;p3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39"/>
          <p:cNvSpPr txBox="1"/>
          <p:nvPr/>
        </p:nvSpPr>
        <p:spPr>
          <a:xfrm>
            <a:off x="6007553" y="725725"/>
            <a:ext cx="17334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This means that you can: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Resize them without losing quality.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Change fill color and opacity.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Isn’t that nice? :)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5" name="Google Shape;2145;p3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6" name="Google Shape;2146;p39"/>
          <p:cNvSpPr/>
          <p:nvPr/>
        </p:nvSpPr>
        <p:spPr>
          <a:xfrm>
            <a:off x="1276218" y="672456"/>
            <a:ext cx="292701" cy="375547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39"/>
          <p:cNvSpPr/>
          <p:nvPr/>
        </p:nvSpPr>
        <p:spPr>
          <a:xfrm>
            <a:off x="1726254" y="724915"/>
            <a:ext cx="312275" cy="264384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39"/>
          <p:cNvSpPr/>
          <p:nvPr/>
        </p:nvSpPr>
        <p:spPr>
          <a:xfrm>
            <a:off x="2190047" y="725736"/>
            <a:ext cx="303087" cy="26772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39"/>
          <p:cNvSpPr/>
          <p:nvPr/>
        </p:nvSpPr>
        <p:spPr>
          <a:xfrm>
            <a:off x="2680052" y="718670"/>
            <a:ext cx="246897" cy="277285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39"/>
          <p:cNvSpPr/>
          <p:nvPr/>
        </p:nvSpPr>
        <p:spPr>
          <a:xfrm>
            <a:off x="3155480" y="716172"/>
            <a:ext cx="210265" cy="27978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p39"/>
          <p:cNvSpPr/>
          <p:nvPr/>
        </p:nvSpPr>
        <p:spPr>
          <a:xfrm>
            <a:off x="3556805" y="712836"/>
            <a:ext cx="324765" cy="286866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39"/>
          <p:cNvSpPr/>
          <p:nvPr/>
        </p:nvSpPr>
        <p:spPr>
          <a:xfrm>
            <a:off x="4040582" y="695760"/>
            <a:ext cx="278534" cy="32183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39"/>
          <p:cNvSpPr/>
          <p:nvPr/>
        </p:nvSpPr>
        <p:spPr>
          <a:xfrm>
            <a:off x="4478129" y="716582"/>
            <a:ext cx="324337" cy="283530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39"/>
          <p:cNvSpPr/>
          <p:nvPr/>
        </p:nvSpPr>
        <p:spPr>
          <a:xfrm>
            <a:off x="4955644" y="721579"/>
            <a:ext cx="286866" cy="273538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39"/>
          <p:cNvSpPr/>
          <p:nvPr/>
        </p:nvSpPr>
        <p:spPr>
          <a:xfrm>
            <a:off x="5420258" y="714923"/>
            <a:ext cx="278534" cy="28436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39"/>
          <p:cNvSpPr/>
          <p:nvPr/>
        </p:nvSpPr>
        <p:spPr>
          <a:xfrm>
            <a:off x="1279554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39"/>
          <p:cNvSpPr/>
          <p:nvPr/>
        </p:nvSpPr>
        <p:spPr>
          <a:xfrm>
            <a:off x="1739583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39"/>
          <p:cNvSpPr/>
          <p:nvPr/>
        </p:nvSpPr>
        <p:spPr>
          <a:xfrm>
            <a:off x="2191707" y="1190779"/>
            <a:ext cx="297680" cy="256051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9" name="Google Shape;2159;p39"/>
          <p:cNvSpPr/>
          <p:nvPr/>
        </p:nvSpPr>
        <p:spPr>
          <a:xfrm>
            <a:off x="2651325" y="1164961"/>
            <a:ext cx="297269" cy="301016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39"/>
          <p:cNvSpPr/>
          <p:nvPr/>
        </p:nvSpPr>
        <p:spPr>
          <a:xfrm>
            <a:off x="3113441" y="1184534"/>
            <a:ext cx="294771" cy="26063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39"/>
          <p:cNvSpPr/>
          <p:nvPr/>
        </p:nvSpPr>
        <p:spPr>
          <a:xfrm>
            <a:off x="3578466" y="1184534"/>
            <a:ext cx="286028" cy="263545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39"/>
          <p:cNvSpPr/>
          <p:nvPr/>
        </p:nvSpPr>
        <p:spPr>
          <a:xfrm>
            <a:off x="4045989" y="1187443"/>
            <a:ext cx="265222" cy="25772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39"/>
          <p:cNvSpPr/>
          <p:nvPr/>
        </p:nvSpPr>
        <p:spPr>
          <a:xfrm>
            <a:off x="4491457" y="1172866"/>
            <a:ext cx="293933" cy="288115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39"/>
          <p:cNvSpPr/>
          <p:nvPr/>
        </p:nvSpPr>
        <p:spPr>
          <a:xfrm>
            <a:off x="4921510" y="1141230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39"/>
          <p:cNvSpPr/>
          <p:nvPr/>
        </p:nvSpPr>
        <p:spPr>
          <a:xfrm>
            <a:off x="5390281" y="1153720"/>
            <a:ext cx="336400" cy="32142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39"/>
          <p:cNvSpPr/>
          <p:nvPr/>
        </p:nvSpPr>
        <p:spPr>
          <a:xfrm>
            <a:off x="1256644" y="1663710"/>
            <a:ext cx="329761" cy="233996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39"/>
          <p:cNvSpPr/>
          <p:nvPr/>
        </p:nvSpPr>
        <p:spPr>
          <a:xfrm>
            <a:off x="1718350" y="1619584"/>
            <a:ext cx="327246" cy="316843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39"/>
          <p:cNvSpPr/>
          <p:nvPr/>
        </p:nvSpPr>
        <p:spPr>
          <a:xfrm>
            <a:off x="2190458" y="1633734"/>
            <a:ext cx="294771" cy="2976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39"/>
          <p:cNvSpPr/>
          <p:nvPr/>
        </p:nvSpPr>
        <p:spPr>
          <a:xfrm>
            <a:off x="2647578" y="1624580"/>
            <a:ext cx="307261" cy="306423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39"/>
          <p:cNvSpPr/>
          <p:nvPr/>
        </p:nvSpPr>
        <p:spPr>
          <a:xfrm>
            <a:off x="3117599" y="1634162"/>
            <a:ext cx="286028" cy="28727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39"/>
          <p:cNvSpPr/>
          <p:nvPr/>
        </p:nvSpPr>
        <p:spPr>
          <a:xfrm>
            <a:off x="3590528" y="1600438"/>
            <a:ext cx="260637" cy="35429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39"/>
          <p:cNvSpPr/>
          <p:nvPr/>
        </p:nvSpPr>
        <p:spPr>
          <a:xfrm>
            <a:off x="4016013" y="1670794"/>
            <a:ext cx="327246" cy="211086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39"/>
          <p:cNvSpPr/>
          <p:nvPr/>
        </p:nvSpPr>
        <p:spPr>
          <a:xfrm>
            <a:off x="4489780" y="1625829"/>
            <a:ext cx="301444" cy="30476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39"/>
          <p:cNvSpPr/>
          <p:nvPr/>
        </p:nvSpPr>
        <p:spPr>
          <a:xfrm>
            <a:off x="4948988" y="1614178"/>
            <a:ext cx="303104" cy="315166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39"/>
          <p:cNvSpPr/>
          <p:nvPr/>
        </p:nvSpPr>
        <p:spPr>
          <a:xfrm>
            <a:off x="5394867" y="1623331"/>
            <a:ext cx="324337" cy="303925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39"/>
          <p:cNvSpPr/>
          <p:nvPr/>
        </p:nvSpPr>
        <p:spPr>
          <a:xfrm>
            <a:off x="1294953" y="2097511"/>
            <a:ext cx="253981" cy="277302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39"/>
          <p:cNvSpPr/>
          <p:nvPr/>
        </p:nvSpPr>
        <p:spPr>
          <a:xfrm>
            <a:off x="1743740" y="2097939"/>
            <a:ext cx="271057" cy="27269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39"/>
          <p:cNvSpPr/>
          <p:nvPr/>
        </p:nvSpPr>
        <p:spPr>
          <a:xfrm>
            <a:off x="2209193" y="2097939"/>
            <a:ext cx="271040" cy="27269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39"/>
          <p:cNvSpPr/>
          <p:nvPr/>
        </p:nvSpPr>
        <p:spPr>
          <a:xfrm>
            <a:off x="2665475" y="2097939"/>
            <a:ext cx="270629" cy="27269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39"/>
          <p:cNvSpPr/>
          <p:nvPr/>
        </p:nvSpPr>
        <p:spPr>
          <a:xfrm>
            <a:off x="3188364" y="2055473"/>
            <a:ext cx="146154" cy="360559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39"/>
          <p:cNvSpPr/>
          <p:nvPr/>
        </p:nvSpPr>
        <p:spPr>
          <a:xfrm>
            <a:off x="3657154" y="2057971"/>
            <a:ext cx="126580" cy="356384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39"/>
          <p:cNvSpPr/>
          <p:nvPr/>
        </p:nvSpPr>
        <p:spPr>
          <a:xfrm>
            <a:off x="4121340" y="2097511"/>
            <a:ext cx="115339" cy="273127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39"/>
          <p:cNvSpPr/>
          <p:nvPr/>
        </p:nvSpPr>
        <p:spPr>
          <a:xfrm>
            <a:off x="4505196" y="2093764"/>
            <a:ext cx="268541" cy="28436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39"/>
          <p:cNvSpPr/>
          <p:nvPr/>
        </p:nvSpPr>
        <p:spPr>
          <a:xfrm>
            <a:off x="4953984" y="2101259"/>
            <a:ext cx="294360" cy="27187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39"/>
          <p:cNvSpPr/>
          <p:nvPr/>
        </p:nvSpPr>
        <p:spPr>
          <a:xfrm>
            <a:off x="5419420" y="2055045"/>
            <a:ext cx="270629" cy="324765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39"/>
          <p:cNvSpPr/>
          <p:nvPr/>
        </p:nvSpPr>
        <p:spPr>
          <a:xfrm>
            <a:off x="1371981" y="2527993"/>
            <a:ext cx="99512" cy="336417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39"/>
          <p:cNvSpPr/>
          <p:nvPr/>
        </p:nvSpPr>
        <p:spPr>
          <a:xfrm>
            <a:off x="1773717" y="2515503"/>
            <a:ext cx="215261" cy="360559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39"/>
          <p:cNvSpPr/>
          <p:nvPr/>
        </p:nvSpPr>
        <p:spPr>
          <a:xfrm>
            <a:off x="2202520" y="2515503"/>
            <a:ext cx="281870" cy="360559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39"/>
          <p:cNvSpPr/>
          <p:nvPr/>
        </p:nvSpPr>
        <p:spPr>
          <a:xfrm>
            <a:off x="3088033" y="2576704"/>
            <a:ext cx="340164" cy="18985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39"/>
          <p:cNvSpPr/>
          <p:nvPr/>
        </p:nvSpPr>
        <p:spPr>
          <a:xfrm>
            <a:off x="2634660" y="2537146"/>
            <a:ext cx="330172" cy="312275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39"/>
          <p:cNvSpPr/>
          <p:nvPr/>
        </p:nvSpPr>
        <p:spPr>
          <a:xfrm>
            <a:off x="3572221" y="2545068"/>
            <a:ext cx="292273" cy="294771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39"/>
          <p:cNvSpPr/>
          <p:nvPr/>
        </p:nvSpPr>
        <p:spPr>
          <a:xfrm>
            <a:off x="4031001" y="2547566"/>
            <a:ext cx="296020" cy="294771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39"/>
          <p:cNvSpPr/>
          <p:nvPr/>
        </p:nvSpPr>
        <p:spPr>
          <a:xfrm>
            <a:off x="4450240" y="2547566"/>
            <a:ext cx="385523" cy="311847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39"/>
          <p:cNvSpPr/>
          <p:nvPr/>
        </p:nvSpPr>
        <p:spPr>
          <a:xfrm>
            <a:off x="4982711" y="2535077"/>
            <a:ext cx="231909" cy="322660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39"/>
          <p:cNvSpPr/>
          <p:nvPr/>
        </p:nvSpPr>
        <p:spPr>
          <a:xfrm>
            <a:off x="5444827" y="2551314"/>
            <a:ext cx="226485" cy="310170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39"/>
          <p:cNvSpPr/>
          <p:nvPr/>
        </p:nvSpPr>
        <p:spPr>
          <a:xfrm>
            <a:off x="1265815" y="3027581"/>
            <a:ext cx="327246" cy="25897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39"/>
          <p:cNvSpPr/>
          <p:nvPr/>
        </p:nvSpPr>
        <p:spPr>
          <a:xfrm>
            <a:off x="1722507" y="3046727"/>
            <a:ext cx="318930" cy="216510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39"/>
          <p:cNvSpPr/>
          <p:nvPr/>
        </p:nvSpPr>
        <p:spPr>
          <a:xfrm>
            <a:off x="2191707" y="3037573"/>
            <a:ext cx="302676" cy="236494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39"/>
          <p:cNvSpPr/>
          <p:nvPr/>
        </p:nvSpPr>
        <p:spPr>
          <a:xfrm>
            <a:off x="2649648" y="3031328"/>
            <a:ext cx="304780" cy="24773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39"/>
          <p:cNvSpPr/>
          <p:nvPr/>
        </p:nvSpPr>
        <p:spPr>
          <a:xfrm>
            <a:off x="3125931" y="3011344"/>
            <a:ext cx="275197" cy="277695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39"/>
          <p:cNvSpPr/>
          <p:nvPr/>
        </p:nvSpPr>
        <p:spPr>
          <a:xfrm>
            <a:off x="3560980" y="3046316"/>
            <a:ext cx="311008" cy="229000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39"/>
          <p:cNvSpPr/>
          <p:nvPr/>
        </p:nvSpPr>
        <p:spPr>
          <a:xfrm>
            <a:off x="4021847" y="3046316"/>
            <a:ext cx="310598" cy="229000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39"/>
          <p:cNvSpPr/>
          <p:nvPr/>
        </p:nvSpPr>
        <p:spPr>
          <a:xfrm>
            <a:off x="4490208" y="3023834"/>
            <a:ext cx="299339" cy="26229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39"/>
          <p:cNvSpPr/>
          <p:nvPr/>
        </p:nvSpPr>
        <p:spPr>
          <a:xfrm>
            <a:off x="4934821" y="2992198"/>
            <a:ext cx="328512" cy="33099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39"/>
          <p:cNvSpPr/>
          <p:nvPr/>
        </p:nvSpPr>
        <p:spPr>
          <a:xfrm>
            <a:off x="5418598" y="3010933"/>
            <a:ext cx="281442" cy="28518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39"/>
          <p:cNvSpPr/>
          <p:nvPr/>
        </p:nvSpPr>
        <p:spPr>
          <a:xfrm>
            <a:off x="1261229" y="3458884"/>
            <a:ext cx="320590" cy="31225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39"/>
          <p:cNvSpPr/>
          <p:nvPr/>
        </p:nvSpPr>
        <p:spPr>
          <a:xfrm>
            <a:off x="1707108" y="3509255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39"/>
          <p:cNvSpPr/>
          <p:nvPr/>
        </p:nvSpPr>
        <p:spPr>
          <a:xfrm>
            <a:off x="2247484" y="3437650"/>
            <a:ext cx="200700" cy="34223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39"/>
          <p:cNvSpPr/>
          <p:nvPr/>
        </p:nvSpPr>
        <p:spPr>
          <a:xfrm>
            <a:off x="2678803" y="3470536"/>
            <a:ext cx="251893" cy="31602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39"/>
          <p:cNvSpPr/>
          <p:nvPr/>
        </p:nvSpPr>
        <p:spPr>
          <a:xfrm>
            <a:off x="3119686" y="3494694"/>
            <a:ext cx="283530" cy="24647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39"/>
          <p:cNvSpPr/>
          <p:nvPr/>
        </p:nvSpPr>
        <p:spPr>
          <a:xfrm>
            <a:off x="3578038" y="3472623"/>
            <a:ext cx="284368" cy="28477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39"/>
          <p:cNvSpPr/>
          <p:nvPr/>
        </p:nvSpPr>
        <p:spPr>
          <a:xfrm>
            <a:off x="4036835" y="3468876"/>
            <a:ext cx="286439" cy="29311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39"/>
          <p:cNvSpPr/>
          <p:nvPr/>
        </p:nvSpPr>
        <p:spPr>
          <a:xfrm>
            <a:off x="4474792" y="3471784"/>
            <a:ext cx="330582" cy="279372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39"/>
          <p:cNvSpPr/>
          <p:nvPr/>
        </p:nvSpPr>
        <p:spPr>
          <a:xfrm>
            <a:off x="4948988" y="3465967"/>
            <a:ext cx="301016" cy="29726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39"/>
          <p:cNvSpPr/>
          <p:nvPr/>
        </p:nvSpPr>
        <p:spPr>
          <a:xfrm>
            <a:off x="5416511" y="3451800"/>
            <a:ext cx="288526" cy="322677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39"/>
          <p:cNvSpPr/>
          <p:nvPr/>
        </p:nvSpPr>
        <p:spPr>
          <a:xfrm>
            <a:off x="1239175" y="3971800"/>
            <a:ext cx="371373" cy="20942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39"/>
          <p:cNvSpPr/>
          <p:nvPr/>
        </p:nvSpPr>
        <p:spPr>
          <a:xfrm>
            <a:off x="1730429" y="3916416"/>
            <a:ext cx="299357" cy="315183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39"/>
          <p:cNvSpPr/>
          <p:nvPr/>
        </p:nvSpPr>
        <p:spPr>
          <a:xfrm>
            <a:off x="2178806" y="3898519"/>
            <a:ext cx="329316" cy="339736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39"/>
          <p:cNvSpPr/>
          <p:nvPr/>
        </p:nvSpPr>
        <p:spPr>
          <a:xfrm>
            <a:off x="2655483" y="3927246"/>
            <a:ext cx="290613" cy="294360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39"/>
          <p:cNvSpPr/>
          <p:nvPr/>
        </p:nvSpPr>
        <p:spPr>
          <a:xfrm>
            <a:off x="3086373" y="3928085"/>
            <a:ext cx="349318" cy="29143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39"/>
          <p:cNvSpPr/>
          <p:nvPr/>
        </p:nvSpPr>
        <p:spPr>
          <a:xfrm>
            <a:off x="3585532" y="3903105"/>
            <a:ext cx="269380" cy="325997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39"/>
          <p:cNvSpPr/>
          <p:nvPr/>
        </p:nvSpPr>
        <p:spPr>
          <a:xfrm>
            <a:off x="3988534" y="3899357"/>
            <a:ext cx="386789" cy="350977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39"/>
          <p:cNvSpPr/>
          <p:nvPr/>
        </p:nvSpPr>
        <p:spPr>
          <a:xfrm>
            <a:off x="4453559" y="3893934"/>
            <a:ext cx="379705" cy="36346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39"/>
          <p:cNvSpPr/>
          <p:nvPr/>
        </p:nvSpPr>
        <p:spPr>
          <a:xfrm>
            <a:off x="4931074" y="3980954"/>
            <a:ext cx="337666" cy="19568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39"/>
          <p:cNvSpPr/>
          <p:nvPr/>
        </p:nvSpPr>
        <p:spPr>
          <a:xfrm>
            <a:off x="5436495" y="3945143"/>
            <a:ext cx="251893" cy="27646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39"/>
          <p:cNvSpPr/>
          <p:nvPr/>
        </p:nvSpPr>
        <p:spPr>
          <a:xfrm>
            <a:off x="6007541" y="2607501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39"/>
          <p:cNvSpPr/>
          <p:nvPr/>
        </p:nvSpPr>
        <p:spPr>
          <a:xfrm>
            <a:off x="6803927" y="2607493"/>
            <a:ext cx="865009" cy="85208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39"/>
          <p:cNvSpPr/>
          <p:nvPr/>
        </p:nvSpPr>
        <p:spPr>
          <a:xfrm>
            <a:off x="6152154" y="2772578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39"/>
          <p:cNvSpPr/>
          <p:nvPr/>
        </p:nvSpPr>
        <p:spPr>
          <a:xfrm>
            <a:off x="7152500" y="3005410"/>
            <a:ext cx="823893" cy="50384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40"/>
          <p:cNvSpPr txBox="1"/>
          <p:nvPr/>
        </p:nvSpPr>
        <p:spPr>
          <a:xfrm>
            <a:off x="2669570" y="914300"/>
            <a:ext cx="50964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Now you can use any emoji as an icon!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And of course it resizes without losing quality and you can change the color.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https://twitter.com/googledocs/status/730087240156643328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35" name="Google Shape;2235;p40"/>
          <p:cNvSpPr txBox="1"/>
          <p:nvPr/>
        </p:nvSpPr>
        <p:spPr>
          <a:xfrm>
            <a:off x="1088967" y="2180739"/>
            <a:ext cx="66768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36" name="Google Shape;2236;p40"/>
          <p:cNvSpPr txBox="1"/>
          <p:nvPr/>
        </p:nvSpPr>
        <p:spPr>
          <a:xfrm>
            <a:off x="907175" y="985205"/>
            <a:ext cx="16458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2C3E50"/>
                </a:solidFill>
              </a:rPr>
              <a:t>😉</a:t>
            </a:r>
            <a:endParaRPr sz="9600">
              <a:solidFill>
                <a:srgbClr val="2C3E50"/>
              </a:solidFill>
            </a:endParaRPr>
          </a:p>
        </p:txBody>
      </p:sp>
      <p:sp>
        <p:nvSpPr>
          <p:cNvPr id="2237" name="Google Shape;2237;p4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/>
          <p:nvPr>
            <p:ph idx="4294967295" type="ctrTitle"/>
          </p:nvPr>
        </p:nvSpPr>
        <p:spPr>
          <a:xfrm>
            <a:off x="1715250" y="14579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1906" name="Google Shape;1906;p15"/>
          <p:cNvSpPr txBox="1"/>
          <p:nvPr>
            <p:ph idx="4294967295" type="subTitle"/>
          </p:nvPr>
        </p:nvSpPr>
        <p:spPr>
          <a:xfrm>
            <a:off x="1715250" y="21542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1907" name="Google Shape;1907;p15"/>
          <p:cNvSpPr txBox="1"/>
          <p:nvPr>
            <p:ph idx="4294967295" type="body"/>
          </p:nvPr>
        </p:nvSpPr>
        <p:spPr>
          <a:xfrm>
            <a:off x="1715250" y="2811319"/>
            <a:ext cx="5713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pic>
        <p:nvPicPr>
          <p:cNvPr id="1908" name="Google Shape;19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900" y="628650"/>
            <a:ext cx="943800" cy="9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9" name="Google Shape;1909;p1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915" name="Google Shape;1915;p16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16" name="Google Shape;1916;p1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17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22" name="Google Shape;1922;p1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28" name="Google Shape;1928;p18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29" name="Google Shape;1929;p1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/>
          <p:nvPr>
            <p:ph idx="4294967295" type="ctrTitle"/>
          </p:nvPr>
        </p:nvSpPr>
        <p:spPr>
          <a:xfrm>
            <a:off x="1374150" y="2444138"/>
            <a:ext cx="63957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BIG CONCEPT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935" name="Google Shape;1935;p19"/>
          <p:cNvSpPr txBox="1"/>
          <p:nvPr>
            <p:ph idx="4294967295" type="subTitle"/>
          </p:nvPr>
        </p:nvSpPr>
        <p:spPr>
          <a:xfrm>
            <a:off x="1374150" y="3240109"/>
            <a:ext cx="639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rect b="b" l="l" r="r" t="t"/>
            <a:pathLst>
              <a:path extrusionOk="0" h="82958" w="89712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1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44" name="Google Shape;1944;p2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45" name="Google Shape;1945;p20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946" name="Google Shape;1946;p2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52" name="Google Shape;1952;p21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53" name="Google Shape;1953;p21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54" name="Google Shape;1954;p21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2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