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Playfair Display"/>
      <p:regular r:id="rId34"/>
      <p:bold r:id="rId35"/>
      <p:italic r:id="rId36"/>
      <p:boldItalic r:id="rId37"/>
    </p:embeddedFont>
    <p:embeddedFont>
      <p:font typeface="Tino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909CE35-B091-4230-B9C5-EC9F2650DF8B}">
  <a:tblStyle styleId="{2909CE35-B091-4230-B9C5-EC9F2650DF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Tinos-italic.fntdata"/><Relationship Id="rId20" Type="http://schemas.openxmlformats.org/officeDocument/2006/relationships/slide" Target="slides/slide15.xml"/><Relationship Id="rId41" Type="http://schemas.openxmlformats.org/officeDocument/2006/relationships/font" Target="fonts/Tinos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PlayfairDisplay-bold.fntdata"/><Relationship Id="rId12" Type="http://schemas.openxmlformats.org/officeDocument/2006/relationships/slide" Target="slides/slide7.xml"/><Relationship Id="rId34" Type="http://schemas.openxmlformats.org/officeDocument/2006/relationships/font" Target="fonts/PlayfairDisplay-regular.fntdata"/><Relationship Id="rId15" Type="http://schemas.openxmlformats.org/officeDocument/2006/relationships/slide" Target="slides/slide10.xml"/><Relationship Id="rId37" Type="http://schemas.openxmlformats.org/officeDocument/2006/relationships/font" Target="fonts/PlayfairDisplay-boldItalic.fntdata"/><Relationship Id="rId14" Type="http://schemas.openxmlformats.org/officeDocument/2006/relationships/slide" Target="slides/slide9.xml"/><Relationship Id="rId36" Type="http://schemas.openxmlformats.org/officeDocument/2006/relationships/font" Target="fonts/PlayfairDisplay-italic.fntdata"/><Relationship Id="rId17" Type="http://schemas.openxmlformats.org/officeDocument/2006/relationships/slide" Target="slides/slide12.xml"/><Relationship Id="rId39" Type="http://schemas.openxmlformats.org/officeDocument/2006/relationships/font" Target="fonts/Tinos-bold.fntdata"/><Relationship Id="rId16" Type="http://schemas.openxmlformats.org/officeDocument/2006/relationships/slide" Target="slides/slide11.xml"/><Relationship Id="rId38" Type="http://schemas.openxmlformats.org/officeDocument/2006/relationships/font" Target="fonts/Tinos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1470da9253_25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1470da9253_2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1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1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.png" id="10" name="Google Shape;10;p2"/>
          <p:cNvPicPr preferRelativeResize="0"/>
          <p:nvPr/>
        </p:nvPicPr>
        <p:blipFill rotWithShape="1">
          <a:blip r:embed="rId2">
            <a:alphaModFix/>
          </a:blip>
          <a:srcRect b="9288" l="45142" r="0" t="0"/>
          <a:stretch/>
        </p:blipFill>
        <p:spPr>
          <a:xfrm rot="5400000">
            <a:off x="1066799" y="-1085850"/>
            <a:ext cx="1857376" cy="4010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1.png" id="11" name="Google Shape;11;p2"/>
          <p:cNvPicPr preferRelativeResize="0"/>
          <p:nvPr/>
        </p:nvPicPr>
        <p:blipFill rotWithShape="1">
          <a:blip r:embed="rId3">
            <a:alphaModFix/>
          </a:blip>
          <a:srcRect b="2780" l="0" r="35069" t="0"/>
          <a:stretch/>
        </p:blipFill>
        <p:spPr>
          <a:xfrm rot="5400000">
            <a:off x="2296513" y="2182213"/>
            <a:ext cx="1579175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.png" id="12" name="Google Shape;12;p2"/>
          <p:cNvPicPr preferRelativeResize="0"/>
          <p:nvPr/>
        </p:nvPicPr>
        <p:blipFill rotWithShape="1">
          <a:blip r:embed="rId4">
            <a:alphaModFix/>
          </a:blip>
          <a:srcRect b="38811" l="0" r="20660" t="0"/>
          <a:stretch/>
        </p:blipFill>
        <p:spPr>
          <a:xfrm>
            <a:off x="5626393" y="2481475"/>
            <a:ext cx="3517607" cy="2662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.png" id="13" name="Google Shape;13;p2"/>
          <p:cNvPicPr preferRelativeResize="0"/>
          <p:nvPr/>
        </p:nvPicPr>
        <p:blipFill rotWithShape="1">
          <a:blip r:embed="rId5">
            <a:alphaModFix/>
          </a:blip>
          <a:srcRect b="0" l="0" r="26809" t="0"/>
          <a:stretch/>
        </p:blipFill>
        <p:spPr>
          <a:xfrm rot="-5400000">
            <a:off x="5465075" y="-1026425"/>
            <a:ext cx="2662025" cy="4695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oogle Shape;14;p2"/>
          <p:cNvGrpSpPr/>
          <p:nvPr/>
        </p:nvGrpSpPr>
        <p:grpSpPr>
          <a:xfrm>
            <a:off x="1638168" y="1095866"/>
            <a:ext cx="5867786" cy="2951912"/>
            <a:chOff x="615225" y="581250"/>
            <a:chExt cx="7913400" cy="3981000"/>
          </a:xfrm>
        </p:grpSpPr>
        <p:sp>
          <p:nvSpPr>
            <p:cNvPr id="15" name="Google Shape;15;p2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cap="flat" cmpd="sng" w="9525">
              <a:solidFill>
                <a:srgbClr val="231F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cap="flat" cmpd="sng" w="9525">
              <a:solidFill>
                <a:srgbClr val="231F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2"/>
          <p:cNvSpPr txBox="1"/>
          <p:nvPr>
            <p:ph type="ctrTitle"/>
          </p:nvPr>
        </p:nvSpPr>
        <p:spPr>
          <a:xfrm>
            <a:off x="1962150" y="1171525"/>
            <a:ext cx="5219700" cy="280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pic>
        <p:nvPicPr>
          <p:cNvPr descr="1.png" id="18" name="Google Shape;18;p2"/>
          <p:cNvPicPr preferRelativeResize="0"/>
          <p:nvPr/>
        </p:nvPicPr>
        <p:blipFill rotWithShape="1">
          <a:blip r:embed="rId6">
            <a:alphaModFix/>
          </a:blip>
          <a:srcRect b="14813" l="0" r="34262" t="0"/>
          <a:stretch/>
        </p:blipFill>
        <p:spPr>
          <a:xfrm flipH="1">
            <a:off x="0" y="1209675"/>
            <a:ext cx="2536475" cy="3933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8.png" id="19" name="Google Shape;19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51375">
            <a:off x="7110167" y="2730953"/>
            <a:ext cx="970522" cy="1385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Just plants">
  <p:cSld name="BLANK_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1.png" id="102" name="Google Shape;102;p11"/>
          <p:cNvPicPr preferRelativeResize="0"/>
          <p:nvPr/>
        </p:nvPicPr>
        <p:blipFill rotWithShape="1">
          <a:blip r:embed="rId2">
            <a:alphaModFix/>
          </a:blip>
          <a:srcRect b="0" l="43534" r="0" t="0"/>
          <a:stretch/>
        </p:blipFill>
        <p:spPr>
          <a:xfrm flipH="1" rot="-5400000">
            <a:off x="5076912" y="-1318612"/>
            <a:ext cx="1162050" cy="3780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.png" id="103" name="Google Shape;103;p11"/>
          <p:cNvPicPr preferRelativeResize="0"/>
          <p:nvPr/>
        </p:nvPicPr>
        <p:blipFill rotWithShape="1">
          <a:blip r:embed="rId3">
            <a:alphaModFix/>
          </a:blip>
          <a:srcRect b="21353" l="45142" r="0" t="-12064"/>
          <a:stretch/>
        </p:blipFill>
        <p:spPr>
          <a:xfrm rot="5400000">
            <a:off x="1066799" y="-1085850"/>
            <a:ext cx="1857376" cy="4010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1.png" id="104" name="Google Shape;104;p11"/>
          <p:cNvPicPr preferRelativeResize="0"/>
          <p:nvPr/>
        </p:nvPicPr>
        <p:blipFill rotWithShape="1">
          <a:blip r:embed="rId2">
            <a:alphaModFix/>
          </a:blip>
          <a:srcRect b="2780" l="0" r="35069" t="0"/>
          <a:stretch/>
        </p:blipFill>
        <p:spPr>
          <a:xfrm rot="5400000">
            <a:off x="2664950" y="2474450"/>
            <a:ext cx="1423325" cy="3914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.png" id="105" name="Google Shape;105;p11"/>
          <p:cNvPicPr preferRelativeResize="0"/>
          <p:nvPr/>
        </p:nvPicPr>
        <p:blipFill rotWithShape="1">
          <a:blip r:embed="rId4">
            <a:alphaModFix/>
          </a:blip>
          <a:srcRect b="38811" l="0" r="20660" t="0"/>
          <a:stretch/>
        </p:blipFill>
        <p:spPr>
          <a:xfrm>
            <a:off x="5972175" y="2743150"/>
            <a:ext cx="3171824" cy="2400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.png" id="106" name="Google Shape;106;p11"/>
          <p:cNvPicPr preferRelativeResize="0"/>
          <p:nvPr/>
        </p:nvPicPr>
        <p:blipFill rotWithShape="1">
          <a:blip r:embed="rId5">
            <a:alphaModFix/>
          </a:blip>
          <a:srcRect b="0" l="0" r="26809" t="0"/>
          <a:stretch/>
        </p:blipFill>
        <p:spPr>
          <a:xfrm rot="-5400000">
            <a:off x="6379650" y="-773625"/>
            <a:ext cx="2000250" cy="3528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.png" id="107" name="Google Shape;107;p11"/>
          <p:cNvPicPr preferRelativeResize="0"/>
          <p:nvPr/>
        </p:nvPicPr>
        <p:blipFill rotWithShape="1">
          <a:blip r:embed="rId6">
            <a:alphaModFix/>
          </a:blip>
          <a:srcRect b="14813" l="0" r="34262" t="0"/>
          <a:stretch/>
        </p:blipFill>
        <p:spPr>
          <a:xfrm flipH="1">
            <a:off x="0" y="1209675"/>
            <a:ext cx="2536475" cy="3933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.png" id="108" name="Google Shape;108;p11"/>
          <p:cNvPicPr preferRelativeResize="0"/>
          <p:nvPr/>
        </p:nvPicPr>
        <p:blipFill rotWithShape="1">
          <a:blip r:embed="rId7">
            <a:alphaModFix/>
          </a:blip>
          <a:srcRect b="12701" l="0" r="40695" t="0"/>
          <a:stretch/>
        </p:blipFill>
        <p:spPr>
          <a:xfrm>
            <a:off x="7548050" y="1476375"/>
            <a:ext cx="1595950" cy="36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1"/>
          <p:cNvSpPr txBox="1"/>
          <p:nvPr>
            <p:ph idx="12" type="sldNum"/>
          </p:nvPr>
        </p:nvSpPr>
        <p:spPr>
          <a:xfrm>
            <a:off x="4297650" y="47498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000000"/>
                </a:solidFill>
              </a:defRPr>
            </a:lvl1pPr>
            <a:lvl2pPr lvl="1">
              <a:buNone/>
              <a:defRPr>
                <a:solidFill>
                  <a:srgbClr val="000000"/>
                </a:solidFill>
              </a:defRPr>
            </a:lvl2pPr>
            <a:lvl3pPr lvl="2">
              <a:buNone/>
              <a:defRPr>
                <a:solidFill>
                  <a:srgbClr val="000000"/>
                </a:solidFill>
              </a:defRPr>
            </a:lvl3pPr>
            <a:lvl4pPr lvl="3">
              <a:buNone/>
              <a:defRPr>
                <a:solidFill>
                  <a:srgbClr val="000000"/>
                </a:solidFill>
              </a:defRPr>
            </a:lvl4pPr>
            <a:lvl5pPr lvl="4">
              <a:buNone/>
              <a:defRPr>
                <a:solidFill>
                  <a:srgbClr val="000000"/>
                </a:solidFill>
              </a:defRPr>
            </a:lvl5pPr>
            <a:lvl6pPr lvl="5">
              <a:buNone/>
              <a:defRPr>
                <a:solidFill>
                  <a:srgbClr val="000000"/>
                </a:solidFill>
              </a:defRPr>
            </a:lvl6pPr>
            <a:lvl7pPr lvl="6">
              <a:buNone/>
              <a:defRPr>
                <a:solidFill>
                  <a:srgbClr val="000000"/>
                </a:solidFill>
              </a:defRPr>
            </a:lvl7pPr>
            <a:lvl8pPr lvl="7">
              <a:buNone/>
              <a:defRPr>
                <a:solidFill>
                  <a:srgbClr val="000000"/>
                </a:solidFill>
              </a:defRPr>
            </a:lvl8pPr>
            <a:lvl9pPr lvl="8"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Just plants small">
  <p:cSld name="BLANK_1_1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1.png" id="111" name="Google Shape;111;p12"/>
          <p:cNvPicPr preferRelativeResize="0"/>
          <p:nvPr/>
        </p:nvPicPr>
        <p:blipFill rotWithShape="1">
          <a:blip r:embed="rId2">
            <a:alphaModFix/>
          </a:blip>
          <a:srcRect b="0" l="43534" r="0" t="0"/>
          <a:stretch/>
        </p:blipFill>
        <p:spPr>
          <a:xfrm flipH="1" rot="-5400000">
            <a:off x="6449075" y="-876950"/>
            <a:ext cx="769994" cy="25048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.png" id="112" name="Google Shape;112;p12"/>
          <p:cNvPicPr preferRelativeResize="0"/>
          <p:nvPr/>
        </p:nvPicPr>
        <p:blipFill rotWithShape="1">
          <a:blip r:embed="rId3">
            <a:alphaModFix/>
          </a:blip>
          <a:srcRect b="21353" l="45142" r="0" t="-12064"/>
          <a:stretch/>
        </p:blipFill>
        <p:spPr>
          <a:xfrm rot="5400000">
            <a:off x="721662" y="-740712"/>
            <a:ext cx="1261775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1.png" id="113" name="Google Shape;113;p12"/>
          <p:cNvPicPr preferRelativeResize="0"/>
          <p:nvPr/>
        </p:nvPicPr>
        <p:blipFill rotWithShape="1">
          <a:blip r:embed="rId2">
            <a:alphaModFix/>
          </a:blip>
          <a:srcRect b="2780" l="0" r="35069" t="0"/>
          <a:stretch/>
        </p:blipFill>
        <p:spPr>
          <a:xfrm rot="5400000">
            <a:off x="1477665" y="3663565"/>
            <a:ext cx="789205" cy="21706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.png" id="114" name="Google Shape;114;p12"/>
          <p:cNvPicPr preferRelativeResize="0"/>
          <p:nvPr/>
        </p:nvPicPr>
        <p:blipFill rotWithShape="1">
          <a:blip r:embed="rId4">
            <a:alphaModFix/>
          </a:blip>
          <a:srcRect b="38811" l="0" r="20660" t="0"/>
          <a:stretch/>
        </p:blipFill>
        <p:spPr>
          <a:xfrm>
            <a:off x="6973325" y="3500784"/>
            <a:ext cx="2170675" cy="16427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.png" id="115" name="Google Shape;115;p12"/>
          <p:cNvPicPr preferRelativeResize="0"/>
          <p:nvPr/>
        </p:nvPicPr>
        <p:blipFill rotWithShape="1">
          <a:blip r:embed="rId5">
            <a:alphaModFix/>
          </a:blip>
          <a:srcRect b="0" l="0" r="26809" t="0"/>
          <a:stretch/>
        </p:blipFill>
        <p:spPr>
          <a:xfrm rot="-5400000">
            <a:off x="7312293" y="-515832"/>
            <a:ext cx="1325400" cy="23380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.png" id="116" name="Google Shape;116;p12"/>
          <p:cNvPicPr preferRelativeResize="0"/>
          <p:nvPr/>
        </p:nvPicPr>
        <p:blipFill rotWithShape="1">
          <a:blip r:embed="rId6">
            <a:alphaModFix/>
          </a:blip>
          <a:srcRect b="14813" l="0" r="34262" t="0"/>
          <a:stretch/>
        </p:blipFill>
        <p:spPr>
          <a:xfrm flipH="1">
            <a:off x="-1" y="2962275"/>
            <a:ext cx="1406427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.png" id="117" name="Google Shape;117;p12"/>
          <p:cNvPicPr preferRelativeResize="0"/>
          <p:nvPr/>
        </p:nvPicPr>
        <p:blipFill rotWithShape="1">
          <a:blip r:embed="rId7">
            <a:alphaModFix/>
          </a:blip>
          <a:srcRect b="12701" l="0" r="40695" t="0"/>
          <a:stretch/>
        </p:blipFill>
        <p:spPr>
          <a:xfrm>
            <a:off x="8051794" y="2633848"/>
            <a:ext cx="1092207" cy="250965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2"/>
          <p:cNvSpPr txBox="1"/>
          <p:nvPr>
            <p:ph idx="12" type="sldNum"/>
          </p:nvPr>
        </p:nvSpPr>
        <p:spPr>
          <a:xfrm>
            <a:off x="4297650" y="47498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photo as background">
  <p:cSld name="BLANK_1_1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"/>
          <p:cNvSpPr/>
          <p:nvPr/>
        </p:nvSpPr>
        <p:spPr>
          <a:xfrm>
            <a:off x="-9525" y="-9525"/>
            <a:ext cx="9153600" cy="5153100"/>
          </a:xfrm>
          <a:prstGeom prst="frame">
            <a:avLst>
              <a:gd fmla="val 6469" name="adj1"/>
            </a:avLst>
          </a:prstGeom>
          <a:solidFill>
            <a:srgbClr val="FFFFFF">
              <a:alpha val="503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3.png" id="121" name="Google Shape;121;p13"/>
          <p:cNvPicPr preferRelativeResize="0"/>
          <p:nvPr/>
        </p:nvPicPr>
        <p:blipFill rotWithShape="1">
          <a:blip r:embed="rId2">
            <a:alphaModFix/>
          </a:blip>
          <a:srcRect b="18533" l="0" r="17197" t="0"/>
          <a:stretch/>
        </p:blipFill>
        <p:spPr>
          <a:xfrm>
            <a:off x="6915150" y="2889625"/>
            <a:ext cx="2228850" cy="2253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.png" id="122" name="Google Shape;122;p13"/>
          <p:cNvPicPr preferRelativeResize="0"/>
          <p:nvPr/>
        </p:nvPicPr>
        <p:blipFill rotWithShape="1">
          <a:blip r:embed="rId3">
            <a:alphaModFix/>
          </a:blip>
          <a:srcRect b="18374" l="49259" r="0" t="0"/>
          <a:stretch/>
        </p:blipFill>
        <p:spPr>
          <a:xfrm rot="5400000">
            <a:off x="418138" y="-437188"/>
            <a:ext cx="1478299" cy="23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3"/>
          <p:cNvSpPr txBox="1"/>
          <p:nvPr>
            <p:ph idx="12" type="sldNum"/>
          </p:nvPr>
        </p:nvSpPr>
        <p:spPr>
          <a:xfrm>
            <a:off x="4297650" y="4812625"/>
            <a:ext cx="548700" cy="33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1.png" id="21" name="Google Shape;21;p3"/>
          <p:cNvPicPr preferRelativeResize="0"/>
          <p:nvPr/>
        </p:nvPicPr>
        <p:blipFill rotWithShape="1">
          <a:blip r:embed="rId2">
            <a:alphaModFix/>
          </a:blip>
          <a:srcRect b="17702" l="0" r="35069" t="0"/>
          <a:stretch/>
        </p:blipFill>
        <p:spPr>
          <a:xfrm rot="5400000">
            <a:off x="1426387" y="1569262"/>
            <a:ext cx="2147850" cy="5000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.png" id="22" name="Google Shape;22;p3"/>
          <p:cNvPicPr preferRelativeResize="0"/>
          <p:nvPr/>
        </p:nvPicPr>
        <p:blipFill rotWithShape="1">
          <a:blip r:embed="rId3">
            <a:alphaModFix/>
          </a:blip>
          <a:srcRect b="0" l="0" r="26809" t="0"/>
          <a:stretch/>
        </p:blipFill>
        <p:spPr>
          <a:xfrm rot="-5400000">
            <a:off x="5569537" y="-997538"/>
            <a:ext cx="2586450" cy="4562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oogle Shape;23;p3"/>
          <p:cNvGrpSpPr/>
          <p:nvPr/>
        </p:nvGrpSpPr>
        <p:grpSpPr>
          <a:xfrm>
            <a:off x="1638168" y="1095866"/>
            <a:ext cx="5867786" cy="2951912"/>
            <a:chOff x="615225" y="581250"/>
            <a:chExt cx="7913400" cy="3981000"/>
          </a:xfrm>
        </p:grpSpPr>
        <p:sp>
          <p:nvSpPr>
            <p:cNvPr id="24" name="Google Shape;24;p3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cap="flat" cmpd="sng" w="9525">
              <a:solidFill>
                <a:srgbClr val="231F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cap="flat" cmpd="sng" w="9525">
              <a:solidFill>
                <a:srgbClr val="231F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ctrTitle"/>
          </p:nvPr>
        </p:nvSpPr>
        <p:spPr>
          <a:xfrm>
            <a:off x="1924050" y="1659550"/>
            <a:ext cx="52959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3"/>
          <p:cNvSpPr txBox="1"/>
          <p:nvPr>
            <p:ph idx="1" type="subTitle"/>
          </p:nvPr>
        </p:nvSpPr>
        <p:spPr>
          <a:xfrm>
            <a:off x="685800" y="29162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i="1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i="1"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i="1"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i="1"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i="1"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i="1"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i="1"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i="1"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i="1" sz="3000"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descr="3.png" id="28" name="Google Shape;28;p3"/>
          <p:cNvPicPr preferRelativeResize="0"/>
          <p:nvPr/>
        </p:nvPicPr>
        <p:blipFill rotWithShape="1">
          <a:blip r:embed="rId4">
            <a:alphaModFix/>
          </a:blip>
          <a:srcRect b="18533" l="0" r="17197" t="0"/>
          <a:stretch/>
        </p:blipFill>
        <p:spPr>
          <a:xfrm>
            <a:off x="6162675" y="2128700"/>
            <a:ext cx="2981325" cy="3014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.png" id="29" name="Google Shape;29;p3"/>
          <p:cNvPicPr preferRelativeResize="0"/>
          <p:nvPr/>
        </p:nvPicPr>
        <p:blipFill rotWithShape="1">
          <a:blip r:embed="rId5">
            <a:alphaModFix/>
          </a:blip>
          <a:srcRect b="18374" l="49259" r="0" t="0"/>
          <a:stretch/>
        </p:blipFill>
        <p:spPr>
          <a:xfrm rot="5400000">
            <a:off x="603175" y="-622226"/>
            <a:ext cx="2117874" cy="3343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.png" id="31" name="Google Shape;31;p4"/>
          <p:cNvPicPr preferRelativeResize="0"/>
          <p:nvPr/>
        </p:nvPicPr>
        <p:blipFill rotWithShape="1">
          <a:blip r:embed="rId2">
            <a:alphaModFix/>
          </a:blip>
          <a:srcRect b="18533" l="0" r="17197" t="0"/>
          <a:stretch/>
        </p:blipFill>
        <p:spPr>
          <a:xfrm>
            <a:off x="6162675" y="2128700"/>
            <a:ext cx="2981325" cy="3014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.png" id="32" name="Google Shape;32;p4"/>
          <p:cNvPicPr preferRelativeResize="0"/>
          <p:nvPr/>
        </p:nvPicPr>
        <p:blipFill rotWithShape="1">
          <a:blip r:embed="rId3">
            <a:alphaModFix/>
          </a:blip>
          <a:srcRect b="18374" l="49259" r="0" t="0"/>
          <a:stretch/>
        </p:blipFill>
        <p:spPr>
          <a:xfrm rot="5400000">
            <a:off x="603175" y="-622226"/>
            <a:ext cx="2117874" cy="3343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33;p4"/>
          <p:cNvGrpSpPr/>
          <p:nvPr/>
        </p:nvGrpSpPr>
        <p:grpSpPr>
          <a:xfrm>
            <a:off x="1638168" y="1095794"/>
            <a:ext cx="5867786" cy="2951912"/>
            <a:chOff x="615225" y="581250"/>
            <a:chExt cx="7913400" cy="3981000"/>
          </a:xfrm>
        </p:grpSpPr>
        <p:sp>
          <p:nvSpPr>
            <p:cNvPr id="34" name="Google Shape;34;p4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cap="flat" cmpd="sng" w="9525">
              <a:solidFill>
                <a:srgbClr val="231F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cap="flat" cmpd="sng" w="9525">
              <a:solidFill>
                <a:srgbClr val="231F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4"/>
          <p:cNvSpPr/>
          <p:nvPr/>
        </p:nvSpPr>
        <p:spPr>
          <a:xfrm>
            <a:off x="4276500" y="3703848"/>
            <a:ext cx="591000" cy="591000"/>
          </a:xfrm>
          <a:prstGeom prst="ellipse">
            <a:avLst/>
          </a:prstGeom>
          <a:solidFill>
            <a:srgbClr val="231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2750400" y="1164100"/>
            <a:ext cx="3643200" cy="281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60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◉"/>
              <a:defRPr i="1" sz="1800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42900" lvl="1" marL="914400" rtl="0" algn="ctr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◎"/>
              <a:defRPr i="1" sz="1800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42900" lvl="2" marL="1371600" rtl="0" algn="ctr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○"/>
              <a:defRPr i="1" sz="1800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42900" lvl="3" marL="1828800" rtl="0" algn="ctr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●"/>
              <a:defRPr i="1" sz="1800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42900" lvl="4" marL="2286000" rtl="0" algn="ctr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○"/>
              <a:defRPr i="1" sz="1800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42900" lvl="5" marL="2743200" rtl="0" algn="ctr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■"/>
              <a:defRPr i="1" sz="1800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42900" lvl="6" marL="3200400" rtl="0" algn="ctr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●"/>
              <a:defRPr i="1" sz="1800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42900" lvl="7" marL="3657600" rtl="0" algn="ctr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○"/>
              <a:defRPr i="1" sz="1800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■"/>
              <a:defRPr i="1" sz="1800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8" name="Google Shape;38;p4"/>
          <p:cNvSpPr txBox="1"/>
          <p:nvPr/>
        </p:nvSpPr>
        <p:spPr>
          <a:xfrm>
            <a:off x="3593400" y="3748272"/>
            <a:ext cx="19572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”</a:t>
            </a:r>
            <a:endParaRPr sz="3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descr="10.png" id="39" name="Google Shape;39;p4"/>
          <p:cNvPicPr preferRelativeResize="0"/>
          <p:nvPr/>
        </p:nvPicPr>
        <p:blipFill rotWithShape="1">
          <a:blip r:embed="rId4">
            <a:alphaModFix/>
          </a:blip>
          <a:srcRect b="50541" l="17184" r="0" t="0"/>
          <a:stretch/>
        </p:blipFill>
        <p:spPr>
          <a:xfrm>
            <a:off x="-9525" y="2599625"/>
            <a:ext cx="3138200" cy="2543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.png" id="40" name="Google Shape;40;p4"/>
          <p:cNvPicPr preferRelativeResize="0"/>
          <p:nvPr/>
        </p:nvPicPr>
        <p:blipFill rotWithShape="1">
          <a:blip r:embed="rId5">
            <a:alphaModFix/>
          </a:blip>
          <a:srcRect b="26905" l="0" r="34288" t="0"/>
          <a:stretch/>
        </p:blipFill>
        <p:spPr>
          <a:xfrm rot="-5400000">
            <a:off x="6531676" y="-493150"/>
            <a:ext cx="2138225" cy="3105476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"/>
          <p:cNvSpPr txBox="1"/>
          <p:nvPr>
            <p:ph idx="12" type="sldNum"/>
          </p:nvPr>
        </p:nvSpPr>
        <p:spPr>
          <a:xfrm>
            <a:off x="4297650" y="4292650"/>
            <a:ext cx="548700" cy="24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.png" id="43" name="Google Shape;43;p5"/>
          <p:cNvPicPr preferRelativeResize="0"/>
          <p:nvPr/>
        </p:nvPicPr>
        <p:blipFill rotWithShape="1">
          <a:blip r:embed="rId2">
            <a:alphaModFix/>
          </a:blip>
          <a:srcRect b="19199" l="50049" r="-4964" t="-17056"/>
          <a:stretch/>
        </p:blipFill>
        <p:spPr>
          <a:xfrm rot="5400000">
            <a:off x="1031774" y="-1060351"/>
            <a:ext cx="2527500" cy="46291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" name="Google Shape;44;p5"/>
          <p:cNvGrpSpPr/>
          <p:nvPr/>
        </p:nvGrpSpPr>
        <p:grpSpPr>
          <a:xfrm>
            <a:off x="615225" y="581250"/>
            <a:ext cx="7913400" cy="3981000"/>
            <a:chOff x="615225" y="581250"/>
            <a:chExt cx="7913400" cy="3981000"/>
          </a:xfrm>
        </p:grpSpPr>
        <p:sp>
          <p:nvSpPr>
            <p:cNvPr id="45" name="Google Shape;45;p5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cap="flat" cmpd="sng" w="9525">
              <a:solidFill>
                <a:srgbClr val="231F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cap="flat" cmpd="sng" w="9525">
              <a:solidFill>
                <a:srgbClr val="231F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5"/>
          <p:cNvSpPr txBox="1"/>
          <p:nvPr>
            <p:ph type="title"/>
          </p:nvPr>
        </p:nvSpPr>
        <p:spPr>
          <a:xfrm>
            <a:off x="1251600" y="1044175"/>
            <a:ext cx="6640800" cy="9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" type="body"/>
          </p:nvPr>
        </p:nvSpPr>
        <p:spPr>
          <a:xfrm>
            <a:off x="1251600" y="2122450"/>
            <a:ext cx="6640800" cy="23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◉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descr="5.png" id="49" name="Google Shape;49;p5"/>
          <p:cNvPicPr preferRelativeResize="0"/>
          <p:nvPr/>
        </p:nvPicPr>
        <p:blipFill rotWithShape="1">
          <a:blip r:embed="rId3">
            <a:alphaModFix/>
          </a:blip>
          <a:srcRect b="23112" l="0" r="36415" t="0"/>
          <a:stretch/>
        </p:blipFill>
        <p:spPr>
          <a:xfrm>
            <a:off x="7397875" y="1847850"/>
            <a:ext cx="1746125" cy="3295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.png" id="50" name="Google Shape;50;p5"/>
          <p:cNvPicPr preferRelativeResize="0"/>
          <p:nvPr/>
        </p:nvPicPr>
        <p:blipFill rotWithShape="1">
          <a:blip r:embed="rId4">
            <a:alphaModFix/>
          </a:blip>
          <a:srcRect b="16541" l="11090" r="-11089" t="0"/>
          <a:stretch/>
        </p:blipFill>
        <p:spPr>
          <a:xfrm>
            <a:off x="-19050" y="3355500"/>
            <a:ext cx="1746125" cy="17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5"/>
          <p:cNvSpPr txBox="1"/>
          <p:nvPr>
            <p:ph idx="12" type="sldNum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.png" id="53" name="Google Shape;53;p6"/>
          <p:cNvPicPr preferRelativeResize="0"/>
          <p:nvPr/>
        </p:nvPicPr>
        <p:blipFill rotWithShape="1">
          <a:blip r:embed="rId2">
            <a:alphaModFix/>
          </a:blip>
          <a:srcRect b="26905" l="0" r="34288" t="0"/>
          <a:stretch/>
        </p:blipFill>
        <p:spPr>
          <a:xfrm rot="-5400000">
            <a:off x="6531676" y="-493150"/>
            <a:ext cx="2138225" cy="3105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6"/>
          <p:cNvGrpSpPr/>
          <p:nvPr/>
        </p:nvGrpSpPr>
        <p:grpSpPr>
          <a:xfrm>
            <a:off x="615225" y="581250"/>
            <a:ext cx="7913400" cy="3981000"/>
            <a:chOff x="615225" y="581250"/>
            <a:chExt cx="7913400" cy="3981000"/>
          </a:xfrm>
        </p:grpSpPr>
        <p:sp>
          <p:nvSpPr>
            <p:cNvPr id="55" name="Google Shape;55;p6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cap="flat" cmpd="sng" w="9525">
              <a:solidFill>
                <a:srgbClr val="231F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cap="flat" cmpd="sng" w="9525">
              <a:solidFill>
                <a:srgbClr val="231F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6"/>
          <p:cNvSpPr txBox="1"/>
          <p:nvPr>
            <p:ph type="title"/>
          </p:nvPr>
        </p:nvSpPr>
        <p:spPr>
          <a:xfrm>
            <a:off x="1251600" y="1044175"/>
            <a:ext cx="6640800" cy="9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58" name="Google Shape;58;p6"/>
          <p:cNvSpPr txBox="1"/>
          <p:nvPr>
            <p:ph idx="1" type="body"/>
          </p:nvPr>
        </p:nvSpPr>
        <p:spPr>
          <a:xfrm>
            <a:off x="1191650" y="2115774"/>
            <a:ext cx="3281700" cy="21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◉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6"/>
          <p:cNvSpPr txBox="1"/>
          <p:nvPr>
            <p:ph idx="2" type="body"/>
          </p:nvPr>
        </p:nvSpPr>
        <p:spPr>
          <a:xfrm>
            <a:off x="4670800" y="2115774"/>
            <a:ext cx="3281700" cy="21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◉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descr="7.png" id="60" name="Google Shape;60;p6"/>
          <p:cNvPicPr preferRelativeResize="0"/>
          <p:nvPr/>
        </p:nvPicPr>
        <p:blipFill rotWithShape="1">
          <a:blip r:embed="rId3">
            <a:alphaModFix/>
          </a:blip>
          <a:srcRect b="21764" l="57520" r="0" t="0"/>
          <a:stretch/>
        </p:blipFill>
        <p:spPr>
          <a:xfrm>
            <a:off x="0" y="2380575"/>
            <a:ext cx="1528900" cy="2762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1.png" id="61" name="Google Shape;61;p6"/>
          <p:cNvPicPr preferRelativeResize="0"/>
          <p:nvPr/>
        </p:nvPicPr>
        <p:blipFill rotWithShape="1">
          <a:blip r:embed="rId4">
            <a:alphaModFix/>
          </a:blip>
          <a:srcRect b="72214" l="0" r="35069" t="0"/>
          <a:stretch/>
        </p:blipFill>
        <p:spPr>
          <a:xfrm>
            <a:off x="7005675" y="3455208"/>
            <a:ext cx="2147850" cy="168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6"/>
          <p:cNvSpPr txBox="1"/>
          <p:nvPr>
            <p:ph idx="12" type="sldNum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1.png" id="64" name="Google Shape;64;p7"/>
          <p:cNvPicPr preferRelativeResize="0"/>
          <p:nvPr/>
        </p:nvPicPr>
        <p:blipFill rotWithShape="1">
          <a:blip r:embed="rId2">
            <a:alphaModFix/>
          </a:blip>
          <a:srcRect b="3157" l="45000" r="0" t="0"/>
          <a:stretch/>
        </p:blipFill>
        <p:spPr>
          <a:xfrm>
            <a:off x="-11014" y="1333539"/>
            <a:ext cx="1181275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.png" id="65" name="Google Shape;65;p7"/>
          <p:cNvPicPr preferRelativeResize="0"/>
          <p:nvPr/>
        </p:nvPicPr>
        <p:blipFill rotWithShape="1">
          <a:blip r:embed="rId3">
            <a:alphaModFix/>
          </a:blip>
          <a:srcRect b="6270" l="-5401" r="32211" t="-6270"/>
          <a:stretch/>
        </p:blipFill>
        <p:spPr>
          <a:xfrm flipH="1" rot="-5400000">
            <a:off x="6293387" y="2292888"/>
            <a:ext cx="2062675" cy="36385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7"/>
          <p:cNvGrpSpPr/>
          <p:nvPr/>
        </p:nvGrpSpPr>
        <p:grpSpPr>
          <a:xfrm>
            <a:off x="615225" y="581250"/>
            <a:ext cx="7913400" cy="3981000"/>
            <a:chOff x="615225" y="581250"/>
            <a:chExt cx="7913400" cy="3981000"/>
          </a:xfrm>
        </p:grpSpPr>
        <p:sp>
          <p:nvSpPr>
            <p:cNvPr id="67" name="Google Shape;67;p7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cap="flat" cmpd="sng" w="9525">
              <a:solidFill>
                <a:srgbClr val="231F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cap="flat" cmpd="sng" w="9525">
              <a:solidFill>
                <a:srgbClr val="231F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" name="Google Shape;69;p7"/>
          <p:cNvSpPr txBox="1"/>
          <p:nvPr>
            <p:ph type="title"/>
          </p:nvPr>
        </p:nvSpPr>
        <p:spPr>
          <a:xfrm>
            <a:off x="1251600" y="1044175"/>
            <a:ext cx="6640800" cy="9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" type="body"/>
          </p:nvPr>
        </p:nvSpPr>
        <p:spPr>
          <a:xfrm>
            <a:off x="1176100" y="2127925"/>
            <a:ext cx="2168400" cy="23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◉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◎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7"/>
          <p:cNvSpPr txBox="1"/>
          <p:nvPr>
            <p:ph idx="2" type="body"/>
          </p:nvPr>
        </p:nvSpPr>
        <p:spPr>
          <a:xfrm>
            <a:off x="3455677" y="2127925"/>
            <a:ext cx="2168400" cy="23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◉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◎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7"/>
          <p:cNvSpPr txBox="1"/>
          <p:nvPr>
            <p:ph idx="3" type="body"/>
          </p:nvPr>
        </p:nvSpPr>
        <p:spPr>
          <a:xfrm>
            <a:off x="5735254" y="2127925"/>
            <a:ext cx="2168400" cy="23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◉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◎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descr="1.png" id="73" name="Google Shape;73;p7"/>
          <p:cNvPicPr preferRelativeResize="0"/>
          <p:nvPr/>
        </p:nvPicPr>
        <p:blipFill rotWithShape="1">
          <a:blip r:embed="rId4">
            <a:alphaModFix/>
          </a:blip>
          <a:srcRect b="42702" l="-13090" r="39793" t="-8865"/>
          <a:stretch/>
        </p:blipFill>
        <p:spPr>
          <a:xfrm rot="-5400000">
            <a:off x="6943724" y="-90783"/>
            <a:ext cx="2133601" cy="230504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7"/>
          <p:cNvSpPr txBox="1"/>
          <p:nvPr>
            <p:ph idx="12" type="sldNum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7.png" id="76" name="Google Shape;76;p8"/>
          <p:cNvPicPr preferRelativeResize="0"/>
          <p:nvPr/>
        </p:nvPicPr>
        <p:blipFill rotWithShape="1">
          <a:blip r:embed="rId2">
            <a:alphaModFix/>
          </a:blip>
          <a:srcRect b="18374" l="49259" r="0" t="0"/>
          <a:stretch/>
        </p:blipFill>
        <p:spPr>
          <a:xfrm rot="5400000">
            <a:off x="418138" y="-437188"/>
            <a:ext cx="1478299" cy="2333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8"/>
          <p:cNvGrpSpPr/>
          <p:nvPr/>
        </p:nvGrpSpPr>
        <p:grpSpPr>
          <a:xfrm>
            <a:off x="615225" y="581250"/>
            <a:ext cx="7913400" cy="3981000"/>
            <a:chOff x="615225" y="581250"/>
            <a:chExt cx="7913400" cy="3981000"/>
          </a:xfrm>
        </p:grpSpPr>
        <p:sp>
          <p:nvSpPr>
            <p:cNvPr id="78" name="Google Shape;78;p8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cap="flat" cmpd="sng" w="9525">
              <a:solidFill>
                <a:srgbClr val="231F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cap="flat" cmpd="sng" w="9525">
              <a:solidFill>
                <a:srgbClr val="231F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Google Shape;80;p8"/>
          <p:cNvSpPr txBox="1"/>
          <p:nvPr>
            <p:ph type="title"/>
          </p:nvPr>
        </p:nvSpPr>
        <p:spPr>
          <a:xfrm>
            <a:off x="1251600" y="1044175"/>
            <a:ext cx="6640800" cy="49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pic>
        <p:nvPicPr>
          <p:cNvPr descr="3.png" id="81" name="Google Shape;81;p8"/>
          <p:cNvPicPr preferRelativeResize="0"/>
          <p:nvPr/>
        </p:nvPicPr>
        <p:blipFill rotWithShape="1">
          <a:blip r:embed="rId3">
            <a:alphaModFix/>
          </a:blip>
          <a:srcRect b="18533" l="0" r="17197" t="0"/>
          <a:stretch/>
        </p:blipFill>
        <p:spPr>
          <a:xfrm>
            <a:off x="6915150" y="2889625"/>
            <a:ext cx="2228850" cy="22538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8"/>
          <p:cNvSpPr txBox="1"/>
          <p:nvPr>
            <p:ph idx="12" type="sldNum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.png" id="84" name="Google Shape;84;p9"/>
          <p:cNvPicPr preferRelativeResize="0"/>
          <p:nvPr/>
        </p:nvPicPr>
        <p:blipFill rotWithShape="1">
          <a:blip r:embed="rId2">
            <a:alphaModFix/>
          </a:blip>
          <a:srcRect b="18533" l="0" r="17197" t="0"/>
          <a:stretch/>
        </p:blipFill>
        <p:spPr>
          <a:xfrm>
            <a:off x="6915150" y="2889625"/>
            <a:ext cx="2228850" cy="2253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9"/>
          <p:cNvGrpSpPr/>
          <p:nvPr/>
        </p:nvGrpSpPr>
        <p:grpSpPr>
          <a:xfrm>
            <a:off x="615225" y="581250"/>
            <a:ext cx="7913400" cy="3981000"/>
            <a:chOff x="615225" y="581250"/>
            <a:chExt cx="7913400" cy="3981000"/>
          </a:xfrm>
        </p:grpSpPr>
        <p:sp>
          <p:nvSpPr>
            <p:cNvPr id="86" name="Google Shape;86;p9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cap="flat" cmpd="sng" w="9525">
              <a:solidFill>
                <a:srgbClr val="231F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9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cap="flat" cmpd="sng" w="9525">
              <a:solidFill>
                <a:srgbClr val="231F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9"/>
          <p:cNvSpPr txBox="1"/>
          <p:nvPr>
            <p:ph idx="1" type="body"/>
          </p:nvPr>
        </p:nvSpPr>
        <p:spPr>
          <a:xfrm>
            <a:off x="885825" y="3949100"/>
            <a:ext cx="73725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/>
        </p:txBody>
      </p:sp>
      <p:pic>
        <p:nvPicPr>
          <p:cNvPr descr="7.png" id="89" name="Google Shape;89;p9"/>
          <p:cNvPicPr preferRelativeResize="0"/>
          <p:nvPr/>
        </p:nvPicPr>
        <p:blipFill rotWithShape="1">
          <a:blip r:embed="rId3">
            <a:alphaModFix/>
          </a:blip>
          <a:srcRect b="18374" l="49259" r="0" t="0"/>
          <a:stretch/>
        </p:blipFill>
        <p:spPr>
          <a:xfrm rot="5400000">
            <a:off x="418138" y="-437188"/>
            <a:ext cx="1478299" cy="23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9"/>
          <p:cNvSpPr txBox="1"/>
          <p:nvPr>
            <p:ph idx="12" type="sldNum"/>
          </p:nvPr>
        </p:nvSpPr>
        <p:spPr>
          <a:xfrm>
            <a:off x="4297650" y="4521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.png" id="92" name="Google Shape;92;p10"/>
          <p:cNvPicPr preferRelativeResize="0"/>
          <p:nvPr/>
        </p:nvPicPr>
        <p:blipFill rotWithShape="1">
          <a:blip r:embed="rId2">
            <a:alphaModFix/>
          </a:blip>
          <a:srcRect b="12701" l="0" r="40695" t="0"/>
          <a:stretch/>
        </p:blipFill>
        <p:spPr>
          <a:xfrm>
            <a:off x="7727980" y="1889850"/>
            <a:ext cx="1416020" cy="3253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1.png" id="93" name="Google Shape;93;p10"/>
          <p:cNvPicPr preferRelativeResize="0"/>
          <p:nvPr/>
        </p:nvPicPr>
        <p:blipFill rotWithShape="1">
          <a:blip r:embed="rId3">
            <a:alphaModFix/>
          </a:blip>
          <a:srcRect b="9942" l="43534" r="0" t="0"/>
          <a:stretch/>
        </p:blipFill>
        <p:spPr>
          <a:xfrm flipH="1" rot="-5400000">
            <a:off x="6860725" y="-1130750"/>
            <a:ext cx="1162050" cy="340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1.png" id="94" name="Google Shape;94;p10"/>
          <p:cNvPicPr preferRelativeResize="0"/>
          <p:nvPr/>
        </p:nvPicPr>
        <p:blipFill rotWithShape="1">
          <a:blip r:embed="rId3">
            <a:alphaModFix/>
          </a:blip>
          <a:srcRect b="2780" l="0" r="35069" t="0"/>
          <a:stretch/>
        </p:blipFill>
        <p:spPr>
          <a:xfrm rot="5400000">
            <a:off x="1236200" y="2474450"/>
            <a:ext cx="1423325" cy="3914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10"/>
          <p:cNvGrpSpPr/>
          <p:nvPr/>
        </p:nvGrpSpPr>
        <p:grpSpPr>
          <a:xfrm>
            <a:off x="615225" y="581250"/>
            <a:ext cx="7913400" cy="3981000"/>
            <a:chOff x="615225" y="581250"/>
            <a:chExt cx="7913400" cy="3981000"/>
          </a:xfrm>
        </p:grpSpPr>
        <p:sp>
          <p:nvSpPr>
            <p:cNvPr id="96" name="Google Shape;96;p10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cap="flat" cmpd="sng" w="9525">
              <a:solidFill>
                <a:srgbClr val="231F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0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cap="flat" cmpd="sng" w="9525">
              <a:solidFill>
                <a:srgbClr val="231F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2.png" id="98" name="Google Shape;98;p10"/>
          <p:cNvPicPr preferRelativeResize="0"/>
          <p:nvPr/>
        </p:nvPicPr>
        <p:blipFill rotWithShape="1">
          <a:blip r:embed="rId4">
            <a:alphaModFix/>
          </a:blip>
          <a:srcRect b="21353" l="45142" r="0" t="-12064"/>
          <a:stretch/>
        </p:blipFill>
        <p:spPr>
          <a:xfrm rot="5400000">
            <a:off x="949199" y="-968250"/>
            <a:ext cx="1654426" cy="3571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.png" id="99" name="Google Shape;99;p10"/>
          <p:cNvPicPr preferRelativeResize="0"/>
          <p:nvPr/>
        </p:nvPicPr>
        <p:blipFill rotWithShape="1">
          <a:blip r:embed="rId5">
            <a:alphaModFix/>
          </a:blip>
          <a:srcRect b="16541" l="11090" r="-11089" t="0"/>
          <a:stretch/>
        </p:blipFill>
        <p:spPr>
          <a:xfrm flipH="1">
            <a:off x="7639050" y="3602476"/>
            <a:ext cx="1504950" cy="154102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0"/>
          <p:cNvSpPr txBox="1"/>
          <p:nvPr>
            <p:ph idx="12" type="sldNum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FBFAF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51600" y="1044175"/>
            <a:ext cx="66408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b="1" sz="4800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b="1" sz="4800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b="1" sz="4800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b="1" sz="4800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b="1" sz="4800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b="1" sz="4800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b="1" sz="4800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b="1" sz="4800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b="1" sz="4800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251600" y="2122450"/>
            <a:ext cx="6640800" cy="23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◉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◎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●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■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●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■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slidescarnival.com/help-use-presentation-template" TargetMode="External"/><Relationship Id="rId4" Type="http://schemas.openxmlformats.org/officeDocument/2006/relationships/hyperlink" Target="http://creativecommons.org/licenses/by/4.0/" TargetMode="External"/><Relationship Id="rId5" Type="http://schemas.openxmlformats.org/officeDocument/2006/relationships/slide" Target="/ppt/slides/slide26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biodiversitylibrary.org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fontsquirrel.com/fonts/playfair-display" TargetMode="External"/><Relationship Id="rId4" Type="http://schemas.openxmlformats.org/officeDocument/2006/relationships/hyperlink" Target="https://www.fontsquirrel.com/fonts/tinos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4"/>
          <p:cNvSpPr txBox="1"/>
          <p:nvPr>
            <p:ph type="ctrTitle"/>
          </p:nvPr>
        </p:nvSpPr>
        <p:spPr>
          <a:xfrm>
            <a:off x="1962150" y="1171525"/>
            <a:ext cx="5219700" cy="280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</a:t>
            </a:r>
            <a:r>
              <a:rPr lang="en">
                <a:solidFill>
                  <a:srgbClr val="BF9000"/>
                </a:solidFill>
              </a:rPr>
              <a:t>your </a:t>
            </a:r>
            <a:r>
              <a:rPr lang="en"/>
              <a:t>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/>
          <p:nvPr>
            <p:ph type="title"/>
          </p:nvPr>
        </p:nvSpPr>
        <p:spPr>
          <a:xfrm>
            <a:off x="1251600" y="675625"/>
            <a:ext cx="2958300" cy="379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 picture is worth a </a:t>
            </a:r>
            <a:r>
              <a:rPr lang="en" sz="3600">
                <a:solidFill>
                  <a:srgbClr val="CC0000"/>
                </a:solidFill>
              </a:rPr>
              <a:t>thousand </a:t>
            </a:r>
            <a:r>
              <a:rPr lang="en" sz="3600"/>
              <a:t>words</a:t>
            </a:r>
            <a:endParaRPr sz="3600"/>
          </a:p>
        </p:txBody>
      </p:sp>
      <p:pic>
        <p:nvPicPr>
          <p:cNvPr descr="photo-1428738982447-44768851a467.jpg" id="194" name="Google Shape;194;p23"/>
          <p:cNvPicPr preferRelativeResize="0"/>
          <p:nvPr/>
        </p:nvPicPr>
        <p:blipFill rotWithShape="1">
          <a:blip r:embed="rId3">
            <a:alphaModFix/>
          </a:blip>
          <a:srcRect b="0" l="28070" r="14665" t="0"/>
          <a:stretch/>
        </p:blipFill>
        <p:spPr>
          <a:xfrm>
            <a:off x="4641075" y="743525"/>
            <a:ext cx="3721877" cy="365585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3"/>
          <p:cNvSpPr txBox="1"/>
          <p:nvPr>
            <p:ph idx="12" type="sldNum"/>
          </p:nvPr>
        </p:nvSpPr>
        <p:spPr>
          <a:xfrm>
            <a:off x="7814250" y="40640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/>
          <p:nvPr>
            <p:ph idx="4294967295" type="title"/>
          </p:nvPr>
        </p:nvSpPr>
        <p:spPr>
          <a:xfrm>
            <a:off x="323850" y="342900"/>
            <a:ext cx="8477400" cy="44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800">
                <a:solidFill>
                  <a:srgbClr val="FFFFFF"/>
                </a:solidFill>
              </a:rPr>
              <a:t>Want big impact?</a:t>
            </a:r>
            <a:endParaRPr b="0" i="1"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Use big image.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01" name="Google Shape;201;p24"/>
          <p:cNvSpPr txBox="1"/>
          <p:nvPr>
            <p:ph idx="12" type="sldNum"/>
          </p:nvPr>
        </p:nvSpPr>
        <p:spPr>
          <a:xfrm>
            <a:off x="4297650" y="4812625"/>
            <a:ext cx="548700" cy="33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/>
          <p:nvPr>
            <p:ph type="title"/>
          </p:nvPr>
        </p:nvSpPr>
        <p:spPr>
          <a:xfrm>
            <a:off x="1251600" y="1044175"/>
            <a:ext cx="6640800" cy="49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207" name="Google Shape;207;p25"/>
          <p:cNvSpPr/>
          <p:nvPr/>
        </p:nvSpPr>
        <p:spPr>
          <a:xfrm>
            <a:off x="3638396" y="1941025"/>
            <a:ext cx="1867200" cy="1867200"/>
          </a:xfrm>
          <a:prstGeom prst="ellipse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Playfair Display"/>
                <a:ea typeface="Playfair Display"/>
                <a:cs typeface="Playfair Display"/>
                <a:sym typeface="Playfair Display"/>
              </a:rPr>
              <a:t>Gray</a:t>
            </a:r>
            <a:endParaRPr i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08" name="Google Shape;208;p25"/>
          <p:cNvSpPr/>
          <p:nvPr/>
        </p:nvSpPr>
        <p:spPr>
          <a:xfrm>
            <a:off x="2043375" y="1941025"/>
            <a:ext cx="1867200" cy="1867200"/>
          </a:xfrm>
          <a:prstGeom prst="ellipse">
            <a:avLst/>
          </a:prstGeom>
          <a:noFill/>
          <a:ln cap="flat" cmpd="sng" w="19050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Playfair Display"/>
                <a:ea typeface="Playfair Display"/>
                <a:cs typeface="Playfair Display"/>
                <a:sym typeface="Playfair Display"/>
              </a:rPr>
              <a:t>White</a:t>
            </a:r>
            <a:endParaRPr i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09" name="Google Shape;209;p25"/>
          <p:cNvSpPr/>
          <p:nvPr/>
        </p:nvSpPr>
        <p:spPr>
          <a:xfrm>
            <a:off x="5233418" y="1941025"/>
            <a:ext cx="1867200" cy="1867200"/>
          </a:xfrm>
          <a:prstGeom prst="ellipse">
            <a:avLst/>
          </a:prstGeom>
          <a:noFill/>
          <a:ln cap="flat" cmpd="sng" w="19050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Playfair Display"/>
                <a:ea typeface="Playfair Display"/>
                <a:cs typeface="Playfair Display"/>
                <a:sym typeface="Playfair Display"/>
              </a:rPr>
              <a:t>Black</a:t>
            </a:r>
            <a:endParaRPr i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10" name="Google Shape;210;p25"/>
          <p:cNvSpPr txBox="1"/>
          <p:nvPr>
            <p:ph idx="12" type="sldNum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/>
          <p:nvPr>
            <p:ph type="title"/>
          </p:nvPr>
        </p:nvSpPr>
        <p:spPr>
          <a:xfrm>
            <a:off x="1251600" y="1044175"/>
            <a:ext cx="6640800" cy="49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16" name="Google Shape;216;p26"/>
          <p:cNvGraphicFramePr/>
          <p:nvPr/>
        </p:nvGraphicFramePr>
        <p:xfrm>
          <a:off x="2228850" y="18692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{2909CE35-B091-4230-B9C5-EC9F2650DF8B}</a:tableStyleId>
              </a:tblPr>
              <a:tblGrid>
                <a:gridCol w="1171575"/>
                <a:gridCol w="1171575"/>
                <a:gridCol w="1171575"/>
                <a:gridCol w="1171575"/>
              </a:tblGrid>
              <a:tr h="5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A</a:t>
                      </a:r>
                      <a:endParaRPr sz="11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B</a:t>
                      </a:r>
                      <a:endParaRPr sz="11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C</a:t>
                      </a:r>
                      <a:endParaRPr sz="11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Yellow</a:t>
                      </a:r>
                      <a:endParaRPr sz="11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nos"/>
                          <a:ea typeface="Tinos"/>
                          <a:cs typeface="Tinos"/>
                          <a:sym typeface="Tinos"/>
                        </a:rPr>
                        <a:t>10</a:t>
                      </a:r>
                      <a:endParaRPr b="1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nos"/>
                          <a:ea typeface="Tinos"/>
                          <a:cs typeface="Tinos"/>
                          <a:sym typeface="Tinos"/>
                        </a:rPr>
                        <a:t>20</a:t>
                      </a:r>
                      <a:endParaRPr b="1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nos"/>
                          <a:ea typeface="Tinos"/>
                          <a:cs typeface="Tinos"/>
                          <a:sym typeface="Tinos"/>
                        </a:rPr>
                        <a:t>7</a:t>
                      </a:r>
                      <a:endParaRPr b="1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2690"/>
                      </a:srgbClr>
                    </a:solidFill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Blue</a:t>
                      </a:r>
                      <a:endParaRPr sz="11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nos"/>
                          <a:ea typeface="Tinos"/>
                          <a:cs typeface="Tinos"/>
                          <a:sym typeface="Tinos"/>
                        </a:rPr>
                        <a:t>30</a:t>
                      </a:r>
                      <a:endParaRPr b="1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nos"/>
                          <a:ea typeface="Tinos"/>
                          <a:cs typeface="Tinos"/>
                          <a:sym typeface="Tinos"/>
                        </a:rPr>
                        <a:t>15</a:t>
                      </a:r>
                      <a:endParaRPr b="1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nos"/>
                          <a:ea typeface="Tinos"/>
                          <a:cs typeface="Tinos"/>
                          <a:sym typeface="Tinos"/>
                        </a:rPr>
                        <a:t>10</a:t>
                      </a:r>
                      <a:endParaRPr b="1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2690"/>
                      </a:srgbClr>
                    </a:solidFill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Orange</a:t>
                      </a:r>
                      <a:endParaRPr sz="11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nos"/>
                          <a:ea typeface="Tinos"/>
                          <a:cs typeface="Tinos"/>
                          <a:sym typeface="Tinos"/>
                        </a:rPr>
                        <a:t>5</a:t>
                      </a:r>
                      <a:endParaRPr b="1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nos"/>
                          <a:ea typeface="Tinos"/>
                          <a:cs typeface="Tinos"/>
                          <a:sym typeface="Tinos"/>
                        </a:rPr>
                        <a:t>24</a:t>
                      </a:r>
                      <a:endParaRPr b="1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nos"/>
                          <a:ea typeface="Tinos"/>
                          <a:cs typeface="Tinos"/>
                          <a:sym typeface="Tinos"/>
                        </a:rPr>
                        <a:t>16</a:t>
                      </a:r>
                      <a:endParaRPr b="1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269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17" name="Google Shape;217;p26"/>
          <p:cNvSpPr txBox="1"/>
          <p:nvPr>
            <p:ph idx="12" type="sldNum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/>
          <p:nvPr/>
        </p:nvSpPr>
        <p:spPr>
          <a:xfrm>
            <a:off x="1685952" y="1500525"/>
            <a:ext cx="5829300" cy="2776950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231F1C"/>
          </a:solidFill>
          <a:ln cap="flat" cmpd="sng" w="9525">
            <a:solidFill>
              <a:srgbClr val="231F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7"/>
          <p:cNvSpPr txBox="1"/>
          <p:nvPr>
            <p:ph type="title"/>
          </p:nvPr>
        </p:nvSpPr>
        <p:spPr>
          <a:xfrm>
            <a:off x="1251600" y="1044175"/>
            <a:ext cx="6640800" cy="49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24" name="Google Shape;224;p27"/>
          <p:cNvSpPr/>
          <p:nvPr/>
        </p:nvSpPr>
        <p:spPr>
          <a:xfrm>
            <a:off x="2105025" y="2333625"/>
            <a:ext cx="162000" cy="162000"/>
          </a:xfrm>
          <a:prstGeom prst="donut">
            <a:avLst>
              <a:gd fmla="val 25000" name="adj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7"/>
          <p:cNvSpPr/>
          <p:nvPr/>
        </p:nvSpPr>
        <p:spPr>
          <a:xfrm>
            <a:off x="3257550" y="3457575"/>
            <a:ext cx="162000" cy="162000"/>
          </a:xfrm>
          <a:prstGeom prst="donut">
            <a:avLst>
              <a:gd fmla="val 25000" name="adj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7"/>
          <p:cNvSpPr/>
          <p:nvPr/>
        </p:nvSpPr>
        <p:spPr>
          <a:xfrm>
            <a:off x="4076700" y="2219325"/>
            <a:ext cx="162000" cy="162000"/>
          </a:xfrm>
          <a:prstGeom prst="donut">
            <a:avLst>
              <a:gd fmla="val 25000" name="adj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7"/>
          <p:cNvSpPr/>
          <p:nvPr/>
        </p:nvSpPr>
        <p:spPr>
          <a:xfrm>
            <a:off x="4572000" y="3619575"/>
            <a:ext cx="162000" cy="162000"/>
          </a:xfrm>
          <a:prstGeom prst="donut">
            <a:avLst>
              <a:gd fmla="val 25000" name="adj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7"/>
          <p:cNvSpPr/>
          <p:nvPr/>
        </p:nvSpPr>
        <p:spPr>
          <a:xfrm>
            <a:off x="6048375" y="2490750"/>
            <a:ext cx="162000" cy="162000"/>
          </a:xfrm>
          <a:prstGeom prst="donut">
            <a:avLst>
              <a:gd fmla="val 25000" name="adj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7"/>
          <p:cNvSpPr/>
          <p:nvPr/>
        </p:nvSpPr>
        <p:spPr>
          <a:xfrm>
            <a:off x="6619875" y="3695700"/>
            <a:ext cx="162000" cy="162000"/>
          </a:xfrm>
          <a:prstGeom prst="donut">
            <a:avLst>
              <a:gd fmla="val 25000" name="adj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7"/>
          <p:cNvSpPr/>
          <p:nvPr/>
        </p:nvSpPr>
        <p:spPr>
          <a:xfrm>
            <a:off x="2447925" y="1592975"/>
            <a:ext cx="685800" cy="668100"/>
          </a:xfrm>
          <a:prstGeom prst="wedgeEllipseCallout">
            <a:avLst>
              <a:gd fmla="val 0" name="adj1"/>
              <a:gd fmla="val 72265" name="adj2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our office</a:t>
            </a:r>
            <a:endParaRPr/>
          </a:p>
        </p:txBody>
      </p:sp>
      <p:sp>
        <p:nvSpPr>
          <p:cNvPr id="231" name="Google Shape;231;p27"/>
          <p:cNvSpPr txBox="1"/>
          <p:nvPr>
            <p:ph idx="12" type="sldNum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8"/>
          <p:cNvSpPr txBox="1"/>
          <p:nvPr>
            <p:ph idx="4294967295" type="ctrTitle"/>
          </p:nvPr>
        </p:nvSpPr>
        <p:spPr>
          <a:xfrm>
            <a:off x="2543175" y="1735750"/>
            <a:ext cx="40578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A64D79"/>
                </a:solidFill>
              </a:rPr>
              <a:t>89,526,124</a:t>
            </a:r>
            <a:endParaRPr sz="6000">
              <a:solidFill>
                <a:srgbClr val="A64D79"/>
              </a:solidFill>
            </a:endParaRPr>
          </a:p>
        </p:txBody>
      </p:sp>
      <p:sp>
        <p:nvSpPr>
          <p:cNvPr id="237" name="Google Shape;237;p28"/>
          <p:cNvSpPr txBox="1"/>
          <p:nvPr>
            <p:ph idx="4294967295" type="subTitle"/>
          </p:nvPr>
        </p:nvSpPr>
        <p:spPr>
          <a:xfrm>
            <a:off x="3419625" y="2611450"/>
            <a:ext cx="230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38" name="Google Shape;238;p28"/>
          <p:cNvSpPr txBox="1"/>
          <p:nvPr>
            <p:ph idx="12" type="sldNum"/>
          </p:nvPr>
        </p:nvSpPr>
        <p:spPr>
          <a:xfrm>
            <a:off x="4297650" y="47498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 txBox="1"/>
          <p:nvPr>
            <p:ph idx="4294967295" type="ctrTitle"/>
          </p:nvPr>
        </p:nvSpPr>
        <p:spPr>
          <a:xfrm>
            <a:off x="685800" y="72420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</a:rPr>
              <a:t>89,526,124$</a:t>
            </a:r>
            <a:endParaRPr>
              <a:solidFill>
                <a:srgbClr val="C27BA0"/>
              </a:solidFill>
            </a:endParaRPr>
          </a:p>
        </p:txBody>
      </p:sp>
      <p:sp>
        <p:nvSpPr>
          <p:cNvPr id="244" name="Google Shape;244;p29"/>
          <p:cNvSpPr txBox="1"/>
          <p:nvPr>
            <p:ph idx="4294967295" type="subTitle"/>
          </p:nvPr>
        </p:nvSpPr>
        <p:spPr>
          <a:xfrm>
            <a:off x="685800" y="14113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That’s a lot of money</a:t>
            </a:r>
            <a:endParaRPr/>
          </a:p>
        </p:txBody>
      </p:sp>
      <p:sp>
        <p:nvSpPr>
          <p:cNvPr id="245" name="Google Shape;245;p29"/>
          <p:cNvSpPr txBox="1"/>
          <p:nvPr>
            <p:ph idx="4294967295" type="ctrTitle"/>
          </p:nvPr>
        </p:nvSpPr>
        <p:spPr>
          <a:xfrm>
            <a:off x="685800" y="335310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1C232"/>
                </a:solidFill>
              </a:rPr>
              <a:t>100%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246" name="Google Shape;246;p29"/>
          <p:cNvSpPr txBox="1"/>
          <p:nvPr>
            <p:ph idx="4294967295" type="subTitle"/>
          </p:nvPr>
        </p:nvSpPr>
        <p:spPr>
          <a:xfrm>
            <a:off x="685800" y="40402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Total success!</a:t>
            </a:r>
            <a:endParaRPr/>
          </a:p>
        </p:txBody>
      </p:sp>
      <p:sp>
        <p:nvSpPr>
          <p:cNvPr id="247" name="Google Shape;247;p29"/>
          <p:cNvSpPr txBox="1"/>
          <p:nvPr>
            <p:ph idx="4294967295" type="ctrTitle"/>
          </p:nvPr>
        </p:nvSpPr>
        <p:spPr>
          <a:xfrm>
            <a:off x="685800" y="203865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6666"/>
                </a:solidFill>
              </a:rPr>
              <a:t>185,244 users</a:t>
            </a:r>
            <a:endParaRPr>
              <a:solidFill>
                <a:srgbClr val="E06666"/>
              </a:solidFill>
            </a:endParaRPr>
          </a:p>
        </p:txBody>
      </p:sp>
      <p:sp>
        <p:nvSpPr>
          <p:cNvPr id="248" name="Google Shape;248;p29"/>
          <p:cNvSpPr txBox="1"/>
          <p:nvPr>
            <p:ph idx="4294967295" type="subTitle"/>
          </p:nvPr>
        </p:nvSpPr>
        <p:spPr>
          <a:xfrm>
            <a:off x="685800" y="27257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And a lot of users</a:t>
            </a:r>
            <a:endParaRPr/>
          </a:p>
        </p:txBody>
      </p:sp>
      <p:sp>
        <p:nvSpPr>
          <p:cNvPr id="249" name="Google Shape;249;p29"/>
          <p:cNvSpPr txBox="1"/>
          <p:nvPr>
            <p:ph idx="12" type="sldNum"/>
          </p:nvPr>
        </p:nvSpPr>
        <p:spPr>
          <a:xfrm>
            <a:off x="4297650" y="47498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0"/>
          <p:cNvSpPr txBox="1"/>
          <p:nvPr>
            <p:ph type="title"/>
          </p:nvPr>
        </p:nvSpPr>
        <p:spPr>
          <a:xfrm>
            <a:off x="1251600" y="1044175"/>
            <a:ext cx="6640800" cy="49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55" name="Google Shape;255;p30"/>
          <p:cNvSpPr/>
          <p:nvPr/>
        </p:nvSpPr>
        <p:spPr>
          <a:xfrm>
            <a:off x="1571100" y="2107075"/>
            <a:ext cx="2044500" cy="1234200"/>
          </a:xfrm>
          <a:prstGeom prst="homePlate">
            <a:avLst>
              <a:gd fmla="val 30129" name="adj"/>
            </a:avLst>
          </a:prstGeom>
          <a:noFill/>
          <a:ln cap="flat" cmpd="sng" w="19050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Playfair Display"/>
                <a:ea typeface="Playfair Display"/>
                <a:cs typeface="Playfair Display"/>
                <a:sym typeface="Playfair Display"/>
              </a:rPr>
              <a:t>first</a:t>
            </a:r>
            <a:endParaRPr i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56" name="Google Shape;256;p30"/>
          <p:cNvSpPr/>
          <p:nvPr/>
        </p:nvSpPr>
        <p:spPr>
          <a:xfrm>
            <a:off x="3486252" y="2107075"/>
            <a:ext cx="2084100" cy="1234200"/>
          </a:xfrm>
          <a:prstGeom prst="chevron">
            <a:avLst>
              <a:gd fmla="val 29853" name="adj"/>
            </a:avLst>
          </a:prstGeom>
          <a:noFill/>
          <a:ln cap="flat" cmpd="sng" w="19050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Playfair Display"/>
                <a:ea typeface="Playfair Display"/>
                <a:cs typeface="Playfair Display"/>
                <a:sym typeface="Playfair Display"/>
              </a:rPr>
              <a:t>second</a:t>
            </a:r>
            <a:endParaRPr i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57" name="Google Shape;257;p30"/>
          <p:cNvSpPr/>
          <p:nvPr/>
        </p:nvSpPr>
        <p:spPr>
          <a:xfrm>
            <a:off x="5440725" y="2107075"/>
            <a:ext cx="2084100" cy="1234200"/>
          </a:xfrm>
          <a:prstGeom prst="chevron">
            <a:avLst>
              <a:gd fmla="val 29853" name="adj"/>
            </a:avLst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Playfair Display"/>
                <a:ea typeface="Playfair Display"/>
                <a:cs typeface="Playfair Display"/>
                <a:sym typeface="Playfair Display"/>
              </a:rPr>
              <a:t>last</a:t>
            </a:r>
            <a:endParaRPr i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58" name="Google Shape;258;p30"/>
          <p:cNvSpPr txBox="1"/>
          <p:nvPr>
            <p:ph idx="12" type="sldNum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1"/>
          <p:cNvSpPr txBox="1"/>
          <p:nvPr>
            <p:ph type="title"/>
          </p:nvPr>
        </p:nvSpPr>
        <p:spPr>
          <a:xfrm>
            <a:off x="1251600" y="1044175"/>
            <a:ext cx="6640800" cy="9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</a:t>
            </a:r>
            <a:r>
              <a:rPr lang="en">
                <a:solidFill>
                  <a:srgbClr val="F1C232"/>
                </a:solidFill>
              </a:rPr>
              <a:t>review</a:t>
            </a:r>
            <a:r>
              <a:rPr lang="en"/>
              <a:t> some concepts</a:t>
            </a:r>
            <a:endParaRPr/>
          </a:p>
        </p:txBody>
      </p:sp>
      <p:sp>
        <p:nvSpPr>
          <p:cNvPr id="264" name="Google Shape;264;p31"/>
          <p:cNvSpPr txBox="1"/>
          <p:nvPr>
            <p:ph idx="1" type="body"/>
          </p:nvPr>
        </p:nvSpPr>
        <p:spPr>
          <a:xfrm>
            <a:off x="1251600" y="2609850"/>
            <a:ext cx="21405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Yellow</a:t>
            </a:r>
            <a:endParaRPr b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Is the color of gold, butter and ripe lemons. In the spectrum, yellow is found between green and orange.</a:t>
            </a:r>
            <a:endParaRPr sz="1000"/>
          </a:p>
        </p:txBody>
      </p:sp>
      <p:sp>
        <p:nvSpPr>
          <p:cNvPr id="265" name="Google Shape;265;p31"/>
          <p:cNvSpPr txBox="1"/>
          <p:nvPr>
            <p:ph idx="2" type="body"/>
          </p:nvPr>
        </p:nvSpPr>
        <p:spPr>
          <a:xfrm>
            <a:off x="3501802" y="2609850"/>
            <a:ext cx="21405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Blue</a:t>
            </a:r>
            <a:endParaRPr b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Is the colour of the clear sky and the deep sea. It is located between violet and green on the optical spectrum.</a:t>
            </a:r>
            <a:endParaRPr sz="1000"/>
          </a:p>
        </p:txBody>
      </p:sp>
      <p:sp>
        <p:nvSpPr>
          <p:cNvPr id="266" name="Google Shape;266;p31"/>
          <p:cNvSpPr txBox="1"/>
          <p:nvPr>
            <p:ph idx="3" type="body"/>
          </p:nvPr>
        </p:nvSpPr>
        <p:spPr>
          <a:xfrm>
            <a:off x="5752004" y="2609850"/>
            <a:ext cx="21405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Red</a:t>
            </a:r>
            <a:endParaRPr b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267" name="Google Shape;267;p31"/>
          <p:cNvSpPr txBox="1"/>
          <p:nvPr>
            <p:ph idx="1" type="body"/>
          </p:nvPr>
        </p:nvSpPr>
        <p:spPr>
          <a:xfrm>
            <a:off x="1251600" y="3352800"/>
            <a:ext cx="2140500" cy="8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Yellow</a:t>
            </a:r>
            <a:endParaRPr b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Is the color of gold, butter and ripe lemons. In the spectrum, yellow is found between green and orange.</a:t>
            </a:r>
            <a:endParaRPr sz="1000"/>
          </a:p>
        </p:txBody>
      </p:sp>
      <p:sp>
        <p:nvSpPr>
          <p:cNvPr id="268" name="Google Shape;268;p31"/>
          <p:cNvSpPr txBox="1"/>
          <p:nvPr>
            <p:ph idx="2" type="body"/>
          </p:nvPr>
        </p:nvSpPr>
        <p:spPr>
          <a:xfrm>
            <a:off x="3501802" y="3352800"/>
            <a:ext cx="2140500" cy="8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Blue</a:t>
            </a:r>
            <a:endParaRPr b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Is the colour of the clear sky and the deep sea. It is located between violet and green on the optical spectrum.</a:t>
            </a:r>
            <a:endParaRPr sz="1000"/>
          </a:p>
        </p:txBody>
      </p:sp>
      <p:sp>
        <p:nvSpPr>
          <p:cNvPr id="269" name="Google Shape;269;p31"/>
          <p:cNvSpPr txBox="1"/>
          <p:nvPr>
            <p:ph idx="3" type="body"/>
          </p:nvPr>
        </p:nvSpPr>
        <p:spPr>
          <a:xfrm>
            <a:off x="5752004" y="3352800"/>
            <a:ext cx="2140500" cy="8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Red</a:t>
            </a:r>
            <a:endParaRPr b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270" name="Google Shape;270;p31"/>
          <p:cNvSpPr txBox="1"/>
          <p:nvPr>
            <p:ph idx="12" type="sldNum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2"/>
          <p:cNvSpPr txBox="1"/>
          <p:nvPr>
            <p:ph idx="1" type="body"/>
          </p:nvPr>
        </p:nvSpPr>
        <p:spPr>
          <a:xfrm>
            <a:off x="885825" y="3796700"/>
            <a:ext cx="73725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copy&amp;paste graphs from </a:t>
            </a:r>
            <a:r>
              <a:rPr lang="en" u="sng">
                <a:hlinkClick r:id="rId3"/>
              </a:rPr>
              <a:t>Google Sheets</a:t>
            </a:r>
            <a:endParaRPr/>
          </a:p>
        </p:txBody>
      </p:sp>
      <p:pic>
        <p:nvPicPr>
          <p:cNvPr id="276" name="Google Shape;27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3675" y="874825"/>
            <a:ext cx="3676650" cy="3049776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2"/>
          <p:cNvSpPr txBox="1"/>
          <p:nvPr>
            <p:ph idx="12" type="sldNum"/>
          </p:nvPr>
        </p:nvSpPr>
        <p:spPr>
          <a:xfrm>
            <a:off x="4297650" y="4521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/>
          <p:nvPr>
            <p:ph type="title"/>
          </p:nvPr>
        </p:nvSpPr>
        <p:spPr>
          <a:xfrm>
            <a:off x="1251600" y="1044175"/>
            <a:ext cx="6640800" cy="9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</a:rPr>
              <a:t>Instructions</a:t>
            </a:r>
            <a:r>
              <a:rPr lang="en"/>
              <a:t> for use</a:t>
            </a:r>
            <a:endParaRPr/>
          </a:p>
        </p:txBody>
      </p:sp>
      <p:sp>
        <p:nvSpPr>
          <p:cNvPr id="134" name="Google Shape;134;p15"/>
          <p:cNvSpPr txBox="1"/>
          <p:nvPr>
            <p:ph idx="2" type="body"/>
          </p:nvPr>
        </p:nvSpPr>
        <p:spPr>
          <a:xfrm>
            <a:off x="1323975" y="2063950"/>
            <a:ext cx="2981100" cy="21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EDIT IN GOOGLE SLIDES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Click on the button under the presentation preview that says "Use as Google Slides Theme".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You will get a copy of this document on your Google Drive and will be able to edit, add or delete slides.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You have to be signed in to your Google account.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35" name="Google Shape;135;p15"/>
          <p:cNvSpPr txBox="1"/>
          <p:nvPr>
            <p:ph idx="2" type="body"/>
          </p:nvPr>
        </p:nvSpPr>
        <p:spPr>
          <a:xfrm>
            <a:off x="1323975" y="4515525"/>
            <a:ext cx="64962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More info on how to use this template at </a:t>
            </a:r>
            <a:r>
              <a:rPr b="1" lang="en" sz="900" u="sng">
                <a:hlinkClick r:id="rId3"/>
              </a:rPr>
              <a:t>www.slidescarnival.com/help-use-presentation-template</a:t>
            </a:r>
            <a:endParaRPr b="1" sz="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/>
              <a:t>This template is free to use under </a:t>
            </a:r>
            <a:r>
              <a:rPr lang="en" sz="900" u="sng">
                <a:hlinkClick r:id="rId4"/>
              </a:rPr>
              <a:t>Creative Commons Attribution license</a:t>
            </a:r>
            <a:r>
              <a:rPr lang="en" sz="900"/>
              <a:t>. You can keep the Credits slide or mention SlidesCarnival and other resources used in a slide footer.</a:t>
            </a:r>
            <a:endParaRPr sz="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36" name="Google Shape;136;p15"/>
          <p:cNvSpPr txBox="1"/>
          <p:nvPr>
            <p:ph idx="2" type="body"/>
          </p:nvPr>
        </p:nvSpPr>
        <p:spPr>
          <a:xfrm>
            <a:off x="4499400" y="2063950"/>
            <a:ext cx="3320400" cy="21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EDIT IN POWERPOINT®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Click on the button under the presentation preview that says "Download as PowerPoint template". You will get a .pptx file that you can edit in PowerPoint.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Remember to download and install the fonts used in this presentation (you’ll find the links to the font files needed in the </a:t>
            </a:r>
            <a:r>
              <a:rPr lang="en" sz="1100" u="sng">
                <a:hlinkClick action="ppaction://hlinksldjump" r:id="rId5"/>
              </a:rPr>
              <a:t>Presentation design slide</a:t>
            </a:r>
            <a:r>
              <a:rPr lang="en" sz="1100"/>
              <a:t>)</a:t>
            </a:r>
            <a:endParaRPr sz="1100"/>
          </a:p>
        </p:txBody>
      </p:sp>
      <p:sp>
        <p:nvSpPr>
          <p:cNvPr id="137" name="Google Shape;137;p15"/>
          <p:cNvSpPr txBox="1"/>
          <p:nvPr>
            <p:ph idx="12" type="sldNum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3"/>
          <p:cNvSpPr/>
          <p:nvPr/>
        </p:nvSpPr>
        <p:spPr>
          <a:xfrm>
            <a:off x="3438525" y="297351"/>
            <a:ext cx="2266969" cy="4548869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231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3"/>
          <p:cNvSpPr/>
          <p:nvPr/>
        </p:nvSpPr>
        <p:spPr>
          <a:xfrm>
            <a:off x="3540466" y="678831"/>
            <a:ext cx="2063100" cy="3666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231F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Android project</a:t>
            </a:r>
            <a:endParaRPr b="1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Show and explain your web, app or software projects using these gadget templates.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284" name="Google Shape;284;p33"/>
          <p:cNvSpPr txBox="1"/>
          <p:nvPr>
            <p:ph idx="12" type="sldNum"/>
          </p:nvPr>
        </p:nvSpPr>
        <p:spPr>
          <a:xfrm>
            <a:off x="4297650" y="47498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4"/>
          <p:cNvSpPr/>
          <p:nvPr/>
        </p:nvSpPr>
        <p:spPr>
          <a:xfrm>
            <a:off x="3532138" y="395600"/>
            <a:ext cx="2079725" cy="4376766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231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4"/>
          <p:cNvSpPr/>
          <p:nvPr/>
        </p:nvSpPr>
        <p:spPr>
          <a:xfrm>
            <a:off x="3679150" y="1009650"/>
            <a:ext cx="1774200" cy="3155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231F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iPhone project</a:t>
            </a:r>
            <a:endParaRPr b="1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Show and explain your web, app or software projects using these gadget templates.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291" name="Google Shape;291;p34"/>
          <p:cNvSpPr txBox="1"/>
          <p:nvPr>
            <p:ph idx="12" type="sldNum"/>
          </p:nvPr>
        </p:nvSpPr>
        <p:spPr>
          <a:xfrm>
            <a:off x="4297650" y="47498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5"/>
          <p:cNvSpPr/>
          <p:nvPr/>
        </p:nvSpPr>
        <p:spPr>
          <a:xfrm>
            <a:off x="3007970" y="359900"/>
            <a:ext cx="3128060" cy="4423866"/>
          </a:xfrm>
          <a:custGeom>
            <a:rect b="b" l="l" r="r" t="t"/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231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5"/>
          <p:cNvSpPr/>
          <p:nvPr/>
        </p:nvSpPr>
        <p:spPr>
          <a:xfrm>
            <a:off x="3223816" y="766949"/>
            <a:ext cx="2708400" cy="3621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231F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Tablet project</a:t>
            </a:r>
            <a:endParaRPr b="1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Show and explain your web, app or software projects using these gadget templates.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298" name="Google Shape;298;p35"/>
          <p:cNvSpPr txBox="1"/>
          <p:nvPr>
            <p:ph idx="12" type="sldNum"/>
          </p:nvPr>
        </p:nvSpPr>
        <p:spPr>
          <a:xfrm>
            <a:off x="4297650" y="47498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6"/>
          <p:cNvSpPr/>
          <p:nvPr/>
        </p:nvSpPr>
        <p:spPr>
          <a:xfrm>
            <a:off x="1866476" y="465469"/>
            <a:ext cx="5411047" cy="4212562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231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6"/>
          <p:cNvSpPr/>
          <p:nvPr/>
        </p:nvSpPr>
        <p:spPr>
          <a:xfrm>
            <a:off x="2092913" y="689177"/>
            <a:ext cx="4958100" cy="316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231F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Desktop project</a:t>
            </a:r>
            <a:endParaRPr b="1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Show and explain your web, app or software projects using these gadget templates.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305" name="Google Shape;305;p36"/>
          <p:cNvSpPr txBox="1"/>
          <p:nvPr>
            <p:ph idx="12" type="sldNum"/>
          </p:nvPr>
        </p:nvSpPr>
        <p:spPr>
          <a:xfrm>
            <a:off x="4297650" y="47498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7"/>
          <p:cNvSpPr txBox="1"/>
          <p:nvPr>
            <p:ph idx="4294967295" type="ctrTitle"/>
          </p:nvPr>
        </p:nvSpPr>
        <p:spPr>
          <a:xfrm>
            <a:off x="1275150" y="1507150"/>
            <a:ext cx="6593700" cy="8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311" name="Google Shape;311;p37"/>
          <p:cNvSpPr txBox="1"/>
          <p:nvPr>
            <p:ph idx="4294967295" type="subTitle"/>
          </p:nvPr>
        </p:nvSpPr>
        <p:spPr>
          <a:xfrm>
            <a:off x="1275150" y="2389079"/>
            <a:ext cx="6593700" cy="14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 sz="3600">
                <a:latin typeface="Playfair Display"/>
                <a:ea typeface="Playfair Display"/>
                <a:cs typeface="Playfair Display"/>
                <a:sym typeface="Playfair Display"/>
              </a:rPr>
              <a:t>Any questions?</a:t>
            </a:r>
            <a:endParaRPr b="1" i="1" sz="36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 &amp; user@mail.me</a:t>
            </a:r>
            <a:endParaRPr b="1" sz="3600"/>
          </a:p>
        </p:txBody>
      </p:sp>
      <p:sp>
        <p:nvSpPr>
          <p:cNvPr id="312" name="Google Shape;312;p37"/>
          <p:cNvSpPr txBox="1"/>
          <p:nvPr>
            <p:ph idx="12" type="sldNum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8"/>
          <p:cNvSpPr txBox="1"/>
          <p:nvPr>
            <p:ph type="title"/>
          </p:nvPr>
        </p:nvSpPr>
        <p:spPr>
          <a:xfrm>
            <a:off x="1251600" y="1044175"/>
            <a:ext cx="6640800" cy="9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18" name="Google Shape;318;p38"/>
          <p:cNvSpPr txBox="1"/>
          <p:nvPr>
            <p:ph idx="1" type="body"/>
          </p:nvPr>
        </p:nvSpPr>
        <p:spPr>
          <a:xfrm>
            <a:off x="1251600" y="2122450"/>
            <a:ext cx="5777700" cy="23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Special thanks to all the people who made and released these awesome resources for free: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◉"/>
            </a:pPr>
            <a:r>
              <a:rPr lang="en"/>
              <a:t>Presentation template by </a:t>
            </a:r>
            <a:r>
              <a:rPr lang="en" u="sng">
                <a:hlinkClick r:id="rId3"/>
              </a:rPr>
              <a:t>SlidesCarnival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◉"/>
            </a:pPr>
            <a:r>
              <a:rPr lang="en"/>
              <a:t>Plant illustrations from Köhler's Medizinal-Pflanzen in naturgetreuen at </a:t>
            </a:r>
            <a:r>
              <a:rPr lang="en" u="sng">
                <a:hlinkClick r:id="rId4"/>
              </a:rPr>
              <a:t>BHL</a:t>
            </a:r>
            <a:endParaRPr/>
          </a:p>
        </p:txBody>
      </p:sp>
      <p:sp>
        <p:nvSpPr>
          <p:cNvPr id="319" name="Google Shape;319;p38"/>
          <p:cNvSpPr txBox="1"/>
          <p:nvPr>
            <p:ph idx="12" type="sldNum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9"/>
          <p:cNvSpPr txBox="1"/>
          <p:nvPr>
            <p:ph type="title"/>
          </p:nvPr>
        </p:nvSpPr>
        <p:spPr>
          <a:xfrm>
            <a:off x="1251600" y="1044175"/>
            <a:ext cx="6640800" cy="9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25" name="Google Shape;325;p39"/>
          <p:cNvSpPr txBox="1"/>
          <p:nvPr>
            <p:ph idx="1" type="body"/>
          </p:nvPr>
        </p:nvSpPr>
        <p:spPr>
          <a:xfrm>
            <a:off x="1251600" y="1998175"/>
            <a:ext cx="6095400" cy="18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This presentation uses the following typographies and colors: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◉"/>
            </a:pPr>
            <a:r>
              <a:rPr lang="en" sz="1200"/>
              <a:t>Titles: </a:t>
            </a:r>
            <a:r>
              <a:rPr b="1" lang="en" sz="1200"/>
              <a:t>Playfair display</a:t>
            </a:r>
            <a:endParaRPr b="1"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◉"/>
            </a:pPr>
            <a:r>
              <a:rPr lang="en" sz="1200"/>
              <a:t>Body copy: </a:t>
            </a:r>
            <a:r>
              <a:rPr b="1" lang="en" sz="1200"/>
              <a:t>Tinos</a:t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can download the fonts on this page: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hlinkClick r:id="rId3"/>
              </a:rPr>
              <a:t>https://www.fontsquirrel.com/fonts/playfair-display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hlinkClick r:id="rId4"/>
              </a:rPr>
              <a:t>https://www.fontsquirrel.com/fonts/tinos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26" name="Google Shape;326;p39"/>
          <p:cNvSpPr txBox="1"/>
          <p:nvPr/>
        </p:nvSpPr>
        <p:spPr>
          <a:xfrm>
            <a:off x="1809750" y="4552650"/>
            <a:ext cx="55374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27" name="Google Shape;327;p39"/>
          <p:cNvSpPr txBox="1"/>
          <p:nvPr>
            <p:ph idx="12" type="sldNum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BFAF5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oogle Shape;332;p40"/>
          <p:cNvGrpSpPr/>
          <p:nvPr/>
        </p:nvGrpSpPr>
        <p:grpSpPr>
          <a:xfrm>
            <a:off x="2634251" y="723909"/>
            <a:ext cx="250407" cy="316688"/>
            <a:chOff x="584925" y="238125"/>
            <a:chExt cx="415200" cy="525100"/>
          </a:xfrm>
        </p:grpSpPr>
        <p:sp>
          <p:nvSpPr>
            <p:cNvPr id="333" name="Google Shape;333;p40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40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40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9" name="Google Shape;339;p40"/>
          <p:cNvGrpSpPr/>
          <p:nvPr/>
        </p:nvGrpSpPr>
        <p:grpSpPr>
          <a:xfrm>
            <a:off x="3031935" y="769926"/>
            <a:ext cx="268093" cy="223177"/>
            <a:chOff x="1244325" y="314425"/>
            <a:chExt cx="444525" cy="370050"/>
          </a:xfrm>
        </p:grpSpPr>
        <p:sp>
          <p:nvSpPr>
            <p:cNvPr id="340" name="Google Shape;340;p40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2" name="Google Shape;342;p40"/>
          <p:cNvGrpSpPr/>
          <p:nvPr/>
        </p:nvGrpSpPr>
        <p:grpSpPr>
          <a:xfrm>
            <a:off x="3444365" y="768825"/>
            <a:ext cx="256318" cy="225378"/>
            <a:chOff x="1928175" y="312600"/>
            <a:chExt cx="425000" cy="373700"/>
          </a:xfrm>
        </p:grpSpPr>
        <p:sp>
          <p:nvSpPr>
            <p:cNvPr id="343" name="Google Shape;343;p40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5" name="Google Shape;345;p40"/>
          <p:cNvSpPr/>
          <p:nvPr/>
        </p:nvSpPr>
        <p:spPr>
          <a:xfrm>
            <a:off x="3874050" y="760723"/>
            <a:ext cx="209909" cy="241572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40"/>
          <p:cNvSpPr/>
          <p:nvPr/>
        </p:nvSpPr>
        <p:spPr>
          <a:xfrm>
            <a:off x="4294924" y="761462"/>
            <a:ext cx="181201" cy="240094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7" name="Google Shape;347;p40"/>
          <p:cNvGrpSpPr/>
          <p:nvPr/>
        </p:nvGrpSpPr>
        <p:grpSpPr>
          <a:xfrm>
            <a:off x="4644821" y="757050"/>
            <a:ext cx="294614" cy="248945"/>
            <a:chOff x="3918650" y="293075"/>
            <a:chExt cx="488500" cy="412775"/>
          </a:xfrm>
        </p:grpSpPr>
        <p:sp>
          <p:nvSpPr>
            <p:cNvPr id="348" name="Google Shape;348;p40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1" name="Google Shape;351;p40"/>
          <p:cNvGrpSpPr/>
          <p:nvPr/>
        </p:nvGrpSpPr>
        <p:grpSpPr>
          <a:xfrm>
            <a:off x="5077500" y="738263"/>
            <a:ext cx="242326" cy="286503"/>
            <a:chOff x="4636075" y="261925"/>
            <a:chExt cx="401800" cy="475050"/>
          </a:xfrm>
        </p:grpSpPr>
        <p:sp>
          <p:nvSpPr>
            <p:cNvPr id="352" name="Google Shape;352;p40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6" name="Google Shape;356;p40"/>
          <p:cNvSpPr/>
          <p:nvPr/>
        </p:nvSpPr>
        <p:spPr>
          <a:xfrm>
            <a:off x="5466255" y="760346"/>
            <a:ext cx="277667" cy="242326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7" name="Google Shape;357;p40"/>
          <p:cNvGrpSpPr/>
          <p:nvPr/>
        </p:nvGrpSpPr>
        <p:grpSpPr>
          <a:xfrm>
            <a:off x="5890207" y="762206"/>
            <a:ext cx="243049" cy="238255"/>
            <a:chOff x="5983625" y="301625"/>
            <a:chExt cx="403000" cy="395050"/>
          </a:xfrm>
        </p:grpSpPr>
        <p:sp>
          <p:nvSpPr>
            <p:cNvPr id="358" name="Google Shape;358;p40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8" name="Google Shape;378;p40"/>
          <p:cNvGrpSpPr/>
          <p:nvPr/>
        </p:nvGrpSpPr>
        <p:grpSpPr>
          <a:xfrm>
            <a:off x="6298581" y="760352"/>
            <a:ext cx="239370" cy="239009"/>
            <a:chOff x="6660750" y="298550"/>
            <a:chExt cx="396900" cy="396300"/>
          </a:xfrm>
        </p:grpSpPr>
        <p:sp>
          <p:nvSpPr>
            <p:cNvPr id="379" name="Google Shape;379;p40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1" name="Google Shape;381;p40"/>
          <p:cNvGrpSpPr/>
          <p:nvPr/>
        </p:nvGrpSpPr>
        <p:grpSpPr>
          <a:xfrm>
            <a:off x="2634251" y="1136701"/>
            <a:ext cx="250407" cy="303073"/>
            <a:chOff x="584925" y="922575"/>
            <a:chExt cx="415200" cy="502525"/>
          </a:xfrm>
        </p:grpSpPr>
        <p:sp>
          <p:nvSpPr>
            <p:cNvPr id="382" name="Google Shape;382;p40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5" name="Google Shape;385;p40"/>
          <p:cNvGrpSpPr/>
          <p:nvPr/>
        </p:nvGrpSpPr>
        <p:grpSpPr>
          <a:xfrm>
            <a:off x="3033413" y="1129705"/>
            <a:ext cx="265153" cy="315964"/>
            <a:chOff x="1246775" y="910975"/>
            <a:chExt cx="439650" cy="523900"/>
          </a:xfrm>
        </p:grpSpPr>
        <p:sp>
          <p:nvSpPr>
            <p:cNvPr id="386" name="Google Shape;386;p40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9" name="Google Shape;389;p40"/>
          <p:cNvGrpSpPr/>
          <p:nvPr/>
        </p:nvGrpSpPr>
        <p:grpSpPr>
          <a:xfrm>
            <a:off x="3443265" y="1180516"/>
            <a:ext cx="258519" cy="215065"/>
            <a:chOff x="1926350" y="995225"/>
            <a:chExt cx="428650" cy="356600"/>
          </a:xfrm>
        </p:grpSpPr>
        <p:sp>
          <p:nvSpPr>
            <p:cNvPr id="390" name="Google Shape;390;p40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4" name="Google Shape;394;p40"/>
          <p:cNvSpPr/>
          <p:nvPr/>
        </p:nvSpPr>
        <p:spPr>
          <a:xfrm>
            <a:off x="3852686" y="1162451"/>
            <a:ext cx="252639" cy="251161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40"/>
          <p:cNvSpPr/>
          <p:nvPr/>
        </p:nvSpPr>
        <p:spPr>
          <a:xfrm>
            <a:off x="4259584" y="1174980"/>
            <a:ext cx="251885" cy="22611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40"/>
          <p:cNvSpPr/>
          <p:nvPr/>
        </p:nvSpPr>
        <p:spPr>
          <a:xfrm>
            <a:off x="4669783" y="1176820"/>
            <a:ext cx="244527" cy="222423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40"/>
          <p:cNvSpPr/>
          <p:nvPr/>
        </p:nvSpPr>
        <p:spPr>
          <a:xfrm>
            <a:off x="5084400" y="1179021"/>
            <a:ext cx="228334" cy="21802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8" name="Google Shape;398;p40"/>
          <p:cNvGrpSpPr/>
          <p:nvPr/>
        </p:nvGrpSpPr>
        <p:grpSpPr>
          <a:xfrm>
            <a:off x="5479255" y="1164323"/>
            <a:ext cx="251885" cy="252247"/>
            <a:chOff x="5302225" y="968375"/>
            <a:chExt cx="417650" cy="418250"/>
          </a:xfrm>
        </p:grpSpPr>
        <p:sp>
          <p:nvSpPr>
            <p:cNvPr id="399" name="Google Shape;399;p40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1" name="Google Shape;401;p40"/>
          <p:cNvGrpSpPr/>
          <p:nvPr/>
        </p:nvGrpSpPr>
        <p:grpSpPr>
          <a:xfrm>
            <a:off x="5855589" y="1135962"/>
            <a:ext cx="312285" cy="304173"/>
            <a:chOff x="5926225" y="921350"/>
            <a:chExt cx="517800" cy="504350"/>
          </a:xfrm>
        </p:grpSpPr>
        <p:sp>
          <p:nvSpPr>
            <p:cNvPr id="402" name="Google Shape;402;p4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4" name="Google Shape;404;p40"/>
          <p:cNvGrpSpPr/>
          <p:nvPr/>
        </p:nvGrpSpPr>
        <p:grpSpPr>
          <a:xfrm>
            <a:off x="6272437" y="1141857"/>
            <a:ext cx="291659" cy="292398"/>
            <a:chOff x="6617400" y="931125"/>
            <a:chExt cx="483600" cy="484825"/>
          </a:xfrm>
        </p:grpSpPr>
        <p:sp>
          <p:nvSpPr>
            <p:cNvPr id="405" name="Google Shape;405;p40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7" name="Google Shape;407;p40"/>
          <p:cNvGrpSpPr/>
          <p:nvPr/>
        </p:nvGrpSpPr>
        <p:grpSpPr>
          <a:xfrm>
            <a:off x="2618782" y="1595886"/>
            <a:ext cx="281346" cy="197395"/>
            <a:chOff x="559275" y="1683950"/>
            <a:chExt cx="466500" cy="327300"/>
          </a:xfrm>
        </p:grpSpPr>
        <p:sp>
          <p:nvSpPr>
            <p:cNvPr id="408" name="Google Shape;408;p40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0" name="Google Shape;410;p40"/>
          <p:cNvGrpSpPr/>
          <p:nvPr/>
        </p:nvGrpSpPr>
        <p:grpSpPr>
          <a:xfrm>
            <a:off x="3025316" y="1556866"/>
            <a:ext cx="281346" cy="275451"/>
            <a:chOff x="1233350" y="1619250"/>
            <a:chExt cx="466500" cy="456725"/>
          </a:xfrm>
        </p:grpSpPr>
        <p:sp>
          <p:nvSpPr>
            <p:cNvPr id="411" name="Google Shape;411;p40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5" name="Google Shape;415;p40"/>
          <p:cNvGrpSpPr/>
          <p:nvPr/>
        </p:nvGrpSpPr>
        <p:grpSpPr>
          <a:xfrm>
            <a:off x="3440686" y="1562746"/>
            <a:ext cx="263675" cy="263675"/>
            <a:chOff x="1922075" y="1629000"/>
            <a:chExt cx="437200" cy="437200"/>
          </a:xfrm>
        </p:grpSpPr>
        <p:sp>
          <p:nvSpPr>
            <p:cNvPr id="416" name="Google Shape;416;p40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8" name="Google Shape;418;p40"/>
          <p:cNvGrpSpPr/>
          <p:nvPr/>
        </p:nvGrpSpPr>
        <p:grpSpPr>
          <a:xfrm>
            <a:off x="3846120" y="1561645"/>
            <a:ext cx="265877" cy="265877"/>
            <a:chOff x="2594325" y="1627175"/>
            <a:chExt cx="440850" cy="440850"/>
          </a:xfrm>
        </p:grpSpPr>
        <p:sp>
          <p:nvSpPr>
            <p:cNvPr id="419" name="Google Shape;419;p40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2" name="Google Shape;422;p40"/>
          <p:cNvSpPr/>
          <p:nvPr/>
        </p:nvSpPr>
        <p:spPr>
          <a:xfrm>
            <a:off x="4264363" y="1573407"/>
            <a:ext cx="242326" cy="242311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3" name="Google Shape;423;p40"/>
          <p:cNvGrpSpPr/>
          <p:nvPr/>
        </p:nvGrpSpPr>
        <p:grpSpPr>
          <a:xfrm>
            <a:off x="4684233" y="1541758"/>
            <a:ext cx="215789" cy="305651"/>
            <a:chOff x="3984000" y="1594200"/>
            <a:chExt cx="357800" cy="506800"/>
          </a:xfrm>
        </p:grpSpPr>
        <p:sp>
          <p:nvSpPr>
            <p:cNvPr id="424" name="Google Shape;424;p40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6" name="Google Shape;426;p40"/>
          <p:cNvGrpSpPr/>
          <p:nvPr/>
        </p:nvGrpSpPr>
        <p:grpSpPr>
          <a:xfrm>
            <a:off x="5056512" y="1607300"/>
            <a:ext cx="284301" cy="174567"/>
            <a:chOff x="4601275" y="1702875"/>
            <a:chExt cx="471400" cy="289450"/>
          </a:xfrm>
        </p:grpSpPr>
        <p:sp>
          <p:nvSpPr>
            <p:cNvPr id="427" name="Google Shape;427;p40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2" name="Google Shape;432;p40"/>
          <p:cNvGrpSpPr/>
          <p:nvPr/>
        </p:nvGrpSpPr>
        <p:grpSpPr>
          <a:xfrm>
            <a:off x="5476677" y="1564585"/>
            <a:ext cx="257041" cy="259996"/>
            <a:chOff x="5297950" y="1632050"/>
            <a:chExt cx="426200" cy="431100"/>
          </a:xfrm>
        </p:grpSpPr>
        <p:sp>
          <p:nvSpPr>
            <p:cNvPr id="433" name="Google Shape;433;p40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5" name="Google Shape;435;p40"/>
          <p:cNvGrpSpPr/>
          <p:nvPr/>
        </p:nvGrpSpPr>
        <p:grpSpPr>
          <a:xfrm>
            <a:off x="5882472" y="1556866"/>
            <a:ext cx="258519" cy="275451"/>
            <a:chOff x="5970800" y="1619250"/>
            <a:chExt cx="428650" cy="456725"/>
          </a:xfrm>
        </p:grpSpPr>
        <p:sp>
          <p:nvSpPr>
            <p:cNvPr id="436" name="Google Shape;436;p40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1" name="Google Shape;441;p40"/>
          <p:cNvGrpSpPr/>
          <p:nvPr/>
        </p:nvGrpSpPr>
        <p:grpSpPr>
          <a:xfrm>
            <a:off x="6277232" y="1553549"/>
            <a:ext cx="289805" cy="264399"/>
            <a:chOff x="6625350" y="1613750"/>
            <a:chExt cx="480525" cy="438400"/>
          </a:xfrm>
        </p:grpSpPr>
        <p:sp>
          <p:nvSpPr>
            <p:cNvPr id="442" name="Google Shape;442;p40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40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40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7" name="Google Shape;447;p40"/>
          <p:cNvGrpSpPr/>
          <p:nvPr/>
        </p:nvGrpSpPr>
        <p:grpSpPr>
          <a:xfrm>
            <a:off x="2650083" y="1983649"/>
            <a:ext cx="218744" cy="234953"/>
            <a:chOff x="611175" y="2326900"/>
            <a:chExt cx="362700" cy="389575"/>
          </a:xfrm>
        </p:grpSpPr>
        <p:sp>
          <p:nvSpPr>
            <p:cNvPr id="448" name="Google Shape;448;p40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2" name="Google Shape;452;p40"/>
          <p:cNvSpPr/>
          <p:nvPr/>
        </p:nvSpPr>
        <p:spPr>
          <a:xfrm>
            <a:off x="3050696" y="1985810"/>
            <a:ext cx="230535" cy="230535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0"/>
          <p:cNvSpPr/>
          <p:nvPr/>
        </p:nvSpPr>
        <p:spPr>
          <a:xfrm>
            <a:off x="3457216" y="1985810"/>
            <a:ext cx="230535" cy="230535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40"/>
          <p:cNvSpPr/>
          <p:nvPr/>
        </p:nvSpPr>
        <p:spPr>
          <a:xfrm>
            <a:off x="3863738" y="1985810"/>
            <a:ext cx="230535" cy="230535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5" name="Google Shape;455;p40"/>
          <p:cNvGrpSpPr/>
          <p:nvPr/>
        </p:nvGrpSpPr>
        <p:grpSpPr>
          <a:xfrm>
            <a:off x="4324092" y="1946091"/>
            <a:ext cx="123002" cy="307129"/>
            <a:chOff x="3386850" y="2264625"/>
            <a:chExt cx="203950" cy="509250"/>
          </a:xfrm>
        </p:grpSpPr>
        <p:sp>
          <p:nvSpPr>
            <p:cNvPr id="456" name="Google Shape;456;p40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8" name="Google Shape;458;p40"/>
          <p:cNvGrpSpPr/>
          <p:nvPr/>
        </p:nvGrpSpPr>
        <p:grpSpPr>
          <a:xfrm>
            <a:off x="5148213" y="1985127"/>
            <a:ext cx="100899" cy="229057"/>
            <a:chOff x="4753325" y="2329350"/>
            <a:chExt cx="167300" cy="379800"/>
          </a:xfrm>
        </p:grpSpPr>
        <p:sp>
          <p:nvSpPr>
            <p:cNvPr id="459" name="Google Shape;459;p40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1" name="Google Shape;461;p40"/>
          <p:cNvGrpSpPr/>
          <p:nvPr/>
        </p:nvGrpSpPr>
        <p:grpSpPr>
          <a:xfrm>
            <a:off x="4739824" y="1947554"/>
            <a:ext cx="104608" cy="304189"/>
            <a:chOff x="4076175" y="2267050"/>
            <a:chExt cx="173450" cy="504375"/>
          </a:xfrm>
        </p:grpSpPr>
        <p:sp>
          <p:nvSpPr>
            <p:cNvPr id="462" name="Google Shape;462;p40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4" name="Google Shape;464;p40"/>
          <p:cNvSpPr/>
          <p:nvPr/>
        </p:nvSpPr>
        <p:spPr>
          <a:xfrm>
            <a:off x="5489820" y="1979553"/>
            <a:ext cx="230535" cy="243049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5" name="Google Shape;465;p40"/>
          <p:cNvGrpSpPr/>
          <p:nvPr/>
        </p:nvGrpSpPr>
        <p:grpSpPr>
          <a:xfrm>
            <a:off x="5885051" y="1984011"/>
            <a:ext cx="253362" cy="234214"/>
            <a:chOff x="5975075" y="2327500"/>
            <a:chExt cx="420100" cy="388350"/>
          </a:xfrm>
        </p:grpSpPr>
        <p:sp>
          <p:nvSpPr>
            <p:cNvPr id="466" name="Google Shape;466;p40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8" name="Google Shape;468;p40"/>
          <p:cNvGrpSpPr/>
          <p:nvPr/>
        </p:nvGrpSpPr>
        <p:grpSpPr>
          <a:xfrm>
            <a:off x="6340557" y="1977015"/>
            <a:ext cx="155419" cy="253362"/>
            <a:chOff x="6730350" y="2315900"/>
            <a:chExt cx="257700" cy="420100"/>
          </a:xfrm>
        </p:grpSpPr>
        <p:sp>
          <p:nvSpPr>
            <p:cNvPr id="469" name="Google Shape;469;p40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4" name="Google Shape;474;p40"/>
          <p:cNvGrpSpPr/>
          <p:nvPr/>
        </p:nvGrpSpPr>
        <p:grpSpPr>
          <a:xfrm>
            <a:off x="2720042" y="2364040"/>
            <a:ext cx="78825" cy="287241"/>
            <a:chOff x="727175" y="2957625"/>
            <a:chExt cx="130700" cy="476275"/>
          </a:xfrm>
        </p:grpSpPr>
        <p:sp>
          <p:nvSpPr>
            <p:cNvPr id="475" name="Google Shape;475;p40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7" name="Google Shape;477;p40"/>
          <p:cNvSpPr/>
          <p:nvPr/>
        </p:nvSpPr>
        <p:spPr>
          <a:xfrm>
            <a:off x="3451698" y="2352574"/>
            <a:ext cx="241572" cy="31006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40"/>
          <p:cNvSpPr/>
          <p:nvPr/>
        </p:nvSpPr>
        <p:spPr>
          <a:xfrm>
            <a:off x="3076477" y="2352574"/>
            <a:ext cx="178970" cy="31006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9" name="Google Shape;479;p40"/>
          <p:cNvGrpSpPr/>
          <p:nvPr/>
        </p:nvGrpSpPr>
        <p:grpSpPr>
          <a:xfrm>
            <a:off x="3839486" y="2373237"/>
            <a:ext cx="279145" cy="268832"/>
            <a:chOff x="2583325" y="2972875"/>
            <a:chExt cx="462850" cy="445750"/>
          </a:xfrm>
        </p:grpSpPr>
        <p:sp>
          <p:nvSpPr>
            <p:cNvPr id="480" name="Google Shape;480;p40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2" name="Google Shape;482;p40"/>
          <p:cNvGrpSpPr/>
          <p:nvPr/>
        </p:nvGrpSpPr>
        <p:grpSpPr>
          <a:xfrm>
            <a:off x="4236447" y="2413388"/>
            <a:ext cx="298293" cy="188544"/>
            <a:chOff x="3241525" y="3039450"/>
            <a:chExt cx="494600" cy="312625"/>
          </a:xfrm>
        </p:grpSpPr>
        <p:sp>
          <p:nvSpPr>
            <p:cNvPr id="483" name="Google Shape;483;p40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5" name="Google Shape;485;p40"/>
          <p:cNvSpPr/>
          <p:nvPr/>
        </p:nvSpPr>
        <p:spPr>
          <a:xfrm>
            <a:off x="5070409" y="2379456"/>
            <a:ext cx="256318" cy="256302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6" name="Google Shape;486;p40"/>
          <p:cNvGrpSpPr/>
          <p:nvPr/>
        </p:nvGrpSpPr>
        <p:grpSpPr>
          <a:xfrm>
            <a:off x="5450894" y="2393501"/>
            <a:ext cx="308606" cy="228319"/>
            <a:chOff x="5255200" y="3006475"/>
            <a:chExt cx="511700" cy="378575"/>
          </a:xfrm>
        </p:grpSpPr>
        <p:sp>
          <p:nvSpPr>
            <p:cNvPr id="487" name="Google Shape;487;p40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9" name="Google Shape;489;p40"/>
          <p:cNvGrpSpPr/>
          <p:nvPr/>
        </p:nvGrpSpPr>
        <p:grpSpPr>
          <a:xfrm>
            <a:off x="4667286" y="2380248"/>
            <a:ext cx="249683" cy="254825"/>
            <a:chOff x="3955900" y="2984500"/>
            <a:chExt cx="414000" cy="422525"/>
          </a:xfrm>
        </p:grpSpPr>
        <p:sp>
          <p:nvSpPr>
            <p:cNvPr id="490" name="Google Shape;490;p40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0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40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3" name="Google Shape;493;p40"/>
          <p:cNvSpPr/>
          <p:nvPr/>
        </p:nvSpPr>
        <p:spPr>
          <a:xfrm>
            <a:off x="2621348" y="2804388"/>
            <a:ext cx="279130" cy="219483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40"/>
          <p:cNvSpPr/>
          <p:nvPr/>
        </p:nvSpPr>
        <p:spPr>
          <a:xfrm>
            <a:off x="5914388" y="2367666"/>
            <a:ext cx="194439" cy="279884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5" name="Google Shape;495;p40"/>
          <p:cNvGrpSpPr/>
          <p:nvPr/>
        </p:nvGrpSpPr>
        <p:grpSpPr>
          <a:xfrm>
            <a:off x="6322886" y="2376554"/>
            <a:ext cx="190761" cy="271048"/>
            <a:chOff x="6701050" y="2978375"/>
            <a:chExt cx="316300" cy="449425"/>
          </a:xfrm>
        </p:grpSpPr>
        <p:sp>
          <p:nvSpPr>
            <p:cNvPr id="496" name="Google Shape;496;p40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8" name="Google Shape;498;p40"/>
          <p:cNvGrpSpPr/>
          <p:nvPr/>
        </p:nvGrpSpPr>
        <p:grpSpPr>
          <a:xfrm>
            <a:off x="3030096" y="2822863"/>
            <a:ext cx="271787" cy="182664"/>
            <a:chOff x="1241275" y="3718400"/>
            <a:chExt cx="450650" cy="302875"/>
          </a:xfrm>
        </p:grpSpPr>
        <p:sp>
          <p:nvSpPr>
            <p:cNvPr id="499" name="Google Shape;499;p40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3" name="Google Shape;503;p40"/>
          <p:cNvGrpSpPr/>
          <p:nvPr/>
        </p:nvGrpSpPr>
        <p:grpSpPr>
          <a:xfrm>
            <a:off x="3440325" y="2808871"/>
            <a:ext cx="264399" cy="211010"/>
            <a:chOff x="1921475" y="3695200"/>
            <a:chExt cx="438400" cy="349875"/>
          </a:xfrm>
        </p:grpSpPr>
        <p:sp>
          <p:nvSpPr>
            <p:cNvPr id="504" name="Google Shape;504;p40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7" name="Google Shape;507;p40"/>
          <p:cNvGrpSpPr/>
          <p:nvPr/>
        </p:nvGrpSpPr>
        <p:grpSpPr>
          <a:xfrm>
            <a:off x="3849437" y="2805554"/>
            <a:ext cx="259243" cy="217282"/>
            <a:chOff x="2599825" y="3689700"/>
            <a:chExt cx="429850" cy="360275"/>
          </a:xfrm>
        </p:grpSpPr>
        <p:sp>
          <p:nvSpPr>
            <p:cNvPr id="508" name="Google Shape;508;p40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0" name="Google Shape;510;p40"/>
          <p:cNvGrpSpPr/>
          <p:nvPr/>
        </p:nvGrpSpPr>
        <p:grpSpPr>
          <a:xfrm>
            <a:off x="4268486" y="2783089"/>
            <a:ext cx="234214" cy="244527"/>
            <a:chOff x="3294650" y="3652450"/>
            <a:chExt cx="388350" cy="405450"/>
          </a:xfrm>
        </p:grpSpPr>
        <p:sp>
          <p:nvSpPr>
            <p:cNvPr id="511" name="Google Shape;511;p40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4" name="Google Shape;514;p40"/>
          <p:cNvGrpSpPr/>
          <p:nvPr/>
        </p:nvGrpSpPr>
        <p:grpSpPr>
          <a:xfrm>
            <a:off x="4655511" y="2814028"/>
            <a:ext cx="273234" cy="200335"/>
            <a:chOff x="3936375" y="3703750"/>
            <a:chExt cx="453050" cy="332175"/>
          </a:xfrm>
        </p:grpSpPr>
        <p:sp>
          <p:nvSpPr>
            <p:cNvPr id="515" name="Google Shape;515;p40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0" name="Google Shape;520;p40"/>
          <p:cNvGrpSpPr/>
          <p:nvPr/>
        </p:nvGrpSpPr>
        <p:grpSpPr>
          <a:xfrm>
            <a:off x="5062045" y="2814028"/>
            <a:ext cx="273234" cy="200335"/>
            <a:chOff x="4610450" y="3703750"/>
            <a:chExt cx="453050" cy="332175"/>
          </a:xfrm>
        </p:grpSpPr>
        <p:sp>
          <p:nvSpPr>
            <p:cNvPr id="521" name="Google Shape;521;p40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3" name="Google Shape;523;p40"/>
          <p:cNvGrpSpPr/>
          <p:nvPr/>
        </p:nvGrpSpPr>
        <p:grpSpPr>
          <a:xfrm>
            <a:off x="5478154" y="2793779"/>
            <a:ext cx="254086" cy="240833"/>
            <a:chOff x="5300400" y="3670175"/>
            <a:chExt cx="421300" cy="399325"/>
          </a:xfrm>
        </p:grpSpPr>
        <p:sp>
          <p:nvSpPr>
            <p:cNvPr id="524" name="Google Shape;524;p40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9" name="Google Shape;529;p40"/>
          <p:cNvSpPr/>
          <p:nvPr/>
        </p:nvSpPr>
        <p:spPr>
          <a:xfrm>
            <a:off x="5870198" y="2772726"/>
            <a:ext cx="282824" cy="282809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0" name="Google Shape;530;p40"/>
          <p:cNvGrpSpPr/>
          <p:nvPr/>
        </p:nvGrpSpPr>
        <p:grpSpPr>
          <a:xfrm>
            <a:off x="6294902" y="2790823"/>
            <a:ext cx="246728" cy="246743"/>
            <a:chOff x="6654650" y="3665275"/>
            <a:chExt cx="409100" cy="409125"/>
          </a:xfrm>
        </p:grpSpPr>
        <p:sp>
          <p:nvSpPr>
            <p:cNvPr id="531" name="Google Shape;531;p40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3" name="Google Shape;533;p40"/>
          <p:cNvGrpSpPr/>
          <p:nvPr/>
        </p:nvGrpSpPr>
        <p:grpSpPr>
          <a:xfrm>
            <a:off x="2625778" y="3187045"/>
            <a:ext cx="267354" cy="267369"/>
            <a:chOff x="570875" y="4322250"/>
            <a:chExt cx="443300" cy="443325"/>
          </a:xfrm>
        </p:grpSpPr>
        <p:sp>
          <p:nvSpPr>
            <p:cNvPr id="534" name="Google Shape;534;p40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8" name="Google Shape;538;p40"/>
          <p:cNvSpPr/>
          <p:nvPr/>
        </p:nvSpPr>
        <p:spPr>
          <a:xfrm>
            <a:off x="3021235" y="3238894"/>
            <a:ext cx="289458" cy="163515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9" name="Google Shape;539;p40"/>
          <p:cNvGrpSpPr/>
          <p:nvPr/>
        </p:nvGrpSpPr>
        <p:grpSpPr>
          <a:xfrm>
            <a:off x="3475304" y="3167173"/>
            <a:ext cx="194439" cy="307114"/>
            <a:chOff x="1979475" y="4289300"/>
            <a:chExt cx="322400" cy="509225"/>
          </a:xfrm>
        </p:grpSpPr>
        <p:sp>
          <p:nvSpPr>
            <p:cNvPr id="540" name="Google Shape;540;p40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3" name="Google Shape;543;p40"/>
          <p:cNvGrpSpPr/>
          <p:nvPr/>
        </p:nvGrpSpPr>
        <p:grpSpPr>
          <a:xfrm>
            <a:off x="3864530" y="3171214"/>
            <a:ext cx="229419" cy="299032"/>
            <a:chOff x="2624850" y="4296000"/>
            <a:chExt cx="380400" cy="495825"/>
          </a:xfrm>
        </p:grpSpPr>
        <p:sp>
          <p:nvSpPr>
            <p:cNvPr id="544" name="Google Shape;544;p40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7" name="Google Shape;547;p40"/>
          <p:cNvSpPr/>
          <p:nvPr/>
        </p:nvSpPr>
        <p:spPr>
          <a:xfrm>
            <a:off x="4669421" y="3198020"/>
            <a:ext cx="245251" cy="245266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40"/>
          <p:cNvSpPr/>
          <p:nvPr/>
        </p:nvSpPr>
        <p:spPr>
          <a:xfrm>
            <a:off x="4262900" y="3213489"/>
            <a:ext cx="245251" cy="214327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40"/>
          <p:cNvSpPr/>
          <p:nvPr/>
        </p:nvSpPr>
        <p:spPr>
          <a:xfrm>
            <a:off x="5074827" y="3196920"/>
            <a:ext cx="247482" cy="247467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0" name="Google Shape;550;p40"/>
          <p:cNvGrpSpPr/>
          <p:nvPr/>
        </p:nvGrpSpPr>
        <p:grpSpPr>
          <a:xfrm>
            <a:off x="5463424" y="3200675"/>
            <a:ext cx="283547" cy="240109"/>
            <a:chOff x="5275975" y="4344850"/>
            <a:chExt cx="470150" cy="398125"/>
          </a:xfrm>
        </p:grpSpPr>
        <p:sp>
          <p:nvSpPr>
            <p:cNvPr id="551" name="Google Shape;551;p40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4" name="Google Shape;554;p40"/>
          <p:cNvSpPr/>
          <p:nvPr/>
        </p:nvSpPr>
        <p:spPr>
          <a:xfrm>
            <a:off x="5884189" y="3193241"/>
            <a:ext cx="254840" cy="254825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5" name="Google Shape;555;p40"/>
          <p:cNvGrpSpPr/>
          <p:nvPr/>
        </p:nvGrpSpPr>
        <p:grpSpPr>
          <a:xfrm>
            <a:off x="6287530" y="3181165"/>
            <a:ext cx="261474" cy="279130"/>
            <a:chOff x="6642425" y="4312500"/>
            <a:chExt cx="433550" cy="462825"/>
          </a:xfrm>
        </p:grpSpPr>
        <p:sp>
          <p:nvSpPr>
            <p:cNvPr id="556" name="Google Shape;556;p40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40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9" name="Google Shape;559;p40"/>
          <p:cNvSpPr/>
          <p:nvPr/>
        </p:nvSpPr>
        <p:spPr>
          <a:xfrm>
            <a:off x="2591526" y="3628108"/>
            <a:ext cx="335836" cy="198133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0" name="Google Shape;560;p40"/>
          <p:cNvGrpSpPr/>
          <p:nvPr/>
        </p:nvGrpSpPr>
        <p:grpSpPr>
          <a:xfrm>
            <a:off x="3031935" y="3595434"/>
            <a:ext cx="268093" cy="263675"/>
            <a:chOff x="1244325" y="4999400"/>
            <a:chExt cx="444525" cy="437200"/>
          </a:xfrm>
        </p:grpSpPr>
        <p:sp>
          <p:nvSpPr>
            <p:cNvPr id="561" name="Google Shape;561;p40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6" name="Google Shape;566;p40"/>
          <p:cNvGrpSpPr/>
          <p:nvPr/>
        </p:nvGrpSpPr>
        <p:grpSpPr>
          <a:xfrm>
            <a:off x="3462413" y="3586961"/>
            <a:ext cx="220222" cy="280607"/>
            <a:chOff x="1958100" y="4985350"/>
            <a:chExt cx="365150" cy="465275"/>
          </a:xfrm>
        </p:grpSpPr>
        <p:sp>
          <p:nvSpPr>
            <p:cNvPr id="567" name="Google Shape;567;p40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0" name="Google Shape;570;p40"/>
          <p:cNvGrpSpPr/>
          <p:nvPr/>
        </p:nvGrpSpPr>
        <p:grpSpPr>
          <a:xfrm>
            <a:off x="3852739" y="3597635"/>
            <a:ext cx="252639" cy="259619"/>
            <a:chOff x="2605300" y="5003050"/>
            <a:chExt cx="418900" cy="430475"/>
          </a:xfrm>
        </p:grpSpPr>
        <p:sp>
          <p:nvSpPr>
            <p:cNvPr id="571" name="Google Shape;571;p40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4" name="Google Shape;574;p40"/>
          <p:cNvGrpSpPr/>
          <p:nvPr/>
        </p:nvGrpSpPr>
        <p:grpSpPr>
          <a:xfrm>
            <a:off x="4234607" y="3603169"/>
            <a:ext cx="301972" cy="248206"/>
            <a:chOff x="3238475" y="5012225"/>
            <a:chExt cx="500700" cy="411550"/>
          </a:xfrm>
        </p:grpSpPr>
        <p:sp>
          <p:nvSpPr>
            <p:cNvPr id="575" name="Google Shape;575;p40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0" name="Google Shape;580;p40"/>
          <p:cNvGrpSpPr/>
          <p:nvPr/>
        </p:nvGrpSpPr>
        <p:grpSpPr>
          <a:xfrm>
            <a:off x="5032946" y="3576648"/>
            <a:ext cx="331434" cy="301233"/>
            <a:chOff x="4562200" y="4968250"/>
            <a:chExt cx="549550" cy="499475"/>
          </a:xfrm>
        </p:grpSpPr>
        <p:sp>
          <p:nvSpPr>
            <p:cNvPr id="581" name="Google Shape;581;p40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6" name="Google Shape;586;p40"/>
          <p:cNvGrpSpPr/>
          <p:nvPr/>
        </p:nvGrpSpPr>
        <p:grpSpPr>
          <a:xfrm>
            <a:off x="4677237" y="3593595"/>
            <a:ext cx="229781" cy="266977"/>
            <a:chOff x="3972400" y="4996350"/>
            <a:chExt cx="381000" cy="442675"/>
          </a:xfrm>
        </p:grpSpPr>
        <p:sp>
          <p:nvSpPr>
            <p:cNvPr id="587" name="Google Shape;587;p40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9" name="Google Shape;589;p40"/>
          <p:cNvGrpSpPr/>
          <p:nvPr/>
        </p:nvGrpSpPr>
        <p:grpSpPr>
          <a:xfrm>
            <a:off x="5442436" y="3571129"/>
            <a:ext cx="325538" cy="312270"/>
            <a:chOff x="5241175" y="4959100"/>
            <a:chExt cx="539775" cy="517775"/>
          </a:xfrm>
        </p:grpSpPr>
        <p:sp>
          <p:nvSpPr>
            <p:cNvPr id="590" name="Google Shape;590;p40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6" name="Google Shape;596;p40"/>
          <p:cNvSpPr/>
          <p:nvPr/>
        </p:nvSpPr>
        <p:spPr>
          <a:xfrm>
            <a:off x="5868358" y="3647995"/>
            <a:ext cx="286503" cy="158359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7" name="Google Shape;597;p40"/>
          <p:cNvGrpSpPr/>
          <p:nvPr/>
        </p:nvGrpSpPr>
        <p:grpSpPr>
          <a:xfrm>
            <a:off x="6313312" y="3617523"/>
            <a:ext cx="208808" cy="240109"/>
            <a:chOff x="6685175" y="5036025"/>
            <a:chExt cx="346225" cy="398125"/>
          </a:xfrm>
        </p:grpSpPr>
        <p:sp>
          <p:nvSpPr>
            <p:cNvPr id="598" name="Google Shape;598;p40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3" name="Google Shape;603;p40"/>
          <p:cNvSpPr txBox="1"/>
          <p:nvPr/>
        </p:nvSpPr>
        <p:spPr>
          <a:xfrm>
            <a:off x="3151450" y="4010150"/>
            <a:ext cx="2830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SlidesCarnival icons are editable shapes</a:t>
            </a:r>
            <a:r>
              <a:rPr lang="en" sz="9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. </a:t>
            </a:r>
            <a:endParaRPr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This means that you can:</a:t>
            </a:r>
            <a:endParaRPr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Resize them without losing quality, change fill color and opacity and change line color, width and style</a:t>
            </a:r>
            <a:r>
              <a:rPr i="1" lang="en" sz="900">
                <a:latin typeface="Tinos"/>
                <a:ea typeface="Tinos"/>
                <a:cs typeface="Tinos"/>
                <a:sym typeface="Tinos"/>
              </a:rPr>
              <a:t>.</a:t>
            </a:r>
            <a:endParaRPr i="1" sz="900"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Tinos"/>
                <a:ea typeface="Tinos"/>
                <a:cs typeface="Tinos"/>
                <a:sym typeface="Tinos"/>
              </a:rPr>
              <a:t>Isn’t that nice? :)</a:t>
            </a:r>
            <a:endParaRPr sz="900"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04" name="Google Shape;604;p40"/>
          <p:cNvSpPr txBox="1"/>
          <p:nvPr>
            <p:ph idx="12" type="sldNum"/>
          </p:nvPr>
        </p:nvSpPr>
        <p:spPr>
          <a:xfrm>
            <a:off x="4297650" y="47498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1"/>
          <p:cNvSpPr txBox="1"/>
          <p:nvPr/>
        </p:nvSpPr>
        <p:spPr>
          <a:xfrm>
            <a:off x="3154450" y="914275"/>
            <a:ext cx="40995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Now you can use any emoji as an icon!</a:t>
            </a:r>
            <a:endParaRPr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And of course it resizes without losing quality and you can change the color.</a:t>
            </a:r>
            <a:endParaRPr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How? Follow Google instructions </a:t>
            </a:r>
            <a:r>
              <a:rPr lang="en" u="sng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hlinkClick r:id="rId3"/>
              </a:rPr>
              <a:t>https://twitter.com/googledocs/status/730087240156643328</a:t>
            </a:r>
            <a:endParaRPr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10" name="Google Shape;610;p41"/>
          <p:cNvSpPr txBox="1"/>
          <p:nvPr/>
        </p:nvSpPr>
        <p:spPr>
          <a:xfrm>
            <a:off x="1789575" y="2684350"/>
            <a:ext cx="5539200" cy="19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rgbClr val="A64D79"/>
                </a:highlight>
                <a:latin typeface="Tinos"/>
                <a:ea typeface="Tinos"/>
                <a:cs typeface="Tinos"/>
                <a:sym typeface="Tinos"/>
              </a:rPr>
              <a:t> and many more...</a:t>
            </a:r>
            <a:endParaRPr sz="2400">
              <a:solidFill>
                <a:schemeClr val="lt1"/>
              </a:solidFill>
              <a:highlight>
                <a:srgbClr val="A64D79"/>
              </a:highlight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11" name="Google Shape;611;p41"/>
          <p:cNvSpPr txBox="1"/>
          <p:nvPr/>
        </p:nvSpPr>
        <p:spPr>
          <a:xfrm>
            <a:off x="1715775" y="10850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A64D79"/>
                </a:solidFill>
              </a:rPr>
              <a:t>😉</a:t>
            </a:r>
            <a:endParaRPr sz="9600">
              <a:solidFill>
                <a:srgbClr val="A64D79"/>
              </a:solidFill>
            </a:endParaRPr>
          </a:p>
        </p:txBody>
      </p:sp>
      <p:sp>
        <p:nvSpPr>
          <p:cNvPr id="612" name="Google Shape;612;p41"/>
          <p:cNvSpPr txBox="1"/>
          <p:nvPr>
            <p:ph idx="12" type="sldNum"/>
          </p:nvPr>
        </p:nvSpPr>
        <p:spPr>
          <a:xfrm>
            <a:off x="4297650" y="47498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/>
          <p:nvPr>
            <p:ph idx="4294967295" type="ctrTitle"/>
          </p:nvPr>
        </p:nvSpPr>
        <p:spPr>
          <a:xfrm>
            <a:off x="1275150" y="1354750"/>
            <a:ext cx="6593700" cy="8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CC4125"/>
                </a:solidFill>
              </a:rPr>
              <a:t>Hello!</a:t>
            </a:r>
            <a:endParaRPr sz="6000">
              <a:solidFill>
                <a:srgbClr val="CC4125"/>
              </a:solidFill>
            </a:endParaRPr>
          </a:p>
        </p:txBody>
      </p:sp>
      <p:sp>
        <p:nvSpPr>
          <p:cNvPr id="143" name="Google Shape;143;p16"/>
          <p:cNvSpPr txBox="1"/>
          <p:nvPr>
            <p:ph idx="4294967295" type="subTitle"/>
          </p:nvPr>
        </p:nvSpPr>
        <p:spPr>
          <a:xfrm>
            <a:off x="1275150" y="2236679"/>
            <a:ext cx="6593700" cy="14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 sz="3600">
                <a:latin typeface="Playfair Display"/>
                <a:ea typeface="Playfair Display"/>
                <a:cs typeface="Playfair Display"/>
                <a:sym typeface="Playfair Display"/>
              </a:rPr>
              <a:t>I am Jayden Smith</a:t>
            </a:r>
            <a:endParaRPr b="1" i="1" sz="36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 sz="3600"/>
          </a:p>
        </p:txBody>
      </p:sp>
      <p:sp>
        <p:nvSpPr>
          <p:cNvPr id="144" name="Google Shape;144;p16"/>
          <p:cNvSpPr txBox="1"/>
          <p:nvPr>
            <p:ph idx="12" type="sldNum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"/>
          <p:cNvSpPr txBox="1"/>
          <p:nvPr>
            <p:ph type="ctrTitle"/>
          </p:nvPr>
        </p:nvSpPr>
        <p:spPr>
          <a:xfrm>
            <a:off x="1924050" y="1659550"/>
            <a:ext cx="52959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A9999"/>
                </a:solidFill>
              </a:rPr>
              <a:t>1.</a:t>
            </a:r>
            <a:endParaRPr>
              <a:solidFill>
                <a:srgbClr val="EA99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50" name="Google Shape;150;p17"/>
          <p:cNvSpPr txBox="1"/>
          <p:nvPr>
            <p:ph idx="1" type="subTitle"/>
          </p:nvPr>
        </p:nvSpPr>
        <p:spPr>
          <a:xfrm>
            <a:off x="685800" y="29162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 txBox="1"/>
          <p:nvPr>
            <p:ph idx="1" type="body"/>
          </p:nvPr>
        </p:nvSpPr>
        <p:spPr>
          <a:xfrm>
            <a:off x="2750400" y="1164100"/>
            <a:ext cx="3643200" cy="281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</a:t>
            </a:r>
            <a:r>
              <a:rPr b="1" lang="en">
                <a:solidFill>
                  <a:srgbClr val="6AA84F"/>
                </a:solidFill>
              </a:rPr>
              <a:t>philosophical thoughts</a:t>
            </a:r>
            <a:r>
              <a:rPr lang="en"/>
              <a:t> from the reader.</a:t>
            </a:r>
            <a:endParaRPr/>
          </a:p>
        </p:txBody>
      </p:sp>
      <p:sp>
        <p:nvSpPr>
          <p:cNvPr id="156" name="Google Shape;156;p18"/>
          <p:cNvSpPr txBox="1"/>
          <p:nvPr>
            <p:ph idx="12" type="sldNum"/>
          </p:nvPr>
        </p:nvSpPr>
        <p:spPr>
          <a:xfrm>
            <a:off x="4297650" y="4292650"/>
            <a:ext cx="548700" cy="24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/>
          <p:nvPr>
            <p:ph type="title"/>
          </p:nvPr>
        </p:nvSpPr>
        <p:spPr>
          <a:xfrm>
            <a:off x="1251600" y="1044175"/>
            <a:ext cx="6640800" cy="9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</a:t>
            </a:r>
            <a:r>
              <a:rPr lang="en">
                <a:solidFill>
                  <a:srgbClr val="E06666"/>
                </a:solidFill>
              </a:rPr>
              <a:t>title</a:t>
            </a:r>
            <a:endParaRPr>
              <a:solidFill>
                <a:srgbClr val="E06666"/>
              </a:solidFill>
            </a:endParaRPr>
          </a:p>
        </p:txBody>
      </p:sp>
      <p:sp>
        <p:nvSpPr>
          <p:cNvPr id="162" name="Google Shape;162;p19"/>
          <p:cNvSpPr txBox="1"/>
          <p:nvPr>
            <p:ph idx="1" type="body"/>
          </p:nvPr>
        </p:nvSpPr>
        <p:spPr>
          <a:xfrm>
            <a:off x="1251600" y="2122450"/>
            <a:ext cx="6640800" cy="23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◉"/>
            </a:pPr>
            <a:r>
              <a:rPr lang="en"/>
              <a:t>Here you have a list of items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◉"/>
            </a:pPr>
            <a:r>
              <a:rPr lang="en"/>
              <a:t>And some text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◉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63" name="Google Shape;163;p19"/>
          <p:cNvSpPr txBox="1"/>
          <p:nvPr>
            <p:ph idx="12" type="sldNum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/>
          <p:nvPr>
            <p:ph idx="4294967295" type="ctrTitle"/>
          </p:nvPr>
        </p:nvSpPr>
        <p:spPr>
          <a:xfrm>
            <a:off x="2209650" y="2573950"/>
            <a:ext cx="4724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1C232"/>
                </a:solidFill>
              </a:rPr>
              <a:t>Big </a:t>
            </a:r>
            <a:r>
              <a:rPr lang="en" sz="6000"/>
              <a:t>concept</a:t>
            </a:r>
            <a:endParaRPr sz="6000"/>
          </a:p>
        </p:txBody>
      </p:sp>
      <p:sp>
        <p:nvSpPr>
          <p:cNvPr id="169" name="Google Shape;169;p20"/>
          <p:cNvSpPr txBox="1"/>
          <p:nvPr>
            <p:ph idx="4294967295" type="subTitle"/>
          </p:nvPr>
        </p:nvSpPr>
        <p:spPr>
          <a:xfrm>
            <a:off x="2209650" y="3716352"/>
            <a:ext cx="4724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pic>
        <p:nvPicPr>
          <p:cNvPr descr="9.png"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8525" y="658450"/>
            <a:ext cx="2266950" cy="209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0"/>
          <p:cNvSpPr txBox="1"/>
          <p:nvPr>
            <p:ph idx="12" type="sldNum"/>
          </p:nvPr>
        </p:nvSpPr>
        <p:spPr>
          <a:xfrm>
            <a:off x="4297650" y="47498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/>
          <p:nvPr>
            <p:ph idx="1" type="body"/>
          </p:nvPr>
        </p:nvSpPr>
        <p:spPr>
          <a:xfrm>
            <a:off x="1267850" y="2562225"/>
            <a:ext cx="3281700" cy="16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77" name="Google Shape;177;p21"/>
          <p:cNvSpPr txBox="1"/>
          <p:nvPr>
            <p:ph type="title"/>
          </p:nvPr>
        </p:nvSpPr>
        <p:spPr>
          <a:xfrm>
            <a:off x="1251600" y="1044175"/>
            <a:ext cx="6640800" cy="9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</a:t>
            </a:r>
            <a:r>
              <a:rPr lang="en">
                <a:solidFill>
                  <a:srgbClr val="6AA84F"/>
                </a:solidFill>
              </a:rPr>
              <a:t>split</a:t>
            </a:r>
            <a:r>
              <a:rPr lang="en"/>
              <a:t> your content</a:t>
            </a:r>
            <a:endParaRPr/>
          </a:p>
        </p:txBody>
      </p:sp>
      <p:sp>
        <p:nvSpPr>
          <p:cNvPr id="178" name="Google Shape;178;p21"/>
          <p:cNvSpPr txBox="1"/>
          <p:nvPr>
            <p:ph idx="2" type="body"/>
          </p:nvPr>
        </p:nvSpPr>
        <p:spPr>
          <a:xfrm>
            <a:off x="4747000" y="2562225"/>
            <a:ext cx="3281700" cy="16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179" name="Google Shape;179;p21"/>
          <p:cNvSpPr txBox="1"/>
          <p:nvPr>
            <p:ph idx="12" type="sldNum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/>
          <p:nvPr>
            <p:ph type="title"/>
          </p:nvPr>
        </p:nvSpPr>
        <p:spPr>
          <a:xfrm>
            <a:off x="1251600" y="1044175"/>
            <a:ext cx="6640800" cy="9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</a:t>
            </a:r>
            <a:r>
              <a:rPr lang="en">
                <a:solidFill>
                  <a:srgbClr val="F1C232"/>
                </a:solidFill>
              </a:rPr>
              <a:t>three</a:t>
            </a:r>
            <a:r>
              <a:rPr lang="en"/>
              <a:t> columns</a:t>
            </a:r>
            <a:endParaRPr/>
          </a:p>
        </p:txBody>
      </p:sp>
      <p:sp>
        <p:nvSpPr>
          <p:cNvPr id="185" name="Google Shape;185;p22"/>
          <p:cNvSpPr txBox="1"/>
          <p:nvPr>
            <p:ph idx="1" type="body"/>
          </p:nvPr>
        </p:nvSpPr>
        <p:spPr>
          <a:xfrm>
            <a:off x="1176100" y="2581275"/>
            <a:ext cx="2168400" cy="18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86" name="Google Shape;186;p22"/>
          <p:cNvSpPr txBox="1"/>
          <p:nvPr>
            <p:ph idx="2" type="body"/>
          </p:nvPr>
        </p:nvSpPr>
        <p:spPr>
          <a:xfrm>
            <a:off x="3455675" y="2581275"/>
            <a:ext cx="2168400" cy="18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87" name="Google Shape;187;p22"/>
          <p:cNvSpPr txBox="1"/>
          <p:nvPr>
            <p:ph idx="3" type="body"/>
          </p:nvPr>
        </p:nvSpPr>
        <p:spPr>
          <a:xfrm>
            <a:off x="5735251" y="2581275"/>
            <a:ext cx="2168400" cy="18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2"/>
          <p:cNvSpPr txBox="1"/>
          <p:nvPr>
            <p:ph idx="12" type="sldNum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sta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