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Montserrat"/>
      <p:regular r:id="rId35"/>
      <p:bold r:id="rId36"/>
      <p:italic r:id="rId37"/>
      <p:boldItalic r:id="rId38"/>
    </p:embeddedFont>
    <p:embeddedFont>
      <p:font typeface="Karla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1527B72-3F80-4529-BB3C-5174C1958F1B}">
  <a:tblStyle styleId="{51527B72-3F80-4529-BB3C-5174C1958F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Karla-bold.fntdata"/><Relationship Id="rId20" Type="http://schemas.openxmlformats.org/officeDocument/2006/relationships/slide" Target="slides/slide15.xml"/><Relationship Id="rId42" Type="http://schemas.openxmlformats.org/officeDocument/2006/relationships/font" Target="fonts/Karla-boldItalic.fntdata"/><Relationship Id="rId41" Type="http://schemas.openxmlformats.org/officeDocument/2006/relationships/font" Target="fonts/Karla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bold.fntdata"/><Relationship Id="rId17" Type="http://schemas.openxmlformats.org/officeDocument/2006/relationships/slide" Target="slides/slide12.xml"/><Relationship Id="rId39" Type="http://schemas.openxmlformats.org/officeDocument/2006/relationships/font" Target="fonts/Karla-regular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2907688f_4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2907688f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13527fe84f_178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13527fe84f_17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648300" y="3404550"/>
            <a:ext cx="3530700" cy="118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3" name="Google Shape;63;p11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41000" y="4025300"/>
            <a:ext cx="78459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8" name="Google Shape;68;p12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pty">
  <p:cSld name="BLANK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5" name="Google Shape;15;p3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648300" y="1583350"/>
            <a:ext cx="3522300" cy="298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6724950" y="3494300"/>
            <a:ext cx="1906200" cy="103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+ image">
  <p:cSld name="TITLE_1_2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0" name="Google Shape;20;p4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big image">
  <p:cSld name="TITLE_1_2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209250" y="-9675"/>
            <a:ext cx="3076750" cy="5167075"/>
          </a:xfrm>
          <a:custGeom>
            <a:rect b="b" l="l" r="r" t="t"/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6" name="Google Shape;26;p5"/>
          <p:cNvSpPr/>
          <p:nvPr/>
        </p:nvSpPr>
        <p:spPr>
          <a:xfrm>
            <a:off x="-19350" y="-9675"/>
            <a:ext cx="3076750" cy="5167075"/>
          </a:xfrm>
          <a:custGeom>
            <a:rect b="b" l="l" r="r" t="t"/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1" name="Google Shape;31;p6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" name="Google Shape;32;p6"/>
          <p:cNvSpPr txBox="1"/>
          <p:nvPr/>
        </p:nvSpPr>
        <p:spPr>
          <a:xfrm>
            <a:off x="799645" y="1612075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7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838250" y="24193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▸"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7" name="Google Shape;37;p7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838350" y="18079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838250" y="24193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3" name="Google Shape;43;p8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841001" y="2492425"/>
            <a:ext cx="26718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body"/>
          </p:nvPr>
        </p:nvSpPr>
        <p:spPr>
          <a:xfrm>
            <a:off x="3673842" y="2492425"/>
            <a:ext cx="26718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0" name="Google Shape;50;p9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" name="Google Shape;51;p9"/>
          <p:cNvSpPr txBox="1"/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841000" y="2515375"/>
            <a:ext cx="19887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2931575" y="2515375"/>
            <a:ext cx="19887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4" name="Google Shape;54;p9"/>
          <p:cNvSpPr txBox="1"/>
          <p:nvPr>
            <p:ph idx="3" type="body"/>
          </p:nvPr>
        </p:nvSpPr>
        <p:spPr>
          <a:xfrm>
            <a:off x="5022150" y="2515375"/>
            <a:ext cx="19887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8" name="Google Shape;58;p10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" name="Google Shape;59;p10"/>
          <p:cNvSpPr txBox="1"/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1884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2495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▸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▹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▹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7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deathtothestockphoto.com/" TargetMode="External"/><Relationship Id="rId5" Type="http://schemas.openxmlformats.org/officeDocument/2006/relationships/hyperlink" Target="http://deathtothestockphoto.com/wp-content/uploads/DeathtotheStockPhoto-License.pdf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fontsquirrel.com/fonts/montserrat" TargetMode="External"/><Relationship Id="rId4" Type="http://schemas.openxmlformats.org/officeDocument/2006/relationships/hyperlink" Target="https://www.fontsquirrel.com/fonts/karla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twitter.com/googledocs/status/73008724015664332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ctrTitle"/>
          </p:nvPr>
        </p:nvSpPr>
        <p:spPr>
          <a:xfrm>
            <a:off x="648300" y="3404550"/>
            <a:ext cx="3530700" cy="118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</a:t>
            </a:r>
            <a:r>
              <a:rPr lang="en">
                <a:solidFill>
                  <a:srgbClr val="8BC34A"/>
                </a:solidFill>
              </a:rPr>
              <a:t>PRESENTATION</a:t>
            </a:r>
            <a:r>
              <a:rPr lang="en"/>
              <a:t> TITLE</a:t>
            </a:r>
            <a:endParaRPr/>
          </a:p>
        </p:txBody>
      </p:sp>
      <p:grpSp>
        <p:nvGrpSpPr>
          <p:cNvPr id="77" name="Google Shape;77;p14"/>
          <p:cNvGrpSpPr/>
          <p:nvPr/>
        </p:nvGrpSpPr>
        <p:grpSpPr>
          <a:xfrm>
            <a:off x="742745" y="2453179"/>
            <a:ext cx="502625" cy="446586"/>
            <a:chOff x="5292575" y="3681900"/>
            <a:chExt cx="420150" cy="373275"/>
          </a:xfrm>
        </p:grpSpPr>
        <p:sp>
          <p:nvSpPr>
            <p:cNvPr id="78" name="Google Shape;78;p14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/>
          <p:nvPr>
            <p:ph type="title"/>
          </p:nvPr>
        </p:nvSpPr>
        <p:spPr>
          <a:xfrm>
            <a:off x="838301" y="1960300"/>
            <a:ext cx="26439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>
                <a:solidFill>
                  <a:srgbClr val="607D8B"/>
                </a:solidFill>
              </a:rPr>
              <a:t>PICTURE</a:t>
            </a:r>
            <a:r>
              <a:rPr lang="en"/>
              <a:t> IS WORTH A THOUSAND WORDS</a:t>
            </a:r>
            <a:endParaRPr/>
          </a:p>
        </p:txBody>
      </p:sp>
      <p:sp>
        <p:nvSpPr>
          <p:cNvPr id="179" name="Google Shape;179;p23"/>
          <p:cNvSpPr txBox="1"/>
          <p:nvPr>
            <p:ph idx="1" type="body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grpSp>
        <p:nvGrpSpPr>
          <p:cNvPr id="180" name="Google Shape;180;p23"/>
          <p:cNvGrpSpPr/>
          <p:nvPr/>
        </p:nvGrpSpPr>
        <p:grpSpPr>
          <a:xfrm>
            <a:off x="927978" y="1396874"/>
            <a:ext cx="429606" cy="377755"/>
            <a:chOff x="1929775" y="320925"/>
            <a:chExt cx="423800" cy="372650"/>
          </a:xfrm>
        </p:grpSpPr>
        <p:sp>
          <p:nvSpPr>
            <p:cNvPr id="181" name="Google Shape;181;p23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" name="Google Shape;186;p2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>
            <p:ph type="title"/>
          </p:nvPr>
        </p:nvSpPr>
        <p:spPr>
          <a:xfrm>
            <a:off x="381100" y="2798525"/>
            <a:ext cx="1870500" cy="18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</a:t>
            </a:r>
            <a:r>
              <a:rPr lang="en">
                <a:solidFill>
                  <a:srgbClr val="607D8B"/>
                </a:solidFill>
              </a:rPr>
              <a:t>BIG</a:t>
            </a:r>
            <a:r>
              <a:rPr lang="en"/>
              <a:t> IMPACT?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solidFill>
                  <a:srgbClr val="CCCCCC"/>
                </a:solidFill>
                <a:latin typeface="Karla"/>
                <a:ea typeface="Karla"/>
                <a:cs typeface="Karla"/>
                <a:sym typeface="Karla"/>
              </a:rPr>
              <a:t>Use big image.</a:t>
            </a:r>
            <a:endParaRPr>
              <a:solidFill>
                <a:srgbClr val="CCCCCC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2" name="Google Shape;192;p2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73AB7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/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</a:t>
            </a:r>
            <a:r>
              <a:rPr lang="en">
                <a:solidFill>
                  <a:srgbClr val="673AB7"/>
                </a:solidFill>
              </a:rPr>
              <a:t>EXPLAIN</a:t>
            </a:r>
            <a:r>
              <a:rPr lang="en"/>
              <a:t> YOUR IDEAS</a:t>
            </a:r>
            <a:endParaRPr/>
          </a:p>
        </p:txBody>
      </p:sp>
      <p:sp>
        <p:nvSpPr>
          <p:cNvPr id="198" name="Google Shape;198;p25"/>
          <p:cNvSpPr/>
          <p:nvPr/>
        </p:nvSpPr>
        <p:spPr>
          <a:xfrm>
            <a:off x="3149700" y="1505250"/>
            <a:ext cx="2133000" cy="2133000"/>
          </a:xfrm>
          <a:prstGeom prst="ellipse">
            <a:avLst/>
          </a:prstGeom>
          <a:solidFill>
            <a:srgbClr val="000000">
              <a:alpha val="7310"/>
            </a:srgbClr>
          </a:solidFill>
          <a:ln cap="flat" cmpd="sng" w="3810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WHITE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5"/>
          <p:cNvSpPr/>
          <p:nvPr/>
        </p:nvSpPr>
        <p:spPr>
          <a:xfrm>
            <a:off x="6489150" y="1505250"/>
            <a:ext cx="2133000" cy="2133000"/>
          </a:xfrm>
          <a:prstGeom prst="ellipse">
            <a:avLst/>
          </a:prstGeom>
          <a:solidFill>
            <a:srgbClr val="000000">
              <a:alpha val="7310"/>
            </a:srgbClr>
          </a:solidFill>
          <a:ln cap="flat" cmpd="sng" w="3810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BLACK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4819425" y="1505250"/>
            <a:ext cx="2133000" cy="2133000"/>
          </a:xfrm>
          <a:prstGeom prst="ellipse">
            <a:avLst/>
          </a:prstGeom>
          <a:solidFill>
            <a:srgbClr val="000000">
              <a:alpha val="7310"/>
            </a:srgbClr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GRAY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01" name="Google Shape;201;p25"/>
          <p:cNvGrpSpPr/>
          <p:nvPr/>
        </p:nvGrpSpPr>
        <p:grpSpPr>
          <a:xfrm>
            <a:off x="726863" y="3266360"/>
            <a:ext cx="453641" cy="447356"/>
            <a:chOff x="3292425" y="3664250"/>
            <a:chExt cx="397025" cy="391525"/>
          </a:xfrm>
        </p:grpSpPr>
        <p:sp>
          <p:nvSpPr>
            <p:cNvPr id="202" name="Google Shape;202;p25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5" name="Google Shape;205;p2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73AB7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/>
          <p:nvPr>
            <p:ph type="title"/>
          </p:nvPr>
        </p:nvSpPr>
        <p:spPr>
          <a:xfrm>
            <a:off x="788850" y="666525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USE </a:t>
            </a:r>
            <a:r>
              <a:rPr lang="en">
                <a:solidFill>
                  <a:srgbClr val="673AB7"/>
                </a:solidFill>
              </a:rPr>
              <a:t>DIAGRAMS</a:t>
            </a:r>
            <a:r>
              <a:rPr lang="en"/>
              <a:t> TO EXPLAIN COMPLEX IDEAS</a:t>
            </a:r>
            <a:endParaRPr/>
          </a:p>
        </p:txBody>
      </p:sp>
      <p:sp>
        <p:nvSpPr>
          <p:cNvPr id="211" name="Google Shape;211;p2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" name="Google Shape;212;p26"/>
          <p:cNvSpPr/>
          <p:nvPr/>
        </p:nvSpPr>
        <p:spPr>
          <a:xfrm>
            <a:off x="1208402" y="1611246"/>
            <a:ext cx="3123000" cy="24015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3" name="Google Shape;213;p26"/>
          <p:cNvSpPr txBox="1"/>
          <p:nvPr/>
        </p:nvSpPr>
        <p:spPr>
          <a:xfrm>
            <a:off x="1903043" y="2893553"/>
            <a:ext cx="1734300" cy="9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Vestibulum nec congue tempus</a:t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214" name="Google Shape;214;p26"/>
          <p:cNvGrpSpPr/>
          <p:nvPr/>
        </p:nvGrpSpPr>
        <p:grpSpPr>
          <a:xfrm>
            <a:off x="1721384" y="3649526"/>
            <a:ext cx="2943518" cy="948035"/>
            <a:chOff x="3698064" y="3159725"/>
            <a:chExt cx="2449869" cy="789043"/>
          </a:xfrm>
        </p:grpSpPr>
        <p:sp>
          <p:nvSpPr>
            <p:cNvPr id="215" name="Google Shape;215;p26"/>
            <p:cNvSpPr/>
            <p:nvPr/>
          </p:nvSpPr>
          <p:spPr>
            <a:xfrm rot="10800000">
              <a:off x="3698064" y="3575617"/>
              <a:ext cx="1740900" cy="125400"/>
            </a:xfrm>
            <a:prstGeom prst="rightArrow">
              <a:avLst>
                <a:gd fmla="val 25514" name="adj1"/>
                <a:gd fmla="val 64322" name="adj2"/>
              </a:avLst>
            </a:prstGeom>
            <a:solidFill>
              <a:srgbClr val="3F51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216" name="Google Shape;216;p26"/>
            <p:cNvSpPr txBox="1"/>
            <p:nvPr/>
          </p:nvSpPr>
          <p:spPr>
            <a:xfrm rot="620">
              <a:off x="3771608" y="3655818"/>
              <a:ext cx="16629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3F51B5"/>
                  </a:solidFill>
                  <a:latin typeface="Karla"/>
                  <a:ea typeface="Karla"/>
                  <a:cs typeface="Karla"/>
                  <a:sym typeface="Karla"/>
                </a:rPr>
                <a:t>Vestibulum nec congue tempus</a:t>
              </a:r>
              <a:endParaRPr sz="800">
                <a:solidFill>
                  <a:srgbClr val="3F51B5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5582733" y="3159725"/>
              <a:ext cx="565200" cy="565500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  <a:effectLst>
              <a:outerShdw blurRad="57150" rotWithShape="0" algn="bl" dir="5400000" dist="19050">
                <a:srgbClr val="212121">
                  <a:alpha val="3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02</a:t>
              </a:r>
              <a:endPara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18" name="Google Shape;218;p26"/>
          <p:cNvGrpSpPr/>
          <p:nvPr/>
        </p:nvGrpSpPr>
        <p:grpSpPr>
          <a:xfrm>
            <a:off x="922469" y="1686257"/>
            <a:ext cx="1501385" cy="2642717"/>
            <a:chOff x="3033133" y="1525710"/>
            <a:chExt cx="1249592" cy="2199515"/>
          </a:xfrm>
        </p:grpSpPr>
        <p:sp>
          <p:nvSpPr>
            <p:cNvPr id="219" name="Google Shape;219;p26"/>
            <p:cNvSpPr/>
            <p:nvPr/>
          </p:nvSpPr>
          <p:spPr>
            <a:xfrm rot="-3360517">
              <a:off x="2960437" y="2297046"/>
              <a:ext cx="1629676" cy="125310"/>
            </a:xfrm>
            <a:prstGeom prst="rightArrow">
              <a:avLst>
                <a:gd fmla="val 25514" name="adj1"/>
                <a:gd fmla="val 64322" name="adj2"/>
              </a:avLst>
            </a:prstGeom>
            <a:solidFill>
              <a:srgbClr val="2196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196F3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220" name="Google Shape;220;p26"/>
            <p:cNvSpPr txBox="1"/>
            <p:nvPr/>
          </p:nvSpPr>
          <p:spPr>
            <a:xfrm rot="-3365016">
              <a:off x="2786718" y="2151658"/>
              <a:ext cx="1664030" cy="292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2196F3"/>
                  </a:solidFill>
                  <a:latin typeface="Karla"/>
                  <a:ea typeface="Karla"/>
                  <a:cs typeface="Karla"/>
                  <a:sym typeface="Karla"/>
                </a:rPr>
                <a:t>Vestibulum nec congue tempus</a:t>
              </a:r>
              <a:endParaRPr sz="800">
                <a:solidFill>
                  <a:srgbClr val="2196F3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3058183" y="3159725"/>
              <a:ext cx="565200" cy="565500"/>
            </a:xfrm>
            <a:prstGeom prst="ellipse">
              <a:avLst/>
            </a:prstGeom>
            <a:solidFill>
              <a:srgbClr val="2196F3"/>
            </a:solidFill>
            <a:ln>
              <a:noFill/>
            </a:ln>
            <a:effectLst>
              <a:outerShdw blurRad="57150" rotWithShape="0" algn="bl" dir="5400000" dist="19050">
                <a:srgbClr val="212121">
                  <a:alpha val="3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03</a:t>
              </a:r>
              <a:endPara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22" name="Google Shape;222;p26"/>
          <p:cNvGrpSpPr/>
          <p:nvPr/>
        </p:nvGrpSpPr>
        <p:grpSpPr>
          <a:xfrm>
            <a:off x="2431042" y="1292634"/>
            <a:ext cx="2123571" cy="2237190"/>
            <a:chOff x="4288708" y="1198100"/>
            <a:chExt cx="1767434" cy="1861998"/>
          </a:xfrm>
        </p:grpSpPr>
        <p:sp>
          <p:nvSpPr>
            <p:cNvPr id="223" name="Google Shape;223;p26"/>
            <p:cNvSpPr/>
            <p:nvPr/>
          </p:nvSpPr>
          <p:spPr>
            <a:xfrm rot="3420919">
              <a:off x="4575050" y="2300047"/>
              <a:ext cx="1581515" cy="125402"/>
            </a:xfrm>
            <a:prstGeom prst="rightArrow">
              <a:avLst>
                <a:gd fmla="val 25514" name="adj1"/>
                <a:gd fmla="val 64322" name="adj2"/>
              </a:avLst>
            </a:prstGeom>
            <a:solidFill>
              <a:srgbClr val="673A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4288708" y="1198100"/>
              <a:ext cx="565200" cy="565500"/>
            </a:xfrm>
            <a:prstGeom prst="ellipse">
              <a:avLst/>
            </a:prstGeom>
            <a:solidFill>
              <a:srgbClr val="673AB7"/>
            </a:solidFill>
            <a:ln>
              <a:noFill/>
            </a:ln>
            <a:effectLst>
              <a:outerShdw blurRad="57150" rotWithShape="0" algn="bl" dir="5400000" dist="19050">
                <a:srgbClr val="212121">
                  <a:alpha val="3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01</a:t>
              </a:r>
              <a:endPara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5" name="Google Shape;225;p26"/>
            <p:cNvSpPr txBox="1"/>
            <p:nvPr/>
          </p:nvSpPr>
          <p:spPr>
            <a:xfrm rot="3420634">
              <a:off x="4640653" y="2101762"/>
              <a:ext cx="1673878" cy="2928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673AB7"/>
                  </a:solidFill>
                  <a:latin typeface="Karla"/>
                  <a:ea typeface="Karla"/>
                  <a:cs typeface="Karla"/>
                  <a:sym typeface="Karla"/>
                </a:rPr>
                <a:t>Vestibulum nec congue tempus</a:t>
              </a:r>
              <a:endParaRPr sz="800">
                <a:solidFill>
                  <a:srgbClr val="673AB7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F51B5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 txBox="1"/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</a:t>
            </a:r>
            <a:r>
              <a:rPr lang="en">
                <a:solidFill>
                  <a:srgbClr val="3F51B5"/>
                </a:solidFill>
              </a:rPr>
              <a:t>COMPARE</a:t>
            </a:r>
            <a:r>
              <a:rPr lang="en"/>
              <a:t> DATA</a:t>
            </a:r>
            <a:endParaRPr/>
          </a:p>
        </p:txBody>
      </p:sp>
      <p:graphicFrame>
        <p:nvGraphicFramePr>
          <p:cNvPr id="231" name="Google Shape;231;p27"/>
          <p:cNvGraphicFramePr/>
          <p:nvPr/>
        </p:nvGraphicFramePr>
        <p:xfrm>
          <a:off x="952500" y="24621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{51527B72-3F80-4529-BB3C-5174C1958F1B}</a:tableStyleId>
              </a:tblPr>
              <a:tblGrid>
                <a:gridCol w="1402650"/>
                <a:gridCol w="1402650"/>
                <a:gridCol w="1402650"/>
                <a:gridCol w="1402650"/>
              </a:tblGrid>
              <a:tr h="42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A</a:t>
                      </a:r>
                      <a:endParaRPr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B</a:t>
                      </a:r>
                      <a:endParaRPr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C</a:t>
                      </a:r>
                      <a:endParaRPr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37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Yellow</a:t>
                      </a:r>
                      <a:endParaRPr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20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7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7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Blue</a:t>
                      </a:r>
                      <a:endParaRPr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30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15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7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Orange</a:t>
                      </a:r>
                      <a:endParaRPr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5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24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16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32" name="Google Shape;232;p27"/>
          <p:cNvGrpSpPr/>
          <p:nvPr/>
        </p:nvGrpSpPr>
        <p:grpSpPr>
          <a:xfrm>
            <a:off x="927894" y="1303822"/>
            <a:ext cx="449036" cy="470808"/>
            <a:chOff x="5961125" y="1623900"/>
            <a:chExt cx="427450" cy="448175"/>
          </a:xfrm>
        </p:grpSpPr>
        <p:sp>
          <p:nvSpPr>
            <p:cNvPr id="233" name="Google Shape;233;p27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7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7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0" name="Google Shape;240;p2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196F3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a_solido_n-01.png" id="245" name="Google Shape;24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026" y="356887"/>
            <a:ext cx="8765948" cy="442972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8"/>
          <p:cNvSpPr txBox="1"/>
          <p:nvPr>
            <p:ph idx="4294967295"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MAPS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7" name="Google Shape;247;p28"/>
          <p:cNvSpPr/>
          <p:nvPr/>
        </p:nvSpPr>
        <p:spPr>
          <a:xfrm>
            <a:off x="1829825" y="1504206"/>
            <a:ext cx="7020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our office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8" name="Google Shape;248;p28"/>
          <p:cNvSpPr/>
          <p:nvPr/>
        </p:nvSpPr>
        <p:spPr>
          <a:xfrm>
            <a:off x="943625" y="1778700"/>
            <a:ext cx="156875" cy="135676"/>
          </a:xfrm>
          <a:prstGeom prst="flowChartMerge">
            <a:avLst/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8"/>
          <p:cNvSpPr/>
          <p:nvPr/>
        </p:nvSpPr>
        <p:spPr>
          <a:xfrm>
            <a:off x="2739063" y="3417500"/>
            <a:ext cx="156875" cy="135676"/>
          </a:xfrm>
          <a:prstGeom prst="flowChartMerge">
            <a:avLst/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8"/>
          <p:cNvSpPr/>
          <p:nvPr/>
        </p:nvSpPr>
        <p:spPr>
          <a:xfrm>
            <a:off x="3828800" y="1571025"/>
            <a:ext cx="156875" cy="135676"/>
          </a:xfrm>
          <a:prstGeom prst="flowChartMerge">
            <a:avLst/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8"/>
          <p:cNvSpPr/>
          <p:nvPr/>
        </p:nvSpPr>
        <p:spPr>
          <a:xfrm>
            <a:off x="4493563" y="3755725"/>
            <a:ext cx="156875" cy="135676"/>
          </a:xfrm>
          <a:prstGeom prst="flowChartMerge">
            <a:avLst/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8"/>
          <p:cNvSpPr/>
          <p:nvPr/>
        </p:nvSpPr>
        <p:spPr>
          <a:xfrm>
            <a:off x="6797475" y="2029225"/>
            <a:ext cx="156875" cy="135676"/>
          </a:xfrm>
          <a:prstGeom prst="flowChartMerge">
            <a:avLst/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8"/>
          <p:cNvSpPr/>
          <p:nvPr/>
        </p:nvSpPr>
        <p:spPr>
          <a:xfrm>
            <a:off x="7651300" y="3854825"/>
            <a:ext cx="156875" cy="135676"/>
          </a:xfrm>
          <a:prstGeom prst="flowChartMerge">
            <a:avLst/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4" name="Google Shape;254;p28"/>
          <p:cNvGrpSpPr/>
          <p:nvPr/>
        </p:nvGrpSpPr>
        <p:grpSpPr>
          <a:xfrm>
            <a:off x="665686" y="3817432"/>
            <a:ext cx="393060" cy="393060"/>
            <a:chOff x="5941025" y="3634400"/>
            <a:chExt cx="467650" cy="467650"/>
          </a:xfrm>
        </p:grpSpPr>
        <p:sp>
          <p:nvSpPr>
            <p:cNvPr id="255" name="Google Shape;255;p28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1" name="Google Shape;261;p2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3A9F4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/>
          <p:nvPr>
            <p:ph idx="4294967295" type="ctrTitle"/>
          </p:nvPr>
        </p:nvSpPr>
        <p:spPr>
          <a:xfrm>
            <a:off x="635696" y="3107350"/>
            <a:ext cx="6136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>
                <a:solidFill>
                  <a:srgbClr val="03A9F4"/>
                </a:solidFill>
              </a:rPr>
              <a:t>89,526,124</a:t>
            </a:r>
            <a:endParaRPr sz="8600">
              <a:solidFill>
                <a:srgbClr val="03A9F4"/>
              </a:solidFill>
            </a:endParaRPr>
          </a:p>
        </p:txBody>
      </p:sp>
      <p:sp>
        <p:nvSpPr>
          <p:cNvPr id="267" name="Google Shape;267;p29"/>
          <p:cNvSpPr txBox="1"/>
          <p:nvPr>
            <p:ph idx="4294967295" type="subTitle"/>
          </p:nvPr>
        </p:nvSpPr>
        <p:spPr>
          <a:xfrm>
            <a:off x="685800" y="3983050"/>
            <a:ext cx="6136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grpSp>
        <p:nvGrpSpPr>
          <p:cNvPr id="268" name="Google Shape;268;p29"/>
          <p:cNvGrpSpPr/>
          <p:nvPr/>
        </p:nvGrpSpPr>
        <p:grpSpPr>
          <a:xfrm>
            <a:off x="769689" y="1874542"/>
            <a:ext cx="920352" cy="865869"/>
            <a:chOff x="5972700" y="2330200"/>
            <a:chExt cx="411625" cy="387275"/>
          </a:xfrm>
        </p:grpSpPr>
        <p:sp>
          <p:nvSpPr>
            <p:cNvPr id="269" name="Google Shape;269;p29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28575">
              <a:solidFill>
                <a:srgbClr val="03A9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28575">
              <a:solidFill>
                <a:srgbClr val="03A9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1" name="Google Shape;271;p2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BCD4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 txBox="1"/>
          <p:nvPr>
            <p:ph idx="4294967295" type="ctrTitle"/>
          </p:nvPr>
        </p:nvSpPr>
        <p:spPr>
          <a:xfrm>
            <a:off x="609600" y="7242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89,526,124</a:t>
            </a:r>
            <a:r>
              <a:rPr lang="en" sz="7200">
                <a:solidFill>
                  <a:srgbClr val="00BCD4"/>
                </a:solidFill>
              </a:rPr>
              <a:t>$</a:t>
            </a:r>
            <a:endParaRPr sz="7200">
              <a:solidFill>
                <a:srgbClr val="00BCD4"/>
              </a:solidFill>
            </a:endParaRPr>
          </a:p>
        </p:txBody>
      </p:sp>
      <p:sp>
        <p:nvSpPr>
          <p:cNvPr id="277" name="Google Shape;277;p30"/>
          <p:cNvSpPr txBox="1"/>
          <p:nvPr>
            <p:ph idx="4294967295" type="subTitle"/>
          </p:nvPr>
        </p:nvSpPr>
        <p:spPr>
          <a:xfrm>
            <a:off x="609600" y="11827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That’s a lot of money</a:t>
            </a:r>
            <a:endParaRPr sz="1400"/>
          </a:p>
        </p:txBody>
      </p:sp>
      <p:sp>
        <p:nvSpPr>
          <p:cNvPr id="278" name="Google Shape;278;p30"/>
          <p:cNvSpPr txBox="1"/>
          <p:nvPr>
            <p:ph idx="4294967295" type="ctrTitle"/>
          </p:nvPr>
        </p:nvSpPr>
        <p:spPr>
          <a:xfrm>
            <a:off x="609600" y="36579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100</a:t>
            </a:r>
            <a:r>
              <a:rPr lang="en" sz="7200">
                <a:solidFill>
                  <a:srgbClr val="00BCD4"/>
                </a:solidFill>
              </a:rPr>
              <a:t>%</a:t>
            </a:r>
            <a:endParaRPr sz="7200">
              <a:solidFill>
                <a:srgbClr val="00BCD4"/>
              </a:solidFill>
            </a:endParaRPr>
          </a:p>
        </p:txBody>
      </p:sp>
      <p:sp>
        <p:nvSpPr>
          <p:cNvPr id="279" name="Google Shape;279;p30"/>
          <p:cNvSpPr txBox="1"/>
          <p:nvPr>
            <p:ph idx="4294967295" type="subTitle"/>
          </p:nvPr>
        </p:nvSpPr>
        <p:spPr>
          <a:xfrm>
            <a:off x="609600" y="41164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Total success!</a:t>
            </a:r>
            <a:endParaRPr sz="1400"/>
          </a:p>
        </p:txBody>
      </p:sp>
      <p:sp>
        <p:nvSpPr>
          <p:cNvPr id="280" name="Google Shape;280;p30"/>
          <p:cNvSpPr txBox="1"/>
          <p:nvPr>
            <p:ph idx="4294967295" type="ctrTitle"/>
          </p:nvPr>
        </p:nvSpPr>
        <p:spPr>
          <a:xfrm>
            <a:off x="609600" y="21910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185,244</a:t>
            </a:r>
            <a:r>
              <a:rPr lang="en" sz="4800"/>
              <a:t> </a:t>
            </a:r>
            <a:r>
              <a:rPr lang="en" sz="4800">
                <a:solidFill>
                  <a:srgbClr val="00BCD4"/>
                </a:solidFill>
              </a:rPr>
              <a:t>users</a:t>
            </a:r>
            <a:endParaRPr sz="4800">
              <a:solidFill>
                <a:srgbClr val="00BCD4"/>
              </a:solidFill>
            </a:endParaRPr>
          </a:p>
        </p:txBody>
      </p:sp>
      <p:sp>
        <p:nvSpPr>
          <p:cNvPr id="281" name="Google Shape;281;p30"/>
          <p:cNvSpPr txBox="1"/>
          <p:nvPr>
            <p:ph idx="4294967295" type="subTitle"/>
          </p:nvPr>
        </p:nvSpPr>
        <p:spPr>
          <a:xfrm>
            <a:off x="609600" y="26495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And a lot of users</a:t>
            </a:r>
            <a:endParaRPr sz="1400"/>
          </a:p>
        </p:txBody>
      </p:sp>
      <p:sp>
        <p:nvSpPr>
          <p:cNvPr id="282" name="Google Shape;282;p3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9688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"/>
          <p:cNvSpPr txBox="1"/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</a:t>
            </a:r>
            <a:r>
              <a:rPr lang="en">
                <a:solidFill>
                  <a:srgbClr val="009688"/>
                </a:solidFill>
              </a:rPr>
              <a:t>PROCESS</a:t>
            </a:r>
            <a:r>
              <a:rPr lang="en"/>
              <a:t> IS EASY</a:t>
            </a:r>
            <a:endParaRPr/>
          </a:p>
        </p:txBody>
      </p:sp>
      <p:sp>
        <p:nvSpPr>
          <p:cNvPr id="288" name="Google Shape;288;p31"/>
          <p:cNvSpPr txBox="1"/>
          <p:nvPr/>
        </p:nvSpPr>
        <p:spPr>
          <a:xfrm>
            <a:off x="4004250" y="1063675"/>
            <a:ext cx="3565500" cy="6429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First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289" name="Google Shape;289;p31"/>
          <p:cNvGrpSpPr/>
          <p:nvPr/>
        </p:nvGrpSpPr>
        <p:grpSpPr>
          <a:xfrm>
            <a:off x="5628300" y="1819925"/>
            <a:ext cx="376898" cy="330345"/>
            <a:chOff x="5323500" y="1591325"/>
            <a:chExt cx="376898" cy="330345"/>
          </a:xfrm>
        </p:grpSpPr>
        <p:sp>
          <p:nvSpPr>
            <p:cNvPr id="290" name="Google Shape;290;p31"/>
            <p:cNvSpPr/>
            <p:nvPr/>
          </p:nvSpPr>
          <p:spPr>
            <a:xfrm rot="5400000">
              <a:off x="5385398" y="1606670"/>
              <a:ext cx="312600" cy="317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0000">
                <a:alpha val="73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1"/>
            <p:cNvSpPr/>
            <p:nvPr/>
          </p:nvSpPr>
          <p:spPr>
            <a:xfrm rot="5400000">
              <a:off x="5325900" y="1588925"/>
              <a:ext cx="312600" cy="317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2" name="Google Shape;292;p31"/>
          <p:cNvGrpSpPr/>
          <p:nvPr/>
        </p:nvGrpSpPr>
        <p:grpSpPr>
          <a:xfrm>
            <a:off x="5628300" y="3014073"/>
            <a:ext cx="376898" cy="330345"/>
            <a:chOff x="5323500" y="1591325"/>
            <a:chExt cx="376898" cy="330345"/>
          </a:xfrm>
        </p:grpSpPr>
        <p:sp>
          <p:nvSpPr>
            <p:cNvPr id="293" name="Google Shape;293;p31"/>
            <p:cNvSpPr/>
            <p:nvPr/>
          </p:nvSpPr>
          <p:spPr>
            <a:xfrm rot="5400000">
              <a:off x="5385398" y="1606670"/>
              <a:ext cx="312600" cy="317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0000">
                <a:alpha val="73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1"/>
            <p:cNvSpPr/>
            <p:nvPr/>
          </p:nvSpPr>
          <p:spPr>
            <a:xfrm rot="5400000">
              <a:off x="5325900" y="1588925"/>
              <a:ext cx="312600" cy="317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5" name="Google Shape;295;p31"/>
          <p:cNvSpPr txBox="1"/>
          <p:nvPr/>
        </p:nvSpPr>
        <p:spPr>
          <a:xfrm>
            <a:off x="4004250" y="2257823"/>
            <a:ext cx="3565500" cy="6429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Second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96" name="Google Shape;296;p31"/>
          <p:cNvSpPr txBox="1"/>
          <p:nvPr/>
        </p:nvSpPr>
        <p:spPr>
          <a:xfrm>
            <a:off x="4004250" y="3451971"/>
            <a:ext cx="3565500" cy="6429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Last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297" name="Google Shape;297;p31"/>
          <p:cNvGrpSpPr/>
          <p:nvPr/>
        </p:nvGrpSpPr>
        <p:grpSpPr>
          <a:xfrm>
            <a:off x="749581" y="3409804"/>
            <a:ext cx="408208" cy="465260"/>
            <a:chOff x="4630125" y="278900"/>
            <a:chExt cx="400675" cy="456675"/>
          </a:xfrm>
        </p:grpSpPr>
        <p:sp>
          <p:nvSpPr>
            <p:cNvPr id="298" name="Google Shape;298;p31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1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2" name="Google Shape;302;p3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CAF50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2"/>
          <p:cNvSpPr txBox="1"/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</a:t>
            </a:r>
            <a:r>
              <a:rPr lang="en">
                <a:solidFill>
                  <a:srgbClr val="4CAF50"/>
                </a:solidFill>
              </a:rPr>
              <a:t>REVIEW</a:t>
            </a:r>
            <a:r>
              <a:rPr lang="en"/>
              <a:t> SOME CONCEPTS</a:t>
            </a:r>
            <a:endParaRPr/>
          </a:p>
        </p:txBody>
      </p:sp>
      <p:sp>
        <p:nvSpPr>
          <p:cNvPr id="308" name="Google Shape;308;p32"/>
          <p:cNvSpPr txBox="1"/>
          <p:nvPr>
            <p:ph idx="1" type="body"/>
          </p:nvPr>
        </p:nvSpPr>
        <p:spPr>
          <a:xfrm>
            <a:off x="847599" y="2305050"/>
            <a:ext cx="20388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Yellow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309" name="Google Shape;309;p32"/>
          <p:cNvSpPr txBox="1"/>
          <p:nvPr>
            <p:ph idx="2" type="body"/>
          </p:nvPr>
        </p:nvSpPr>
        <p:spPr>
          <a:xfrm>
            <a:off x="2990950" y="2305050"/>
            <a:ext cx="20388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Blue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310" name="Google Shape;310;p32"/>
          <p:cNvSpPr txBox="1"/>
          <p:nvPr>
            <p:ph idx="3" type="body"/>
          </p:nvPr>
        </p:nvSpPr>
        <p:spPr>
          <a:xfrm>
            <a:off x="5134301" y="2305050"/>
            <a:ext cx="20388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Red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311" name="Google Shape;311;p32"/>
          <p:cNvSpPr txBox="1"/>
          <p:nvPr>
            <p:ph idx="1" type="body"/>
          </p:nvPr>
        </p:nvSpPr>
        <p:spPr>
          <a:xfrm>
            <a:off x="847599" y="3505200"/>
            <a:ext cx="20388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Yellow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312" name="Google Shape;312;p32"/>
          <p:cNvSpPr txBox="1"/>
          <p:nvPr>
            <p:ph idx="2" type="body"/>
          </p:nvPr>
        </p:nvSpPr>
        <p:spPr>
          <a:xfrm>
            <a:off x="2990950" y="3505200"/>
            <a:ext cx="20388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Blue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313" name="Google Shape;313;p32"/>
          <p:cNvSpPr txBox="1"/>
          <p:nvPr>
            <p:ph idx="3" type="body"/>
          </p:nvPr>
        </p:nvSpPr>
        <p:spPr>
          <a:xfrm>
            <a:off x="5134301" y="3505200"/>
            <a:ext cx="20388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Red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grpSp>
        <p:nvGrpSpPr>
          <p:cNvPr id="314" name="Google Shape;314;p32"/>
          <p:cNvGrpSpPr/>
          <p:nvPr/>
        </p:nvGrpSpPr>
        <p:grpSpPr>
          <a:xfrm>
            <a:off x="927968" y="1342215"/>
            <a:ext cx="432381" cy="432313"/>
            <a:chOff x="1923675" y="1633650"/>
            <a:chExt cx="436000" cy="435975"/>
          </a:xfrm>
        </p:grpSpPr>
        <p:sp>
          <p:nvSpPr>
            <p:cNvPr id="315" name="Google Shape;315;p32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1" name="Google Shape;321;p3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DDC39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841000" y="6653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INSTRUCTIONS FOR </a:t>
            </a:r>
            <a:r>
              <a:rPr lang="en" sz="2400">
                <a:solidFill>
                  <a:srgbClr val="CDDC39"/>
                </a:solidFill>
              </a:rPr>
              <a:t>USE</a:t>
            </a:r>
            <a:endParaRPr sz="2400">
              <a:solidFill>
                <a:srgbClr val="CDDC39"/>
              </a:solidFill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841000" y="1212150"/>
            <a:ext cx="2709900" cy="28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Karla"/>
                <a:ea typeface="Karla"/>
                <a:cs typeface="Karla"/>
                <a:sym typeface="Karla"/>
              </a:rPr>
              <a:t>EDIT IN GOOGLE SLIDES</a:t>
            </a:r>
            <a:endParaRPr sz="11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Click on the button under the presentation preview that says "Use as Google Slides Theme".</a:t>
            </a:r>
            <a:endParaRPr sz="11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You will get a copy of this document on your Google Drive and will be able to edit, add or delete slides.</a:t>
            </a:r>
            <a:endParaRPr sz="11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You have to be signed in to your Google account.</a:t>
            </a:r>
            <a:endParaRPr sz="11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3917652" y="1212150"/>
            <a:ext cx="2828400" cy="28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Karla"/>
                <a:ea typeface="Karla"/>
                <a:cs typeface="Karla"/>
                <a:sym typeface="Karla"/>
              </a:rPr>
              <a:t>EDIT IN POWERPOINT®</a:t>
            </a:r>
            <a:endParaRPr sz="11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Click on the button under the presentation preview that says "Download as PowerPoint template". You will get a .pptx file that you can edit in PowerPoint. </a:t>
            </a:r>
            <a:endParaRPr sz="11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Remember to download and install the fonts used in this presentation (you’ll find the links to the font files needed in the </a:t>
            </a:r>
            <a:r>
              <a:rPr lang="en" sz="1100" u="sng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  <a:hlinkClick action="ppaction://hlinksldjump" r:id="rId3"/>
              </a:rPr>
              <a:t>Presentation design slide</a:t>
            </a:r>
            <a:r>
              <a:rPr lang="en" sz="11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)</a:t>
            </a:r>
            <a:endParaRPr sz="11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841000" y="3753525"/>
            <a:ext cx="67671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More info on how to use this template at </a:t>
            </a:r>
            <a:r>
              <a:rPr b="1" lang="en" sz="1100" u="sng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  <a:hlinkClick r:id="rId4"/>
              </a:rPr>
              <a:t>www.slidescarnival.com/help-use-presentation-template</a:t>
            </a:r>
            <a:endParaRPr b="1" sz="11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This template is free to use under </a:t>
            </a:r>
            <a:r>
              <a:rPr lang="en" sz="1100" u="sng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  <a:hlinkClick r:id="rId5"/>
              </a:rPr>
              <a:t>Creative Commons Attribution license</a:t>
            </a:r>
            <a:r>
              <a:rPr lang="en" sz="11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. </a:t>
            </a:r>
            <a:r>
              <a:rPr lang="en" sz="11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You can keep the Credits slide or mention SlidesCarnival and other resources used in a slide footer</a:t>
            </a:r>
            <a:r>
              <a:rPr lang="en" sz="11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.</a:t>
            </a:r>
            <a:endParaRPr sz="11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BC34A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3"/>
          <p:cNvSpPr txBox="1"/>
          <p:nvPr>
            <p:ph idx="1" type="body"/>
          </p:nvPr>
        </p:nvSpPr>
        <p:spPr>
          <a:xfrm>
            <a:off x="841000" y="4025300"/>
            <a:ext cx="78459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copy&amp;paste graphs from </a:t>
            </a:r>
            <a:r>
              <a:rPr lang="en" u="sng">
                <a:solidFill>
                  <a:srgbClr val="8BC34A"/>
                </a:solidFill>
                <a:hlinkClick r:id="rId3"/>
              </a:rPr>
              <a:t>Google Sheets</a:t>
            </a:r>
            <a:endParaRPr>
              <a:solidFill>
                <a:srgbClr val="8BC34A"/>
              </a:solidFill>
            </a:endParaRPr>
          </a:p>
        </p:txBody>
      </p:sp>
      <p:pic>
        <p:nvPicPr>
          <p:cNvPr id="327" name="Google Shape;32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00" y="448025"/>
            <a:ext cx="6235874" cy="36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DDC39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4"/>
          <p:cNvSpPr/>
          <p:nvPr/>
        </p:nvSpPr>
        <p:spPr>
          <a:xfrm>
            <a:off x="5985010" y="489825"/>
            <a:ext cx="2075120" cy="4163909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4"/>
          <p:cNvSpPr/>
          <p:nvPr/>
        </p:nvSpPr>
        <p:spPr>
          <a:xfrm>
            <a:off x="6078325" y="839000"/>
            <a:ext cx="1888500" cy="33561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Place your screenshot here</a:t>
            </a:r>
            <a:endParaRPr sz="10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35" name="Google Shape;335;p34"/>
          <p:cNvSpPr txBox="1"/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DDC39"/>
                </a:solidFill>
              </a:rPr>
              <a:t>ANDROID</a:t>
            </a:r>
            <a:r>
              <a:rPr lang="en"/>
              <a:t> PROJECT</a:t>
            </a:r>
            <a:endParaRPr/>
          </a:p>
        </p:txBody>
      </p:sp>
      <p:sp>
        <p:nvSpPr>
          <p:cNvPr id="336" name="Google Shape;336;p34"/>
          <p:cNvSpPr txBox="1"/>
          <p:nvPr>
            <p:ph idx="1" type="body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337" name="Google Shape;337;p34"/>
          <p:cNvSpPr/>
          <p:nvPr/>
        </p:nvSpPr>
        <p:spPr>
          <a:xfrm>
            <a:off x="969460" y="1322199"/>
            <a:ext cx="280383" cy="485681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EB3B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5"/>
          <p:cNvSpPr/>
          <p:nvPr/>
        </p:nvSpPr>
        <p:spPr>
          <a:xfrm>
            <a:off x="6062196" y="629123"/>
            <a:ext cx="1863608" cy="3921828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5"/>
          <p:cNvSpPr/>
          <p:nvPr/>
        </p:nvSpPr>
        <p:spPr>
          <a:xfrm>
            <a:off x="6199150" y="1188850"/>
            <a:ext cx="1589700" cy="2811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Place your screenshot here</a:t>
            </a:r>
            <a:endParaRPr sz="10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45" name="Google Shape;345;p35"/>
          <p:cNvSpPr txBox="1"/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EB3B"/>
                </a:solidFill>
              </a:rPr>
              <a:t>IPHONE</a:t>
            </a:r>
            <a:r>
              <a:rPr lang="en"/>
              <a:t> PROJECT</a:t>
            </a:r>
            <a:endParaRPr/>
          </a:p>
        </p:txBody>
      </p:sp>
      <p:sp>
        <p:nvSpPr>
          <p:cNvPr id="346" name="Google Shape;346;p35"/>
          <p:cNvSpPr txBox="1"/>
          <p:nvPr>
            <p:ph idx="1" type="body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347" name="Google Shape;347;p35"/>
          <p:cNvSpPr/>
          <p:nvPr/>
        </p:nvSpPr>
        <p:spPr>
          <a:xfrm>
            <a:off x="969460" y="1322199"/>
            <a:ext cx="280383" cy="485681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C107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6"/>
          <p:cNvSpPr/>
          <p:nvPr/>
        </p:nvSpPr>
        <p:spPr>
          <a:xfrm>
            <a:off x="5549702" y="535613"/>
            <a:ext cx="2879504" cy="4072345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6"/>
          <p:cNvSpPr/>
          <p:nvPr/>
        </p:nvSpPr>
        <p:spPr>
          <a:xfrm>
            <a:off x="5748400" y="910325"/>
            <a:ext cx="2493300" cy="3333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Place your screenshot here</a:t>
            </a:r>
            <a:endParaRPr sz="10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55" name="Google Shape;355;p36"/>
          <p:cNvSpPr txBox="1"/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107"/>
                </a:solidFill>
              </a:rPr>
              <a:t>TABLET</a:t>
            </a:r>
            <a:r>
              <a:rPr lang="en"/>
              <a:t> PROJECT</a:t>
            </a:r>
            <a:endParaRPr/>
          </a:p>
        </p:txBody>
      </p:sp>
      <p:sp>
        <p:nvSpPr>
          <p:cNvPr id="356" name="Google Shape;356;p36"/>
          <p:cNvSpPr txBox="1"/>
          <p:nvPr>
            <p:ph idx="1" type="body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357" name="Google Shape;357;p36"/>
          <p:cNvSpPr/>
          <p:nvPr/>
        </p:nvSpPr>
        <p:spPr>
          <a:xfrm>
            <a:off x="927963" y="134961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9800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7"/>
          <p:cNvSpPr/>
          <p:nvPr/>
        </p:nvSpPr>
        <p:spPr>
          <a:xfrm>
            <a:off x="3864701" y="713790"/>
            <a:ext cx="4871019" cy="3792143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7"/>
          <p:cNvSpPr/>
          <p:nvPr/>
        </p:nvSpPr>
        <p:spPr>
          <a:xfrm>
            <a:off x="4068509" y="916921"/>
            <a:ext cx="4463700" cy="28503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Place your screenshot here</a:t>
            </a:r>
            <a:endParaRPr sz="10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5" name="Google Shape;365;p37"/>
          <p:cNvSpPr txBox="1"/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800"/>
                </a:solidFill>
              </a:rPr>
              <a:t>DESKTOP</a:t>
            </a:r>
            <a:r>
              <a:rPr lang="en"/>
              <a:t> PROJECT</a:t>
            </a:r>
            <a:endParaRPr/>
          </a:p>
        </p:txBody>
      </p:sp>
      <p:sp>
        <p:nvSpPr>
          <p:cNvPr id="366" name="Google Shape;366;p37"/>
          <p:cNvSpPr txBox="1"/>
          <p:nvPr>
            <p:ph idx="1" type="body"/>
          </p:nvPr>
        </p:nvSpPr>
        <p:spPr>
          <a:xfrm>
            <a:off x="838250" y="2419350"/>
            <a:ext cx="23349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grpSp>
        <p:nvGrpSpPr>
          <p:cNvPr id="367" name="Google Shape;367;p37"/>
          <p:cNvGrpSpPr/>
          <p:nvPr/>
        </p:nvGrpSpPr>
        <p:grpSpPr>
          <a:xfrm>
            <a:off x="968387" y="1337659"/>
            <a:ext cx="460581" cy="436282"/>
            <a:chOff x="2583100" y="2973775"/>
            <a:chExt cx="461550" cy="437200"/>
          </a:xfrm>
        </p:grpSpPr>
        <p:sp>
          <p:nvSpPr>
            <p:cNvPr id="368" name="Google Shape;368;p37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0" name="Google Shape;370;p3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5722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8"/>
          <p:cNvSpPr txBox="1"/>
          <p:nvPr>
            <p:ph idx="4294967295" type="ctrTitle"/>
          </p:nvPr>
        </p:nvSpPr>
        <p:spPr>
          <a:xfrm>
            <a:off x="685800" y="1964350"/>
            <a:ext cx="4531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5722"/>
                </a:solidFill>
              </a:rPr>
              <a:t>THANKS!</a:t>
            </a:r>
            <a:endParaRPr sz="1800">
              <a:solidFill>
                <a:srgbClr val="FF5722"/>
              </a:solidFill>
            </a:endParaRPr>
          </a:p>
        </p:txBody>
      </p:sp>
      <p:sp>
        <p:nvSpPr>
          <p:cNvPr id="376" name="Google Shape;376;p38"/>
          <p:cNvSpPr txBox="1"/>
          <p:nvPr>
            <p:ph idx="4294967295" type="subTitle"/>
          </p:nvPr>
        </p:nvSpPr>
        <p:spPr>
          <a:xfrm>
            <a:off x="685800" y="3163925"/>
            <a:ext cx="4531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Any questions?</a:t>
            </a:r>
            <a:endParaRPr sz="3600"/>
          </a:p>
        </p:txBody>
      </p:sp>
      <p:sp>
        <p:nvSpPr>
          <p:cNvPr id="377" name="Google Shape;377;p38"/>
          <p:cNvSpPr txBox="1"/>
          <p:nvPr>
            <p:ph idx="4294967295" type="body"/>
          </p:nvPr>
        </p:nvSpPr>
        <p:spPr>
          <a:xfrm>
            <a:off x="685800" y="3836000"/>
            <a:ext cx="4531500" cy="10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 @username &amp; user@mail.me</a:t>
            </a:r>
            <a:endParaRPr/>
          </a:p>
        </p:txBody>
      </p:sp>
      <p:grpSp>
        <p:nvGrpSpPr>
          <p:cNvPr id="378" name="Google Shape;378;p38"/>
          <p:cNvGrpSpPr/>
          <p:nvPr/>
        </p:nvGrpSpPr>
        <p:grpSpPr>
          <a:xfrm>
            <a:off x="792663" y="2113065"/>
            <a:ext cx="432176" cy="432176"/>
            <a:chOff x="1278900" y="2333250"/>
            <a:chExt cx="381175" cy="381175"/>
          </a:xfrm>
        </p:grpSpPr>
        <p:sp>
          <p:nvSpPr>
            <p:cNvPr id="379" name="Google Shape;379;p38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8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8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8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3" name="Google Shape;383;p3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4336"/>
        </a:soli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9"/>
          <p:cNvSpPr txBox="1"/>
          <p:nvPr>
            <p:ph type="title"/>
          </p:nvPr>
        </p:nvSpPr>
        <p:spPr>
          <a:xfrm>
            <a:off x="838350" y="18079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44336"/>
                </a:solidFill>
              </a:rPr>
              <a:t>CREDITS</a:t>
            </a:r>
            <a:endParaRPr>
              <a:solidFill>
                <a:srgbClr val="F44336"/>
              </a:solidFill>
            </a:endParaRPr>
          </a:p>
        </p:txBody>
      </p:sp>
      <p:sp>
        <p:nvSpPr>
          <p:cNvPr id="389" name="Google Shape;389;p39"/>
          <p:cNvSpPr txBox="1"/>
          <p:nvPr>
            <p:ph idx="1" type="body"/>
          </p:nvPr>
        </p:nvSpPr>
        <p:spPr>
          <a:xfrm>
            <a:off x="838250" y="24193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Special thanks to all the people who made and released these awesome resources for free: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▸"/>
            </a:pPr>
            <a:r>
              <a:rPr lang="en" sz="1400"/>
              <a:t>Presentation template by </a:t>
            </a:r>
            <a:r>
              <a:rPr lang="en" sz="1400" u="sng">
                <a:hlinkClick r:id="rId3"/>
              </a:rPr>
              <a:t>SlidesCarnival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▸"/>
            </a:pPr>
            <a:r>
              <a:rPr lang="en" sz="1400"/>
              <a:t>Photographs by </a:t>
            </a:r>
            <a:r>
              <a:rPr lang="en" sz="1400" u="sng">
                <a:hlinkClick r:id="rId4"/>
              </a:rPr>
              <a:t>Death to the Stock Photo</a:t>
            </a:r>
            <a:r>
              <a:rPr lang="en" sz="1400"/>
              <a:t> (</a:t>
            </a:r>
            <a:r>
              <a:rPr lang="en" sz="1400" u="sng">
                <a:hlinkClick r:id="rId5"/>
              </a:rPr>
              <a:t>license</a:t>
            </a:r>
            <a:r>
              <a:rPr lang="en" sz="1400"/>
              <a:t>)</a:t>
            </a:r>
            <a:endParaRPr sz="1400"/>
          </a:p>
        </p:txBody>
      </p:sp>
      <p:grpSp>
        <p:nvGrpSpPr>
          <p:cNvPr id="390" name="Google Shape;390;p39"/>
          <p:cNvGrpSpPr/>
          <p:nvPr/>
        </p:nvGrpSpPr>
        <p:grpSpPr>
          <a:xfrm>
            <a:off x="927929" y="1325568"/>
            <a:ext cx="449033" cy="449033"/>
            <a:chOff x="2594050" y="1631825"/>
            <a:chExt cx="439625" cy="439625"/>
          </a:xfrm>
        </p:grpSpPr>
        <p:sp>
          <p:nvSpPr>
            <p:cNvPr id="391" name="Google Shape;391;p39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5" name="Google Shape;395;p3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91E63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0"/>
          <p:cNvSpPr txBox="1"/>
          <p:nvPr>
            <p:ph type="title"/>
          </p:nvPr>
        </p:nvSpPr>
        <p:spPr>
          <a:xfrm>
            <a:off x="838350" y="18079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</a:t>
            </a:r>
            <a:r>
              <a:rPr lang="en">
                <a:solidFill>
                  <a:srgbClr val="E91E63"/>
                </a:solidFill>
              </a:rPr>
              <a:t>DESIGN</a:t>
            </a:r>
            <a:endParaRPr>
              <a:solidFill>
                <a:srgbClr val="E91E63"/>
              </a:solidFill>
            </a:endParaRPr>
          </a:p>
        </p:txBody>
      </p:sp>
      <p:sp>
        <p:nvSpPr>
          <p:cNvPr id="401" name="Google Shape;401;p40"/>
          <p:cNvSpPr txBox="1"/>
          <p:nvPr>
            <p:ph idx="1" type="body"/>
          </p:nvPr>
        </p:nvSpPr>
        <p:spPr>
          <a:xfrm>
            <a:off x="868475" y="2326875"/>
            <a:ext cx="66387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This presentations uses the following typographies and colors: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▸"/>
            </a:pPr>
            <a:r>
              <a:rPr lang="en" sz="1000"/>
              <a:t>Titles: </a:t>
            </a:r>
            <a:r>
              <a:rPr b="1" lang="en" sz="1000"/>
              <a:t>Montserrat</a:t>
            </a:r>
            <a:endParaRPr b="1"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▸"/>
            </a:pPr>
            <a:r>
              <a:rPr lang="en" sz="1000"/>
              <a:t>Body copy: </a:t>
            </a:r>
            <a:r>
              <a:rPr b="1" lang="en" sz="1000"/>
              <a:t>Karla</a:t>
            </a:r>
            <a:endParaRPr b="1"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You can download the fonts on these pages: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E91E63"/>
                </a:solidFill>
                <a:hlinkClick r:id="rId3"/>
              </a:rPr>
              <a:t>https://www.fontsquirrel.com/fonts/montserrat</a:t>
            </a:r>
            <a:endParaRPr sz="1000">
              <a:solidFill>
                <a:srgbClr val="E91E6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E91E63"/>
                </a:solidFill>
                <a:hlinkClick r:id="rId4"/>
              </a:rPr>
              <a:t>https://www.fontsquirrel.com/fonts/karla</a:t>
            </a:r>
            <a:endParaRPr sz="1000">
              <a:solidFill>
                <a:srgbClr val="E91E6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Red </a:t>
            </a:r>
            <a:r>
              <a:rPr lang="en" sz="1000">
                <a:solidFill>
                  <a:srgbClr val="FFFFFF"/>
                </a:solidFill>
                <a:highlight>
                  <a:srgbClr val="F44336"/>
                </a:highlight>
              </a:rPr>
              <a:t>#F44336</a:t>
            </a:r>
            <a:r>
              <a:rPr lang="en" sz="1000"/>
              <a:t>		Deep orange </a:t>
            </a:r>
            <a:r>
              <a:rPr lang="en" sz="1000">
                <a:solidFill>
                  <a:srgbClr val="FFFFFF"/>
                </a:solidFill>
                <a:highlight>
                  <a:srgbClr val="FF5722"/>
                </a:highlight>
              </a:rPr>
              <a:t>#FF5722</a:t>
            </a:r>
            <a:r>
              <a:rPr lang="en" sz="1000"/>
              <a:t>	Orange </a:t>
            </a:r>
            <a:r>
              <a:rPr lang="en" sz="1000">
                <a:solidFill>
                  <a:srgbClr val="FFFFFF"/>
                </a:solidFill>
                <a:highlight>
                  <a:srgbClr val="FF9800"/>
                </a:highlight>
              </a:rPr>
              <a:t>#FF9800</a:t>
            </a:r>
            <a:r>
              <a:rPr lang="en" sz="1000"/>
              <a:t>	Amber </a:t>
            </a:r>
            <a:r>
              <a:rPr lang="en" sz="1000">
                <a:solidFill>
                  <a:schemeClr val="dk1"/>
                </a:solidFill>
                <a:highlight>
                  <a:srgbClr val="FFC107"/>
                </a:highlight>
              </a:rPr>
              <a:t>#FFC107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Yellow </a:t>
            </a:r>
            <a:r>
              <a:rPr lang="en" sz="1000">
                <a:solidFill>
                  <a:schemeClr val="dk1"/>
                </a:solidFill>
                <a:highlight>
                  <a:srgbClr val="FFEB3B"/>
                </a:highlight>
              </a:rPr>
              <a:t>#FFEB3B</a:t>
            </a:r>
            <a:r>
              <a:rPr lang="en" sz="1000"/>
              <a:t>		Lime </a:t>
            </a:r>
            <a:r>
              <a:rPr lang="en" sz="1000">
                <a:solidFill>
                  <a:schemeClr val="dk1"/>
                </a:solidFill>
                <a:highlight>
                  <a:srgbClr val="CDDC39"/>
                </a:highlight>
              </a:rPr>
              <a:t>#CDDC39</a:t>
            </a:r>
            <a:r>
              <a:rPr lang="en" sz="1000"/>
              <a:t>		Green </a:t>
            </a:r>
            <a:r>
              <a:rPr lang="en" sz="1000">
                <a:solidFill>
                  <a:srgbClr val="FFFFFF"/>
                </a:solidFill>
                <a:highlight>
                  <a:srgbClr val="8BC34A"/>
                </a:highlight>
              </a:rPr>
              <a:t>#8BC34A</a:t>
            </a:r>
            <a:r>
              <a:rPr lang="en" sz="1000"/>
              <a:t>		Dark green </a:t>
            </a:r>
            <a:r>
              <a:rPr lang="en" sz="1000">
                <a:solidFill>
                  <a:srgbClr val="FFFFFF"/>
                </a:solidFill>
                <a:highlight>
                  <a:srgbClr val="4CAF50"/>
                </a:highlight>
              </a:rPr>
              <a:t>#4CAF50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Teal </a:t>
            </a:r>
            <a:r>
              <a:rPr lang="en" sz="1000">
                <a:solidFill>
                  <a:srgbClr val="FFFFFF"/>
                </a:solidFill>
                <a:highlight>
                  <a:srgbClr val="009688"/>
                </a:highlight>
              </a:rPr>
              <a:t>#009688</a:t>
            </a:r>
            <a:r>
              <a:rPr lang="en" sz="1000"/>
              <a:t>		Cyan </a:t>
            </a:r>
            <a:r>
              <a:rPr lang="en" sz="1000">
                <a:solidFill>
                  <a:srgbClr val="FFFFFF"/>
                </a:solidFill>
                <a:highlight>
                  <a:srgbClr val="00BCD4"/>
                </a:highlight>
              </a:rPr>
              <a:t>#00BCD4</a:t>
            </a:r>
            <a:r>
              <a:rPr lang="en" sz="1000"/>
              <a:t>		Blue </a:t>
            </a:r>
            <a:r>
              <a:rPr lang="en" sz="1000">
                <a:solidFill>
                  <a:srgbClr val="FFFFFF"/>
                </a:solidFill>
                <a:highlight>
                  <a:srgbClr val="03A9F4"/>
                </a:highlight>
              </a:rPr>
              <a:t>#03A9F4</a:t>
            </a:r>
            <a:r>
              <a:rPr lang="en" sz="1000"/>
              <a:t>		Dark blue </a:t>
            </a:r>
            <a:r>
              <a:rPr lang="en" sz="1000">
                <a:solidFill>
                  <a:srgbClr val="FFFFFF"/>
                </a:solidFill>
                <a:highlight>
                  <a:srgbClr val="2196F3"/>
                </a:highlight>
              </a:rPr>
              <a:t>#2196F3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Indigo</a:t>
            </a:r>
            <a:r>
              <a:rPr lang="en" sz="1000">
                <a:solidFill>
                  <a:srgbClr val="FFFFFF"/>
                </a:solidFill>
              </a:rPr>
              <a:t> </a:t>
            </a:r>
            <a:r>
              <a:rPr lang="en" sz="1000">
                <a:solidFill>
                  <a:srgbClr val="FFFFFF"/>
                </a:solidFill>
                <a:highlight>
                  <a:srgbClr val="3F51B5"/>
                </a:highlight>
              </a:rPr>
              <a:t>#3F51B5</a:t>
            </a:r>
            <a:r>
              <a:rPr lang="en" sz="1000"/>
              <a:t>		Deep Purple </a:t>
            </a:r>
            <a:r>
              <a:rPr lang="en" sz="1000">
                <a:solidFill>
                  <a:srgbClr val="FFFFFF"/>
                </a:solidFill>
                <a:highlight>
                  <a:srgbClr val="673AB7"/>
                </a:highlight>
              </a:rPr>
              <a:t>#673AB7</a:t>
            </a:r>
            <a:r>
              <a:rPr lang="en" sz="1000"/>
              <a:t>	Purple </a:t>
            </a:r>
            <a:r>
              <a:rPr lang="en" sz="1000">
                <a:solidFill>
                  <a:srgbClr val="FFFFFF"/>
                </a:solidFill>
                <a:highlight>
                  <a:srgbClr val="9C27B0"/>
                </a:highlight>
              </a:rPr>
              <a:t>#9C27B0</a:t>
            </a:r>
            <a:r>
              <a:rPr lang="en" sz="1000"/>
              <a:t>	Magenta </a:t>
            </a:r>
            <a:r>
              <a:rPr lang="en" sz="1000">
                <a:solidFill>
                  <a:srgbClr val="FFFFFF"/>
                </a:solidFill>
                <a:highlight>
                  <a:srgbClr val="E91E63"/>
                </a:highlight>
              </a:rPr>
              <a:t>#E91E63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Blue gray</a:t>
            </a:r>
            <a:r>
              <a:rPr b="1" lang="en" sz="1000"/>
              <a:t> </a:t>
            </a:r>
            <a:r>
              <a:rPr lang="en" sz="1000">
                <a:solidFill>
                  <a:srgbClr val="FFFFFF"/>
                </a:solidFill>
                <a:highlight>
                  <a:srgbClr val="607D8B"/>
                </a:highlight>
              </a:rPr>
              <a:t>#607D8B</a:t>
            </a:r>
            <a:endParaRPr b="1" sz="1000"/>
          </a:p>
        </p:txBody>
      </p:sp>
      <p:sp>
        <p:nvSpPr>
          <p:cNvPr id="402" name="Google Shape;402;p40"/>
          <p:cNvSpPr txBox="1"/>
          <p:nvPr/>
        </p:nvSpPr>
        <p:spPr>
          <a:xfrm>
            <a:off x="7256751" y="260392"/>
            <a:ext cx="1611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403" name="Google Shape;403;p40"/>
          <p:cNvGrpSpPr/>
          <p:nvPr/>
        </p:nvGrpSpPr>
        <p:grpSpPr>
          <a:xfrm>
            <a:off x="927929" y="1325568"/>
            <a:ext cx="449033" cy="449033"/>
            <a:chOff x="2594050" y="1631825"/>
            <a:chExt cx="439625" cy="439625"/>
          </a:xfrm>
        </p:grpSpPr>
        <p:sp>
          <p:nvSpPr>
            <p:cNvPr id="404" name="Google Shape;404;p40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8" name="Google Shape;408;p4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07D8B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1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. 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This means that you can: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Karla"/>
              <a:buChar char="●"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Resize them without losing quality.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Karla"/>
              <a:buChar char="●"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Change line color, width and style.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Isn’t that nice? :)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Examples: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414" name="Google Shape;414;p41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415" name="Google Shape;415;p41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41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41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41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41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41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41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41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41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41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41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41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41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41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9" name="Google Shape;429;p41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430" name="Google Shape;430;p41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41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41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41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41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5" name="Google Shape;435;p41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436" name="Google Shape;436;p41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41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41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41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41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1" name="Google Shape;441;p41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41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3" name="Google Shape;443;p41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444" name="Google Shape;444;p41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41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41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41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8" name="Google Shape;448;p41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9" name="Google Shape;449;p41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450" name="Google Shape;450;p41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41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41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41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41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41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41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7" name="Google Shape;457;p41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458" name="Google Shape;458;p41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41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41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41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2" name="Google Shape;462;p41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41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41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41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6" name="Google Shape;466;p41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467" name="Google Shape;467;p41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41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9" name="Google Shape;469;p41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470" name="Google Shape;470;p41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41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2" name="Google Shape;472;p41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473" name="Google Shape;473;p41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1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41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6" name="Google Shape;476;p41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477" name="Google Shape;477;p41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41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41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41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1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41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41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4" name="Google Shape;484;p41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485" name="Google Shape;485;p41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1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41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41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1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1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1" name="Google Shape;491;p41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492" name="Google Shape;492;p41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1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1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1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6" name="Google Shape;496;p41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7" name="Google Shape;497;p41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498" name="Google Shape;498;p41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41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0" name="Google Shape;500;p41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501" name="Google Shape;501;p41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41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1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41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41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6" name="Google Shape;506;p41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507" name="Google Shape;507;p41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41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9" name="Google Shape;509;p41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510" name="Google Shape;510;p41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41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41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41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41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41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41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7" name="Google Shape;517;p41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518" name="Google Shape;518;p41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41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41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41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41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3" name="Google Shape;523;p41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524" name="Google Shape;524;p41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41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41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41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41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41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41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41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2" name="Google Shape;532;p41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533" name="Google Shape;533;p41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41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41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41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7" name="Google Shape;537;p41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538" name="Google Shape;538;p41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41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41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41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2" name="Google Shape;542;p41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543" name="Google Shape;543;p41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41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41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41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7" name="Google Shape;547;p41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548" name="Google Shape;548;p41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41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0" name="Google Shape;550;p41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551" name="Google Shape;551;p41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41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3" name="Google Shape;553;p41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554" name="Google Shape;554;p41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41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6" name="Google Shape;556;p41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7" name="Google Shape;557;p41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558" name="Google Shape;558;p41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1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0" name="Google Shape;560;p41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561" name="Google Shape;561;p41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1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1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1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1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1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1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1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9" name="Google Shape;569;p41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41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1" name="Google Shape;571;p41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572" name="Google Shape;572;p41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1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4" name="Google Shape;574;p41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5" name="Google Shape;575;p41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576" name="Google Shape;576;p41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1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8" name="Google Shape;578;p41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579" name="Google Shape;579;p41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41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41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41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3" name="Google Shape;583;p41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584" name="Google Shape;584;p41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1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41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7" name="Google Shape;587;p41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8" name="Google Shape;588;p41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589" name="Google Shape;589;p41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41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41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41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41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41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5" name="Google Shape;595;p41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596" name="Google Shape;596;p41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41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41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41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41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41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41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41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41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5" name="Google Shape;605;p41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606" name="Google Shape;606;p41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41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41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9" name="Google Shape;609;p41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610" name="Google Shape;610;p41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41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41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3" name="Google Shape;613;p41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614" name="Google Shape;614;p41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41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41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41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1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9" name="Google Shape;619;p41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620" name="Google Shape;620;p41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1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2" name="Google Shape;622;p41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623" name="Google Shape;623;p41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1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1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1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1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1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1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0" name="Google Shape;630;p41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631" name="Google Shape;631;p41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1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1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1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1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1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7" name="Google Shape;637;p41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638" name="Google Shape;638;p41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1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0" name="Google Shape;640;p41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641" name="Google Shape;641;p41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1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1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1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5" name="Google Shape;645;p41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41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41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41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9" name="Google Shape;649;p41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650" name="Google Shape;650;p41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1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1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1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1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1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1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1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8" name="Google Shape;658;p41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659" name="Google Shape;659;p41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1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1" name="Google Shape;661;p41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662" name="Google Shape;662;p41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1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1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1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1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1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8" name="Google Shape;668;p41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669" name="Google Shape;669;p41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1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1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1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1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1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1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6" name="Google Shape;676;p41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677" name="Google Shape;677;p41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1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1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0" name="Google Shape;680;p41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681" name="Google Shape;681;p41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1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1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1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1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1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7" name="Google Shape;687;p41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688" name="Google Shape;688;p41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1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1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1" name="Google Shape;691;p41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692" name="Google Shape;692;p41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1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1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5" name="Google Shape;695;p41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696" name="Google Shape;696;p41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1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1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1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1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1" name="Google Shape;701;p41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702" name="Google Shape;702;p41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1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1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1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1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1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1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1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1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1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1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1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1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1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1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1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1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1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1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1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1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1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1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1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1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1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1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9" name="Google Shape;729;p41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730" name="Google Shape;730;p41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1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1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1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1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1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1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1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1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1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1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1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1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1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1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1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1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1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1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1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1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1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1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3" name="Google Shape;753;p41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754" name="Google Shape;754;p41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1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1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1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1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1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1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1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1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1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1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1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8" name="Google Shape;768;p41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769" name="Google Shape;769;p41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1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1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2" name="Google Shape;772;p41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773" name="Google Shape;773;p41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1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1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1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1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1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9" name="Google Shape;779;p41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780" name="Google Shape;780;p41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1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1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1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1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1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1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1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8" name="Google Shape;788;p41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789" name="Google Shape;789;p41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1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2" name="Google Shape;792;p41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793" name="Google Shape;793;p41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1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1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1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1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8" name="Google Shape;798;p41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799" name="Google Shape;799;p41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1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1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1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1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1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6" name="Google Shape;806;p41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807" name="Google Shape;807;p41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1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1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1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1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1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3" name="Google Shape;813;p41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814" name="Google Shape;814;p41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3" name="Google Shape;823;p41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824" name="Google Shape;824;p41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1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1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1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1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5" name="Google Shape;835;p41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836" name="Google Shape;836;p41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1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1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1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1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1" name="Google Shape;841;p41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842" name="Google Shape;842;p41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1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1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1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1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1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1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9" name="Google Shape;849;p41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850" name="Google Shape;850;p41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1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2" name="Google Shape;852;p41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853" name="Google Shape;853;p41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1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5" name="Google Shape;855;p41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856" name="Google Shape;856;p41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1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8" name="Google Shape;858;p41"/>
          <p:cNvSpPr/>
          <p:nvPr/>
        </p:nvSpPr>
        <p:spPr>
          <a:xfrm>
            <a:off x="74360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41"/>
          <p:cNvSpPr/>
          <p:nvPr/>
        </p:nvSpPr>
        <p:spPr>
          <a:xfrm>
            <a:off x="65522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41"/>
          <p:cNvSpPr/>
          <p:nvPr/>
        </p:nvSpPr>
        <p:spPr>
          <a:xfrm>
            <a:off x="68377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4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07D8B"/>
        </a:solidFill>
      </p:bgPr>
    </p:bg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42"/>
          <p:cNvSpPr txBox="1"/>
          <p:nvPr/>
        </p:nvSpPr>
        <p:spPr>
          <a:xfrm>
            <a:off x="2163850" y="8380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Now you can use any emoji as an icon!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  <a:hlinkClick r:id="rId3"/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67" name="Google Shape;867;p42"/>
          <p:cNvSpPr txBox="1"/>
          <p:nvPr/>
        </p:nvSpPr>
        <p:spPr>
          <a:xfrm>
            <a:off x="808100" y="22980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Karla"/>
                <a:ea typeface="Karla"/>
                <a:cs typeface="Karla"/>
                <a:sym typeface="Karla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68" name="Google Shape;868;p42"/>
          <p:cNvSpPr txBox="1"/>
          <p:nvPr/>
        </p:nvSpPr>
        <p:spPr>
          <a:xfrm>
            <a:off x="648975" y="7802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FEB3B"/>
                </a:solidFill>
              </a:rPr>
              <a:t>😉</a:t>
            </a:r>
            <a:endParaRPr sz="9600">
              <a:solidFill>
                <a:srgbClr val="FFEB3B"/>
              </a:solidFill>
            </a:endParaRPr>
          </a:p>
        </p:txBody>
      </p:sp>
      <p:sp>
        <p:nvSpPr>
          <p:cNvPr id="869" name="Google Shape;869;p4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EB3B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idx="4294967295" type="ctrTitle"/>
          </p:nvPr>
        </p:nvSpPr>
        <p:spPr>
          <a:xfrm>
            <a:off x="685800" y="1964350"/>
            <a:ext cx="4531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EB3B"/>
                </a:solidFill>
              </a:rPr>
              <a:t>HELLO!</a:t>
            </a:r>
            <a:endParaRPr sz="1800">
              <a:solidFill>
                <a:srgbClr val="FFEB3B"/>
              </a:solidFill>
            </a:endParaRPr>
          </a:p>
        </p:txBody>
      </p:sp>
      <p:sp>
        <p:nvSpPr>
          <p:cNvPr id="99" name="Google Shape;99;p16"/>
          <p:cNvSpPr txBox="1"/>
          <p:nvPr>
            <p:ph idx="4294967295" type="subTitle"/>
          </p:nvPr>
        </p:nvSpPr>
        <p:spPr>
          <a:xfrm>
            <a:off x="685800" y="3163925"/>
            <a:ext cx="4531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I am Jayden Smith</a:t>
            </a:r>
            <a:endParaRPr sz="3600"/>
          </a:p>
        </p:txBody>
      </p:sp>
      <p:sp>
        <p:nvSpPr>
          <p:cNvPr id="100" name="Google Shape;100;p16"/>
          <p:cNvSpPr txBox="1"/>
          <p:nvPr>
            <p:ph idx="4294967295" type="body"/>
          </p:nvPr>
        </p:nvSpPr>
        <p:spPr>
          <a:xfrm>
            <a:off x="685800" y="3836000"/>
            <a:ext cx="4531500" cy="10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 am here because I love to give presentations. You can find me at @username</a:t>
            </a:r>
            <a:endParaRPr/>
          </a:p>
        </p:txBody>
      </p:sp>
      <p:grpSp>
        <p:nvGrpSpPr>
          <p:cNvPr id="101" name="Google Shape;101;p16"/>
          <p:cNvGrpSpPr/>
          <p:nvPr/>
        </p:nvGrpSpPr>
        <p:grpSpPr>
          <a:xfrm>
            <a:off x="785305" y="2088867"/>
            <a:ext cx="462632" cy="462632"/>
            <a:chOff x="1278900" y="2333250"/>
            <a:chExt cx="381175" cy="381175"/>
          </a:xfrm>
        </p:grpSpPr>
        <p:sp>
          <p:nvSpPr>
            <p:cNvPr id="102" name="Google Shape;102;p16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" name="Google Shape;106;p1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C107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ctrTitle"/>
          </p:nvPr>
        </p:nvSpPr>
        <p:spPr>
          <a:xfrm>
            <a:off x="648300" y="1583350"/>
            <a:ext cx="3522300" cy="298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C107"/>
                </a:solidFill>
              </a:rPr>
              <a:t>1.</a:t>
            </a:r>
            <a:endParaRPr sz="7200">
              <a:solidFill>
                <a:srgbClr val="FFC10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12" name="Google Shape;112;p17"/>
          <p:cNvSpPr txBox="1"/>
          <p:nvPr>
            <p:ph idx="1" type="subTitle"/>
          </p:nvPr>
        </p:nvSpPr>
        <p:spPr>
          <a:xfrm>
            <a:off x="6724950" y="3494300"/>
            <a:ext cx="1906200" cy="103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9800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838250" y="24193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</a:t>
            </a:r>
            <a:r>
              <a:rPr lang="en">
                <a:solidFill>
                  <a:srgbClr val="FF9800"/>
                </a:solidFill>
              </a:rPr>
              <a:t>inspiration</a:t>
            </a:r>
            <a:r>
              <a:rPr lang="en"/>
              <a:t> and to invoke philosophical thoughts from the reader.</a:t>
            </a:r>
            <a:endParaRPr/>
          </a:p>
        </p:txBody>
      </p:sp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5722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838350" y="18079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>
                <a:solidFill>
                  <a:srgbClr val="FF5722"/>
                </a:solidFill>
              </a:rPr>
              <a:t>SLIDE</a:t>
            </a:r>
            <a:r>
              <a:rPr lang="en"/>
              <a:t> TITLE</a:t>
            </a:r>
            <a:endParaRPr/>
          </a:p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838250" y="24193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▸"/>
            </a:pPr>
            <a:r>
              <a:rPr lang="en"/>
              <a:t>Here you have a list of items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▸"/>
            </a:pPr>
            <a:r>
              <a:rPr lang="en"/>
              <a:t>And some text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▸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grpSp>
        <p:nvGrpSpPr>
          <p:cNvPr id="125" name="Google Shape;125;p19"/>
          <p:cNvGrpSpPr/>
          <p:nvPr/>
        </p:nvGrpSpPr>
        <p:grpSpPr>
          <a:xfrm>
            <a:off x="954632" y="1317465"/>
            <a:ext cx="457190" cy="457120"/>
            <a:chOff x="1923675" y="1633650"/>
            <a:chExt cx="436000" cy="435975"/>
          </a:xfrm>
        </p:grpSpPr>
        <p:sp>
          <p:nvSpPr>
            <p:cNvPr id="126" name="Google Shape;126;p19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" name="Google Shape;132;p1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4336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idx="4294967295" type="ctrTitle"/>
          </p:nvPr>
        </p:nvSpPr>
        <p:spPr>
          <a:xfrm>
            <a:off x="669099" y="2650150"/>
            <a:ext cx="5251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BIG </a:t>
            </a:r>
            <a:r>
              <a:rPr lang="en" sz="3600">
                <a:solidFill>
                  <a:srgbClr val="F44336"/>
                </a:solidFill>
              </a:rPr>
              <a:t>CONCEPT</a:t>
            </a:r>
            <a:endParaRPr sz="3600">
              <a:solidFill>
                <a:srgbClr val="F44336"/>
              </a:solidFill>
            </a:endParaRPr>
          </a:p>
        </p:txBody>
      </p:sp>
      <p:sp>
        <p:nvSpPr>
          <p:cNvPr id="138" name="Google Shape;138;p20"/>
          <p:cNvSpPr txBox="1"/>
          <p:nvPr>
            <p:ph idx="4294967295" type="subTitle"/>
          </p:nvPr>
        </p:nvSpPr>
        <p:spPr>
          <a:xfrm>
            <a:off x="685800" y="3716355"/>
            <a:ext cx="5251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grpSp>
        <p:nvGrpSpPr>
          <p:cNvPr id="139" name="Google Shape;139;p20"/>
          <p:cNvGrpSpPr/>
          <p:nvPr/>
        </p:nvGrpSpPr>
        <p:grpSpPr>
          <a:xfrm>
            <a:off x="763880" y="1821997"/>
            <a:ext cx="664653" cy="1053757"/>
            <a:chOff x="6718575" y="2318625"/>
            <a:chExt cx="256950" cy="407375"/>
          </a:xfrm>
        </p:grpSpPr>
        <p:sp>
          <p:nvSpPr>
            <p:cNvPr id="140" name="Google Shape;140;p20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0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0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0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91E63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idx="1" type="body"/>
          </p:nvPr>
        </p:nvSpPr>
        <p:spPr>
          <a:xfrm>
            <a:off x="841001" y="2492425"/>
            <a:ext cx="26718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54" name="Google Shape;154;p21"/>
          <p:cNvSpPr txBox="1"/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</a:t>
            </a:r>
            <a:r>
              <a:rPr lang="en">
                <a:solidFill>
                  <a:srgbClr val="E91E63"/>
                </a:solidFill>
              </a:rPr>
              <a:t>SPLIT</a:t>
            </a:r>
            <a:r>
              <a:rPr lang="en"/>
              <a:t> YOUR CONTENT</a:t>
            </a:r>
            <a:endParaRPr/>
          </a:p>
        </p:txBody>
      </p:sp>
      <p:sp>
        <p:nvSpPr>
          <p:cNvPr id="155" name="Google Shape;155;p21"/>
          <p:cNvSpPr txBox="1"/>
          <p:nvPr>
            <p:ph idx="2" type="body"/>
          </p:nvPr>
        </p:nvSpPr>
        <p:spPr>
          <a:xfrm>
            <a:off x="3673842" y="2492425"/>
            <a:ext cx="26718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156" name="Google Shape;156;p21"/>
          <p:cNvSpPr/>
          <p:nvPr/>
        </p:nvSpPr>
        <p:spPr>
          <a:xfrm>
            <a:off x="956177" y="1332826"/>
            <a:ext cx="485675" cy="441808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C27B0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</a:t>
            </a:r>
            <a:r>
              <a:rPr lang="en">
                <a:solidFill>
                  <a:srgbClr val="9C27B0"/>
                </a:solidFill>
              </a:rPr>
              <a:t>COLUMNS</a:t>
            </a:r>
            <a:endParaRPr>
              <a:solidFill>
                <a:srgbClr val="9C27B0"/>
              </a:solidFill>
            </a:endParaRPr>
          </a:p>
        </p:txBody>
      </p:sp>
      <p:sp>
        <p:nvSpPr>
          <p:cNvPr id="163" name="Google Shape;163;p22"/>
          <p:cNvSpPr txBox="1"/>
          <p:nvPr>
            <p:ph idx="1" type="body"/>
          </p:nvPr>
        </p:nvSpPr>
        <p:spPr>
          <a:xfrm>
            <a:off x="841000" y="2515375"/>
            <a:ext cx="19887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64" name="Google Shape;164;p22"/>
          <p:cNvSpPr txBox="1"/>
          <p:nvPr>
            <p:ph idx="2" type="body"/>
          </p:nvPr>
        </p:nvSpPr>
        <p:spPr>
          <a:xfrm>
            <a:off x="2931575" y="2515375"/>
            <a:ext cx="19887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65" name="Google Shape;165;p22"/>
          <p:cNvSpPr txBox="1"/>
          <p:nvPr>
            <p:ph idx="3" type="body"/>
          </p:nvPr>
        </p:nvSpPr>
        <p:spPr>
          <a:xfrm>
            <a:off x="5022150" y="2515375"/>
            <a:ext cx="19887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6" name="Google Shape;166;p22"/>
          <p:cNvGrpSpPr/>
          <p:nvPr/>
        </p:nvGrpSpPr>
        <p:grpSpPr>
          <a:xfrm>
            <a:off x="974536" y="1331558"/>
            <a:ext cx="443239" cy="443239"/>
            <a:chOff x="5941025" y="3634400"/>
            <a:chExt cx="467650" cy="467650"/>
          </a:xfrm>
        </p:grpSpPr>
        <p:sp>
          <p:nvSpPr>
            <p:cNvPr id="167" name="Google Shape;167;p22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2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3" name="Google Shape;173;p2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adwal template">
  <a:themeElements>
    <a:clrScheme name="Custom 347">
      <a:dk1>
        <a:srgbClr val="999999"/>
      </a:dk1>
      <a:lt1>
        <a:srgbClr val="FFFFFF"/>
      </a:lt1>
      <a:dk2>
        <a:srgbClr val="B7B7B7"/>
      </a:dk2>
      <a:lt2>
        <a:srgbClr val="ECECEC"/>
      </a:lt2>
      <a:accent1>
        <a:srgbClr val="8BC34A"/>
      </a:accent1>
      <a:accent2>
        <a:srgbClr val="CDDC39"/>
      </a:accent2>
      <a:accent3>
        <a:srgbClr val="FFEB3B"/>
      </a:accent3>
      <a:accent4>
        <a:srgbClr val="FFC107"/>
      </a:accent4>
      <a:accent5>
        <a:srgbClr val="FF9800"/>
      </a:accent5>
      <a:accent6>
        <a:srgbClr val="F44336"/>
      </a:accent6>
      <a:hlink>
        <a:srgbClr val="00BCD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