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Tinos" panose="020B060402020202020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Oswal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7C1C4-598F-4887-A970-D9D2680ABF82}">
  <a:tblStyle styleId="{60A7C1C4-598F-4887-A970-D9D2680AB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37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26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77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98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642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22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29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77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787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77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05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93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9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873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18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299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24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305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85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17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854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306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93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1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25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49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89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49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83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0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oswal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tino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923937" y="1944200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29</a:t>
            </a:r>
            <a:br>
              <a:rPr lang="en" dirty="0" smtClean="0"/>
            </a:br>
            <a:r>
              <a:rPr lang="en" dirty="0" smtClean="0"/>
              <a:t>Diapositivas</a:t>
            </a:r>
            <a:br>
              <a:rPr lang="en" dirty="0" smtClean="0"/>
            </a:br>
            <a:r>
              <a:rPr lang="en" dirty="0" smtClean="0"/>
              <a:t>Gratis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5190796" y="1811897"/>
            <a:ext cx="2625600" cy="24927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1" name="Google Shape;131;p21" descr="Vintage Mockingbird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2658965" y="849036"/>
            <a:ext cx="5504100" cy="33384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294967295"/>
          </p:nvPr>
        </p:nvSpPr>
        <p:spPr>
          <a:xfrm>
            <a:off x="1484575" y="689450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>
                <a:latin typeface="Tinos"/>
                <a:ea typeface="Tinos"/>
                <a:cs typeface="Tinos"/>
                <a:sym typeface="Tinos"/>
              </a:rPr>
              <a:t>Want big impact?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9" name="Google Shape;139;p22" descr="birds.jpg"/>
          <p:cNvPicPr preferRelativeResize="0"/>
          <p:nvPr/>
        </p:nvPicPr>
        <p:blipFill rotWithShape="1">
          <a:blip r:embed="rId3">
            <a:alphaModFix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 idx="4294967295"/>
          </p:nvPr>
        </p:nvSpPr>
        <p:spPr>
          <a:xfrm>
            <a:off x="1484575" y="2922398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BIG IMAGE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Gray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White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Black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5" name="Google Shape;155;p24"/>
          <p:cNvGraphicFramePr/>
          <p:nvPr/>
        </p:nvGraphicFramePr>
        <p:xfrm>
          <a:off x="1677175" y="1798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{60A7C1C4-598F-4887-A970-D9D2680ABF82}</a:tableStyleId>
              </a:tblPr>
              <a:tblGrid>
                <a:gridCol w="1623950"/>
                <a:gridCol w="1623950"/>
                <a:gridCol w="1623950"/>
                <a:gridCol w="1623950"/>
              </a:tblGrid>
              <a:tr h="2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1871775" y="1561523"/>
            <a:ext cx="5895737" cy="280859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2940800" y="2094750"/>
            <a:ext cx="68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Tinos"/>
                <a:ea typeface="Tinos"/>
                <a:cs typeface="Tinos"/>
                <a:sym typeface="Tinos"/>
              </a:rPr>
              <a:t>our office</a:t>
            </a:r>
            <a:endParaRPr sz="10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2371050" y="230047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660800" y="32477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343100" y="20947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4825075" y="36300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6386225" y="24706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6900525" y="37022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ctrTitle" idx="4294967295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4294967295"/>
          </p:nvPr>
        </p:nvSpPr>
        <p:spPr>
          <a:xfrm>
            <a:off x="1783575" y="2840051"/>
            <a:ext cx="6115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Whoa! That’s a big number, aren’t you proud?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178" name="Google Shape;178;p26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ctrTitle" idx="4294967295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4294967295"/>
          </p:nvPr>
        </p:nvSpPr>
        <p:spPr>
          <a:xfrm>
            <a:off x="6733600" y="107886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85" name="Google Shape;185;p27"/>
          <p:cNvSpPr txBox="1">
            <a:spLocks noGrp="1"/>
          </p:cNvSpPr>
          <p:nvPr>
            <p:ph type="ctrTitle" idx="4294967295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4294967295"/>
          </p:nvPr>
        </p:nvSpPr>
        <p:spPr>
          <a:xfrm>
            <a:off x="6733600" y="351381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87" name="Google Shape;187;p27"/>
          <p:cNvSpPr txBox="1">
            <a:spLocks noGrp="1"/>
          </p:cNvSpPr>
          <p:nvPr>
            <p:ph type="ctrTitle" idx="4294967295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4294967295"/>
          </p:nvPr>
        </p:nvSpPr>
        <p:spPr>
          <a:xfrm>
            <a:off x="6733600" y="2274293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190" name="Google Shape;190;p27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7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1673700" y="1909250"/>
            <a:ext cx="2343900" cy="1838700"/>
          </a:xfrm>
          <a:prstGeom prst="homePlate">
            <a:avLst>
              <a:gd name="adj" fmla="val 30129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3706340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5784054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2"/>
          </p:nvPr>
        </p:nvSpPr>
        <p:spPr>
          <a:xfrm>
            <a:off x="379822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3"/>
          </p:nvPr>
        </p:nvSpPr>
        <p:spPr>
          <a:xfrm>
            <a:off x="6040276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19" name="Google Shape;219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800" y="759615"/>
            <a:ext cx="4320600" cy="3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12A"/>
                </a:solidFill>
              </a:rPr>
              <a:t>EDIT IN GOOGLE SLIDES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12A"/>
                </a:solidFill>
              </a:rPr>
              <a:t>EDIT IN POWERPOINT®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12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212A"/>
                </a:solidFill>
                <a:hlinkClick r:id="rId3" action="ppaction://hlinksldjump"/>
              </a:rPr>
              <a:t>Presentation design slide</a:t>
            </a:r>
            <a:r>
              <a:rPr lang="en" sz="1200">
                <a:solidFill>
                  <a:srgbClr val="25212A"/>
                </a:solidFill>
              </a:rPr>
              <a:t>)</a:t>
            </a:r>
            <a:endParaRPr sz="1200">
              <a:solidFill>
                <a:srgbClr val="25212A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A64D79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A64D79"/>
                </a:solidFill>
                <a:hlinkClick r:id="rId4"/>
              </a:rPr>
              <a:t>www.slidescarnival.com/help-use-presentation-template</a:t>
            </a:r>
            <a:endParaRPr sz="1200"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</a:rPr>
              <a:t>This template is free to use under </a:t>
            </a:r>
            <a:r>
              <a:rPr lang="en" sz="1200" u="sng">
                <a:solidFill>
                  <a:srgbClr val="A64D79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A64D79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/>
          <p:nvPr/>
        </p:nvSpPr>
        <p:spPr>
          <a:xfrm>
            <a:off x="5107399" y="865099"/>
            <a:ext cx="1701055" cy="341331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ANDROID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26" name="Google Shape;226;p31"/>
          <p:cNvSpPr/>
          <p:nvPr/>
        </p:nvSpPr>
        <p:spPr>
          <a:xfrm>
            <a:off x="5183893" y="1151352"/>
            <a:ext cx="1548000" cy="27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999999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5073625" y="937025"/>
            <a:ext cx="1565205" cy="3293859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5184261" y="1412238"/>
            <a:ext cx="1335300" cy="2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999999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iPHONE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/>
          <p:nvPr/>
        </p:nvSpPr>
        <p:spPr>
          <a:xfrm>
            <a:off x="4743075" y="751911"/>
            <a:ext cx="2511622" cy="3552068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4916383" y="1078742"/>
            <a:ext cx="2174700" cy="29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999999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/>
          <p:nvPr/>
        </p:nvSpPr>
        <p:spPr>
          <a:xfrm>
            <a:off x="3995025" y="996062"/>
            <a:ext cx="3993203" cy="310875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4162131" y="1161154"/>
            <a:ext cx="3659100" cy="2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999999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Presentation template by </a:t>
            </a:r>
            <a:r>
              <a:rPr lang="en" sz="2400" u="sng">
                <a:solidFill>
                  <a:srgbClr val="25212A"/>
                </a:solidFill>
                <a:hlinkClick r:id="rId3"/>
              </a:rPr>
              <a:t>SlidesCarnival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Photographs by </a:t>
            </a:r>
            <a:r>
              <a:rPr lang="en" sz="2400" u="sng">
                <a:solidFill>
                  <a:srgbClr val="25212A"/>
                </a:solidFill>
                <a:hlinkClick r:id="rId4"/>
              </a:rPr>
              <a:t>Unsplash</a:t>
            </a:r>
            <a:endParaRPr sz="2400">
              <a:solidFill>
                <a:srgbClr val="25212A"/>
              </a:solidFill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1556175" y="1486300"/>
            <a:ext cx="7130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This presentation uses the following typographies and colors:</a:t>
            </a:r>
            <a:endParaRPr sz="1400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Titles: </a:t>
            </a:r>
            <a:r>
              <a:rPr lang="en" sz="1400" b="1">
                <a:solidFill>
                  <a:srgbClr val="25212A"/>
                </a:solidFill>
              </a:rPr>
              <a:t>Oswald</a:t>
            </a:r>
            <a:endParaRPr sz="1400" b="1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Body copy: </a:t>
            </a:r>
            <a:r>
              <a:rPr lang="en" sz="1400" b="1">
                <a:solidFill>
                  <a:srgbClr val="25212A"/>
                </a:solidFill>
              </a:rPr>
              <a:t>Tinos</a:t>
            </a:r>
            <a:endParaRPr sz="1400" b="1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5212A"/>
                </a:solidFill>
              </a:rPr>
              <a:t>se pages:</a:t>
            </a:r>
            <a:endParaRPr sz="1400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5212A"/>
                </a:solidFill>
                <a:hlinkClick r:id="rId3"/>
              </a:rPr>
              <a:t>https://www.fontsquirrel.com/fonts/oswald</a:t>
            </a:r>
            <a:r>
              <a:rPr lang="en" sz="1400">
                <a:solidFill>
                  <a:srgbClr val="25212A"/>
                </a:solidFill>
              </a:rPr>
              <a:t> · </a:t>
            </a:r>
            <a:r>
              <a:rPr lang="en" sz="1400" u="sng">
                <a:solidFill>
                  <a:srgbClr val="25212A"/>
                </a:solidFill>
                <a:hlinkClick r:id="rId4"/>
              </a:rPr>
              <a:t>https://www.fontsquirrel.com/fonts/tinos</a:t>
            </a:r>
            <a:endParaRPr sz="1400" b="1">
              <a:solidFill>
                <a:srgbClr val="25212A"/>
              </a:solidFill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1556175" y="3638250"/>
            <a:ext cx="642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/>
        </p:nvSpPr>
        <p:spPr>
          <a:xfrm>
            <a:off x="6248575" y="616875"/>
            <a:ext cx="20772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Change fill color and opacity.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1631118" y="675950"/>
            <a:ext cx="295481" cy="379114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2085393" y="728902"/>
            <a:ext cx="315240" cy="266895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2553554" y="729731"/>
            <a:ext cx="305965" cy="27026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3048174" y="722599"/>
            <a:ext cx="249242" cy="279918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3528079" y="720077"/>
            <a:ext cx="212262" cy="282440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3933185" y="716709"/>
            <a:ext cx="327849" cy="28959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4421518" y="699473"/>
            <a:ext cx="281179" cy="324896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4863186" y="720492"/>
            <a:ext cx="327418" cy="286223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"/>
          <p:cNvSpPr/>
          <p:nvPr/>
        </p:nvSpPr>
        <p:spPr>
          <a:xfrm>
            <a:off x="5345198" y="725535"/>
            <a:ext cx="289591" cy="27613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5814188" y="718816"/>
            <a:ext cx="281179" cy="287069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1634485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2098847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2555229" y="1199153"/>
            <a:ext cx="300507" cy="25848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3019176" y="1173091"/>
            <a:ext cx="300092" cy="30387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3485645" y="1192849"/>
            <a:ext cx="297571" cy="263112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3955050" y="1192849"/>
            <a:ext cx="288744" cy="2660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4426976" y="1195785"/>
            <a:ext cx="267741" cy="2601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8"/>
          <p:cNvSpPr/>
          <p:nvPr/>
        </p:nvSpPr>
        <p:spPr>
          <a:xfrm>
            <a:off x="4876640" y="1181070"/>
            <a:ext cx="296724" cy="29085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5310743" y="1149136"/>
            <a:ext cx="362291" cy="35683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5783929" y="1161744"/>
            <a:ext cx="339595" cy="324481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1611360" y="1676536"/>
            <a:ext cx="332893" cy="23621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2077414" y="1631995"/>
            <a:ext cx="330354" cy="31985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2553969" y="1646278"/>
            <a:ext cx="297571" cy="30052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8"/>
          <p:cNvSpPr/>
          <p:nvPr/>
        </p:nvSpPr>
        <p:spPr>
          <a:xfrm>
            <a:off x="3015394" y="1637038"/>
            <a:ext cx="310180" cy="30933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3489842" y="1646709"/>
            <a:ext cx="288744" cy="29000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3967225" y="1612669"/>
            <a:ext cx="263112" cy="357662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4396717" y="1683686"/>
            <a:ext cx="330354" cy="21309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4874947" y="1638298"/>
            <a:ext cx="304307" cy="307658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5338479" y="1626537"/>
            <a:ext cx="305982" cy="31815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5788558" y="1635777"/>
            <a:ext cx="327418" cy="30681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1650029" y="2114421"/>
            <a:ext cx="256393" cy="27993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8"/>
          <p:cNvSpPr/>
          <p:nvPr/>
        </p:nvSpPr>
        <p:spPr>
          <a:xfrm>
            <a:off x="2103044" y="2114853"/>
            <a:ext cx="273631" cy="275289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8"/>
          <p:cNvSpPr/>
          <p:nvPr/>
        </p:nvSpPr>
        <p:spPr>
          <a:xfrm>
            <a:off x="2572880" y="2114853"/>
            <a:ext cx="273614" cy="275289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3033459" y="2114853"/>
            <a:ext cx="273199" cy="275289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3561274" y="2071986"/>
            <a:ext cx="147542" cy="36398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4034478" y="2074508"/>
            <a:ext cx="127782" cy="35976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4503037" y="2114421"/>
            <a:ext cx="116434" cy="27572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4890508" y="2110639"/>
            <a:ext cx="271092" cy="28706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5343523" y="2118203"/>
            <a:ext cx="297156" cy="27446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5813342" y="2071555"/>
            <a:ext cx="273199" cy="32784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"/>
          <p:cNvSpPr/>
          <p:nvPr/>
        </p:nvSpPr>
        <p:spPr>
          <a:xfrm>
            <a:off x="1727783" y="2548955"/>
            <a:ext cx="100457" cy="33961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8"/>
          <p:cNvSpPr/>
          <p:nvPr/>
        </p:nvSpPr>
        <p:spPr>
          <a:xfrm>
            <a:off x="2133302" y="2536347"/>
            <a:ext cx="217305" cy="36398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2566145" y="2536347"/>
            <a:ext cx="284547" cy="363983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8"/>
          <p:cNvSpPr/>
          <p:nvPr/>
        </p:nvSpPr>
        <p:spPr>
          <a:xfrm>
            <a:off x="3459998" y="2598125"/>
            <a:ext cx="343395" cy="191656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8"/>
          <p:cNvSpPr/>
          <p:nvPr/>
        </p:nvSpPr>
        <p:spPr>
          <a:xfrm>
            <a:off x="3002355" y="2558195"/>
            <a:ext cx="333307" cy="315240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3948746" y="2566192"/>
            <a:ext cx="295049" cy="297571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4411847" y="2568713"/>
            <a:ext cx="298832" cy="297571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4835034" y="2568713"/>
            <a:ext cx="389184" cy="31480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5372520" y="2556105"/>
            <a:ext cx="234111" cy="325725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8"/>
          <p:cNvSpPr/>
          <p:nvPr/>
        </p:nvSpPr>
        <p:spPr>
          <a:xfrm>
            <a:off x="5838989" y="2572495"/>
            <a:ext cx="228636" cy="313116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8"/>
          <p:cNvSpPr/>
          <p:nvPr/>
        </p:nvSpPr>
        <p:spPr>
          <a:xfrm>
            <a:off x="1620617" y="3053246"/>
            <a:ext cx="330354" cy="26143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8"/>
          <p:cNvSpPr/>
          <p:nvPr/>
        </p:nvSpPr>
        <p:spPr>
          <a:xfrm>
            <a:off x="2081611" y="3072573"/>
            <a:ext cx="321959" cy="218566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8"/>
          <p:cNvSpPr/>
          <p:nvPr/>
        </p:nvSpPr>
        <p:spPr>
          <a:xfrm>
            <a:off x="2555229" y="3063333"/>
            <a:ext cx="305551" cy="23874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8"/>
          <p:cNvSpPr/>
          <p:nvPr/>
        </p:nvSpPr>
        <p:spPr>
          <a:xfrm>
            <a:off x="3017484" y="3057029"/>
            <a:ext cx="307675" cy="25008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3498253" y="3036856"/>
            <a:ext cx="277811" cy="28033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3937399" y="3072158"/>
            <a:ext cx="313962" cy="231175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4402607" y="3072158"/>
            <a:ext cx="313548" cy="231175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8"/>
          <p:cNvSpPr/>
          <p:nvPr/>
        </p:nvSpPr>
        <p:spPr>
          <a:xfrm>
            <a:off x="4875379" y="3049464"/>
            <a:ext cx="302182" cy="26478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5324179" y="3017530"/>
            <a:ext cx="331632" cy="33413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8"/>
          <p:cNvSpPr/>
          <p:nvPr/>
        </p:nvSpPr>
        <p:spPr>
          <a:xfrm>
            <a:off x="5812513" y="3036442"/>
            <a:ext cx="284115" cy="28789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1615988" y="3488610"/>
            <a:ext cx="323635" cy="3152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2066067" y="3539455"/>
            <a:ext cx="345070" cy="21100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8"/>
          <p:cNvSpPr/>
          <p:nvPr/>
        </p:nvSpPr>
        <p:spPr>
          <a:xfrm>
            <a:off x="2611532" y="3467177"/>
            <a:ext cx="202606" cy="3454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8"/>
          <p:cNvSpPr/>
          <p:nvPr/>
        </p:nvSpPr>
        <p:spPr>
          <a:xfrm>
            <a:off x="3046913" y="3500371"/>
            <a:ext cx="254286" cy="31902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8"/>
          <p:cNvSpPr/>
          <p:nvPr/>
        </p:nvSpPr>
        <p:spPr>
          <a:xfrm>
            <a:off x="3491949" y="3524758"/>
            <a:ext cx="286223" cy="24881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3954618" y="3502478"/>
            <a:ext cx="287069" cy="28748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4417736" y="3498696"/>
            <a:ext cx="289159" cy="295895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4859818" y="3501632"/>
            <a:ext cx="333722" cy="28202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5338479" y="3495760"/>
            <a:ext cx="303875" cy="300092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5810406" y="3481460"/>
            <a:ext cx="291266" cy="325742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1593726" y="4006355"/>
            <a:ext cx="374900" cy="21141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"/>
          <p:cNvSpPr/>
          <p:nvPr/>
        </p:nvSpPr>
        <p:spPr>
          <a:xfrm>
            <a:off x="2089607" y="3950449"/>
            <a:ext cx="302200" cy="318177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2542207" y="3932384"/>
            <a:ext cx="332444" cy="34296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8"/>
          <p:cNvSpPr/>
          <p:nvPr/>
        </p:nvSpPr>
        <p:spPr>
          <a:xfrm>
            <a:off x="3023373" y="3961382"/>
            <a:ext cx="293373" cy="297156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8"/>
          <p:cNvSpPr/>
          <p:nvPr/>
        </p:nvSpPr>
        <p:spPr>
          <a:xfrm>
            <a:off x="3458322" y="3962228"/>
            <a:ext cx="352635" cy="294202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962182" y="3937013"/>
            <a:ext cx="271938" cy="32909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8"/>
          <p:cNvSpPr/>
          <p:nvPr/>
        </p:nvSpPr>
        <p:spPr>
          <a:xfrm>
            <a:off x="4368980" y="3933230"/>
            <a:ext cx="390462" cy="354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8"/>
          <p:cNvSpPr/>
          <p:nvPr/>
        </p:nvSpPr>
        <p:spPr>
          <a:xfrm>
            <a:off x="4838385" y="3927755"/>
            <a:ext cx="383311" cy="36692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8"/>
          <p:cNvSpPr/>
          <p:nvPr/>
        </p:nvSpPr>
        <p:spPr>
          <a:xfrm>
            <a:off x="5320397" y="4015595"/>
            <a:ext cx="340873" cy="19754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8"/>
          <p:cNvSpPr/>
          <p:nvPr/>
        </p:nvSpPr>
        <p:spPr>
          <a:xfrm>
            <a:off x="5830578" y="3979447"/>
            <a:ext cx="254286" cy="27908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6350992" y="2258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6401712" y="29870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6535708" y="2469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6846947" y="34952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/>
        </p:nvSpPr>
        <p:spPr>
          <a:xfrm>
            <a:off x="2943600" y="805175"/>
            <a:ext cx="50745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  <a:hlinkClick r:id="rId3"/>
              </a:rPr>
              <a:t>https://twitter.com/googledocs/status/730087240156643328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1654508" y="2291452"/>
            <a:ext cx="65556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 i="1">
                <a:solidFill>
                  <a:srgbClr val="FFFFFF"/>
                </a:solidFill>
                <a:highlight>
                  <a:srgbClr val="25212A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 i="1">
              <a:solidFill>
                <a:srgbClr val="FFFFFF"/>
              </a:solidFill>
              <a:highlight>
                <a:srgbClr val="25212A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1512150" y="904700"/>
            <a:ext cx="14316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64D79"/>
                </a:solidFill>
              </a:rPr>
              <a:t>😉</a:t>
            </a:r>
            <a:endParaRPr sz="9600">
              <a:solidFill>
                <a:srgbClr val="A64D79"/>
              </a:solidFill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4698" y="1451225"/>
            <a:ext cx="2109629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0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0" name="Google Shape;380;p40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381" name="Google Shape;381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82" name="Google Shape;382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3" name="Google Shape;383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85" name="Google Shape;385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6" name="Google Shape;386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7" name="Google Shape;387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8" name="Google Shape;388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9" name="Google Shape;389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0" name="Google Shape;390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91" name="Google Shape;391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2" name="Google Shape;392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Here you have a list of items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And some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Bring the attention of your audience over a key concept using icons or illustrations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Presentación en pantalla (16:9)</PresentationFormat>
  <Paragraphs>165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Tinos</vt:lpstr>
      <vt:lpstr>Montserrat</vt:lpstr>
      <vt:lpstr>Oswald</vt:lpstr>
      <vt:lpstr>Arial</vt:lpstr>
      <vt:lpstr>Quintus template</vt:lpstr>
      <vt:lpstr>29 Diapositivas Gratis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2 OR 3 COLUMNS</vt:lpstr>
      <vt:lpstr>A PICTURE IS WORTH A THOUSAND WORDS</vt:lpstr>
      <vt:lpstr>Want big impact?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Diapositivas Gratis</dc:title>
  <cp:lastModifiedBy>User</cp:lastModifiedBy>
  <cp:revision>1</cp:revision>
  <dcterms:modified xsi:type="dcterms:W3CDTF">2019-11-10T20:55:46Z</dcterms:modified>
</cp:coreProperties>
</file>