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2.xml" ContentType="application/vnd.openxmlformats-officedocument.theme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notesSlides/notesSlide7.xml" ContentType="application/vnd.openxmlformats-officedocument.presentationml.notesSlide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notesSlides/notesSlide11.xml" ContentType="application/vnd.openxmlformats-officedocument.presentationml.notesSlide+xml"/>
  <Override PartName="/ppt/tags/tag28.xml" ContentType="application/vnd.openxmlformats-officedocument.presentationml.tags+xml"/>
  <Override PartName="/ppt/notesSlides/notesSlide12.xml" ContentType="application/vnd.openxmlformats-officedocument.presentationml.notesSlide+xml"/>
  <Override PartName="/ppt/tags/tag29.xml" ContentType="application/vnd.openxmlformats-officedocument.presentationml.tags+xml"/>
  <Override PartName="/ppt/notesSlides/notesSlide13.xml" ContentType="application/vnd.openxmlformats-officedocument.presentationml.notesSlide+xml"/>
  <Override PartName="/ppt/tags/tag30.xml" ContentType="application/vnd.openxmlformats-officedocument.presentationml.tags+xml"/>
  <Override PartName="/ppt/notesSlides/notesSlide14.xml" ContentType="application/vnd.openxmlformats-officedocument.presentationml.notesSlide+xml"/>
  <Override PartName="/ppt/tags/tag31.xml" ContentType="application/vnd.openxmlformats-officedocument.presentationml.tags+xml"/>
  <Override PartName="/ppt/notesSlides/notesSlide15.xml" ContentType="application/vnd.openxmlformats-officedocument.presentationml.notesSlide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3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ing Screen" id="{BE3B6658-2BC3-4BDD-A589-DC6566BD1DBF}">
          <p14:sldIdLst>
            <p14:sldId id="256"/>
          </p14:sldIdLst>
        </p14:section>
        <p14:section name="Topics" id="{E3E2BC5E-D363-427A-A7DC-C5CA9ABAD7CE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72"/>
            <p14:sldId id="267"/>
            <p14:sldId id="268"/>
            <p14:sldId id="269"/>
            <p14:sldId id="270"/>
          </p14:sldIdLst>
        </p14:section>
        <p14:section name="Assets" id="{B17E17E8-D02E-4947-8A84-79FE1AA71DF7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624" userDrawn="1">
          <p15:clr>
            <a:srgbClr val="A4A3A4"/>
          </p15:clr>
        </p15:guide>
        <p15:guide id="2" pos="2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DDDA"/>
    <a:srgbClr val="FF9999"/>
    <a:srgbClr val="FF7C80"/>
    <a:srgbClr val="33CCCC"/>
    <a:srgbClr val="5C718A"/>
    <a:srgbClr val="6E849E"/>
    <a:srgbClr val="FF5050"/>
    <a:srgbClr val="FF0000"/>
    <a:srgbClr val="4C3A00"/>
    <a:srgbClr val="DBB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1" y="240"/>
      </p:cViewPr>
      <p:guideLst>
        <p:guide orient="horz" pos="3624"/>
        <p:guide pos="23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2AB9F-C576-450A-AFC9-69A1D2A01E0E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8F7A6-1E93-45F3-A5AE-E9BC0855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5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23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02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03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60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95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83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55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2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5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62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94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60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2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26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6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F7A6-1E93-45F3-A5AE-E9BC0855C7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6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microsoft.com/office/2007/relationships/hdphoto" Target="../media/hdphoto1.wdp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image" Target="../media/image1.png"/><Relationship Id="rId2" Type="http://schemas.openxmlformats.org/officeDocument/2006/relationships/tags" Target="../tags/tag4.xml"/><Relationship Id="rId16" Type="http://schemas.openxmlformats.org/officeDocument/2006/relationships/slide" Target="../slides/slide16.xml"/><Relationship Id="rId20" Type="http://schemas.openxmlformats.org/officeDocument/2006/relationships/slide" Target="../slides/slide5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slideMaster" Target="../slideMasters/slideMaster1.xml"/><Relationship Id="rId10" Type="http://schemas.openxmlformats.org/officeDocument/2006/relationships/tags" Target="../tags/tag12.xml"/><Relationship Id="rId19" Type="http://schemas.openxmlformats.org/officeDocument/2006/relationships/slide" Target="../slides/slide6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435C5-CB9C-4EED-967A-68CD62C80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7627C-3972-4591-B906-9FDC67595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AA933-ECEA-4FAC-B048-4DCF4E5D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8B4B4-FB09-4417-B268-E734EA00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ECEE9-E069-4951-B19D-5EC974E8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9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E23E-E15C-4E87-901A-5B7A22A9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61323-1EA0-420C-B4D6-325D69D22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D7E46-8DA5-4D03-B260-B9CE8309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85CF1-8F12-4CDD-857F-B71E5FB9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C686-F9F3-4156-A4A4-D55F97B6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1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C4B84A-F189-488D-92A1-F1D3C208A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85168-4C6C-468E-8CA2-DA9D440BF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4F146-9B28-49B1-A448-BFA4CC0B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3DBAC-D5B5-4F80-93A7-FA7C26A6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49E24-3E18-442D-834A-5857F471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1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2CBAC-2216-43C2-9EC9-DF54B1E8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ADC1-52D3-48D9-A69C-3DC5B743E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17521-0C0B-47F8-BE28-7B7BA188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E8E64-1D12-478F-87D0-61073B92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D4C91-ED04-4FC3-9E69-ACE620F7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4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49FA-5C8B-4A60-BCB6-5661762E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0B9C9-F21E-42F7-9950-3B608850E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2AF41-EFB6-4358-BB44-D87CEE1E8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F26F0-5B7E-426A-88D6-68BEA5CD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16BC7-AE9B-4099-A03C-6A278188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3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5A2D7-78FA-43FE-A17E-83DF4995B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B6A13-62A3-40FF-893D-98FEBCEEB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753DE-9E2F-46A7-B120-77468F5DF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34FEB-F950-4ED0-884F-44B983E1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02A0C-0682-4E91-B211-225AD9CF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4466F-3033-4177-B5CD-D9354A88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0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1C1A3-8F87-4817-9FFF-1B628FC0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F6575-923E-47E8-98DE-13DD5A717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F11BD9-30AC-4BC8-BD3E-ADDAA2DBA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AD8084-8FDE-46AA-919E-4A95F5AB0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157AC-B054-4813-A630-AA686DF8F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18D030-1721-4EBB-BA9D-8A314853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7F871-95C6-46BC-BAAA-D89A8FAE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188193-97EA-4F8B-BA2D-BCE19947C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0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81C7-75B2-4599-9711-E496A8B90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22B46-17C2-444E-8C05-FB6269AD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B2F7D-ED10-440A-AF62-E97FC88C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52E2C2-A3C0-45A0-8972-A0D59760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22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16" action="ppaction://hlinksldjump"/>
            <a:extLst>
              <a:ext uri="{FF2B5EF4-FFF2-40B4-BE49-F238E27FC236}">
                <a16:creationId xmlns:a16="http://schemas.microsoft.com/office/drawing/2014/main" id="{41A101DF-4636-4BE6-8289-6C486D8CDA62}"/>
              </a:ext>
            </a:extLst>
          </p:cNvPr>
          <p:cNvSpPr/>
          <p:nvPr userDrawn="1"/>
        </p:nvSpPr>
        <p:spPr>
          <a:xfrm>
            <a:off x="1432652" y="2289809"/>
            <a:ext cx="1097280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1BE1B1-9EDB-49A8-8327-A94681D075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7" t="13687" r="21408" b="7143"/>
          <a:stretch/>
        </p:blipFill>
        <p:spPr>
          <a:xfrm>
            <a:off x="558596" y="3118563"/>
            <a:ext cx="2023920" cy="2767592"/>
          </a:xfrm>
          <a:prstGeom prst="rect">
            <a:avLst/>
          </a:prstGeom>
        </p:spPr>
      </p:pic>
      <p:sp>
        <p:nvSpPr>
          <p:cNvPr id="7" name="Rectangle 6">
            <a:hlinkClick r:id="rId16" action="ppaction://hlinksldjump"/>
            <a:extLst>
              <a:ext uri="{FF2B5EF4-FFF2-40B4-BE49-F238E27FC236}">
                <a16:creationId xmlns:a16="http://schemas.microsoft.com/office/drawing/2014/main" id="{9A663A63-A3A6-4EA0-9C51-4F1394186C13}"/>
              </a:ext>
            </a:extLst>
          </p:cNvPr>
          <p:cNvSpPr/>
          <p:nvPr userDrawn="1"/>
        </p:nvSpPr>
        <p:spPr>
          <a:xfrm>
            <a:off x="256971" y="2289809"/>
            <a:ext cx="1097280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sp>
        <p:nvSpPr>
          <p:cNvPr id="8" name="Rectangle 7">
            <a:hlinkClick r:id="rId16" action="ppaction://hlinksldjump"/>
            <a:extLst>
              <a:ext uri="{FF2B5EF4-FFF2-40B4-BE49-F238E27FC236}">
                <a16:creationId xmlns:a16="http://schemas.microsoft.com/office/drawing/2014/main" id="{43176743-8319-49F8-9EC2-FA279FB9D70A}"/>
              </a:ext>
            </a:extLst>
          </p:cNvPr>
          <p:cNvSpPr/>
          <p:nvPr userDrawn="1"/>
        </p:nvSpPr>
        <p:spPr>
          <a:xfrm>
            <a:off x="10858006" y="3470908"/>
            <a:ext cx="1097280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sp>
        <p:nvSpPr>
          <p:cNvPr id="9" name="Rectangle 8">
            <a:hlinkClick r:id="rId16" action="ppaction://hlinksldjump"/>
            <a:extLst>
              <a:ext uri="{FF2B5EF4-FFF2-40B4-BE49-F238E27FC236}">
                <a16:creationId xmlns:a16="http://schemas.microsoft.com/office/drawing/2014/main" id="{CC45490B-7539-4511-8F59-6EC1172F8686}"/>
              </a:ext>
            </a:extLst>
          </p:cNvPr>
          <p:cNvSpPr/>
          <p:nvPr userDrawn="1"/>
        </p:nvSpPr>
        <p:spPr>
          <a:xfrm>
            <a:off x="9682325" y="3470908"/>
            <a:ext cx="1097280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sp>
        <p:nvSpPr>
          <p:cNvPr id="10" name="Rectangle 9">
            <a:hlinkClick r:id="rId16" action="ppaction://hlinksldjump"/>
            <a:extLst>
              <a:ext uri="{FF2B5EF4-FFF2-40B4-BE49-F238E27FC236}">
                <a16:creationId xmlns:a16="http://schemas.microsoft.com/office/drawing/2014/main" id="{DD5B7936-EEF5-46A0-A769-D8AB6F16575D}"/>
              </a:ext>
            </a:extLst>
          </p:cNvPr>
          <p:cNvSpPr/>
          <p:nvPr userDrawn="1"/>
        </p:nvSpPr>
        <p:spPr>
          <a:xfrm>
            <a:off x="12033687" y="3470908"/>
            <a:ext cx="158313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sp>
        <p:nvSpPr>
          <p:cNvPr id="11" name="Rectangle 10">
            <a:hlinkClick r:id="rId16" action="ppaction://hlinksldjump"/>
            <a:extLst>
              <a:ext uri="{FF2B5EF4-FFF2-40B4-BE49-F238E27FC236}">
                <a16:creationId xmlns:a16="http://schemas.microsoft.com/office/drawing/2014/main" id="{B383CD57-F95D-4C7F-9162-B4B5DF09BE8F}"/>
              </a:ext>
            </a:extLst>
          </p:cNvPr>
          <p:cNvSpPr/>
          <p:nvPr userDrawn="1"/>
        </p:nvSpPr>
        <p:spPr>
          <a:xfrm>
            <a:off x="-3954" y="2289809"/>
            <a:ext cx="176191" cy="1097280"/>
          </a:xfrm>
          <a:prstGeom prst="rect">
            <a:avLst/>
          </a:prstGeom>
          <a:solidFill>
            <a:srgbClr val="6E849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85FB93-6577-421F-80A0-00954BE5D2DB}"/>
              </a:ext>
            </a:extLst>
          </p:cNvPr>
          <p:cNvGrpSpPr/>
          <p:nvPr userDrawn="1"/>
        </p:nvGrpSpPr>
        <p:grpSpPr>
          <a:xfrm>
            <a:off x="9466863" y="0"/>
            <a:ext cx="2725137" cy="1376565"/>
            <a:chOff x="9466863" y="0"/>
            <a:chExt cx="2725137" cy="1376565"/>
          </a:xfrm>
        </p:grpSpPr>
        <p:sp>
          <p:nvSpPr>
            <p:cNvPr id="14" name="Freeform: Shape 13">
              <a:hlinkClick r:id="rId19" action="ppaction://hlinksldjump"/>
              <a:extLst>
                <a:ext uri="{FF2B5EF4-FFF2-40B4-BE49-F238E27FC236}">
                  <a16:creationId xmlns:a16="http://schemas.microsoft.com/office/drawing/2014/main" id="{A5D89C5A-4245-4AA7-9337-0E130072C9B2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 rot="16200000">
              <a:off x="11536288" y="184638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  <p:sp>
          <p:nvSpPr>
            <p:cNvPr id="15" name="Rectangle 14">
              <a:hlinkClick r:id="rId20" action="ppaction://hlinksldjump"/>
              <a:extLst>
                <a:ext uri="{FF2B5EF4-FFF2-40B4-BE49-F238E27FC236}">
                  <a16:creationId xmlns:a16="http://schemas.microsoft.com/office/drawing/2014/main" id="{E2FB7E97-E563-4E05-AFF2-E39184D3285F}"/>
                </a:ext>
              </a:extLst>
            </p:cNvPr>
            <p:cNvSpPr/>
            <p:nvPr/>
          </p:nvSpPr>
          <p:spPr>
            <a:xfrm>
              <a:off x="11134715" y="192956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6" name="Rectangle 15">
              <a:hlinkClick r:id="rId20" action="ppaction://hlinksldjump"/>
              <a:extLst>
                <a:ext uri="{FF2B5EF4-FFF2-40B4-BE49-F238E27FC236}">
                  <a16:creationId xmlns:a16="http://schemas.microsoft.com/office/drawing/2014/main" id="{F6A2E37F-77AC-42D9-88F6-A675D6FC18C1}"/>
                </a:ext>
              </a:extLst>
            </p:cNvPr>
            <p:cNvSpPr/>
            <p:nvPr/>
          </p:nvSpPr>
          <p:spPr>
            <a:xfrm>
              <a:off x="10733142" y="184638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7" name="Rectangle 16">
              <a:hlinkClick r:id="rId20" action="ppaction://hlinksldjump"/>
              <a:extLst>
                <a:ext uri="{FF2B5EF4-FFF2-40B4-BE49-F238E27FC236}">
                  <a16:creationId xmlns:a16="http://schemas.microsoft.com/office/drawing/2014/main" id="{0CE14B80-AFDE-4534-94BD-9F2194F91508}"/>
                </a:ext>
              </a:extLst>
            </p:cNvPr>
            <p:cNvSpPr/>
            <p:nvPr/>
          </p:nvSpPr>
          <p:spPr>
            <a:xfrm>
              <a:off x="11536288" y="593977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8" name="Rectangle 17">
              <a:hlinkClick r:id="rId20" action="ppaction://hlinksldjump"/>
              <a:extLst>
                <a:ext uri="{FF2B5EF4-FFF2-40B4-BE49-F238E27FC236}">
                  <a16:creationId xmlns:a16="http://schemas.microsoft.com/office/drawing/2014/main" id="{D0AE6128-ECF2-4525-B78C-6635D645CD0E}"/>
                </a:ext>
              </a:extLst>
            </p:cNvPr>
            <p:cNvSpPr/>
            <p:nvPr/>
          </p:nvSpPr>
          <p:spPr>
            <a:xfrm>
              <a:off x="10331569" y="188964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9" name="Freeform: Shape 18">
              <a:hlinkClick r:id="rId19" action="ppaction://hlinksldjump"/>
              <a:extLst>
                <a:ext uri="{FF2B5EF4-FFF2-40B4-BE49-F238E27FC236}">
                  <a16:creationId xmlns:a16="http://schemas.microsoft.com/office/drawing/2014/main" id="{51416BBA-5740-4290-B244-4BB1ABCAA321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 rot="5400000">
              <a:off x="11536288" y="1003316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  <p:sp>
          <p:nvSpPr>
            <p:cNvPr id="20" name="Rectangle 19">
              <a:hlinkClick r:id="rId20" action="ppaction://hlinksldjump"/>
              <a:extLst>
                <a:ext uri="{FF2B5EF4-FFF2-40B4-BE49-F238E27FC236}">
                  <a16:creationId xmlns:a16="http://schemas.microsoft.com/office/drawing/2014/main" id="{86945DDF-D890-4F35-A2CB-8CB7DE8C85E1}"/>
                </a:ext>
              </a:extLst>
            </p:cNvPr>
            <p:cNvSpPr/>
            <p:nvPr/>
          </p:nvSpPr>
          <p:spPr>
            <a:xfrm>
              <a:off x="11958395" y="1010805"/>
              <a:ext cx="233605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1" name="Rectangle 20">
              <a:hlinkClick r:id="rId20" action="ppaction://hlinksldjump"/>
              <a:extLst>
                <a:ext uri="{FF2B5EF4-FFF2-40B4-BE49-F238E27FC236}">
                  <a16:creationId xmlns:a16="http://schemas.microsoft.com/office/drawing/2014/main" id="{51454F60-EAB9-43BB-B43E-7C58ABA508CD}"/>
                </a:ext>
              </a:extLst>
            </p:cNvPr>
            <p:cNvSpPr/>
            <p:nvPr/>
          </p:nvSpPr>
          <p:spPr>
            <a:xfrm>
              <a:off x="9466863" y="0"/>
              <a:ext cx="365760" cy="151046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2" name="Rectangle 21">
              <a:hlinkClick r:id="rId20" action="ppaction://hlinksldjump"/>
              <a:extLst>
                <a:ext uri="{FF2B5EF4-FFF2-40B4-BE49-F238E27FC236}">
                  <a16:creationId xmlns:a16="http://schemas.microsoft.com/office/drawing/2014/main" id="{E938B678-7E49-46EB-962C-CED16B323529}"/>
                </a:ext>
              </a:extLst>
            </p:cNvPr>
            <p:cNvSpPr/>
            <p:nvPr/>
          </p:nvSpPr>
          <p:spPr>
            <a:xfrm>
              <a:off x="9894183" y="192956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3" name="Freeform: Shape 22">
              <a:hlinkClick r:id="rId19" action="ppaction://hlinksldjump"/>
              <a:extLst>
                <a:ext uri="{FF2B5EF4-FFF2-40B4-BE49-F238E27FC236}">
                  <a16:creationId xmlns:a16="http://schemas.microsoft.com/office/drawing/2014/main" id="{52A0F9B7-A07F-4DF2-8BE6-35D3410F5DE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 rot="5400000">
              <a:off x="9470520" y="192956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690AFA0-79C1-4FFC-94E4-AC674DD6387E}"/>
              </a:ext>
            </a:extLst>
          </p:cNvPr>
          <p:cNvGrpSpPr/>
          <p:nvPr userDrawn="1"/>
        </p:nvGrpSpPr>
        <p:grpSpPr>
          <a:xfrm rot="10800000">
            <a:off x="-1" y="5545032"/>
            <a:ext cx="2716820" cy="1312968"/>
            <a:chOff x="9466863" y="63597"/>
            <a:chExt cx="2716820" cy="1312968"/>
          </a:xfrm>
        </p:grpSpPr>
        <p:sp>
          <p:nvSpPr>
            <p:cNvPr id="25" name="Freeform: Shape 24">
              <a:hlinkClick r:id="rId19" action="ppaction://hlinksldjump"/>
              <a:extLst>
                <a:ext uri="{FF2B5EF4-FFF2-40B4-BE49-F238E27FC236}">
                  <a16:creationId xmlns:a16="http://schemas.microsoft.com/office/drawing/2014/main" id="{341EFF68-476A-4AD2-89D6-E8322C0A7E7A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 rot="16200000">
              <a:off x="11536288" y="184638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  <p:sp>
          <p:nvSpPr>
            <p:cNvPr id="26" name="Rectangle 25">
              <a:hlinkClick r:id="rId20" action="ppaction://hlinksldjump"/>
              <a:extLst>
                <a:ext uri="{FF2B5EF4-FFF2-40B4-BE49-F238E27FC236}">
                  <a16:creationId xmlns:a16="http://schemas.microsoft.com/office/drawing/2014/main" id="{E82D684E-728E-4A1C-BE73-3FD1866A0B43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1134715" y="192956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7" name="Rectangle 26">
              <a:hlinkClick r:id="rId20" action="ppaction://hlinksldjump"/>
              <a:extLst>
                <a:ext uri="{FF2B5EF4-FFF2-40B4-BE49-F238E27FC236}">
                  <a16:creationId xmlns:a16="http://schemas.microsoft.com/office/drawing/2014/main" id="{2D790397-C07F-41CC-BFAB-7BF858067A1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733142" y="184638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8" name="Rectangle 27">
              <a:hlinkClick r:id="rId20" action="ppaction://hlinksldjump"/>
              <a:extLst>
                <a:ext uri="{FF2B5EF4-FFF2-40B4-BE49-F238E27FC236}">
                  <a16:creationId xmlns:a16="http://schemas.microsoft.com/office/drawing/2014/main" id="{6E2B0ED1-B55F-49CD-987A-44FB2E6EB10A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536288" y="593977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29" name="Rectangle 28">
              <a:hlinkClick r:id="rId20" action="ppaction://hlinksldjump"/>
              <a:extLst>
                <a:ext uri="{FF2B5EF4-FFF2-40B4-BE49-F238E27FC236}">
                  <a16:creationId xmlns:a16="http://schemas.microsoft.com/office/drawing/2014/main" id="{AD56E305-01BF-4906-BD8B-D79AFB0FCB7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0331569" y="188964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30" name="Freeform: Shape 29">
              <a:hlinkClick r:id="rId19" action="ppaction://hlinksldjump"/>
              <a:extLst>
                <a:ext uri="{FF2B5EF4-FFF2-40B4-BE49-F238E27FC236}">
                  <a16:creationId xmlns:a16="http://schemas.microsoft.com/office/drawing/2014/main" id="{B77CC56D-02B0-40AA-9A90-215D36BEA766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 rot="5400000">
              <a:off x="11536288" y="1003316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  <p:sp>
          <p:nvSpPr>
            <p:cNvPr id="31" name="Rectangle 30">
              <a:hlinkClick r:id="rId20" action="ppaction://hlinksldjump"/>
              <a:extLst>
                <a:ext uri="{FF2B5EF4-FFF2-40B4-BE49-F238E27FC236}">
                  <a16:creationId xmlns:a16="http://schemas.microsoft.com/office/drawing/2014/main" id="{3499449B-DE55-45D1-AAE6-91DA1978D2C0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1958396" y="1010805"/>
              <a:ext cx="225287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32" name="Rectangle 31">
              <a:hlinkClick r:id="rId20" action="ppaction://hlinksldjump"/>
              <a:extLst>
                <a:ext uri="{FF2B5EF4-FFF2-40B4-BE49-F238E27FC236}">
                  <a16:creationId xmlns:a16="http://schemas.microsoft.com/office/drawing/2014/main" id="{534A648C-B79A-44FB-BF54-A95292581E50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9466863" y="63597"/>
              <a:ext cx="365760" cy="87449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33" name="Rectangle 32">
              <a:hlinkClick r:id="rId20" action="ppaction://hlinksldjump"/>
              <a:extLst>
                <a:ext uri="{FF2B5EF4-FFF2-40B4-BE49-F238E27FC236}">
                  <a16:creationId xmlns:a16="http://schemas.microsoft.com/office/drawing/2014/main" id="{2A567AD1-B0DF-47F6-A497-E8F4D04DD917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9894183" y="192956"/>
              <a:ext cx="365760" cy="365760"/>
            </a:xfrm>
            <a:prstGeom prst="rect">
              <a:avLst/>
            </a:pr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5C718A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34" name="Freeform: Shape 33">
              <a:hlinkClick r:id="rId19" action="ppaction://hlinksldjump"/>
              <a:extLst>
                <a:ext uri="{FF2B5EF4-FFF2-40B4-BE49-F238E27FC236}">
                  <a16:creationId xmlns:a16="http://schemas.microsoft.com/office/drawing/2014/main" id="{75DE1754-3C8D-4291-88E9-8E14FC35DF0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 rot="5400000">
              <a:off x="9470520" y="192956"/>
              <a:ext cx="365760" cy="365760"/>
            </a:xfrm>
            <a:custGeom>
              <a:avLst/>
              <a:gdLst>
                <a:gd name="connsiteX0" fmla="*/ 1125855 w 1125855"/>
                <a:gd name="connsiteY0" fmla="*/ 0 h 1318621"/>
                <a:gd name="connsiteX1" fmla="*/ 849488 w 1125855"/>
                <a:gd name="connsiteY1" fmla="*/ 863505 h 1318621"/>
                <a:gd name="connsiteX2" fmla="*/ 106342 w 1125855"/>
                <a:gd name="connsiteY2" fmla="*/ 1312925 h 1318621"/>
                <a:gd name="connsiteX3" fmla="*/ 0 w 1125855"/>
                <a:gd name="connsiteY3" fmla="*/ 1318621 h 1318621"/>
                <a:gd name="connsiteX4" fmla="*/ 0 w 1125855"/>
                <a:gd name="connsiteY4" fmla="*/ 0 h 1318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5855" h="1318621">
                  <a:moveTo>
                    <a:pt x="1125855" y="0"/>
                  </a:moveTo>
                  <a:cubicBezTo>
                    <a:pt x="1125855" y="317147"/>
                    <a:pt x="1027747" y="623685"/>
                    <a:pt x="849488" y="863505"/>
                  </a:cubicBezTo>
                  <a:cubicBezTo>
                    <a:pt x="659138" y="1119593"/>
                    <a:pt x="392687" y="1279255"/>
                    <a:pt x="106342" y="1312925"/>
                  </a:cubicBezTo>
                  <a:lnTo>
                    <a:pt x="0" y="13186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849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br>
                <a:rPr lang="en-US" dirty="0">
                  <a:solidFill>
                    <a:srgbClr val="FF00FF"/>
                  </a:solidFill>
                  <a:latin typeface="Oswald" panose="02000503000000000000" pitchFamily="2" charset="0"/>
                </a:rPr>
              </a:br>
              <a:r>
                <a:rPr lang="en-US" dirty="0">
                  <a:latin typeface="Oswald" panose="02000503000000000000" pitchFamily="2" charset="0"/>
                </a:rPr>
                <a:t> 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1DB432D-1750-47C0-966E-FDC99150F2CF}"/>
              </a:ext>
            </a:extLst>
          </p:cNvPr>
          <p:cNvGrpSpPr/>
          <p:nvPr userDrawn="1"/>
        </p:nvGrpSpPr>
        <p:grpSpPr>
          <a:xfrm>
            <a:off x="79132" y="121041"/>
            <a:ext cx="2522426" cy="773360"/>
            <a:chOff x="79131" y="121041"/>
            <a:chExt cx="3619707" cy="77336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8CCF840-A17B-424E-A9A4-BDCDA662BB47}"/>
                </a:ext>
              </a:extLst>
            </p:cNvPr>
            <p:cNvSpPr/>
            <p:nvPr/>
          </p:nvSpPr>
          <p:spPr>
            <a:xfrm>
              <a:off x="79131" y="121041"/>
              <a:ext cx="3619707" cy="773360"/>
            </a:xfrm>
            <a:custGeom>
              <a:avLst/>
              <a:gdLst>
                <a:gd name="connsiteX0" fmla="*/ 2266 w 3619707"/>
                <a:gd name="connsiteY0" fmla="*/ 0 h 773360"/>
                <a:gd name="connsiteX1" fmla="*/ 3619707 w 3619707"/>
                <a:gd name="connsiteY1" fmla="*/ 0 h 773360"/>
                <a:gd name="connsiteX2" fmla="*/ 3619707 w 3619707"/>
                <a:gd name="connsiteY2" fmla="*/ 5662 h 773360"/>
                <a:gd name="connsiteX3" fmla="*/ 3328251 w 3619707"/>
                <a:gd name="connsiteY3" fmla="*/ 371761 h 773360"/>
                <a:gd name="connsiteX4" fmla="*/ 3619707 w 3619707"/>
                <a:gd name="connsiteY4" fmla="*/ 737859 h 773360"/>
                <a:gd name="connsiteX5" fmla="*/ 3619707 w 3619707"/>
                <a:gd name="connsiteY5" fmla="*/ 773360 h 773360"/>
                <a:gd name="connsiteX6" fmla="*/ 0 w 3619707"/>
                <a:gd name="connsiteY6" fmla="*/ 773360 h 773360"/>
                <a:gd name="connsiteX7" fmla="*/ 0 w 3619707"/>
                <a:gd name="connsiteY7" fmla="*/ 746368 h 773360"/>
                <a:gd name="connsiteX8" fmla="*/ 298231 w 3619707"/>
                <a:gd name="connsiteY8" fmla="*/ 371761 h 77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707" h="773360">
                  <a:moveTo>
                    <a:pt x="2266" y="0"/>
                  </a:moveTo>
                  <a:lnTo>
                    <a:pt x="3619707" y="0"/>
                  </a:lnTo>
                  <a:lnTo>
                    <a:pt x="3619707" y="5662"/>
                  </a:lnTo>
                  <a:lnTo>
                    <a:pt x="3328251" y="371761"/>
                  </a:lnTo>
                  <a:lnTo>
                    <a:pt x="3619707" y="737859"/>
                  </a:lnTo>
                  <a:lnTo>
                    <a:pt x="3619707" y="773360"/>
                  </a:lnTo>
                  <a:lnTo>
                    <a:pt x="0" y="773360"/>
                  </a:lnTo>
                  <a:lnTo>
                    <a:pt x="0" y="746368"/>
                  </a:lnTo>
                  <a:lnTo>
                    <a:pt x="298231" y="3717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rgbClr val="33CCCC"/>
                  </a:solidFill>
                  <a:latin typeface="Baloo Chettan" panose="03080902040302020200" pitchFamily="66" charset="0"/>
                  <a:ea typeface="STHupo" panose="020B0503020204020204" pitchFamily="2" charset="-122"/>
                  <a:cs typeface="Baloo Chettan" panose="03080902040302020200" pitchFamily="66" charset="0"/>
                </a:rPr>
                <a:t>BUSINESS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A7E96C5-F95B-4CF3-BBDB-F346A3BE3635}"/>
                </a:ext>
              </a:extLst>
            </p:cNvPr>
            <p:cNvSpPr/>
            <p:nvPr/>
          </p:nvSpPr>
          <p:spPr>
            <a:xfrm>
              <a:off x="175847" y="184638"/>
              <a:ext cx="3420208" cy="667853"/>
            </a:xfrm>
            <a:custGeom>
              <a:avLst/>
              <a:gdLst>
                <a:gd name="connsiteX0" fmla="*/ 2266 w 3619707"/>
                <a:gd name="connsiteY0" fmla="*/ 0 h 773360"/>
                <a:gd name="connsiteX1" fmla="*/ 3619707 w 3619707"/>
                <a:gd name="connsiteY1" fmla="*/ 0 h 773360"/>
                <a:gd name="connsiteX2" fmla="*/ 3619707 w 3619707"/>
                <a:gd name="connsiteY2" fmla="*/ 5662 h 773360"/>
                <a:gd name="connsiteX3" fmla="*/ 3328251 w 3619707"/>
                <a:gd name="connsiteY3" fmla="*/ 371761 h 773360"/>
                <a:gd name="connsiteX4" fmla="*/ 3619707 w 3619707"/>
                <a:gd name="connsiteY4" fmla="*/ 737859 h 773360"/>
                <a:gd name="connsiteX5" fmla="*/ 3619707 w 3619707"/>
                <a:gd name="connsiteY5" fmla="*/ 773360 h 773360"/>
                <a:gd name="connsiteX6" fmla="*/ 0 w 3619707"/>
                <a:gd name="connsiteY6" fmla="*/ 773360 h 773360"/>
                <a:gd name="connsiteX7" fmla="*/ 0 w 3619707"/>
                <a:gd name="connsiteY7" fmla="*/ 746368 h 773360"/>
                <a:gd name="connsiteX8" fmla="*/ 298231 w 3619707"/>
                <a:gd name="connsiteY8" fmla="*/ 371761 h 77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707" h="773360">
                  <a:moveTo>
                    <a:pt x="2266" y="0"/>
                  </a:moveTo>
                  <a:lnTo>
                    <a:pt x="3619707" y="0"/>
                  </a:lnTo>
                  <a:lnTo>
                    <a:pt x="3619707" y="5662"/>
                  </a:lnTo>
                  <a:lnTo>
                    <a:pt x="3328251" y="371761"/>
                  </a:lnTo>
                  <a:lnTo>
                    <a:pt x="3619707" y="737859"/>
                  </a:lnTo>
                  <a:lnTo>
                    <a:pt x="3619707" y="773360"/>
                  </a:lnTo>
                  <a:lnTo>
                    <a:pt x="0" y="773360"/>
                  </a:lnTo>
                  <a:lnTo>
                    <a:pt x="0" y="746368"/>
                  </a:lnTo>
                  <a:lnTo>
                    <a:pt x="298231" y="371761"/>
                  </a:lnTo>
                  <a:close/>
                </a:path>
              </a:pathLst>
            </a:custGeom>
            <a:noFill/>
            <a:ln w="19050">
              <a:solidFill>
                <a:srgbClr val="FF7C8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F9214204-43BD-4CAF-BD2F-62A2B6AE2582}"/>
              </a:ext>
            </a:extLst>
          </p:cNvPr>
          <p:cNvSpPr txBox="1"/>
          <p:nvPr userDrawn="1"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90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22D62-325E-44ED-BD0B-19C538246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8C687-3509-4BDC-99EF-E45FE3D3A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1DB76-BB90-4128-A85C-65C90B3B4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97AED-2B2B-4465-B364-CACC3112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106CB-A6B7-4139-805A-0DCB0399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2FCB5-D8D5-449B-8001-A4912644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7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6A2C-AFFE-4E5F-B9C5-A0F726D6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3D1A29-44FE-47E7-8551-21599FE92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36F19-5E35-4BCB-9C0F-852C3D5B5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92CE0-2774-4E43-B89B-4A272CE6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E2CD1-57CA-41E7-9273-E76D8D293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227AF-73E3-4BB8-B1DD-13ADE19B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E24F5-EA47-479B-8BDB-4600B5D2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4F2AD-7E62-4F4E-882A-B5DA6D80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C73D-1DB6-4D22-96A3-4E6603786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6BC86-9AD1-4B60-B58E-E0F456B8FF28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B260D-DC6D-4045-8283-76B6B81F9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AB071-4C4A-43F7-9E26-19118B5C6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291FE-5C21-4A2D-A784-ACA5B83E5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5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18" Type="http://schemas.openxmlformats.org/officeDocument/2006/relationships/slide" Target="slide16.xml"/><Relationship Id="rId3" Type="http://schemas.openxmlformats.org/officeDocument/2006/relationships/notesSlide" Target="../notesSlides/notesSlide1.xml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slide" Target="slide15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14.xml"/><Relationship Id="rId20" Type="http://schemas.openxmlformats.org/officeDocument/2006/relationships/image" Target="../media/image3.svg"/><Relationship Id="rId1" Type="http://schemas.openxmlformats.org/officeDocument/2006/relationships/tags" Target="../tags/tag1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8.xml"/><Relationship Id="rId19" Type="http://schemas.openxmlformats.org/officeDocument/2006/relationships/image" Target="../media/image2.png"/><Relationship Id="rId4" Type="http://schemas.openxmlformats.org/officeDocument/2006/relationships/slide" Target="slide2.xml"/><Relationship Id="rId9" Type="http://schemas.openxmlformats.org/officeDocument/2006/relationships/slide" Target="slide7.xml"/><Relationship Id="rId1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6.xml"/><Relationship Id="rId18" Type="http://schemas.openxmlformats.org/officeDocument/2006/relationships/slide" Target="slide9.xml"/><Relationship Id="rId3" Type="http://schemas.openxmlformats.org/officeDocument/2006/relationships/notesSlide" Target="../notesSlides/notesSlide10.xml"/><Relationship Id="rId7" Type="http://schemas.openxmlformats.org/officeDocument/2006/relationships/slide" Target="slide5.xml"/><Relationship Id="rId12" Type="http://schemas.openxmlformats.org/officeDocument/2006/relationships/slide" Target="slide15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6.xml"/><Relationship Id="rId6" Type="http://schemas.openxmlformats.org/officeDocument/2006/relationships/slide" Target="slide4.xml"/><Relationship Id="rId11" Type="http://schemas.openxmlformats.org/officeDocument/2006/relationships/slide" Target="slide13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2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11.xml"/><Relationship Id="rId7" Type="http://schemas.openxmlformats.org/officeDocument/2006/relationships/slide" Target="slide5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7.xml"/><Relationship Id="rId6" Type="http://schemas.openxmlformats.org/officeDocument/2006/relationships/slide" Target="slide4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0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12.xml"/><Relationship Id="rId7" Type="http://schemas.openxmlformats.org/officeDocument/2006/relationships/slide" Target="slide5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8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0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13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9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0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18" Type="http://schemas.openxmlformats.org/officeDocument/2006/relationships/slide" Target="slide6.xml"/><Relationship Id="rId3" Type="http://schemas.openxmlformats.org/officeDocument/2006/relationships/notesSlide" Target="../notesSlides/notesSlide14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png"/><Relationship Id="rId20" Type="http://schemas.openxmlformats.org/officeDocument/2006/relationships/slide" Target="slide14.xml"/><Relationship Id="rId1" Type="http://schemas.openxmlformats.org/officeDocument/2006/relationships/tags" Target="../tags/tag30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slide" Target="slide16.xml"/><Relationship Id="rId10" Type="http://schemas.openxmlformats.org/officeDocument/2006/relationships/slide" Target="slide10.xml"/><Relationship Id="rId19" Type="http://schemas.openxmlformats.org/officeDocument/2006/relationships/slide" Target="slide9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notesSlide" Target="../notesSlides/notesSlide15.xml"/><Relationship Id="rId7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10" Type="http://schemas.openxmlformats.org/officeDocument/2006/relationships/slide" Target="slide14.xml"/><Relationship Id="rId4" Type="http://schemas.openxmlformats.org/officeDocument/2006/relationships/slide" Target="slide16.xml"/><Relationship Id="rId9" Type="http://schemas.openxmlformats.org/officeDocument/2006/relationships/slide" Target="slid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18" Type="http://schemas.openxmlformats.org/officeDocument/2006/relationships/slide" Target="slide9.xml"/><Relationship Id="rId3" Type="http://schemas.openxmlformats.org/officeDocument/2006/relationships/notesSlide" Target="../notesSlides/notesSlide16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svg"/><Relationship Id="rId1" Type="http://schemas.openxmlformats.org/officeDocument/2006/relationships/tags" Target="../tags/tag32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image" Target="../media/image4.png"/><Relationship Id="rId10" Type="http://schemas.openxmlformats.org/officeDocument/2006/relationships/slide" Target="slide10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.svg"/><Relationship Id="rId12" Type="http://schemas.openxmlformats.org/officeDocument/2006/relationships/slide" Target="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Relationship Id="rId6" Type="http://schemas.openxmlformats.org/officeDocument/2006/relationships/image" Target="../media/image4.png"/><Relationship Id="rId11" Type="http://schemas.openxmlformats.org/officeDocument/2006/relationships/slide" Target="slide9.xml"/><Relationship Id="rId5" Type="http://schemas.openxmlformats.org/officeDocument/2006/relationships/image" Target="../media/image3.svg"/><Relationship Id="rId10" Type="http://schemas.openxmlformats.org/officeDocument/2006/relationships/slide" Target="slide6.xml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2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18.xml"/><Relationship Id="rId6" Type="http://schemas.openxmlformats.org/officeDocument/2006/relationships/slide" Target="slide5.xml"/><Relationship Id="rId11" Type="http://schemas.openxmlformats.org/officeDocument/2006/relationships/slide" Target="slide12.xml"/><Relationship Id="rId5" Type="http://schemas.openxmlformats.org/officeDocument/2006/relationships/slide" Target="slide4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3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3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19.xml"/><Relationship Id="rId6" Type="http://schemas.openxmlformats.org/officeDocument/2006/relationships/slide" Target="slide5.xml"/><Relationship Id="rId11" Type="http://schemas.openxmlformats.org/officeDocument/2006/relationships/slide" Target="slide12.xml"/><Relationship Id="rId5" Type="http://schemas.openxmlformats.org/officeDocument/2006/relationships/slide" Target="slide4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4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0.xml"/><Relationship Id="rId6" Type="http://schemas.openxmlformats.org/officeDocument/2006/relationships/slide" Target="slide5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5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1.xml"/><Relationship Id="rId6" Type="http://schemas.openxmlformats.org/officeDocument/2006/relationships/slide" Target="slide4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18" Type="http://schemas.openxmlformats.org/officeDocument/2006/relationships/slide" Target="slide6.xml"/><Relationship Id="rId3" Type="http://schemas.openxmlformats.org/officeDocument/2006/relationships/notesSlide" Target="../notesSlides/notesSlide6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png"/><Relationship Id="rId20" Type="http://schemas.openxmlformats.org/officeDocument/2006/relationships/slide" Target="slide14.xml"/><Relationship Id="rId1" Type="http://schemas.openxmlformats.org/officeDocument/2006/relationships/tags" Target="../tags/tag22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slide" Target="slide16.xml"/><Relationship Id="rId10" Type="http://schemas.openxmlformats.org/officeDocument/2006/relationships/slide" Target="slide10.xml"/><Relationship Id="rId19" Type="http://schemas.openxmlformats.org/officeDocument/2006/relationships/slide" Target="slide9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7.xml"/><Relationship Id="rId7" Type="http://schemas.openxmlformats.org/officeDocument/2006/relationships/slide" Target="slide5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3.xml"/><Relationship Id="rId6" Type="http://schemas.openxmlformats.org/officeDocument/2006/relationships/slide" Target="slide4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5.xml"/><Relationship Id="rId18" Type="http://schemas.openxmlformats.org/officeDocument/2006/relationships/slide" Target="slide9.xml"/><Relationship Id="rId3" Type="http://schemas.openxmlformats.org/officeDocument/2006/relationships/notesSlide" Target="../notesSlides/notesSlide8.xml"/><Relationship Id="rId7" Type="http://schemas.openxmlformats.org/officeDocument/2006/relationships/slide" Target="slide5.xml"/><Relationship Id="rId12" Type="http://schemas.openxmlformats.org/officeDocument/2006/relationships/slide" Target="slide13.xml"/><Relationship Id="rId1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svg"/><Relationship Id="rId1" Type="http://schemas.openxmlformats.org/officeDocument/2006/relationships/tags" Target="../tags/tag24.xml"/><Relationship Id="rId6" Type="http://schemas.openxmlformats.org/officeDocument/2006/relationships/slide" Target="slide4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image" Target="../media/image2.png"/><Relationship Id="rId10" Type="http://schemas.openxmlformats.org/officeDocument/2006/relationships/slide" Target="slide11.xml"/><Relationship Id="rId19" Type="http://schemas.openxmlformats.org/officeDocument/2006/relationships/slide" Target="slide14.xml"/><Relationship Id="rId4" Type="http://schemas.openxmlformats.org/officeDocument/2006/relationships/slide" Target="slide2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18" Type="http://schemas.openxmlformats.org/officeDocument/2006/relationships/slide" Target="slide6.xml"/><Relationship Id="rId3" Type="http://schemas.openxmlformats.org/officeDocument/2006/relationships/notesSlide" Target="../notesSlides/notesSlide9.xml"/><Relationship Id="rId7" Type="http://schemas.openxmlformats.org/officeDocument/2006/relationships/slide" Target="slide5.xml"/><Relationship Id="rId12" Type="http://schemas.openxmlformats.org/officeDocument/2006/relationships/slide" Target="slide12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png"/><Relationship Id="rId20" Type="http://schemas.openxmlformats.org/officeDocument/2006/relationships/slide" Target="slide14.xml"/><Relationship Id="rId1" Type="http://schemas.openxmlformats.org/officeDocument/2006/relationships/tags" Target="../tags/tag25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3.xml"/><Relationship Id="rId15" Type="http://schemas.openxmlformats.org/officeDocument/2006/relationships/slide" Target="slide16.xml"/><Relationship Id="rId10" Type="http://schemas.openxmlformats.org/officeDocument/2006/relationships/slide" Target="slide10.xml"/><Relationship Id="rId19" Type="http://schemas.openxmlformats.org/officeDocument/2006/relationships/slide" Target="slide9.xml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C34ED3A-6E68-4800-A2B5-706B69F3B041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" name="Rectangle 4">
            <a:hlinkClick r:id="rId5" action="ppaction://hlinksldjump"/>
            <a:extLst>
              <a:ext uri="{FF2B5EF4-FFF2-40B4-BE49-F238E27FC236}">
                <a16:creationId xmlns:a16="http://schemas.microsoft.com/office/drawing/2014/main" id="{E283AF70-1D60-4E89-B37A-277F1989DD3B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7" name="Rectangle 6">
            <a:hlinkClick r:id="rId6" action="ppaction://hlinksldjump"/>
            <a:extLst>
              <a:ext uri="{FF2B5EF4-FFF2-40B4-BE49-F238E27FC236}">
                <a16:creationId xmlns:a16="http://schemas.microsoft.com/office/drawing/2014/main" id="{0E314DBA-6F40-479D-84DE-BE3BDC1BC0C1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8" name="Rectangle 7">
            <a:hlinkClick r:id="rId7" action="ppaction://hlinksldjump"/>
            <a:extLst>
              <a:ext uri="{FF2B5EF4-FFF2-40B4-BE49-F238E27FC236}">
                <a16:creationId xmlns:a16="http://schemas.microsoft.com/office/drawing/2014/main" id="{332D4676-17A9-4992-8679-2FEB0F639973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2" name="Freeform: Shape 11">
            <a:hlinkClick r:id="rId8" action="ppaction://hlinksldjump"/>
            <a:extLst>
              <a:ext uri="{FF2B5EF4-FFF2-40B4-BE49-F238E27FC236}">
                <a16:creationId xmlns:a16="http://schemas.microsoft.com/office/drawing/2014/main" id="{947D61EB-460E-4A48-95E6-851BE92F5880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13" name="Rectangle 12">
            <a:hlinkClick r:id="rId9" action="ppaction://hlinksldjump"/>
            <a:extLst>
              <a:ext uri="{FF2B5EF4-FFF2-40B4-BE49-F238E27FC236}">
                <a16:creationId xmlns:a16="http://schemas.microsoft.com/office/drawing/2014/main" id="{5C310DCB-9374-47CD-82E6-CC993A436F44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4" name="Rectangle 13">
            <a:hlinkClick r:id="rId10" action="ppaction://hlinksldjump"/>
            <a:extLst>
              <a:ext uri="{FF2B5EF4-FFF2-40B4-BE49-F238E27FC236}">
                <a16:creationId xmlns:a16="http://schemas.microsoft.com/office/drawing/2014/main" id="{56C7BB99-272B-47A2-81DB-425E5C063FEB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5" name="Freeform: Shape 14">
            <a:hlinkClick r:id="rId11" action="ppaction://hlinksldjump"/>
            <a:extLst>
              <a:ext uri="{FF2B5EF4-FFF2-40B4-BE49-F238E27FC236}">
                <a16:creationId xmlns:a16="http://schemas.microsoft.com/office/drawing/2014/main" id="{993FD0F7-E1CC-4ADB-8010-96AC4E44453F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16" name="Rectangle 15">
            <a:hlinkClick r:id="rId12" action="ppaction://hlinksldjump"/>
            <a:extLst>
              <a:ext uri="{FF2B5EF4-FFF2-40B4-BE49-F238E27FC236}">
                <a16:creationId xmlns:a16="http://schemas.microsoft.com/office/drawing/2014/main" id="{573AB8F9-5E6D-48E0-A62D-1476DDCA3042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7" name="Rectangle 16">
            <a:hlinkClick r:id="rId13" action="ppaction://hlinksldjump"/>
            <a:extLst>
              <a:ext uri="{FF2B5EF4-FFF2-40B4-BE49-F238E27FC236}">
                <a16:creationId xmlns:a16="http://schemas.microsoft.com/office/drawing/2014/main" id="{7921DE07-FCAA-407A-8693-D964A1663D39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8" name="Rectangle 17">
            <a:hlinkClick r:id="rId14" action="ppaction://hlinksldjump"/>
            <a:extLst>
              <a:ext uri="{FF2B5EF4-FFF2-40B4-BE49-F238E27FC236}">
                <a16:creationId xmlns:a16="http://schemas.microsoft.com/office/drawing/2014/main" id="{554A28B1-609B-43F8-99CD-5EF1CC9E8040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9" name="Rectangle 18">
            <a:hlinkClick r:id="rId15" action="ppaction://hlinksldjump"/>
            <a:extLst>
              <a:ext uri="{FF2B5EF4-FFF2-40B4-BE49-F238E27FC236}">
                <a16:creationId xmlns:a16="http://schemas.microsoft.com/office/drawing/2014/main" id="{30D0BE6E-91E5-4467-B454-1DAF0C4B3B44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7" name="Freeform: Shape 36">
            <a:hlinkClick r:id="rId16" action="ppaction://hlinksldjump"/>
            <a:extLst>
              <a:ext uri="{FF2B5EF4-FFF2-40B4-BE49-F238E27FC236}">
                <a16:creationId xmlns:a16="http://schemas.microsoft.com/office/drawing/2014/main" id="{14557A12-AA43-4FA8-AF57-FEEFE43410F9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38" name="Rectangle 37">
            <a:hlinkClick r:id="rId17" action="ppaction://hlinksldjump"/>
            <a:extLst>
              <a:ext uri="{FF2B5EF4-FFF2-40B4-BE49-F238E27FC236}">
                <a16:creationId xmlns:a16="http://schemas.microsoft.com/office/drawing/2014/main" id="{03A2311E-364A-48F3-973C-5DC7F5D296CA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9" name="Rectangle 38">
            <a:hlinkClick r:id="rId18" action="ppaction://hlinksldjump"/>
            <a:extLst>
              <a:ext uri="{FF2B5EF4-FFF2-40B4-BE49-F238E27FC236}">
                <a16:creationId xmlns:a16="http://schemas.microsoft.com/office/drawing/2014/main" id="{18D075CB-0F19-40AE-A49E-FA3FCCA6AE10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pic>
        <p:nvPicPr>
          <p:cNvPr id="64" name="Graphic 63" descr="Right Pointing Backhand Index ">
            <a:extLst>
              <a:ext uri="{FF2B5EF4-FFF2-40B4-BE49-F238E27FC236}">
                <a16:creationId xmlns:a16="http://schemas.microsoft.com/office/drawing/2014/main" id="{A7FBFCF5-55A2-421C-A1B3-7CDF87DD642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8ED533AB-C9C4-4D57-882F-718C34859441}"/>
              </a:ext>
            </a:extLst>
          </p:cNvPr>
          <p:cNvSpPr txBox="1"/>
          <p:nvPr/>
        </p:nvSpPr>
        <p:spPr>
          <a:xfrm>
            <a:off x="3946281" y="2936558"/>
            <a:ext cx="42994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300" dirty="0">
                <a:solidFill>
                  <a:srgbClr val="FFD757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W</a:t>
            </a:r>
            <a:r>
              <a:rPr lang="en-US" sz="3200" spc="300" dirty="0">
                <a:solidFill>
                  <a:srgbClr val="FF7C80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E</a:t>
            </a:r>
            <a:r>
              <a:rPr lang="en-US" sz="3200" spc="300" dirty="0">
                <a:solidFill>
                  <a:srgbClr val="33CCCC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L</a:t>
            </a:r>
            <a:r>
              <a:rPr lang="en-US" sz="3200" spc="300" dirty="0">
                <a:solidFill>
                  <a:schemeClr val="bg1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C</a:t>
            </a:r>
            <a:r>
              <a:rPr lang="en-US" sz="3200" spc="300" dirty="0">
                <a:solidFill>
                  <a:srgbClr val="FFD757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O</a:t>
            </a:r>
            <a:r>
              <a:rPr lang="en-US" sz="3200" spc="300" dirty="0">
                <a:solidFill>
                  <a:srgbClr val="FF7C80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M</a:t>
            </a:r>
            <a:r>
              <a:rPr lang="en-US" sz="3200" spc="300" dirty="0">
                <a:solidFill>
                  <a:srgbClr val="33CCCC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E</a:t>
            </a:r>
            <a:r>
              <a:rPr lang="en-US" sz="3200" spc="300" dirty="0">
                <a:solidFill>
                  <a:schemeClr val="bg1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!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 on the topic tabs to explore.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85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3AB8F9-5E6D-48E0-A62D-1476DDCA3042}"/>
              </a:ext>
            </a:extLst>
          </p:cNvPr>
          <p:cNvSpPr/>
          <p:nvPr/>
        </p:nvSpPr>
        <p:spPr>
          <a:xfrm>
            <a:off x="7317050" y="4652010"/>
            <a:ext cx="1097280" cy="1097280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215A441A-E890-4B7A-B61B-038C3BDC4E6D}"/>
              </a:ext>
            </a:extLst>
          </p:cNvPr>
          <p:cNvSpPr/>
          <p:nvPr/>
        </p:nvSpPr>
        <p:spPr>
          <a:xfrm>
            <a:off x="7354833" y="47214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hlinkClick r:id="rId4" action="ppaction://hlinksldjump"/>
            <a:extLst>
              <a:ext uri="{FF2B5EF4-FFF2-40B4-BE49-F238E27FC236}">
                <a16:creationId xmlns:a16="http://schemas.microsoft.com/office/drawing/2014/main" id="{FE35D3F6-99BA-49CF-BDCD-B145ECCF1F60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9" name="Rectangle 28">
            <a:hlinkClick r:id="rId5" action="ppaction://hlinksldjump"/>
            <a:extLst>
              <a:ext uri="{FF2B5EF4-FFF2-40B4-BE49-F238E27FC236}">
                <a16:creationId xmlns:a16="http://schemas.microsoft.com/office/drawing/2014/main" id="{6C8B3574-86F9-47F5-B23E-87A0203F5CC1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1" name="Rectangle 30">
            <a:hlinkClick r:id="rId6" action="ppaction://hlinksldjump"/>
            <a:extLst>
              <a:ext uri="{FF2B5EF4-FFF2-40B4-BE49-F238E27FC236}">
                <a16:creationId xmlns:a16="http://schemas.microsoft.com/office/drawing/2014/main" id="{69B8A0F9-2CB3-445A-8973-F3067E70BE36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7" action="ppaction://hlinksldjump"/>
            <a:extLst>
              <a:ext uri="{FF2B5EF4-FFF2-40B4-BE49-F238E27FC236}">
                <a16:creationId xmlns:a16="http://schemas.microsoft.com/office/drawing/2014/main" id="{44273BFC-86E6-4EB1-A86A-D4737263817B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4" name="Rectangle 33">
            <a:hlinkClick r:id="rId8" action="ppaction://hlinksldjump"/>
            <a:extLst>
              <a:ext uri="{FF2B5EF4-FFF2-40B4-BE49-F238E27FC236}">
                <a16:creationId xmlns:a16="http://schemas.microsoft.com/office/drawing/2014/main" id="{63AA3079-4A04-4C20-AEF8-AA66A65FDEDC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9" action="ppaction://hlinksldjump"/>
            <a:extLst>
              <a:ext uri="{FF2B5EF4-FFF2-40B4-BE49-F238E27FC236}">
                <a16:creationId xmlns:a16="http://schemas.microsoft.com/office/drawing/2014/main" id="{517258A9-6621-4DF0-AE85-DC52D5C970D1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10" action="ppaction://hlinksldjump"/>
            <a:extLst>
              <a:ext uri="{FF2B5EF4-FFF2-40B4-BE49-F238E27FC236}">
                <a16:creationId xmlns:a16="http://schemas.microsoft.com/office/drawing/2014/main" id="{A6BD189E-784F-4C61-9D92-5AA3AC49EB9C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11" action="ppaction://hlinksldjump"/>
            <a:extLst>
              <a:ext uri="{FF2B5EF4-FFF2-40B4-BE49-F238E27FC236}">
                <a16:creationId xmlns:a16="http://schemas.microsoft.com/office/drawing/2014/main" id="{D3FCCD2A-E6FB-4B70-A33B-11E996040E38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2" action="ppaction://hlinksldjump"/>
            <a:extLst>
              <a:ext uri="{FF2B5EF4-FFF2-40B4-BE49-F238E27FC236}">
                <a16:creationId xmlns:a16="http://schemas.microsoft.com/office/drawing/2014/main" id="{14C132EF-9396-449A-A1D3-07F657B32941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3" action="ppaction://hlinksldjump"/>
            <a:extLst>
              <a:ext uri="{FF2B5EF4-FFF2-40B4-BE49-F238E27FC236}">
                <a16:creationId xmlns:a16="http://schemas.microsoft.com/office/drawing/2014/main" id="{5D6030F4-2D9A-413C-92E7-16A60AEC36E8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2" name="Rectangle 51">
            <a:hlinkClick r:id="rId14" action="ppaction://hlinksldjump"/>
            <a:extLst>
              <a:ext uri="{FF2B5EF4-FFF2-40B4-BE49-F238E27FC236}">
                <a16:creationId xmlns:a16="http://schemas.microsoft.com/office/drawing/2014/main" id="{07D8F35E-3624-4DF6-82A8-E3ADA70130C0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F100D78-98E6-4615-AEB5-7F676612D183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2" name="Graphic 61" descr="Right Pointing Backhand Index ">
            <a:extLst>
              <a:ext uri="{FF2B5EF4-FFF2-40B4-BE49-F238E27FC236}">
                <a16:creationId xmlns:a16="http://schemas.microsoft.com/office/drawing/2014/main" id="{FE6DDDDB-102A-4292-B601-DED7FFE1CA6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7" name="Freeform: Shape 26">
            <a:hlinkClick r:id="rId17" action="ppaction://hlinksldjump"/>
            <a:extLst>
              <a:ext uri="{FF2B5EF4-FFF2-40B4-BE49-F238E27FC236}">
                <a16:creationId xmlns:a16="http://schemas.microsoft.com/office/drawing/2014/main" id="{811863E7-5CFF-45F5-B3B8-3A36D53934DD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8" name="Freeform: Shape 27">
            <a:hlinkClick r:id="rId18" action="ppaction://hlinksldjump"/>
            <a:extLst>
              <a:ext uri="{FF2B5EF4-FFF2-40B4-BE49-F238E27FC236}">
                <a16:creationId xmlns:a16="http://schemas.microsoft.com/office/drawing/2014/main" id="{D8A9BCD2-30A2-42CF-AD60-68F3AF8ADB21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30" name="Freeform: Shape 29">
            <a:hlinkClick r:id="rId19" action="ppaction://hlinksldjump"/>
            <a:extLst>
              <a:ext uri="{FF2B5EF4-FFF2-40B4-BE49-F238E27FC236}">
                <a16:creationId xmlns:a16="http://schemas.microsoft.com/office/drawing/2014/main" id="{01149BFD-3A13-436C-BC17-ACAE40D06795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26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921DE07-FCAA-407A-8693-D964A1663D39}"/>
              </a:ext>
            </a:extLst>
          </p:cNvPr>
          <p:cNvSpPr/>
          <p:nvPr/>
        </p:nvSpPr>
        <p:spPr>
          <a:xfrm>
            <a:off x="6143400" y="4652010"/>
            <a:ext cx="1097280" cy="1097280"/>
          </a:xfrm>
          <a:prstGeom prst="rect">
            <a:avLst/>
          </a:prstGeom>
          <a:solidFill>
            <a:srgbClr val="FF99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6202131" y="4711358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B9F033-AC32-4936-92C5-460787E6589F}"/>
              </a:ext>
            </a:extLst>
          </p:cNvPr>
          <p:cNvSpPr txBox="1"/>
          <p:nvPr/>
        </p:nvSpPr>
        <p:spPr>
          <a:xfrm>
            <a:off x="3794760" y="2386584"/>
            <a:ext cx="46195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7C80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0" name="Rectangle 29">
            <a:hlinkClick r:id="rId4" action="ppaction://hlinksldjump"/>
            <a:extLst>
              <a:ext uri="{FF2B5EF4-FFF2-40B4-BE49-F238E27FC236}">
                <a16:creationId xmlns:a16="http://schemas.microsoft.com/office/drawing/2014/main" id="{BA853C80-E368-47F8-A18A-1CDEB2A3F03B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5" action="ppaction://hlinksldjump"/>
            <a:extLst>
              <a:ext uri="{FF2B5EF4-FFF2-40B4-BE49-F238E27FC236}">
                <a16:creationId xmlns:a16="http://schemas.microsoft.com/office/drawing/2014/main" id="{24738966-5A41-452F-94E5-0A57312D236C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A355A2E6-8CCE-4DC8-89D8-1325E6E8C9B4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7" action="ppaction://hlinksldjump"/>
            <a:extLst>
              <a:ext uri="{FF2B5EF4-FFF2-40B4-BE49-F238E27FC236}">
                <a16:creationId xmlns:a16="http://schemas.microsoft.com/office/drawing/2014/main" id="{C05AE4D7-01E2-410F-BA8F-C88AD658656C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8" action="ppaction://hlinksldjump"/>
            <a:extLst>
              <a:ext uri="{FF2B5EF4-FFF2-40B4-BE49-F238E27FC236}">
                <a16:creationId xmlns:a16="http://schemas.microsoft.com/office/drawing/2014/main" id="{E1229F2D-D713-41F7-8B69-B058195A747C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9" action="ppaction://hlinksldjump"/>
            <a:extLst>
              <a:ext uri="{FF2B5EF4-FFF2-40B4-BE49-F238E27FC236}">
                <a16:creationId xmlns:a16="http://schemas.microsoft.com/office/drawing/2014/main" id="{12B7BF91-EF02-4499-9432-89C0D92910B6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0" action="ppaction://hlinksldjump"/>
            <a:extLst>
              <a:ext uri="{FF2B5EF4-FFF2-40B4-BE49-F238E27FC236}">
                <a16:creationId xmlns:a16="http://schemas.microsoft.com/office/drawing/2014/main" id="{F8479702-A142-464C-B639-2E7FE0B4B38C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1" action="ppaction://hlinksldjump"/>
            <a:extLst>
              <a:ext uri="{FF2B5EF4-FFF2-40B4-BE49-F238E27FC236}">
                <a16:creationId xmlns:a16="http://schemas.microsoft.com/office/drawing/2014/main" id="{2C4822E3-C998-4E8F-81C4-13237A23FA2A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2" action="ppaction://hlinksldjump"/>
            <a:extLst>
              <a:ext uri="{FF2B5EF4-FFF2-40B4-BE49-F238E27FC236}">
                <a16:creationId xmlns:a16="http://schemas.microsoft.com/office/drawing/2014/main" id="{B8FFC295-AA81-40E6-AFB6-00964E8E47D8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1" name="Rectangle 50">
            <a:hlinkClick r:id="rId13" action="ppaction://hlinksldjump"/>
            <a:extLst>
              <a:ext uri="{FF2B5EF4-FFF2-40B4-BE49-F238E27FC236}">
                <a16:creationId xmlns:a16="http://schemas.microsoft.com/office/drawing/2014/main" id="{B79D0450-2DDE-4C13-8C0D-8273D796F275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2" name="Rectangle 51">
            <a:hlinkClick r:id="rId14" action="ppaction://hlinksldjump"/>
            <a:extLst>
              <a:ext uri="{FF2B5EF4-FFF2-40B4-BE49-F238E27FC236}">
                <a16:creationId xmlns:a16="http://schemas.microsoft.com/office/drawing/2014/main" id="{95778EC3-347C-4ABD-805F-3EAECB925EA9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0B00221-8987-4BC2-B789-21CC64993099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8" name="Graphic 67" descr="Right Pointing Backhand Index ">
            <a:extLst>
              <a:ext uri="{FF2B5EF4-FFF2-40B4-BE49-F238E27FC236}">
                <a16:creationId xmlns:a16="http://schemas.microsoft.com/office/drawing/2014/main" id="{F6E2C11E-419C-498C-A44B-B788128D60F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2F3F2248-68AF-49E8-A2EE-AD20EF3A49CC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56C4D1D6-791D-4F7D-B3C0-448D3025DDA4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0FE9515C-09A0-4B3C-8C76-0009AC631AB7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958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54A28B1-609B-43F8-99CD-5EF1CC9E8040}"/>
              </a:ext>
            </a:extLst>
          </p:cNvPr>
          <p:cNvSpPr/>
          <p:nvPr/>
        </p:nvSpPr>
        <p:spPr>
          <a:xfrm>
            <a:off x="4969588" y="4652010"/>
            <a:ext cx="1097280" cy="1097280"/>
          </a:xfrm>
          <a:prstGeom prst="rect">
            <a:avLst/>
          </a:prstGeom>
          <a:solidFill>
            <a:srgbClr val="6CDDD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CDDDA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5002894" y="4717581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 action="ppaction://hlinksldjump"/>
            <a:extLst>
              <a:ext uri="{FF2B5EF4-FFF2-40B4-BE49-F238E27FC236}">
                <a16:creationId xmlns:a16="http://schemas.microsoft.com/office/drawing/2014/main" id="{8A0E2E16-65E9-4D27-B16B-012EEFCE413E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1" name="Rectangle 30">
            <a:hlinkClick r:id="rId5" action="ppaction://hlinksldjump"/>
            <a:extLst>
              <a:ext uri="{FF2B5EF4-FFF2-40B4-BE49-F238E27FC236}">
                <a16:creationId xmlns:a16="http://schemas.microsoft.com/office/drawing/2014/main" id="{B40C1C21-1DA3-4052-9A3A-B953C7D2ADC9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6" action="ppaction://hlinksldjump"/>
            <a:extLst>
              <a:ext uri="{FF2B5EF4-FFF2-40B4-BE49-F238E27FC236}">
                <a16:creationId xmlns:a16="http://schemas.microsoft.com/office/drawing/2014/main" id="{2DA6D2DF-3383-42C8-BD4D-BB52035CD8F1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7" action="ppaction://hlinksldjump"/>
            <a:extLst>
              <a:ext uri="{FF2B5EF4-FFF2-40B4-BE49-F238E27FC236}">
                <a16:creationId xmlns:a16="http://schemas.microsoft.com/office/drawing/2014/main" id="{97125A93-8771-45C8-8501-B306EB67FC5E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8" action="ppaction://hlinksldjump"/>
            <a:extLst>
              <a:ext uri="{FF2B5EF4-FFF2-40B4-BE49-F238E27FC236}">
                <a16:creationId xmlns:a16="http://schemas.microsoft.com/office/drawing/2014/main" id="{4950C4F3-0845-437B-9648-6A4F1BF71AF6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9" action="ppaction://hlinksldjump"/>
            <a:extLst>
              <a:ext uri="{FF2B5EF4-FFF2-40B4-BE49-F238E27FC236}">
                <a16:creationId xmlns:a16="http://schemas.microsoft.com/office/drawing/2014/main" id="{7F56CEF6-53D4-4393-958A-530F84AF7B7C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TOPIC</a:t>
            </a:r>
            <a:r>
              <a:rPr lang="en-US" dirty="0">
                <a:latin typeface="STHupo" panose="02010800040101010101" pitchFamily="2" charset="-122"/>
                <a:ea typeface="STHupo" panose="02010800040101010101" pitchFamily="2" charset="-122"/>
              </a:rPr>
              <a:t> </a:t>
            </a:r>
          </a:p>
        </p:txBody>
      </p:sp>
      <p:sp>
        <p:nvSpPr>
          <p:cNvPr id="41" name="Rectangle 40">
            <a:hlinkClick r:id="rId10" action="ppaction://hlinksldjump"/>
            <a:extLst>
              <a:ext uri="{FF2B5EF4-FFF2-40B4-BE49-F238E27FC236}">
                <a16:creationId xmlns:a16="http://schemas.microsoft.com/office/drawing/2014/main" id="{C8F0318C-6DEA-479B-903F-2FF1EE6668B9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1" action="ppaction://hlinksldjump"/>
            <a:extLst>
              <a:ext uri="{FF2B5EF4-FFF2-40B4-BE49-F238E27FC236}">
                <a16:creationId xmlns:a16="http://schemas.microsoft.com/office/drawing/2014/main" id="{DE1721B9-8280-4FC7-AEEF-76EDC770EEF0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2" action="ppaction://hlinksldjump"/>
            <a:extLst>
              <a:ext uri="{FF2B5EF4-FFF2-40B4-BE49-F238E27FC236}">
                <a16:creationId xmlns:a16="http://schemas.microsoft.com/office/drawing/2014/main" id="{62039054-2F25-40CB-97D7-91A6AB335EBB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3" action="ppaction://hlinksldjump"/>
            <a:extLst>
              <a:ext uri="{FF2B5EF4-FFF2-40B4-BE49-F238E27FC236}">
                <a16:creationId xmlns:a16="http://schemas.microsoft.com/office/drawing/2014/main" id="{A7D38306-8E1E-4DB4-B07C-346515E56CB3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4" action="ppaction://hlinksldjump"/>
            <a:extLst>
              <a:ext uri="{FF2B5EF4-FFF2-40B4-BE49-F238E27FC236}">
                <a16:creationId xmlns:a16="http://schemas.microsoft.com/office/drawing/2014/main" id="{A6CA9FC7-AF62-4F1F-8F9D-DB1746429FC5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62CB7C-B68B-499F-8325-066A1654C627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3" name="Graphic 62" descr="Right Pointing Backhand Index ">
            <a:extLst>
              <a:ext uri="{FF2B5EF4-FFF2-40B4-BE49-F238E27FC236}">
                <a16:creationId xmlns:a16="http://schemas.microsoft.com/office/drawing/2014/main" id="{CFCE9338-AE60-42DE-9937-6A153C20576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1DAA4CFF-1574-48CB-B613-091BD1C0043D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EEE505A5-9349-4CC0-8798-734C3746AEBF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5C2CEE5A-3A80-456F-82BC-C78002277371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761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0D0BE6E-91E5-4467-B454-1DAF0C4B3B44}"/>
              </a:ext>
            </a:extLst>
          </p:cNvPr>
          <p:cNvSpPr/>
          <p:nvPr/>
        </p:nvSpPr>
        <p:spPr>
          <a:xfrm>
            <a:off x="3791461" y="4652010"/>
            <a:ext cx="1097280" cy="1097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3840671" y="47214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 action="ppaction://hlinksldjump"/>
            <a:extLst>
              <a:ext uri="{FF2B5EF4-FFF2-40B4-BE49-F238E27FC236}">
                <a16:creationId xmlns:a16="http://schemas.microsoft.com/office/drawing/2014/main" id="{5CD87076-19F5-40F2-89EC-0AE6728EC1FC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5" action="ppaction://hlinksldjump"/>
            <a:extLst>
              <a:ext uri="{FF2B5EF4-FFF2-40B4-BE49-F238E27FC236}">
                <a16:creationId xmlns:a16="http://schemas.microsoft.com/office/drawing/2014/main" id="{64DFBA1D-0897-4495-B880-66C3915B76A9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F83AA45A-BE06-47E6-8C02-62E56BF50912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4" name="Rectangle 33">
            <a:hlinkClick r:id="rId7" action="ppaction://hlinksldjump"/>
            <a:extLst>
              <a:ext uri="{FF2B5EF4-FFF2-40B4-BE49-F238E27FC236}">
                <a16:creationId xmlns:a16="http://schemas.microsoft.com/office/drawing/2014/main" id="{411061D3-BB50-45E2-84FC-34449A544757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8" action="ppaction://hlinksldjump"/>
            <a:extLst>
              <a:ext uri="{FF2B5EF4-FFF2-40B4-BE49-F238E27FC236}">
                <a16:creationId xmlns:a16="http://schemas.microsoft.com/office/drawing/2014/main" id="{CE848296-4CC8-45DA-8196-A0DC61C41ADD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9" action="ppaction://hlinksldjump"/>
            <a:extLst>
              <a:ext uri="{FF2B5EF4-FFF2-40B4-BE49-F238E27FC236}">
                <a16:creationId xmlns:a16="http://schemas.microsoft.com/office/drawing/2014/main" id="{9FBA2D74-69A4-423A-8BE3-DFFF85E5550B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0" action="ppaction://hlinksldjump"/>
            <a:extLst>
              <a:ext uri="{FF2B5EF4-FFF2-40B4-BE49-F238E27FC236}">
                <a16:creationId xmlns:a16="http://schemas.microsoft.com/office/drawing/2014/main" id="{1DF8EC7E-3721-4E20-86FA-1B1681775EB7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1" action="ppaction://hlinksldjump"/>
            <a:extLst>
              <a:ext uri="{FF2B5EF4-FFF2-40B4-BE49-F238E27FC236}">
                <a16:creationId xmlns:a16="http://schemas.microsoft.com/office/drawing/2014/main" id="{99A1F146-DCBD-4272-928E-A11C060B02B4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2" action="ppaction://hlinksldjump"/>
            <a:extLst>
              <a:ext uri="{FF2B5EF4-FFF2-40B4-BE49-F238E27FC236}">
                <a16:creationId xmlns:a16="http://schemas.microsoft.com/office/drawing/2014/main" id="{4B79F8F9-29B5-47A9-BC9E-0E136E8412AA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3" action="ppaction://hlinksldjump"/>
            <a:extLst>
              <a:ext uri="{FF2B5EF4-FFF2-40B4-BE49-F238E27FC236}">
                <a16:creationId xmlns:a16="http://schemas.microsoft.com/office/drawing/2014/main" id="{7E5D309F-BC8D-4D73-AFB0-DDDD00EDC4D8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4" action="ppaction://hlinksldjump"/>
            <a:extLst>
              <a:ext uri="{FF2B5EF4-FFF2-40B4-BE49-F238E27FC236}">
                <a16:creationId xmlns:a16="http://schemas.microsoft.com/office/drawing/2014/main" id="{301DFBA0-B32F-42EB-9D82-6D98637889D9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2FACCE-B082-4589-89B1-C5D8753AF74E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4" name="Graphic 63" descr="Right Pointing Backhand Index ">
            <a:extLst>
              <a:ext uri="{FF2B5EF4-FFF2-40B4-BE49-F238E27FC236}">
                <a16:creationId xmlns:a16="http://schemas.microsoft.com/office/drawing/2014/main" id="{CE644A8C-252A-4A93-BD6F-4CBC6A76998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F63E9BED-D962-4BA9-BF4A-B8EF0423BD77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B052B8F3-10B2-4EFE-A861-E120B72D36F2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044D8149-EDFE-4477-A774-E14131F55FA2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15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hlinkClick r:id="rId4" action="ppaction://hlinksldjump"/>
            <a:extLst>
              <a:ext uri="{FF2B5EF4-FFF2-40B4-BE49-F238E27FC236}">
                <a16:creationId xmlns:a16="http://schemas.microsoft.com/office/drawing/2014/main" id="{79D2FABC-98E4-492C-A6C2-5AE789432BDB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9" name="Rectangle 28">
            <a:hlinkClick r:id="rId5" action="ppaction://hlinksldjump"/>
            <a:extLst>
              <a:ext uri="{FF2B5EF4-FFF2-40B4-BE49-F238E27FC236}">
                <a16:creationId xmlns:a16="http://schemas.microsoft.com/office/drawing/2014/main" id="{4CE1F74E-7153-48E0-A302-6C12A37CCB4C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9A0A178B-9E79-4B67-A8D9-4A5C72563224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4" name="Rectangle 33">
            <a:hlinkClick r:id="rId7" action="ppaction://hlinksldjump"/>
            <a:extLst>
              <a:ext uri="{FF2B5EF4-FFF2-40B4-BE49-F238E27FC236}">
                <a16:creationId xmlns:a16="http://schemas.microsoft.com/office/drawing/2014/main" id="{F3F32DF9-A155-4110-A046-9D0418442E5F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8" action="ppaction://hlinksldjump"/>
            <a:extLst>
              <a:ext uri="{FF2B5EF4-FFF2-40B4-BE49-F238E27FC236}">
                <a16:creationId xmlns:a16="http://schemas.microsoft.com/office/drawing/2014/main" id="{8DA35FBD-C6BB-4321-B632-039AF0CCA47F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9" action="ppaction://hlinksldjump"/>
            <a:extLst>
              <a:ext uri="{FF2B5EF4-FFF2-40B4-BE49-F238E27FC236}">
                <a16:creationId xmlns:a16="http://schemas.microsoft.com/office/drawing/2014/main" id="{B2476B6E-EA25-43E1-9FA3-EC1F283EEBF9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0" action="ppaction://hlinksldjump"/>
            <a:extLst>
              <a:ext uri="{FF2B5EF4-FFF2-40B4-BE49-F238E27FC236}">
                <a16:creationId xmlns:a16="http://schemas.microsoft.com/office/drawing/2014/main" id="{F86F26BD-60E1-4FC9-A288-C601A751C073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1" action="ppaction://hlinksldjump"/>
            <a:extLst>
              <a:ext uri="{FF2B5EF4-FFF2-40B4-BE49-F238E27FC236}">
                <a16:creationId xmlns:a16="http://schemas.microsoft.com/office/drawing/2014/main" id="{F7DBE858-ED2C-4E33-956D-6153F56E0745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2" action="ppaction://hlinksldjump"/>
            <a:extLst>
              <a:ext uri="{FF2B5EF4-FFF2-40B4-BE49-F238E27FC236}">
                <a16:creationId xmlns:a16="http://schemas.microsoft.com/office/drawing/2014/main" id="{09CB1792-55D8-4BCC-B747-22BF710206EB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3" action="ppaction://hlinksldjump"/>
            <a:extLst>
              <a:ext uri="{FF2B5EF4-FFF2-40B4-BE49-F238E27FC236}">
                <a16:creationId xmlns:a16="http://schemas.microsoft.com/office/drawing/2014/main" id="{AE85BD5D-8720-4EE0-9E08-123AE6DAC5A3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4" action="ppaction://hlinksldjump"/>
            <a:extLst>
              <a:ext uri="{FF2B5EF4-FFF2-40B4-BE49-F238E27FC236}">
                <a16:creationId xmlns:a16="http://schemas.microsoft.com/office/drawing/2014/main" id="{61E6D06C-F8E8-4EDB-A589-B4F64DC52BFC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5" action="ppaction://hlinksldjump"/>
            <a:extLst>
              <a:ext uri="{FF2B5EF4-FFF2-40B4-BE49-F238E27FC236}">
                <a16:creationId xmlns:a16="http://schemas.microsoft.com/office/drawing/2014/main" id="{697125ED-F856-4381-ACD4-A8F12D747AE9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990C084-CE5B-48D1-82B6-A0C0C94F6928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6" name="Graphic 65" descr="Right Pointing Backhand Index ">
            <a:extLst>
              <a:ext uri="{FF2B5EF4-FFF2-40B4-BE49-F238E27FC236}">
                <a16:creationId xmlns:a16="http://schemas.microsoft.com/office/drawing/2014/main" id="{7517C6C1-58A0-4E5F-BB09-D1C19295E79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583F3ACB-B755-461F-AF45-5914FCE6846E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65B808D0-8DDC-4376-8101-DD8864267378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30" name="Freeform: Shape 29">
            <a:hlinkClick r:id="rId20" action="ppaction://hlinksldjump"/>
            <a:extLst>
              <a:ext uri="{FF2B5EF4-FFF2-40B4-BE49-F238E27FC236}">
                <a16:creationId xmlns:a16="http://schemas.microsoft.com/office/drawing/2014/main" id="{E8022D9C-1E5E-4149-BB9D-3827D445DFCA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3066241" y="491005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26B92B-6502-4FFC-B1D1-B6817AA81501}"/>
              </a:ext>
            </a:extLst>
          </p:cNvPr>
          <p:cNvSpPr txBox="1"/>
          <p:nvPr/>
        </p:nvSpPr>
        <p:spPr>
          <a:xfrm>
            <a:off x="3791461" y="2382715"/>
            <a:ext cx="45260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BONUS INFO!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Science has not mastered prophecy. We predict too much for the next year and yet far too late for the </a:t>
            </a:r>
            <a:r>
              <a:rPr lang="en-US" sz="1200" dirty="0">
                <a:solidFill>
                  <a:srgbClr val="5C718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next.</a:t>
            </a:r>
          </a:p>
          <a:p>
            <a:br>
              <a:rPr lang="en-US" sz="600" dirty="0">
                <a:solidFill>
                  <a:srgbClr val="FF00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200" dirty="0">
                <a:solidFill>
                  <a:srgbClr val="33CCCC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Learn more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831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2D4676-17A9-4992-8679-2FEB0F639973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C7BB99-272B-47A2-81DB-425E5C063FEB}"/>
              </a:ext>
            </a:extLst>
          </p:cNvPr>
          <p:cNvSpPr/>
          <p:nvPr/>
        </p:nvSpPr>
        <p:spPr>
          <a:xfrm>
            <a:off x="8486386" y="3470910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3AB8F9-5E6D-48E0-A62D-1476DDCA3042}"/>
              </a:ext>
            </a:extLst>
          </p:cNvPr>
          <p:cNvSpPr/>
          <p:nvPr/>
        </p:nvSpPr>
        <p:spPr>
          <a:xfrm>
            <a:off x="7317050" y="4652010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21DE07-FCAA-407A-8693-D964A1663D39}"/>
              </a:ext>
            </a:extLst>
          </p:cNvPr>
          <p:cNvSpPr/>
          <p:nvPr/>
        </p:nvSpPr>
        <p:spPr>
          <a:xfrm>
            <a:off x="6143400" y="4652010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chemeClr val="bg1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4A28B1-609B-43F8-99CD-5EF1CC9E8040}"/>
              </a:ext>
            </a:extLst>
          </p:cNvPr>
          <p:cNvSpPr/>
          <p:nvPr/>
        </p:nvSpPr>
        <p:spPr>
          <a:xfrm>
            <a:off x="4969588" y="4652010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D0BE6E-91E5-4467-B454-1DAF0C4B3B44}"/>
              </a:ext>
            </a:extLst>
          </p:cNvPr>
          <p:cNvSpPr/>
          <p:nvPr/>
        </p:nvSpPr>
        <p:spPr>
          <a:xfrm>
            <a:off x="3791461" y="4652010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3A2311E-364A-48F3-973C-5DC7F5D296CA}"/>
              </a:ext>
            </a:extLst>
          </p:cNvPr>
          <p:cNvSpPr/>
          <p:nvPr/>
        </p:nvSpPr>
        <p:spPr>
          <a:xfrm>
            <a:off x="2608333" y="3470910"/>
            <a:ext cx="1097280" cy="1097280"/>
          </a:xfrm>
          <a:prstGeom prst="rect">
            <a:avLst/>
          </a:prstGeom>
          <a:solidFill>
            <a:srgbClr val="FF99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9" name="Rectangle 38">
            <a:hlinkClick r:id="rId4" action="ppaction://hlinksldjump"/>
            <a:extLst>
              <a:ext uri="{FF2B5EF4-FFF2-40B4-BE49-F238E27FC236}">
                <a16:creationId xmlns:a16="http://schemas.microsoft.com/office/drawing/2014/main" id="{18D075CB-0F19-40AE-A49E-FA3FCCA6AE10}"/>
              </a:ext>
            </a:extLst>
          </p:cNvPr>
          <p:cNvSpPr/>
          <p:nvPr/>
        </p:nvSpPr>
        <p:spPr>
          <a:xfrm>
            <a:off x="2608333" y="2289811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2679380" y="353318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5ABA78E-3698-4D56-84FE-5DED43788A16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3964A4-2C4A-451A-A97B-3610AA242599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371815-3F07-46DC-83F0-8B5F18821EAD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B9F033-AC32-4936-92C5-460787E6589F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9999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A4CAEE8-3F13-481E-9188-1B8A2E827273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46" name="Graphic 45" descr="Right Pointing Backhand Index ">
            <a:extLst>
              <a:ext uri="{FF2B5EF4-FFF2-40B4-BE49-F238E27FC236}">
                <a16:creationId xmlns:a16="http://schemas.microsoft.com/office/drawing/2014/main" id="{F68E10E8-AF4A-4234-A3E0-F4E6D5C07D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30" name="Rectangle 29">
            <a:hlinkClick r:id="rId7" action="ppaction://hlinksldjump"/>
            <a:extLst>
              <a:ext uri="{FF2B5EF4-FFF2-40B4-BE49-F238E27FC236}">
                <a16:creationId xmlns:a16="http://schemas.microsoft.com/office/drawing/2014/main" id="{4A68ED63-863C-4690-AF03-C002925D8786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Freeform: Shape 34">
            <a:hlinkClick r:id="rId8" action="ppaction://hlinksldjump"/>
            <a:extLst>
              <a:ext uri="{FF2B5EF4-FFF2-40B4-BE49-F238E27FC236}">
                <a16:creationId xmlns:a16="http://schemas.microsoft.com/office/drawing/2014/main" id="{F3E507C5-EDCC-4262-B42A-A39025CBC0E2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36" name="Freeform: Shape 35">
            <a:hlinkClick r:id="rId9" action="ppaction://hlinksldjump"/>
            <a:extLst>
              <a:ext uri="{FF2B5EF4-FFF2-40B4-BE49-F238E27FC236}">
                <a16:creationId xmlns:a16="http://schemas.microsoft.com/office/drawing/2014/main" id="{618C8FCE-95B3-4C12-8AAA-B93263759BD8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40" name="Freeform: Shape 39">
            <a:hlinkClick r:id="rId10" action="ppaction://hlinksldjump"/>
            <a:extLst>
              <a:ext uri="{FF2B5EF4-FFF2-40B4-BE49-F238E27FC236}">
                <a16:creationId xmlns:a16="http://schemas.microsoft.com/office/drawing/2014/main" id="{C2EA8CB9-2DAE-40F5-8644-BB0A8F519EC8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31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18D075CB-0F19-40AE-A49E-FA3FCCA6AE10}"/>
              </a:ext>
            </a:extLst>
          </p:cNvPr>
          <p:cNvSpPr/>
          <p:nvPr/>
        </p:nvSpPr>
        <p:spPr>
          <a:xfrm>
            <a:off x="2608333" y="2289811"/>
            <a:ext cx="1097280" cy="1097280"/>
          </a:xfrm>
          <a:prstGeom prst="rect">
            <a:avLst/>
          </a:prstGeom>
          <a:solidFill>
            <a:srgbClr val="6CDDD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6584"/>
            <a:ext cx="4637670" cy="206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CDDDA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2679380" y="2346225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 action="ppaction://hlinksldjump"/>
            <a:extLst>
              <a:ext uri="{FF2B5EF4-FFF2-40B4-BE49-F238E27FC236}">
                <a16:creationId xmlns:a16="http://schemas.microsoft.com/office/drawing/2014/main" id="{F909B512-F5F1-4EC8-904D-50C60C92BA32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1" name="Rectangle 30">
            <a:hlinkClick r:id="rId5" action="ppaction://hlinksldjump"/>
            <a:extLst>
              <a:ext uri="{FF2B5EF4-FFF2-40B4-BE49-F238E27FC236}">
                <a16:creationId xmlns:a16="http://schemas.microsoft.com/office/drawing/2014/main" id="{5669EF0E-397D-430A-83BE-9261A85C0163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6" action="ppaction://hlinksldjump"/>
            <a:extLst>
              <a:ext uri="{FF2B5EF4-FFF2-40B4-BE49-F238E27FC236}">
                <a16:creationId xmlns:a16="http://schemas.microsoft.com/office/drawing/2014/main" id="{0ABFDAD4-D9E4-4491-9333-09FF2F3BC1B4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7" action="ppaction://hlinksldjump"/>
            <a:extLst>
              <a:ext uri="{FF2B5EF4-FFF2-40B4-BE49-F238E27FC236}">
                <a16:creationId xmlns:a16="http://schemas.microsoft.com/office/drawing/2014/main" id="{C28D32FF-D2AD-4C5D-B97A-8D8E5B39108E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8" action="ppaction://hlinksldjump"/>
            <a:extLst>
              <a:ext uri="{FF2B5EF4-FFF2-40B4-BE49-F238E27FC236}">
                <a16:creationId xmlns:a16="http://schemas.microsoft.com/office/drawing/2014/main" id="{80655B5A-A0D3-4276-BBF2-0EEFD22CEE45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9" action="ppaction://hlinksldjump"/>
            <a:extLst>
              <a:ext uri="{FF2B5EF4-FFF2-40B4-BE49-F238E27FC236}">
                <a16:creationId xmlns:a16="http://schemas.microsoft.com/office/drawing/2014/main" id="{49ACF6C1-5ADB-4BB6-9961-CEF624C90347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10" action="ppaction://hlinksldjump"/>
            <a:extLst>
              <a:ext uri="{FF2B5EF4-FFF2-40B4-BE49-F238E27FC236}">
                <a16:creationId xmlns:a16="http://schemas.microsoft.com/office/drawing/2014/main" id="{0593D350-2A06-4521-B426-950A3311574E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1" action="ppaction://hlinksldjump"/>
            <a:extLst>
              <a:ext uri="{FF2B5EF4-FFF2-40B4-BE49-F238E27FC236}">
                <a16:creationId xmlns:a16="http://schemas.microsoft.com/office/drawing/2014/main" id="{F9802A29-8AEE-4B3C-A48C-221523A25E6F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2" action="ppaction://hlinksldjump"/>
            <a:extLst>
              <a:ext uri="{FF2B5EF4-FFF2-40B4-BE49-F238E27FC236}">
                <a16:creationId xmlns:a16="http://schemas.microsoft.com/office/drawing/2014/main" id="{BA1CD221-B2C8-4DED-862C-9969FDD74745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3" action="ppaction://hlinksldjump"/>
            <a:extLst>
              <a:ext uri="{FF2B5EF4-FFF2-40B4-BE49-F238E27FC236}">
                <a16:creationId xmlns:a16="http://schemas.microsoft.com/office/drawing/2014/main" id="{6B45EFF5-1B90-49F6-B52B-C2441C9D1ECC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4" action="ppaction://hlinksldjump"/>
            <a:extLst>
              <a:ext uri="{FF2B5EF4-FFF2-40B4-BE49-F238E27FC236}">
                <a16:creationId xmlns:a16="http://schemas.microsoft.com/office/drawing/2014/main" id="{E252CCE7-E565-4198-8061-8D910FB45D38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pic>
        <p:nvPicPr>
          <p:cNvPr id="56" name="Graphic 55" descr="Raised Hand">
            <a:extLst>
              <a:ext uri="{FF2B5EF4-FFF2-40B4-BE49-F238E27FC236}">
                <a16:creationId xmlns:a16="http://schemas.microsoft.com/office/drawing/2014/main" id="{DC078875-CE79-43C0-B163-CC91D40259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791213" y="1291592"/>
            <a:ext cx="731520" cy="73152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33D6F7ED-5E2F-4F11-93B5-6774FA2BDE84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B6D80FF9-A631-4718-B746-AAEE79B9A08A}"/>
              </a:ext>
            </a:extLst>
          </p:cNvPr>
          <p:cNvSpPr/>
          <p:nvPr/>
        </p:nvSpPr>
        <p:spPr>
          <a:xfrm>
            <a:off x="986113" y="2678136"/>
            <a:ext cx="861838" cy="670413"/>
          </a:xfrm>
          <a:prstGeom prst="wedgeEllipseCallout">
            <a:avLst>
              <a:gd name="adj1" fmla="val -18793"/>
              <a:gd name="adj2" fmla="val 900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Go you!</a:t>
            </a:r>
          </a:p>
        </p:txBody>
      </p:sp>
      <p:sp>
        <p:nvSpPr>
          <p:cNvPr id="26" name="Freeform: Shape 25">
            <a:hlinkClick r:id="rId17" action="ppaction://hlinksldjump"/>
            <a:extLst>
              <a:ext uri="{FF2B5EF4-FFF2-40B4-BE49-F238E27FC236}">
                <a16:creationId xmlns:a16="http://schemas.microsoft.com/office/drawing/2014/main" id="{5275E7EF-1CB0-466A-B2D5-E588D7D59908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8" action="ppaction://hlinksldjump"/>
            <a:extLst>
              <a:ext uri="{FF2B5EF4-FFF2-40B4-BE49-F238E27FC236}">
                <a16:creationId xmlns:a16="http://schemas.microsoft.com/office/drawing/2014/main" id="{0F7BD4AA-718A-4752-B526-0953929081DB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8" name="Freeform: Shape 27">
            <a:hlinkClick r:id="rId19" action="ppaction://hlinksldjump"/>
            <a:extLst>
              <a:ext uri="{FF2B5EF4-FFF2-40B4-BE49-F238E27FC236}">
                <a16:creationId xmlns:a16="http://schemas.microsoft.com/office/drawing/2014/main" id="{2A3B3D28-34EB-44CB-87AB-EC42F608A606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12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E84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FAC3515-154D-475A-B76A-3E503DB36B57}"/>
              </a:ext>
            </a:extLst>
          </p:cNvPr>
          <p:cNvGrpSpPr/>
          <p:nvPr/>
        </p:nvGrpSpPr>
        <p:grpSpPr>
          <a:xfrm>
            <a:off x="79132" y="121041"/>
            <a:ext cx="2522426" cy="773360"/>
            <a:chOff x="79131" y="121041"/>
            <a:chExt cx="3619707" cy="77336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3493863-0C01-4C8C-8C57-5B3502984C18}"/>
                </a:ext>
              </a:extLst>
            </p:cNvPr>
            <p:cNvSpPr/>
            <p:nvPr/>
          </p:nvSpPr>
          <p:spPr>
            <a:xfrm>
              <a:off x="79131" y="121041"/>
              <a:ext cx="3619707" cy="773360"/>
            </a:xfrm>
            <a:custGeom>
              <a:avLst/>
              <a:gdLst>
                <a:gd name="connsiteX0" fmla="*/ 2266 w 3619707"/>
                <a:gd name="connsiteY0" fmla="*/ 0 h 773360"/>
                <a:gd name="connsiteX1" fmla="*/ 3619707 w 3619707"/>
                <a:gd name="connsiteY1" fmla="*/ 0 h 773360"/>
                <a:gd name="connsiteX2" fmla="*/ 3619707 w 3619707"/>
                <a:gd name="connsiteY2" fmla="*/ 5662 h 773360"/>
                <a:gd name="connsiteX3" fmla="*/ 3328251 w 3619707"/>
                <a:gd name="connsiteY3" fmla="*/ 371761 h 773360"/>
                <a:gd name="connsiteX4" fmla="*/ 3619707 w 3619707"/>
                <a:gd name="connsiteY4" fmla="*/ 737859 h 773360"/>
                <a:gd name="connsiteX5" fmla="*/ 3619707 w 3619707"/>
                <a:gd name="connsiteY5" fmla="*/ 773360 h 773360"/>
                <a:gd name="connsiteX6" fmla="*/ 0 w 3619707"/>
                <a:gd name="connsiteY6" fmla="*/ 773360 h 773360"/>
                <a:gd name="connsiteX7" fmla="*/ 0 w 3619707"/>
                <a:gd name="connsiteY7" fmla="*/ 746368 h 773360"/>
                <a:gd name="connsiteX8" fmla="*/ 298231 w 3619707"/>
                <a:gd name="connsiteY8" fmla="*/ 371761 h 77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707" h="773360">
                  <a:moveTo>
                    <a:pt x="2266" y="0"/>
                  </a:moveTo>
                  <a:lnTo>
                    <a:pt x="3619707" y="0"/>
                  </a:lnTo>
                  <a:lnTo>
                    <a:pt x="3619707" y="5662"/>
                  </a:lnTo>
                  <a:lnTo>
                    <a:pt x="3328251" y="371761"/>
                  </a:lnTo>
                  <a:lnTo>
                    <a:pt x="3619707" y="737859"/>
                  </a:lnTo>
                  <a:lnTo>
                    <a:pt x="3619707" y="773360"/>
                  </a:lnTo>
                  <a:lnTo>
                    <a:pt x="0" y="773360"/>
                  </a:lnTo>
                  <a:lnTo>
                    <a:pt x="0" y="746368"/>
                  </a:lnTo>
                  <a:lnTo>
                    <a:pt x="298231" y="3717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rgbClr val="33CCCC"/>
                  </a:solidFill>
                  <a:latin typeface="Baloo Chettan" panose="03080902040302020200" pitchFamily="66" charset="0"/>
                  <a:ea typeface="STHupo" panose="020B0503020204020204" pitchFamily="2" charset="-122"/>
                  <a:cs typeface="Baloo Chettan" panose="03080902040302020200" pitchFamily="66" charset="0"/>
                </a:rPr>
                <a:t>BUSINESS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19AFBEB-4FC1-4A13-9994-2DE95A0EE6D5}"/>
                </a:ext>
              </a:extLst>
            </p:cNvPr>
            <p:cNvSpPr/>
            <p:nvPr/>
          </p:nvSpPr>
          <p:spPr>
            <a:xfrm>
              <a:off x="175847" y="184638"/>
              <a:ext cx="3420208" cy="667853"/>
            </a:xfrm>
            <a:custGeom>
              <a:avLst/>
              <a:gdLst>
                <a:gd name="connsiteX0" fmla="*/ 2266 w 3619707"/>
                <a:gd name="connsiteY0" fmla="*/ 0 h 773360"/>
                <a:gd name="connsiteX1" fmla="*/ 3619707 w 3619707"/>
                <a:gd name="connsiteY1" fmla="*/ 0 h 773360"/>
                <a:gd name="connsiteX2" fmla="*/ 3619707 w 3619707"/>
                <a:gd name="connsiteY2" fmla="*/ 5662 h 773360"/>
                <a:gd name="connsiteX3" fmla="*/ 3328251 w 3619707"/>
                <a:gd name="connsiteY3" fmla="*/ 371761 h 773360"/>
                <a:gd name="connsiteX4" fmla="*/ 3619707 w 3619707"/>
                <a:gd name="connsiteY4" fmla="*/ 737859 h 773360"/>
                <a:gd name="connsiteX5" fmla="*/ 3619707 w 3619707"/>
                <a:gd name="connsiteY5" fmla="*/ 773360 h 773360"/>
                <a:gd name="connsiteX6" fmla="*/ 0 w 3619707"/>
                <a:gd name="connsiteY6" fmla="*/ 773360 h 773360"/>
                <a:gd name="connsiteX7" fmla="*/ 0 w 3619707"/>
                <a:gd name="connsiteY7" fmla="*/ 746368 h 773360"/>
                <a:gd name="connsiteX8" fmla="*/ 298231 w 3619707"/>
                <a:gd name="connsiteY8" fmla="*/ 371761 h 77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19707" h="773360">
                  <a:moveTo>
                    <a:pt x="2266" y="0"/>
                  </a:moveTo>
                  <a:lnTo>
                    <a:pt x="3619707" y="0"/>
                  </a:lnTo>
                  <a:lnTo>
                    <a:pt x="3619707" y="5662"/>
                  </a:lnTo>
                  <a:lnTo>
                    <a:pt x="3328251" y="371761"/>
                  </a:lnTo>
                  <a:lnTo>
                    <a:pt x="3619707" y="737859"/>
                  </a:lnTo>
                  <a:lnTo>
                    <a:pt x="3619707" y="773360"/>
                  </a:lnTo>
                  <a:lnTo>
                    <a:pt x="0" y="773360"/>
                  </a:lnTo>
                  <a:lnTo>
                    <a:pt x="0" y="746368"/>
                  </a:lnTo>
                  <a:lnTo>
                    <a:pt x="298231" y="371761"/>
                  </a:lnTo>
                  <a:close/>
                </a:path>
              </a:pathLst>
            </a:custGeom>
            <a:noFill/>
            <a:ln w="19050">
              <a:solidFill>
                <a:srgbClr val="FF7C8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CF76FC-3BBE-426D-A4AD-189FC72BA3FF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7" name="Graphic 6" descr="Right Pointing Backhand Index ">
            <a:extLst>
              <a:ext uri="{FF2B5EF4-FFF2-40B4-BE49-F238E27FC236}">
                <a16:creationId xmlns:a16="http://schemas.microsoft.com/office/drawing/2014/main" id="{2A530741-3C3C-4EF7-B2E7-DBC6D54758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pic>
        <p:nvPicPr>
          <p:cNvPr id="8" name="Graphic 7" descr="Raised Hand">
            <a:extLst>
              <a:ext uri="{FF2B5EF4-FFF2-40B4-BE49-F238E27FC236}">
                <a16:creationId xmlns:a16="http://schemas.microsoft.com/office/drawing/2014/main" id="{2D55BFE0-D465-4E6A-922D-9B4EBCA02B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53238" y="1291592"/>
            <a:ext cx="731520" cy="731520"/>
          </a:xfrm>
          <a:prstGeom prst="rect">
            <a:avLst/>
          </a:prstGeom>
        </p:spPr>
      </p:pic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0618436C-8895-4A51-96E4-9D010F0CE03D}"/>
              </a:ext>
            </a:extLst>
          </p:cNvPr>
          <p:cNvSpPr/>
          <p:nvPr/>
        </p:nvSpPr>
        <p:spPr>
          <a:xfrm>
            <a:off x="4557481" y="1396217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2B3B354-9FF9-41F2-9865-2C65A763310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7" t="13687" r="21408" b="7143"/>
          <a:stretch/>
        </p:blipFill>
        <p:spPr>
          <a:xfrm>
            <a:off x="399857" y="1291592"/>
            <a:ext cx="2023920" cy="2767592"/>
          </a:xfrm>
          <a:prstGeom prst="rect">
            <a:avLst/>
          </a:prstGeom>
        </p:spPr>
      </p:pic>
      <p:sp>
        <p:nvSpPr>
          <p:cNvPr id="13" name="Freeform: Shape 12">
            <a:hlinkClick r:id="rId10" action="ppaction://hlinksldjump"/>
            <a:extLst>
              <a:ext uri="{FF2B5EF4-FFF2-40B4-BE49-F238E27FC236}">
                <a16:creationId xmlns:a16="http://schemas.microsoft.com/office/drawing/2014/main" id="{1430DC0F-C7F7-4FE3-AC92-8CDBD1DA8E6C}"/>
              </a:ext>
            </a:extLst>
          </p:cNvPr>
          <p:cNvSpPr/>
          <p:nvPr/>
        </p:nvSpPr>
        <p:spPr>
          <a:xfrm rot="16200000">
            <a:off x="3936118" y="2720780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14" name="Freeform: Shape 13">
            <a:hlinkClick r:id="rId11" action="ppaction://hlinksldjump"/>
            <a:extLst>
              <a:ext uri="{FF2B5EF4-FFF2-40B4-BE49-F238E27FC236}">
                <a16:creationId xmlns:a16="http://schemas.microsoft.com/office/drawing/2014/main" id="{EFB0137C-68A0-4375-9BAF-3D1666FEA437}"/>
              </a:ext>
            </a:extLst>
          </p:cNvPr>
          <p:cNvSpPr/>
          <p:nvPr/>
        </p:nvSpPr>
        <p:spPr>
          <a:xfrm>
            <a:off x="3936118" y="3914335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swald" panose="02000503000000000000" pitchFamily="2" charset="0"/>
            </a:endParaRPr>
          </a:p>
        </p:txBody>
      </p:sp>
      <p:sp>
        <p:nvSpPr>
          <p:cNvPr id="15" name="Freeform: Shape 14">
            <a:hlinkClick r:id="rId10" action="ppaction://hlinksldjump"/>
            <a:extLst>
              <a:ext uri="{FF2B5EF4-FFF2-40B4-BE49-F238E27FC236}">
                <a16:creationId xmlns:a16="http://schemas.microsoft.com/office/drawing/2014/main" id="{B16B0FAC-363F-4D56-86BA-BBB72502573A}"/>
              </a:ext>
            </a:extLst>
          </p:cNvPr>
          <p:cNvSpPr/>
          <p:nvPr/>
        </p:nvSpPr>
        <p:spPr>
          <a:xfrm rot="10800000">
            <a:off x="2767730" y="2720781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17" name="Freeform: Shape 16">
            <a:hlinkClick r:id="rId12" action="ppaction://hlinksldjump"/>
            <a:extLst>
              <a:ext uri="{FF2B5EF4-FFF2-40B4-BE49-F238E27FC236}">
                <a16:creationId xmlns:a16="http://schemas.microsoft.com/office/drawing/2014/main" id="{ABFE8A32-DCA3-4986-90AE-D29DC51145F8}"/>
              </a:ext>
            </a:extLst>
          </p:cNvPr>
          <p:cNvSpPr/>
          <p:nvPr/>
        </p:nvSpPr>
        <p:spPr>
          <a:xfrm rot="5400000">
            <a:off x="2767730" y="3914335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7EB9041F-F356-41B1-982B-BA590729A505}"/>
              </a:ext>
            </a:extLst>
          </p:cNvPr>
          <p:cNvSpPr/>
          <p:nvPr/>
        </p:nvSpPr>
        <p:spPr>
          <a:xfrm>
            <a:off x="980898" y="4341202"/>
            <a:ext cx="861838" cy="670413"/>
          </a:xfrm>
          <a:prstGeom prst="wedgeEllipseCallout">
            <a:avLst>
              <a:gd name="adj1" fmla="val -18793"/>
              <a:gd name="adj2" fmla="val 900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Baloo Chettan" panose="03080902040302020200" pitchFamily="66" charset="0"/>
              <a:ea typeface="Open Sans Light" panose="020B0306030504020204" pitchFamily="34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100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4ED3A-6E68-4800-A2B5-706B69F3B041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1461" y="2382715"/>
            <a:ext cx="46228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215A441A-E890-4B7A-B61B-038C3BDC4E6D}"/>
              </a:ext>
            </a:extLst>
          </p:cNvPr>
          <p:cNvSpPr/>
          <p:nvPr/>
        </p:nvSpPr>
        <p:spPr>
          <a:xfrm>
            <a:off x="3831531" y="11781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hlinkClick r:id="rId4" action="ppaction://hlinksldjump"/>
            <a:extLst>
              <a:ext uri="{FF2B5EF4-FFF2-40B4-BE49-F238E27FC236}">
                <a16:creationId xmlns:a16="http://schemas.microsoft.com/office/drawing/2014/main" id="{6DCFEB61-1699-4A2F-A917-1398C7E6D7F1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5" action="ppaction://hlinksldjump"/>
            <a:extLst>
              <a:ext uri="{FF2B5EF4-FFF2-40B4-BE49-F238E27FC236}">
                <a16:creationId xmlns:a16="http://schemas.microsoft.com/office/drawing/2014/main" id="{22BE5EEA-EF44-4061-AA5E-DF80E61E9049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61D13AE2-1A07-4DCF-9A2A-93F163FB7470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7" action="ppaction://hlinksldjump"/>
            <a:extLst>
              <a:ext uri="{FF2B5EF4-FFF2-40B4-BE49-F238E27FC236}">
                <a16:creationId xmlns:a16="http://schemas.microsoft.com/office/drawing/2014/main" id="{D2F413B2-434D-4F82-8946-EEC3524AAFB7}"/>
              </a:ext>
            </a:extLst>
          </p:cNvPr>
          <p:cNvSpPr/>
          <p:nvPr/>
        </p:nvSpPr>
        <p:spPr>
          <a:xfrm>
            <a:off x="8486386" y="2289811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8" action="ppaction://hlinksldjump"/>
            <a:extLst>
              <a:ext uri="{FF2B5EF4-FFF2-40B4-BE49-F238E27FC236}">
                <a16:creationId xmlns:a16="http://schemas.microsoft.com/office/drawing/2014/main" id="{B0874297-C9C3-4D99-B17B-CDB6DE399A96}"/>
              </a:ext>
            </a:extLst>
          </p:cNvPr>
          <p:cNvSpPr/>
          <p:nvPr/>
        </p:nvSpPr>
        <p:spPr>
          <a:xfrm>
            <a:off x="8486386" y="3470910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9" action="ppaction://hlinksldjump"/>
            <a:extLst>
              <a:ext uri="{FF2B5EF4-FFF2-40B4-BE49-F238E27FC236}">
                <a16:creationId xmlns:a16="http://schemas.microsoft.com/office/drawing/2014/main" id="{DA67CB9A-E170-48CC-AD85-BF25F6C0CD91}"/>
              </a:ext>
            </a:extLst>
          </p:cNvPr>
          <p:cNvSpPr/>
          <p:nvPr/>
        </p:nvSpPr>
        <p:spPr>
          <a:xfrm>
            <a:off x="7317050" y="4652010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0" action="ppaction://hlinksldjump"/>
            <a:extLst>
              <a:ext uri="{FF2B5EF4-FFF2-40B4-BE49-F238E27FC236}">
                <a16:creationId xmlns:a16="http://schemas.microsoft.com/office/drawing/2014/main" id="{C720B769-830C-4A63-B404-F41F9C668DC0}"/>
              </a:ext>
            </a:extLst>
          </p:cNvPr>
          <p:cNvSpPr/>
          <p:nvPr/>
        </p:nvSpPr>
        <p:spPr>
          <a:xfrm>
            <a:off x="6143400" y="4652010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1" action="ppaction://hlinksldjump"/>
            <a:extLst>
              <a:ext uri="{FF2B5EF4-FFF2-40B4-BE49-F238E27FC236}">
                <a16:creationId xmlns:a16="http://schemas.microsoft.com/office/drawing/2014/main" id="{93C28AF8-62A6-44E9-A8A9-5351A2841214}"/>
              </a:ext>
            </a:extLst>
          </p:cNvPr>
          <p:cNvSpPr/>
          <p:nvPr/>
        </p:nvSpPr>
        <p:spPr>
          <a:xfrm>
            <a:off x="4969588" y="4652010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2" action="ppaction://hlinksldjump"/>
            <a:extLst>
              <a:ext uri="{FF2B5EF4-FFF2-40B4-BE49-F238E27FC236}">
                <a16:creationId xmlns:a16="http://schemas.microsoft.com/office/drawing/2014/main" id="{BE7720D4-921A-42E4-ACB7-3329499E7A55}"/>
              </a:ext>
            </a:extLst>
          </p:cNvPr>
          <p:cNvSpPr/>
          <p:nvPr/>
        </p:nvSpPr>
        <p:spPr>
          <a:xfrm>
            <a:off x="3791461" y="4652010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0" name="Rectangle 49">
            <a:hlinkClick r:id="rId13" action="ppaction://hlinksldjump"/>
            <a:extLst>
              <a:ext uri="{FF2B5EF4-FFF2-40B4-BE49-F238E27FC236}">
                <a16:creationId xmlns:a16="http://schemas.microsoft.com/office/drawing/2014/main" id="{4CFE5C33-A4C8-4E0A-9E81-910902542ABC}"/>
              </a:ext>
            </a:extLst>
          </p:cNvPr>
          <p:cNvSpPr/>
          <p:nvPr/>
        </p:nvSpPr>
        <p:spPr>
          <a:xfrm>
            <a:off x="2608333" y="3470910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1" name="Rectangle 50">
            <a:hlinkClick r:id="rId14" action="ppaction://hlinksldjump"/>
            <a:extLst>
              <a:ext uri="{FF2B5EF4-FFF2-40B4-BE49-F238E27FC236}">
                <a16:creationId xmlns:a16="http://schemas.microsoft.com/office/drawing/2014/main" id="{C9FC30A9-4A5C-4B34-B035-87CF997BCE0A}"/>
              </a:ext>
            </a:extLst>
          </p:cNvPr>
          <p:cNvSpPr/>
          <p:nvPr/>
        </p:nvSpPr>
        <p:spPr>
          <a:xfrm>
            <a:off x="2608333" y="2289811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A7FD6A6-A991-4C9D-9D1B-DB2E2FB1B756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5" name="Graphic 64" descr="Right Pointing Backhand Index ">
            <a:extLst>
              <a:ext uri="{FF2B5EF4-FFF2-40B4-BE49-F238E27FC236}">
                <a16:creationId xmlns:a16="http://schemas.microsoft.com/office/drawing/2014/main" id="{D9B9E97A-5600-4F1E-8636-395DBB55553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8E9F5C01-999B-4566-B451-D81E5C5AAC2C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8" action="ppaction://hlinksldjump"/>
            <a:extLst>
              <a:ext uri="{FF2B5EF4-FFF2-40B4-BE49-F238E27FC236}">
                <a16:creationId xmlns:a16="http://schemas.microsoft.com/office/drawing/2014/main" id="{2B8FD73A-5079-46DB-A18B-3ED5B744AA28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8" name="Freeform: Shape 27">
            <a:hlinkClick r:id="rId19" action="ppaction://hlinksldjump"/>
            <a:extLst>
              <a:ext uri="{FF2B5EF4-FFF2-40B4-BE49-F238E27FC236}">
                <a16:creationId xmlns:a16="http://schemas.microsoft.com/office/drawing/2014/main" id="{B5434865-5AE7-41EF-929D-958D6AB80942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607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283AF70-1D60-4E89-B37A-277F1989DD3B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99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9999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527001BE-98EA-4412-9A55-DECBDB619CDB}"/>
              </a:ext>
            </a:extLst>
          </p:cNvPr>
          <p:cNvSpPr/>
          <p:nvPr/>
        </p:nvSpPr>
        <p:spPr>
          <a:xfrm>
            <a:off x="5022156" y="11781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hlinkClick r:id="rId4" action="ppaction://hlinksldjump"/>
            <a:extLst>
              <a:ext uri="{FF2B5EF4-FFF2-40B4-BE49-F238E27FC236}">
                <a16:creationId xmlns:a16="http://schemas.microsoft.com/office/drawing/2014/main" id="{F3595A52-BDC4-43D2-955D-5A13D1492D7F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5" action="ppaction://hlinksldjump"/>
            <a:extLst>
              <a:ext uri="{FF2B5EF4-FFF2-40B4-BE49-F238E27FC236}">
                <a16:creationId xmlns:a16="http://schemas.microsoft.com/office/drawing/2014/main" id="{1B845316-B611-4923-8A60-F879860C4B39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3E5DD276-17AB-46D7-8155-8C85FC68DA29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7" action="ppaction://hlinksldjump"/>
            <a:extLst>
              <a:ext uri="{FF2B5EF4-FFF2-40B4-BE49-F238E27FC236}">
                <a16:creationId xmlns:a16="http://schemas.microsoft.com/office/drawing/2014/main" id="{886A440F-6FD6-4739-B955-CC7A794B67EE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8" action="ppaction://hlinksldjump"/>
            <a:extLst>
              <a:ext uri="{FF2B5EF4-FFF2-40B4-BE49-F238E27FC236}">
                <a16:creationId xmlns:a16="http://schemas.microsoft.com/office/drawing/2014/main" id="{E415A0CF-DDFC-4A6F-A6C1-7814BCA2C091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9" action="ppaction://hlinksldjump"/>
            <a:extLst>
              <a:ext uri="{FF2B5EF4-FFF2-40B4-BE49-F238E27FC236}">
                <a16:creationId xmlns:a16="http://schemas.microsoft.com/office/drawing/2014/main" id="{972048F6-2298-4253-B34D-1AD2B51F8D9B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0" action="ppaction://hlinksldjump"/>
            <a:extLst>
              <a:ext uri="{FF2B5EF4-FFF2-40B4-BE49-F238E27FC236}">
                <a16:creationId xmlns:a16="http://schemas.microsoft.com/office/drawing/2014/main" id="{E6A66A5F-DAA2-4BDE-8FDD-4CEF748E415F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1" action="ppaction://hlinksldjump"/>
            <a:extLst>
              <a:ext uri="{FF2B5EF4-FFF2-40B4-BE49-F238E27FC236}">
                <a16:creationId xmlns:a16="http://schemas.microsoft.com/office/drawing/2014/main" id="{3F1B55CD-EB09-48ED-B256-D087241F789A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2" action="ppaction://hlinksldjump"/>
            <a:extLst>
              <a:ext uri="{FF2B5EF4-FFF2-40B4-BE49-F238E27FC236}">
                <a16:creationId xmlns:a16="http://schemas.microsoft.com/office/drawing/2014/main" id="{2DF4CE55-FFCB-40DA-8153-C69115126861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0" name="Rectangle 49">
            <a:hlinkClick r:id="rId13" action="ppaction://hlinksldjump"/>
            <a:extLst>
              <a:ext uri="{FF2B5EF4-FFF2-40B4-BE49-F238E27FC236}">
                <a16:creationId xmlns:a16="http://schemas.microsoft.com/office/drawing/2014/main" id="{0F171243-3436-472E-B1D9-5D21235B3DD5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1" name="Rectangle 50">
            <a:hlinkClick r:id="rId14" action="ppaction://hlinksldjump"/>
            <a:extLst>
              <a:ext uri="{FF2B5EF4-FFF2-40B4-BE49-F238E27FC236}">
                <a16:creationId xmlns:a16="http://schemas.microsoft.com/office/drawing/2014/main" id="{9C73F6B9-6617-4DA0-9373-0FBB8C5F32B9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C5E4372-A4E1-4C12-B1A5-E07AEE489285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5" name="Graphic 64" descr="Right Pointing Backhand Index ">
            <a:extLst>
              <a:ext uri="{FF2B5EF4-FFF2-40B4-BE49-F238E27FC236}">
                <a16:creationId xmlns:a16="http://schemas.microsoft.com/office/drawing/2014/main" id="{1922C887-F9CE-47B0-A81D-E7D5E4980E1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86BA5993-6BCD-45AC-89F4-01E87F8ABEE2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8" action="ppaction://hlinksldjump"/>
            <a:extLst>
              <a:ext uri="{FF2B5EF4-FFF2-40B4-BE49-F238E27FC236}">
                <a16:creationId xmlns:a16="http://schemas.microsoft.com/office/drawing/2014/main" id="{D8C1BE8E-5142-46FF-9660-AD978261ADDE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8" name="Freeform: Shape 27">
            <a:hlinkClick r:id="rId19" action="ppaction://hlinksldjump"/>
            <a:extLst>
              <a:ext uri="{FF2B5EF4-FFF2-40B4-BE49-F238E27FC236}">
                <a16:creationId xmlns:a16="http://schemas.microsoft.com/office/drawing/2014/main" id="{DB6E87FB-9BE4-4833-AD2F-66469425E79D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96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E314DBA-6F40-479D-84DE-BE3BDC1BC0C1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6CDDD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1461" y="2382715"/>
            <a:ext cx="46228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CDDDA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6212781" y="11781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hlinkClick r:id="rId4" action="ppaction://hlinksldjump"/>
            <a:extLst>
              <a:ext uri="{FF2B5EF4-FFF2-40B4-BE49-F238E27FC236}">
                <a16:creationId xmlns:a16="http://schemas.microsoft.com/office/drawing/2014/main" id="{C0ECA55B-C1DF-41BD-8308-874592810FE7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5" action="ppaction://hlinksldjump"/>
            <a:extLst>
              <a:ext uri="{FF2B5EF4-FFF2-40B4-BE49-F238E27FC236}">
                <a16:creationId xmlns:a16="http://schemas.microsoft.com/office/drawing/2014/main" id="{E98CABB0-D4CA-4C29-B652-8E52AA8BCDAD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D431F6A5-DC08-4BBE-81D3-29990A08E31D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7" action="ppaction://hlinksldjump"/>
            <a:extLst>
              <a:ext uri="{FF2B5EF4-FFF2-40B4-BE49-F238E27FC236}">
                <a16:creationId xmlns:a16="http://schemas.microsoft.com/office/drawing/2014/main" id="{1D4F7791-932B-471F-B99F-63366F9DC1E9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8" action="ppaction://hlinksldjump"/>
            <a:extLst>
              <a:ext uri="{FF2B5EF4-FFF2-40B4-BE49-F238E27FC236}">
                <a16:creationId xmlns:a16="http://schemas.microsoft.com/office/drawing/2014/main" id="{2FDDA88F-06A9-4565-906A-2C3A994A1907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9" action="ppaction://hlinksldjump"/>
            <a:extLst>
              <a:ext uri="{FF2B5EF4-FFF2-40B4-BE49-F238E27FC236}">
                <a16:creationId xmlns:a16="http://schemas.microsoft.com/office/drawing/2014/main" id="{68FEDA63-28F2-475C-8832-2BAB802D428E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0" action="ppaction://hlinksldjump"/>
            <a:extLst>
              <a:ext uri="{FF2B5EF4-FFF2-40B4-BE49-F238E27FC236}">
                <a16:creationId xmlns:a16="http://schemas.microsoft.com/office/drawing/2014/main" id="{721AC6A3-452D-4F89-8140-AAC47B62FBAB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1" action="ppaction://hlinksldjump"/>
            <a:extLst>
              <a:ext uri="{FF2B5EF4-FFF2-40B4-BE49-F238E27FC236}">
                <a16:creationId xmlns:a16="http://schemas.microsoft.com/office/drawing/2014/main" id="{DFBBFF6B-29E9-459F-A26C-B7CA191F5D83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2" action="ppaction://hlinksldjump"/>
            <a:extLst>
              <a:ext uri="{FF2B5EF4-FFF2-40B4-BE49-F238E27FC236}">
                <a16:creationId xmlns:a16="http://schemas.microsoft.com/office/drawing/2014/main" id="{ECFF7652-348B-46C1-A068-C4C6C9817D36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0" name="Rectangle 49">
            <a:hlinkClick r:id="rId13" action="ppaction://hlinksldjump"/>
            <a:extLst>
              <a:ext uri="{FF2B5EF4-FFF2-40B4-BE49-F238E27FC236}">
                <a16:creationId xmlns:a16="http://schemas.microsoft.com/office/drawing/2014/main" id="{10B6E4BD-2A50-4FFE-9069-209E2D9BFC98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1" name="Rectangle 50">
            <a:hlinkClick r:id="rId14" action="ppaction://hlinksldjump"/>
            <a:extLst>
              <a:ext uri="{FF2B5EF4-FFF2-40B4-BE49-F238E27FC236}">
                <a16:creationId xmlns:a16="http://schemas.microsoft.com/office/drawing/2014/main" id="{14CAD47A-DBCE-432F-87C2-68A68C8650CB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6CD153D-9A3C-485B-BA36-3CDB8A84D447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7" name="Graphic 66" descr="Right Pointing Backhand Index ">
            <a:extLst>
              <a:ext uri="{FF2B5EF4-FFF2-40B4-BE49-F238E27FC236}">
                <a16:creationId xmlns:a16="http://schemas.microsoft.com/office/drawing/2014/main" id="{9FE1EDFB-6883-4580-8A8E-56456E6FAC9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04C251B2-454C-4191-98D7-80F31CA0049F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B43A64E6-CF3B-40F9-8C8D-AEC28A79A6E2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F687079A-5909-407C-800D-31A714C0DE56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538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2D4676-17A9-4992-8679-2FEB0F639973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7355781" y="117816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/>
            <a:extLst>
              <a:ext uri="{FF2B5EF4-FFF2-40B4-BE49-F238E27FC236}">
                <a16:creationId xmlns:a16="http://schemas.microsoft.com/office/drawing/2014/main" id="{06612070-B4E3-4C2C-B6E8-A01F3BCA43C0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5" action="ppaction://hlinksldjump"/>
            <a:extLst>
              <a:ext uri="{FF2B5EF4-FFF2-40B4-BE49-F238E27FC236}">
                <a16:creationId xmlns:a16="http://schemas.microsoft.com/office/drawing/2014/main" id="{CE541DD3-2EBF-4C68-A642-F652DA00075E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6" action="ppaction://hlinksldjump"/>
            <a:extLst>
              <a:ext uri="{FF2B5EF4-FFF2-40B4-BE49-F238E27FC236}">
                <a16:creationId xmlns:a16="http://schemas.microsoft.com/office/drawing/2014/main" id="{1D142B75-576A-4FF0-A3C0-AEF8FBF493F8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7" action="ppaction://hlinksldjump"/>
            <a:extLst>
              <a:ext uri="{FF2B5EF4-FFF2-40B4-BE49-F238E27FC236}">
                <a16:creationId xmlns:a16="http://schemas.microsoft.com/office/drawing/2014/main" id="{3BCFDBCA-063B-42EA-9CD4-5F5E21EFDE4A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8" action="ppaction://hlinksldjump"/>
            <a:extLst>
              <a:ext uri="{FF2B5EF4-FFF2-40B4-BE49-F238E27FC236}">
                <a16:creationId xmlns:a16="http://schemas.microsoft.com/office/drawing/2014/main" id="{41EBF890-33BD-47FE-9F19-40BF7D1E478C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9" action="ppaction://hlinksldjump"/>
            <a:extLst>
              <a:ext uri="{FF2B5EF4-FFF2-40B4-BE49-F238E27FC236}">
                <a16:creationId xmlns:a16="http://schemas.microsoft.com/office/drawing/2014/main" id="{500CD466-EB2C-4AB2-9D50-A0F6AB72122B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0" action="ppaction://hlinksldjump"/>
            <a:extLst>
              <a:ext uri="{FF2B5EF4-FFF2-40B4-BE49-F238E27FC236}">
                <a16:creationId xmlns:a16="http://schemas.microsoft.com/office/drawing/2014/main" id="{AF2DCB8A-167E-4561-B3F0-7C605F4CB983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1" action="ppaction://hlinksldjump"/>
            <a:extLst>
              <a:ext uri="{FF2B5EF4-FFF2-40B4-BE49-F238E27FC236}">
                <a16:creationId xmlns:a16="http://schemas.microsoft.com/office/drawing/2014/main" id="{7622C44C-4D2E-4081-818B-959621292A6B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2" action="ppaction://hlinksldjump"/>
            <a:extLst>
              <a:ext uri="{FF2B5EF4-FFF2-40B4-BE49-F238E27FC236}">
                <a16:creationId xmlns:a16="http://schemas.microsoft.com/office/drawing/2014/main" id="{7C64CA93-6024-4234-9808-7D0AA2DCB96F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1" name="Rectangle 50">
            <a:hlinkClick r:id="rId13" action="ppaction://hlinksldjump"/>
            <a:extLst>
              <a:ext uri="{FF2B5EF4-FFF2-40B4-BE49-F238E27FC236}">
                <a16:creationId xmlns:a16="http://schemas.microsoft.com/office/drawing/2014/main" id="{5A653023-9AFA-4DE1-AF47-5EFCB5D2024F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2" name="Rectangle 51">
            <a:hlinkClick r:id="rId14" action="ppaction://hlinksldjump"/>
            <a:extLst>
              <a:ext uri="{FF2B5EF4-FFF2-40B4-BE49-F238E27FC236}">
                <a16:creationId xmlns:a16="http://schemas.microsoft.com/office/drawing/2014/main" id="{796E799E-5A79-42C3-BC64-04C58F4C7DDC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28D1AF6-4DE9-46DE-8EF1-4B30BBA852D0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7" name="Graphic 66" descr="Right Pointing Backhand Index ">
            <a:extLst>
              <a:ext uri="{FF2B5EF4-FFF2-40B4-BE49-F238E27FC236}">
                <a16:creationId xmlns:a16="http://schemas.microsoft.com/office/drawing/2014/main" id="{8BBDA9ED-0894-4D4C-9784-4B47FB0F9A6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B292C887-DDB4-4274-8E20-E863051EB6AD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3DFDC8CD-77DD-4154-B03C-56463EF27FB2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AB26DC24-7607-40BD-8930-D5F9CC9C4DBE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63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hlinkClick r:id="rId4" action="ppaction://hlinksldjump"/>
            <a:extLst>
              <a:ext uri="{FF2B5EF4-FFF2-40B4-BE49-F238E27FC236}">
                <a16:creationId xmlns:a16="http://schemas.microsoft.com/office/drawing/2014/main" id="{49A35ACB-48AF-4A86-9D3C-CC8945981711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5" action="ppaction://hlinksldjump"/>
            <a:extLst>
              <a:ext uri="{FF2B5EF4-FFF2-40B4-BE49-F238E27FC236}">
                <a16:creationId xmlns:a16="http://schemas.microsoft.com/office/drawing/2014/main" id="{27CA90D9-CB38-4233-BC47-9C32EBCF3949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A7487AA7-0FA7-4066-8499-91363419CDF7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7" action="ppaction://hlinksldjump"/>
            <a:extLst>
              <a:ext uri="{FF2B5EF4-FFF2-40B4-BE49-F238E27FC236}">
                <a16:creationId xmlns:a16="http://schemas.microsoft.com/office/drawing/2014/main" id="{9206AAAF-6499-4589-AEDE-489070E56205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8" action="ppaction://hlinksldjump"/>
            <a:extLst>
              <a:ext uri="{FF2B5EF4-FFF2-40B4-BE49-F238E27FC236}">
                <a16:creationId xmlns:a16="http://schemas.microsoft.com/office/drawing/2014/main" id="{5F3DAF8B-4633-400C-91F4-01816A3249CE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9" action="ppaction://hlinksldjump"/>
            <a:extLst>
              <a:ext uri="{FF2B5EF4-FFF2-40B4-BE49-F238E27FC236}">
                <a16:creationId xmlns:a16="http://schemas.microsoft.com/office/drawing/2014/main" id="{5DDC0622-BEE4-4701-BEF5-37416A474652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0" action="ppaction://hlinksldjump"/>
            <a:extLst>
              <a:ext uri="{FF2B5EF4-FFF2-40B4-BE49-F238E27FC236}">
                <a16:creationId xmlns:a16="http://schemas.microsoft.com/office/drawing/2014/main" id="{3A12D0EB-1FF0-405B-8727-40A563861A5B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1" action="ppaction://hlinksldjump"/>
            <a:extLst>
              <a:ext uri="{FF2B5EF4-FFF2-40B4-BE49-F238E27FC236}">
                <a16:creationId xmlns:a16="http://schemas.microsoft.com/office/drawing/2014/main" id="{8837BA55-F989-422E-8718-FBE8E548ECB8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2" action="ppaction://hlinksldjump"/>
            <a:extLst>
              <a:ext uri="{FF2B5EF4-FFF2-40B4-BE49-F238E27FC236}">
                <a16:creationId xmlns:a16="http://schemas.microsoft.com/office/drawing/2014/main" id="{579C4062-FB0E-4FAA-9676-09E671B7C872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0" name="Rectangle 49">
            <a:hlinkClick r:id="rId13" action="ppaction://hlinksldjump"/>
            <a:extLst>
              <a:ext uri="{FF2B5EF4-FFF2-40B4-BE49-F238E27FC236}">
                <a16:creationId xmlns:a16="http://schemas.microsoft.com/office/drawing/2014/main" id="{F3086E85-9457-4A20-85CA-4F4E17D98DC7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2" name="Rectangle 51">
            <a:hlinkClick r:id="rId14" action="ppaction://hlinksldjump"/>
            <a:extLst>
              <a:ext uri="{FF2B5EF4-FFF2-40B4-BE49-F238E27FC236}">
                <a16:creationId xmlns:a16="http://schemas.microsoft.com/office/drawing/2014/main" id="{894DCCEF-1629-4D4C-A27C-5E4865FA32E3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3" name="Rectangle 52">
            <a:hlinkClick r:id="rId15" action="ppaction://hlinksldjump"/>
            <a:extLst>
              <a:ext uri="{FF2B5EF4-FFF2-40B4-BE49-F238E27FC236}">
                <a16:creationId xmlns:a16="http://schemas.microsoft.com/office/drawing/2014/main" id="{3F3804D8-9953-427A-8B8A-38A81BCA5878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DFA9B7B-2482-4627-9636-1577D8B09AFE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76A696F-78AE-4990-8863-42991DB9D4A5}"/>
              </a:ext>
            </a:extLst>
          </p:cNvPr>
          <p:cNvSpPr txBox="1"/>
          <p:nvPr/>
        </p:nvSpPr>
        <p:spPr>
          <a:xfrm>
            <a:off x="3794760" y="2382715"/>
            <a:ext cx="464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BONUS INFO !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Science has not mastered prophecy. We predict too much for the next year and yet far too late for the </a:t>
            </a:r>
            <a:r>
              <a:rPr lang="en-US" sz="1200" dirty="0">
                <a:solidFill>
                  <a:srgbClr val="5C718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next.</a:t>
            </a:r>
          </a:p>
          <a:p>
            <a:br>
              <a:rPr lang="en-US" sz="600" dirty="0">
                <a:solidFill>
                  <a:srgbClr val="FF00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200" dirty="0">
                <a:solidFill>
                  <a:srgbClr val="33CCCC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Learn more</a:t>
            </a:r>
          </a:p>
          <a:p>
            <a:endParaRPr lang="en-US" sz="1200" dirty="0">
              <a:solidFill>
                <a:srgbClr val="33CCCC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200" dirty="0">
              <a:solidFill>
                <a:srgbClr val="33CCCC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200" dirty="0">
              <a:solidFill>
                <a:srgbClr val="33CCCC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72" name="Graphic 71" descr="Right Pointing Backhand Index ">
            <a:extLst>
              <a:ext uri="{FF2B5EF4-FFF2-40B4-BE49-F238E27FC236}">
                <a16:creationId xmlns:a16="http://schemas.microsoft.com/office/drawing/2014/main" id="{788F5A41-1541-400F-8CAF-46A17297278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74ACEE6F-C5EC-4248-A199-68E260D11909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740B8E1D-4732-4588-BF0F-BAB60A8CAE46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8" name="Freeform: Shape 27">
            <a:hlinkClick r:id="rId20" action="ppaction://hlinksldjump"/>
            <a:extLst>
              <a:ext uri="{FF2B5EF4-FFF2-40B4-BE49-F238E27FC236}">
                <a16:creationId xmlns:a16="http://schemas.microsoft.com/office/drawing/2014/main" id="{432E8BB9-F3BB-469E-8987-E35FA90510CB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8789800" y="1512057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71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C310DCB-9374-47CD-82E6-CC993A436F44}"/>
              </a:ext>
            </a:extLst>
          </p:cNvPr>
          <p:cNvSpPr/>
          <p:nvPr/>
        </p:nvSpPr>
        <p:spPr>
          <a:xfrm>
            <a:off x="8486386" y="2289811"/>
            <a:ext cx="1097280" cy="1097280"/>
          </a:xfrm>
          <a:prstGeom prst="rect">
            <a:avLst/>
          </a:prstGeom>
          <a:solidFill>
            <a:srgbClr val="FF99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8503970" y="2377445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B9F033-AC32-4936-92C5-460787E6589F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9999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7" name="Rectangle 56">
            <a:hlinkClick r:id="rId4" action="ppaction://hlinksldjump"/>
            <a:extLst>
              <a:ext uri="{FF2B5EF4-FFF2-40B4-BE49-F238E27FC236}">
                <a16:creationId xmlns:a16="http://schemas.microsoft.com/office/drawing/2014/main" id="{CFEE51BB-7DAE-40AA-B419-00B40D035A53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8" name="Rectangle 57">
            <a:hlinkClick r:id="rId5" action="ppaction://hlinksldjump"/>
            <a:extLst>
              <a:ext uri="{FF2B5EF4-FFF2-40B4-BE49-F238E27FC236}">
                <a16:creationId xmlns:a16="http://schemas.microsoft.com/office/drawing/2014/main" id="{3BE2B8BB-7FD0-4914-80F8-55527241D50D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9" name="Rectangle 58">
            <a:hlinkClick r:id="rId6" action="ppaction://hlinksldjump"/>
            <a:extLst>
              <a:ext uri="{FF2B5EF4-FFF2-40B4-BE49-F238E27FC236}">
                <a16:creationId xmlns:a16="http://schemas.microsoft.com/office/drawing/2014/main" id="{EE35C5D2-E5C7-4401-A5D0-8BCC63D74D15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0" name="Rectangle 59">
            <a:hlinkClick r:id="rId7" action="ppaction://hlinksldjump"/>
            <a:extLst>
              <a:ext uri="{FF2B5EF4-FFF2-40B4-BE49-F238E27FC236}">
                <a16:creationId xmlns:a16="http://schemas.microsoft.com/office/drawing/2014/main" id="{A994DEE5-2C12-4D07-BE9D-88F9578DB037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1" name="Rectangle 60">
            <a:hlinkClick r:id="rId8" action="ppaction://hlinksldjump"/>
            <a:extLst>
              <a:ext uri="{FF2B5EF4-FFF2-40B4-BE49-F238E27FC236}">
                <a16:creationId xmlns:a16="http://schemas.microsoft.com/office/drawing/2014/main" id="{54921232-7997-47B2-AC1F-7D499DBC4131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3" name="Rectangle 62">
            <a:hlinkClick r:id="rId9" action="ppaction://hlinksldjump"/>
            <a:extLst>
              <a:ext uri="{FF2B5EF4-FFF2-40B4-BE49-F238E27FC236}">
                <a16:creationId xmlns:a16="http://schemas.microsoft.com/office/drawing/2014/main" id="{FCFFCC75-A3A1-4740-9E1C-5B88402AD4C1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4" name="Rectangle 63">
            <a:hlinkClick r:id="rId10" action="ppaction://hlinksldjump"/>
            <a:extLst>
              <a:ext uri="{FF2B5EF4-FFF2-40B4-BE49-F238E27FC236}">
                <a16:creationId xmlns:a16="http://schemas.microsoft.com/office/drawing/2014/main" id="{AA3CF3A9-0E35-4752-9795-7B7099F799AA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5" name="Rectangle 64">
            <a:hlinkClick r:id="rId11" action="ppaction://hlinksldjump"/>
            <a:extLst>
              <a:ext uri="{FF2B5EF4-FFF2-40B4-BE49-F238E27FC236}">
                <a16:creationId xmlns:a16="http://schemas.microsoft.com/office/drawing/2014/main" id="{5CA71609-2240-4C6A-8236-61BEA18B2657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6" name="Rectangle 65">
            <a:hlinkClick r:id="rId12" action="ppaction://hlinksldjump"/>
            <a:extLst>
              <a:ext uri="{FF2B5EF4-FFF2-40B4-BE49-F238E27FC236}">
                <a16:creationId xmlns:a16="http://schemas.microsoft.com/office/drawing/2014/main" id="{EB6CACC4-97D0-4196-8D46-DAB254FBB664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8" name="Rectangle 67">
            <a:hlinkClick r:id="rId13" action="ppaction://hlinksldjump"/>
            <a:extLst>
              <a:ext uri="{FF2B5EF4-FFF2-40B4-BE49-F238E27FC236}">
                <a16:creationId xmlns:a16="http://schemas.microsoft.com/office/drawing/2014/main" id="{AD8E9C93-0A4D-4B29-BF43-04E62F917E4C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9" name="Rectangle 68">
            <a:hlinkClick r:id="rId14" action="ppaction://hlinksldjump"/>
            <a:extLst>
              <a:ext uri="{FF2B5EF4-FFF2-40B4-BE49-F238E27FC236}">
                <a16:creationId xmlns:a16="http://schemas.microsoft.com/office/drawing/2014/main" id="{ACFFAED8-91F8-4275-80E1-4FE629784566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ea typeface="STHupo" panose="02010800040101010101" pitchFamily="2" charset="-122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91FD649-FFF9-4792-870B-268285474E0F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87" name="Graphic 86" descr="Right Pointing Backhand Index ">
            <a:extLst>
              <a:ext uri="{FF2B5EF4-FFF2-40B4-BE49-F238E27FC236}">
                <a16:creationId xmlns:a16="http://schemas.microsoft.com/office/drawing/2014/main" id="{15A215CC-4AC6-4A42-B90A-67CCFB7A0B0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E4569CA7-0EB4-4472-A7AF-F433512AC345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B546C854-EBEF-45B1-8C6D-97E4CC1A7229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EC45805F-DBDD-4B50-B9D3-C5575466FE63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47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6C7BB99-272B-47A2-81DB-425E5C063FEB}"/>
              </a:ext>
            </a:extLst>
          </p:cNvPr>
          <p:cNvSpPr/>
          <p:nvPr/>
        </p:nvSpPr>
        <p:spPr>
          <a:xfrm>
            <a:off x="8486386" y="3470910"/>
            <a:ext cx="1097280" cy="1097280"/>
          </a:xfrm>
          <a:prstGeom prst="rect">
            <a:avLst/>
          </a:prstGeom>
          <a:solidFill>
            <a:srgbClr val="6CDDD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2D02DC-5CF3-4F24-9D80-C7D7E0BBE0EA}"/>
              </a:ext>
            </a:extLst>
          </p:cNvPr>
          <p:cNvSpPr txBox="1"/>
          <p:nvPr/>
        </p:nvSpPr>
        <p:spPr>
          <a:xfrm>
            <a:off x="3794760" y="2382715"/>
            <a:ext cx="4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CDDDA"/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SUBHEADING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dreams of yesterday are the hopes of today and the reality of tomorrow.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Spaceflights cannot be stopped. This is not the work of any one man or even a group of men. It is a historical process which mankind is carrying out in accordance with the natural laws of human development.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8503970" y="3548204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 action="ppaction://hlinksldjump"/>
            <a:extLst>
              <a:ext uri="{FF2B5EF4-FFF2-40B4-BE49-F238E27FC236}">
                <a16:creationId xmlns:a16="http://schemas.microsoft.com/office/drawing/2014/main" id="{B2CC4FE0-EEF5-455E-A7D7-2192CF7E7AE5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1" name="Rectangle 30">
            <a:hlinkClick r:id="rId5" action="ppaction://hlinksldjump"/>
            <a:extLst>
              <a:ext uri="{FF2B5EF4-FFF2-40B4-BE49-F238E27FC236}">
                <a16:creationId xmlns:a16="http://schemas.microsoft.com/office/drawing/2014/main" id="{07061060-6EC3-492C-B71F-C6947A71C3BB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2" name="Rectangle 31">
            <a:hlinkClick r:id="rId6" action="ppaction://hlinksldjump"/>
            <a:extLst>
              <a:ext uri="{FF2B5EF4-FFF2-40B4-BE49-F238E27FC236}">
                <a16:creationId xmlns:a16="http://schemas.microsoft.com/office/drawing/2014/main" id="{DA147C95-55EF-4EE0-B983-A5C3D507D685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7" action="ppaction://hlinksldjump"/>
            <a:extLst>
              <a:ext uri="{FF2B5EF4-FFF2-40B4-BE49-F238E27FC236}">
                <a16:creationId xmlns:a16="http://schemas.microsoft.com/office/drawing/2014/main" id="{38F8AAEC-FE88-4E40-AFFB-1487B21466FD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5" name="Rectangle 34">
            <a:hlinkClick r:id="rId8" action="ppaction://hlinksldjump"/>
            <a:extLst>
              <a:ext uri="{FF2B5EF4-FFF2-40B4-BE49-F238E27FC236}">
                <a16:creationId xmlns:a16="http://schemas.microsoft.com/office/drawing/2014/main" id="{A5330721-3CA3-4FB5-B23E-E1C171A95406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9" action="ppaction://hlinksldjump"/>
            <a:extLst>
              <a:ext uri="{FF2B5EF4-FFF2-40B4-BE49-F238E27FC236}">
                <a16:creationId xmlns:a16="http://schemas.microsoft.com/office/drawing/2014/main" id="{D9FD11C7-5B06-4F2F-A0C0-4804C5D9C61C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10" action="ppaction://hlinksldjump"/>
            <a:extLst>
              <a:ext uri="{FF2B5EF4-FFF2-40B4-BE49-F238E27FC236}">
                <a16:creationId xmlns:a16="http://schemas.microsoft.com/office/drawing/2014/main" id="{2A5047B4-85C4-42F9-8A81-63E9FEE23EEC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1" action="ppaction://hlinksldjump"/>
            <a:extLst>
              <a:ext uri="{FF2B5EF4-FFF2-40B4-BE49-F238E27FC236}">
                <a16:creationId xmlns:a16="http://schemas.microsoft.com/office/drawing/2014/main" id="{5934E186-D539-4BFD-817F-4F323F58145F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2" action="ppaction://hlinksldjump"/>
            <a:extLst>
              <a:ext uri="{FF2B5EF4-FFF2-40B4-BE49-F238E27FC236}">
                <a16:creationId xmlns:a16="http://schemas.microsoft.com/office/drawing/2014/main" id="{37A9E725-AC34-4203-9BBF-EEE91B4B2682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5" name="Rectangle 44">
            <a:hlinkClick r:id="rId13" action="ppaction://hlinksldjump"/>
            <a:extLst>
              <a:ext uri="{FF2B5EF4-FFF2-40B4-BE49-F238E27FC236}">
                <a16:creationId xmlns:a16="http://schemas.microsoft.com/office/drawing/2014/main" id="{2428CA5A-0175-4838-81E8-0A3BD0E16F0A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4" action="ppaction://hlinksldjump"/>
            <a:extLst>
              <a:ext uri="{FF2B5EF4-FFF2-40B4-BE49-F238E27FC236}">
                <a16:creationId xmlns:a16="http://schemas.microsoft.com/office/drawing/2014/main" id="{373526C1-AD90-42BF-8AED-DB3E675AA21D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6786B3-D316-4A4D-9641-EE133698CDCD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5" name="Graphic 64" descr="Right Pointing Backhand Index ">
            <a:extLst>
              <a:ext uri="{FF2B5EF4-FFF2-40B4-BE49-F238E27FC236}">
                <a16:creationId xmlns:a16="http://schemas.microsoft.com/office/drawing/2014/main" id="{DBA56779-B035-49A8-B669-AC667FB3AF9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5" name="Freeform: Shape 24">
            <a:hlinkClick r:id="rId17" action="ppaction://hlinksldjump"/>
            <a:extLst>
              <a:ext uri="{FF2B5EF4-FFF2-40B4-BE49-F238E27FC236}">
                <a16:creationId xmlns:a16="http://schemas.microsoft.com/office/drawing/2014/main" id="{44D10313-0BE6-45B5-A887-DBFB32043907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3BD87DF1-4AB0-4FE4-BB25-8122941015BF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69477AC3-C9A2-4D89-8501-5B926464EB55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144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71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hlinkClick r:id="rId4" action="ppaction://hlinksldjump"/>
            <a:extLst>
              <a:ext uri="{FF2B5EF4-FFF2-40B4-BE49-F238E27FC236}">
                <a16:creationId xmlns:a16="http://schemas.microsoft.com/office/drawing/2014/main" id="{19B10718-ED43-4449-A336-AA30EA66BE6B}"/>
              </a:ext>
            </a:extLst>
          </p:cNvPr>
          <p:cNvSpPr/>
          <p:nvPr/>
        </p:nvSpPr>
        <p:spPr>
          <a:xfrm>
            <a:off x="3791461" y="1108712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29" name="Rectangle 28">
            <a:hlinkClick r:id="rId5" action="ppaction://hlinksldjump"/>
            <a:extLst>
              <a:ext uri="{FF2B5EF4-FFF2-40B4-BE49-F238E27FC236}">
                <a16:creationId xmlns:a16="http://schemas.microsoft.com/office/drawing/2014/main" id="{CE3B0C5F-9304-48EB-8527-B8FCECBF87A6}"/>
              </a:ext>
            </a:extLst>
          </p:cNvPr>
          <p:cNvSpPr/>
          <p:nvPr/>
        </p:nvSpPr>
        <p:spPr>
          <a:xfrm>
            <a:off x="4969588" y="1108712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3" name="Rectangle 32">
            <a:hlinkClick r:id="rId6" action="ppaction://hlinksldjump"/>
            <a:extLst>
              <a:ext uri="{FF2B5EF4-FFF2-40B4-BE49-F238E27FC236}">
                <a16:creationId xmlns:a16="http://schemas.microsoft.com/office/drawing/2014/main" id="{50D68456-02CE-4E7D-BDD4-F82C5FAC79F0}"/>
              </a:ext>
            </a:extLst>
          </p:cNvPr>
          <p:cNvSpPr/>
          <p:nvPr/>
        </p:nvSpPr>
        <p:spPr>
          <a:xfrm>
            <a:off x="6143400" y="1108712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03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4" name="Rectangle 33">
            <a:hlinkClick r:id="rId7" action="ppaction://hlinksldjump"/>
            <a:extLst>
              <a:ext uri="{FF2B5EF4-FFF2-40B4-BE49-F238E27FC236}">
                <a16:creationId xmlns:a16="http://schemas.microsoft.com/office/drawing/2014/main" id="{3B68AF61-0F81-4398-A44D-30076E262A72}"/>
              </a:ext>
            </a:extLst>
          </p:cNvPr>
          <p:cNvSpPr/>
          <p:nvPr/>
        </p:nvSpPr>
        <p:spPr>
          <a:xfrm>
            <a:off x="7317050" y="1108712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  <a:t>04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36" name="Rectangle 35">
            <a:hlinkClick r:id="rId8" action="ppaction://hlinksldjump"/>
            <a:extLst>
              <a:ext uri="{FF2B5EF4-FFF2-40B4-BE49-F238E27FC236}">
                <a16:creationId xmlns:a16="http://schemas.microsoft.com/office/drawing/2014/main" id="{2F8F801B-67AE-4559-B00C-BCD2A5824212}"/>
              </a:ext>
            </a:extLst>
          </p:cNvPr>
          <p:cNvSpPr/>
          <p:nvPr/>
        </p:nvSpPr>
        <p:spPr>
          <a:xfrm>
            <a:off x="8486386" y="2289809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05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0" name="Rectangle 39">
            <a:hlinkClick r:id="rId9" action="ppaction://hlinksldjump"/>
            <a:extLst>
              <a:ext uri="{FF2B5EF4-FFF2-40B4-BE49-F238E27FC236}">
                <a16:creationId xmlns:a16="http://schemas.microsoft.com/office/drawing/2014/main" id="{12758052-98CE-4560-BA5F-D9CBBE55400F}"/>
              </a:ext>
            </a:extLst>
          </p:cNvPr>
          <p:cNvSpPr/>
          <p:nvPr/>
        </p:nvSpPr>
        <p:spPr>
          <a:xfrm>
            <a:off x="8486386" y="34709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06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1" name="Rectangle 40">
            <a:hlinkClick r:id="rId10" action="ppaction://hlinksldjump"/>
            <a:extLst>
              <a:ext uri="{FF2B5EF4-FFF2-40B4-BE49-F238E27FC236}">
                <a16:creationId xmlns:a16="http://schemas.microsoft.com/office/drawing/2014/main" id="{C9EDBDAA-BD68-43CB-A75A-A6E457A8E351}"/>
              </a:ext>
            </a:extLst>
          </p:cNvPr>
          <p:cNvSpPr/>
          <p:nvPr/>
        </p:nvSpPr>
        <p:spPr>
          <a:xfrm>
            <a:off x="7317050" y="4652008"/>
            <a:ext cx="1097280" cy="1097280"/>
          </a:xfrm>
          <a:prstGeom prst="rect">
            <a:avLst/>
          </a:pr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07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2" name="Rectangle 41">
            <a:hlinkClick r:id="rId11" action="ppaction://hlinksldjump"/>
            <a:extLst>
              <a:ext uri="{FF2B5EF4-FFF2-40B4-BE49-F238E27FC236}">
                <a16:creationId xmlns:a16="http://schemas.microsoft.com/office/drawing/2014/main" id="{3582753E-395D-4336-A2B4-23B20CBDFF4B}"/>
              </a:ext>
            </a:extLst>
          </p:cNvPr>
          <p:cNvSpPr/>
          <p:nvPr/>
        </p:nvSpPr>
        <p:spPr>
          <a:xfrm>
            <a:off x="6143400" y="46520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08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3" name="Rectangle 42">
            <a:hlinkClick r:id="rId12" action="ppaction://hlinksldjump"/>
            <a:extLst>
              <a:ext uri="{FF2B5EF4-FFF2-40B4-BE49-F238E27FC236}">
                <a16:creationId xmlns:a16="http://schemas.microsoft.com/office/drawing/2014/main" id="{FDAA2927-F912-4B19-A822-2FDB3242A26D}"/>
              </a:ext>
            </a:extLst>
          </p:cNvPr>
          <p:cNvSpPr/>
          <p:nvPr/>
        </p:nvSpPr>
        <p:spPr>
          <a:xfrm>
            <a:off x="4969588" y="4652008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09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4" name="Rectangle 43">
            <a:hlinkClick r:id="rId13" action="ppaction://hlinksldjump"/>
            <a:extLst>
              <a:ext uri="{FF2B5EF4-FFF2-40B4-BE49-F238E27FC236}">
                <a16:creationId xmlns:a16="http://schemas.microsoft.com/office/drawing/2014/main" id="{DFF8B7B6-ABBA-4CFA-B1E9-B54C89D85411}"/>
              </a:ext>
            </a:extLst>
          </p:cNvPr>
          <p:cNvSpPr/>
          <p:nvPr/>
        </p:nvSpPr>
        <p:spPr>
          <a:xfrm>
            <a:off x="3791461" y="4652008"/>
            <a:ext cx="1097280" cy="1097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5C718A"/>
                </a:solidFill>
                <a:latin typeface="Baloo Chettan" panose="03080902040302020200" pitchFamily="66" charset="0"/>
                <a:cs typeface="Baloo Chettan" panose="03080902040302020200" pitchFamily="66" charset="0"/>
              </a:rPr>
              <a:t>10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solidFill>
                  <a:srgbClr val="5C718A"/>
                </a:solidFill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6" name="Rectangle 45">
            <a:hlinkClick r:id="rId14" action="ppaction://hlinksldjump"/>
            <a:extLst>
              <a:ext uri="{FF2B5EF4-FFF2-40B4-BE49-F238E27FC236}">
                <a16:creationId xmlns:a16="http://schemas.microsoft.com/office/drawing/2014/main" id="{FCFB1437-CC40-4CB5-AA85-74C212D99427}"/>
              </a:ext>
            </a:extLst>
          </p:cNvPr>
          <p:cNvSpPr/>
          <p:nvPr/>
        </p:nvSpPr>
        <p:spPr>
          <a:xfrm>
            <a:off x="2608333" y="3470908"/>
            <a:ext cx="1097280" cy="109728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11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48" name="Rectangle 47">
            <a:hlinkClick r:id="rId15" action="ppaction://hlinksldjump"/>
            <a:extLst>
              <a:ext uri="{FF2B5EF4-FFF2-40B4-BE49-F238E27FC236}">
                <a16:creationId xmlns:a16="http://schemas.microsoft.com/office/drawing/2014/main" id="{3A1E5458-8577-4D81-8040-76E785326A68}"/>
              </a:ext>
            </a:extLst>
          </p:cNvPr>
          <p:cNvSpPr/>
          <p:nvPr/>
        </p:nvSpPr>
        <p:spPr>
          <a:xfrm>
            <a:off x="2608333" y="2289809"/>
            <a:ext cx="1097280" cy="1097280"/>
          </a:xfrm>
          <a:prstGeom prst="rect">
            <a:avLst/>
          </a:prstGeom>
          <a:solidFill>
            <a:srgbClr val="33CC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loo Chettan" panose="03080902040302020200" pitchFamily="66" charset="0"/>
                <a:cs typeface="Baloo Chettan" panose="03080902040302020200" pitchFamily="66" charset="0"/>
              </a:rPr>
              <a:t>12</a:t>
            </a:r>
            <a:br>
              <a:rPr lang="en-US" dirty="0">
                <a:solidFill>
                  <a:srgbClr val="FF00FF"/>
                </a:solidFill>
                <a:latin typeface="Oswald" panose="02000503000000000000" pitchFamily="2" charset="0"/>
              </a:rPr>
            </a:b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</a:t>
            </a:r>
            <a:r>
              <a:rPr lang="en-US" dirty="0">
                <a:latin typeface="Oswald" panose="02000503000000000000" pitchFamily="2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61DD01E-0662-40E2-9546-1D2FC232D220}"/>
              </a:ext>
            </a:extLst>
          </p:cNvPr>
          <p:cNvSpPr txBox="1"/>
          <p:nvPr/>
        </p:nvSpPr>
        <p:spPr>
          <a:xfrm>
            <a:off x="498565" y="499858"/>
            <a:ext cx="1679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C718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Game Tabs</a:t>
            </a:r>
          </a:p>
        </p:txBody>
      </p:sp>
      <p:pic>
        <p:nvPicPr>
          <p:cNvPr id="66" name="Graphic 65" descr="Right Pointing Backhand Index ">
            <a:extLst>
              <a:ext uri="{FF2B5EF4-FFF2-40B4-BE49-F238E27FC236}">
                <a16:creationId xmlns:a16="http://schemas.microsoft.com/office/drawing/2014/main" id="{E5F086D1-11C5-404F-AE1A-E88E4B305E3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04462" y="1337312"/>
            <a:ext cx="640080" cy="640080"/>
          </a:xfrm>
          <a:prstGeom prst="rect">
            <a:avLst/>
          </a:prstGeom>
        </p:spPr>
      </p:pic>
      <p:sp>
        <p:nvSpPr>
          <p:cNvPr id="26" name="Freeform: Shape 25">
            <a:hlinkClick r:id="rId18" action="ppaction://hlinksldjump"/>
            <a:extLst>
              <a:ext uri="{FF2B5EF4-FFF2-40B4-BE49-F238E27FC236}">
                <a16:creationId xmlns:a16="http://schemas.microsoft.com/office/drawing/2014/main" id="{0B807234-0BA3-49AA-8C9C-CE8B46FC9466}"/>
              </a:ext>
            </a:extLst>
          </p:cNvPr>
          <p:cNvSpPr/>
          <p:nvPr/>
        </p:nvSpPr>
        <p:spPr>
          <a:xfrm rot="16200000">
            <a:off x="8486386" y="1108712"/>
            <a:ext cx="1097281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27" name="Freeform: Shape 26">
            <a:hlinkClick r:id="rId19" action="ppaction://hlinksldjump"/>
            <a:extLst>
              <a:ext uri="{FF2B5EF4-FFF2-40B4-BE49-F238E27FC236}">
                <a16:creationId xmlns:a16="http://schemas.microsoft.com/office/drawing/2014/main" id="{69E11D37-4EFD-467B-8698-4DC733ED9212}"/>
              </a:ext>
            </a:extLst>
          </p:cNvPr>
          <p:cNvSpPr/>
          <p:nvPr/>
        </p:nvSpPr>
        <p:spPr>
          <a:xfrm>
            <a:off x="8486387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5C718A"/>
              </a:solidFill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30" name="Freeform: Shape 29">
            <a:hlinkClick r:id="rId20" action="ppaction://hlinksldjump"/>
            <a:extLst>
              <a:ext uri="{FF2B5EF4-FFF2-40B4-BE49-F238E27FC236}">
                <a16:creationId xmlns:a16="http://schemas.microsoft.com/office/drawing/2014/main" id="{68083DAE-FF4F-44C8-B36B-FEC05EBEBFF5}"/>
              </a:ext>
            </a:extLst>
          </p:cNvPr>
          <p:cNvSpPr/>
          <p:nvPr/>
        </p:nvSpPr>
        <p:spPr>
          <a:xfrm rot="5400000">
            <a:off x="2608333" y="4652008"/>
            <a:ext cx="1097280" cy="1097280"/>
          </a:xfrm>
          <a:custGeom>
            <a:avLst/>
            <a:gdLst>
              <a:gd name="connsiteX0" fmla="*/ 1125855 w 1125855"/>
              <a:gd name="connsiteY0" fmla="*/ 0 h 1318621"/>
              <a:gd name="connsiteX1" fmla="*/ 849488 w 1125855"/>
              <a:gd name="connsiteY1" fmla="*/ 863505 h 1318621"/>
              <a:gd name="connsiteX2" fmla="*/ 106342 w 1125855"/>
              <a:gd name="connsiteY2" fmla="*/ 1312925 h 1318621"/>
              <a:gd name="connsiteX3" fmla="*/ 0 w 1125855"/>
              <a:gd name="connsiteY3" fmla="*/ 1318621 h 1318621"/>
              <a:gd name="connsiteX4" fmla="*/ 0 w 1125855"/>
              <a:gd name="connsiteY4" fmla="*/ 0 h 1318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55" h="1318621">
                <a:moveTo>
                  <a:pt x="1125855" y="0"/>
                </a:moveTo>
                <a:cubicBezTo>
                  <a:pt x="1125855" y="317147"/>
                  <a:pt x="1027747" y="623685"/>
                  <a:pt x="849488" y="863505"/>
                </a:cubicBezTo>
                <a:cubicBezTo>
                  <a:pt x="659138" y="1119593"/>
                  <a:pt x="392687" y="1279255"/>
                  <a:pt x="106342" y="1312925"/>
                </a:cubicBezTo>
                <a:lnTo>
                  <a:pt x="0" y="1318621"/>
                </a:lnTo>
                <a:lnTo>
                  <a:pt x="0" y="0"/>
                </a:lnTo>
                <a:close/>
              </a:path>
            </a:pathLst>
          </a:custGeom>
          <a:solidFill>
            <a:srgbClr val="FFD75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400" dirty="0">
              <a:latin typeface="Baloo Chettan" panose="03080902040302020200" pitchFamily="66" charset="0"/>
              <a:cs typeface="Baloo Chettan" panose="03080902040302020200" pitchFamily="66" charset="0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51DFCC42-C1D3-48E8-8266-087AC98591C4}"/>
              </a:ext>
            </a:extLst>
          </p:cNvPr>
          <p:cNvSpPr/>
          <p:nvPr/>
        </p:nvSpPr>
        <p:spPr>
          <a:xfrm>
            <a:off x="8807703" y="4910059"/>
            <a:ext cx="316522" cy="290589"/>
          </a:xfrm>
          <a:prstGeom prst="star5">
            <a:avLst>
              <a:gd name="adj" fmla="val 27080"/>
              <a:gd name="hf" fmla="val 105146"/>
              <a:gd name="vf" fmla="val 110557"/>
            </a:avLst>
          </a:prstGeom>
          <a:gradFill flip="none" rotWithShape="1">
            <a:gsLst>
              <a:gs pos="96000">
                <a:schemeClr val="accent4">
                  <a:lumMod val="75000"/>
                </a:schemeClr>
              </a:gs>
              <a:gs pos="50000">
                <a:schemeClr val="accent4"/>
              </a:gs>
              <a:gs pos="17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67D7CB0-3E15-4EC3-A347-943B5BD083DE}"/>
              </a:ext>
            </a:extLst>
          </p:cNvPr>
          <p:cNvSpPr txBox="1"/>
          <p:nvPr/>
        </p:nvSpPr>
        <p:spPr>
          <a:xfrm>
            <a:off x="3791461" y="2386584"/>
            <a:ext cx="46228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latin typeface="Baloo Chettan" panose="03080902040302020200" pitchFamily="66" charset="0"/>
                <a:ea typeface="Open Sans Light" panose="020B0306030504020204" pitchFamily="34" charset="0"/>
                <a:cs typeface="Baloo Chettan" panose="03080902040302020200" pitchFamily="66" charset="0"/>
              </a:rPr>
              <a:t>BONUS INFO!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Science has not mastered prophecy. We predict too much for the next year and yet far too late for the </a:t>
            </a:r>
            <a:r>
              <a:rPr lang="en-US" sz="1200" dirty="0">
                <a:solidFill>
                  <a:srgbClr val="5C718A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next.</a:t>
            </a:r>
          </a:p>
          <a:p>
            <a:br>
              <a:rPr lang="en-US" sz="600" dirty="0">
                <a:solidFill>
                  <a:srgbClr val="FF00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1200" dirty="0">
                <a:solidFill>
                  <a:srgbClr val="33CCCC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Learn more</a:t>
            </a:r>
          </a:p>
          <a:p>
            <a:endParaRPr lang="en-US" sz="1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19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b0b86e16-5976-4cd3-aa92-49cfbf2ac035"/>
  <p:tag name="ARTICULATE_DESIGN_ID_OFFICE THEME" val="uWMDI0AK"/>
  <p:tag name="ARTICULATE_SLIDE_COUNT" val="17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PROJECT_OPEN" val="1"/>
  <p:tag name="TAG_BACKING_FORM_KEY" val="1378268-c:\users\trimm\dropbox\downloads\boardgamethemedtabs.pptx"/>
  <p:tag name="ARTICULATE_PRESENTER_VERSION" val="8"/>
  <p:tag name="ARTICULATE_USED_PAGE_ORIENTATION" val="1"/>
  <p:tag name="ARTICULATE_USED_PAGE_SIZE" val="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3345afdc93c24be4a7f18ed7f1bb608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6ef517351fa4e8196280a087838bbf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919694f5bc14250b3127eaf8096e5a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162b5726683438b991959b9dd617b2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a7591cbc8e64870bfdf4c744fb767f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66bb673e8f34bfda43cfa5b36bb675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7ae3a6a99e6479a936c8866fd5e14e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8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0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2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2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9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USED_LAYOUT" val="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RTICULATE_SLIDE_THUMBNAIL_REFRESH" val="1"/>
  <p:tag name="ARTICULATE_USED_LAYOUT" val="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90867545-3353-40e4-bccd-1da832f65255"/>
  <p:tag name="ARTICULATE_SLIDE_PAUSE" val="1"/>
  <p:tag name="ARTICULATE_HIDE_SLIDE" val="0"/>
  <p:tag name="ARTICULATE_PLAYER_CONTROL_PREVIOUS" val="False"/>
  <p:tag name="ARTICULATE_PLAYER_CONTROL_NEXT" val="False"/>
  <p:tag name="AUDIO_ID" val="273"/>
  <p:tag name="ARTICULATE_USED_LAYOUT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254acd74820746bb9d2ed9c3ad37e1a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6e966053047749dd9fa73cf537bf6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f364d5b3e8c4de69469d2e86d785b8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921b2476fd04173a5bde8f17ac722ff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3b847b9462b4a5880e57e155f46247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0835123214e4dc695ff0c93d6828e3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1033</Words>
  <Application>Microsoft Office PowerPoint</Application>
  <PresentationFormat>Widescreen</PresentationFormat>
  <Paragraphs>303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STHupo</vt:lpstr>
      <vt:lpstr>Arial</vt:lpstr>
      <vt:lpstr>Baloo Chettan</vt:lpstr>
      <vt:lpstr>Calibri</vt:lpstr>
      <vt:lpstr>Calibri Light</vt:lpstr>
      <vt:lpstr>Open Sans</vt:lpstr>
      <vt:lpstr>Open Sans Light</vt:lpstr>
      <vt:lpstr>Oswald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trimmer@articulate.com</dc:creator>
  <cp:lastModifiedBy>trimmer@articulate.com</cp:lastModifiedBy>
  <cp:revision>75</cp:revision>
  <dcterms:created xsi:type="dcterms:W3CDTF">2018-05-21T19:17:30Z</dcterms:created>
  <dcterms:modified xsi:type="dcterms:W3CDTF">2018-05-22T19:04:07Z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6ABA905D-BA34-4AED-BD6B-A3CA26B69FD0</vt:lpwstr>
  </property>
  <property fmtid="{D5CDD505-2E9C-101B-9397-08002B2CF9AE}" pid="3" name="ArticulatePath">
    <vt:lpwstr>Presentation1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8</vt:lpwstr>
  </property>
  <property fmtid="{D5CDD505-2E9C-101B-9397-08002B2CF9AE}" pid="6" name="ArticulateProjectFull">
    <vt:lpwstr>C:\Users\trimm\Dropbox\Downloads\BoardGameThemedTabs.ppta</vt:lpwstr>
  </property>
</Properties>
</file>