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handoutMasterIdLst>
    <p:handoutMasterId r:id="rId37"/>
  </p:handoutMasterIdLst>
  <p:sldIdLst>
    <p:sldId id="256" r:id="rId4"/>
    <p:sldId id="257" r:id="rId5"/>
    <p:sldId id="259" r:id="rId6"/>
    <p:sldId id="258" r:id="rId7"/>
    <p:sldId id="260" r:id="rId8"/>
    <p:sldId id="261" r:id="rId9"/>
    <p:sldId id="262" r:id="rId10"/>
    <p:sldId id="263" r:id="rId11"/>
    <p:sldId id="290" r:id="rId12"/>
    <p:sldId id="264" r:id="rId13"/>
    <p:sldId id="284" r:id="rId14"/>
    <p:sldId id="267" r:id="rId15"/>
    <p:sldId id="285" r:id="rId16"/>
    <p:sldId id="287" r:id="rId17"/>
    <p:sldId id="270" r:id="rId18"/>
    <p:sldId id="286" r:id="rId19"/>
    <p:sldId id="272" r:id="rId20"/>
    <p:sldId id="283" r:id="rId21"/>
    <p:sldId id="282" r:id="rId22"/>
    <p:sldId id="271" r:id="rId23"/>
    <p:sldId id="265" r:id="rId24"/>
    <p:sldId id="274" r:id="rId25"/>
    <p:sldId id="269" r:id="rId26"/>
    <p:sldId id="281" r:id="rId27"/>
    <p:sldId id="268" r:id="rId28"/>
    <p:sldId id="276" r:id="rId29"/>
    <p:sldId id="277" r:id="rId30"/>
    <p:sldId id="289" r:id="rId31"/>
    <p:sldId id="279" r:id="rId32"/>
    <p:sldId id="278" r:id="rId33"/>
    <p:sldId id="291" r:id="rId34"/>
    <p:sldId id="292" r:id="rId35"/>
    <p:sldId id="298" r:id="rId3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4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37" d="100"/>
          <a:sy n="137" d="100"/>
        </p:scale>
        <p:origin x="1548" y="114"/>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1">
                <a:lumMod val="75000"/>
                <a:lumOff val="25000"/>
              </a:schemeClr>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c:v>
                </c:pt>
                <c:pt idx="1">
                  <c:v>2</c:v>
                </c:pt>
                <c:pt idx="2">
                  <c:v>3</c:v>
                </c:pt>
                <c:pt idx="3">
                  <c:v>4</c:v>
                </c:pt>
              </c:numCache>
            </c:numRef>
          </c:val>
          <c:extLst>
            <c:ext xmlns:c16="http://schemas.microsoft.com/office/drawing/2014/chart" uri="{C3380CC4-5D6E-409C-BE32-E72D297353CC}">
              <c16:uniqueId val="{00000000-444D-4B34-B2E7-E8092754BEDB}"/>
            </c:ext>
          </c:extLst>
        </c:ser>
        <c:ser>
          <c:idx val="1"/>
          <c:order val="1"/>
          <c:tx>
            <c:strRef>
              <c:f>Sheet1!$C$1</c:f>
              <c:strCache>
                <c:ptCount val="1"/>
                <c:pt idx="0">
                  <c:v>Series 2</c:v>
                </c:pt>
              </c:strCache>
            </c:strRef>
          </c:tx>
          <c:spPr>
            <a:solidFill>
              <a:schemeClr val="bg1">
                <a:lumMod val="7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3</c:v>
                </c:pt>
                <c:pt idx="1">
                  <c:v>4</c:v>
                </c:pt>
                <c:pt idx="2">
                  <c:v>1</c:v>
                </c:pt>
                <c:pt idx="3">
                  <c:v>2</c:v>
                </c:pt>
              </c:numCache>
            </c:numRef>
          </c:val>
          <c:extLst>
            <c:ext xmlns:c16="http://schemas.microsoft.com/office/drawing/2014/chart" uri="{C3380CC4-5D6E-409C-BE32-E72D297353CC}">
              <c16:uniqueId val="{00000001-444D-4B34-B2E7-E8092754BEDB}"/>
            </c:ext>
          </c:extLst>
        </c:ser>
        <c:ser>
          <c:idx val="2"/>
          <c:order val="2"/>
          <c:tx>
            <c:strRef>
              <c:f>Sheet1!$D$1</c:f>
              <c:strCache>
                <c:ptCount val="1"/>
                <c:pt idx="0">
                  <c:v>Series 3</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1</c:v>
                </c:pt>
                <c:pt idx="2">
                  <c:v>3</c:v>
                </c:pt>
                <c:pt idx="3">
                  <c:v>5</c:v>
                </c:pt>
              </c:numCache>
            </c:numRef>
          </c:val>
          <c:extLst>
            <c:ext xmlns:c16="http://schemas.microsoft.com/office/drawing/2014/chart" uri="{C3380CC4-5D6E-409C-BE32-E72D297353CC}">
              <c16:uniqueId val="{00000002-444D-4B34-B2E7-E8092754BEDB}"/>
            </c:ext>
          </c:extLst>
        </c:ser>
        <c:dLbls>
          <c:showLegendKey val="0"/>
          <c:showVal val="0"/>
          <c:showCatName val="0"/>
          <c:showSerName val="0"/>
          <c:showPercent val="0"/>
          <c:showBubbleSize val="0"/>
        </c:dLbls>
        <c:gapWidth val="150"/>
        <c:axId val="138332416"/>
        <c:axId val="138481664"/>
      </c:barChart>
      <c:catAx>
        <c:axId val="138332416"/>
        <c:scaling>
          <c:orientation val="minMax"/>
        </c:scaling>
        <c:delete val="0"/>
        <c:axPos val="b"/>
        <c:numFmt formatCode="General" sourceLinked="0"/>
        <c:majorTickMark val="out"/>
        <c:minorTickMark val="none"/>
        <c:tickLblPos val="nextTo"/>
        <c:txPr>
          <a:bodyPr/>
          <a:lstStyle/>
          <a:p>
            <a:pPr>
              <a:defRPr sz="1200">
                <a:latin typeface="Arial" pitchFamily="34" charset="0"/>
                <a:cs typeface="Arial" pitchFamily="34" charset="0"/>
              </a:defRPr>
            </a:pPr>
            <a:endParaRPr lang="ko-KR"/>
          </a:p>
        </c:txPr>
        <c:crossAx val="138481664"/>
        <c:crosses val="autoZero"/>
        <c:auto val="1"/>
        <c:lblAlgn val="ctr"/>
        <c:lblOffset val="100"/>
        <c:noMultiLvlLbl val="0"/>
      </c:catAx>
      <c:valAx>
        <c:axId val="138481664"/>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latin typeface="Arial" pitchFamily="34" charset="0"/>
                <a:cs typeface="Arial" pitchFamily="34" charset="0"/>
              </a:defRPr>
            </a:pPr>
            <a:endParaRPr lang="ko-KR"/>
          </a:p>
        </c:txPr>
        <c:crossAx val="138332416"/>
        <c:crosses val="autoZero"/>
        <c:crossBetween val="between"/>
      </c:valAx>
      <c:spPr>
        <a:noFill/>
        <a:ln w="12700">
          <a:noFill/>
        </a:ln>
      </c:spPr>
    </c:plotArea>
    <c:plotVisOnly val="1"/>
    <c:dispBlanksAs val="gap"/>
    <c:showDLblsOverMax val="0"/>
  </c:chart>
  <c:spPr>
    <a:ln>
      <a:noFill/>
    </a:ln>
  </c:spPr>
  <c:txPr>
    <a:bodyPr/>
    <a:lstStyle/>
    <a:p>
      <a:pPr>
        <a:defRPr sz="18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Series 1</c:v>
                </c:pt>
              </c:strCache>
            </c:strRef>
          </c:tx>
          <c:spPr>
            <a:solidFill>
              <a:srgbClr val="E54632"/>
            </a:solidFill>
          </c:spPr>
          <c:invertIfNegative val="0"/>
          <c:dPt>
            <c:idx val="0"/>
            <c:invertIfNegative val="0"/>
            <c:bubble3D val="0"/>
            <c:spPr>
              <a:solidFill>
                <a:schemeClr val="accent1"/>
              </a:solidFill>
            </c:spPr>
            <c:extLst>
              <c:ext xmlns:c16="http://schemas.microsoft.com/office/drawing/2014/chart" uri="{C3380CC4-5D6E-409C-BE32-E72D297353CC}">
                <c16:uniqueId val="{00000002-0D6C-4120-AFBB-333C09A4BDF1}"/>
              </c:ext>
            </c:extLst>
          </c:dPt>
          <c:dPt>
            <c:idx val="1"/>
            <c:invertIfNegative val="0"/>
            <c:bubble3D val="0"/>
            <c:spPr>
              <a:solidFill>
                <a:schemeClr val="accent2"/>
              </a:solidFill>
            </c:spPr>
            <c:extLst>
              <c:ext xmlns:c16="http://schemas.microsoft.com/office/drawing/2014/chart" uri="{C3380CC4-5D6E-409C-BE32-E72D297353CC}">
                <c16:uniqueId val="{00000003-0D6C-4120-AFBB-333C09A4BDF1}"/>
              </c:ext>
            </c:extLst>
          </c:dPt>
          <c:dPt>
            <c:idx val="2"/>
            <c:invertIfNegative val="0"/>
            <c:bubble3D val="0"/>
            <c:spPr>
              <a:solidFill>
                <a:schemeClr val="accent3"/>
              </a:solidFill>
            </c:spPr>
            <c:extLst>
              <c:ext xmlns:c16="http://schemas.microsoft.com/office/drawing/2014/chart" uri="{C3380CC4-5D6E-409C-BE32-E72D297353CC}">
                <c16:uniqueId val="{00000004-0D6C-4120-AFBB-333C09A4BDF1}"/>
              </c:ext>
            </c:extLst>
          </c:dPt>
          <c:dPt>
            <c:idx val="3"/>
            <c:invertIfNegative val="0"/>
            <c:bubble3D val="0"/>
            <c:spPr>
              <a:solidFill>
                <a:schemeClr val="accent4"/>
              </a:solidFill>
            </c:spPr>
            <c:extLst>
              <c:ext xmlns:c16="http://schemas.microsoft.com/office/drawing/2014/chart" uri="{C3380CC4-5D6E-409C-BE32-E72D297353CC}">
                <c16:uniqueId val="{00000005-0D6C-4120-AFBB-333C09A4BDF1}"/>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35</c:v>
                </c:pt>
                <c:pt idx="1">
                  <c:v>80</c:v>
                </c:pt>
                <c:pt idx="2">
                  <c:v>60</c:v>
                </c:pt>
                <c:pt idx="3">
                  <c:v>20</c:v>
                </c:pt>
              </c:numCache>
            </c:numRef>
          </c:val>
          <c:extLst>
            <c:ext xmlns:c16="http://schemas.microsoft.com/office/drawing/2014/chart" uri="{C3380CC4-5D6E-409C-BE32-E72D297353CC}">
              <c16:uniqueId val="{00000000-0D6C-4120-AFBB-333C09A4BDF1}"/>
            </c:ext>
          </c:extLst>
        </c:ser>
        <c:ser>
          <c:idx val="1"/>
          <c:order val="1"/>
          <c:tx>
            <c:strRef>
              <c:f>Sheet1!$C$1</c:f>
              <c:strCache>
                <c:ptCount val="1"/>
                <c:pt idx="0">
                  <c:v>Series 2</c:v>
                </c:pt>
              </c:strCache>
            </c:strRef>
          </c:tx>
          <c:spPr>
            <a:solidFill>
              <a:schemeClr val="bg1">
                <a:lumMod val="9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65</c:v>
                </c:pt>
                <c:pt idx="1">
                  <c:v>20</c:v>
                </c:pt>
                <c:pt idx="2">
                  <c:v>40</c:v>
                </c:pt>
                <c:pt idx="3">
                  <c:v>80</c:v>
                </c:pt>
              </c:numCache>
            </c:numRef>
          </c:val>
          <c:extLst>
            <c:ext xmlns:c16="http://schemas.microsoft.com/office/drawing/2014/chart" uri="{C3380CC4-5D6E-409C-BE32-E72D297353CC}">
              <c16:uniqueId val="{00000001-0D6C-4120-AFBB-333C09A4BDF1}"/>
            </c:ext>
          </c:extLst>
        </c:ser>
        <c:dLbls>
          <c:showLegendKey val="0"/>
          <c:showVal val="0"/>
          <c:showCatName val="0"/>
          <c:showSerName val="0"/>
          <c:showPercent val="0"/>
          <c:showBubbleSize val="0"/>
        </c:dLbls>
        <c:gapWidth val="450"/>
        <c:overlap val="100"/>
        <c:axId val="138957952"/>
        <c:axId val="138959488"/>
      </c:barChart>
      <c:catAx>
        <c:axId val="138957952"/>
        <c:scaling>
          <c:orientation val="minMax"/>
        </c:scaling>
        <c:delete val="1"/>
        <c:axPos val="b"/>
        <c:numFmt formatCode="General" sourceLinked="0"/>
        <c:majorTickMark val="out"/>
        <c:minorTickMark val="none"/>
        <c:tickLblPos val="nextTo"/>
        <c:crossAx val="138959488"/>
        <c:crosses val="autoZero"/>
        <c:auto val="1"/>
        <c:lblAlgn val="ctr"/>
        <c:lblOffset val="100"/>
        <c:noMultiLvlLbl val="0"/>
      </c:catAx>
      <c:valAx>
        <c:axId val="138959488"/>
        <c:scaling>
          <c:orientation val="minMax"/>
        </c:scaling>
        <c:delete val="1"/>
        <c:axPos val="l"/>
        <c:majorGridlines>
          <c:spPr>
            <a:ln>
              <a:noFill/>
            </a:ln>
          </c:spPr>
        </c:majorGridlines>
        <c:numFmt formatCode="0%" sourceLinked="1"/>
        <c:majorTickMark val="out"/>
        <c:minorTickMark val="none"/>
        <c:tickLblPos val="nextTo"/>
        <c:crossAx val="138957952"/>
        <c:crosses val="autoZero"/>
        <c:crossBetween val="between"/>
      </c:valAx>
    </c:plotArea>
    <c:plotVisOnly val="1"/>
    <c:dispBlanksAs val="gap"/>
    <c:showDLblsOverMax val="0"/>
  </c:chart>
  <c:txPr>
    <a:bodyPr/>
    <a:lstStyle/>
    <a:p>
      <a:pPr>
        <a:defRPr sz="1800"/>
      </a:pPr>
      <a:endParaRPr lang="ko-K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3C59-4107-B342-54B14AFC4453}"/>
              </c:ext>
            </c:extLst>
          </c:dPt>
          <c:dPt>
            <c:idx val="1"/>
            <c:bubble3D val="0"/>
            <c:spPr>
              <a:solidFill>
                <a:schemeClr val="accent1">
                  <a:alpha val="40000"/>
                </a:schemeClr>
              </a:solidFill>
            </c:spPr>
            <c:extLst>
              <c:ext xmlns:c16="http://schemas.microsoft.com/office/drawing/2014/chart" uri="{C3380CC4-5D6E-409C-BE32-E72D297353CC}">
                <c16:uniqueId val="{00000003-3C59-4107-B342-54B14AFC4453}"/>
              </c:ext>
            </c:extLst>
          </c:dPt>
          <c:cat>
            <c:strRef>
              <c:f>Sheet1!$A$2:$A$3</c:f>
              <c:strCache>
                <c:ptCount val="2"/>
                <c:pt idx="0">
                  <c:v>1st Qtr</c:v>
                </c:pt>
                <c:pt idx="1">
                  <c:v>2nd Qtr</c:v>
                </c:pt>
              </c:strCache>
            </c:strRef>
          </c:cat>
          <c:val>
            <c:numRef>
              <c:f>Sheet1!$B$2:$B$3</c:f>
              <c:numCache>
                <c:formatCode>General</c:formatCode>
                <c:ptCount val="2"/>
                <c:pt idx="0">
                  <c:v>70</c:v>
                </c:pt>
                <c:pt idx="1">
                  <c:v>45</c:v>
                </c:pt>
              </c:numCache>
            </c:numRef>
          </c:val>
          <c:extLst>
            <c:ext xmlns:c16="http://schemas.microsoft.com/office/drawing/2014/chart" uri="{C3380CC4-5D6E-409C-BE32-E72D297353CC}">
              <c16:uniqueId val="{00000004-3C59-4107-B342-54B14AFC4453}"/>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ko-K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tx1">
                  <a:lumMod val="75000"/>
                  <a:lumOff val="25000"/>
                </a:schemeClr>
              </a:solidFill>
            </c:spPr>
            <c:extLst>
              <c:ext xmlns:c16="http://schemas.microsoft.com/office/drawing/2014/chart" uri="{C3380CC4-5D6E-409C-BE32-E72D297353CC}">
                <c16:uniqueId val="{00000001-CB08-4EED-9B69-92D8CDA8F4BD}"/>
              </c:ext>
            </c:extLst>
          </c:dPt>
          <c:dPt>
            <c:idx val="1"/>
            <c:bubble3D val="0"/>
            <c:spPr>
              <a:solidFill>
                <a:schemeClr val="tx1">
                  <a:lumMod val="75000"/>
                  <a:lumOff val="25000"/>
                  <a:alpha val="20000"/>
                </a:schemeClr>
              </a:solidFill>
            </c:spPr>
            <c:extLst>
              <c:ext xmlns:c16="http://schemas.microsoft.com/office/drawing/2014/chart" uri="{C3380CC4-5D6E-409C-BE32-E72D297353CC}">
                <c16:uniqueId val="{00000003-CB08-4EED-9B69-92D8CDA8F4BD}"/>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CB08-4EED-9B69-92D8CDA8F4BD}"/>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ko-K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AA63-405A-89A3-2209CEF1566E}"/>
              </c:ext>
            </c:extLst>
          </c:dPt>
          <c:dPt>
            <c:idx val="1"/>
            <c:bubble3D val="0"/>
            <c:spPr>
              <a:solidFill>
                <a:schemeClr val="accent1">
                  <a:alpha val="40000"/>
                </a:schemeClr>
              </a:solidFill>
            </c:spPr>
            <c:extLst>
              <c:ext xmlns:c16="http://schemas.microsoft.com/office/drawing/2014/chart" uri="{C3380CC4-5D6E-409C-BE32-E72D297353CC}">
                <c16:uniqueId val="{00000003-AA63-405A-89A3-2209CEF1566E}"/>
              </c:ext>
            </c:extLst>
          </c:dPt>
          <c:cat>
            <c:strRef>
              <c:f>Sheet1!$A$2:$A$3</c:f>
              <c:strCache>
                <c:ptCount val="2"/>
                <c:pt idx="0">
                  <c:v>1st Qtr</c:v>
                </c:pt>
                <c:pt idx="1">
                  <c:v>2nd Qtr</c:v>
                </c:pt>
              </c:strCache>
            </c:strRef>
          </c:cat>
          <c:val>
            <c:numRef>
              <c:f>Sheet1!$B$2:$B$3</c:f>
              <c:numCache>
                <c:formatCode>General</c:formatCode>
                <c:ptCount val="2"/>
                <c:pt idx="0">
                  <c:v>70</c:v>
                </c:pt>
                <c:pt idx="1">
                  <c:v>45</c:v>
                </c:pt>
              </c:numCache>
            </c:numRef>
          </c:val>
          <c:extLst>
            <c:ext xmlns:c16="http://schemas.microsoft.com/office/drawing/2014/chart" uri="{C3380CC4-5D6E-409C-BE32-E72D297353CC}">
              <c16:uniqueId val="{00000004-AA63-405A-89A3-2209CEF1566E}"/>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ko-K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tx1">
                  <a:lumMod val="75000"/>
                  <a:lumOff val="25000"/>
                </a:schemeClr>
              </a:solidFill>
            </c:spPr>
            <c:extLst>
              <c:ext xmlns:c16="http://schemas.microsoft.com/office/drawing/2014/chart" uri="{C3380CC4-5D6E-409C-BE32-E72D297353CC}">
                <c16:uniqueId val="{00000001-F70E-4FE3-8703-7AB4886944BE}"/>
              </c:ext>
            </c:extLst>
          </c:dPt>
          <c:dPt>
            <c:idx val="1"/>
            <c:bubble3D val="0"/>
            <c:spPr>
              <a:solidFill>
                <a:schemeClr val="tx1">
                  <a:lumMod val="75000"/>
                  <a:lumOff val="25000"/>
                  <a:alpha val="20000"/>
                </a:schemeClr>
              </a:solidFill>
            </c:spPr>
            <c:extLst>
              <c:ext xmlns:c16="http://schemas.microsoft.com/office/drawing/2014/chart" uri="{C3380CC4-5D6E-409C-BE32-E72D297353CC}">
                <c16:uniqueId val="{00000003-F70E-4FE3-8703-7AB4886944BE}"/>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F70E-4FE3-8703-7AB4886944BE}"/>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ko-K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C6207E-9F80-47E6-9D9F-8EC0BA78C7CB}" type="datetimeFigureOut">
              <a:rPr lang="ko-KR" altLang="en-US" smtClean="0"/>
              <a:t>2018-07-16</a:t>
            </a:fld>
            <a:endParaRPr lang="ko-KR"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04DD82-1994-47EE-ADA5-627A24E117C3}" type="slidenum">
              <a:rPr lang="ko-KR" altLang="en-US" smtClean="0"/>
              <a:t>‹#›</a:t>
            </a:fld>
            <a:endParaRPr lang="ko-KR" altLang="en-US" dirty="0"/>
          </a:p>
        </p:txBody>
      </p:sp>
    </p:spTree>
    <p:extLst>
      <p:ext uri="{BB962C8B-B14F-4D97-AF65-F5344CB8AC3E}">
        <p14:creationId xmlns:p14="http://schemas.microsoft.com/office/powerpoint/2010/main" val="7441649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 Same Side Corner Rectangle 2"/>
          <p:cNvSpPr/>
          <p:nvPr userDrawn="1"/>
        </p:nvSpPr>
        <p:spPr>
          <a:xfrm rot="5400000">
            <a:off x="1614457" y="838343"/>
            <a:ext cx="1847142" cy="5076056"/>
          </a:xfrm>
          <a:prstGeom prst="round2Same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Arial" pitchFamily="34" charset="0"/>
              <a:cs typeface="Arial" pitchFamily="34" charset="0"/>
            </a:endParaRPr>
          </a:p>
        </p:txBody>
      </p:sp>
      <p:sp>
        <p:nvSpPr>
          <p:cNvPr id="12" name="Text Placeholder 3"/>
          <p:cNvSpPr>
            <a:spLocks noGrp="1"/>
          </p:cNvSpPr>
          <p:nvPr>
            <p:ph type="body" sz="quarter" idx="12" hasCustomPrompt="1"/>
          </p:nvPr>
        </p:nvSpPr>
        <p:spPr>
          <a:xfrm>
            <a:off x="467544" y="3795437"/>
            <a:ext cx="4320480" cy="288032"/>
          </a:xfrm>
          <a:prstGeom prst="rect">
            <a:avLst/>
          </a:prstGeom>
        </p:spPr>
        <p:txBody>
          <a:bodyPr/>
          <a:lstStyle>
            <a:lvl1pPr marL="0" indent="0" algn="l">
              <a:buFontTx/>
              <a:buNone/>
              <a:defRPr sz="1200">
                <a:solidFill>
                  <a:schemeClr val="bg1"/>
                </a:solidFill>
                <a:latin typeface="+mn-lt"/>
                <a:cs typeface="Arial" pitchFamily="34" charset="0"/>
              </a:defRPr>
            </a:lvl1pPr>
          </a:lstStyle>
          <a:p>
            <a:pPr lvl="0"/>
            <a:r>
              <a:rPr lang="en-US" altLang="ko-KR" dirty="0"/>
              <a:t>Insert the title of your subtitle Here</a:t>
            </a:r>
          </a:p>
        </p:txBody>
      </p:sp>
      <p:sp>
        <p:nvSpPr>
          <p:cNvPr id="7" name="Text Placeholder 9">
            <a:extLst>
              <a:ext uri="{FF2B5EF4-FFF2-40B4-BE49-F238E27FC236}">
                <a16:creationId xmlns:a16="http://schemas.microsoft.com/office/drawing/2014/main" id="{89F8A4B7-E6C8-4208-8AC6-ED1D61D10B7F}"/>
              </a:ext>
            </a:extLst>
          </p:cNvPr>
          <p:cNvSpPr>
            <a:spLocks noGrp="1"/>
          </p:cNvSpPr>
          <p:nvPr>
            <p:ph type="body" sz="quarter" idx="10" hasCustomPrompt="1"/>
          </p:nvPr>
        </p:nvSpPr>
        <p:spPr>
          <a:xfrm>
            <a:off x="467544" y="2715766"/>
            <a:ext cx="4320480" cy="1080120"/>
          </a:xfrm>
          <a:prstGeom prst="rect">
            <a:avLst/>
          </a:prstGeom>
        </p:spPr>
        <p:txBody>
          <a:bodyPr anchor="ctr"/>
          <a:lstStyle>
            <a:lvl1pPr marL="0" indent="0" algn="l">
              <a:lnSpc>
                <a:spcPct val="100000"/>
              </a:lnSpc>
              <a:buNone/>
              <a:defRPr sz="3600" b="0" baseline="0">
                <a:solidFill>
                  <a:schemeClr val="bg1"/>
                </a:solidFill>
                <a:latin typeface="+mj-lt"/>
                <a:cs typeface="Arial" pitchFamily="34" charset="0"/>
              </a:defRPr>
            </a:lvl1pPr>
          </a:lstStyle>
          <a:p>
            <a:pPr lvl="0"/>
            <a:r>
              <a:rPr lang="en-US" altLang="ko-KR" dirty="0"/>
              <a:t>FREE</a:t>
            </a:r>
          </a:p>
          <a:p>
            <a:pPr lvl="0"/>
            <a:r>
              <a:rPr lang="en-US" altLang="ko-KR" dirty="0"/>
              <a:t>PPT TEMPLATES</a:t>
            </a:r>
          </a:p>
        </p:txBody>
      </p:sp>
    </p:spTree>
    <p:extLst>
      <p:ext uri="{BB962C8B-B14F-4D97-AF65-F5344CB8AC3E}">
        <p14:creationId xmlns:p14="http://schemas.microsoft.com/office/powerpoint/2010/main" val="193626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11901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4" name="Rectangle 3"/>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Isosceles Triangle 4"/>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2" name="Rectangle 11"/>
          <p:cNvSpPr/>
          <p:nvPr userDrawn="1"/>
        </p:nvSpPr>
        <p:spPr>
          <a:xfrm>
            <a:off x="527931" y="1248643"/>
            <a:ext cx="1008000" cy="10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Picture Placeholder 2"/>
          <p:cNvSpPr>
            <a:spLocks noGrp="1"/>
          </p:cNvSpPr>
          <p:nvPr>
            <p:ph type="pic" idx="1" hasCustomPrompt="1"/>
          </p:nvPr>
        </p:nvSpPr>
        <p:spPr>
          <a:xfrm>
            <a:off x="1535931" y="124864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4" name="Rectangle 13"/>
          <p:cNvSpPr/>
          <p:nvPr userDrawn="1"/>
        </p:nvSpPr>
        <p:spPr>
          <a:xfrm>
            <a:off x="540032" y="2725713"/>
            <a:ext cx="1008000" cy="100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Picture Placeholder 2"/>
          <p:cNvSpPr>
            <a:spLocks noGrp="1"/>
          </p:cNvSpPr>
          <p:nvPr>
            <p:ph type="pic" idx="10" hasCustomPrompt="1"/>
          </p:nvPr>
        </p:nvSpPr>
        <p:spPr>
          <a:xfrm>
            <a:off x="1548032" y="272571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Rectangle 15"/>
          <p:cNvSpPr/>
          <p:nvPr userDrawn="1"/>
        </p:nvSpPr>
        <p:spPr>
          <a:xfrm>
            <a:off x="4703947" y="1248643"/>
            <a:ext cx="1008000" cy="100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Picture Placeholder 2"/>
          <p:cNvSpPr>
            <a:spLocks noGrp="1"/>
          </p:cNvSpPr>
          <p:nvPr>
            <p:ph type="pic" idx="11" hasCustomPrompt="1"/>
          </p:nvPr>
        </p:nvSpPr>
        <p:spPr>
          <a:xfrm>
            <a:off x="5711947" y="124864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8" name="Rectangle 17"/>
          <p:cNvSpPr/>
          <p:nvPr userDrawn="1"/>
        </p:nvSpPr>
        <p:spPr>
          <a:xfrm>
            <a:off x="4718450" y="2725713"/>
            <a:ext cx="1008000" cy="10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9" name="Picture Placeholder 2"/>
          <p:cNvSpPr>
            <a:spLocks noGrp="1"/>
          </p:cNvSpPr>
          <p:nvPr>
            <p:ph type="pic" idx="12" hasCustomPrompt="1"/>
          </p:nvPr>
        </p:nvSpPr>
        <p:spPr>
          <a:xfrm>
            <a:off x="5726450" y="272571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11452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77155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5" name="Picture Placeholder 2"/>
          <p:cNvSpPr>
            <a:spLocks noGrp="1"/>
          </p:cNvSpPr>
          <p:nvPr>
            <p:ph type="pic" idx="1" hasCustomPrompt="1"/>
          </p:nvPr>
        </p:nvSpPr>
        <p:spPr>
          <a:xfrm>
            <a:off x="533116" y="843558"/>
            <a:ext cx="8077768" cy="2160240"/>
          </a:xfrm>
          <a:prstGeom prst="rect">
            <a:avLst/>
          </a:prstGeom>
          <a:solidFill>
            <a:schemeClr val="bg1">
              <a:lumMod val="95000"/>
            </a:schemeClr>
          </a:solidFill>
        </p:spPr>
        <p:txBody>
          <a:bodyPr anchor="ctr"/>
          <a:lstStyle>
            <a:lvl1pPr marL="0" indent="0" algn="ctr">
              <a:buNone/>
              <a:defRPr sz="14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342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539552" y="1448650"/>
            <a:ext cx="4680520" cy="32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539552" y="476651"/>
            <a:ext cx="4680072" cy="97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Picture Placeholder 2"/>
          <p:cNvSpPr>
            <a:spLocks noGrp="1"/>
          </p:cNvSpPr>
          <p:nvPr>
            <p:ph type="pic" idx="10" hasCustomPrompt="1"/>
          </p:nvPr>
        </p:nvSpPr>
        <p:spPr>
          <a:xfrm>
            <a:off x="5219624" y="475565"/>
            <a:ext cx="3384000" cy="9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56800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539552" y="1082651"/>
            <a:ext cx="1944216" cy="360793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10" name="Picture Placeholder 2"/>
          <p:cNvSpPr>
            <a:spLocks noGrp="1"/>
          </p:cNvSpPr>
          <p:nvPr>
            <p:ph type="pic" idx="10" hasCustomPrompt="1"/>
          </p:nvPr>
        </p:nvSpPr>
        <p:spPr>
          <a:xfrm>
            <a:off x="2549263" y="1089965"/>
            <a:ext cx="1944216" cy="24055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1" hasCustomPrompt="1"/>
          </p:nvPr>
        </p:nvSpPr>
        <p:spPr>
          <a:xfrm>
            <a:off x="4558974" y="1089965"/>
            <a:ext cx="1944216" cy="154647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6568685" y="1089965"/>
            <a:ext cx="1944216" cy="360062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2549263" y="3547872"/>
            <a:ext cx="1944000" cy="11427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ectangle 13"/>
          <p:cNvSpPr/>
          <p:nvPr userDrawn="1"/>
        </p:nvSpPr>
        <p:spPr>
          <a:xfrm>
            <a:off x="4558974" y="2677363"/>
            <a:ext cx="1944000" cy="20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610194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8"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pic>
        <p:nvPicPr>
          <p:cNvPr id="9" name="Picture 2"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528" y="2458791"/>
            <a:ext cx="4752528" cy="2417215"/>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2"/>
          <p:cNvSpPr>
            <a:spLocks noGrp="1"/>
          </p:cNvSpPr>
          <p:nvPr>
            <p:ph type="pic" idx="1" hasCustomPrompt="1"/>
          </p:nvPr>
        </p:nvSpPr>
        <p:spPr>
          <a:xfrm>
            <a:off x="1119211" y="2765639"/>
            <a:ext cx="2255849" cy="16834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pic>
        <p:nvPicPr>
          <p:cNvPr id="12" name="Picture 2"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3704" y="1036588"/>
            <a:ext cx="4752528" cy="2417215"/>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Placeholder 2"/>
          <p:cNvSpPr>
            <a:spLocks noGrp="1"/>
          </p:cNvSpPr>
          <p:nvPr>
            <p:ph type="pic" idx="10" hasCustomPrompt="1"/>
          </p:nvPr>
        </p:nvSpPr>
        <p:spPr>
          <a:xfrm>
            <a:off x="5873443" y="1335136"/>
            <a:ext cx="2255849" cy="16917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6149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11" name="그림 개체 틀 10">
            <a:extLst>
              <a:ext uri="{FF2B5EF4-FFF2-40B4-BE49-F238E27FC236}">
                <a16:creationId xmlns:a16="http://schemas.microsoft.com/office/drawing/2014/main" id="{081DBF75-458C-441B-A489-6D6FCA166165}"/>
              </a:ext>
            </a:extLst>
          </p:cNvPr>
          <p:cNvSpPr>
            <a:spLocks noGrp="1"/>
          </p:cNvSpPr>
          <p:nvPr>
            <p:ph type="pic" idx="12" hasCustomPrompt="1"/>
          </p:nvPr>
        </p:nvSpPr>
        <p:spPr>
          <a:xfrm>
            <a:off x="4898085" y="0"/>
            <a:ext cx="4245915" cy="1995686"/>
          </a:xfrm>
          <a:custGeom>
            <a:avLst/>
            <a:gdLst>
              <a:gd name="connsiteX0" fmla="*/ 970059 w 4245915"/>
              <a:gd name="connsiteY0" fmla="*/ 0 h 1995686"/>
              <a:gd name="connsiteX1" fmla="*/ 4245915 w 4245915"/>
              <a:gd name="connsiteY1" fmla="*/ 0 h 1995686"/>
              <a:gd name="connsiteX2" fmla="*/ 4245915 w 4245915"/>
              <a:gd name="connsiteY2" fmla="*/ 1995686 h 1995686"/>
              <a:gd name="connsiteX3" fmla="*/ 0 w 4245915"/>
              <a:gd name="connsiteY3" fmla="*/ 1987734 h 1995686"/>
            </a:gdLst>
            <a:ahLst/>
            <a:cxnLst>
              <a:cxn ang="0">
                <a:pos x="connsiteX0" y="connsiteY0"/>
              </a:cxn>
              <a:cxn ang="0">
                <a:pos x="connsiteX1" y="connsiteY1"/>
              </a:cxn>
              <a:cxn ang="0">
                <a:pos x="connsiteX2" y="connsiteY2"/>
              </a:cxn>
              <a:cxn ang="0">
                <a:pos x="connsiteX3" y="connsiteY3"/>
              </a:cxn>
            </a:cxnLst>
            <a:rect l="l" t="t" r="r" b="b"/>
            <a:pathLst>
              <a:path w="4245915" h="1995686">
                <a:moveTo>
                  <a:pt x="970059" y="0"/>
                </a:moveTo>
                <a:lnTo>
                  <a:pt x="4245915" y="0"/>
                </a:lnTo>
                <a:lnTo>
                  <a:pt x="4245915" y="1995686"/>
                </a:lnTo>
                <a:lnTo>
                  <a:pt x="0" y="1987734"/>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그림 개체 틀 11">
            <a:extLst>
              <a:ext uri="{FF2B5EF4-FFF2-40B4-BE49-F238E27FC236}">
                <a16:creationId xmlns:a16="http://schemas.microsoft.com/office/drawing/2014/main" id="{0659651E-89BE-4ED6-8279-2A076B50460A}"/>
              </a:ext>
            </a:extLst>
          </p:cNvPr>
          <p:cNvSpPr>
            <a:spLocks noGrp="1"/>
          </p:cNvSpPr>
          <p:nvPr>
            <p:ph type="pic" idx="11" hasCustomPrompt="1"/>
          </p:nvPr>
        </p:nvSpPr>
        <p:spPr>
          <a:xfrm>
            <a:off x="0" y="0"/>
            <a:ext cx="5737154" cy="5143500"/>
          </a:xfrm>
          <a:custGeom>
            <a:avLst/>
            <a:gdLst>
              <a:gd name="connsiteX0" fmla="*/ 0 w 5737154"/>
              <a:gd name="connsiteY0" fmla="*/ 0 h 5143500"/>
              <a:gd name="connsiteX1" fmla="*/ 5737154 w 5737154"/>
              <a:gd name="connsiteY1" fmla="*/ 0 h 5143500"/>
              <a:gd name="connsiteX2" fmla="*/ 3168882 w 5737154"/>
              <a:gd name="connsiteY2" fmla="*/ 5143500 h 5143500"/>
              <a:gd name="connsiteX3" fmla="*/ 0 w 5737154"/>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5737154" h="5143500">
                <a:moveTo>
                  <a:pt x="0" y="0"/>
                </a:moveTo>
                <a:lnTo>
                  <a:pt x="5737154" y="0"/>
                </a:lnTo>
                <a:lnTo>
                  <a:pt x="3168882" y="5143500"/>
                </a:lnTo>
                <a:lnTo>
                  <a:pt x="0" y="51435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3323646" y="2091193"/>
            <a:ext cx="5820354" cy="3052307"/>
          </a:xfrm>
          <a:custGeom>
            <a:avLst/>
            <a:gdLst>
              <a:gd name="connsiteX0" fmla="*/ 0 w 4261899"/>
              <a:gd name="connsiteY0" fmla="*/ 0 h 3052307"/>
              <a:gd name="connsiteX1" fmla="*/ 4261899 w 4261899"/>
              <a:gd name="connsiteY1" fmla="*/ 0 h 3052307"/>
              <a:gd name="connsiteX2" fmla="*/ 4261899 w 4261899"/>
              <a:gd name="connsiteY2" fmla="*/ 3052307 h 3052307"/>
              <a:gd name="connsiteX3" fmla="*/ 0 w 4261899"/>
              <a:gd name="connsiteY3" fmla="*/ 3052307 h 3052307"/>
              <a:gd name="connsiteX4" fmla="*/ 0 w 4261899"/>
              <a:gd name="connsiteY4" fmla="*/ 0 h 3052307"/>
              <a:gd name="connsiteX0" fmla="*/ 1558455 w 5820354"/>
              <a:gd name="connsiteY0" fmla="*/ 0 h 3052307"/>
              <a:gd name="connsiteX1" fmla="*/ 5820354 w 5820354"/>
              <a:gd name="connsiteY1" fmla="*/ 0 h 3052307"/>
              <a:gd name="connsiteX2" fmla="*/ 5820354 w 5820354"/>
              <a:gd name="connsiteY2" fmla="*/ 3052307 h 3052307"/>
              <a:gd name="connsiteX3" fmla="*/ 0 w 5820354"/>
              <a:gd name="connsiteY3" fmla="*/ 3052307 h 3052307"/>
              <a:gd name="connsiteX4" fmla="*/ 1558455 w 5820354"/>
              <a:gd name="connsiteY4" fmla="*/ 0 h 3052307"/>
              <a:gd name="connsiteX0" fmla="*/ 1518698 w 5820354"/>
              <a:gd name="connsiteY0" fmla="*/ 7952 h 3052307"/>
              <a:gd name="connsiteX1" fmla="*/ 5820354 w 5820354"/>
              <a:gd name="connsiteY1" fmla="*/ 0 h 3052307"/>
              <a:gd name="connsiteX2" fmla="*/ 5820354 w 5820354"/>
              <a:gd name="connsiteY2" fmla="*/ 3052307 h 3052307"/>
              <a:gd name="connsiteX3" fmla="*/ 0 w 5820354"/>
              <a:gd name="connsiteY3" fmla="*/ 3052307 h 3052307"/>
              <a:gd name="connsiteX4" fmla="*/ 1518698 w 5820354"/>
              <a:gd name="connsiteY4" fmla="*/ 7952 h 305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354" h="3052307">
                <a:moveTo>
                  <a:pt x="1518698" y="7952"/>
                </a:moveTo>
                <a:lnTo>
                  <a:pt x="5820354" y="0"/>
                </a:lnTo>
                <a:lnTo>
                  <a:pt x="5820354" y="3052307"/>
                </a:lnTo>
                <a:lnTo>
                  <a:pt x="0" y="3052307"/>
                </a:lnTo>
                <a:lnTo>
                  <a:pt x="1518698" y="79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001718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8244000" y="0"/>
            <a:ext cx="900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Picture Placeholder 2"/>
          <p:cNvSpPr>
            <a:spLocks noGrp="1"/>
          </p:cNvSpPr>
          <p:nvPr>
            <p:ph type="pic" idx="12" hasCustomPrompt="1"/>
          </p:nvPr>
        </p:nvSpPr>
        <p:spPr>
          <a:xfrm>
            <a:off x="5811908" y="0"/>
            <a:ext cx="2448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3" hasCustomPrompt="1"/>
          </p:nvPr>
        </p:nvSpPr>
        <p:spPr>
          <a:xfrm>
            <a:off x="2477595" y="0"/>
            <a:ext cx="2448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0" hasCustomPrompt="1"/>
          </p:nvPr>
        </p:nvSpPr>
        <p:spPr>
          <a:xfrm>
            <a:off x="0" y="0"/>
            <a:ext cx="2483768" cy="357986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4916268" y="0"/>
            <a:ext cx="900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7706295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539999" y="2849094"/>
            <a:ext cx="4680520" cy="18193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539999" y="468000"/>
            <a:ext cx="4680520" cy="23286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674041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8"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2" name="Rectangle 1"/>
          <p:cNvSpPr/>
          <p:nvPr userDrawn="1"/>
        </p:nvSpPr>
        <p:spPr>
          <a:xfrm>
            <a:off x="540000" y="2570956"/>
            <a:ext cx="8064000" cy="7208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Picture Placeholder 2"/>
          <p:cNvSpPr>
            <a:spLocks noGrp="1"/>
          </p:cNvSpPr>
          <p:nvPr>
            <p:ph type="pic" idx="1" hasCustomPrompt="1"/>
          </p:nvPr>
        </p:nvSpPr>
        <p:spPr>
          <a:xfrm>
            <a:off x="540000" y="1167542"/>
            <a:ext cx="4032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0" hasCustomPrompt="1"/>
          </p:nvPr>
        </p:nvSpPr>
        <p:spPr>
          <a:xfrm>
            <a:off x="4572000" y="3291830"/>
            <a:ext cx="4032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324456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strike="noStrike"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n-lt"/>
            </a:endParaRPr>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mn-lt"/>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mn-lt"/>
            </a:endParaRPr>
          </a:p>
        </p:txBody>
      </p:sp>
    </p:spTree>
    <p:extLst>
      <p:ext uri="{BB962C8B-B14F-4D97-AF65-F5344CB8AC3E}">
        <p14:creationId xmlns:p14="http://schemas.microsoft.com/office/powerpoint/2010/main" val="229449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hasCustomPrompt="1"/>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3" name="Text Placeholder 2"/>
          <p:cNvSpPr>
            <a:spLocks noGrp="1"/>
          </p:cNvSpPr>
          <p:nvPr>
            <p:ph type="body" sz="quarter" idx="11" hasCustomPrompt="1"/>
          </p:nvPr>
        </p:nvSpPr>
        <p:spPr>
          <a:xfrm>
            <a:off x="2001657" y="3939902"/>
            <a:ext cx="5148064" cy="288032"/>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07957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anchor="ctr"/>
          <a:lstStyle>
            <a:lvl1pPr marL="0" indent="0" algn="ctr">
              <a:buNone/>
              <a:defRPr sz="14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ext Placeholder 9"/>
          <p:cNvSpPr txBox="1">
            <a:spLocks/>
          </p:cNvSpPr>
          <p:nvPr userDrawn="1"/>
        </p:nvSpPr>
        <p:spPr>
          <a:xfrm>
            <a:off x="3995936" y="3291830"/>
            <a:ext cx="5148064" cy="576064"/>
          </a:xfrm>
          <a:prstGeom prst="rect">
            <a:avLst/>
          </a:prstGeom>
        </p:spPr>
        <p:txBody>
          <a:bodyPr anchor="ctr"/>
          <a:lstStyle>
            <a:lvl1pPr marL="0" indent="0" algn="l" defTabSz="914400" rtl="0" eaLnBrk="1" latinLnBrk="1" hangingPunct="1">
              <a:spcBef>
                <a:spcPct val="20000"/>
              </a:spcBef>
              <a:buFont typeface="Arial" pitchFamily="34" charset="0"/>
              <a:buNone/>
              <a:defRPr sz="3200" b="0" kern="1200" baseline="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600" dirty="0">
                <a:solidFill>
                  <a:schemeClr val="tx1">
                    <a:lumMod val="75000"/>
                    <a:lumOff val="25000"/>
                  </a:schemeClr>
                </a:solidFill>
                <a:latin typeface="+mj-lt"/>
              </a:rPr>
              <a:t>SECTION BREAK</a:t>
            </a:r>
          </a:p>
        </p:txBody>
      </p:sp>
      <p:sp>
        <p:nvSpPr>
          <p:cNvPr id="4" name="Text Placeholder 9"/>
          <p:cNvSpPr txBox="1">
            <a:spLocks/>
          </p:cNvSpPr>
          <p:nvPr userDrawn="1"/>
        </p:nvSpPr>
        <p:spPr>
          <a:xfrm>
            <a:off x="3995936" y="3867894"/>
            <a:ext cx="5148064" cy="288032"/>
          </a:xfrm>
          <a:prstGeom prst="rect">
            <a:avLst/>
          </a:prstGeom>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200" dirty="0">
                <a:solidFill>
                  <a:schemeClr val="tx1">
                    <a:lumMod val="75000"/>
                    <a:lumOff val="25000"/>
                  </a:schemeClr>
                </a:solidFill>
                <a:latin typeface="+mn-lt"/>
              </a:rPr>
              <a:t>Insert the title of your subtitle Here</a:t>
            </a:r>
          </a:p>
        </p:txBody>
      </p:sp>
    </p:spTree>
    <p:extLst>
      <p:ext uri="{BB962C8B-B14F-4D97-AF65-F5344CB8AC3E}">
        <p14:creationId xmlns:p14="http://schemas.microsoft.com/office/powerpoint/2010/main" val="74631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11901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4" name="Rectangle 3"/>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Isosceles Triangle 4"/>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1492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553999"/>
            <a:ext cx="9144000"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4" name="Rectangle 3"/>
          <p:cNvSpPr/>
          <p:nvPr userDrawn="1"/>
        </p:nvSpPr>
        <p:spPr>
          <a:xfrm>
            <a:off x="0" y="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266800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251520" y="0"/>
            <a:ext cx="8892480"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5" name="Rectangle 4"/>
          <p:cNvSpPr/>
          <p:nvPr userDrawn="1"/>
        </p:nvSpPr>
        <p:spPr>
          <a:xfrm>
            <a:off x="0" y="879574"/>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163622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3435846"/>
            <a:ext cx="9144000" cy="17076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7" name="Rectangle 6"/>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Isosceles Triangle 7"/>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220307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6221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125760" y="151587"/>
            <a:ext cx="8892480" cy="48403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2"/>
          <p:cNvSpPr>
            <a:spLocks noGrp="1"/>
          </p:cNvSpPr>
          <p:nvPr>
            <p:ph type="title"/>
          </p:nvPr>
        </p:nvSpPr>
        <p:spPr>
          <a:xfrm>
            <a:off x="0" y="143118"/>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423839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552185" y="1280248"/>
            <a:ext cx="1944000" cy="21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11901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4" name="Rectangle 3"/>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Isosceles Triangle 4"/>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8" name="Rectangle 17"/>
          <p:cNvSpPr/>
          <p:nvPr userDrawn="1"/>
        </p:nvSpPr>
        <p:spPr>
          <a:xfrm>
            <a:off x="2582135" y="1280248"/>
            <a:ext cx="1944000" cy="21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Rectangle 19"/>
          <p:cNvSpPr/>
          <p:nvPr userDrawn="1"/>
        </p:nvSpPr>
        <p:spPr>
          <a:xfrm>
            <a:off x="4612085" y="1280248"/>
            <a:ext cx="1944000" cy="21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Rectangle 21"/>
          <p:cNvSpPr/>
          <p:nvPr userDrawn="1"/>
        </p:nvSpPr>
        <p:spPr>
          <a:xfrm>
            <a:off x="6642034" y="1280248"/>
            <a:ext cx="1944000" cy="21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5" name="그림 개체 틀 24">
            <a:extLst>
              <a:ext uri="{FF2B5EF4-FFF2-40B4-BE49-F238E27FC236}">
                <a16:creationId xmlns:a16="http://schemas.microsoft.com/office/drawing/2014/main" id="{BB44E593-372B-413A-8040-FDB1E70931B5}"/>
              </a:ext>
            </a:extLst>
          </p:cNvPr>
          <p:cNvSpPr>
            <a:spLocks noGrp="1"/>
          </p:cNvSpPr>
          <p:nvPr>
            <p:ph type="pic" idx="16" hasCustomPrompt="1"/>
          </p:nvPr>
        </p:nvSpPr>
        <p:spPr>
          <a:xfrm>
            <a:off x="6748652" y="1422652"/>
            <a:ext cx="1730767" cy="1909596"/>
          </a:xfrm>
          <a:custGeom>
            <a:avLst/>
            <a:gdLst>
              <a:gd name="connsiteX0" fmla="*/ 304075 w 1730767"/>
              <a:gd name="connsiteY0" fmla="*/ 0 h 1909596"/>
              <a:gd name="connsiteX1" fmla="*/ 1730767 w 1730767"/>
              <a:gd name="connsiteY1" fmla="*/ 1596 h 1909596"/>
              <a:gd name="connsiteX2" fmla="*/ 1730767 w 1730767"/>
              <a:gd name="connsiteY2" fmla="*/ 1579897 h 1909596"/>
              <a:gd name="connsiteX3" fmla="*/ 1401355 w 1730767"/>
              <a:gd name="connsiteY3" fmla="*/ 1906073 h 1909596"/>
              <a:gd name="connsiteX4" fmla="*/ 2576 w 1730767"/>
              <a:gd name="connsiteY4" fmla="*/ 1909596 h 1909596"/>
              <a:gd name="connsiteX5" fmla="*/ 0 w 1730767"/>
              <a:gd name="connsiteY5"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67" h="1909596">
                <a:moveTo>
                  <a:pt x="304075" y="0"/>
                </a:move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6" name="그림 개체 틀 25">
            <a:extLst>
              <a:ext uri="{FF2B5EF4-FFF2-40B4-BE49-F238E27FC236}">
                <a16:creationId xmlns:a16="http://schemas.microsoft.com/office/drawing/2014/main" id="{1D2964A4-4427-44D0-BD50-F1BFC9524811}"/>
              </a:ext>
            </a:extLst>
          </p:cNvPr>
          <p:cNvSpPr>
            <a:spLocks noGrp="1"/>
          </p:cNvSpPr>
          <p:nvPr>
            <p:ph type="pic" idx="15" hasCustomPrompt="1"/>
          </p:nvPr>
        </p:nvSpPr>
        <p:spPr>
          <a:xfrm>
            <a:off x="4718273" y="1422652"/>
            <a:ext cx="1730767" cy="1909596"/>
          </a:xfrm>
          <a:custGeom>
            <a:avLst/>
            <a:gdLst>
              <a:gd name="connsiteX0" fmla="*/ 304075 w 1730767"/>
              <a:gd name="connsiteY0" fmla="*/ 0 h 1909596"/>
              <a:gd name="connsiteX1" fmla="*/ 1730767 w 1730767"/>
              <a:gd name="connsiteY1" fmla="*/ 1596 h 1909596"/>
              <a:gd name="connsiteX2" fmla="*/ 1730767 w 1730767"/>
              <a:gd name="connsiteY2" fmla="*/ 1579897 h 1909596"/>
              <a:gd name="connsiteX3" fmla="*/ 1401355 w 1730767"/>
              <a:gd name="connsiteY3" fmla="*/ 1906073 h 1909596"/>
              <a:gd name="connsiteX4" fmla="*/ 2576 w 1730767"/>
              <a:gd name="connsiteY4" fmla="*/ 1909596 h 1909596"/>
              <a:gd name="connsiteX5" fmla="*/ 0 w 1730767"/>
              <a:gd name="connsiteY5"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67" h="1909596">
                <a:moveTo>
                  <a:pt x="304075" y="0"/>
                </a:move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7" name="그림 개체 틀 26">
            <a:extLst>
              <a:ext uri="{FF2B5EF4-FFF2-40B4-BE49-F238E27FC236}">
                <a16:creationId xmlns:a16="http://schemas.microsoft.com/office/drawing/2014/main" id="{57B5A4E7-0D2A-4557-B263-5CA93A4351A6}"/>
              </a:ext>
            </a:extLst>
          </p:cNvPr>
          <p:cNvSpPr>
            <a:spLocks noGrp="1"/>
          </p:cNvSpPr>
          <p:nvPr>
            <p:ph type="pic" idx="14" hasCustomPrompt="1"/>
          </p:nvPr>
        </p:nvSpPr>
        <p:spPr>
          <a:xfrm>
            <a:off x="2687894" y="1422652"/>
            <a:ext cx="1730767" cy="1909596"/>
          </a:xfrm>
          <a:custGeom>
            <a:avLst/>
            <a:gdLst>
              <a:gd name="connsiteX0" fmla="*/ 304075 w 1730767"/>
              <a:gd name="connsiteY0" fmla="*/ 0 h 1909596"/>
              <a:gd name="connsiteX1" fmla="*/ 1730767 w 1730767"/>
              <a:gd name="connsiteY1" fmla="*/ 1596 h 1909596"/>
              <a:gd name="connsiteX2" fmla="*/ 1730767 w 1730767"/>
              <a:gd name="connsiteY2" fmla="*/ 1579897 h 1909596"/>
              <a:gd name="connsiteX3" fmla="*/ 1401355 w 1730767"/>
              <a:gd name="connsiteY3" fmla="*/ 1906073 h 1909596"/>
              <a:gd name="connsiteX4" fmla="*/ 2576 w 1730767"/>
              <a:gd name="connsiteY4" fmla="*/ 1909596 h 1909596"/>
              <a:gd name="connsiteX5" fmla="*/ 0 w 1730767"/>
              <a:gd name="connsiteY5"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67" h="1909596">
                <a:moveTo>
                  <a:pt x="304075" y="0"/>
                </a:move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8" name="그림 개체 틀 27">
            <a:extLst>
              <a:ext uri="{FF2B5EF4-FFF2-40B4-BE49-F238E27FC236}">
                <a16:creationId xmlns:a16="http://schemas.microsoft.com/office/drawing/2014/main" id="{B132F25B-77D1-4C5A-B77A-647542047EAB}"/>
              </a:ext>
            </a:extLst>
          </p:cNvPr>
          <p:cNvSpPr>
            <a:spLocks noGrp="1"/>
          </p:cNvSpPr>
          <p:nvPr>
            <p:ph type="pic" idx="13" hasCustomPrompt="1"/>
          </p:nvPr>
        </p:nvSpPr>
        <p:spPr>
          <a:xfrm>
            <a:off x="657515" y="1422652"/>
            <a:ext cx="1730767" cy="1909596"/>
          </a:xfrm>
          <a:custGeom>
            <a:avLst/>
            <a:gdLst>
              <a:gd name="connsiteX0" fmla="*/ 304075 w 1730767"/>
              <a:gd name="connsiteY0" fmla="*/ 0 h 1909596"/>
              <a:gd name="connsiteX1" fmla="*/ 1730767 w 1730767"/>
              <a:gd name="connsiteY1" fmla="*/ 1596 h 1909596"/>
              <a:gd name="connsiteX2" fmla="*/ 1730767 w 1730767"/>
              <a:gd name="connsiteY2" fmla="*/ 1579897 h 1909596"/>
              <a:gd name="connsiteX3" fmla="*/ 1401355 w 1730767"/>
              <a:gd name="connsiteY3" fmla="*/ 1906073 h 1909596"/>
              <a:gd name="connsiteX4" fmla="*/ 2576 w 1730767"/>
              <a:gd name="connsiteY4" fmla="*/ 1909596 h 1909596"/>
              <a:gd name="connsiteX5" fmla="*/ 0 w 1730767"/>
              <a:gd name="connsiteY5"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67" h="1909596">
                <a:moveTo>
                  <a:pt x="304075" y="0"/>
                </a:move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19045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749557"/>
      </p:ext>
    </p:extLst>
  </p:cSld>
  <p:clrMap bg1="lt1" tx1="dk1" bg2="lt2" tx2="dk2" accent1="accent1" accent2="accent2" accent3="accent3" accent4="accent4" accent5="accent5" accent6="accent6" hlink="hlink" folHlink="folHlink"/>
  <p:sldLayoutIdLst>
    <p:sldLayoutId id="2147483662" r:id="rId1"/>
    <p:sldLayoutId id="2147483669"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634490"/>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65" r:id="rId3"/>
    <p:sldLayoutId id="2147483687" r:id="rId4"/>
    <p:sldLayoutId id="2147483668" r:id="rId5"/>
    <p:sldLayoutId id="2147483688" r:id="rId6"/>
    <p:sldLayoutId id="2147483684" r:id="rId7"/>
    <p:sldLayoutId id="2147483686" r:id="rId8"/>
    <p:sldLayoutId id="2147483683" r:id="rId9"/>
    <p:sldLayoutId id="2147483670" r:id="rId10"/>
    <p:sldLayoutId id="2147483673" r:id="rId11"/>
    <p:sldLayoutId id="2147483674" r:id="rId12"/>
    <p:sldLayoutId id="2147483675" r:id="rId13"/>
    <p:sldLayoutId id="2147483679" r:id="rId14"/>
    <p:sldLayoutId id="2147483676" r:id="rId15"/>
    <p:sldLayoutId id="2147483677" r:id="rId16"/>
    <p:sldLayoutId id="2147483690"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305565"/>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www.free-powerpoint-templates-desig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텍스트 개체 틀 9">
            <a:extLst>
              <a:ext uri="{FF2B5EF4-FFF2-40B4-BE49-F238E27FC236}">
                <a16:creationId xmlns:a16="http://schemas.microsoft.com/office/drawing/2014/main" id="{FB0CF524-033F-4347-91D3-CAC81C28494A}"/>
              </a:ext>
            </a:extLst>
          </p:cNvPr>
          <p:cNvSpPr>
            <a:spLocks noGrp="1"/>
          </p:cNvSpPr>
          <p:nvPr>
            <p:ph type="body" sz="quarter" idx="12"/>
          </p:nvPr>
        </p:nvSpPr>
        <p:spPr/>
        <p:txBody>
          <a:bodyPr/>
          <a:lstStyle/>
          <a:p>
            <a:pPr fontAlgn="auto">
              <a:spcBef>
                <a:spcPts val="0"/>
              </a:spcBef>
              <a:spcAft>
                <a:spcPts val="0"/>
              </a:spcAft>
              <a:defRPr/>
            </a:pPr>
            <a:r>
              <a:rPr lang="en-US" altLang="ko-KR" b="1" dirty="0"/>
              <a:t>INSERT THE TITLE OF YOUR PRESENTATION HERE    </a:t>
            </a:r>
          </a:p>
        </p:txBody>
      </p:sp>
      <p:sp>
        <p:nvSpPr>
          <p:cNvPr id="3" name="Text Placeholder 2"/>
          <p:cNvSpPr>
            <a:spLocks noGrp="1"/>
          </p:cNvSpPr>
          <p:nvPr>
            <p:ph type="body" sz="quarter" idx="10"/>
          </p:nvPr>
        </p:nvSpPr>
        <p:spPr/>
        <p:txBody>
          <a:bodyPr/>
          <a:lstStyle/>
          <a:p>
            <a:pPr fontAlgn="auto">
              <a:lnSpc>
                <a:spcPct val="100000"/>
              </a:lnSpc>
              <a:spcBef>
                <a:spcPts val="0"/>
              </a:spcBef>
              <a:spcAft>
                <a:spcPts val="0"/>
              </a:spcAft>
              <a:defRPr/>
            </a:pPr>
            <a:r>
              <a:rPr lang="en-US" altLang="ko-KR" dirty="0">
                <a:ea typeface="맑은 고딕" pitchFamily="50" charset="-127"/>
              </a:rPr>
              <a:t>FREE PPT TEMPLATES</a:t>
            </a:r>
            <a:endParaRPr lang="en-US" altLang="ko-KR" b="1" dirty="0">
              <a:solidFill>
                <a:schemeClr val="tx1">
                  <a:lumMod val="75000"/>
                  <a:lumOff val="25000"/>
                </a:schemeClr>
              </a:solidFill>
            </a:endParaRPr>
          </a:p>
        </p:txBody>
      </p:sp>
      <p:grpSp>
        <p:nvGrpSpPr>
          <p:cNvPr id="4" name="Group 3"/>
          <p:cNvGrpSpPr/>
          <p:nvPr/>
        </p:nvGrpSpPr>
        <p:grpSpPr>
          <a:xfrm>
            <a:off x="7801060" y="123478"/>
            <a:ext cx="1190057" cy="283819"/>
            <a:chOff x="7130968" y="274805"/>
            <a:chExt cx="1656184" cy="394986"/>
          </a:xfrm>
        </p:grpSpPr>
        <p:sp>
          <p:nvSpPr>
            <p:cNvPr id="5" name="Rounded Rectangle 4"/>
            <p:cNvSpPr/>
            <p:nvPr/>
          </p:nvSpPr>
          <p:spPr>
            <a:xfrm>
              <a:off x="7130968" y="274805"/>
              <a:ext cx="1656184" cy="394986"/>
            </a:xfrm>
            <a:prstGeom prst="roundRect">
              <a:avLst>
                <a:gd name="adj" fmla="val 50000"/>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308304" y="311372"/>
              <a:ext cx="1301512" cy="321849"/>
            </a:xfrm>
            <a:prstGeom prst="rect">
              <a:avLst/>
            </a:prstGeom>
          </p:spPr>
        </p:pic>
      </p:grpSp>
      <p:sp>
        <p:nvSpPr>
          <p:cNvPr id="8" name="TextBox 7">
            <a:hlinkClick r:id="rId4"/>
          </p:cNvPr>
          <p:cNvSpPr txBox="1"/>
          <p:nvPr/>
        </p:nvSpPr>
        <p:spPr>
          <a:xfrm>
            <a:off x="-18256" y="4825165"/>
            <a:ext cx="9180512" cy="215444"/>
          </a:xfrm>
          <a:prstGeom prst="rect">
            <a:avLst/>
          </a:prstGeom>
          <a:noFill/>
        </p:spPr>
        <p:txBody>
          <a:bodyPr wrap="square" rtlCol="0">
            <a:spAutoFit/>
          </a:bodyPr>
          <a:lstStyle/>
          <a:p>
            <a:pPr algn="ctr"/>
            <a:r>
              <a:rPr lang="en-US" altLang="ko-KR" sz="800" dirty="0">
                <a:solidFill>
                  <a:schemeClr val="bg1"/>
                </a:solidFill>
                <a:cs typeface="Arial" pitchFamily="34" charset="0"/>
                <a:hlinkClick r:id="rId4"/>
              </a:rPr>
              <a:t>http://www.free-powerpoint-templates-design.com</a:t>
            </a:r>
            <a:endParaRPr lang="ko-KR" altLang="en-US" sz="800" dirty="0">
              <a:solidFill>
                <a:schemeClr val="bg1"/>
              </a:solidFill>
              <a:cs typeface="Arial" pitchFamily="34" charset="0"/>
            </a:endParaRPr>
          </a:p>
        </p:txBody>
      </p:sp>
    </p:spTree>
    <p:extLst>
      <p:ext uri="{BB962C8B-B14F-4D97-AF65-F5344CB8AC3E}">
        <p14:creationId xmlns:p14="http://schemas.microsoft.com/office/powerpoint/2010/main" val="146416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Infographic</a:t>
            </a:r>
            <a:r>
              <a:rPr lang="en-US" altLang="ko-KR" dirty="0">
                <a:solidFill>
                  <a:srgbClr val="0DD2D9"/>
                </a:solidFill>
              </a:rPr>
              <a:t> </a:t>
            </a:r>
            <a:r>
              <a:rPr lang="en-US" altLang="ko-KR" dirty="0"/>
              <a:t>Layout</a:t>
            </a:r>
            <a:endParaRPr lang="ko-KR" altLang="en-US" dirty="0"/>
          </a:p>
        </p:txBody>
      </p:sp>
      <p:grpSp>
        <p:nvGrpSpPr>
          <p:cNvPr id="10" name="Group 9"/>
          <p:cNvGrpSpPr/>
          <p:nvPr/>
        </p:nvGrpSpPr>
        <p:grpSpPr>
          <a:xfrm>
            <a:off x="2596100" y="1624515"/>
            <a:ext cx="3960320" cy="2458682"/>
            <a:chOff x="2843808" y="1545005"/>
            <a:chExt cx="3960320" cy="2458682"/>
          </a:xfrm>
        </p:grpSpPr>
        <p:sp>
          <p:nvSpPr>
            <p:cNvPr id="3" name="Rectangle 2"/>
            <p:cNvSpPr/>
            <p:nvPr/>
          </p:nvSpPr>
          <p:spPr>
            <a:xfrm>
              <a:off x="2843808" y="1563638"/>
              <a:ext cx="108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Rectangle 4"/>
            <p:cNvSpPr/>
            <p:nvPr/>
          </p:nvSpPr>
          <p:spPr>
            <a:xfrm>
              <a:off x="4283968" y="1563638"/>
              <a:ext cx="1080000" cy="108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Rectangle 5"/>
            <p:cNvSpPr/>
            <p:nvPr/>
          </p:nvSpPr>
          <p:spPr>
            <a:xfrm>
              <a:off x="5724128" y="1563638"/>
              <a:ext cx="108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Rectangle 6"/>
            <p:cNvSpPr/>
            <p:nvPr/>
          </p:nvSpPr>
          <p:spPr>
            <a:xfrm>
              <a:off x="2843808" y="2894372"/>
              <a:ext cx="1080000" cy="108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Rectangle 7"/>
            <p:cNvSpPr/>
            <p:nvPr/>
          </p:nvSpPr>
          <p:spPr>
            <a:xfrm>
              <a:off x="4283968" y="2894372"/>
              <a:ext cx="108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Rectangle 8"/>
            <p:cNvSpPr/>
            <p:nvPr/>
          </p:nvSpPr>
          <p:spPr>
            <a:xfrm>
              <a:off x="5724128" y="2894372"/>
              <a:ext cx="1080000" cy="108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 name="Rectangle 3"/>
            <p:cNvSpPr/>
            <p:nvPr/>
          </p:nvSpPr>
          <p:spPr>
            <a:xfrm>
              <a:off x="2843808" y="2751005"/>
              <a:ext cx="396032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Rectangle 10"/>
            <p:cNvSpPr/>
            <p:nvPr/>
          </p:nvSpPr>
          <p:spPr>
            <a:xfrm rot="5400000">
              <a:off x="2879888" y="2761687"/>
              <a:ext cx="244800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Rectangle 11"/>
            <p:cNvSpPr/>
            <p:nvPr/>
          </p:nvSpPr>
          <p:spPr>
            <a:xfrm rot="5400000">
              <a:off x="4320048" y="2751005"/>
              <a:ext cx="244800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4" name="Oval 21"/>
          <p:cNvSpPr>
            <a:spLocks noChangeAspect="1"/>
          </p:cNvSpPr>
          <p:nvPr/>
        </p:nvSpPr>
        <p:spPr>
          <a:xfrm>
            <a:off x="5779740" y="1944490"/>
            <a:ext cx="473360" cy="4773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Rectangle 9"/>
          <p:cNvSpPr/>
          <p:nvPr/>
        </p:nvSpPr>
        <p:spPr>
          <a:xfrm>
            <a:off x="2923435" y="3314809"/>
            <a:ext cx="425330" cy="39814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ectangle 23"/>
          <p:cNvSpPr/>
          <p:nvPr/>
        </p:nvSpPr>
        <p:spPr>
          <a:xfrm>
            <a:off x="4323948" y="2034732"/>
            <a:ext cx="504623" cy="29683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ectangle 30"/>
          <p:cNvSpPr/>
          <p:nvPr/>
        </p:nvSpPr>
        <p:spPr>
          <a:xfrm>
            <a:off x="2945563" y="1993168"/>
            <a:ext cx="381073" cy="37995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Oval 7"/>
          <p:cNvSpPr/>
          <p:nvPr/>
        </p:nvSpPr>
        <p:spPr>
          <a:xfrm>
            <a:off x="4350293" y="3287914"/>
            <a:ext cx="451934" cy="45193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Block Arc 14"/>
          <p:cNvSpPr/>
          <p:nvPr/>
        </p:nvSpPr>
        <p:spPr>
          <a:xfrm rot="16200000">
            <a:off x="5779897" y="3277201"/>
            <a:ext cx="473049" cy="47336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25" name="Group 24"/>
          <p:cNvGrpSpPr/>
          <p:nvPr/>
        </p:nvGrpSpPr>
        <p:grpSpPr>
          <a:xfrm>
            <a:off x="6725585" y="1415820"/>
            <a:ext cx="1931192" cy="858180"/>
            <a:chOff x="2113657" y="4283314"/>
            <a:chExt cx="3647460" cy="858180"/>
          </a:xfrm>
        </p:grpSpPr>
        <p:sp>
          <p:nvSpPr>
            <p:cNvPr id="26" name="TextBox 25"/>
            <p:cNvSpPr txBox="1"/>
            <p:nvPr/>
          </p:nvSpPr>
          <p:spPr>
            <a:xfrm>
              <a:off x="2113657" y="4495163"/>
              <a:ext cx="364745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27" name="TextBox 26"/>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6735424" y="2368485"/>
            <a:ext cx="1931192" cy="858180"/>
            <a:chOff x="2113657" y="4283314"/>
            <a:chExt cx="3647460" cy="858180"/>
          </a:xfrm>
        </p:grpSpPr>
        <p:sp>
          <p:nvSpPr>
            <p:cNvPr id="29" name="TextBox 28"/>
            <p:cNvSpPr txBox="1"/>
            <p:nvPr/>
          </p:nvSpPr>
          <p:spPr>
            <a:xfrm>
              <a:off x="2113657" y="4495163"/>
              <a:ext cx="364745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30" name="TextBox 29"/>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31" name="Group 30"/>
          <p:cNvGrpSpPr/>
          <p:nvPr/>
        </p:nvGrpSpPr>
        <p:grpSpPr>
          <a:xfrm>
            <a:off x="6745264" y="3321150"/>
            <a:ext cx="1931192" cy="858180"/>
            <a:chOff x="2113657" y="4283314"/>
            <a:chExt cx="3647460" cy="858180"/>
          </a:xfrm>
        </p:grpSpPr>
        <p:sp>
          <p:nvSpPr>
            <p:cNvPr id="32" name="TextBox 31"/>
            <p:cNvSpPr txBox="1"/>
            <p:nvPr/>
          </p:nvSpPr>
          <p:spPr>
            <a:xfrm>
              <a:off x="2113657" y="4495163"/>
              <a:ext cx="364745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33" name="TextBox 32"/>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4" name="Group 33"/>
          <p:cNvGrpSpPr/>
          <p:nvPr/>
        </p:nvGrpSpPr>
        <p:grpSpPr>
          <a:xfrm>
            <a:off x="467544" y="1419622"/>
            <a:ext cx="1931192" cy="858180"/>
            <a:chOff x="2113657" y="4283314"/>
            <a:chExt cx="3647460" cy="858180"/>
          </a:xfrm>
        </p:grpSpPr>
        <p:sp>
          <p:nvSpPr>
            <p:cNvPr id="35" name="TextBox 34"/>
            <p:cNvSpPr txBox="1"/>
            <p:nvPr/>
          </p:nvSpPr>
          <p:spPr>
            <a:xfrm>
              <a:off x="2113657" y="4495163"/>
              <a:ext cx="364745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t>
              </a:r>
            </a:p>
          </p:txBody>
        </p:sp>
        <p:sp>
          <p:nvSpPr>
            <p:cNvPr id="36" name="TextBox 35"/>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37" name="Group 36"/>
          <p:cNvGrpSpPr/>
          <p:nvPr/>
        </p:nvGrpSpPr>
        <p:grpSpPr>
          <a:xfrm>
            <a:off x="477383" y="2372287"/>
            <a:ext cx="1931192" cy="858180"/>
            <a:chOff x="2113657" y="4283314"/>
            <a:chExt cx="3647460" cy="858180"/>
          </a:xfrm>
        </p:grpSpPr>
        <p:sp>
          <p:nvSpPr>
            <p:cNvPr id="38" name="TextBox 37"/>
            <p:cNvSpPr txBox="1"/>
            <p:nvPr/>
          </p:nvSpPr>
          <p:spPr>
            <a:xfrm>
              <a:off x="2113657" y="4495163"/>
              <a:ext cx="364745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t>
              </a:r>
            </a:p>
          </p:txBody>
        </p:sp>
        <p:sp>
          <p:nvSpPr>
            <p:cNvPr id="39" name="TextBox 38"/>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0" name="Group 39"/>
          <p:cNvGrpSpPr/>
          <p:nvPr/>
        </p:nvGrpSpPr>
        <p:grpSpPr>
          <a:xfrm>
            <a:off x="487223" y="3324952"/>
            <a:ext cx="1931192" cy="858180"/>
            <a:chOff x="2113657" y="4283314"/>
            <a:chExt cx="3647460" cy="858180"/>
          </a:xfrm>
        </p:grpSpPr>
        <p:sp>
          <p:nvSpPr>
            <p:cNvPr id="41" name="TextBox 40"/>
            <p:cNvSpPr txBox="1"/>
            <p:nvPr/>
          </p:nvSpPr>
          <p:spPr>
            <a:xfrm>
              <a:off x="2113657" y="4495163"/>
              <a:ext cx="364745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t>
              </a:r>
            </a:p>
          </p:txBody>
        </p:sp>
        <p:sp>
          <p:nvSpPr>
            <p:cNvPr id="42" name="TextBox 41"/>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grpSp>
    </p:spTree>
    <p:extLst>
      <p:ext uri="{BB962C8B-B14F-4D97-AF65-F5344CB8AC3E}">
        <p14:creationId xmlns:p14="http://schemas.microsoft.com/office/powerpoint/2010/main" val="18141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Infographic</a:t>
            </a:r>
            <a:r>
              <a:rPr lang="en-US" altLang="ko-KR" dirty="0">
                <a:solidFill>
                  <a:srgbClr val="0DD2D9"/>
                </a:solidFill>
              </a:rPr>
              <a:t> </a:t>
            </a:r>
            <a:r>
              <a:rPr lang="en-US" altLang="ko-KR" dirty="0"/>
              <a:t>Layout</a:t>
            </a:r>
            <a:endParaRPr lang="ko-KR" altLang="en-US" dirty="0"/>
          </a:p>
        </p:txBody>
      </p:sp>
      <p:grpSp>
        <p:nvGrpSpPr>
          <p:cNvPr id="17" name="Group 16"/>
          <p:cNvGrpSpPr/>
          <p:nvPr/>
        </p:nvGrpSpPr>
        <p:grpSpPr>
          <a:xfrm>
            <a:off x="6723199" y="1476788"/>
            <a:ext cx="2025263" cy="858180"/>
            <a:chOff x="2113657" y="4283314"/>
            <a:chExt cx="3647460" cy="858180"/>
          </a:xfrm>
        </p:grpSpPr>
        <p:sp>
          <p:nvSpPr>
            <p:cNvPr id="18" name="TextBox 17"/>
            <p:cNvSpPr txBox="1"/>
            <p:nvPr/>
          </p:nvSpPr>
          <p:spPr>
            <a:xfrm>
              <a:off x="2113657" y="4495163"/>
              <a:ext cx="364745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19" name="TextBox 18"/>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2" name="Group 11"/>
          <p:cNvGrpSpPr/>
          <p:nvPr/>
        </p:nvGrpSpPr>
        <p:grpSpPr>
          <a:xfrm>
            <a:off x="2403050" y="2040932"/>
            <a:ext cx="4337900" cy="1759866"/>
            <a:chOff x="1676822" y="1935939"/>
            <a:chExt cx="4787369" cy="1942213"/>
          </a:xfrm>
        </p:grpSpPr>
        <p:grpSp>
          <p:nvGrpSpPr>
            <p:cNvPr id="8" name="Group 7"/>
            <p:cNvGrpSpPr/>
            <p:nvPr/>
          </p:nvGrpSpPr>
          <p:grpSpPr>
            <a:xfrm rot="2700000">
              <a:off x="5168191" y="1359939"/>
              <a:ext cx="720000" cy="1872000"/>
              <a:chOff x="7526709" y="1059582"/>
              <a:chExt cx="720000" cy="1872000"/>
            </a:xfrm>
          </p:grpSpPr>
          <p:sp>
            <p:nvSpPr>
              <p:cNvPr id="3" name="Rounded Rectangle 2"/>
              <p:cNvSpPr/>
              <p:nvPr/>
            </p:nvSpPr>
            <p:spPr>
              <a:xfrm>
                <a:off x="7526709" y="1059582"/>
                <a:ext cx="720000" cy="1872000"/>
              </a:xfrm>
              <a:prstGeom prst="roundRect">
                <a:avLst>
                  <a:gd name="adj" fmla="val 5000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 name="Oval 3"/>
              <p:cNvSpPr/>
              <p:nvPr/>
            </p:nvSpPr>
            <p:spPr>
              <a:xfrm>
                <a:off x="7526709" y="1059582"/>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5" name="Group 4"/>
            <p:cNvGrpSpPr/>
            <p:nvPr/>
          </p:nvGrpSpPr>
          <p:grpSpPr>
            <a:xfrm rot="5400000">
              <a:off x="2252822" y="2582152"/>
              <a:ext cx="720000" cy="1872000"/>
              <a:chOff x="6228184" y="1851750"/>
              <a:chExt cx="720000" cy="1872000"/>
            </a:xfrm>
          </p:grpSpPr>
          <p:sp>
            <p:nvSpPr>
              <p:cNvPr id="6" name="Rounded Rectangle 5"/>
              <p:cNvSpPr/>
              <p:nvPr/>
            </p:nvSpPr>
            <p:spPr>
              <a:xfrm>
                <a:off x="6228184" y="1851750"/>
                <a:ext cx="720000" cy="1872000"/>
              </a:xfrm>
              <a:prstGeom prst="roundRect">
                <a:avLst>
                  <a:gd name="adj" fmla="val 50000"/>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Oval 6"/>
              <p:cNvSpPr/>
              <p:nvPr/>
            </p:nvSpPr>
            <p:spPr>
              <a:xfrm>
                <a:off x="6228184" y="3003750"/>
                <a:ext cx="720000" cy="720000"/>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1" name="Rounded Rectangle 10"/>
            <p:cNvSpPr/>
            <p:nvPr/>
          </p:nvSpPr>
          <p:spPr>
            <a:xfrm rot="5400000">
              <a:off x="4201501" y="1762891"/>
              <a:ext cx="720000" cy="1872000"/>
            </a:xfrm>
            <a:prstGeom prst="roundRect">
              <a:avLst>
                <a:gd name="adj" fmla="val 50000"/>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6" name="Rounded Rectangle 25"/>
            <p:cNvSpPr/>
            <p:nvPr/>
          </p:nvSpPr>
          <p:spPr>
            <a:xfrm rot="2700000">
              <a:off x="3227400" y="2173161"/>
              <a:ext cx="720000" cy="1872000"/>
            </a:xfrm>
            <a:prstGeom prst="roundRect">
              <a:avLst>
                <a:gd name="adj" fmla="val 50000"/>
              </a:avLst>
            </a:prstGeom>
            <a:solidFill>
              <a:schemeClr val="accent3">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28" name="Group 27"/>
          <p:cNvGrpSpPr/>
          <p:nvPr/>
        </p:nvGrpSpPr>
        <p:grpSpPr>
          <a:xfrm>
            <a:off x="6228185" y="2375075"/>
            <a:ext cx="1894387" cy="858180"/>
            <a:chOff x="2113657" y="4283314"/>
            <a:chExt cx="3647460" cy="858180"/>
          </a:xfrm>
        </p:grpSpPr>
        <p:sp>
          <p:nvSpPr>
            <p:cNvPr id="29" name="TextBox 28"/>
            <p:cNvSpPr txBox="1"/>
            <p:nvPr/>
          </p:nvSpPr>
          <p:spPr>
            <a:xfrm>
              <a:off x="2113657" y="4495163"/>
              <a:ext cx="364745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30" name="TextBox 29"/>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4" name="Group 33"/>
          <p:cNvGrpSpPr/>
          <p:nvPr/>
        </p:nvGrpSpPr>
        <p:grpSpPr>
          <a:xfrm>
            <a:off x="3351365" y="1476788"/>
            <a:ext cx="2025263" cy="858180"/>
            <a:chOff x="2113657" y="4283314"/>
            <a:chExt cx="3647460" cy="858180"/>
          </a:xfrm>
        </p:grpSpPr>
        <p:sp>
          <p:nvSpPr>
            <p:cNvPr id="35" name="TextBox 34"/>
            <p:cNvSpPr txBox="1"/>
            <p:nvPr/>
          </p:nvSpPr>
          <p:spPr>
            <a:xfrm>
              <a:off x="2113657" y="4495163"/>
              <a:ext cx="364745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t>
              </a:r>
            </a:p>
          </p:txBody>
        </p:sp>
        <p:sp>
          <p:nvSpPr>
            <p:cNvPr id="36" name="TextBox 35"/>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7" name="Group 36"/>
          <p:cNvGrpSpPr/>
          <p:nvPr/>
        </p:nvGrpSpPr>
        <p:grpSpPr>
          <a:xfrm>
            <a:off x="4651210" y="3273363"/>
            <a:ext cx="1894387" cy="858180"/>
            <a:chOff x="2113657" y="4283314"/>
            <a:chExt cx="3647460" cy="858180"/>
          </a:xfrm>
        </p:grpSpPr>
        <p:sp>
          <p:nvSpPr>
            <p:cNvPr id="38" name="TextBox 37"/>
            <p:cNvSpPr txBox="1"/>
            <p:nvPr/>
          </p:nvSpPr>
          <p:spPr>
            <a:xfrm>
              <a:off x="2113657" y="4495163"/>
              <a:ext cx="364745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39" name="TextBox 38"/>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0" name="Group 39"/>
          <p:cNvGrpSpPr/>
          <p:nvPr/>
        </p:nvGrpSpPr>
        <p:grpSpPr>
          <a:xfrm>
            <a:off x="1619672" y="2220373"/>
            <a:ext cx="2025263" cy="858180"/>
            <a:chOff x="2113657" y="4283314"/>
            <a:chExt cx="3647460" cy="858180"/>
          </a:xfrm>
        </p:grpSpPr>
        <p:sp>
          <p:nvSpPr>
            <p:cNvPr id="41" name="TextBox 40"/>
            <p:cNvSpPr txBox="1"/>
            <p:nvPr/>
          </p:nvSpPr>
          <p:spPr>
            <a:xfrm>
              <a:off x="2113657" y="4495163"/>
              <a:ext cx="364745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t>
              </a:r>
            </a:p>
          </p:txBody>
        </p:sp>
        <p:sp>
          <p:nvSpPr>
            <p:cNvPr id="42" name="TextBox 41"/>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3" name="Group 42"/>
          <p:cNvGrpSpPr/>
          <p:nvPr/>
        </p:nvGrpSpPr>
        <p:grpSpPr>
          <a:xfrm>
            <a:off x="324837" y="3045507"/>
            <a:ext cx="2025263" cy="858180"/>
            <a:chOff x="2113657" y="4283314"/>
            <a:chExt cx="3647460" cy="858180"/>
          </a:xfrm>
        </p:grpSpPr>
        <p:sp>
          <p:nvSpPr>
            <p:cNvPr id="44" name="TextBox 43"/>
            <p:cNvSpPr txBox="1"/>
            <p:nvPr/>
          </p:nvSpPr>
          <p:spPr>
            <a:xfrm>
              <a:off x="2113657" y="4495163"/>
              <a:ext cx="364745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t>
              </a:r>
            </a:p>
          </p:txBody>
        </p:sp>
        <p:sp>
          <p:nvSpPr>
            <p:cNvPr id="45" name="TextBox 44"/>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46" name="Oval 21"/>
          <p:cNvSpPr>
            <a:spLocks noChangeAspect="1"/>
          </p:cNvSpPr>
          <p:nvPr/>
        </p:nvSpPr>
        <p:spPr>
          <a:xfrm>
            <a:off x="6099081" y="1833918"/>
            <a:ext cx="325602" cy="32832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7" name="Rectangle 9"/>
          <p:cNvSpPr/>
          <p:nvPr/>
        </p:nvSpPr>
        <p:spPr>
          <a:xfrm>
            <a:off x="4373522" y="2594282"/>
            <a:ext cx="292564" cy="2738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 name="Rectangle 23"/>
          <p:cNvSpPr/>
          <p:nvPr/>
        </p:nvSpPr>
        <p:spPr>
          <a:xfrm>
            <a:off x="5376627" y="2625024"/>
            <a:ext cx="347107" cy="20417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9" name="Rectangle 30"/>
          <p:cNvSpPr/>
          <p:nvPr/>
        </p:nvSpPr>
        <p:spPr>
          <a:xfrm>
            <a:off x="2598189" y="3343919"/>
            <a:ext cx="262122" cy="26135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0" name="Oval 7"/>
          <p:cNvSpPr/>
          <p:nvPr/>
        </p:nvSpPr>
        <p:spPr>
          <a:xfrm>
            <a:off x="3631589" y="3319165"/>
            <a:ext cx="310864" cy="31086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19134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3D47C8F1-6B32-4F2D-BA6C-105117C01C4A}"/>
              </a:ext>
            </a:extLst>
          </p:cNvPr>
          <p:cNvSpPr>
            <a:spLocks noGrp="1"/>
          </p:cNvSpPr>
          <p:nvPr>
            <p:ph type="pic" idx="10"/>
          </p:nvPr>
        </p:nvSpPr>
        <p:spPr/>
      </p:sp>
      <p:sp>
        <p:nvSpPr>
          <p:cNvPr id="8" name="그림 개체 틀 7">
            <a:extLst>
              <a:ext uri="{FF2B5EF4-FFF2-40B4-BE49-F238E27FC236}">
                <a16:creationId xmlns:a16="http://schemas.microsoft.com/office/drawing/2014/main" id="{41674CB6-713F-42FD-BD1C-31ED278295D7}"/>
              </a:ext>
            </a:extLst>
          </p:cNvPr>
          <p:cNvSpPr>
            <a:spLocks noGrp="1"/>
          </p:cNvSpPr>
          <p:nvPr>
            <p:ph type="pic" idx="1"/>
          </p:nvPr>
        </p:nvSpPr>
        <p:spPr/>
      </p:sp>
      <p:sp>
        <p:nvSpPr>
          <p:cNvPr id="6" name="Rectangle 5"/>
          <p:cNvSpPr/>
          <p:nvPr/>
        </p:nvSpPr>
        <p:spPr>
          <a:xfrm>
            <a:off x="5219624" y="1447137"/>
            <a:ext cx="3384376" cy="3228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Isosceles Triangle 6"/>
          <p:cNvSpPr/>
          <p:nvPr/>
        </p:nvSpPr>
        <p:spPr>
          <a:xfrm rot="16200000">
            <a:off x="4917040" y="2917874"/>
            <a:ext cx="332790" cy="2868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Text Placeholder 13"/>
          <p:cNvSpPr txBox="1">
            <a:spLocks/>
          </p:cNvSpPr>
          <p:nvPr/>
        </p:nvSpPr>
        <p:spPr>
          <a:xfrm>
            <a:off x="755576" y="505311"/>
            <a:ext cx="4032448"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bg1"/>
                </a:solidFill>
                <a:latin typeface="+mj-lt"/>
                <a:cs typeface="Arial" pitchFamily="34" charset="0"/>
              </a:rPr>
              <a:t>Simple </a:t>
            </a:r>
            <a:r>
              <a:rPr lang="en-US" altLang="ko-KR" sz="2400" b="1" dirty="0">
                <a:solidFill>
                  <a:schemeClr val="accent1"/>
                </a:solidFill>
                <a:latin typeface="+mj-lt"/>
                <a:cs typeface="Arial" pitchFamily="34" charset="0"/>
              </a:rPr>
              <a:t>Portfolio </a:t>
            </a:r>
            <a:r>
              <a:rPr lang="en-US" altLang="ko-KR" sz="2400" b="1" dirty="0">
                <a:solidFill>
                  <a:schemeClr val="bg1"/>
                </a:solidFill>
                <a:latin typeface="+mj-lt"/>
                <a:cs typeface="Arial" pitchFamily="34" charset="0"/>
              </a:rPr>
              <a:t>Presentation</a:t>
            </a:r>
          </a:p>
        </p:txBody>
      </p:sp>
      <p:sp>
        <p:nvSpPr>
          <p:cNvPr id="11" name="Isosceles Triangle 10"/>
          <p:cNvSpPr/>
          <p:nvPr/>
        </p:nvSpPr>
        <p:spPr>
          <a:xfrm rot="5400000">
            <a:off x="5196673" y="803941"/>
            <a:ext cx="332790" cy="28688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Text Placeholder 13"/>
          <p:cNvSpPr txBox="1">
            <a:spLocks/>
          </p:cNvSpPr>
          <p:nvPr/>
        </p:nvSpPr>
        <p:spPr>
          <a:xfrm>
            <a:off x="5349458" y="1562962"/>
            <a:ext cx="3025356"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sz="2400" b="1" dirty="0">
                <a:solidFill>
                  <a:schemeClr val="bg1"/>
                </a:solidFill>
                <a:cs typeface="Arial" pitchFamily="34" charset="0"/>
              </a:rPr>
              <a:t>Simple </a:t>
            </a:r>
            <a:r>
              <a:rPr lang="en-US" altLang="ko-KR" sz="2400" b="1" dirty="0">
                <a:solidFill>
                  <a:schemeClr val="tx1">
                    <a:lumMod val="75000"/>
                    <a:lumOff val="25000"/>
                  </a:schemeClr>
                </a:solidFill>
                <a:cs typeface="Arial" pitchFamily="34" charset="0"/>
              </a:rPr>
              <a:t>Portfolio </a:t>
            </a:r>
            <a:r>
              <a:rPr lang="en-US" altLang="ko-KR" sz="2400" b="1" dirty="0">
                <a:solidFill>
                  <a:schemeClr val="bg1"/>
                </a:solidFill>
                <a:cs typeface="Arial" pitchFamily="34" charset="0"/>
              </a:rPr>
              <a:t>Presentation</a:t>
            </a:r>
          </a:p>
        </p:txBody>
      </p:sp>
      <p:sp>
        <p:nvSpPr>
          <p:cNvPr id="13" name="TextBox 12"/>
          <p:cNvSpPr txBox="1"/>
          <p:nvPr/>
        </p:nvSpPr>
        <p:spPr>
          <a:xfrm>
            <a:off x="5349458" y="2540277"/>
            <a:ext cx="2988996" cy="1384995"/>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and appeal to your Reports and Presentations with our Templates. Get a modern PowerPoint  Presentation that is beautifully designed. I hope and I believe that this Template will your Time, Money and Reputation.       </a:t>
            </a:r>
            <a:endParaRPr lang="ko-KR" altLang="en-US" sz="1200" dirty="0">
              <a:solidFill>
                <a:schemeClr val="bg1"/>
              </a:solidFill>
              <a:cs typeface="Arial" pitchFamily="34" charset="0"/>
            </a:endParaRPr>
          </a:p>
        </p:txBody>
      </p:sp>
      <p:sp>
        <p:nvSpPr>
          <p:cNvPr id="17" name="TextBox 16"/>
          <p:cNvSpPr txBox="1"/>
          <p:nvPr/>
        </p:nvSpPr>
        <p:spPr>
          <a:xfrm>
            <a:off x="6697470" y="4116458"/>
            <a:ext cx="1571385" cy="276999"/>
          </a:xfrm>
          <a:prstGeom prst="rect">
            <a:avLst/>
          </a:prstGeom>
          <a:solidFill>
            <a:schemeClr val="tx1">
              <a:lumMod val="75000"/>
              <a:lumOff val="25000"/>
            </a:schemeClr>
          </a:solidFill>
        </p:spPr>
        <p:txBody>
          <a:bodyPr wrap="square" rtlCol="0">
            <a:spAutoFit/>
          </a:bodyPr>
          <a:lstStyle/>
          <a:p>
            <a:pPr algn="ctr"/>
            <a:r>
              <a:rPr lang="en-US" altLang="ko-KR" sz="1200" dirty="0">
                <a:solidFill>
                  <a:schemeClr val="bg1"/>
                </a:solidFill>
                <a:cs typeface="Arial" pitchFamily="34" charset="0"/>
              </a:rPr>
              <a:t>Simple PowerPoint</a:t>
            </a:r>
            <a:endParaRPr lang="ko-KR" altLang="en-US" sz="1200" dirty="0">
              <a:solidFill>
                <a:schemeClr val="bg1"/>
              </a:solidFill>
              <a:cs typeface="Arial" pitchFamily="34" charset="0"/>
            </a:endParaRPr>
          </a:p>
        </p:txBody>
      </p:sp>
    </p:spTree>
    <p:extLst>
      <p:ext uri="{BB962C8B-B14F-4D97-AF65-F5344CB8AC3E}">
        <p14:creationId xmlns:p14="http://schemas.microsoft.com/office/powerpoint/2010/main" val="368838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Infographic</a:t>
            </a:r>
            <a:r>
              <a:rPr lang="en-US" altLang="ko-KR" dirty="0">
                <a:solidFill>
                  <a:srgbClr val="0DD2D9"/>
                </a:solidFill>
              </a:rPr>
              <a:t> </a:t>
            </a:r>
            <a:r>
              <a:rPr lang="en-US" altLang="ko-KR" dirty="0"/>
              <a:t>Layout</a:t>
            </a:r>
            <a:endParaRPr lang="ko-KR" altLang="en-US" dirty="0"/>
          </a:p>
        </p:txBody>
      </p:sp>
      <p:grpSp>
        <p:nvGrpSpPr>
          <p:cNvPr id="8" name="Group 7"/>
          <p:cNvGrpSpPr/>
          <p:nvPr/>
        </p:nvGrpSpPr>
        <p:grpSpPr>
          <a:xfrm>
            <a:off x="3818352" y="1376189"/>
            <a:ext cx="1452273" cy="726242"/>
            <a:chOff x="5263852" y="2497372"/>
            <a:chExt cx="1727749" cy="864000"/>
          </a:xfrm>
        </p:grpSpPr>
        <p:sp>
          <p:nvSpPr>
            <p:cNvPr id="3" name="Right Triangle 2"/>
            <p:cNvSpPr/>
            <p:nvPr/>
          </p:nvSpPr>
          <p:spPr>
            <a:xfrm>
              <a:off x="6127601" y="2497372"/>
              <a:ext cx="864000" cy="864000"/>
            </a:xfrm>
            <a:prstGeom prst="rtTriangl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Right Triangle 8"/>
            <p:cNvSpPr/>
            <p:nvPr/>
          </p:nvSpPr>
          <p:spPr>
            <a:xfrm rot="16200000">
              <a:off x="5263852" y="2497372"/>
              <a:ext cx="864000" cy="864000"/>
            </a:xfrm>
            <a:prstGeom prst="rtTriangl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2" name="Group 11"/>
          <p:cNvGrpSpPr/>
          <p:nvPr/>
        </p:nvGrpSpPr>
        <p:grpSpPr>
          <a:xfrm rot="10800000">
            <a:off x="3845863" y="3511216"/>
            <a:ext cx="1452273" cy="726242"/>
            <a:chOff x="5263852" y="2497372"/>
            <a:chExt cx="1727749" cy="864000"/>
          </a:xfrm>
        </p:grpSpPr>
        <p:sp>
          <p:nvSpPr>
            <p:cNvPr id="13" name="Right Triangle 12"/>
            <p:cNvSpPr/>
            <p:nvPr/>
          </p:nvSpPr>
          <p:spPr>
            <a:xfrm>
              <a:off x="6127601" y="2497372"/>
              <a:ext cx="864000" cy="864000"/>
            </a:xfrm>
            <a:prstGeom prst="rtTriangle">
              <a:avLst/>
            </a:prstGeom>
            <a:noFill/>
            <a:ln w="508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ight Triangle 13"/>
            <p:cNvSpPr/>
            <p:nvPr/>
          </p:nvSpPr>
          <p:spPr>
            <a:xfrm rot="16200000">
              <a:off x="5263852" y="2497372"/>
              <a:ext cx="864000" cy="864000"/>
            </a:xfrm>
            <a:prstGeom prst="rtTriangle">
              <a:avLst/>
            </a:prstGeom>
            <a:noFill/>
            <a:ln w="508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5" name="TextBox 14"/>
          <p:cNvSpPr txBox="1"/>
          <p:nvPr/>
        </p:nvSpPr>
        <p:spPr>
          <a:xfrm>
            <a:off x="4572104" y="2120652"/>
            <a:ext cx="403189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6" name="TextBox 15"/>
          <p:cNvSpPr txBox="1"/>
          <p:nvPr/>
        </p:nvSpPr>
        <p:spPr>
          <a:xfrm>
            <a:off x="539999" y="3059042"/>
            <a:ext cx="4031895"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7" name="TextBox 16"/>
          <p:cNvSpPr txBox="1"/>
          <p:nvPr/>
        </p:nvSpPr>
        <p:spPr>
          <a:xfrm>
            <a:off x="512699" y="2120652"/>
            <a:ext cx="4031895"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9" name="TextBox 18"/>
          <p:cNvSpPr txBox="1"/>
          <p:nvPr/>
        </p:nvSpPr>
        <p:spPr>
          <a:xfrm>
            <a:off x="4578381" y="3059042"/>
            <a:ext cx="403189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 name="Bent Arrow 9"/>
          <p:cNvSpPr/>
          <p:nvPr/>
        </p:nvSpPr>
        <p:spPr>
          <a:xfrm rot="5400000">
            <a:off x="1821480" y="754454"/>
            <a:ext cx="558805" cy="4220815"/>
          </a:xfrm>
          <a:prstGeom prst="bentArrow">
            <a:avLst>
              <a:gd name="adj1" fmla="val 25000"/>
              <a:gd name="adj2" fmla="val 25000"/>
              <a:gd name="adj3" fmla="val 33523"/>
              <a:gd name="adj4" fmla="val 437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1" name="Bent Arrow 20"/>
          <p:cNvSpPr/>
          <p:nvPr/>
        </p:nvSpPr>
        <p:spPr>
          <a:xfrm rot="16200000">
            <a:off x="6749279" y="717368"/>
            <a:ext cx="558805" cy="4220815"/>
          </a:xfrm>
          <a:prstGeom prst="bentArrow">
            <a:avLst>
              <a:gd name="adj1" fmla="val 25000"/>
              <a:gd name="adj2" fmla="val 25000"/>
              <a:gd name="adj3" fmla="val 33523"/>
              <a:gd name="adj4" fmla="val 4375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2" name="TextBox 21"/>
          <p:cNvSpPr txBox="1"/>
          <p:nvPr/>
        </p:nvSpPr>
        <p:spPr>
          <a:xfrm>
            <a:off x="4028523" y="1708363"/>
            <a:ext cx="521283" cy="400110"/>
          </a:xfrm>
          <a:prstGeom prst="rect">
            <a:avLst/>
          </a:prstGeom>
          <a:noFill/>
        </p:spPr>
        <p:txBody>
          <a:bodyPr wrap="square" rtlCol="0">
            <a:spAutoFit/>
          </a:bodyPr>
          <a:lstStyle/>
          <a:p>
            <a:pPr algn="ctr"/>
            <a:r>
              <a:rPr lang="en-US" altLang="ko-KR" sz="2000" b="1" dirty="0">
                <a:cs typeface="Arial" pitchFamily="34" charset="0"/>
              </a:rPr>
              <a:t>A</a:t>
            </a:r>
            <a:endParaRPr lang="ko-KR" altLang="en-US" sz="2000" b="1" dirty="0">
              <a:cs typeface="Arial" pitchFamily="34" charset="0"/>
            </a:endParaRPr>
          </a:p>
        </p:txBody>
      </p:sp>
      <p:sp>
        <p:nvSpPr>
          <p:cNvPr id="23" name="TextBox 22"/>
          <p:cNvSpPr txBox="1"/>
          <p:nvPr/>
        </p:nvSpPr>
        <p:spPr>
          <a:xfrm>
            <a:off x="4549806" y="1696184"/>
            <a:ext cx="521283" cy="400110"/>
          </a:xfrm>
          <a:prstGeom prst="rect">
            <a:avLst/>
          </a:prstGeom>
          <a:noFill/>
        </p:spPr>
        <p:txBody>
          <a:bodyPr wrap="square" rtlCol="0">
            <a:spAutoFit/>
          </a:bodyPr>
          <a:lstStyle/>
          <a:p>
            <a:pPr algn="ctr"/>
            <a:r>
              <a:rPr lang="en-US" altLang="ko-KR" sz="2000" b="1" dirty="0">
                <a:cs typeface="Arial" pitchFamily="34" charset="0"/>
              </a:rPr>
              <a:t>B</a:t>
            </a:r>
            <a:endParaRPr lang="ko-KR" altLang="en-US" sz="2000" b="1" dirty="0">
              <a:cs typeface="Arial" pitchFamily="34" charset="0"/>
            </a:endParaRPr>
          </a:p>
        </p:txBody>
      </p:sp>
      <p:sp>
        <p:nvSpPr>
          <p:cNvPr id="24" name="TextBox 23"/>
          <p:cNvSpPr txBox="1"/>
          <p:nvPr/>
        </p:nvSpPr>
        <p:spPr>
          <a:xfrm>
            <a:off x="4051362" y="3543145"/>
            <a:ext cx="521283" cy="400110"/>
          </a:xfrm>
          <a:prstGeom prst="rect">
            <a:avLst/>
          </a:prstGeom>
          <a:noFill/>
        </p:spPr>
        <p:txBody>
          <a:bodyPr wrap="square" rtlCol="0">
            <a:spAutoFit/>
          </a:bodyPr>
          <a:lstStyle/>
          <a:p>
            <a:pPr algn="ctr"/>
            <a:r>
              <a:rPr lang="en-US" altLang="ko-KR" sz="2000" b="1" dirty="0">
                <a:solidFill>
                  <a:schemeClr val="accent1"/>
                </a:solidFill>
                <a:cs typeface="Arial" pitchFamily="34" charset="0"/>
              </a:rPr>
              <a:t>C</a:t>
            </a:r>
            <a:endParaRPr lang="ko-KR" altLang="en-US" sz="2000" b="1" dirty="0">
              <a:solidFill>
                <a:schemeClr val="accent1"/>
              </a:solidFill>
              <a:cs typeface="Arial" pitchFamily="34" charset="0"/>
            </a:endParaRPr>
          </a:p>
        </p:txBody>
      </p:sp>
      <p:sp>
        <p:nvSpPr>
          <p:cNvPr id="25" name="TextBox 24"/>
          <p:cNvSpPr txBox="1"/>
          <p:nvPr/>
        </p:nvSpPr>
        <p:spPr>
          <a:xfrm>
            <a:off x="4572645" y="3530966"/>
            <a:ext cx="521283" cy="400110"/>
          </a:xfrm>
          <a:prstGeom prst="rect">
            <a:avLst/>
          </a:prstGeom>
          <a:noFill/>
        </p:spPr>
        <p:txBody>
          <a:bodyPr wrap="square" rtlCol="0">
            <a:spAutoFit/>
          </a:bodyPr>
          <a:lstStyle/>
          <a:p>
            <a:pPr algn="ctr"/>
            <a:r>
              <a:rPr lang="en-US" altLang="ko-KR" sz="2000" b="1" dirty="0">
                <a:solidFill>
                  <a:schemeClr val="accent1"/>
                </a:solidFill>
                <a:cs typeface="Arial" pitchFamily="34" charset="0"/>
              </a:rPr>
              <a:t>D</a:t>
            </a:r>
            <a:endParaRPr lang="ko-KR" altLang="en-US" sz="2000" b="1" dirty="0">
              <a:solidFill>
                <a:schemeClr val="accent1"/>
              </a:solidFill>
              <a:cs typeface="Arial" pitchFamily="34" charset="0"/>
            </a:endParaRPr>
          </a:p>
        </p:txBody>
      </p:sp>
    </p:spTree>
    <p:extLst>
      <p:ext uri="{BB962C8B-B14F-4D97-AF65-F5344CB8AC3E}">
        <p14:creationId xmlns:p14="http://schemas.microsoft.com/office/powerpoint/2010/main" val="211861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Infographic</a:t>
            </a:r>
            <a:r>
              <a:rPr lang="en-US" altLang="ko-KR" dirty="0">
                <a:solidFill>
                  <a:srgbClr val="0DD2D9"/>
                </a:solidFill>
              </a:rPr>
              <a:t> </a:t>
            </a:r>
            <a:r>
              <a:rPr lang="en-US" altLang="ko-KR" dirty="0"/>
              <a:t>Layout</a:t>
            </a:r>
            <a:endParaRPr lang="ko-KR" altLang="en-US" dirty="0"/>
          </a:p>
        </p:txBody>
      </p:sp>
      <p:grpSp>
        <p:nvGrpSpPr>
          <p:cNvPr id="23" name="Group 22"/>
          <p:cNvGrpSpPr/>
          <p:nvPr/>
        </p:nvGrpSpPr>
        <p:grpSpPr>
          <a:xfrm>
            <a:off x="2375936" y="1914153"/>
            <a:ext cx="4392128" cy="1620000"/>
            <a:chOff x="2375936" y="2061640"/>
            <a:chExt cx="4392128" cy="1620000"/>
          </a:xfrm>
        </p:grpSpPr>
        <p:sp>
          <p:nvSpPr>
            <p:cNvPr id="21" name="Diamond 20"/>
            <p:cNvSpPr/>
            <p:nvPr/>
          </p:nvSpPr>
          <p:spPr>
            <a:xfrm>
              <a:off x="5148064" y="2061640"/>
              <a:ext cx="1620000" cy="1620000"/>
            </a:xfrm>
            <a:prstGeom prst="diamond">
              <a:avLst/>
            </a:prstGeom>
            <a:gradFill>
              <a:gsLst>
                <a:gs pos="0">
                  <a:schemeClr val="accent3">
                    <a:lumMod val="60000"/>
                    <a:lumOff val="40000"/>
                  </a:schemeClr>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Diamond 21"/>
            <p:cNvSpPr/>
            <p:nvPr/>
          </p:nvSpPr>
          <p:spPr>
            <a:xfrm>
              <a:off x="2375936" y="2061640"/>
              <a:ext cx="1620000" cy="1620000"/>
            </a:xfrm>
            <a:prstGeom prst="diamond">
              <a:avLst/>
            </a:prstGeom>
            <a:gradFill>
              <a:gsLst>
                <a:gs pos="0">
                  <a:schemeClr val="accent3">
                    <a:lumMod val="60000"/>
                    <a:lumOff val="40000"/>
                  </a:schemeClr>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9" name="Diamond 18"/>
            <p:cNvSpPr/>
            <p:nvPr/>
          </p:nvSpPr>
          <p:spPr>
            <a:xfrm>
              <a:off x="4572000" y="2241640"/>
              <a:ext cx="1260000" cy="1260000"/>
            </a:xfrm>
            <a:prstGeom prst="diamond">
              <a:avLst/>
            </a:prstGeom>
            <a:gradFill>
              <a:gsLst>
                <a:gs pos="0">
                  <a:schemeClr val="accent2">
                    <a:lumMod val="80000"/>
                    <a:lumOff val="20000"/>
                  </a:schemeClr>
                </a:gs>
                <a:gs pos="100000">
                  <a:schemeClr val="accent2">
                    <a:lumMod val="80000"/>
                    <a:lumOff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Diamond 19"/>
            <p:cNvSpPr/>
            <p:nvPr/>
          </p:nvSpPr>
          <p:spPr>
            <a:xfrm>
              <a:off x="3312000" y="2241640"/>
              <a:ext cx="1260000" cy="1260000"/>
            </a:xfrm>
            <a:prstGeom prst="diamond">
              <a:avLst/>
            </a:prstGeom>
            <a:gradFill>
              <a:gsLst>
                <a:gs pos="0">
                  <a:schemeClr val="accent2">
                    <a:lumMod val="80000"/>
                    <a:lumOff val="20000"/>
                  </a:schemeClr>
                </a:gs>
                <a:gs pos="100000">
                  <a:schemeClr val="accent2">
                    <a:lumMod val="80000"/>
                    <a:lumOff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 name="Diamond 2"/>
            <p:cNvSpPr/>
            <p:nvPr/>
          </p:nvSpPr>
          <p:spPr>
            <a:xfrm>
              <a:off x="4122958" y="2421640"/>
              <a:ext cx="900000" cy="90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24" name="Oval 21"/>
          <p:cNvSpPr>
            <a:spLocks noChangeAspect="1"/>
          </p:cNvSpPr>
          <p:nvPr/>
        </p:nvSpPr>
        <p:spPr>
          <a:xfrm>
            <a:off x="6781277" y="1899315"/>
            <a:ext cx="325602" cy="32832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5" name="Rectangle 9"/>
          <p:cNvSpPr/>
          <p:nvPr/>
        </p:nvSpPr>
        <p:spPr>
          <a:xfrm>
            <a:off x="5151854" y="2574668"/>
            <a:ext cx="292564" cy="2738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6" name="Rectangle 23"/>
          <p:cNvSpPr/>
          <p:nvPr/>
        </p:nvSpPr>
        <p:spPr>
          <a:xfrm>
            <a:off x="5958064" y="2622064"/>
            <a:ext cx="347107" cy="20417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Rectangle 30"/>
          <p:cNvSpPr/>
          <p:nvPr/>
        </p:nvSpPr>
        <p:spPr>
          <a:xfrm>
            <a:off x="2843808" y="2565415"/>
            <a:ext cx="262122" cy="26135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8" name="Oval 7"/>
          <p:cNvSpPr/>
          <p:nvPr/>
        </p:nvSpPr>
        <p:spPr>
          <a:xfrm>
            <a:off x="3715570" y="2568721"/>
            <a:ext cx="310864" cy="31086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9" name="Oval 21"/>
          <p:cNvSpPr>
            <a:spLocks noChangeAspect="1"/>
          </p:cNvSpPr>
          <p:nvPr/>
        </p:nvSpPr>
        <p:spPr>
          <a:xfrm>
            <a:off x="4412226" y="2550369"/>
            <a:ext cx="344685" cy="3475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30" name="Group 29"/>
          <p:cNvGrpSpPr/>
          <p:nvPr/>
        </p:nvGrpSpPr>
        <p:grpSpPr>
          <a:xfrm>
            <a:off x="333053" y="1356015"/>
            <a:ext cx="2357003" cy="923330"/>
            <a:chOff x="2551705" y="4283314"/>
            <a:chExt cx="2357003" cy="923330"/>
          </a:xfrm>
        </p:grpSpPr>
        <p:sp>
          <p:nvSpPr>
            <p:cNvPr id="31" name="TextBox 30"/>
            <p:cNvSpPr txBox="1"/>
            <p:nvPr/>
          </p:nvSpPr>
          <p:spPr>
            <a:xfrm>
              <a:off x="2551706" y="4560313"/>
              <a:ext cx="235700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2" name="TextBox 31"/>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3" name="Group 32"/>
          <p:cNvGrpSpPr/>
          <p:nvPr/>
        </p:nvGrpSpPr>
        <p:grpSpPr>
          <a:xfrm>
            <a:off x="323528" y="3365553"/>
            <a:ext cx="2357003" cy="923330"/>
            <a:chOff x="2551705" y="4283314"/>
            <a:chExt cx="2357003" cy="923330"/>
          </a:xfrm>
        </p:grpSpPr>
        <p:sp>
          <p:nvSpPr>
            <p:cNvPr id="34" name="TextBox 33"/>
            <p:cNvSpPr txBox="1"/>
            <p:nvPr/>
          </p:nvSpPr>
          <p:spPr>
            <a:xfrm>
              <a:off x="2551706" y="4560313"/>
              <a:ext cx="235700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5" name="TextBox 34"/>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6" name="Group 35"/>
          <p:cNvGrpSpPr/>
          <p:nvPr/>
        </p:nvGrpSpPr>
        <p:grpSpPr>
          <a:xfrm>
            <a:off x="6463469" y="1356015"/>
            <a:ext cx="2357003" cy="923330"/>
            <a:chOff x="2551705" y="4283314"/>
            <a:chExt cx="2357003" cy="923330"/>
          </a:xfrm>
        </p:grpSpPr>
        <p:sp>
          <p:nvSpPr>
            <p:cNvPr id="37" name="TextBox 36"/>
            <p:cNvSpPr txBox="1"/>
            <p:nvPr/>
          </p:nvSpPr>
          <p:spPr>
            <a:xfrm>
              <a:off x="2551706" y="4560313"/>
              <a:ext cx="235700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8" name="TextBox 37"/>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9" name="Group 38"/>
          <p:cNvGrpSpPr/>
          <p:nvPr/>
        </p:nvGrpSpPr>
        <p:grpSpPr>
          <a:xfrm>
            <a:off x="6433907" y="3365553"/>
            <a:ext cx="2357003" cy="923330"/>
            <a:chOff x="2551705" y="4283314"/>
            <a:chExt cx="2357003" cy="923330"/>
          </a:xfrm>
        </p:grpSpPr>
        <p:sp>
          <p:nvSpPr>
            <p:cNvPr id="40" name="TextBox 39"/>
            <p:cNvSpPr txBox="1"/>
            <p:nvPr/>
          </p:nvSpPr>
          <p:spPr>
            <a:xfrm>
              <a:off x="2551706" y="4560313"/>
              <a:ext cx="235700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41" name="TextBox 40"/>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2" name="Group 41"/>
          <p:cNvGrpSpPr/>
          <p:nvPr/>
        </p:nvGrpSpPr>
        <p:grpSpPr>
          <a:xfrm>
            <a:off x="3396542" y="3393080"/>
            <a:ext cx="2357003" cy="923330"/>
            <a:chOff x="2551705" y="4283314"/>
            <a:chExt cx="2357003" cy="923330"/>
          </a:xfrm>
        </p:grpSpPr>
        <p:sp>
          <p:nvSpPr>
            <p:cNvPr id="43" name="TextBox 42"/>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44" name="TextBox 43"/>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cxnSp>
        <p:nvCxnSpPr>
          <p:cNvPr id="46" name="Elbow Connector 45"/>
          <p:cNvCxnSpPr>
            <a:stCxn id="22" idx="0"/>
          </p:cNvCxnSpPr>
          <p:nvPr/>
        </p:nvCxnSpPr>
        <p:spPr>
          <a:xfrm rot="16200000" flipV="1">
            <a:off x="2818406" y="1546622"/>
            <a:ext cx="209621" cy="525441"/>
          </a:xfrm>
          <a:prstGeom prst="bentConnector2">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21" idx="0"/>
          </p:cNvCxnSpPr>
          <p:nvPr/>
        </p:nvCxnSpPr>
        <p:spPr>
          <a:xfrm rot="5400000" flipH="1" flipV="1">
            <a:off x="6104512" y="1574457"/>
            <a:ext cx="193249" cy="486144"/>
          </a:xfrm>
          <a:prstGeom prst="bentConnector2">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4" idx="0"/>
          </p:cNvCxnSpPr>
          <p:nvPr/>
        </p:nvCxnSpPr>
        <p:spPr>
          <a:xfrm>
            <a:off x="4563433" y="3239290"/>
            <a:ext cx="1592" cy="153790"/>
          </a:xfrm>
          <a:prstGeom prst="straightConnector1">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rot="10800000" flipV="1">
            <a:off x="2843809" y="3328250"/>
            <a:ext cx="1105605" cy="467635"/>
          </a:xfrm>
          <a:prstGeom prst="bentConnector3">
            <a:avLst>
              <a:gd name="adj1" fmla="val 40523"/>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rot="10800000" flipH="1" flipV="1">
            <a:off x="5208462" y="3328251"/>
            <a:ext cx="1105605" cy="467635"/>
          </a:xfrm>
          <a:prstGeom prst="bentConnector3">
            <a:avLst>
              <a:gd name="adj1" fmla="val 40523"/>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53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3"/>
          <p:cNvSpPr txBox="1">
            <a:spLocks/>
          </p:cNvSpPr>
          <p:nvPr/>
        </p:nvSpPr>
        <p:spPr>
          <a:xfrm>
            <a:off x="4779123" y="2581501"/>
            <a:ext cx="3765958"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sz="2400" b="1" dirty="0">
                <a:solidFill>
                  <a:schemeClr val="bg1"/>
                </a:solidFill>
                <a:latin typeface="+mj-lt"/>
                <a:cs typeface="Arial" pitchFamily="34" charset="0"/>
              </a:rPr>
              <a:t>Simple </a:t>
            </a:r>
            <a:r>
              <a:rPr lang="en-US" altLang="ko-KR" sz="2400" b="1" dirty="0">
                <a:solidFill>
                  <a:schemeClr val="tx1">
                    <a:lumMod val="75000"/>
                    <a:lumOff val="25000"/>
                  </a:schemeClr>
                </a:solidFill>
                <a:latin typeface="+mj-lt"/>
                <a:cs typeface="Arial" pitchFamily="34" charset="0"/>
              </a:rPr>
              <a:t>Portfolio </a:t>
            </a:r>
            <a:r>
              <a:rPr lang="en-US" altLang="ko-KR" sz="2400" b="1" dirty="0">
                <a:solidFill>
                  <a:schemeClr val="bg1"/>
                </a:solidFill>
                <a:latin typeface="+mj-lt"/>
                <a:cs typeface="Arial" pitchFamily="34" charset="0"/>
              </a:rPr>
              <a:t>Presentation</a:t>
            </a:r>
          </a:p>
        </p:txBody>
      </p:sp>
      <p:sp>
        <p:nvSpPr>
          <p:cNvPr id="9" name="TextBox 8"/>
          <p:cNvSpPr txBox="1"/>
          <p:nvPr/>
        </p:nvSpPr>
        <p:spPr>
          <a:xfrm>
            <a:off x="4788024" y="3459653"/>
            <a:ext cx="3720697" cy="1200329"/>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and appeal to your Reports and Presentations with our Templates. Get a modern PowerPoint  Presentation that is beautifully designed. I hope and I believe that this Template will your Time, Money and Reputation.       </a:t>
            </a:r>
            <a:endParaRPr lang="ko-KR" altLang="en-US" sz="1200" dirty="0">
              <a:solidFill>
                <a:schemeClr val="bg1"/>
              </a:solidFill>
              <a:cs typeface="Arial" pitchFamily="34" charset="0"/>
            </a:endParaRPr>
          </a:p>
        </p:txBody>
      </p:sp>
      <p:sp>
        <p:nvSpPr>
          <p:cNvPr id="2" name="그림 개체 틀 1">
            <a:extLst>
              <a:ext uri="{FF2B5EF4-FFF2-40B4-BE49-F238E27FC236}">
                <a16:creationId xmlns:a16="http://schemas.microsoft.com/office/drawing/2014/main" id="{C09DCFA6-CCE2-4C1B-A920-E1CF35649E3D}"/>
              </a:ext>
            </a:extLst>
          </p:cNvPr>
          <p:cNvSpPr>
            <a:spLocks noGrp="1"/>
          </p:cNvSpPr>
          <p:nvPr>
            <p:ph type="pic" idx="11"/>
          </p:nvPr>
        </p:nvSpPr>
        <p:spPr/>
      </p:sp>
      <p:sp>
        <p:nvSpPr>
          <p:cNvPr id="3" name="그림 개체 틀 2">
            <a:extLst>
              <a:ext uri="{FF2B5EF4-FFF2-40B4-BE49-F238E27FC236}">
                <a16:creationId xmlns:a16="http://schemas.microsoft.com/office/drawing/2014/main" id="{7E7A46CC-DCC5-48A5-A1BF-26BA869C1799}"/>
              </a:ext>
            </a:extLst>
          </p:cNvPr>
          <p:cNvSpPr>
            <a:spLocks noGrp="1"/>
          </p:cNvSpPr>
          <p:nvPr>
            <p:ph type="pic" idx="12"/>
          </p:nvPr>
        </p:nvSpPr>
        <p:spPr/>
      </p:sp>
    </p:spTree>
    <p:extLst>
      <p:ext uri="{BB962C8B-B14F-4D97-AF65-F5344CB8AC3E}">
        <p14:creationId xmlns:p14="http://schemas.microsoft.com/office/powerpoint/2010/main" val="2655545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Infographic</a:t>
            </a:r>
            <a:r>
              <a:rPr lang="en-US" altLang="ko-KR" dirty="0">
                <a:solidFill>
                  <a:srgbClr val="0DD2D9"/>
                </a:solidFill>
              </a:rPr>
              <a:t> </a:t>
            </a:r>
            <a:r>
              <a:rPr lang="en-US" altLang="ko-KR" dirty="0"/>
              <a:t>Layout</a:t>
            </a:r>
            <a:endParaRPr lang="ko-KR" altLang="en-US" dirty="0"/>
          </a:p>
        </p:txBody>
      </p:sp>
      <p:grpSp>
        <p:nvGrpSpPr>
          <p:cNvPr id="34" name="Group 33"/>
          <p:cNvGrpSpPr/>
          <p:nvPr/>
        </p:nvGrpSpPr>
        <p:grpSpPr>
          <a:xfrm>
            <a:off x="3008858" y="1312886"/>
            <a:ext cx="2859431" cy="2991670"/>
            <a:chOff x="2947227" y="1344690"/>
            <a:chExt cx="2859431" cy="2991670"/>
          </a:xfrm>
        </p:grpSpPr>
        <p:sp>
          <p:nvSpPr>
            <p:cNvPr id="14" name="Diamond 13"/>
            <p:cNvSpPr/>
            <p:nvPr/>
          </p:nvSpPr>
          <p:spPr>
            <a:xfrm>
              <a:off x="4243508" y="3582967"/>
              <a:ext cx="753394" cy="7533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 name="Diamond 2"/>
            <p:cNvSpPr/>
            <p:nvPr/>
          </p:nvSpPr>
          <p:spPr>
            <a:xfrm>
              <a:off x="4106471" y="1344690"/>
              <a:ext cx="1027469" cy="102746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Diamond 10"/>
            <p:cNvSpPr/>
            <p:nvPr/>
          </p:nvSpPr>
          <p:spPr>
            <a:xfrm>
              <a:off x="3280024" y="1693140"/>
              <a:ext cx="958864" cy="95886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Diamond 11"/>
            <p:cNvSpPr/>
            <p:nvPr/>
          </p:nvSpPr>
          <p:spPr>
            <a:xfrm>
              <a:off x="2947227" y="2526624"/>
              <a:ext cx="890374" cy="890374"/>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Diamond 12"/>
            <p:cNvSpPr/>
            <p:nvPr/>
          </p:nvSpPr>
          <p:spPr>
            <a:xfrm>
              <a:off x="3417004" y="3299184"/>
              <a:ext cx="821884" cy="82188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Diamond 14"/>
            <p:cNvSpPr/>
            <p:nvPr/>
          </p:nvSpPr>
          <p:spPr>
            <a:xfrm>
              <a:off x="4955684" y="3220209"/>
              <a:ext cx="684903" cy="68490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Diamond 15"/>
            <p:cNvSpPr/>
            <p:nvPr/>
          </p:nvSpPr>
          <p:spPr>
            <a:xfrm>
              <a:off x="5190245" y="2603554"/>
              <a:ext cx="616413" cy="61641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9" name="Group 18"/>
          <p:cNvGrpSpPr/>
          <p:nvPr/>
        </p:nvGrpSpPr>
        <p:grpSpPr>
          <a:xfrm>
            <a:off x="5618469" y="3682665"/>
            <a:ext cx="2949954" cy="657032"/>
            <a:chOff x="2551705" y="4283314"/>
            <a:chExt cx="2357003" cy="657032"/>
          </a:xfrm>
        </p:grpSpPr>
        <p:sp>
          <p:nvSpPr>
            <p:cNvPr id="20" name="TextBox 19"/>
            <p:cNvSpPr txBox="1"/>
            <p:nvPr/>
          </p:nvSpPr>
          <p:spPr>
            <a:xfrm>
              <a:off x="2551706" y="4478681"/>
              <a:ext cx="235700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5" name="Group 24"/>
          <p:cNvGrpSpPr/>
          <p:nvPr/>
        </p:nvGrpSpPr>
        <p:grpSpPr>
          <a:xfrm>
            <a:off x="5922869" y="2903340"/>
            <a:ext cx="2949954" cy="657032"/>
            <a:chOff x="2551705" y="4283314"/>
            <a:chExt cx="2357003" cy="657032"/>
          </a:xfrm>
        </p:grpSpPr>
        <p:sp>
          <p:nvSpPr>
            <p:cNvPr id="26" name="TextBox 25"/>
            <p:cNvSpPr txBox="1"/>
            <p:nvPr/>
          </p:nvSpPr>
          <p:spPr>
            <a:xfrm>
              <a:off x="2551706" y="4478681"/>
              <a:ext cx="235700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5922869" y="2124015"/>
            <a:ext cx="2949954" cy="657032"/>
            <a:chOff x="2551705" y="4283314"/>
            <a:chExt cx="2357003" cy="657032"/>
          </a:xfrm>
        </p:grpSpPr>
        <p:sp>
          <p:nvSpPr>
            <p:cNvPr id="29" name="TextBox 28"/>
            <p:cNvSpPr txBox="1"/>
            <p:nvPr/>
          </p:nvSpPr>
          <p:spPr>
            <a:xfrm>
              <a:off x="2551706" y="4478681"/>
              <a:ext cx="235700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5436097" y="1344690"/>
            <a:ext cx="2949954" cy="657032"/>
            <a:chOff x="2551705" y="4283314"/>
            <a:chExt cx="2357003" cy="657032"/>
          </a:xfrm>
        </p:grpSpPr>
        <p:sp>
          <p:nvSpPr>
            <p:cNvPr id="32" name="TextBox 31"/>
            <p:cNvSpPr txBox="1"/>
            <p:nvPr/>
          </p:nvSpPr>
          <p:spPr>
            <a:xfrm>
              <a:off x="2551706" y="4478681"/>
              <a:ext cx="235700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33" name="TextBox 32"/>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36" name="TextBox 35"/>
          <p:cNvSpPr txBox="1"/>
          <p:nvPr/>
        </p:nvSpPr>
        <p:spPr>
          <a:xfrm>
            <a:off x="4461263" y="1644968"/>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01</a:t>
            </a:r>
            <a:endParaRPr lang="ko-KR" altLang="en-US" b="1" dirty="0">
              <a:solidFill>
                <a:schemeClr val="bg1"/>
              </a:solidFill>
              <a:latin typeface="Arial" pitchFamily="34" charset="0"/>
              <a:cs typeface="Arial" pitchFamily="34" charset="0"/>
            </a:endParaRPr>
          </a:p>
        </p:txBody>
      </p:sp>
      <p:sp>
        <p:nvSpPr>
          <p:cNvPr id="37" name="TextBox 36"/>
          <p:cNvSpPr txBox="1"/>
          <p:nvPr/>
        </p:nvSpPr>
        <p:spPr>
          <a:xfrm>
            <a:off x="3600514" y="1979347"/>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02</a:t>
            </a:r>
            <a:endParaRPr lang="ko-KR" altLang="en-US" b="1" dirty="0">
              <a:solidFill>
                <a:schemeClr val="bg1"/>
              </a:solidFill>
              <a:latin typeface="Arial" pitchFamily="34" charset="0"/>
              <a:cs typeface="Arial" pitchFamily="34" charset="0"/>
            </a:endParaRPr>
          </a:p>
        </p:txBody>
      </p:sp>
      <p:sp>
        <p:nvSpPr>
          <p:cNvPr id="38" name="TextBox 37"/>
          <p:cNvSpPr txBox="1"/>
          <p:nvPr/>
        </p:nvSpPr>
        <p:spPr>
          <a:xfrm>
            <a:off x="3233472" y="2755341"/>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03</a:t>
            </a:r>
            <a:endParaRPr lang="ko-KR" altLang="en-US" b="1" dirty="0">
              <a:solidFill>
                <a:schemeClr val="bg1"/>
              </a:solidFill>
              <a:latin typeface="Arial" pitchFamily="34" charset="0"/>
              <a:cs typeface="Arial" pitchFamily="34" charset="0"/>
            </a:endParaRPr>
          </a:p>
        </p:txBody>
      </p:sp>
      <p:sp>
        <p:nvSpPr>
          <p:cNvPr id="39" name="TextBox 38"/>
          <p:cNvSpPr txBox="1"/>
          <p:nvPr/>
        </p:nvSpPr>
        <p:spPr>
          <a:xfrm>
            <a:off x="3678659" y="3493655"/>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04</a:t>
            </a:r>
            <a:endParaRPr lang="ko-KR" altLang="en-US" b="1" dirty="0">
              <a:solidFill>
                <a:schemeClr val="bg1"/>
              </a:solidFill>
              <a:latin typeface="Arial" pitchFamily="34" charset="0"/>
              <a:cs typeface="Arial" pitchFamily="34" charset="0"/>
            </a:endParaRPr>
          </a:p>
        </p:txBody>
      </p:sp>
      <p:sp>
        <p:nvSpPr>
          <p:cNvPr id="40" name="TextBox 39"/>
          <p:cNvSpPr txBox="1"/>
          <p:nvPr/>
        </p:nvSpPr>
        <p:spPr>
          <a:xfrm>
            <a:off x="4461263" y="3743193"/>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05</a:t>
            </a:r>
            <a:endParaRPr lang="ko-KR" altLang="en-US" b="1" dirty="0">
              <a:solidFill>
                <a:schemeClr val="bg1"/>
              </a:solidFill>
              <a:latin typeface="Arial" pitchFamily="34" charset="0"/>
              <a:cs typeface="Arial" pitchFamily="34" charset="0"/>
            </a:endParaRPr>
          </a:p>
        </p:txBody>
      </p:sp>
      <p:sp>
        <p:nvSpPr>
          <p:cNvPr id="41" name="TextBox 40"/>
          <p:cNvSpPr txBox="1"/>
          <p:nvPr/>
        </p:nvSpPr>
        <p:spPr>
          <a:xfrm>
            <a:off x="5139193" y="3346190"/>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06</a:t>
            </a:r>
            <a:endParaRPr lang="ko-KR" altLang="en-US" b="1" dirty="0">
              <a:solidFill>
                <a:schemeClr val="bg1"/>
              </a:solidFill>
              <a:latin typeface="Arial" pitchFamily="34" charset="0"/>
              <a:cs typeface="Arial" pitchFamily="34" charset="0"/>
            </a:endParaRPr>
          </a:p>
        </p:txBody>
      </p:sp>
      <p:sp>
        <p:nvSpPr>
          <p:cNvPr id="42" name="TextBox 41"/>
          <p:cNvSpPr txBox="1"/>
          <p:nvPr/>
        </p:nvSpPr>
        <p:spPr>
          <a:xfrm>
            <a:off x="5348186" y="2691464"/>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07</a:t>
            </a:r>
            <a:endParaRPr lang="ko-KR" altLang="en-US" b="1" dirty="0">
              <a:solidFill>
                <a:schemeClr val="bg1"/>
              </a:solidFill>
              <a:latin typeface="Arial" pitchFamily="34" charset="0"/>
              <a:cs typeface="Arial" pitchFamily="34" charset="0"/>
            </a:endParaRPr>
          </a:p>
        </p:txBody>
      </p:sp>
      <p:grpSp>
        <p:nvGrpSpPr>
          <p:cNvPr id="43" name="Group 42"/>
          <p:cNvGrpSpPr/>
          <p:nvPr/>
        </p:nvGrpSpPr>
        <p:grpSpPr>
          <a:xfrm>
            <a:off x="294547" y="3378731"/>
            <a:ext cx="2949954" cy="657032"/>
            <a:chOff x="2551705" y="4283314"/>
            <a:chExt cx="2357003" cy="657032"/>
          </a:xfrm>
        </p:grpSpPr>
        <p:sp>
          <p:nvSpPr>
            <p:cNvPr id="44" name="TextBox 43"/>
            <p:cNvSpPr txBox="1"/>
            <p:nvPr/>
          </p:nvSpPr>
          <p:spPr>
            <a:xfrm>
              <a:off x="2551706" y="4478681"/>
              <a:ext cx="2357002"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5" name="TextBox 44"/>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6" name="Group 45"/>
          <p:cNvGrpSpPr/>
          <p:nvPr/>
        </p:nvGrpSpPr>
        <p:grpSpPr>
          <a:xfrm>
            <a:off x="294548" y="2599406"/>
            <a:ext cx="2690902" cy="657032"/>
            <a:chOff x="2551705" y="4283314"/>
            <a:chExt cx="2357003" cy="657032"/>
          </a:xfrm>
        </p:grpSpPr>
        <p:sp>
          <p:nvSpPr>
            <p:cNvPr id="47" name="TextBox 46"/>
            <p:cNvSpPr txBox="1"/>
            <p:nvPr/>
          </p:nvSpPr>
          <p:spPr>
            <a:xfrm>
              <a:off x="2551706" y="4478681"/>
              <a:ext cx="2357002"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8" name="TextBox 47"/>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9" name="Group 48"/>
          <p:cNvGrpSpPr/>
          <p:nvPr/>
        </p:nvGrpSpPr>
        <p:grpSpPr>
          <a:xfrm>
            <a:off x="294547" y="1820081"/>
            <a:ext cx="2949954" cy="657032"/>
            <a:chOff x="2551705" y="4283314"/>
            <a:chExt cx="2357003" cy="657032"/>
          </a:xfrm>
        </p:grpSpPr>
        <p:sp>
          <p:nvSpPr>
            <p:cNvPr id="50" name="TextBox 49"/>
            <p:cNvSpPr txBox="1"/>
            <p:nvPr/>
          </p:nvSpPr>
          <p:spPr>
            <a:xfrm>
              <a:off x="2551706" y="4478681"/>
              <a:ext cx="2357002"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51" name="TextBox 50"/>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52" name="Block Arc 14"/>
          <p:cNvSpPr/>
          <p:nvPr/>
        </p:nvSpPr>
        <p:spPr>
          <a:xfrm rot="16200000">
            <a:off x="4273526" y="2619263"/>
            <a:ext cx="584277" cy="58466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Tree>
    <p:extLst>
      <p:ext uri="{BB962C8B-B14F-4D97-AF65-F5344CB8AC3E}">
        <p14:creationId xmlns:p14="http://schemas.microsoft.com/office/powerpoint/2010/main" val="2760534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00EF1AE2-B8F3-406E-8137-2DF816A8AB1C}"/>
              </a:ext>
            </a:extLst>
          </p:cNvPr>
          <p:cNvSpPr>
            <a:spLocks noGrp="1"/>
          </p:cNvSpPr>
          <p:nvPr>
            <p:ph type="pic" idx="10"/>
          </p:nvPr>
        </p:nvSpPr>
        <p:spPr/>
      </p:sp>
      <p:sp>
        <p:nvSpPr>
          <p:cNvPr id="5" name="그림 개체 틀 4">
            <a:extLst>
              <a:ext uri="{FF2B5EF4-FFF2-40B4-BE49-F238E27FC236}">
                <a16:creationId xmlns:a16="http://schemas.microsoft.com/office/drawing/2014/main" id="{AAAE1FCA-9E9C-470B-9499-B57B1D11B2CA}"/>
              </a:ext>
            </a:extLst>
          </p:cNvPr>
          <p:cNvSpPr>
            <a:spLocks noGrp="1"/>
          </p:cNvSpPr>
          <p:nvPr>
            <p:ph type="pic" idx="1"/>
          </p:nvPr>
        </p:nvSpPr>
        <p:spPr/>
      </p:sp>
      <p:sp>
        <p:nvSpPr>
          <p:cNvPr id="6" name="Rectangle 5"/>
          <p:cNvSpPr/>
          <p:nvPr/>
        </p:nvSpPr>
        <p:spPr>
          <a:xfrm>
            <a:off x="539552" y="1794292"/>
            <a:ext cx="2880320" cy="1008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Text Placeholder 13"/>
          <p:cNvSpPr txBox="1">
            <a:spLocks/>
          </p:cNvSpPr>
          <p:nvPr/>
        </p:nvSpPr>
        <p:spPr>
          <a:xfrm>
            <a:off x="612670" y="1835171"/>
            <a:ext cx="2793714"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bg1"/>
                </a:solidFill>
                <a:latin typeface="+mj-lt"/>
                <a:cs typeface="Arial" pitchFamily="34" charset="0"/>
              </a:rPr>
              <a:t>Simple </a:t>
            </a:r>
            <a:r>
              <a:rPr lang="en-US" altLang="ko-KR" sz="2400" b="1" dirty="0">
                <a:solidFill>
                  <a:schemeClr val="tx1">
                    <a:lumMod val="75000"/>
                    <a:lumOff val="25000"/>
                  </a:schemeClr>
                </a:solidFill>
                <a:latin typeface="+mj-lt"/>
                <a:cs typeface="Arial" pitchFamily="34" charset="0"/>
              </a:rPr>
              <a:t>Portfolio </a:t>
            </a:r>
            <a:r>
              <a:rPr lang="en-US" altLang="ko-KR" sz="2400" b="1" dirty="0">
                <a:solidFill>
                  <a:schemeClr val="bg1"/>
                </a:solidFill>
                <a:latin typeface="+mj-lt"/>
                <a:cs typeface="Arial" pitchFamily="34" charset="0"/>
              </a:rPr>
              <a:t>Presentation</a:t>
            </a:r>
          </a:p>
        </p:txBody>
      </p:sp>
      <p:sp>
        <p:nvSpPr>
          <p:cNvPr id="14" name="Text Placeholder 13"/>
          <p:cNvSpPr txBox="1">
            <a:spLocks/>
          </p:cNvSpPr>
          <p:nvPr/>
        </p:nvSpPr>
        <p:spPr>
          <a:xfrm>
            <a:off x="5724128" y="624174"/>
            <a:ext cx="2160240" cy="147831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tx1">
                    <a:lumMod val="75000"/>
                    <a:lumOff val="25000"/>
                  </a:schemeClr>
                </a:solidFill>
                <a:cs typeface="Arial" pitchFamily="34" charset="0"/>
              </a:rPr>
              <a:t>Simple </a:t>
            </a:r>
            <a:r>
              <a:rPr lang="en-US" altLang="ko-KR" sz="2400" b="1" dirty="0">
                <a:solidFill>
                  <a:schemeClr val="accent1"/>
                </a:solidFill>
                <a:cs typeface="Arial" pitchFamily="34" charset="0"/>
              </a:rPr>
              <a:t>Portfolio</a:t>
            </a:r>
            <a:r>
              <a:rPr lang="en-US" altLang="ko-KR" sz="2400" b="1" dirty="0">
                <a:solidFill>
                  <a:schemeClr val="tx1">
                    <a:lumMod val="75000"/>
                    <a:lumOff val="25000"/>
                  </a:schemeClr>
                </a:solidFill>
                <a:cs typeface="Arial" pitchFamily="34" charset="0"/>
              </a:rPr>
              <a:t> Presentation</a:t>
            </a:r>
          </a:p>
        </p:txBody>
      </p:sp>
      <p:sp>
        <p:nvSpPr>
          <p:cNvPr id="15" name="TextBox 14"/>
          <p:cNvSpPr txBox="1"/>
          <p:nvPr/>
        </p:nvSpPr>
        <p:spPr>
          <a:xfrm>
            <a:off x="5724128" y="2749294"/>
            <a:ext cx="2880319" cy="175432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and appeal to your Reports and Presentations with our Templates. Get a modern PowerPoint  Presentation that is beautifully designed. I hope and I believe that this Template will your Time, Money and Reputation.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5724128" y="2241755"/>
            <a:ext cx="2844646" cy="461665"/>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 can simply impress your audience and add a unique zing.        </a:t>
            </a:r>
            <a:endParaRPr lang="ko-KR" altLang="en-US" sz="12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6702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Chart</a:t>
            </a:r>
            <a:r>
              <a:rPr lang="en-US" altLang="ko-KR" dirty="0">
                <a:solidFill>
                  <a:srgbClr val="0DD2D9"/>
                </a:solidFill>
              </a:rPr>
              <a:t> </a:t>
            </a:r>
            <a:r>
              <a:rPr lang="en-US" altLang="ko-KR" dirty="0"/>
              <a:t>Layout</a:t>
            </a:r>
            <a:endParaRPr lang="ko-KR" altLang="en-US" dirty="0"/>
          </a:p>
        </p:txBody>
      </p:sp>
      <p:graphicFrame>
        <p:nvGraphicFramePr>
          <p:cNvPr id="9" name="Chart 8"/>
          <p:cNvGraphicFramePr/>
          <p:nvPr>
            <p:extLst>
              <p:ext uri="{D42A27DB-BD31-4B8C-83A1-F6EECF244321}">
                <p14:modId xmlns:p14="http://schemas.microsoft.com/office/powerpoint/2010/main" val="1797923327"/>
              </p:ext>
            </p:extLst>
          </p:nvPr>
        </p:nvGraphicFramePr>
        <p:xfrm>
          <a:off x="4587774" y="1307410"/>
          <a:ext cx="4232698" cy="306454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40000" y="1307410"/>
            <a:ext cx="3815976"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3" name="Rectangle 9"/>
          <p:cNvSpPr/>
          <p:nvPr/>
        </p:nvSpPr>
        <p:spPr>
          <a:xfrm>
            <a:off x="3513658" y="2936273"/>
            <a:ext cx="387977" cy="36318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Oval 7"/>
          <p:cNvSpPr/>
          <p:nvPr/>
        </p:nvSpPr>
        <p:spPr>
          <a:xfrm>
            <a:off x="941131" y="2911741"/>
            <a:ext cx="412245" cy="41224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Oval 21"/>
          <p:cNvSpPr>
            <a:spLocks noChangeAspect="1"/>
          </p:cNvSpPr>
          <p:nvPr/>
        </p:nvSpPr>
        <p:spPr>
          <a:xfrm>
            <a:off x="2197890" y="2887406"/>
            <a:ext cx="457096" cy="46091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6" name="Group 15"/>
          <p:cNvGrpSpPr/>
          <p:nvPr/>
        </p:nvGrpSpPr>
        <p:grpSpPr>
          <a:xfrm>
            <a:off x="1746728" y="3491503"/>
            <a:ext cx="1363470" cy="823652"/>
            <a:chOff x="2079598" y="4324401"/>
            <a:chExt cx="3303211" cy="823652"/>
          </a:xfrm>
        </p:grpSpPr>
        <p:sp>
          <p:nvSpPr>
            <p:cNvPr id="17" name="TextBox 16"/>
            <p:cNvSpPr txBox="1"/>
            <p:nvPr/>
          </p:nvSpPr>
          <p:spPr>
            <a:xfrm>
              <a:off x="2098435" y="4501722"/>
              <a:ext cx="3255728"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p>
          </p:txBody>
        </p:sp>
        <p:sp>
          <p:nvSpPr>
            <p:cNvPr id="18" name="TextBox 17"/>
            <p:cNvSpPr txBox="1"/>
            <p:nvPr/>
          </p:nvSpPr>
          <p:spPr>
            <a:xfrm>
              <a:off x="2079598" y="4324401"/>
              <a:ext cx="330321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467544" y="3491503"/>
            <a:ext cx="1363470" cy="823652"/>
            <a:chOff x="2079598" y="4324401"/>
            <a:chExt cx="3303211" cy="823652"/>
          </a:xfrm>
        </p:grpSpPr>
        <p:sp>
          <p:nvSpPr>
            <p:cNvPr id="20" name="TextBox 19"/>
            <p:cNvSpPr txBox="1"/>
            <p:nvPr/>
          </p:nvSpPr>
          <p:spPr>
            <a:xfrm>
              <a:off x="2098435" y="4501722"/>
              <a:ext cx="3255728"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p>
          </p:txBody>
        </p:sp>
        <p:sp>
          <p:nvSpPr>
            <p:cNvPr id="21" name="TextBox 20"/>
            <p:cNvSpPr txBox="1"/>
            <p:nvPr/>
          </p:nvSpPr>
          <p:spPr>
            <a:xfrm>
              <a:off x="2079598" y="4324401"/>
              <a:ext cx="330321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22" name="Group 21"/>
          <p:cNvGrpSpPr/>
          <p:nvPr/>
        </p:nvGrpSpPr>
        <p:grpSpPr>
          <a:xfrm>
            <a:off x="3025912" y="3491503"/>
            <a:ext cx="1363470" cy="823652"/>
            <a:chOff x="2079598" y="4324401"/>
            <a:chExt cx="3303211" cy="823652"/>
          </a:xfrm>
        </p:grpSpPr>
        <p:sp>
          <p:nvSpPr>
            <p:cNvPr id="23" name="TextBox 22"/>
            <p:cNvSpPr txBox="1"/>
            <p:nvPr/>
          </p:nvSpPr>
          <p:spPr>
            <a:xfrm>
              <a:off x="2098435" y="4501722"/>
              <a:ext cx="3255728"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p>
          </p:txBody>
        </p:sp>
        <p:sp>
          <p:nvSpPr>
            <p:cNvPr id="24" name="TextBox 23"/>
            <p:cNvSpPr txBox="1"/>
            <p:nvPr/>
          </p:nvSpPr>
          <p:spPr>
            <a:xfrm>
              <a:off x="2079598" y="4324401"/>
              <a:ext cx="330321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83919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Chart</a:t>
            </a:r>
            <a:r>
              <a:rPr lang="en-US" altLang="ko-KR" dirty="0">
                <a:solidFill>
                  <a:srgbClr val="0DD2D9"/>
                </a:solidFill>
              </a:rPr>
              <a:t> </a:t>
            </a:r>
            <a:r>
              <a:rPr lang="en-US" altLang="ko-KR" dirty="0"/>
              <a:t>Layout</a:t>
            </a:r>
            <a:endParaRPr lang="ko-KR" altLang="en-US" dirty="0"/>
          </a:p>
        </p:txBody>
      </p:sp>
      <p:graphicFrame>
        <p:nvGraphicFramePr>
          <p:cNvPr id="10" name="Chart 9"/>
          <p:cNvGraphicFramePr/>
          <p:nvPr>
            <p:extLst>
              <p:ext uri="{D42A27DB-BD31-4B8C-83A1-F6EECF244321}">
                <p14:modId xmlns:p14="http://schemas.microsoft.com/office/powerpoint/2010/main" val="771871704"/>
              </p:ext>
            </p:extLst>
          </p:nvPr>
        </p:nvGraphicFramePr>
        <p:xfrm>
          <a:off x="-155776" y="1203597"/>
          <a:ext cx="8496944" cy="3227675"/>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1284385" y="2316420"/>
            <a:ext cx="1512167" cy="1026364"/>
            <a:chOff x="2551705" y="4283314"/>
            <a:chExt cx="2357003" cy="1026364"/>
          </a:xfrm>
        </p:grpSpPr>
        <p:sp>
          <p:nvSpPr>
            <p:cNvPr id="12" name="TextBox 11"/>
            <p:cNvSpPr txBox="1"/>
            <p:nvPr/>
          </p:nvSpPr>
          <p:spPr>
            <a:xfrm>
              <a:off x="2551706" y="4478681"/>
              <a:ext cx="2357002" cy="830997"/>
            </a:xfrm>
            <a:prstGeom prst="rect">
              <a:avLst/>
            </a:prstGeom>
            <a:noFill/>
          </p:spPr>
          <p:txBody>
            <a:bodyPr wrap="square" rtlCol="0">
              <a:spAutoFit/>
            </a:bodyPr>
            <a:lstStyle/>
            <a:p>
              <a:r>
                <a:rPr lang="en-US" altLang="ko-KR" sz="1200" dirty="0">
                  <a:solidFill>
                    <a:schemeClr val="tx1">
                      <a:lumMod val="65000"/>
                      <a:lumOff val="35000"/>
                    </a:schemeClr>
                  </a:solidFill>
                  <a:latin typeface="Arial" pitchFamily="34" charset="0"/>
                  <a:cs typeface="Arial" pitchFamily="34" charset="0"/>
                </a:rPr>
                <a:t>You can simply impress your audience and add a unique zing. </a:t>
              </a:r>
              <a:endParaRPr lang="ko-KR" altLang="en-US" sz="1200" dirty="0">
                <a:solidFill>
                  <a:schemeClr val="tx1">
                    <a:lumMod val="65000"/>
                    <a:lumOff val="35000"/>
                  </a:schemeClr>
                </a:solidFill>
                <a:latin typeface="Arial" pitchFamily="34" charset="0"/>
                <a:cs typeface="Arial" pitchFamily="34" charset="0"/>
              </a:endParaRPr>
            </a:p>
          </p:txBody>
        </p:sp>
        <p:sp>
          <p:nvSpPr>
            <p:cNvPr id="13" name="TextBox 12"/>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65000"/>
                      <a:lumOff val="35000"/>
                    </a:schemeClr>
                  </a:solidFill>
                  <a:latin typeface="Arial" pitchFamily="34" charset="0"/>
                  <a:cs typeface="Arial" pitchFamily="34" charset="0"/>
                </a:rPr>
                <a:t>Your Text Here</a:t>
              </a:r>
              <a:endParaRPr lang="ko-KR" altLang="en-US" sz="1200" b="1" dirty="0">
                <a:solidFill>
                  <a:schemeClr val="tx1">
                    <a:lumMod val="65000"/>
                    <a:lumOff val="35000"/>
                  </a:schemeClr>
                </a:solidFill>
                <a:latin typeface="Arial" pitchFamily="34" charset="0"/>
                <a:cs typeface="Arial" pitchFamily="34" charset="0"/>
              </a:endParaRPr>
            </a:p>
          </p:txBody>
        </p:sp>
      </p:grpSp>
      <p:grpSp>
        <p:nvGrpSpPr>
          <p:cNvPr id="14" name="Group 13"/>
          <p:cNvGrpSpPr/>
          <p:nvPr/>
        </p:nvGrpSpPr>
        <p:grpSpPr>
          <a:xfrm>
            <a:off x="3355694" y="1859621"/>
            <a:ext cx="1512167" cy="1026364"/>
            <a:chOff x="2551705" y="4283314"/>
            <a:chExt cx="2357003" cy="1026364"/>
          </a:xfrm>
        </p:grpSpPr>
        <p:sp>
          <p:nvSpPr>
            <p:cNvPr id="15" name="TextBox 14"/>
            <p:cNvSpPr txBox="1"/>
            <p:nvPr/>
          </p:nvSpPr>
          <p:spPr>
            <a:xfrm>
              <a:off x="2551706" y="4478681"/>
              <a:ext cx="2357002" cy="830997"/>
            </a:xfrm>
            <a:prstGeom prst="rect">
              <a:avLst/>
            </a:prstGeom>
            <a:noFill/>
          </p:spPr>
          <p:txBody>
            <a:bodyPr wrap="square" rtlCol="0">
              <a:spAutoFit/>
            </a:bodyPr>
            <a:lstStyle/>
            <a:p>
              <a:r>
                <a:rPr lang="en-US" altLang="ko-KR" sz="1200" dirty="0">
                  <a:solidFill>
                    <a:schemeClr val="tx1">
                      <a:lumMod val="65000"/>
                      <a:lumOff val="35000"/>
                    </a:schemeClr>
                  </a:solidFill>
                  <a:latin typeface="Arial" pitchFamily="34" charset="0"/>
                  <a:cs typeface="Arial" pitchFamily="34" charset="0"/>
                </a:rPr>
                <a:t>You can simply impress your audience and add a unique zing. </a:t>
              </a:r>
              <a:endParaRPr lang="ko-KR" altLang="en-US" sz="1200" dirty="0">
                <a:solidFill>
                  <a:schemeClr val="tx1">
                    <a:lumMod val="65000"/>
                    <a:lumOff val="35000"/>
                  </a:schemeClr>
                </a:solidFill>
                <a:latin typeface="Arial" pitchFamily="34" charset="0"/>
                <a:cs typeface="Arial" pitchFamily="34" charset="0"/>
              </a:endParaRPr>
            </a:p>
          </p:txBody>
        </p:sp>
        <p:sp>
          <p:nvSpPr>
            <p:cNvPr id="16" name="TextBox 15"/>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65000"/>
                      <a:lumOff val="35000"/>
                    </a:schemeClr>
                  </a:solidFill>
                  <a:latin typeface="Arial" pitchFamily="34" charset="0"/>
                  <a:cs typeface="Arial" pitchFamily="34" charset="0"/>
                </a:rPr>
                <a:t>Your Text Here</a:t>
              </a:r>
              <a:endParaRPr lang="ko-KR" altLang="en-US" sz="1200" b="1" dirty="0">
                <a:solidFill>
                  <a:schemeClr val="tx1">
                    <a:lumMod val="65000"/>
                    <a:lumOff val="35000"/>
                  </a:schemeClr>
                </a:solidFill>
                <a:latin typeface="Arial" pitchFamily="34" charset="0"/>
                <a:cs typeface="Arial" pitchFamily="34" charset="0"/>
              </a:endParaRPr>
            </a:p>
          </p:txBody>
        </p:sp>
      </p:grpSp>
      <p:grpSp>
        <p:nvGrpSpPr>
          <p:cNvPr id="17" name="Group 16"/>
          <p:cNvGrpSpPr/>
          <p:nvPr/>
        </p:nvGrpSpPr>
        <p:grpSpPr>
          <a:xfrm>
            <a:off x="5394835" y="2481490"/>
            <a:ext cx="1512167" cy="1026364"/>
            <a:chOff x="2551705" y="4283314"/>
            <a:chExt cx="2357003" cy="1026364"/>
          </a:xfrm>
        </p:grpSpPr>
        <p:sp>
          <p:nvSpPr>
            <p:cNvPr id="18" name="TextBox 17"/>
            <p:cNvSpPr txBox="1"/>
            <p:nvPr/>
          </p:nvSpPr>
          <p:spPr>
            <a:xfrm>
              <a:off x="2551706" y="4478681"/>
              <a:ext cx="2357002" cy="830997"/>
            </a:xfrm>
            <a:prstGeom prst="rect">
              <a:avLst/>
            </a:prstGeom>
            <a:noFill/>
          </p:spPr>
          <p:txBody>
            <a:bodyPr wrap="square" rtlCol="0">
              <a:spAutoFit/>
            </a:bodyPr>
            <a:lstStyle/>
            <a:p>
              <a:r>
                <a:rPr lang="en-US" altLang="ko-KR" sz="1200" dirty="0">
                  <a:solidFill>
                    <a:schemeClr val="tx1">
                      <a:lumMod val="65000"/>
                      <a:lumOff val="35000"/>
                    </a:schemeClr>
                  </a:solidFill>
                  <a:latin typeface="Arial" pitchFamily="34" charset="0"/>
                  <a:cs typeface="Arial" pitchFamily="34" charset="0"/>
                </a:rPr>
                <a:t>You can simply impress your audience and add a unique zing. </a:t>
              </a:r>
              <a:endParaRPr lang="ko-KR" altLang="en-US" sz="1200" dirty="0">
                <a:solidFill>
                  <a:schemeClr val="tx1">
                    <a:lumMod val="65000"/>
                    <a:lumOff val="35000"/>
                  </a:schemeClr>
                </a:solidFill>
                <a:latin typeface="Arial" pitchFamily="34" charset="0"/>
                <a:cs typeface="Arial" pitchFamily="34" charset="0"/>
              </a:endParaRPr>
            </a:p>
          </p:txBody>
        </p:sp>
        <p:sp>
          <p:nvSpPr>
            <p:cNvPr id="19" name="TextBox 18"/>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65000"/>
                      <a:lumOff val="35000"/>
                    </a:schemeClr>
                  </a:solidFill>
                  <a:latin typeface="Arial" pitchFamily="34" charset="0"/>
                  <a:cs typeface="Arial" pitchFamily="34" charset="0"/>
                </a:rPr>
                <a:t>Your Text Here</a:t>
              </a:r>
              <a:endParaRPr lang="ko-KR" altLang="en-US" sz="1200" b="1" dirty="0">
                <a:solidFill>
                  <a:schemeClr val="tx1">
                    <a:lumMod val="65000"/>
                    <a:lumOff val="35000"/>
                  </a:schemeClr>
                </a:solidFill>
                <a:latin typeface="Arial" pitchFamily="34" charset="0"/>
                <a:cs typeface="Arial" pitchFamily="34" charset="0"/>
              </a:endParaRPr>
            </a:p>
          </p:txBody>
        </p:sp>
      </p:grpSp>
      <p:grpSp>
        <p:nvGrpSpPr>
          <p:cNvPr id="20" name="Group 19"/>
          <p:cNvGrpSpPr/>
          <p:nvPr/>
        </p:nvGrpSpPr>
        <p:grpSpPr>
          <a:xfrm>
            <a:off x="7405064" y="2763921"/>
            <a:ext cx="1512167" cy="1026364"/>
            <a:chOff x="2551705" y="4283314"/>
            <a:chExt cx="2357003" cy="1026364"/>
          </a:xfrm>
        </p:grpSpPr>
        <p:sp>
          <p:nvSpPr>
            <p:cNvPr id="21" name="TextBox 20"/>
            <p:cNvSpPr txBox="1"/>
            <p:nvPr/>
          </p:nvSpPr>
          <p:spPr>
            <a:xfrm>
              <a:off x="2551706" y="4478681"/>
              <a:ext cx="2357002" cy="830997"/>
            </a:xfrm>
            <a:prstGeom prst="rect">
              <a:avLst/>
            </a:prstGeom>
            <a:noFill/>
          </p:spPr>
          <p:txBody>
            <a:bodyPr wrap="square" rtlCol="0">
              <a:spAutoFit/>
            </a:bodyPr>
            <a:lstStyle/>
            <a:p>
              <a:r>
                <a:rPr lang="en-US" altLang="ko-KR" sz="1200" dirty="0">
                  <a:solidFill>
                    <a:schemeClr val="tx1">
                      <a:lumMod val="65000"/>
                      <a:lumOff val="35000"/>
                    </a:schemeClr>
                  </a:solidFill>
                  <a:latin typeface="Arial" pitchFamily="34" charset="0"/>
                  <a:cs typeface="Arial" pitchFamily="34" charset="0"/>
                </a:rPr>
                <a:t>You can simply impress your audience and add a unique zing. </a:t>
              </a:r>
              <a:endParaRPr lang="ko-KR" altLang="en-US" sz="1200" dirty="0">
                <a:solidFill>
                  <a:schemeClr val="tx1">
                    <a:lumMod val="65000"/>
                    <a:lumOff val="35000"/>
                  </a:schemeClr>
                </a:solidFill>
                <a:latin typeface="Arial" pitchFamily="34" charset="0"/>
                <a:cs typeface="Arial" pitchFamily="34" charset="0"/>
              </a:endParaRPr>
            </a:p>
          </p:txBody>
        </p:sp>
        <p:sp>
          <p:nvSpPr>
            <p:cNvPr id="22" name="TextBox 21"/>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65000"/>
                      <a:lumOff val="35000"/>
                    </a:schemeClr>
                  </a:solidFill>
                  <a:latin typeface="Arial" pitchFamily="34" charset="0"/>
                  <a:cs typeface="Arial" pitchFamily="34" charset="0"/>
                </a:rPr>
                <a:t>Your Text Here</a:t>
              </a:r>
              <a:endParaRPr lang="ko-KR" altLang="en-US" sz="1200" b="1" dirty="0">
                <a:solidFill>
                  <a:schemeClr val="tx1">
                    <a:lumMod val="65000"/>
                    <a:lumOff val="35000"/>
                  </a:schemeClr>
                </a:solidFill>
                <a:latin typeface="Arial" pitchFamily="34" charset="0"/>
                <a:cs typeface="Arial" pitchFamily="34" charset="0"/>
              </a:endParaRPr>
            </a:p>
          </p:txBody>
        </p:sp>
      </p:grpSp>
      <p:sp>
        <p:nvSpPr>
          <p:cNvPr id="23" name="Rectangle 9">
            <a:extLst>
              <a:ext uri="{FF2B5EF4-FFF2-40B4-BE49-F238E27FC236}">
                <a16:creationId xmlns:a16="http://schemas.microsoft.com/office/drawing/2014/main" id="{BF8FC75D-E7F2-476D-80C3-A1EBED2DA9E2}"/>
              </a:ext>
            </a:extLst>
          </p:cNvPr>
          <p:cNvSpPr/>
          <p:nvPr/>
        </p:nvSpPr>
        <p:spPr>
          <a:xfrm>
            <a:off x="7966376" y="3997156"/>
            <a:ext cx="389543" cy="35964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
        <p:nvSpPr>
          <p:cNvPr id="24" name="Rectangle 30">
            <a:extLst>
              <a:ext uri="{FF2B5EF4-FFF2-40B4-BE49-F238E27FC236}">
                <a16:creationId xmlns:a16="http://schemas.microsoft.com/office/drawing/2014/main" id="{5F0DF7F9-0699-446B-80A1-E7F4D05B5D02}"/>
              </a:ext>
            </a:extLst>
          </p:cNvPr>
          <p:cNvSpPr/>
          <p:nvPr/>
        </p:nvSpPr>
        <p:spPr>
          <a:xfrm>
            <a:off x="1858082" y="3536225"/>
            <a:ext cx="364773" cy="36375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
        <p:nvSpPr>
          <p:cNvPr id="25" name="Oval 7">
            <a:extLst>
              <a:ext uri="{FF2B5EF4-FFF2-40B4-BE49-F238E27FC236}">
                <a16:creationId xmlns:a16="http://schemas.microsoft.com/office/drawing/2014/main" id="{53C7C607-702F-4B58-A608-BE791948C929}"/>
              </a:ext>
            </a:extLst>
          </p:cNvPr>
          <p:cNvSpPr/>
          <p:nvPr/>
        </p:nvSpPr>
        <p:spPr>
          <a:xfrm>
            <a:off x="3895487" y="3075249"/>
            <a:ext cx="432580" cy="4326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
        <p:nvSpPr>
          <p:cNvPr id="26" name="Oval 21">
            <a:extLst>
              <a:ext uri="{FF2B5EF4-FFF2-40B4-BE49-F238E27FC236}">
                <a16:creationId xmlns:a16="http://schemas.microsoft.com/office/drawing/2014/main" id="{1C89EC39-C182-4D78-B23F-B57D7F3E2138}"/>
              </a:ext>
            </a:extLst>
          </p:cNvPr>
          <p:cNvSpPr>
            <a:spLocks noChangeAspect="1"/>
          </p:cNvSpPr>
          <p:nvPr/>
        </p:nvSpPr>
        <p:spPr>
          <a:xfrm>
            <a:off x="5911049" y="1878168"/>
            <a:ext cx="479738" cy="48366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69559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ko-KR" dirty="0">
                <a:solidFill>
                  <a:schemeClr val="accent1"/>
                </a:solidFill>
              </a:rPr>
              <a:t>Agenda</a:t>
            </a:r>
            <a:r>
              <a:rPr lang="en-US" altLang="ko-KR" dirty="0">
                <a:solidFill>
                  <a:srgbClr val="22AAE4"/>
                </a:solidFill>
              </a:rPr>
              <a:t> </a:t>
            </a:r>
            <a:r>
              <a:rPr lang="en-US" altLang="ko-KR" dirty="0"/>
              <a:t>Layout</a:t>
            </a:r>
            <a:endParaRPr lang="ko-KR" altLang="en-US" dirty="0"/>
          </a:p>
        </p:txBody>
      </p:sp>
      <p:grpSp>
        <p:nvGrpSpPr>
          <p:cNvPr id="13" name="Group 12"/>
          <p:cNvGrpSpPr/>
          <p:nvPr/>
        </p:nvGrpSpPr>
        <p:grpSpPr>
          <a:xfrm>
            <a:off x="3802348" y="1356141"/>
            <a:ext cx="914400" cy="914400"/>
            <a:chOff x="3802348" y="1197114"/>
            <a:chExt cx="914400" cy="914400"/>
          </a:xfrm>
        </p:grpSpPr>
        <p:sp>
          <p:nvSpPr>
            <p:cNvPr id="3" name="Diamond 2"/>
            <p:cNvSpPr/>
            <p:nvPr/>
          </p:nvSpPr>
          <p:spPr>
            <a:xfrm>
              <a:off x="3802348" y="1197114"/>
              <a:ext cx="914400" cy="914400"/>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8" name="TextBox 7"/>
            <p:cNvSpPr txBox="1"/>
            <p:nvPr/>
          </p:nvSpPr>
          <p:spPr>
            <a:xfrm>
              <a:off x="3966840" y="1392704"/>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01</a:t>
              </a:r>
              <a:endParaRPr lang="ko-KR" altLang="en-US" sz="2800" b="1" dirty="0">
                <a:solidFill>
                  <a:schemeClr val="tx1">
                    <a:lumMod val="75000"/>
                    <a:lumOff val="25000"/>
                  </a:schemeClr>
                </a:solidFill>
                <a:cs typeface="Arial" pitchFamily="34" charset="0"/>
              </a:endParaRPr>
            </a:p>
          </p:txBody>
        </p:sp>
      </p:grpSp>
      <p:grpSp>
        <p:nvGrpSpPr>
          <p:cNvPr id="14" name="Group 13"/>
          <p:cNvGrpSpPr/>
          <p:nvPr/>
        </p:nvGrpSpPr>
        <p:grpSpPr>
          <a:xfrm>
            <a:off x="4427253" y="1967765"/>
            <a:ext cx="914400" cy="914400"/>
            <a:chOff x="4427253" y="1808738"/>
            <a:chExt cx="914400" cy="914400"/>
          </a:xfrm>
        </p:grpSpPr>
        <p:sp>
          <p:nvSpPr>
            <p:cNvPr id="5" name="Diamond 4"/>
            <p:cNvSpPr/>
            <p:nvPr/>
          </p:nvSpPr>
          <p:spPr>
            <a:xfrm>
              <a:off x="4427253" y="1808738"/>
              <a:ext cx="914400" cy="914400"/>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0" name="TextBox 9"/>
            <p:cNvSpPr txBox="1"/>
            <p:nvPr/>
          </p:nvSpPr>
          <p:spPr>
            <a:xfrm>
              <a:off x="4591745" y="2004328"/>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02</a:t>
              </a:r>
              <a:endParaRPr lang="ko-KR" altLang="en-US" sz="2800" b="1" dirty="0">
                <a:solidFill>
                  <a:schemeClr val="tx1">
                    <a:lumMod val="75000"/>
                    <a:lumOff val="25000"/>
                  </a:schemeClr>
                </a:solidFill>
                <a:cs typeface="Arial" pitchFamily="34" charset="0"/>
              </a:endParaRPr>
            </a:p>
          </p:txBody>
        </p:sp>
      </p:grpSp>
      <p:grpSp>
        <p:nvGrpSpPr>
          <p:cNvPr id="15" name="Group 14"/>
          <p:cNvGrpSpPr/>
          <p:nvPr/>
        </p:nvGrpSpPr>
        <p:grpSpPr>
          <a:xfrm>
            <a:off x="3802348" y="2579389"/>
            <a:ext cx="914400" cy="914400"/>
            <a:chOff x="3802348" y="2420362"/>
            <a:chExt cx="914400" cy="914400"/>
          </a:xfrm>
        </p:grpSpPr>
        <p:sp>
          <p:nvSpPr>
            <p:cNvPr id="6" name="Diamond 5"/>
            <p:cNvSpPr/>
            <p:nvPr/>
          </p:nvSpPr>
          <p:spPr>
            <a:xfrm>
              <a:off x="3802348" y="2420362"/>
              <a:ext cx="914400" cy="914400"/>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 name="TextBox 10"/>
            <p:cNvSpPr txBox="1"/>
            <p:nvPr/>
          </p:nvSpPr>
          <p:spPr>
            <a:xfrm>
              <a:off x="3966840" y="2615952"/>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03</a:t>
              </a:r>
              <a:endParaRPr lang="ko-KR" altLang="en-US" sz="2800" b="1" dirty="0">
                <a:solidFill>
                  <a:schemeClr val="tx1">
                    <a:lumMod val="75000"/>
                    <a:lumOff val="25000"/>
                  </a:schemeClr>
                </a:solidFill>
                <a:cs typeface="Arial" pitchFamily="34" charset="0"/>
              </a:endParaRPr>
            </a:p>
          </p:txBody>
        </p:sp>
      </p:grpSp>
      <p:grpSp>
        <p:nvGrpSpPr>
          <p:cNvPr id="16" name="Group 15"/>
          <p:cNvGrpSpPr/>
          <p:nvPr/>
        </p:nvGrpSpPr>
        <p:grpSpPr>
          <a:xfrm>
            <a:off x="4427253" y="3191014"/>
            <a:ext cx="914400" cy="914400"/>
            <a:chOff x="4427253" y="3031987"/>
            <a:chExt cx="914400" cy="914400"/>
          </a:xfrm>
        </p:grpSpPr>
        <p:sp>
          <p:nvSpPr>
            <p:cNvPr id="7" name="Diamond 6"/>
            <p:cNvSpPr/>
            <p:nvPr/>
          </p:nvSpPr>
          <p:spPr>
            <a:xfrm>
              <a:off x="4427253" y="3031987"/>
              <a:ext cx="914400" cy="914400"/>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 name="TextBox 11"/>
            <p:cNvSpPr txBox="1"/>
            <p:nvPr/>
          </p:nvSpPr>
          <p:spPr>
            <a:xfrm>
              <a:off x="4591745" y="3227577"/>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04</a:t>
              </a:r>
              <a:endParaRPr lang="ko-KR" altLang="en-US" sz="2800" b="1" dirty="0">
                <a:solidFill>
                  <a:schemeClr val="tx1">
                    <a:lumMod val="75000"/>
                    <a:lumOff val="25000"/>
                  </a:schemeClr>
                </a:solidFill>
                <a:cs typeface="Arial" pitchFamily="34" charset="0"/>
              </a:endParaRPr>
            </a:p>
          </p:txBody>
        </p:sp>
      </p:grpSp>
      <p:grpSp>
        <p:nvGrpSpPr>
          <p:cNvPr id="18" name="Group 17"/>
          <p:cNvGrpSpPr/>
          <p:nvPr/>
        </p:nvGrpSpPr>
        <p:grpSpPr>
          <a:xfrm>
            <a:off x="675617" y="1390928"/>
            <a:ext cx="2981741"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0" name="TextBox 19"/>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5" name="Group 24"/>
          <p:cNvGrpSpPr/>
          <p:nvPr/>
        </p:nvGrpSpPr>
        <p:grpSpPr>
          <a:xfrm>
            <a:off x="675617" y="2607499"/>
            <a:ext cx="2981741" cy="858180"/>
            <a:chOff x="2113657" y="4283314"/>
            <a:chExt cx="3647460" cy="858180"/>
          </a:xfrm>
        </p:grpSpPr>
        <p:sp>
          <p:nvSpPr>
            <p:cNvPr id="26" name="TextBox 25"/>
            <p:cNvSpPr txBox="1"/>
            <p:nvPr/>
          </p:nvSpPr>
          <p:spPr>
            <a:xfrm>
              <a:off x="2113657" y="4495163"/>
              <a:ext cx="3647459"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7" name="TextBox 26"/>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5436096" y="2009231"/>
            <a:ext cx="2981741" cy="858180"/>
            <a:chOff x="2113657" y="4283314"/>
            <a:chExt cx="3647460" cy="858180"/>
          </a:xfrm>
        </p:grpSpPr>
        <p:sp>
          <p:nvSpPr>
            <p:cNvPr id="29" name="TextBox 28"/>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0" name="TextBox 29"/>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5436096" y="3225802"/>
            <a:ext cx="2981741" cy="858180"/>
            <a:chOff x="2113657" y="4283314"/>
            <a:chExt cx="3647460" cy="858180"/>
          </a:xfrm>
        </p:grpSpPr>
        <p:sp>
          <p:nvSpPr>
            <p:cNvPr id="32" name="TextBox 31"/>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3" name="TextBox 32"/>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9310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idx="10"/>
          </p:nvPr>
        </p:nvPicPr>
        <p:blipFill rotWithShape="1">
          <a:blip r:embed="rId2">
            <a:extLst>
              <a:ext uri="{28A0092B-C50C-407E-A947-70E740481C1C}">
                <a14:useLocalDpi xmlns:a14="http://schemas.microsoft.com/office/drawing/2010/main" val="0"/>
              </a:ext>
            </a:extLst>
          </a:blip>
          <a:srcRect l="1907" t="6666" r="1907" b="-1813"/>
          <a:stretch/>
        </p:blipFill>
        <p:spPr>
          <a:xfrm flipH="1">
            <a:off x="0" y="0"/>
            <a:ext cx="2483768" cy="3579862"/>
          </a:xfrm>
        </p:spPr>
      </p:pic>
      <p:sp>
        <p:nvSpPr>
          <p:cNvPr id="8" name="Rectangle 7"/>
          <p:cNvSpPr/>
          <p:nvPr/>
        </p:nvSpPr>
        <p:spPr>
          <a:xfrm>
            <a:off x="0" y="1491630"/>
            <a:ext cx="2483768" cy="3651870"/>
          </a:xfrm>
          <a:prstGeom prst="rect">
            <a:avLst/>
          </a:prstGeom>
          <a:gradFill>
            <a:gsLst>
              <a:gs pos="0">
                <a:schemeClr val="bg1">
                  <a:lumMod val="85000"/>
                  <a:alpha val="0"/>
                </a:schemeClr>
              </a:gs>
              <a:gs pos="40000">
                <a:schemeClr val="bg1">
                  <a:lumMod val="8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Text Placeholder 13"/>
          <p:cNvSpPr txBox="1">
            <a:spLocks/>
          </p:cNvSpPr>
          <p:nvPr/>
        </p:nvSpPr>
        <p:spPr>
          <a:xfrm rot="16200000">
            <a:off x="-719194" y="2568433"/>
            <a:ext cx="3155813"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tx1">
                    <a:lumMod val="75000"/>
                    <a:lumOff val="25000"/>
                  </a:schemeClr>
                </a:solidFill>
                <a:latin typeface="+mj-lt"/>
                <a:cs typeface="Arial" pitchFamily="34" charset="0"/>
              </a:rPr>
              <a:t>Simple </a:t>
            </a:r>
            <a:r>
              <a:rPr lang="en-US" altLang="ko-KR" sz="2400" b="1" dirty="0">
                <a:solidFill>
                  <a:schemeClr val="accent1"/>
                </a:solidFill>
                <a:latin typeface="+mj-lt"/>
                <a:cs typeface="Arial" pitchFamily="34" charset="0"/>
              </a:rPr>
              <a:t>Portfolio </a:t>
            </a:r>
            <a:r>
              <a:rPr lang="en-US" altLang="ko-KR" sz="2400" b="1" dirty="0">
                <a:solidFill>
                  <a:schemeClr val="tx1">
                    <a:lumMod val="75000"/>
                    <a:lumOff val="25000"/>
                  </a:schemeClr>
                </a:solidFill>
                <a:latin typeface="+mj-lt"/>
                <a:cs typeface="Arial" pitchFamily="34" charset="0"/>
              </a:rPr>
              <a:t>Presentation</a:t>
            </a:r>
          </a:p>
        </p:txBody>
      </p:sp>
      <p:sp>
        <p:nvSpPr>
          <p:cNvPr id="16" name="TextBox 15"/>
          <p:cNvSpPr txBox="1"/>
          <p:nvPr/>
        </p:nvSpPr>
        <p:spPr>
          <a:xfrm rot="16200000">
            <a:off x="147548" y="2819741"/>
            <a:ext cx="311788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2" name="Text Placeholder 13"/>
          <p:cNvSpPr txBox="1">
            <a:spLocks/>
          </p:cNvSpPr>
          <p:nvPr/>
        </p:nvSpPr>
        <p:spPr>
          <a:xfrm rot="16200000">
            <a:off x="3232064" y="2174089"/>
            <a:ext cx="4235933" cy="7920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a:solidFill>
                  <a:schemeClr val="bg1"/>
                </a:solidFill>
                <a:cs typeface="Arial" pitchFamily="34" charset="0"/>
              </a:rPr>
              <a:t>Simple </a:t>
            </a:r>
            <a:r>
              <a:rPr lang="en-US" altLang="ko-KR" sz="1800" b="1" dirty="0">
                <a:solidFill>
                  <a:schemeClr val="bg1"/>
                </a:solidFill>
                <a:cs typeface="Arial" pitchFamily="34" charset="0"/>
              </a:rPr>
              <a:t>Portfolio Presentation</a:t>
            </a:r>
          </a:p>
        </p:txBody>
      </p:sp>
      <p:sp>
        <p:nvSpPr>
          <p:cNvPr id="23" name="Text Placeholder 13"/>
          <p:cNvSpPr txBox="1">
            <a:spLocks/>
          </p:cNvSpPr>
          <p:nvPr/>
        </p:nvSpPr>
        <p:spPr>
          <a:xfrm rot="16200000">
            <a:off x="6594495" y="2175706"/>
            <a:ext cx="4235933" cy="7920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a:solidFill>
                  <a:schemeClr val="bg1"/>
                </a:solidFill>
                <a:cs typeface="Arial" pitchFamily="34" charset="0"/>
              </a:rPr>
              <a:t>Simple </a:t>
            </a:r>
            <a:r>
              <a:rPr lang="en-US" altLang="ko-KR" sz="1800" b="1" dirty="0">
                <a:solidFill>
                  <a:schemeClr val="bg1"/>
                </a:solidFill>
                <a:cs typeface="Arial" pitchFamily="34" charset="0"/>
              </a:rPr>
              <a:t>Portfolio Presentation</a:t>
            </a:r>
          </a:p>
        </p:txBody>
      </p:sp>
      <p:sp>
        <p:nvSpPr>
          <p:cNvPr id="3" name="그림 개체 틀 2">
            <a:extLst>
              <a:ext uri="{FF2B5EF4-FFF2-40B4-BE49-F238E27FC236}">
                <a16:creationId xmlns:a16="http://schemas.microsoft.com/office/drawing/2014/main" id="{77089200-EE7C-46D0-B97C-4BF1C42D209C}"/>
              </a:ext>
            </a:extLst>
          </p:cNvPr>
          <p:cNvSpPr>
            <a:spLocks noGrp="1"/>
          </p:cNvSpPr>
          <p:nvPr>
            <p:ph type="pic" idx="13"/>
          </p:nvPr>
        </p:nvSpPr>
        <p:spPr/>
      </p:sp>
      <p:sp>
        <p:nvSpPr>
          <p:cNvPr id="6" name="그림 개체 틀 5">
            <a:extLst>
              <a:ext uri="{FF2B5EF4-FFF2-40B4-BE49-F238E27FC236}">
                <a16:creationId xmlns:a16="http://schemas.microsoft.com/office/drawing/2014/main" id="{0D89B1CD-A1A2-4D1E-8377-47DC9E192A52}"/>
              </a:ext>
            </a:extLst>
          </p:cNvPr>
          <p:cNvSpPr>
            <a:spLocks noGrp="1"/>
          </p:cNvSpPr>
          <p:nvPr>
            <p:ph type="pic" idx="12"/>
          </p:nvPr>
        </p:nvSpPr>
        <p:spPr/>
      </p:sp>
    </p:spTree>
    <p:extLst>
      <p:ext uri="{BB962C8B-B14F-4D97-AF65-F5344CB8AC3E}">
        <p14:creationId xmlns:p14="http://schemas.microsoft.com/office/powerpoint/2010/main" val="357728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772544325"/>
              </p:ext>
            </p:extLst>
          </p:nvPr>
        </p:nvGraphicFramePr>
        <p:xfrm>
          <a:off x="579755" y="1328176"/>
          <a:ext cx="1727743" cy="2921477"/>
        </p:xfrm>
        <a:graphic>
          <a:graphicData uri="http://schemas.openxmlformats.org/drawingml/2006/table">
            <a:tbl>
              <a:tblPr firstRow="1" bandRow="1">
                <a:tableStyleId>{5940675A-B579-460E-94D1-54222C63F5DA}</a:tableStyleId>
              </a:tblPr>
              <a:tblGrid>
                <a:gridCol w="223865">
                  <a:extLst>
                    <a:ext uri="{9D8B030D-6E8A-4147-A177-3AD203B41FA5}">
                      <a16:colId xmlns:a16="http://schemas.microsoft.com/office/drawing/2014/main" val="20000"/>
                    </a:ext>
                  </a:extLst>
                </a:gridCol>
                <a:gridCol w="1280013">
                  <a:extLst>
                    <a:ext uri="{9D8B030D-6E8A-4147-A177-3AD203B41FA5}">
                      <a16:colId xmlns:a16="http://schemas.microsoft.com/office/drawing/2014/main" val="20001"/>
                    </a:ext>
                  </a:extLst>
                </a:gridCol>
                <a:gridCol w="223865">
                  <a:extLst>
                    <a:ext uri="{9D8B030D-6E8A-4147-A177-3AD203B41FA5}">
                      <a16:colId xmlns:a16="http://schemas.microsoft.com/office/drawing/2014/main" val="20002"/>
                    </a:ext>
                  </a:extLst>
                </a:gridCol>
              </a:tblGrid>
              <a:tr h="268608">
                <a:tc gridSpan="3">
                  <a:txBody>
                    <a:bodyPr/>
                    <a:lstStyle/>
                    <a:p>
                      <a:pPr algn="ctr"/>
                      <a:r>
                        <a:rPr lang="en-US" altLang="ko-KR" sz="1200" b="1" dirty="0">
                          <a:solidFill>
                            <a:schemeClr val="bg1"/>
                          </a:solidFill>
                          <a:latin typeface="Arial" pitchFamily="34" charset="0"/>
                          <a:cs typeface="Arial" pitchFamily="34" charset="0"/>
                        </a:rPr>
                        <a:t>Text  Here</a:t>
                      </a:r>
                      <a:endParaRPr lang="ko-KR" altLang="en-US" sz="12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021831">
                <a:tc gridSpan="3">
                  <a:txBody>
                    <a:bodyPr/>
                    <a:lstStyle/>
                    <a:p>
                      <a:pPr algn="ctr" latinLnBrk="1"/>
                      <a:endParaRPr lang="en-US" altLang="ko-KR" sz="14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471803">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bg1"/>
                          </a:solidFill>
                          <a:latin typeface="Arial" pitchFamily="34" charset="0"/>
                          <a:cs typeface="Arial" pitchFamily="34" charset="0"/>
                        </a:rPr>
                        <a:t>78%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2"/>
                  </a:ext>
                </a:extLst>
              </a:tr>
              <a:tr h="762744">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Easy to change colors, photos and Text.</a:t>
                      </a: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3"/>
                  </a:ext>
                </a:extLst>
              </a:tr>
              <a:tr h="33056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Arial" pitchFamily="34" charset="0"/>
                          <a:cs typeface="Arial" pitchFamily="34" charset="0"/>
                        </a:rPr>
                        <a:t>Text  Here</a:t>
                      </a:r>
                      <a:endParaRPr lang="ko-KR" altLang="en-US" sz="14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136753942"/>
              </p:ext>
            </p:extLst>
          </p:nvPr>
        </p:nvGraphicFramePr>
        <p:xfrm>
          <a:off x="2667838" y="1328176"/>
          <a:ext cx="1727743" cy="2921477"/>
        </p:xfrm>
        <a:graphic>
          <a:graphicData uri="http://schemas.openxmlformats.org/drawingml/2006/table">
            <a:tbl>
              <a:tblPr firstRow="1" bandRow="1">
                <a:tableStyleId>{5940675A-B579-460E-94D1-54222C63F5DA}</a:tableStyleId>
              </a:tblPr>
              <a:tblGrid>
                <a:gridCol w="223865">
                  <a:extLst>
                    <a:ext uri="{9D8B030D-6E8A-4147-A177-3AD203B41FA5}">
                      <a16:colId xmlns:a16="http://schemas.microsoft.com/office/drawing/2014/main" val="20000"/>
                    </a:ext>
                  </a:extLst>
                </a:gridCol>
                <a:gridCol w="1280013">
                  <a:extLst>
                    <a:ext uri="{9D8B030D-6E8A-4147-A177-3AD203B41FA5}">
                      <a16:colId xmlns:a16="http://schemas.microsoft.com/office/drawing/2014/main" val="20001"/>
                    </a:ext>
                  </a:extLst>
                </a:gridCol>
                <a:gridCol w="223865">
                  <a:extLst>
                    <a:ext uri="{9D8B030D-6E8A-4147-A177-3AD203B41FA5}">
                      <a16:colId xmlns:a16="http://schemas.microsoft.com/office/drawing/2014/main" val="20002"/>
                    </a:ext>
                  </a:extLst>
                </a:gridCol>
              </a:tblGrid>
              <a:tr h="268608">
                <a:tc gridSpan="3">
                  <a:txBody>
                    <a:bodyPr/>
                    <a:lstStyle/>
                    <a:p>
                      <a:pPr algn="ctr"/>
                      <a:r>
                        <a:rPr lang="en-US" altLang="ko-KR" sz="1200" b="1" dirty="0">
                          <a:solidFill>
                            <a:schemeClr val="bg1"/>
                          </a:solidFill>
                          <a:latin typeface="Arial" pitchFamily="34" charset="0"/>
                          <a:cs typeface="Arial" pitchFamily="34" charset="0"/>
                        </a:rPr>
                        <a:t>Text  Here</a:t>
                      </a:r>
                      <a:endParaRPr lang="ko-KR" altLang="en-US" sz="12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021831">
                <a:tc gridSpan="3">
                  <a:txBody>
                    <a:bodyPr/>
                    <a:lstStyle/>
                    <a:p>
                      <a:pPr algn="ctr" latinLnBrk="1"/>
                      <a:endParaRPr lang="en-US" altLang="ko-KR" sz="14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471803">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bg1"/>
                          </a:solidFill>
                          <a:latin typeface="Arial" pitchFamily="34" charset="0"/>
                          <a:cs typeface="Arial" pitchFamily="34" charset="0"/>
                        </a:rPr>
                        <a:t>78%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762744">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Easy to change colors, photos and Text.</a:t>
                      </a: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33056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Arial" pitchFamily="34" charset="0"/>
                          <a:cs typeface="Arial" pitchFamily="34" charset="0"/>
                        </a:rPr>
                        <a:t>Text  Here</a:t>
                      </a:r>
                      <a:endParaRPr lang="ko-KR" altLang="en-US" sz="14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4"/>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155153040"/>
              </p:ext>
            </p:extLst>
          </p:nvPr>
        </p:nvGraphicFramePr>
        <p:xfrm>
          <a:off x="4755920" y="1328176"/>
          <a:ext cx="1727743" cy="2921477"/>
        </p:xfrm>
        <a:graphic>
          <a:graphicData uri="http://schemas.openxmlformats.org/drawingml/2006/table">
            <a:tbl>
              <a:tblPr firstRow="1" bandRow="1">
                <a:tableStyleId>{5940675A-B579-460E-94D1-54222C63F5DA}</a:tableStyleId>
              </a:tblPr>
              <a:tblGrid>
                <a:gridCol w="223865">
                  <a:extLst>
                    <a:ext uri="{9D8B030D-6E8A-4147-A177-3AD203B41FA5}">
                      <a16:colId xmlns:a16="http://schemas.microsoft.com/office/drawing/2014/main" val="20000"/>
                    </a:ext>
                  </a:extLst>
                </a:gridCol>
                <a:gridCol w="1280013">
                  <a:extLst>
                    <a:ext uri="{9D8B030D-6E8A-4147-A177-3AD203B41FA5}">
                      <a16:colId xmlns:a16="http://schemas.microsoft.com/office/drawing/2014/main" val="20001"/>
                    </a:ext>
                  </a:extLst>
                </a:gridCol>
                <a:gridCol w="223865">
                  <a:extLst>
                    <a:ext uri="{9D8B030D-6E8A-4147-A177-3AD203B41FA5}">
                      <a16:colId xmlns:a16="http://schemas.microsoft.com/office/drawing/2014/main" val="20002"/>
                    </a:ext>
                  </a:extLst>
                </a:gridCol>
              </a:tblGrid>
              <a:tr h="268608">
                <a:tc gridSpan="3">
                  <a:txBody>
                    <a:bodyPr/>
                    <a:lstStyle/>
                    <a:p>
                      <a:pPr algn="ctr"/>
                      <a:r>
                        <a:rPr lang="en-US" altLang="ko-KR" sz="1200" b="1" dirty="0">
                          <a:solidFill>
                            <a:schemeClr val="bg1"/>
                          </a:solidFill>
                          <a:latin typeface="Arial" pitchFamily="34" charset="0"/>
                          <a:cs typeface="Arial" pitchFamily="34" charset="0"/>
                        </a:rPr>
                        <a:t>Text  Here</a:t>
                      </a:r>
                      <a:endParaRPr lang="ko-KR" altLang="en-US" sz="12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021831">
                <a:tc gridSpan="3">
                  <a:txBody>
                    <a:bodyPr/>
                    <a:lstStyle/>
                    <a:p>
                      <a:pPr algn="ctr" latinLnBrk="1"/>
                      <a:endParaRPr lang="en-US" altLang="ko-KR" sz="14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471803">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bg1"/>
                          </a:solidFill>
                          <a:latin typeface="Arial" pitchFamily="34" charset="0"/>
                          <a:cs typeface="Arial" pitchFamily="34" charset="0"/>
                        </a:rPr>
                        <a:t>78%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2"/>
                  </a:ext>
                </a:extLst>
              </a:tr>
              <a:tr h="762744">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Easy to change colors, photos and Text.</a:t>
                      </a: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3"/>
                  </a:ext>
                </a:extLst>
              </a:tr>
              <a:tr h="33056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Arial" pitchFamily="34" charset="0"/>
                          <a:cs typeface="Arial" pitchFamily="34" charset="0"/>
                        </a:rPr>
                        <a:t>Text  Here</a:t>
                      </a:r>
                      <a:endParaRPr lang="ko-KR" altLang="en-US" sz="14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4"/>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40404062"/>
              </p:ext>
            </p:extLst>
          </p:nvPr>
        </p:nvGraphicFramePr>
        <p:xfrm>
          <a:off x="6844003" y="1328176"/>
          <a:ext cx="1727743" cy="2921477"/>
        </p:xfrm>
        <a:graphic>
          <a:graphicData uri="http://schemas.openxmlformats.org/drawingml/2006/table">
            <a:tbl>
              <a:tblPr firstRow="1" bandRow="1">
                <a:tableStyleId>{5940675A-B579-460E-94D1-54222C63F5DA}</a:tableStyleId>
              </a:tblPr>
              <a:tblGrid>
                <a:gridCol w="223865">
                  <a:extLst>
                    <a:ext uri="{9D8B030D-6E8A-4147-A177-3AD203B41FA5}">
                      <a16:colId xmlns:a16="http://schemas.microsoft.com/office/drawing/2014/main" val="20000"/>
                    </a:ext>
                  </a:extLst>
                </a:gridCol>
                <a:gridCol w="1280013">
                  <a:extLst>
                    <a:ext uri="{9D8B030D-6E8A-4147-A177-3AD203B41FA5}">
                      <a16:colId xmlns:a16="http://schemas.microsoft.com/office/drawing/2014/main" val="20001"/>
                    </a:ext>
                  </a:extLst>
                </a:gridCol>
                <a:gridCol w="223865">
                  <a:extLst>
                    <a:ext uri="{9D8B030D-6E8A-4147-A177-3AD203B41FA5}">
                      <a16:colId xmlns:a16="http://schemas.microsoft.com/office/drawing/2014/main" val="20002"/>
                    </a:ext>
                  </a:extLst>
                </a:gridCol>
              </a:tblGrid>
              <a:tr h="268608">
                <a:tc gridSpan="3">
                  <a:txBody>
                    <a:bodyPr/>
                    <a:lstStyle/>
                    <a:p>
                      <a:pPr algn="ctr"/>
                      <a:r>
                        <a:rPr lang="en-US" altLang="ko-KR" sz="1200" b="1" dirty="0">
                          <a:solidFill>
                            <a:schemeClr val="bg1"/>
                          </a:solidFill>
                          <a:latin typeface="Arial" pitchFamily="34" charset="0"/>
                          <a:cs typeface="Arial" pitchFamily="34" charset="0"/>
                        </a:rPr>
                        <a:t>Text  Here</a:t>
                      </a:r>
                      <a:endParaRPr lang="ko-KR" altLang="en-US" sz="12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021831">
                <a:tc gridSpan="3">
                  <a:txBody>
                    <a:bodyPr/>
                    <a:lstStyle/>
                    <a:p>
                      <a:pPr algn="ctr" latinLnBrk="1"/>
                      <a:endParaRPr lang="en-US" altLang="ko-KR" sz="14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471803">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bg1"/>
                          </a:solidFill>
                          <a:latin typeface="Arial" pitchFamily="34" charset="0"/>
                          <a:cs typeface="Arial" pitchFamily="34" charset="0"/>
                        </a:rPr>
                        <a:t>78%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762744">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Easy to change colors, photos and Text.</a:t>
                      </a: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33056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Arial" pitchFamily="34" charset="0"/>
                          <a:cs typeface="Arial" pitchFamily="34" charset="0"/>
                        </a:rPr>
                        <a:t>Text  Here</a:t>
                      </a:r>
                      <a:endParaRPr lang="ko-KR" altLang="en-US" sz="14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4"/>
                  </a:ext>
                </a:extLst>
              </a:tr>
            </a:tbl>
          </a:graphicData>
        </a:graphic>
      </p:graphicFrame>
      <p:graphicFrame>
        <p:nvGraphicFramePr>
          <p:cNvPr id="17" name="Chart 5">
            <a:extLst>
              <a:ext uri="{FF2B5EF4-FFF2-40B4-BE49-F238E27FC236}">
                <a16:creationId xmlns:a16="http://schemas.microsoft.com/office/drawing/2014/main" id="{E56A8B9F-FCF8-4193-A6E7-BEB09678746B}"/>
              </a:ext>
            </a:extLst>
          </p:cNvPr>
          <p:cNvGraphicFramePr/>
          <p:nvPr>
            <p:extLst>
              <p:ext uri="{D42A27DB-BD31-4B8C-83A1-F6EECF244321}">
                <p14:modId xmlns:p14="http://schemas.microsoft.com/office/powerpoint/2010/main" val="4108058179"/>
              </p:ext>
            </p:extLst>
          </p:nvPr>
        </p:nvGraphicFramePr>
        <p:xfrm>
          <a:off x="3075275" y="1669864"/>
          <a:ext cx="989263" cy="8615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5">
            <a:extLst>
              <a:ext uri="{FF2B5EF4-FFF2-40B4-BE49-F238E27FC236}">
                <a16:creationId xmlns:a16="http://schemas.microsoft.com/office/drawing/2014/main" id="{C86988DF-12E0-412A-A90B-7C2161D7D5DF}"/>
              </a:ext>
            </a:extLst>
          </p:cNvPr>
          <p:cNvGraphicFramePr/>
          <p:nvPr>
            <p:extLst>
              <p:ext uri="{D42A27DB-BD31-4B8C-83A1-F6EECF244321}">
                <p14:modId xmlns:p14="http://schemas.microsoft.com/office/powerpoint/2010/main" val="3104589537"/>
              </p:ext>
            </p:extLst>
          </p:nvPr>
        </p:nvGraphicFramePr>
        <p:xfrm>
          <a:off x="989999" y="1669864"/>
          <a:ext cx="989263" cy="861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5">
            <a:extLst>
              <a:ext uri="{FF2B5EF4-FFF2-40B4-BE49-F238E27FC236}">
                <a16:creationId xmlns:a16="http://schemas.microsoft.com/office/drawing/2014/main" id="{A02CEBFB-65D0-48F2-A94B-88833F4DF161}"/>
              </a:ext>
            </a:extLst>
          </p:cNvPr>
          <p:cNvGraphicFramePr/>
          <p:nvPr>
            <p:extLst>
              <p:ext uri="{D42A27DB-BD31-4B8C-83A1-F6EECF244321}">
                <p14:modId xmlns:p14="http://schemas.microsoft.com/office/powerpoint/2010/main" val="4172559201"/>
              </p:ext>
            </p:extLst>
          </p:nvPr>
        </p:nvGraphicFramePr>
        <p:xfrm>
          <a:off x="7245828" y="1669864"/>
          <a:ext cx="989263" cy="8615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5">
            <a:extLst>
              <a:ext uri="{FF2B5EF4-FFF2-40B4-BE49-F238E27FC236}">
                <a16:creationId xmlns:a16="http://schemas.microsoft.com/office/drawing/2014/main" id="{734528B2-4292-405A-9034-011E02045345}"/>
              </a:ext>
            </a:extLst>
          </p:cNvPr>
          <p:cNvGraphicFramePr/>
          <p:nvPr>
            <p:extLst>
              <p:ext uri="{D42A27DB-BD31-4B8C-83A1-F6EECF244321}">
                <p14:modId xmlns:p14="http://schemas.microsoft.com/office/powerpoint/2010/main" val="1973045222"/>
              </p:ext>
            </p:extLst>
          </p:nvPr>
        </p:nvGraphicFramePr>
        <p:xfrm>
          <a:off x="5160551" y="1669864"/>
          <a:ext cx="989263" cy="861574"/>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altLang="ko-KR" dirty="0">
                <a:solidFill>
                  <a:schemeClr val="accent1"/>
                </a:solidFill>
              </a:rPr>
              <a:t>Table </a:t>
            </a:r>
            <a:r>
              <a:rPr lang="en-US" altLang="ko-KR" dirty="0"/>
              <a:t>&amp; </a:t>
            </a:r>
            <a:r>
              <a:rPr lang="en-US" altLang="ko-KR" dirty="0">
                <a:solidFill>
                  <a:schemeClr val="accent1"/>
                </a:solidFill>
              </a:rPr>
              <a:t>Chart</a:t>
            </a:r>
            <a:endParaRPr lang="ko-KR" altLang="en-US" dirty="0">
              <a:solidFill>
                <a:schemeClr val="accent1"/>
              </a:solidFill>
            </a:endParaRPr>
          </a:p>
        </p:txBody>
      </p:sp>
      <p:sp>
        <p:nvSpPr>
          <p:cNvPr id="25" name="Rectangle 9"/>
          <p:cNvSpPr/>
          <p:nvPr/>
        </p:nvSpPr>
        <p:spPr>
          <a:xfrm>
            <a:off x="7594178" y="1965578"/>
            <a:ext cx="292564" cy="2738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
        <p:nvSpPr>
          <p:cNvPr id="26" name="Rectangle 30"/>
          <p:cNvSpPr/>
          <p:nvPr/>
        </p:nvSpPr>
        <p:spPr>
          <a:xfrm>
            <a:off x="1358340" y="1970932"/>
            <a:ext cx="262122" cy="26135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
        <p:nvSpPr>
          <p:cNvPr id="27" name="Oval 7"/>
          <p:cNvSpPr/>
          <p:nvPr/>
        </p:nvSpPr>
        <p:spPr>
          <a:xfrm>
            <a:off x="3405278" y="1946178"/>
            <a:ext cx="310864" cy="31086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
        <p:nvSpPr>
          <p:cNvPr id="28" name="Oval 21"/>
          <p:cNvSpPr>
            <a:spLocks noChangeAspect="1"/>
          </p:cNvSpPr>
          <p:nvPr/>
        </p:nvSpPr>
        <p:spPr>
          <a:xfrm>
            <a:off x="5468479" y="1927827"/>
            <a:ext cx="344685" cy="3475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01034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40000" y="1392628"/>
            <a:ext cx="187220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Title 1"/>
          <p:cNvSpPr>
            <a:spLocks noGrp="1"/>
          </p:cNvSpPr>
          <p:nvPr>
            <p:ph type="title"/>
          </p:nvPr>
        </p:nvSpPr>
        <p:spPr/>
        <p:txBody>
          <a:bodyPr/>
          <a:lstStyle/>
          <a:p>
            <a:r>
              <a:rPr lang="en-US" altLang="ko-KR" dirty="0">
                <a:solidFill>
                  <a:schemeClr val="accent1"/>
                </a:solidFill>
              </a:rPr>
              <a:t>Table</a:t>
            </a:r>
            <a:r>
              <a:rPr lang="en-US" altLang="ko-KR" dirty="0">
                <a:solidFill>
                  <a:srgbClr val="0DD2D9"/>
                </a:solidFill>
              </a:rPr>
              <a:t> </a:t>
            </a:r>
            <a:r>
              <a:rPr lang="en-US" altLang="ko-KR" dirty="0"/>
              <a:t>Layout</a:t>
            </a:r>
            <a:endParaRPr lang="ko-KR" altLang="en-US" dirty="0"/>
          </a:p>
        </p:txBody>
      </p:sp>
      <p:graphicFrame>
        <p:nvGraphicFramePr>
          <p:cNvPr id="13" name="Table 12"/>
          <p:cNvGraphicFramePr>
            <a:graphicFrameLocks noGrp="1"/>
          </p:cNvGraphicFramePr>
          <p:nvPr>
            <p:extLst>
              <p:ext uri="{D42A27DB-BD31-4B8C-83A1-F6EECF244321}">
                <p14:modId xmlns:p14="http://schemas.microsoft.com/office/powerpoint/2010/main" val="3947669244"/>
              </p:ext>
            </p:extLst>
          </p:nvPr>
        </p:nvGraphicFramePr>
        <p:xfrm>
          <a:off x="675410" y="1499023"/>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1">
                            <a:lumMod val="40000"/>
                            <a:lumOff val="60000"/>
                          </a:schemeClr>
                        </a:gs>
                        <a:gs pos="100000">
                          <a:schemeClr val="accent1">
                            <a:lumMod val="40000"/>
                            <a:lumOff val="60000"/>
                          </a:schemeClr>
                        </a:gs>
                      </a:gsLst>
                      <a:lin ang="5400000" scaled="0"/>
                    </a:gra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40000"/>
                            <a:lumOff val="60000"/>
                          </a:schemeClr>
                        </a:gs>
                        <a:gs pos="100000">
                          <a:schemeClr val="accent1">
                            <a:lumMod val="40000"/>
                            <a:lumOff val="60000"/>
                          </a:schemeClr>
                        </a:gs>
                      </a:gsLst>
                      <a:lin ang="5400000" scaled="0"/>
                    </a:gradFill>
                  </a:tcPr>
                </a:tc>
                <a:extLst>
                  <a:ext uri="{0D108BD9-81ED-4DB2-BD59-A6C34878D82A}">
                    <a16:rowId xmlns:a16="http://schemas.microsoft.com/office/drawing/2014/main" val="10002"/>
                  </a:ext>
                </a:extLst>
              </a:tr>
            </a:tbl>
          </a:graphicData>
        </a:graphic>
      </p:graphicFrame>
      <p:sp>
        <p:nvSpPr>
          <p:cNvPr id="15" name="Rectangle 14"/>
          <p:cNvSpPr/>
          <p:nvPr/>
        </p:nvSpPr>
        <p:spPr>
          <a:xfrm>
            <a:off x="2604080" y="1392628"/>
            <a:ext cx="1872208"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16" name="Table 15"/>
          <p:cNvGraphicFramePr>
            <a:graphicFrameLocks noGrp="1"/>
          </p:cNvGraphicFramePr>
          <p:nvPr>
            <p:extLst>
              <p:ext uri="{D42A27DB-BD31-4B8C-83A1-F6EECF244321}">
                <p14:modId xmlns:p14="http://schemas.microsoft.com/office/powerpoint/2010/main" val="3701619847"/>
              </p:ext>
            </p:extLst>
          </p:nvPr>
        </p:nvGraphicFramePr>
        <p:xfrm>
          <a:off x="2739490" y="1499023"/>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7" name="Rectangle 16"/>
          <p:cNvSpPr/>
          <p:nvPr/>
        </p:nvSpPr>
        <p:spPr>
          <a:xfrm>
            <a:off x="4668160" y="1392628"/>
            <a:ext cx="1872208" cy="1368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18" name="Table 17"/>
          <p:cNvGraphicFramePr>
            <a:graphicFrameLocks noGrp="1"/>
          </p:cNvGraphicFramePr>
          <p:nvPr>
            <p:extLst>
              <p:ext uri="{D42A27DB-BD31-4B8C-83A1-F6EECF244321}">
                <p14:modId xmlns:p14="http://schemas.microsoft.com/office/powerpoint/2010/main" val="1099068318"/>
              </p:ext>
            </p:extLst>
          </p:nvPr>
        </p:nvGraphicFramePr>
        <p:xfrm>
          <a:off x="4803570" y="1499023"/>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lumMod val="40000"/>
                            <a:lumOff val="60000"/>
                          </a:schemeClr>
                        </a:gs>
                        <a:gs pos="100000">
                          <a:schemeClr val="accent3">
                            <a:lumMod val="40000"/>
                            <a:lumOff val="60000"/>
                          </a:schemeClr>
                        </a:gs>
                      </a:gsLst>
                      <a:lin ang="5400000" scaled="0"/>
                    </a:gra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accent3">
                            <a:lumMod val="40000"/>
                            <a:lumOff val="60000"/>
                          </a:schemeClr>
                        </a:gs>
                        <a:gs pos="100000">
                          <a:schemeClr val="accent3">
                            <a:lumMod val="40000"/>
                            <a:lumOff val="60000"/>
                          </a:schemeClr>
                        </a:gs>
                      </a:gsLst>
                      <a:lin ang="5400000" scaled="0"/>
                    </a:gradFill>
                  </a:tcPr>
                </a:tc>
                <a:extLst>
                  <a:ext uri="{0D108BD9-81ED-4DB2-BD59-A6C34878D82A}">
                    <a16:rowId xmlns:a16="http://schemas.microsoft.com/office/drawing/2014/main" val="10002"/>
                  </a:ext>
                </a:extLst>
              </a:tr>
            </a:tbl>
          </a:graphicData>
        </a:graphic>
      </p:graphicFrame>
      <p:sp>
        <p:nvSpPr>
          <p:cNvPr id="19" name="Rectangle 18"/>
          <p:cNvSpPr/>
          <p:nvPr/>
        </p:nvSpPr>
        <p:spPr>
          <a:xfrm>
            <a:off x="2598333" y="2877401"/>
            <a:ext cx="1872208" cy="1368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20" name="Table 19"/>
          <p:cNvGraphicFramePr>
            <a:graphicFrameLocks noGrp="1"/>
          </p:cNvGraphicFramePr>
          <p:nvPr>
            <p:extLst>
              <p:ext uri="{D42A27DB-BD31-4B8C-83A1-F6EECF244321}">
                <p14:modId xmlns:p14="http://schemas.microsoft.com/office/powerpoint/2010/main" val="300122368"/>
              </p:ext>
            </p:extLst>
          </p:nvPr>
        </p:nvGraphicFramePr>
        <p:xfrm>
          <a:off x="2733743" y="2983796"/>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2">
                            <a:lumMod val="40000"/>
                            <a:lumOff val="60000"/>
                          </a:schemeClr>
                        </a:gs>
                        <a:gs pos="100000">
                          <a:schemeClr val="accent2">
                            <a:lumMod val="40000"/>
                            <a:lumOff val="60000"/>
                          </a:schemeClr>
                        </a:gs>
                      </a:gsLst>
                      <a:lin ang="5400000" scaled="0"/>
                    </a:gra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accent2">
                            <a:lumMod val="40000"/>
                            <a:lumOff val="60000"/>
                          </a:schemeClr>
                        </a:gs>
                        <a:gs pos="100000">
                          <a:schemeClr val="accent2">
                            <a:lumMod val="40000"/>
                            <a:lumOff val="60000"/>
                          </a:schemeClr>
                        </a:gs>
                      </a:gsLst>
                      <a:lin ang="5400000" scaled="0"/>
                    </a:gradFill>
                  </a:tcPr>
                </a:tc>
                <a:extLst>
                  <a:ext uri="{0D108BD9-81ED-4DB2-BD59-A6C34878D82A}">
                    <a16:rowId xmlns:a16="http://schemas.microsoft.com/office/drawing/2014/main" val="10002"/>
                  </a:ext>
                </a:extLst>
              </a:tr>
            </a:tbl>
          </a:graphicData>
        </a:graphic>
      </p:graphicFrame>
      <p:sp>
        <p:nvSpPr>
          <p:cNvPr id="21" name="Rectangle 20"/>
          <p:cNvSpPr/>
          <p:nvPr/>
        </p:nvSpPr>
        <p:spPr>
          <a:xfrm>
            <a:off x="6715565" y="1392627"/>
            <a:ext cx="1872208"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22" name="Table 21"/>
          <p:cNvGraphicFramePr>
            <a:graphicFrameLocks noGrp="1"/>
          </p:cNvGraphicFramePr>
          <p:nvPr>
            <p:extLst>
              <p:ext uri="{D42A27DB-BD31-4B8C-83A1-F6EECF244321}">
                <p14:modId xmlns:p14="http://schemas.microsoft.com/office/powerpoint/2010/main" val="714290620"/>
              </p:ext>
            </p:extLst>
          </p:nvPr>
        </p:nvGraphicFramePr>
        <p:xfrm>
          <a:off x="6850975" y="1499022"/>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3" name="Rectangle 22"/>
          <p:cNvSpPr/>
          <p:nvPr/>
        </p:nvSpPr>
        <p:spPr>
          <a:xfrm>
            <a:off x="541502" y="2877401"/>
            <a:ext cx="1872208"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24" name="Table 23"/>
          <p:cNvGraphicFramePr>
            <a:graphicFrameLocks noGrp="1"/>
          </p:cNvGraphicFramePr>
          <p:nvPr>
            <p:extLst>
              <p:ext uri="{D42A27DB-BD31-4B8C-83A1-F6EECF244321}">
                <p14:modId xmlns:p14="http://schemas.microsoft.com/office/powerpoint/2010/main" val="3175535894"/>
              </p:ext>
            </p:extLst>
          </p:nvPr>
        </p:nvGraphicFramePr>
        <p:xfrm>
          <a:off x="676912" y="2983796"/>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5" name="Rectangle 24"/>
          <p:cNvSpPr/>
          <p:nvPr/>
        </p:nvSpPr>
        <p:spPr>
          <a:xfrm>
            <a:off x="4655164" y="2877401"/>
            <a:ext cx="1872208"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26" name="Table 25"/>
          <p:cNvGraphicFramePr>
            <a:graphicFrameLocks noGrp="1"/>
          </p:cNvGraphicFramePr>
          <p:nvPr>
            <p:extLst>
              <p:ext uri="{D42A27DB-BD31-4B8C-83A1-F6EECF244321}">
                <p14:modId xmlns:p14="http://schemas.microsoft.com/office/powerpoint/2010/main" val="1895621057"/>
              </p:ext>
            </p:extLst>
          </p:nvPr>
        </p:nvGraphicFramePr>
        <p:xfrm>
          <a:off x="4790574" y="2983796"/>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7" name="Rectangle 26"/>
          <p:cNvSpPr/>
          <p:nvPr/>
        </p:nvSpPr>
        <p:spPr>
          <a:xfrm>
            <a:off x="6711995" y="2877401"/>
            <a:ext cx="1872208"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28" name="Table 27"/>
          <p:cNvGraphicFramePr>
            <a:graphicFrameLocks noGrp="1"/>
          </p:cNvGraphicFramePr>
          <p:nvPr>
            <p:extLst>
              <p:ext uri="{D42A27DB-BD31-4B8C-83A1-F6EECF244321}">
                <p14:modId xmlns:p14="http://schemas.microsoft.com/office/powerpoint/2010/main" val="4253670718"/>
              </p:ext>
            </p:extLst>
          </p:nvPr>
        </p:nvGraphicFramePr>
        <p:xfrm>
          <a:off x="6847405" y="2983796"/>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4">
                            <a:lumMod val="40000"/>
                            <a:lumOff val="60000"/>
                          </a:schemeClr>
                        </a:gs>
                        <a:gs pos="100000">
                          <a:schemeClr val="accent4">
                            <a:lumMod val="40000"/>
                            <a:lumOff val="60000"/>
                          </a:schemeClr>
                        </a:gs>
                      </a:gsLst>
                      <a:lin ang="5400000" scaled="0"/>
                    </a:gra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40000"/>
                            <a:lumOff val="60000"/>
                          </a:schemeClr>
                        </a:gs>
                        <a:gs pos="100000">
                          <a:schemeClr val="accent4">
                            <a:lumMod val="40000"/>
                            <a:lumOff val="60000"/>
                          </a:schemeClr>
                        </a:gs>
                      </a:gsLst>
                      <a:lin ang="5400000" scaled="0"/>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1239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solidFill>
                  <a:schemeClr val="accent1"/>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grpSp>
        <p:nvGrpSpPr>
          <p:cNvPr id="10" name="Group 9"/>
          <p:cNvGrpSpPr/>
          <p:nvPr/>
        </p:nvGrpSpPr>
        <p:grpSpPr>
          <a:xfrm>
            <a:off x="395536" y="1384431"/>
            <a:ext cx="3600400" cy="1043303"/>
            <a:chOff x="683568" y="1554467"/>
            <a:chExt cx="4464498" cy="1043303"/>
          </a:xfrm>
        </p:grpSpPr>
        <p:sp>
          <p:nvSpPr>
            <p:cNvPr id="8" name="TextBox 7"/>
            <p:cNvSpPr txBox="1"/>
            <p:nvPr/>
          </p:nvSpPr>
          <p:spPr>
            <a:xfrm>
              <a:off x="683568" y="1766773"/>
              <a:ext cx="4464497"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9" name="TextBox 8"/>
            <p:cNvSpPr txBox="1"/>
            <p:nvPr/>
          </p:nvSpPr>
          <p:spPr>
            <a:xfrm>
              <a:off x="683569" y="1554467"/>
              <a:ext cx="4464497"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11" name="Group 10"/>
          <p:cNvGrpSpPr/>
          <p:nvPr/>
        </p:nvGrpSpPr>
        <p:grpSpPr>
          <a:xfrm>
            <a:off x="5148064" y="3384641"/>
            <a:ext cx="3672408" cy="1043303"/>
            <a:chOff x="683568" y="1554467"/>
            <a:chExt cx="4464498" cy="1043303"/>
          </a:xfrm>
        </p:grpSpPr>
        <p:sp>
          <p:nvSpPr>
            <p:cNvPr id="12" name="TextBox 11"/>
            <p:cNvSpPr txBox="1"/>
            <p:nvPr/>
          </p:nvSpPr>
          <p:spPr>
            <a:xfrm>
              <a:off x="683568" y="1766773"/>
              <a:ext cx="44644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13" name="TextBox 12"/>
            <p:cNvSpPr txBox="1"/>
            <p:nvPr/>
          </p:nvSpPr>
          <p:spPr>
            <a:xfrm>
              <a:off x="683569" y="1554467"/>
              <a:ext cx="446449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4" name="Text Placeholder 4"/>
          <p:cNvSpPr txBox="1">
            <a:spLocks/>
          </p:cNvSpPr>
          <p:nvPr/>
        </p:nvSpPr>
        <p:spPr>
          <a:xfrm>
            <a:off x="0" y="699542"/>
            <a:ext cx="9144000" cy="2634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cs typeface="Arial" pitchFamily="34" charset="0"/>
              </a:rPr>
              <a:t>This text can be replaced with your own text</a:t>
            </a:r>
            <a:endParaRPr lang="ko-KR" altLang="en-US" sz="1200" dirty="0">
              <a:cs typeface="Arial" pitchFamily="34" charset="0"/>
            </a:endParaRPr>
          </a:p>
        </p:txBody>
      </p:sp>
      <p:sp>
        <p:nvSpPr>
          <p:cNvPr id="15" name="Rectangle 14"/>
          <p:cNvSpPr/>
          <p:nvPr/>
        </p:nvSpPr>
        <p:spPr>
          <a:xfrm>
            <a:off x="4155380" y="1481349"/>
            <a:ext cx="864096" cy="849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Rectangle 15"/>
          <p:cNvSpPr/>
          <p:nvPr/>
        </p:nvSpPr>
        <p:spPr>
          <a:xfrm>
            <a:off x="4155380" y="3481559"/>
            <a:ext cx="864096" cy="8494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Rectangle 9"/>
          <p:cNvSpPr/>
          <p:nvPr/>
        </p:nvSpPr>
        <p:spPr>
          <a:xfrm>
            <a:off x="4406275" y="1736508"/>
            <a:ext cx="362306" cy="33914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Rectangle 30"/>
          <p:cNvSpPr/>
          <p:nvPr/>
        </p:nvSpPr>
        <p:spPr>
          <a:xfrm>
            <a:off x="4425125" y="3744463"/>
            <a:ext cx="324607" cy="32365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 name="그림 개체 틀 3">
            <a:extLst>
              <a:ext uri="{FF2B5EF4-FFF2-40B4-BE49-F238E27FC236}">
                <a16:creationId xmlns:a16="http://schemas.microsoft.com/office/drawing/2014/main" id="{A477BD80-68B0-43C5-BEC0-4134971D3B3E}"/>
              </a:ext>
            </a:extLst>
          </p:cNvPr>
          <p:cNvSpPr>
            <a:spLocks noGrp="1"/>
          </p:cNvSpPr>
          <p:nvPr>
            <p:ph type="pic" idx="10"/>
          </p:nvPr>
        </p:nvSpPr>
        <p:spPr/>
      </p:sp>
      <p:sp>
        <p:nvSpPr>
          <p:cNvPr id="19" name="그림 개체 틀 18">
            <a:extLst>
              <a:ext uri="{FF2B5EF4-FFF2-40B4-BE49-F238E27FC236}">
                <a16:creationId xmlns:a16="http://schemas.microsoft.com/office/drawing/2014/main" id="{F4AAFA69-6F5D-4BBD-8F2D-69DDAB3E0D84}"/>
              </a:ext>
            </a:extLst>
          </p:cNvPr>
          <p:cNvSpPr>
            <a:spLocks noGrp="1"/>
          </p:cNvSpPr>
          <p:nvPr>
            <p:ph type="pic" idx="1"/>
          </p:nvPr>
        </p:nvSpPr>
        <p:spPr/>
      </p:sp>
    </p:spTree>
    <p:extLst>
      <p:ext uri="{BB962C8B-B14F-4D97-AF65-F5344CB8AC3E}">
        <p14:creationId xmlns:p14="http://schemas.microsoft.com/office/powerpoint/2010/main" val="152699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Table</a:t>
            </a:r>
            <a:r>
              <a:rPr lang="en-US" altLang="ko-KR" dirty="0">
                <a:solidFill>
                  <a:srgbClr val="0DD2D9"/>
                </a:solidFill>
              </a:rPr>
              <a:t> </a:t>
            </a:r>
            <a:r>
              <a:rPr lang="en-US" altLang="ko-KR" dirty="0"/>
              <a:t>Layout</a:t>
            </a:r>
            <a:endParaRPr lang="ko-KR" altLang="en-US" dirty="0"/>
          </a:p>
        </p:txBody>
      </p:sp>
      <p:graphicFrame>
        <p:nvGraphicFramePr>
          <p:cNvPr id="9" name="Table 8"/>
          <p:cNvGraphicFramePr>
            <a:graphicFrameLocks noGrp="1"/>
          </p:cNvGraphicFramePr>
          <p:nvPr>
            <p:extLst>
              <p:ext uri="{D42A27DB-BD31-4B8C-83A1-F6EECF244321}">
                <p14:modId xmlns:p14="http://schemas.microsoft.com/office/powerpoint/2010/main" val="326866353"/>
              </p:ext>
            </p:extLst>
          </p:nvPr>
        </p:nvGraphicFramePr>
        <p:xfrm>
          <a:off x="625591" y="2282623"/>
          <a:ext cx="7812655" cy="1352895"/>
        </p:xfrm>
        <a:graphic>
          <a:graphicData uri="http://schemas.openxmlformats.org/drawingml/2006/table">
            <a:tbl>
              <a:tblPr firstRow="1" bandRow="1">
                <a:tableStyleId>{5C22544A-7EE6-4342-B048-85BDC9FD1C3A}</a:tableStyleId>
              </a:tblPr>
              <a:tblGrid>
                <a:gridCol w="1929630">
                  <a:extLst>
                    <a:ext uri="{9D8B030D-6E8A-4147-A177-3AD203B41FA5}">
                      <a16:colId xmlns:a16="http://schemas.microsoft.com/office/drawing/2014/main" val="20000"/>
                    </a:ext>
                  </a:extLst>
                </a:gridCol>
                <a:gridCol w="1176605">
                  <a:extLst>
                    <a:ext uri="{9D8B030D-6E8A-4147-A177-3AD203B41FA5}">
                      <a16:colId xmlns:a16="http://schemas.microsoft.com/office/drawing/2014/main" val="20001"/>
                    </a:ext>
                  </a:extLst>
                </a:gridCol>
                <a:gridCol w="1176605">
                  <a:extLst>
                    <a:ext uri="{9D8B030D-6E8A-4147-A177-3AD203B41FA5}">
                      <a16:colId xmlns:a16="http://schemas.microsoft.com/office/drawing/2014/main" val="20002"/>
                    </a:ext>
                  </a:extLst>
                </a:gridCol>
                <a:gridCol w="1176605">
                  <a:extLst>
                    <a:ext uri="{9D8B030D-6E8A-4147-A177-3AD203B41FA5}">
                      <a16:colId xmlns:a16="http://schemas.microsoft.com/office/drawing/2014/main" val="20003"/>
                    </a:ext>
                  </a:extLst>
                </a:gridCol>
                <a:gridCol w="1176605">
                  <a:extLst>
                    <a:ext uri="{9D8B030D-6E8A-4147-A177-3AD203B41FA5}">
                      <a16:colId xmlns:a16="http://schemas.microsoft.com/office/drawing/2014/main" val="20004"/>
                    </a:ext>
                  </a:extLst>
                </a:gridCol>
                <a:gridCol w="1176605">
                  <a:extLst>
                    <a:ext uri="{9D8B030D-6E8A-4147-A177-3AD203B41FA5}">
                      <a16:colId xmlns:a16="http://schemas.microsoft.com/office/drawing/2014/main" val="20005"/>
                    </a:ext>
                  </a:extLst>
                </a:gridCol>
              </a:tblGrid>
              <a:tr h="450965">
                <a:tc>
                  <a:txBody>
                    <a:bodyPr/>
                    <a:lstStyle/>
                    <a:p>
                      <a:pPr algn="ctr" latinLnBrk="1"/>
                      <a:endParaRPr lang="ko-KR" altLang="en-US" sz="1200" dirty="0">
                        <a:latin typeface="+mn-lt"/>
                        <a:cs typeface="Arial" pitchFamily="34" charset="0"/>
                      </a:endParaRPr>
                    </a:p>
                  </a:txBody>
                  <a:tcPr anchor="ctr">
                    <a:solidFill>
                      <a:schemeClr val="bg1">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bg1">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bg1">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bg1">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bg1">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bg1">
                        <a:lumMod val="75000"/>
                      </a:schemeClr>
                    </a:solidFill>
                  </a:tcPr>
                </a:tc>
                <a:extLst>
                  <a:ext uri="{0D108BD9-81ED-4DB2-BD59-A6C34878D82A}">
                    <a16:rowId xmlns:a16="http://schemas.microsoft.com/office/drawing/2014/main" val="10000"/>
                  </a:ext>
                </a:extLst>
              </a:tr>
              <a:tr h="45096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1">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1">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1">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1">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1">
                        <a:alpha val="40000"/>
                      </a:schemeClr>
                    </a:solidFill>
                  </a:tcPr>
                </a:tc>
                <a:extLst>
                  <a:ext uri="{0D108BD9-81ED-4DB2-BD59-A6C34878D82A}">
                    <a16:rowId xmlns:a16="http://schemas.microsoft.com/office/drawing/2014/main" val="10001"/>
                  </a:ext>
                </a:extLst>
              </a:tr>
              <a:tr h="45096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solidFill>
                      <a:schemeClr val="tx1">
                        <a:lumMod val="65000"/>
                        <a:lumOff val="3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49248798"/>
              </p:ext>
            </p:extLst>
          </p:nvPr>
        </p:nvGraphicFramePr>
        <p:xfrm>
          <a:off x="625593" y="3840743"/>
          <a:ext cx="7812653" cy="370840"/>
        </p:xfrm>
        <a:graphic>
          <a:graphicData uri="http://schemas.openxmlformats.org/drawingml/2006/table">
            <a:tbl>
              <a:tblPr firstRow="1" bandRow="1">
                <a:tableStyleId>{5C22544A-7EE6-4342-B048-85BDC9FD1C3A}</a:tableStyleId>
              </a:tblPr>
              <a:tblGrid>
                <a:gridCol w="7812653">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You can simply impress your audience and add a unique zing</a:t>
                      </a:r>
                      <a:endParaRPr lang="ko-KR" altLang="en-US" sz="1200" b="0" dirty="0">
                        <a:solidFill>
                          <a:schemeClr val="bg1"/>
                        </a:solidFill>
                        <a:latin typeface="Arial" pitchFamily="34" charset="0"/>
                        <a:cs typeface="Arial" pitchFamily="34" charset="0"/>
                      </a:endParaRPr>
                    </a:p>
                  </a:txBody>
                  <a:tcPr anchor="ctr">
                    <a:solidFill>
                      <a:schemeClr val="tx1">
                        <a:lumMod val="65000"/>
                        <a:lumOff val="35000"/>
                      </a:schemeClr>
                    </a:solidFill>
                  </a:tcPr>
                </a:tc>
                <a:extLst>
                  <a:ext uri="{0D108BD9-81ED-4DB2-BD59-A6C34878D82A}">
                    <a16:rowId xmlns:a16="http://schemas.microsoft.com/office/drawing/2014/main" val="10000"/>
                  </a:ext>
                </a:extLst>
              </a:tr>
            </a:tbl>
          </a:graphicData>
        </a:graphic>
      </p:graphicFrame>
      <p:grpSp>
        <p:nvGrpSpPr>
          <p:cNvPr id="3" name="그룹 2">
            <a:extLst>
              <a:ext uri="{FF2B5EF4-FFF2-40B4-BE49-F238E27FC236}">
                <a16:creationId xmlns:a16="http://schemas.microsoft.com/office/drawing/2014/main" id="{2FA70D21-9BF2-4198-9FA6-5CBBC894AB66}"/>
              </a:ext>
            </a:extLst>
          </p:cNvPr>
          <p:cNvGrpSpPr/>
          <p:nvPr/>
        </p:nvGrpSpPr>
        <p:grpSpPr>
          <a:xfrm>
            <a:off x="611560" y="1275606"/>
            <a:ext cx="7848872" cy="954108"/>
            <a:chOff x="611560" y="1329610"/>
            <a:chExt cx="7848872" cy="954108"/>
          </a:xfrm>
        </p:grpSpPr>
        <p:sp>
          <p:nvSpPr>
            <p:cNvPr id="11" name="TextBox 10"/>
            <p:cNvSpPr txBox="1"/>
            <p:nvPr/>
          </p:nvSpPr>
          <p:spPr>
            <a:xfrm>
              <a:off x="611560" y="1637387"/>
              <a:ext cx="784887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a:t>
              </a:r>
            </a:p>
          </p:txBody>
        </p:sp>
        <p:sp>
          <p:nvSpPr>
            <p:cNvPr id="12" name="TextBox 11"/>
            <p:cNvSpPr txBox="1"/>
            <p:nvPr/>
          </p:nvSpPr>
          <p:spPr>
            <a:xfrm>
              <a:off x="611560" y="1329610"/>
              <a:ext cx="7848872" cy="307777"/>
            </a:xfrm>
            <a:prstGeom prst="rect">
              <a:avLst/>
            </a:prstGeom>
            <a:noFill/>
          </p:spPr>
          <p:txBody>
            <a:bodyPr wrap="square" rtlCol="0" anchor="ctr">
              <a:spAutoFit/>
            </a:bodyPr>
            <a:lstStyle/>
            <a:p>
              <a:r>
                <a:rPr lang="en-US" altLang="ko-KR" sz="1400" b="1" dirty="0">
                  <a:solidFill>
                    <a:schemeClr val="tx1">
                      <a:lumMod val="65000"/>
                      <a:lumOff val="35000"/>
                    </a:schemeClr>
                  </a:solidFill>
                  <a:cs typeface="Arial" pitchFamily="34" charset="0"/>
                </a:rPr>
                <a:t>Your Content  Here</a:t>
              </a:r>
              <a:endParaRPr lang="ko-KR" altLang="en-US" sz="1400" b="1" dirty="0">
                <a:solidFill>
                  <a:schemeClr val="tx1">
                    <a:lumMod val="65000"/>
                    <a:lumOff val="35000"/>
                  </a:schemeClr>
                </a:solidFill>
                <a:cs typeface="Arial" pitchFamily="34" charset="0"/>
              </a:endParaRPr>
            </a:p>
          </p:txBody>
        </p:sp>
      </p:grpSp>
    </p:spTree>
    <p:extLst>
      <p:ext uri="{BB962C8B-B14F-4D97-AF65-F5344CB8AC3E}">
        <p14:creationId xmlns:p14="http://schemas.microsoft.com/office/powerpoint/2010/main" val="257799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solidFill>
                  <a:schemeClr val="accent1"/>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grpSp>
        <p:nvGrpSpPr>
          <p:cNvPr id="8" name="Group 7"/>
          <p:cNvGrpSpPr/>
          <p:nvPr/>
        </p:nvGrpSpPr>
        <p:grpSpPr>
          <a:xfrm>
            <a:off x="2613154" y="3657329"/>
            <a:ext cx="1807515" cy="923330"/>
            <a:chOff x="2113657" y="4283314"/>
            <a:chExt cx="2120136" cy="923330"/>
          </a:xfrm>
        </p:grpSpPr>
        <p:sp>
          <p:nvSpPr>
            <p:cNvPr id="9" name="TextBox 8"/>
            <p:cNvSpPr txBox="1"/>
            <p:nvPr/>
          </p:nvSpPr>
          <p:spPr>
            <a:xfrm>
              <a:off x="2113657" y="4560313"/>
              <a:ext cx="2120135" cy="646331"/>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0" name="TextBox 9"/>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11" name="TextBox 10"/>
          <p:cNvSpPr txBox="1"/>
          <p:nvPr/>
        </p:nvSpPr>
        <p:spPr>
          <a:xfrm>
            <a:off x="4644009" y="2794808"/>
            <a:ext cx="1746194" cy="1754326"/>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This PowerPoint Template has clean and neutral design that can be adapted to any content and meets various market segments. </a:t>
            </a:r>
          </a:p>
        </p:txBody>
      </p:sp>
      <p:sp>
        <p:nvSpPr>
          <p:cNvPr id="4" name="그림 개체 틀 3">
            <a:extLst>
              <a:ext uri="{FF2B5EF4-FFF2-40B4-BE49-F238E27FC236}">
                <a16:creationId xmlns:a16="http://schemas.microsoft.com/office/drawing/2014/main" id="{40F35380-1B30-436E-B849-404AAC251733}"/>
              </a:ext>
            </a:extLst>
          </p:cNvPr>
          <p:cNvSpPr>
            <a:spLocks noGrp="1"/>
          </p:cNvSpPr>
          <p:nvPr>
            <p:ph type="pic" idx="1"/>
          </p:nvPr>
        </p:nvSpPr>
        <p:spPr/>
      </p:sp>
      <p:sp>
        <p:nvSpPr>
          <p:cNvPr id="6" name="그림 개체 틀 5">
            <a:extLst>
              <a:ext uri="{FF2B5EF4-FFF2-40B4-BE49-F238E27FC236}">
                <a16:creationId xmlns:a16="http://schemas.microsoft.com/office/drawing/2014/main" id="{802EFC8A-EE1E-4776-B302-09F6CD08910D}"/>
              </a:ext>
            </a:extLst>
          </p:cNvPr>
          <p:cNvSpPr>
            <a:spLocks noGrp="1"/>
          </p:cNvSpPr>
          <p:nvPr>
            <p:ph type="pic" idx="10"/>
          </p:nvPr>
        </p:nvSpPr>
        <p:spPr/>
      </p:sp>
      <p:sp>
        <p:nvSpPr>
          <p:cNvPr id="16" name="그림 개체 틀 15">
            <a:extLst>
              <a:ext uri="{FF2B5EF4-FFF2-40B4-BE49-F238E27FC236}">
                <a16:creationId xmlns:a16="http://schemas.microsoft.com/office/drawing/2014/main" id="{2B923D98-D097-4131-8212-CEAE2607FD9C}"/>
              </a:ext>
            </a:extLst>
          </p:cNvPr>
          <p:cNvSpPr>
            <a:spLocks noGrp="1"/>
          </p:cNvSpPr>
          <p:nvPr>
            <p:ph type="pic" idx="11"/>
          </p:nvPr>
        </p:nvSpPr>
        <p:spPr/>
      </p:sp>
      <p:sp>
        <p:nvSpPr>
          <p:cNvPr id="18" name="그림 개체 틀 17">
            <a:extLst>
              <a:ext uri="{FF2B5EF4-FFF2-40B4-BE49-F238E27FC236}">
                <a16:creationId xmlns:a16="http://schemas.microsoft.com/office/drawing/2014/main" id="{634F0892-20E4-4C7F-B6D4-6C97165C8F68}"/>
              </a:ext>
            </a:extLst>
          </p:cNvPr>
          <p:cNvSpPr>
            <a:spLocks noGrp="1"/>
          </p:cNvSpPr>
          <p:nvPr>
            <p:ph type="pic" idx="12"/>
          </p:nvPr>
        </p:nvSpPr>
        <p:spPr/>
      </p:sp>
    </p:spTree>
    <p:extLst>
      <p:ext uri="{BB962C8B-B14F-4D97-AF65-F5344CB8AC3E}">
        <p14:creationId xmlns:p14="http://schemas.microsoft.com/office/powerpoint/2010/main" val="1848657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Worldmap</a:t>
            </a:r>
            <a:r>
              <a:rPr lang="en-US" altLang="ko-KR" dirty="0">
                <a:solidFill>
                  <a:srgbClr val="0DD2D9"/>
                </a:solidFill>
              </a:rPr>
              <a:t> </a:t>
            </a:r>
            <a:r>
              <a:rPr lang="en-US" altLang="ko-KR" dirty="0"/>
              <a:t>Infographic</a:t>
            </a:r>
            <a:endParaRPr lang="ko-KR" altLang="en-US" dirty="0"/>
          </a:p>
        </p:txBody>
      </p:sp>
      <p:grpSp>
        <p:nvGrpSpPr>
          <p:cNvPr id="10" name="그룹 10"/>
          <p:cNvGrpSpPr/>
          <p:nvPr/>
        </p:nvGrpSpPr>
        <p:grpSpPr>
          <a:xfrm>
            <a:off x="4499992" y="1134510"/>
            <a:ext cx="3837725" cy="2229705"/>
            <a:chOff x="635000" y="1382713"/>
            <a:chExt cx="7869238" cy="4572000"/>
          </a:xfrm>
          <a:solidFill>
            <a:schemeClr val="tx1">
              <a:lumMod val="75000"/>
              <a:lumOff val="25000"/>
            </a:schemeClr>
          </a:solidFill>
        </p:grpSpPr>
        <p:sp>
          <p:nvSpPr>
            <p:cNvPr id="11" name="Freeform 8"/>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12" name="Freeform 9"/>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13" name="Freeform 10"/>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14" name="Freeform 11"/>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grpSp>
      <p:sp>
        <p:nvSpPr>
          <p:cNvPr id="3" name="Rectangle 2"/>
          <p:cNvSpPr/>
          <p:nvPr/>
        </p:nvSpPr>
        <p:spPr>
          <a:xfrm>
            <a:off x="0" y="996015"/>
            <a:ext cx="4067944" cy="24398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Block Arc 14"/>
          <p:cNvSpPr/>
          <p:nvPr/>
        </p:nvSpPr>
        <p:spPr>
          <a:xfrm rot="16200000">
            <a:off x="1779888" y="1450786"/>
            <a:ext cx="508169" cy="50850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18" name="Group 17"/>
          <p:cNvGrpSpPr/>
          <p:nvPr/>
        </p:nvGrpSpPr>
        <p:grpSpPr>
          <a:xfrm>
            <a:off x="737828" y="2217626"/>
            <a:ext cx="2592288"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a:t>
              </a:r>
            </a:p>
          </p:txBody>
        </p:sp>
        <p:sp>
          <p:nvSpPr>
            <p:cNvPr id="20" name="TextBox 19"/>
            <p:cNvSpPr txBox="1"/>
            <p:nvPr/>
          </p:nvSpPr>
          <p:spPr>
            <a:xfrm>
              <a:off x="2113658" y="4283314"/>
              <a:ext cx="364745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21" name="TextBox 20"/>
          <p:cNvSpPr txBox="1"/>
          <p:nvPr/>
        </p:nvSpPr>
        <p:spPr>
          <a:xfrm>
            <a:off x="914222" y="3812188"/>
            <a:ext cx="7315556" cy="1015663"/>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sp>
        <p:nvSpPr>
          <p:cNvPr id="23" name="TextBox 22"/>
          <p:cNvSpPr txBox="1"/>
          <p:nvPr/>
        </p:nvSpPr>
        <p:spPr>
          <a:xfrm>
            <a:off x="7020272" y="1751632"/>
            <a:ext cx="1008111" cy="276999"/>
          </a:xfrm>
          <a:prstGeom prst="rect">
            <a:avLst/>
          </a:prstGeom>
          <a:solidFill>
            <a:schemeClr val="accent2"/>
          </a:solid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24" name="TextBox 23"/>
          <p:cNvSpPr txBox="1"/>
          <p:nvPr/>
        </p:nvSpPr>
        <p:spPr>
          <a:xfrm>
            <a:off x="5368936" y="1373821"/>
            <a:ext cx="1008111" cy="276999"/>
          </a:xfrm>
          <a:prstGeom prst="rect">
            <a:avLst/>
          </a:prstGeom>
          <a:solidFill>
            <a:schemeClr val="accent3"/>
          </a:solid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25" name="TextBox 24"/>
          <p:cNvSpPr txBox="1"/>
          <p:nvPr/>
        </p:nvSpPr>
        <p:spPr>
          <a:xfrm>
            <a:off x="5905508" y="2166294"/>
            <a:ext cx="1008111" cy="276999"/>
          </a:xfrm>
          <a:prstGeom prst="rect">
            <a:avLst/>
          </a:prstGeom>
          <a:solidFill>
            <a:schemeClr val="accent3"/>
          </a:solid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26" name="TextBox 25"/>
          <p:cNvSpPr txBox="1"/>
          <p:nvPr/>
        </p:nvSpPr>
        <p:spPr>
          <a:xfrm>
            <a:off x="7245992" y="2661078"/>
            <a:ext cx="1008111" cy="276999"/>
          </a:xfrm>
          <a:prstGeom prst="rect">
            <a:avLst/>
          </a:prstGeom>
          <a:solidFill>
            <a:schemeClr val="accent3"/>
          </a:solid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27" name="TextBox 26"/>
          <p:cNvSpPr txBox="1"/>
          <p:nvPr/>
        </p:nvSpPr>
        <p:spPr>
          <a:xfrm>
            <a:off x="5197943" y="2859088"/>
            <a:ext cx="1008111" cy="276999"/>
          </a:xfrm>
          <a:prstGeom prst="rect">
            <a:avLst/>
          </a:prstGeom>
          <a:solidFill>
            <a:schemeClr val="accent2"/>
          </a:solid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52148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t="10667" b="10667"/>
          <a:stretch>
            <a:fillRect/>
          </a:stretch>
        </p:blipFill>
        <p:spPr/>
      </p:pic>
      <p:sp>
        <p:nvSpPr>
          <p:cNvPr id="21" name="Rounded Rectangle 20"/>
          <p:cNvSpPr/>
          <p:nvPr/>
        </p:nvSpPr>
        <p:spPr>
          <a:xfrm>
            <a:off x="552121" y="987574"/>
            <a:ext cx="8064896" cy="3795926"/>
          </a:xfrm>
          <a:prstGeom prst="roundRect">
            <a:avLst>
              <a:gd name="adj" fmla="val 8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Title 1"/>
          <p:cNvSpPr>
            <a:spLocks noGrp="1"/>
          </p:cNvSpPr>
          <p:nvPr>
            <p:ph type="title"/>
          </p:nvPr>
        </p:nvSpPr>
        <p:spPr/>
        <p:txBody>
          <a:bodyPr/>
          <a:lstStyle/>
          <a:p>
            <a:r>
              <a:rPr lang="en-US" altLang="ko-KR" dirty="0">
                <a:solidFill>
                  <a:schemeClr val="bg1"/>
                </a:solidFill>
              </a:rPr>
              <a:t>Worldmap Infographic</a:t>
            </a:r>
            <a:endParaRPr lang="ko-KR" altLang="en-US" dirty="0">
              <a:solidFill>
                <a:schemeClr val="bg1"/>
              </a:solidFill>
            </a:endParaRPr>
          </a:p>
        </p:txBody>
      </p:sp>
      <p:sp>
        <p:nvSpPr>
          <p:cNvPr id="26" name="Freeform 8"/>
          <p:cNvSpPr>
            <a:spLocks noEditPoints="1"/>
          </p:cNvSpPr>
          <p:nvPr/>
        </p:nvSpPr>
        <p:spPr bwMode="auto">
          <a:xfrm>
            <a:off x="1080000" y="1242679"/>
            <a:ext cx="3368740" cy="3141700"/>
          </a:xfrm>
          <a:custGeom>
            <a:avLst/>
            <a:gdLst>
              <a:gd name="T0" fmla="*/ 2730 w 3472"/>
              <a:gd name="T1" fmla="*/ 2896 h 3238"/>
              <a:gd name="T2" fmla="*/ 2953 w 3472"/>
              <a:gd name="T3" fmla="*/ 2925 h 3238"/>
              <a:gd name="T4" fmla="*/ 2904 w 3472"/>
              <a:gd name="T5" fmla="*/ 3182 h 3238"/>
              <a:gd name="T6" fmla="*/ 2840 w 3472"/>
              <a:gd name="T7" fmla="*/ 3201 h 3238"/>
              <a:gd name="T8" fmla="*/ 2774 w 3472"/>
              <a:gd name="T9" fmla="*/ 3100 h 3238"/>
              <a:gd name="T10" fmla="*/ 3013 w 3472"/>
              <a:gd name="T11" fmla="*/ 2868 h 3238"/>
              <a:gd name="T12" fmla="*/ 2986 w 3472"/>
              <a:gd name="T13" fmla="*/ 2822 h 3238"/>
              <a:gd name="T14" fmla="*/ 2131 w 3472"/>
              <a:gd name="T15" fmla="*/ 2365 h 3238"/>
              <a:gd name="T16" fmla="*/ 2004 w 3472"/>
              <a:gd name="T17" fmla="*/ 2376 h 3238"/>
              <a:gd name="T18" fmla="*/ 24 w 3472"/>
              <a:gd name="T19" fmla="*/ 1365 h 3238"/>
              <a:gd name="T20" fmla="*/ 3442 w 3472"/>
              <a:gd name="T21" fmla="*/ 1283 h 3238"/>
              <a:gd name="T22" fmla="*/ 1456 w 3472"/>
              <a:gd name="T23" fmla="*/ 58 h 3238"/>
              <a:gd name="T24" fmla="*/ 1501 w 3472"/>
              <a:gd name="T25" fmla="*/ 52 h 3238"/>
              <a:gd name="T26" fmla="*/ 1618 w 3472"/>
              <a:gd name="T27" fmla="*/ 66 h 3238"/>
              <a:gd name="T28" fmla="*/ 2566 w 3472"/>
              <a:gd name="T29" fmla="*/ 107 h 3238"/>
              <a:gd name="T30" fmla="*/ 2660 w 3472"/>
              <a:gd name="T31" fmla="*/ 321 h 3238"/>
              <a:gd name="T32" fmla="*/ 2838 w 3472"/>
              <a:gd name="T33" fmla="*/ 695 h 3238"/>
              <a:gd name="T34" fmla="*/ 3049 w 3472"/>
              <a:gd name="T35" fmla="*/ 847 h 3238"/>
              <a:gd name="T36" fmla="*/ 3199 w 3472"/>
              <a:gd name="T37" fmla="*/ 1042 h 3238"/>
              <a:gd name="T38" fmla="*/ 3388 w 3472"/>
              <a:gd name="T39" fmla="*/ 1302 h 3238"/>
              <a:gd name="T40" fmla="*/ 3447 w 3472"/>
              <a:gd name="T41" fmla="*/ 1541 h 3238"/>
              <a:gd name="T42" fmla="*/ 3418 w 3472"/>
              <a:gd name="T43" fmla="*/ 1922 h 3238"/>
              <a:gd name="T44" fmla="*/ 3255 w 3472"/>
              <a:gd name="T45" fmla="*/ 2182 h 3238"/>
              <a:gd name="T46" fmla="*/ 3145 w 3472"/>
              <a:gd name="T47" fmla="*/ 2545 h 3238"/>
              <a:gd name="T48" fmla="*/ 2831 w 3472"/>
              <a:gd name="T49" fmla="*/ 2676 h 3238"/>
              <a:gd name="T50" fmla="*/ 2742 w 3472"/>
              <a:gd name="T51" fmla="*/ 2639 h 3238"/>
              <a:gd name="T52" fmla="*/ 2634 w 3472"/>
              <a:gd name="T53" fmla="*/ 2660 h 3238"/>
              <a:gd name="T54" fmla="*/ 2328 w 3472"/>
              <a:gd name="T55" fmla="*/ 2582 h 3238"/>
              <a:gd name="T56" fmla="*/ 2208 w 3472"/>
              <a:gd name="T57" fmla="*/ 2330 h 3238"/>
              <a:gd name="T58" fmla="*/ 2131 w 3472"/>
              <a:gd name="T59" fmla="*/ 2192 h 3238"/>
              <a:gd name="T60" fmla="*/ 2072 w 3472"/>
              <a:gd name="T61" fmla="*/ 2274 h 3238"/>
              <a:gd name="T62" fmla="*/ 2119 w 3472"/>
              <a:gd name="T63" fmla="*/ 2051 h 3238"/>
              <a:gd name="T64" fmla="*/ 1894 w 3472"/>
              <a:gd name="T65" fmla="*/ 2178 h 3238"/>
              <a:gd name="T66" fmla="*/ 1768 w 3472"/>
              <a:gd name="T67" fmla="*/ 1999 h 3238"/>
              <a:gd name="T68" fmla="*/ 1484 w 3472"/>
              <a:gd name="T69" fmla="*/ 1920 h 3238"/>
              <a:gd name="T70" fmla="*/ 906 w 3472"/>
              <a:gd name="T71" fmla="*/ 2149 h 3238"/>
              <a:gd name="T72" fmla="*/ 552 w 3472"/>
              <a:gd name="T73" fmla="*/ 2177 h 3238"/>
              <a:gd name="T74" fmla="*/ 255 w 3472"/>
              <a:gd name="T75" fmla="*/ 2266 h 3238"/>
              <a:gd name="T76" fmla="*/ 211 w 3472"/>
              <a:gd name="T77" fmla="*/ 1932 h 3238"/>
              <a:gd name="T78" fmla="*/ 35 w 3472"/>
              <a:gd name="T79" fmla="*/ 1442 h 3238"/>
              <a:gd name="T80" fmla="*/ 3 w 3472"/>
              <a:gd name="T81" fmla="*/ 1220 h 3238"/>
              <a:gd name="T82" fmla="*/ 63 w 3472"/>
              <a:gd name="T83" fmla="*/ 998 h 3238"/>
              <a:gd name="T84" fmla="*/ 335 w 3472"/>
              <a:gd name="T85" fmla="*/ 887 h 3238"/>
              <a:gd name="T86" fmla="*/ 756 w 3472"/>
              <a:gd name="T87" fmla="*/ 672 h 3238"/>
              <a:gd name="T88" fmla="*/ 904 w 3472"/>
              <a:gd name="T89" fmla="*/ 564 h 3238"/>
              <a:gd name="T90" fmla="*/ 979 w 3472"/>
              <a:gd name="T91" fmla="*/ 485 h 3238"/>
              <a:gd name="T92" fmla="*/ 1002 w 3472"/>
              <a:gd name="T93" fmla="*/ 405 h 3238"/>
              <a:gd name="T94" fmla="*/ 1063 w 3472"/>
              <a:gd name="T95" fmla="*/ 332 h 3238"/>
              <a:gd name="T96" fmla="*/ 1253 w 3472"/>
              <a:gd name="T97" fmla="*/ 318 h 3238"/>
              <a:gd name="T98" fmla="*/ 1347 w 3472"/>
              <a:gd name="T99" fmla="*/ 375 h 3238"/>
              <a:gd name="T100" fmla="*/ 1419 w 3472"/>
              <a:gd name="T101" fmla="*/ 351 h 3238"/>
              <a:gd name="T102" fmla="*/ 1450 w 3472"/>
              <a:gd name="T103" fmla="*/ 197 h 3238"/>
              <a:gd name="T104" fmla="*/ 1520 w 3472"/>
              <a:gd name="T105" fmla="*/ 159 h 3238"/>
              <a:gd name="T106" fmla="*/ 1646 w 3472"/>
              <a:gd name="T107" fmla="*/ 140 h 3238"/>
              <a:gd name="T108" fmla="*/ 1747 w 3472"/>
              <a:gd name="T109" fmla="*/ 91 h 3238"/>
              <a:gd name="T110" fmla="*/ 1939 w 3472"/>
              <a:gd name="T111" fmla="*/ 124 h 3238"/>
              <a:gd name="T112" fmla="*/ 2021 w 3472"/>
              <a:gd name="T113" fmla="*/ 127 h 3238"/>
              <a:gd name="T114" fmla="*/ 1978 w 3472"/>
              <a:gd name="T115" fmla="*/ 201 h 3238"/>
              <a:gd name="T116" fmla="*/ 1923 w 3472"/>
              <a:gd name="T117" fmla="*/ 379 h 3238"/>
              <a:gd name="T118" fmla="*/ 2225 w 3472"/>
              <a:gd name="T119" fmla="*/ 574 h 3238"/>
              <a:gd name="T120" fmla="*/ 2444 w 3472"/>
              <a:gd name="T121" fmla="*/ 391 h 3238"/>
              <a:gd name="T122" fmla="*/ 2447 w 3472"/>
              <a:gd name="T123" fmla="*/ 185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72" h="3238">
                <a:moveTo>
                  <a:pt x="2918" y="3206"/>
                </a:moveTo>
                <a:lnTo>
                  <a:pt x="2922" y="3208"/>
                </a:lnTo>
                <a:lnTo>
                  <a:pt x="2925" y="3210"/>
                </a:lnTo>
                <a:lnTo>
                  <a:pt x="2925" y="3210"/>
                </a:lnTo>
                <a:lnTo>
                  <a:pt x="2927" y="3212"/>
                </a:lnTo>
                <a:lnTo>
                  <a:pt x="2929" y="3215"/>
                </a:lnTo>
                <a:lnTo>
                  <a:pt x="2931" y="3219"/>
                </a:lnTo>
                <a:lnTo>
                  <a:pt x="2915" y="3219"/>
                </a:lnTo>
                <a:lnTo>
                  <a:pt x="2918" y="3206"/>
                </a:lnTo>
                <a:close/>
                <a:moveTo>
                  <a:pt x="2962" y="3168"/>
                </a:moveTo>
                <a:lnTo>
                  <a:pt x="2972" y="3168"/>
                </a:lnTo>
                <a:lnTo>
                  <a:pt x="2974" y="3172"/>
                </a:lnTo>
                <a:lnTo>
                  <a:pt x="2976" y="3173"/>
                </a:lnTo>
                <a:lnTo>
                  <a:pt x="2978" y="3173"/>
                </a:lnTo>
                <a:lnTo>
                  <a:pt x="2978" y="3175"/>
                </a:lnTo>
                <a:lnTo>
                  <a:pt x="2979" y="3179"/>
                </a:lnTo>
                <a:lnTo>
                  <a:pt x="2981" y="3184"/>
                </a:lnTo>
                <a:lnTo>
                  <a:pt x="2976" y="3184"/>
                </a:lnTo>
                <a:lnTo>
                  <a:pt x="2976" y="3187"/>
                </a:lnTo>
                <a:lnTo>
                  <a:pt x="2966" y="3187"/>
                </a:lnTo>
                <a:lnTo>
                  <a:pt x="2962" y="3168"/>
                </a:lnTo>
                <a:close/>
                <a:moveTo>
                  <a:pt x="2704" y="2892"/>
                </a:moveTo>
                <a:lnTo>
                  <a:pt x="2730" y="2896"/>
                </a:lnTo>
                <a:lnTo>
                  <a:pt x="2749" y="2903"/>
                </a:lnTo>
                <a:lnTo>
                  <a:pt x="2768" y="2913"/>
                </a:lnTo>
                <a:lnTo>
                  <a:pt x="2784" y="2924"/>
                </a:lnTo>
                <a:lnTo>
                  <a:pt x="2801" y="2932"/>
                </a:lnTo>
                <a:lnTo>
                  <a:pt x="2819" y="2941"/>
                </a:lnTo>
                <a:lnTo>
                  <a:pt x="2833" y="2945"/>
                </a:lnTo>
                <a:lnTo>
                  <a:pt x="2845" y="2945"/>
                </a:lnTo>
                <a:lnTo>
                  <a:pt x="2856" y="2943"/>
                </a:lnTo>
                <a:lnTo>
                  <a:pt x="2870" y="2941"/>
                </a:lnTo>
                <a:lnTo>
                  <a:pt x="2875" y="2943"/>
                </a:lnTo>
                <a:lnTo>
                  <a:pt x="2878" y="2945"/>
                </a:lnTo>
                <a:lnTo>
                  <a:pt x="2882" y="2945"/>
                </a:lnTo>
                <a:lnTo>
                  <a:pt x="2885" y="2946"/>
                </a:lnTo>
                <a:lnTo>
                  <a:pt x="2889" y="2946"/>
                </a:lnTo>
                <a:lnTo>
                  <a:pt x="2892" y="2945"/>
                </a:lnTo>
                <a:lnTo>
                  <a:pt x="2896" y="2945"/>
                </a:lnTo>
                <a:lnTo>
                  <a:pt x="2896" y="2941"/>
                </a:lnTo>
                <a:lnTo>
                  <a:pt x="2894" y="2939"/>
                </a:lnTo>
                <a:lnTo>
                  <a:pt x="2892" y="2938"/>
                </a:lnTo>
                <a:lnTo>
                  <a:pt x="2890" y="2936"/>
                </a:lnTo>
                <a:lnTo>
                  <a:pt x="2889" y="2934"/>
                </a:lnTo>
                <a:lnTo>
                  <a:pt x="2946" y="2934"/>
                </a:lnTo>
                <a:lnTo>
                  <a:pt x="2953" y="2925"/>
                </a:lnTo>
                <a:lnTo>
                  <a:pt x="2964" y="2918"/>
                </a:lnTo>
                <a:lnTo>
                  <a:pt x="2978" y="2913"/>
                </a:lnTo>
                <a:lnTo>
                  <a:pt x="2990" y="2910"/>
                </a:lnTo>
                <a:lnTo>
                  <a:pt x="3000" y="2911"/>
                </a:lnTo>
                <a:lnTo>
                  <a:pt x="3009" y="2924"/>
                </a:lnTo>
                <a:lnTo>
                  <a:pt x="3014" y="2941"/>
                </a:lnTo>
                <a:lnTo>
                  <a:pt x="3016" y="2962"/>
                </a:lnTo>
                <a:lnTo>
                  <a:pt x="3016" y="2985"/>
                </a:lnTo>
                <a:lnTo>
                  <a:pt x="3016" y="3007"/>
                </a:lnTo>
                <a:lnTo>
                  <a:pt x="3014" y="3030"/>
                </a:lnTo>
                <a:lnTo>
                  <a:pt x="3000" y="3048"/>
                </a:lnTo>
                <a:lnTo>
                  <a:pt x="2990" y="3070"/>
                </a:lnTo>
                <a:lnTo>
                  <a:pt x="2983" y="3095"/>
                </a:lnTo>
                <a:lnTo>
                  <a:pt x="2978" y="3121"/>
                </a:lnTo>
                <a:lnTo>
                  <a:pt x="2972" y="3149"/>
                </a:lnTo>
                <a:lnTo>
                  <a:pt x="2957" y="3147"/>
                </a:lnTo>
                <a:lnTo>
                  <a:pt x="2938" y="3145"/>
                </a:lnTo>
                <a:lnTo>
                  <a:pt x="2932" y="3161"/>
                </a:lnTo>
                <a:lnTo>
                  <a:pt x="2924" y="3177"/>
                </a:lnTo>
                <a:lnTo>
                  <a:pt x="2915" y="3191"/>
                </a:lnTo>
                <a:lnTo>
                  <a:pt x="2911" y="3187"/>
                </a:lnTo>
                <a:lnTo>
                  <a:pt x="2908" y="3184"/>
                </a:lnTo>
                <a:lnTo>
                  <a:pt x="2904" y="3182"/>
                </a:lnTo>
                <a:lnTo>
                  <a:pt x="2899" y="3184"/>
                </a:lnTo>
                <a:lnTo>
                  <a:pt x="2896" y="3184"/>
                </a:lnTo>
                <a:lnTo>
                  <a:pt x="2899" y="3187"/>
                </a:lnTo>
                <a:lnTo>
                  <a:pt x="2901" y="3193"/>
                </a:lnTo>
                <a:lnTo>
                  <a:pt x="2904" y="3196"/>
                </a:lnTo>
                <a:lnTo>
                  <a:pt x="2904" y="3198"/>
                </a:lnTo>
                <a:lnTo>
                  <a:pt x="2904" y="3203"/>
                </a:lnTo>
                <a:lnTo>
                  <a:pt x="2904" y="3206"/>
                </a:lnTo>
                <a:lnTo>
                  <a:pt x="2892" y="3238"/>
                </a:lnTo>
                <a:lnTo>
                  <a:pt x="2875" y="3233"/>
                </a:lnTo>
                <a:lnTo>
                  <a:pt x="2859" y="3227"/>
                </a:lnTo>
                <a:lnTo>
                  <a:pt x="2842" y="3224"/>
                </a:lnTo>
                <a:lnTo>
                  <a:pt x="2819" y="3222"/>
                </a:lnTo>
                <a:lnTo>
                  <a:pt x="2815" y="3206"/>
                </a:lnTo>
                <a:lnTo>
                  <a:pt x="2821" y="3206"/>
                </a:lnTo>
                <a:lnTo>
                  <a:pt x="2824" y="3208"/>
                </a:lnTo>
                <a:lnTo>
                  <a:pt x="2828" y="3210"/>
                </a:lnTo>
                <a:lnTo>
                  <a:pt x="2829" y="3210"/>
                </a:lnTo>
                <a:lnTo>
                  <a:pt x="2831" y="3208"/>
                </a:lnTo>
                <a:lnTo>
                  <a:pt x="2833" y="3206"/>
                </a:lnTo>
                <a:lnTo>
                  <a:pt x="2835" y="3203"/>
                </a:lnTo>
                <a:lnTo>
                  <a:pt x="2838" y="3203"/>
                </a:lnTo>
                <a:lnTo>
                  <a:pt x="2840" y="3201"/>
                </a:lnTo>
                <a:lnTo>
                  <a:pt x="2840" y="3199"/>
                </a:lnTo>
                <a:lnTo>
                  <a:pt x="2838" y="3199"/>
                </a:lnTo>
                <a:lnTo>
                  <a:pt x="2836" y="3199"/>
                </a:lnTo>
                <a:lnTo>
                  <a:pt x="2835" y="3199"/>
                </a:lnTo>
                <a:lnTo>
                  <a:pt x="2835" y="3199"/>
                </a:lnTo>
                <a:lnTo>
                  <a:pt x="2829" y="3198"/>
                </a:lnTo>
                <a:lnTo>
                  <a:pt x="2826" y="3196"/>
                </a:lnTo>
                <a:lnTo>
                  <a:pt x="2821" y="3198"/>
                </a:lnTo>
                <a:lnTo>
                  <a:pt x="2815" y="3198"/>
                </a:lnTo>
                <a:lnTo>
                  <a:pt x="2808" y="3199"/>
                </a:lnTo>
                <a:lnTo>
                  <a:pt x="2794" y="3179"/>
                </a:lnTo>
                <a:lnTo>
                  <a:pt x="2782" y="3161"/>
                </a:lnTo>
                <a:lnTo>
                  <a:pt x="2768" y="3142"/>
                </a:lnTo>
                <a:lnTo>
                  <a:pt x="2758" y="3121"/>
                </a:lnTo>
                <a:lnTo>
                  <a:pt x="2751" y="3095"/>
                </a:lnTo>
                <a:lnTo>
                  <a:pt x="2765" y="3095"/>
                </a:lnTo>
                <a:lnTo>
                  <a:pt x="2767" y="3098"/>
                </a:lnTo>
                <a:lnTo>
                  <a:pt x="2768" y="3102"/>
                </a:lnTo>
                <a:lnTo>
                  <a:pt x="2768" y="3102"/>
                </a:lnTo>
                <a:lnTo>
                  <a:pt x="2770" y="3103"/>
                </a:lnTo>
                <a:lnTo>
                  <a:pt x="2770" y="3105"/>
                </a:lnTo>
                <a:lnTo>
                  <a:pt x="2774" y="3107"/>
                </a:lnTo>
                <a:lnTo>
                  <a:pt x="2774" y="3100"/>
                </a:lnTo>
                <a:lnTo>
                  <a:pt x="2775" y="3097"/>
                </a:lnTo>
                <a:lnTo>
                  <a:pt x="2775" y="3095"/>
                </a:lnTo>
                <a:lnTo>
                  <a:pt x="2775" y="3093"/>
                </a:lnTo>
                <a:lnTo>
                  <a:pt x="2777" y="3091"/>
                </a:lnTo>
                <a:lnTo>
                  <a:pt x="2777" y="3088"/>
                </a:lnTo>
                <a:lnTo>
                  <a:pt x="2765" y="3074"/>
                </a:lnTo>
                <a:lnTo>
                  <a:pt x="2751" y="3056"/>
                </a:lnTo>
                <a:lnTo>
                  <a:pt x="2737" y="3035"/>
                </a:lnTo>
                <a:lnTo>
                  <a:pt x="2723" y="3011"/>
                </a:lnTo>
                <a:lnTo>
                  <a:pt x="2711" y="2987"/>
                </a:lnTo>
                <a:lnTo>
                  <a:pt x="2700" y="2962"/>
                </a:lnTo>
                <a:lnTo>
                  <a:pt x="2697" y="2936"/>
                </a:lnTo>
                <a:lnTo>
                  <a:pt x="2697" y="2913"/>
                </a:lnTo>
                <a:lnTo>
                  <a:pt x="2704" y="2892"/>
                </a:lnTo>
                <a:close/>
                <a:moveTo>
                  <a:pt x="3023" y="2857"/>
                </a:moveTo>
                <a:lnTo>
                  <a:pt x="3021" y="2861"/>
                </a:lnTo>
                <a:lnTo>
                  <a:pt x="3021" y="2864"/>
                </a:lnTo>
                <a:lnTo>
                  <a:pt x="3021" y="2864"/>
                </a:lnTo>
                <a:lnTo>
                  <a:pt x="3021" y="2866"/>
                </a:lnTo>
                <a:lnTo>
                  <a:pt x="3020" y="2866"/>
                </a:lnTo>
                <a:lnTo>
                  <a:pt x="3018" y="2866"/>
                </a:lnTo>
                <a:lnTo>
                  <a:pt x="3014" y="2868"/>
                </a:lnTo>
                <a:lnTo>
                  <a:pt x="3013" y="2868"/>
                </a:lnTo>
                <a:lnTo>
                  <a:pt x="3013" y="2866"/>
                </a:lnTo>
                <a:lnTo>
                  <a:pt x="3013" y="2866"/>
                </a:lnTo>
                <a:lnTo>
                  <a:pt x="3011" y="2866"/>
                </a:lnTo>
                <a:lnTo>
                  <a:pt x="3007" y="2864"/>
                </a:lnTo>
                <a:lnTo>
                  <a:pt x="3009" y="2863"/>
                </a:lnTo>
                <a:lnTo>
                  <a:pt x="3009" y="2863"/>
                </a:lnTo>
                <a:lnTo>
                  <a:pt x="3009" y="2863"/>
                </a:lnTo>
                <a:lnTo>
                  <a:pt x="3009" y="2863"/>
                </a:lnTo>
                <a:lnTo>
                  <a:pt x="3009" y="2863"/>
                </a:lnTo>
                <a:lnTo>
                  <a:pt x="3011" y="2861"/>
                </a:lnTo>
                <a:lnTo>
                  <a:pt x="3013" y="2859"/>
                </a:lnTo>
                <a:lnTo>
                  <a:pt x="3014" y="2859"/>
                </a:lnTo>
                <a:lnTo>
                  <a:pt x="3016" y="2859"/>
                </a:lnTo>
                <a:lnTo>
                  <a:pt x="3020" y="2857"/>
                </a:lnTo>
                <a:lnTo>
                  <a:pt x="3023" y="2857"/>
                </a:lnTo>
                <a:close/>
                <a:moveTo>
                  <a:pt x="2983" y="2795"/>
                </a:moveTo>
                <a:lnTo>
                  <a:pt x="2986" y="2795"/>
                </a:lnTo>
                <a:lnTo>
                  <a:pt x="2988" y="2796"/>
                </a:lnTo>
                <a:lnTo>
                  <a:pt x="2999" y="2809"/>
                </a:lnTo>
                <a:lnTo>
                  <a:pt x="3007" y="2824"/>
                </a:lnTo>
                <a:lnTo>
                  <a:pt x="3011" y="2845"/>
                </a:lnTo>
                <a:lnTo>
                  <a:pt x="2995" y="2845"/>
                </a:lnTo>
                <a:lnTo>
                  <a:pt x="2986" y="2822"/>
                </a:lnTo>
                <a:lnTo>
                  <a:pt x="2972" y="2803"/>
                </a:lnTo>
                <a:lnTo>
                  <a:pt x="2974" y="2802"/>
                </a:lnTo>
                <a:lnTo>
                  <a:pt x="2974" y="2802"/>
                </a:lnTo>
                <a:lnTo>
                  <a:pt x="2974" y="2802"/>
                </a:lnTo>
                <a:lnTo>
                  <a:pt x="2974" y="2802"/>
                </a:lnTo>
                <a:lnTo>
                  <a:pt x="2976" y="2802"/>
                </a:lnTo>
                <a:lnTo>
                  <a:pt x="2976" y="2800"/>
                </a:lnTo>
                <a:lnTo>
                  <a:pt x="2979" y="2796"/>
                </a:lnTo>
                <a:lnTo>
                  <a:pt x="2981" y="2795"/>
                </a:lnTo>
                <a:lnTo>
                  <a:pt x="2983" y="2795"/>
                </a:lnTo>
                <a:close/>
                <a:moveTo>
                  <a:pt x="2643" y="2777"/>
                </a:moveTo>
                <a:lnTo>
                  <a:pt x="2650" y="2777"/>
                </a:lnTo>
                <a:lnTo>
                  <a:pt x="2650" y="2819"/>
                </a:lnTo>
                <a:lnTo>
                  <a:pt x="2646" y="2819"/>
                </a:lnTo>
                <a:lnTo>
                  <a:pt x="2646" y="2822"/>
                </a:lnTo>
                <a:lnTo>
                  <a:pt x="2636" y="2812"/>
                </a:lnTo>
                <a:lnTo>
                  <a:pt x="2632" y="2802"/>
                </a:lnTo>
                <a:lnTo>
                  <a:pt x="2636" y="2789"/>
                </a:lnTo>
                <a:lnTo>
                  <a:pt x="2643" y="2777"/>
                </a:lnTo>
                <a:close/>
                <a:moveTo>
                  <a:pt x="2112" y="2362"/>
                </a:moveTo>
                <a:lnTo>
                  <a:pt x="2128" y="2362"/>
                </a:lnTo>
                <a:lnTo>
                  <a:pt x="2128" y="2365"/>
                </a:lnTo>
                <a:lnTo>
                  <a:pt x="2131" y="2365"/>
                </a:lnTo>
                <a:lnTo>
                  <a:pt x="2131" y="2374"/>
                </a:lnTo>
                <a:lnTo>
                  <a:pt x="2112" y="2374"/>
                </a:lnTo>
                <a:lnTo>
                  <a:pt x="2112" y="2362"/>
                </a:lnTo>
                <a:close/>
                <a:moveTo>
                  <a:pt x="2082" y="2346"/>
                </a:moveTo>
                <a:lnTo>
                  <a:pt x="2086" y="2353"/>
                </a:lnTo>
                <a:lnTo>
                  <a:pt x="2089" y="2360"/>
                </a:lnTo>
                <a:lnTo>
                  <a:pt x="2095" y="2365"/>
                </a:lnTo>
                <a:lnTo>
                  <a:pt x="2102" y="2370"/>
                </a:lnTo>
                <a:lnTo>
                  <a:pt x="2102" y="2374"/>
                </a:lnTo>
                <a:lnTo>
                  <a:pt x="2098" y="2374"/>
                </a:lnTo>
                <a:lnTo>
                  <a:pt x="2089" y="2383"/>
                </a:lnTo>
                <a:lnTo>
                  <a:pt x="2079" y="2388"/>
                </a:lnTo>
                <a:lnTo>
                  <a:pt x="2067" y="2393"/>
                </a:lnTo>
                <a:lnTo>
                  <a:pt x="2054" y="2386"/>
                </a:lnTo>
                <a:lnTo>
                  <a:pt x="2042" y="2386"/>
                </a:lnTo>
                <a:lnTo>
                  <a:pt x="2028" y="2390"/>
                </a:lnTo>
                <a:lnTo>
                  <a:pt x="2012" y="2393"/>
                </a:lnTo>
                <a:lnTo>
                  <a:pt x="2011" y="2390"/>
                </a:lnTo>
                <a:lnTo>
                  <a:pt x="2009" y="2386"/>
                </a:lnTo>
                <a:lnTo>
                  <a:pt x="2007" y="2384"/>
                </a:lnTo>
                <a:lnTo>
                  <a:pt x="2007" y="2381"/>
                </a:lnTo>
                <a:lnTo>
                  <a:pt x="2006" y="2377"/>
                </a:lnTo>
                <a:lnTo>
                  <a:pt x="2004" y="2376"/>
                </a:lnTo>
                <a:lnTo>
                  <a:pt x="2004" y="2374"/>
                </a:lnTo>
                <a:lnTo>
                  <a:pt x="2002" y="2372"/>
                </a:lnTo>
                <a:lnTo>
                  <a:pt x="2002" y="2369"/>
                </a:lnTo>
                <a:lnTo>
                  <a:pt x="2002" y="2365"/>
                </a:lnTo>
                <a:lnTo>
                  <a:pt x="2021" y="2362"/>
                </a:lnTo>
                <a:lnTo>
                  <a:pt x="2040" y="2355"/>
                </a:lnTo>
                <a:lnTo>
                  <a:pt x="2058" y="2349"/>
                </a:lnTo>
                <a:lnTo>
                  <a:pt x="2082" y="2346"/>
                </a:lnTo>
                <a:close/>
                <a:moveTo>
                  <a:pt x="0" y="1402"/>
                </a:moveTo>
                <a:lnTo>
                  <a:pt x="9" y="1409"/>
                </a:lnTo>
                <a:lnTo>
                  <a:pt x="14" y="1419"/>
                </a:lnTo>
                <a:lnTo>
                  <a:pt x="16" y="1433"/>
                </a:lnTo>
                <a:lnTo>
                  <a:pt x="9" y="1433"/>
                </a:lnTo>
                <a:lnTo>
                  <a:pt x="9" y="1430"/>
                </a:lnTo>
                <a:lnTo>
                  <a:pt x="5" y="1424"/>
                </a:lnTo>
                <a:lnTo>
                  <a:pt x="3" y="1421"/>
                </a:lnTo>
                <a:lnTo>
                  <a:pt x="2" y="1416"/>
                </a:lnTo>
                <a:lnTo>
                  <a:pt x="2" y="1410"/>
                </a:lnTo>
                <a:lnTo>
                  <a:pt x="0" y="1402"/>
                </a:lnTo>
                <a:close/>
                <a:moveTo>
                  <a:pt x="12" y="1348"/>
                </a:moveTo>
                <a:lnTo>
                  <a:pt x="16" y="1348"/>
                </a:lnTo>
                <a:lnTo>
                  <a:pt x="16" y="1353"/>
                </a:lnTo>
                <a:lnTo>
                  <a:pt x="24" y="1365"/>
                </a:lnTo>
                <a:lnTo>
                  <a:pt x="28" y="1382"/>
                </a:lnTo>
                <a:lnTo>
                  <a:pt x="16" y="1382"/>
                </a:lnTo>
                <a:lnTo>
                  <a:pt x="16" y="1375"/>
                </a:lnTo>
                <a:lnTo>
                  <a:pt x="12" y="1369"/>
                </a:lnTo>
                <a:lnTo>
                  <a:pt x="10" y="1365"/>
                </a:lnTo>
                <a:lnTo>
                  <a:pt x="10" y="1360"/>
                </a:lnTo>
                <a:lnTo>
                  <a:pt x="12" y="1355"/>
                </a:lnTo>
                <a:lnTo>
                  <a:pt x="12" y="1348"/>
                </a:lnTo>
                <a:close/>
                <a:moveTo>
                  <a:pt x="3442" y="1283"/>
                </a:moveTo>
                <a:lnTo>
                  <a:pt x="3444" y="1285"/>
                </a:lnTo>
                <a:lnTo>
                  <a:pt x="3446" y="1286"/>
                </a:lnTo>
                <a:lnTo>
                  <a:pt x="3447" y="1288"/>
                </a:lnTo>
                <a:lnTo>
                  <a:pt x="3447" y="1290"/>
                </a:lnTo>
                <a:lnTo>
                  <a:pt x="3447" y="1293"/>
                </a:lnTo>
                <a:lnTo>
                  <a:pt x="3449" y="1299"/>
                </a:lnTo>
                <a:lnTo>
                  <a:pt x="3439" y="1311"/>
                </a:lnTo>
                <a:lnTo>
                  <a:pt x="3432" y="1328"/>
                </a:lnTo>
                <a:lnTo>
                  <a:pt x="3426" y="1348"/>
                </a:lnTo>
                <a:lnTo>
                  <a:pt x="3418" y="1348"/>
                </a:lnTo>
                <a:lnTo>
                  <a:pt x="3418" y="1321"/>
                </a:lnTo>
                <a:lnTo>
                  <a:pt x="3428" y="1311"/>
                </a:lnTo>
                <a:lnTo>
                  <a:pt x="3435" y="1297"/>
                </a:lnTo>
                <a:lnTo>
                  <a:pt x="3442" y="1283"/>
                </a:lnTo>
                <a:close/>
                <a:moveTo>
                  <a:pt x="2006" y="269"/>
                </a:moveTo>
                <a:lnTo>
                  <a:pt x="2012" y="269"/>
                </a:lnTo>
                <a:lnTo>
                  <a:pt x="2014" y="272"/>
                </a:lnTo>
                <a:lnTo>
                  <a:pt x="2016" y="276"/>
                </a:lnTo>
                <a:lnTo>
                  <a:pt x="2018" y="279"/>
                </a:lnTo>
                <a:lnTo>
                  <a:pt x="2019" y="283"/>
                </a:lnTo>
                <a:lnTo>
                  <a:pt x="2021" y="288"/>
                </a:lnTo>
                <a:lnTo>
                  <a:pt x="2018" y="292"/>
                </a:lnTo>
                <a:lnTo>
                  <a:pt x="2018" y="297"/>
                </a:lnTo>
                <a:lnTo>
                  <a:pt x="2018" y="300"/>
                </a:lnTo>
                <a:lnTo>
                  <a:pt x="2016" y="307"/>
                </a:lnTo>
                <a:lnTo>
                  <a:pt x="2002" y="307"/>
                </a:lnTo>
                <a:lnTo>
                  <a:pt x="1997" y="297"/>
                </a:lnTo>
                <a:lnTo>
                  <a:pt x="1997" y="293"/>
                </a:lnTo>
                <a:lnTo>
                  <a:pt x="1995" y="292"/>
                </a:lnTo>
                <a:lnTo>
                  <a:pt x="1995" y="290"/>
                </a:lnTo>
                <a:lnTo>
                  <a:pt x="1995" y="288"/>
                </a:lnTo>
                <a:lnTo>
                  <a:pt x="1993" y="285"/>
                </a:lnTo>
                <a:lnTo>
                  <a:pt x="1997" y="281"/>
                </a:lnTo>
                <a:lnTo>
                  <a:pt x="2000" y="278"/>
                </a:lnTo>
                <a:lnTo>
                  <a:pt x="2002" y="274"/>
                </a:lnTo>
                <a:lnTo>
                  <a:pt x="2006" y="269"/>
                </a:lnTo>
                <a:close/>
                <a:moveTo>
                  <a:pt x="1456" y="58"/>
                </a:moveTo>
                <a:lnTo>
                  <a:pt x="1468" y="58"/>
                </a:lnTo>
                <a:lnTo>
                  <a:pt x="1468" y="65"/>
                </a:lnTo>
                <a:lnTo>
                  <a:pt x="1470" y="70"/>
                </a:lnTo>
                <a:lnTo>
                  <a:pt x="1471" y="73"/>
                </a:lnTo>
                <a:lnTo>
                  <a:pt x="1473" y="79"/>
                </a:lnTo>
                <a:lnTo>
                  <a:pt x="1475" y="86"/>
                </a:lnTo>
                <a:lnTo>
                  <a:pt x="1456" y="86"/>
                </a:lnTo>
                <a:lnTo>
                  <a:pt x="1456" y="58"/>
                </a:lnTo>
                <a:close/>
                <a:moveTo>
                  <a:pt x="1545" y="38"/>
                </a:moveTo>
                <a:lnTo>
                  <a:pt x="1553" y="44"/>
                </a:lnTo>
                <a:lnTo>
                  <a:pt x="1560" y="49"/>
                </a:lnTo>
                <a:lnTo>
                  <a:pt x="1567" y="54"/>
                </a:lnTo>
                <a:lnTo>
                  <a:pt x="1555" y="73"/>
                </a:lnTo>
                <a:lnTo>
                  <a:pt x="1538" y="87"/>
                </a:lnTo>
                <a:lnTo>
                  <a:pt x="1513" y="96"/>
                </a:lnTo>
                <a:lnTo>
                  <a:pt x="1505" y="86"/>
                </a:lnTo>
                <a:lnTo>
                  <a:pt x="1494" y="77"/>
                </a:lnTo>
                <a:lnTo>
                  <a:pt x="1485" y="68"/>
                </a:lnTo>
                <a:lnTo>
                  <a:pt x="1477" y="58"/>
                </a:lnTo>
                <a:lnTo>
                  <a:pt x="1471" y="42"/>
                </a:lnTo>
                <a:lnTo>
                  <a:pt x="1478" y="42"/>
                </a:lnTo>
                <a:lnTo>
                  <a:pt x="1489" y="49"/>
                </a:lnTo>
                <a:lnTo>
                  <a:pt x="1501" y="52"/>
                </a:lnTo>
                <a:lnTo>
                  <a:pt x="1515" y="54"/>
                </a:lnTo>
                <a:lnTo>
                  <a:pt x="1531" y="56"/>
                </a:lnTo>
                <a:lnTo>
                  <a:pt x="1545" y="58"/>
                </a:lnTo>
                <a:lnTo>
                  <a:pt x="1545" y="38"/>
                </a:lnTo>
                <a:close/>
                <a:moveTo>
                  <a:pt x="1632" y="35"/>
                </a:moveTo>
                <a:lnTo>
                  <a:pt x="1637" y="35"/>
                </a:lnTo>
                <a:lnTo>
                  <a:pt x="1641" y="38"/>
                </a:lnTo>
                <a:lnTo>
                  <a:pt x="1646" y="42"/>
                </a:lnTo>
                <a:lnTo>
                  <a:pt x="1649" y="47"/>
                </a:lnTo>
                <a:lnTo>
                  <a:pt x="1653" y="51"/>
                </a:lnTo>
                <a:lnTo>
                  <a:pt x="1656" y="58"/>
                </a:lnTo>
                <a:lnTo>
                  <a:pt x="1632" y="58"/>
                </a:lnTo>
                <a:lnTo>
                  <a:pt x="1632" y="35"/>
                </a:lnTo>
                <a:close/>
                <a:moveTo>
                  <a:pt x="1599" y="35"/>
                </a:moveTo>
                <a:lnTo>
                  <a:pt x="1613" y="35"/>
                </a:lnTo>
                <a:lnTo>
                  <a:pt x="1615" y="40"/>
                </a:lnTo>
                <a:lnTo>
                  <a:pt x="1618" y="45"/>
                </a:lnTo>
                <a:lnTo>
                  <a:pt x="1620" y="51"/>
                </a:lnTo>
                <a:lnTo>
                  <a:pt x="1622" y="54"/>
                </a:lnTo>
                <a:lnTo>
                  <a:pt x="1622" y="58"/>
                </a:lnTo>
                <a:lnTo>
                  <a:pt x="1622" y="61"/>
                </a:lnTo>
                <a:lnTo>
                  <a:pt x="1622" y="66"/>
                </a:lnTo>
                <a:lnTo>
                  <a:pt x="1618" y="66"/>
                </a:lnTo>
                <a:lnTo>
                  <a:pt x="1618" y="61"/>
                </a:lnTo>
                <a:lnTo>
                  <a:pt x="1611" y="56"/>
                </a:lnTo>
                <a:lnTo>
                  <a:pt x="1606" y="51"/>
                </a:lnTo>
                <a:lnTo>
                  <a:pt x="1601" y="44"/>
                </a:lnTo>
                <a:lnTo>
                  <a:pt x="1599" y="35"/>
                </a:lnTo>
                <a:close/>
                <a:moveTo>
                  <a:pt x="2515" y="0"/>
                </a:moveTo>
                <a:lnTo>
                  <a:pt x="2517" y="5"/>
                </a:lnTo>
                <a:lnTo>
                  <a:pt x="2519" y="9"/>
                </a:lnTo>
                <a:lnTo>
                  <a:pt x="2520" y="11"/>
                </a:lnTo>
                <a:lnTo>
                  <a:pt x="2520" y="12"/>
                </a:lnTo>
                <a:lnTo>
                  <a:pt x="2522" y="11"/>
                </a:lnTo>
                <a:lnTo>
                  <a:pt x="2524" y="11"/>
                </a:lnTo>
                <a:lnTo>
                  <a:pt x="2526" y="11"/>
                </a:lnTo>
                <a:lnTo>
                  <a:pt x="2527" y="12"/>
                </a:lnTo>
                <a:lnTo>
                  <a:pt x="2531" y="16"/>
                </a:lnTo>
                <a:lnTo>
                  <a:pt x="2540" y="30"/>
                </a:lnTo>
                <a:lnTo>
                  <a:pt x="2543" y="49"/>
                </a:lnTo>
                <a:lnTo>
                  <a:pt x="2543" y="70"/>
                </a:lnTo>
                <a:lnTo>
                  <a:pt x="2543" y="93"/>
                </a:lnTo>
                <a:lnTo>
                  <a:pt x="2548" y="96"/>
                </a:lnTo>
                <a:lnTo>
                  <a:pt x="2555" y="98"/>
                </a:lnTo>
                <a:lnTo>
                  <a:pt x="2561" y="103"/>
                </a:lnTo>
                <a:lnTo>
                  <a:pt x="2566" y="107"/>
                </a:lnTo>
                <a:lnTo>
                  <a:pt x="2569" y="112"/>
                </a:lnTo>
                <a:lnTo>
                  <a:pt x="2568" y="117"/>
                </a:lnTo>
                <a:lnTo>
                  <a:pt x="2564" y="124"/>
                </a:lnTo>
                <a:lnTo>
                  <a:pt x="2564" y="131"/>
                </a:lnTo>
                <a:lnTo>
                  <a:pt x="2562" y="138"/>
                </a:lnTo>
                <a:lnTo>
                  <a:pt x="2576" y="147"/>
                </a:lnTo>
                <a:lnTo>
                  <a:pt x="2587" y="159"/>
                </a:lnTo>
                <a:lnTo>
                  <a:pt x="2595" y="176"/>
                </a:lnTo>
                <a:lnTo>
                  <a:pt x="2602" y="197"/>
                </a:lnTo>
                <a:lnTo>
                  <a:pt x="2606" y="218"/>
                </a:lnTo>
                <a:lnTo>
                  <a:pt x="2608" y="237"/>
                </a:lnTo>
                <a:lnTo>
                  <a:pt x="2608" y="244"/>
                </a:lnTo>
                <a:lnTo>
                  <a:pt x="2606" y="248"/>
                </a:lnTo>
                <a:lnTo>
                  <a:pt x="2604" y="251"/>
                </a:lnTo>
                <a:lnTo>
                  <a:pt x="2602" y="255"/>
                </a:lnTo>
                <a:lnTo>
                  <a:pt x="2601" y="257"/>
                </a:lnTo>
                <a:lnTo>
                  <a:pt x="2601" y="260"/>
                </a:lnTo>
                <a:lnTo>
                  <a:pt x="2601" y="265"/>
                </a:lnTo>
                <a:lnTo>
                  <a:pt x="2606" y="283"/>
                </a:lnTo>
                <a:lnTo>
                  <a:pt x="2618" y="300"/>
                </a:lnTo>
                <a:lnTo>
                  <a:pt x="2634" y="314"/>
                </a:lnTo>
                <a:lnTo>
                  <a:pt x="2646" y="326"/>
                </a:lnTo>
                <a:lnTo>
                  <a:pt x="2660" y="321"/>
                </a:lnTo>
                <a:lnTo>
                  <a:pt x="2671" y="314"/>
                </a:lnTo>
                <a:lnTo>
                  <a:pt x="2681" y="307"/>
                </a:lnTo>
                <a:lnTo>
                  <a:pt x="2697" y="304"/>
                </a:lnTo>
                <a:lnTo>
                  <a:pt x="2709" y="321"/>
                </a:lnTo>
                <a:lnTo>
                  <a:pt x="2723" y="332"/>
                </a:lnTo>
                <a:lnTo>
                  <a:pt x="2739" y="342"/>
                </a:lnTo>
                <a:lnTo>
                  <a:pt x="2753" y="351"/>
                </a:lnTo>
                <a:lnTo>
                  <a:pt x="2761" y="365"/>
                </a:lnTo>
                <a:lnTo>
                  <a:pt x="2763" y="375"/>
                </a:lnTo>
                <a:lnTo>
                  <a:pt x="2761" y="389"/>
                </a:lnTo>
                <a:lnTo>
                  <a:pt x="2760" y="407"/>
                </a:lnTo>
                <a:lnTo>
                  <a:pt x="2761" y="422"/>
                </a:lnTo>
                <a:lnTo>
                  <a:pt x="2767" y="445"/>
                </a:lnTo>
                <a:lnTo>
                  <a:pt x="2768" y="463"/>
                </a:lnTo>
                <a:lnTo>
                  <a:pt x="2768" y="482"/>
                </a:lnTo>
                <a:lnTo>
                  <a:pt x="2765" y="506"/>
                </a:lnTo>
                <a:lnTo>
                  <a:pt x="2784" y="522"/>
                </a:lnTo>
                <a:lnTo>
                  <a:pt x="2798" y="543"/>
                </a:lnTo>
                <a:lnTo>
                  <a:pt x="2808" y="566"/>
                </a:lnTo>
                <a:lnTo>
                  <a:pt x="2815" y="592"/>
                </a:lnTo>
                <a:lnTo>
                  <a:pt x="2812" y="665"/>
                </a:lnTo>
                <a:lnTo>
                  <a:pt x="2835" y="684"/>
                </a:lnTo>
                <a:lnTo>
                  <a:pt x="2838" y="695"/>
                </a:lnTo>
                <a:lnTo>
                  <a:pt x="2838" y="703"/>
                </a:lnTo>
                <a:lnTo>
                  <a:pt x="2836" y="710"/>
                </a:lnTo>
                <a:lnTo>
                  <a:pt x="2838" y="717"/>
                </a:lnTo>
                <a:lnTo>
                  <a:pt x="2857" y="740"/>
                </a:lnTo>
                <a:lnTo>
                  <a:pt x="2883" y="756"/>
                </a:lnTo>
                <a:lnTo>
                  <a:pt x="2913" y="768"/>
                </a:lnTo>
                <a:lnTo>
                  <a:pt x="2946" y="775"/>
                </a:lnTo>
                <a:lnTo>
                  <a:pt x="2957" y="810"/>
                </a:lnTo>
                <a:lnTo>
                  <a:pt x="2976" y="813"/>
                </a:lnTo>
                <a:lnTo>
                  <a:pt x="2988" y="817"/>
                </a:lnTo>
                <a:lnTo>
                  <a:pt x="2999" y="824"/>
                </a:lnTo>
                <a:lnTo>
                  <a:pt x="3006" y="831"/>
                </a:lnTo>
                <a:lnTo>
                  <a:pt x="3014" y="840"/>
                </a:lnTo>
                <a:lnTo>
                  <a:pt x="3027" y="845"/>
                </a:lnTo>
                <a:lnTo>
                  <a:pt x="3027" y="845"/>
                </a:lnTo>
                <a:lnTo>
                  <a:pt x="3028" y="841"/>
                </a:lnTo>
                <a:lnTo>
                  <a:pt x="3030" y="840"/>
                </a:lnTo>
                <a:lnTo>
                  <a:pt x="3032" y="838"/>
                </a:lnTo>
                <a:lnTo>
                  <a:pt x="3034" y="836"/>
                </a:lnTo>
                <a:lnTo>
                  <a:pt x="3034" y="838"/>
                </a:lnTo>
                <a:lnTo>
                  <a:pt x="3034" y="841"/>
                </a:lnTo>
                <a:lnTo>
                  <a:pt x="3042" y="843"/>
                </a:lnTo>
                <a:lnTo>
                  <a:pt x="3049" y="847"/>
                </a:lnTo>
                <a:lnTo>
                  <a:pt x="3053" y="850"/>
                </a:lnTo>
                <a:lnTo>
                  <a:pt x="3058" y="857"/>
                </a:lnTo>
                <a:lnTo>
                  <a:pt x="3048" y="871"/>
                </a:lnTo>
                <a:lnTo>
                  <a:pt x="3042" y="887"/>
                </a:lnTo>
                <a:lnTo>
                  <a:pt x="3067" y="906"/>
                </a:lnTo>
                <a:lnTo>
                  <a:pt x="3086" y="930"/>
                </a:lnTo>
                <a:lnTo>
                  <a:pt x="3103" y="957"/>
                </a:lnTo>
                <a:lnTo>
                  <a:pt x="3117" y="986"/>
                </a:lnTo>
                <a:lnTo>
                  <a:pt x="3130" y="1018"/>
                </a:lnTo>
                <a:lnTo>
                  <a:pt x="3142" y="1049"/>
                </a:lnTo>
                <a:lnTo>
                  <a:pt x="3151" y="1047"/>
                </a:lnTo>
                <a:lnTo>
                  <a:pt x="3158" y="1049"/>
                </a:lnTo>
                <a:lnTo>
                  <a:pt x="3164" y="1051"/>
                </a:lnTo>
                <a:lnTo>
                  <a:pt x="3173" y="1056"/>
                </a:lnTo>
                <a:lnTo>
                  <a:pt x="3173" y="1049"/>
                </a:lnTo>
                <a:lnTo>
                  <a:pt x="3170" y="1044"/>
                </a:lnTo>
                <a:lnTo>
                  <a:pt x="3166" y="1039"/>
                </a:lnTo>
                <a:lnTo>
                  <a:pt x="3166" y="1033"/>
                </a:lnTo>
                <a:lnTo>
                  <a:pt x="3166" y="1030"/>
                </a:lnTo>
                <a:lnTo>
                  <a:pt x="3168" y="1025"/>
                </a:lnTo>
                <a:lnTo>
                  <a:pt x="3173" y="1021"/>
                </a:lnTo>
                <a:lnTo>
                  <a:pt x="3185" y="1033"/>
                </a:lnTo>
                <a:lnTo>
                  <a:pt x="3199" y="1042"/>
                </a:lnTo>
                <a:lnTo>
                  <a:pt x="3213" y="1049"/>
                </a:lnTo>
                <a:lnTo>
                  <a:pt x="3226" y="1060"/>
                </a:lnTo>
                <a:lnTo>
                  <a:pt x="3231" y="1074"/>
                </a:lnTo>
                <a:lnTo>
                  <a:pt x="3231" y="1089"/>
                </a:lnTo>
                <a:lnTo>
                  <a:pt x="3231" y="1105"/>
                </a:lnTo>
                <a:lnTo>
                  <a:pt x="3229" y="1121"/>
                </a:lnTo>
                <a:lnTo>
                  <a:pt x="3234" y="1136"/>
                </a:lnTo>
                <a:lnTo>
                  <a:pt x="3247" y="1154"/>
                </a:lnTo>
                <a:lnTo>
                  <a:pt x="3262" y="1170"/>
                </a:lnTo>
                <a:lnTo>
                  <a:pt x="3278" y="1185"/>
                </a:lnTo>
                <a:lnTo>
                  <a:pt x="3292" y="1203"/>
                </a:lnTo>
                <a:lnTo>
                  <a:pt x="3297" y="1199"/>
                </a:lnTo>
                <a:lnTo>
                  <a:pt x="3301" y="1197"/>
                </a:lnTo>
                <a:lnTo>
                  <a:pt x="3304" y="1197"/>
                </a:lnTo>
                <a:lnTo>
                  <a:pt x="3306" y="1197"/>
                </a:lnTo>
                <a:lnTo>
                  <a:pt x="3311" y="1197"/>
                </a:lnTo>
                <a:lnTo>
                  <a:pt x="3320" y="1211"/>
                </a:lnTo>
                <a:lnTo>
                  <a:pt x="3325" y="1225"/>
                </a:lnTo>
                <a:lnTo>
                  <a:pt x="3334" y="1241"/>
                </a:lnTo>
                <a:lnTo>
                  <a:pt x="3376" y="1271"/>
                </a:lnTo>
                <a:lnTo>
                  <a:pt x="3381" y="1283"/>
                </a:lnTo>
                <a:lnTo>
                  <a:pt x="3384" y="1293"/>
                </a:lnTo>
                <a:lnTo>
                  <a:pt x="3388" y="1302"/>
                </a:lnTo>
                <a:lnTo>
                  <a:pt x="3398" y="1309"/>
                </a:lnTo>
                <a:lnTo>
                  <a:pt x="3402" y="1311"/>
                </a:lnTo>
                <a:lnTo>
                  <a:pt x="3402" y="1313"/>
                </a:lnTo>
                <a:lnTo>
                  <a:pt x="3404" y="1313"/>
                </a:lnTo>
                <a:lnTo>
                  <a:pt x="3407" y="1313"/>
                </a:lnTo>
                <a:lnTo>
                  <a:pt x="3411" y="1313"/>
                </a:lnTo>
                <a:lnTo>
                  <a:pt x="3407" y="1353"/>
                </a:lnTo>
                <a:lnTo>
                  <a:pt x="3409" y="1356"/>
                </a:lnTo>
                <a:lnTo>
                  <a:pt x="3414" y="1360"/>
                </a:lnTo>
                <a:lnTo>
                  <a:pt x="3419" y="1363"/>
                </a:lnTo>
                <a:lnTo>
                  <a:pt x="3423" y="1369"/>
                </a:lnTo>
                <a:lnTo>
                  <a:pt x="3428" y="1374"/>
                </a:lnTo>
                <a:lnTo>
                  <a:pt x="3430" y="1379"/>
                </a:lnTo>
                <a:lnTo>
                  <a:pt x="3426" y="1440"/>
                </a:lnTo>
                <a:lnTo>
                  <a:pt x="3430" y="1451"/>
                </a:lnTo>
                <a:lnTo>
                  <a:pt x="3433" y="1465"/>
                </a:lnTo>
                <a:lnTo>
                  <a:pt x="3433" y="1478"/>
                </a:lnTo>
                <a:lnTo>
                  <a:pt x="3432" y="1485"/>
                </a:lnTo>
                <a:lnTo>
                  <a:pt x="3428" y="1491"/>
                </a:lnTo>
                <a:lnTo>
                  <a:pt x="3425" y="1498"/>
                </a:lnTo>
                <a:lnTo>
                  <a:pt x="3423" y="1506"/>
                </a:lnTo>
                <a:lnTo>
                  <a:pt x="3437" y="1520"/>
                </a:lnTo>
                <a:lnTo>
                  <a:pt x="3447" y="1541"/>
                </a:lnTo>
                <a:lnTo>
                  <a:pt x="3454" y="1566"/>
                </a:lnTo>
                <a:lnTo>
                  <a:pt x="3456" y="1594"/>
                </a:lnTo>
                <a:lnTo>
                  <a:pt x="3463" y="1597"/>
                </a:lnTo>
                <a:lnTo>
                  <a:pt x="3465" y="1604"/>
                </a:lnTo>
                <a:lnTo>
                  <a:pt x="3465" y="1615"/>
                </a:lnTo>
                <a:lnTo>
                  <a:pt x="3465" y="1629"/>
                </a:lnTo>
                <a:lnTo>
                  <a:pt x="3468" y="1632"/>
                </a:lnTo>
                <a:lnTo>
                  <a:pt x="3470" y="1636"/>
                </a:lnTo>
                <a:lnTo>
                  <a:pt x="3472" y="1641"/>
                </a:lnTo>
                <a:lnTo>
                  <a:pt x="3472" y="1648"/>
                </a:lnTo>
                <a:lnTo>
                  <a:pt x="3472" y="1655"/>
                </a:lnTo>
                <a:lnTo>
                  <a:pt x="3459" y="1669"/>
                </a:lnTo>
                <a:lnTo>
                  <a:pt x="3454" y="1684"/>
                </a:lnTo>
                <a:lnTo>
                  <a:pt x="3451" y="1700"/>
                </a:lnTo>
                <a:lnTo>
                  <a:pt x="3449" y="1719"/>
                </a:lnTo>
                <a:lnTo>
                  <a:pt x="3446" y="1744"/>
                </a:lnTo>
                <a:lnTo>
                  <a:pt x="3437" y="1770"/>
                </a:lnTo>
                <a:lnTo>
                  <a:pt x="3426" y="1793"/>
                </a:lnTo>
                <a:lnTo>
                  <a:pt x="3418" y="1817"/>
                </a:lnTo>
                <a:lnTo>
                  <a:pt x="3414" y="1843"/>
                </a:lnTo>
                <a:lnTo>
                  <a:pt x="3416" y="1869"/>
                </a:lnTo>
                <a:lnTo>
                  <a:pt x="3418" y="1896"/>
                </a:lnTo>
                <a:lnTo>
                  <a:pt x="3418" y="1922"/>
                </a:lnTo>
                <a:lnTo>
                  <a:pt x="3411" y="1948"/>
                </a:lnTo>
                <a:lnTo>
                  <a:pt x="3407" y="1951"/>
                </a:lnTo>
                <a:lnTo>
                  <a:pt x="3402" y="1957"/>
                </a:lnTo>
                <a:lnTo>
                  <a:pt x="3397" y="1960"/>
                </a:lnTo>
                <a:lnTo>
                  <a:pt x="3391" y="1965"/>
                </a:lnTo>
                <a:lnTo>
                  <a:pt x="3386" y="1969"/>
                </a:lnTo>
                <a:lnTo>
                  <a:pt x="3384" y="1974"/>
                </a:lnTo>
                <a:lnTo>
                  <a:pt x="3379" y="1988"/>
                </a:lnTo>
                <a:lnTo>
                  <a:pt x="3379" y="1999"/>
                </a:lnTo>
                <a:lnTo>
                  <a:pt x="3379" y="2007"/>
                </a:lnTo>
                <a:lnTo>
                  <a:pt x="3379" y="2016"/>
                </a:lnTo>
                <a:lnTo>
                  <a:pt x="3376" y="2025"/>
                </a:lnTo>
                <a:lnTo>
                  <a:pt x="3365" y="2035"/>
                </a:lnTo>
                <a:lnTo>
                  <a:pt x="3344" y="2049"/>
                </a:lnTo>
                <a:lnTo>
                  <a:pt x="3322" y="2063"/>
                </a:lnTo>
                <a:lnTo>
                  <a:pt x="3301" y="2079"/>
                </a:lnTo>
                <a:lnTo>
                  <a:pt x="3283" y="2096"/>
                </a:lnTo>
                <a:lnTo>
                  <a:pt x="3280" y="2109"/>
                </a:lnTo>
                <a:lnTo>
                  <a:pt x="3278" y="2123"/>
                </a:lnTo>
                <a:lnTo>
                  <a:pt x="3278" y="2137"/>
                </a:lnTo>
                <a:lnTo>
                  <a:pt x="3276" y="2150"/>
                </a:lnTo>
                <a:lnTo>
                  <a:pt x="3267" y="2168"/>
                </a:lnTo>
                <a:lnTo>
                  <a:pt x="3255" y="2182"/>
                </a:lnTo>
                <a:lnTo>
                  <a:pt x="3243" y="2196"/>
                </a:lnTo>
                <a:lnTo>
                  <a:pt x="3234" y="2212"/>
                </a:lnTo>
                <a:lnTo>
                  <a:pt x="3231" y="2226"/>
                </a:lnTo>
                <a:lnTo>
                  <a:pt x="3233" y="2241"/>
                </a:lnTo>
                <a:lnTo>
                  <a:pt x="3233" y="2259"/>
                </a:lnTo>
                <a:lnTo>
                  <a:pt x="3231" y="2273"/>
                </a:lnTo>
                <a:lnTo>
                  <a:pt x="3224" y="2283"/>
                </a:lnTo>
                <a:lnTo>
                  <a:pt x="3215" y="2290"/>
                </a:lnTo>
                <a:lnTo>
                  <a:pt x="3206" y="2297"/>
                </a:lnTo>
                <a:lnTo>
                  <a:pt x="3199" y="2304"/>
                </a:lnTo>
                <a:lnTo>
                  <a:pt x="3192" y="2318"/>
                </a:lnTo>
                <a:lnTo>
                  <a:pt x="3184" y="2335"/>
                </a:lnTo>
                <a:lnTo>
                  <a:pt x="3177" y="2351"/>
                </a:lnTo>
                <a:lnTo>
                  <a:pt x="3173" y="2365"/>
                </a:lnTo>
                <a:lnTo>
                  <a:pt x="3173" y="2419"/>
                </a:lnTo>
                <a:lnTo>
                  <a:pt x="3166" y="2435"/>
                </a:lnTo>
                <a:lnTo>
                  <a:pt x="3159" y="2452"/>
                </a:lnTo>
                <a:lnTo>
                  <a:pt x="3154" y="2470"/>
                </a:lnTo>
                <a:lnTo>
                  <a:pt x="3151" y="2494"/>
                </a:lnTo>
                <a:lnTo>
                  <a:pt x="3154" y="2519"/>
                </a:lnTo>
                <a:lnTo>
                  <a:pt x="3154" y="2541"/>
                </a:lnTo>
                <a:lnTo>
                  <a:pt x="3149" y="2543"/>
                </a:lnTo>
                <a:lnTo>
                  <a:pt x="3145" y="2545"/>
                </a:lnTo>
                <a:lnTo>
                  <a:pt x="3144" y="2548"/>
                </a:lnTo>
                <a:lnTo>
                  <a:pt x="3142" y="2552"/>
                </a:lnTo>
                <a:lnTo>
                  <a:pt x="3142" y="2555"/>
                </a:lnTo>
                <a:lnTo>
                  <a:pt x="3140" y="2559"/>
                </a:lnTo>
                <a:lnTo>
                  <a:pt x="3138" y="2562"/>
                </a:lnTo>
                <a:lnTo>
                  <a:pt x="3135" y="2566"/>
                </a:lnTo>
                <a:lnTo>
                  <a:pt x="3130" y="2569"/>
                </a:lnTo>
                <a:lnTo>
                  <a:pt x="3077" y="2569"/>
                </a:lnTo>
                <a:lnTo>
                  <a:pt x="3062" y="2575"/>
                </a:lnTo>
                <a:lnTo>
                  <a:pt x="3042" y="2576"/>
                </a:lnTo>
                <a:lnTo>
                  <a:pt x="3021" y="2576"/>
                </a:lnTo>
                <a:lnTo>
                  <a:pt x="3000" y="2578"/>
                </a:lnTo>
                <a:lnTo>
                  <a:pt x="2985" y="2582"/>
                </a:lnTo>
                <a:lnTo>
                  <a:pt x="2967" y="2590"/>
                </a:lnTo>
                <a:lnTo>
                  <a:pt x="2955" y="2603"/>
                </a:lnTo>
                <a:lnTo>
                  <a:pt x="2941" y="2618"/>
                </a:lnTo>
                <a:lnTo>
                  <a:pt x="2931" y="2634"/>
                </a:lnTo>
                <a:lnTo>
                  <a:pt x="2917" y="2648"/>
                </a:lnTo>
                <a:lnTo>
                  <a:pt x="2903" y="2660"/>
                </a:lnTo>
                <a:lnTo>
                  <a:pt x="2885" y="2665"/>
                </a:lnTo>
                <a:lnTo>
                  <a:pt x="2870" y="2671"/>
                </a:lnTo>
                <a:lnTo>
                  <a:pt x="2849" y="2674"/>
                </a:lnTo>
                <a:lnTo>
                  <a:pt x="2831" y="2676"/>
                </a:lnTo>
                <a:lnTo>
                  <a:pt x="2831" y="2688"/>
                </a:lnTo>
                <a:lnTo>
                  <a:pt x="2808" y="2688"/>
                </a:lnTo>
                <a:lnTo>
                  <a:pt x="2808" y="2681"/>
                </a:lnTo>
                <a:lnTo>
                  <a:pt x="2807" y="2678"/>
                </a:lnTo>
                <a:lnTo>
                  <a:pt x="2805" y="2674"/>
                </a:lnTo>
                <a:lnTo>
                  <a:pt x="2805" y="2671"/>
                </a:lnTo>
                <a:lnTo>
                  <a:pt x="2803" y="2665"/>
                </a:lnTo>
                <a:lnTo>
                  <a:pt x="2777" y="2669"/>
                </a:lnTo>
                <a:lnTo>
                  <a:pt x="2775" y="2665"/>
                </a:lnTo>
                <a:lnTo>
                  <a:pt x="2772" y="2662"/>
                </a:lnTo>
                <a:lnTo>
                  <a:pt x="2770" y="2657"/>
                </a:lnTo>
                <a:lnTo>
                  <a:pt x="2772" y="2651"/>
                </a:lnTo>
                <a:lnTo>
                  <a:pt x="2774" y="2646"/>
                </a:lnTo>
                <a:lnTo>
                  <a:pt x="2777" y="2643"/>
                </a:lnTo>
                <a:lnTo>
                  <a:pt x="2779" y="2637"/>
                </a:lnTo>
                <a:lnTo>
                  <a:pt x="2780" y="2630"/>
                </a:lnTo>
                <a:lnTo>
                  <a:pt x="2775" y="2627"/>
                </a:lnTo>
                <a:lnTo>
                  <a:pt x="2772" y="2625"/>
                </a:lnTo>
                <a:lnTo>
                  <a:pt x="2767" y="2622"/>
                </a:lnTo>
                <a:lnTo>
                  <a:pt x="2761" y="2620"/>
                </a:lnTo>
                <a:lnTo>
                  <a:pt x="2754" y="2618"/>
                </a:lnTo>
                <a:lnTo>
                  <a:pt x="2749" y="2630"/>
                </a:lnTo>
                <a:lnTo>
                  <a:pt x="2742" y="2639"/>
                </a:lnTo>
                <a:lnTo>
                  <a:pt x="2733" y="2646"/>
                </a:lnTo>
                <a:lnTo>
                  <a:pt x="2719" y="2650"/>
                </a:lnTo>
                <a:lnTo>
                  <a:pt x="2716" y="2643"/>
                </a:lnTo>
                <a:lnTo>
                  <a:pt x="2726" y="2636"/>
                </a:lnTo>
                <a:lnTo>
                  <a:pt x="2735" y="2627"/>
                </a:lnTo>
                <a:lnTo>
                  <a:pt x="2740" y="2615"/>
                </a:lnTo>
                <a:lnTo>
                  <a:pt x="2742" y="2599"/>
                </a:lnTo>
                <a:lnTo>
                  <a:pt x="2733" y="2594"/>
                </a:lnTo>
                <a:lnTo>
                  <a:pt x="2725" y="2589"/>
                </a:lnTo>
                <a:lnTo>
                  <a:pt x="2712" y="2585"/>
                </a:lnTo>
                <a:lnTo>
                  <a:pt x="2702" y="2596"/>
                </a:lnTo>
                <a:lnTo>
                  <a:pt x="2690" y="2604"/>
                </a:lnTo>
                <a:lnTo>
                  <a:pt x="2674" y="2608"/>
                </a:lnTo>
                <a:lnTo>
                  <a:pt x="2674" y="2618"/>
                </a:lnTo>
                <a:lnTo>
                  <a:pt x="2704" y="2618"/>
                </a:lnTo>
                <a:lnTo>
                  <a:pt x="2704" y="2623"/>
                </a:lnTo>
                <a:lnTo>
                  <a:pt x="2697" y="2623"/>
                </a:lnTo>
                <a:lnTo>
                  <a:pt x="2686" y="2627"/>
                </a:lnTo>
                <a:lnTo>
                  <a:pt x="2674" y="2630"/>
                </a:lnTo>
                <a:lnTo>
                  <a:pt x="2662" y="2634"/>
                </a:lnTo>
                <a:lnTo>
                  <a:pt x="2657" y="2639"/>
                </a:lnTo>
                <a:lnTo>
                  <a:pt x="2646" y="2648"/>
                </a:lnTo>
                <a:lnTo>
                  <a:pt x="2634" y="2660"/>
                </a:lnTo>
                <a:lnTo>
                  <a:pt x="2622" y="2671"/>
                </a:lnTo>
                <a:lnTo>
                  <a:pt x="2611" y="2681"/>
                </a:lnTo>
                <a:lnTo>
                  <a:pt x="2604" y="2688"/>
                </a:lnTo>
                <a:lnTo>
                  <a:pt x="2592" y="2683"/>
                </a:lnTo>
                <a:lnTo>
                  <a:pt x="2583" y="2676"/>
                </a:lnTo>
                <a:lnTo>
                  <a:pt x="2573" y="2669"/>
                </a:lnTo>
                <a:lnTo>
                  <a:pt x="2534" y="2650"/>
                </a:lnTo>
                <a:lnTo>
                  <a:pt x="2492" y="2634"/>
                </a:lnTo>
                <a:lnTo>
                  <a:pt x="2447" y="2623"/>
                </a:lnTo>
                <a:lnTo>
                  <a:pt x="2442" y="2629"/>
                </a:lnTo>
                <a:lnTo>
                  <a:pt x="2437" y="2634"/>
                </a:lnTo>
                <a:lnTo>
                  <a:pt x="2431" y="2639"/>
                </a:lnTo>
                <a:lnTo>
                  <a:pt x="2417" y="2632"/>
                </a:lnTo>
                <a:lnTo>
                  <a:pt x="2405" y="2623"/>
                </a:lnTo>
                <a:lnTo>
                  <a:pt x="2396" y="2617"/>
                </a:lnTo>
                <a:lnTo>
                  <a:pt x="2386" y="2610"/>
                </a:lnTo>
                <a:lnTo>
                  <a:pt x="2372" y="2604"/>
                </a:lnTo>
                <a:lnTo>
                  <a:pt x="2355" y="2604"/>
                </a:lnTo>
                <a:lnTo>
                  <a:pt x="2349" y="2599"/>
                </a:lnTo>
                <a:lnTo>
                  <a:pt x="2344" y="2594"/>
                </a:lnTo>
                <a:lnTo>
                  <a:pt x="2337" y="2590"/>
                </a:lnTo>
                <a:lnTo>
                  <a:pt x="2332" y="2585"/>
                </a:lnTo>
                <a:lnTo>
                  <a:pt x="2328" y="2582"/>
                </a:lnTo>
                <a:lnTo>
                  <a:pt x="2325" y="2571"/>
                </a:lnTo>
                <a:lnTo>
                  <a:pt x="2323" y="2561"/>
                </a:lnTo>
                <a:lnTo>
                  <a:pt x="2320" y="2550"/>
                </a:lnTo>
                <a:lnTo>
                  <a:pt x="2311" y="2540"/>
                </a:lnTo>
                <a:lnTo>
                  <a:pt x="2299" y="2531"/>
                </a:lnTo>
                <a:lnTo>
                  <a:pt x="2288" y="2522"/>
                </a:lnTo>
                <a:lnTo>
                  <a:pt x="2281" y="2508"/>
                </a:lnTo>
                <a:lnTo>
                  <a:pt x="2285" y="2435"/>
                </a:lnTo>
                <a:lnTo>
                  <a:pt x="2274" y="2404"/>
                </a:lnTo>
                <a:lnTo>
                  <a:pt x="2260" y="2377"/>
                </a:lnTo>
                <a:lnTo>
                  <a:pt x="2239" y="2355"/>
                </a:lnTo>
                <a:lnTo>
                  <a:pt x="2246" y="2320"/>
                </a:lnTo>
                <a:lnTo>
                  <a:pt x="2243" y="2318"/>
                </a:lnTo>
                <a:lnTo>
                  <a:pt x="2241" y="2316"/>
                </a:lnTo>
                <a:lnTo>
                  <a:pt x="2238" y="2315"/>
                </a:lnTo>
                <a:lnTo>
                  <a:pt x="2234" y="2313"/>
                </a:lnTo>
                <a:lnTo>
                  <a:pt x="2231" y="2313"/>
                </a:lnTo>
                <a:lnTo>
                  <a:pt x="2224" y="2313"/>
                </a:lnTo>
                <a:lnTo>
                  <a:pt x="2220" y="2315"/>
                </a:lnTo>
                <a:lnTo>
                  <a:pt x="2217" y="2316"/>
                </a:lnTo>
                <a:lnTo>
                  <a:pt x="2213" y="2320"/>
                </a:lnTo>
                <a:lnTo>
                  <a:pt x="2208" y="2320"/>
                </a:lnTo>
                <a:lnTo>
                  <a:pt x="2208" y="2330"/>
                </a:lnTo>
                <a:lnTo>
                  <a:pt x="2187" y="2335"/>
                </a:lnTo>
                <a:lnTo>
                  <a:pt x="2168" y="2344"/>
                </a:lnTo>
                <a:lnTo>
                  <a:pt x="2147" y="2351"/>
                </a:lnTo>
                <a:lnTo>
                  <a:pt x="2145" y="2348"/>
                </a:lnTo>
                <a:lnTo>
                  <a:pt x="2143" y="2344"/>
                </a:lnTo>
                <a:lnTo>
                  <a:pt x="2142" y="2342"/>
                </a:lnTo>
                <a:lnTo>
                  <a:pt x="2142" y="2339"/>
                </a:lnTo>
                <a:lnTo>
                  <a:pt x="2140" y="2335"/>
                </a:lnTo>
                <a:lnTo>
                  <a:pt x="2150" y="2327"/>
                </a:lnTo>
                <a:lnTo>
                  <a:pt x="2161" y="2315"/>
                </a:lnTo>
                <a:lnTo>
                  <a:pt x="2170" y="2299"/>
                </a:lnTo>
                <a:lnTo>
                  <a:pt x="2175" y="2280"/>
                </a:lnTo>
                <a:lnTo>
                  <a:pt x="2173" y="2260"/>
                </a:lnTo>
                <a:lnTo>
                  <a:pt x="2166" y="2243"/>
                </a:lnTo>
                <a:lnTo>
                  <a:pt x="2159" y="2224"/>
                </a:lnTo>
                <a:lnTo>
                  <a:pt x="2149" y="2206"/>
                </a:lnTo>
                <a:lnTo>
                  <a:pt x="2136" y="2192"/>
                </a:lnTo>
                <a:lnTo>
                  <a:pt x="2136" y="2189"/>
                </a:lnTo>
                <a:lnTo>
                  <a:pt x="2135" y="2189"/>
                </a:lnTo>
                <a:lnTo>
                  <a:pt x="2133" y="2189"/>
                </a:lnTo>
                <a:lnTo>
                  <a:pt x="2133" y="2189"/>
                </a:lnTo>
                <a:lnTo>
                  <a:pt x="2131" y="2191"/>
                </a:lnTo>
                <a:lnTo>
                  <a:pt x="2131" y="2192"/>
                </a:lnTo>
                <a:lnTo>
                  <a:pt x="2131" y="2192"/>
                </a:lnTo>
                <a:lnTo>
                  <a:pt x="2122" y="2210"/>
                </a:lnTo>
                <a:lnTo>
                  <a:pt x="2117" y="2231"/>
                </a:lnTo>
                <a:lnTo>
                  <a:pt x="2112" y="2253"/>
                </a:lnTo>
                <a:lnTo>
                  <a:pt x="2107" y="2274"/>
                </a:lnTo>
                <a:lnTo>
                  <a:pt x="2098" y="2294"/>
                </a:lnTo>
                <a:lnTo>
                  <a:pt x="2082" y="2299"/>
                </a:lnTo>
                <a:lnTo>
                  <a:pt x="2063" y="2302"/>
                </a:lnTo>
                <a:lnTo>
                  <a:pt x="2044" y="2306"/>
                </a:lnTo>
                <a:lnTo>
                  <a:pt x="2028" y="2308"/>
                </a:lnTo>
                <a:lnTo>
                  <a:pt x="2028" y="2301"/>
                </a:lnTo>
                <a:lnTo>
                  <a:pt x="2032" y="2297"/>
                </a:lnTo>
                <a:lnTo>
                  <a:pt x="2035" y="2292"/>
                </a:lnTo>
                <a:lnTo>
                  <a:pt x="2039" y="2288"/>
                </a:lnTo>
                <a:lnTo>
                  <a:pt x="2042" y="2283"/>
                </a:lnTo>
                <a:lnTo>
                  <a:pt x="2046" y="2280"/>
                </a:lnTo>
                <a:lnTo>
                  <a:pt x="2051" y="2278"/>
                </a:lnTo>
                <a:lnTo>
                  <a:pt x="2056" y="2276"/>
                </a:lnTo>
                <a:lnTo>
                  <a:pt x="2060" y="2276"/>
                </a:lnTo>
                <a:lnTo>
                  <a:pt x="2063" y="2276"/>
                </a:lnTo>
                <a:lnTo>
                  <a:pt x="2067" y="2276"/>
                </a:lnTo>
                <a:lnTo>
                  <a:pt x="2070" y="2276"/>
                </a:lnTo>
                <a:lnTo>
                  <a:pt x="2072" y="2274"/>
                </a:lnTo>
                <a:lnTo>
                  <a:pt x="2075" y="2271"/>
                </a:lnTo>
                <a:lnTo>
                  <a:pt x="2079" y="2266"/>
                </a:lnTo>
                <a:lnTo>
                  <a:pt x="2084" y="2248"/>
                </a:lnTo>
                <a:lnTo>
                  <a:pt x="2082" y="2229"/>
                </a:lnTo>
                <a:lnTo>
                  <a:pt x="2079" y="2210"/>
                </a:lnTo>
                <a:lnTo>
                  <a:pt x="2082" y="2189"/>
                </a:lnTo>
                <a:lnTo>
                  <a:pt x="2089" y="2175"/>
                </a:lnTo>
                <a:lnTo>
                  <a:pt x="2098" y="2163"/>
                </a:lnTo>
                <a:lnTo>
                  <a:pt x="2108" y="2150"/>
                </a:lnTo>
                <a:lnTo>
                  <a:pt x="2117" y="2137"/>
                </a:lnTo>
                <a:lnTo>
                  <a:pt x="2124" y="2119"/>
                </a:lnTo>
                <a:lnTo>
                  <a:pt x="2121" y="2117"/>
                </a:lnTo>
                <a:lnTo>
                  <a:pt x="2117" y="2114"/>
                </a:lnTo>
                <a:lnTo>
                  <a:pt x="2115" y="2110"/>
                </a:lnTo>
                <a:lnTo>
                  <a:pt x="2114" y="2107"/>
                </a:lnTo>
                <a:lnTo>
                  <a:pt x="2112" y="2102"/>
                </a:lnTo>
                <a:lnTo>
                  <a:pt x="2119" y="2098"/>
                </a:lnTo>
                <a:lnTo>
                  <a:pt x="2122" y="2095"/>
                </a:lnTo>
                <a:lnTo>
                  <a:pt x="2126" y="2093"/>
                </a:lnTo>
                <a:lnTo>
                  <a:pt x="2129" y="2088"/>
                </a:lnTo>
                <a:lnTo>
                  <a:pt x="2131" y="2082"/>
                </a:lnTo>
                <a:lnTo>
                  <a:pt x="2122" y="2068"/>
                </a:lnTo>
                <a:lnTo>
                  <a:pt x="2119" y="2051"/>
                </a:lnTo>
                <a:lnTo>
                  <a:pt x="2117" y="2032"/>
                </a:lnTo>
                <a:lnTo>
                  <a:pt x="2105" y="2032"/>
                </a:lnTo>
                <a:lnTo>
                  <a:pt x="2105" y="2074"/>
                </a:lnTo>
                <a:lnTo>
                  <a:pt x="2086" y="2088"/>
                </a:lnTo>
                <a:lnTo>
                  <a:pt x="2074" y="2103"/>
                </a:lnTo>
                <a:lnTo>
                  <a:pt x="2063" y="2124"/>
                </a:lnTo>
                <a:lnTo>
                  <a:pt x="2054" y="2147"/>
                </a:lnTo>
                <a:lnTo>
                  <a:pt x="2030" y="2150"/>
                </a:lnTo>
                <a:lnTo>
                  <a:pt x="2011" y="2161"/>
                </a:lnTo>
                <a:lnTo>
                  <a:pt x="1997" y="2173"/>
                </a:lnTo>
                <a:lnTo>
                  <a:pt x="1983" y="2189"/>
                </a:lnTo>
                <a:lnTo>
                  <a:pt x="1972" y="2206"/>
                </a:lnTo>
                <a:lnTo>
                  <a:pt x="1962" y="2226"/>
                </a:lnTo>
                <a:lnTo>
                  <a:pt x="1951" y="2243"/>
                </a:lnTo>
                <a:lnTo>
                  <a:pt x="1946" y="2248"/>
                </a:lnTo>
                <a:lnTo>
                  <a:pt x="1939" y="2255"/>
                </a:lnTo>
                <a:lnTo>
                  <a:pt x="1930" y="2262"/>
                </a:lnTo>
                <a:lnTo>
                  <a:pt x="1922" y="2266"/>
                </a:lnTo>
                <a:lnTo>
                  <a:pt x="1916" y="2266"/>
                </a:lnTo>
                <a:lnTo>
                  <a:pt x="1908" y="2246"/>
                </a:lnTo>
                <a:lnTo>
                  <a:pt x="1904" y="2224"/>
                </a:lnTo>
                <a:lnTo>
                  <a:pt x="1901" y="2199"/>
                </a:lnTo>
                <a:lnTo>
                  <a:pt x="1894" y="2178"/>
                </a:lnTo>
                <a:lnTo>
                  <a:pt x="1885" y="2166"/>
                </a:lnTo>
                <a:lnTo>
                  <a:pt x="1873" y="2157"/>
                </a:lnTo>
                <a:lnTo>
                  <a:pt x="1861" y="2147"/>
                </a:lnTo>
                <a:lnTo>
                  <a:pt x="1852" y="2135"/>
                </a:lnTo>
                <a:lnTo>
                  <a:pt x="1848" y="2093"/>
                </a:lnTo>
                <a:lnTo>
                  <a:pt x="1841" y="2088"/>
                </a:lnTo>
                <a:lnTo>
                  <a:pt x="1831" y="2086"/>
                </a:lnTo>
                <a:lnTo>
                  <a:pt x="1819" y="2084"/>
                </a:lnTo>
                <a:lnTo>
                  <a:pt x="1808" y="2082"/>
                </a:lnTo>
                <a:lnTo>
                  <a:pt x="1801" y="2077"/>
                </a:lnTo>
                <a:lnTo>
                  <a:pt x="1794" y="2065"/>
                </a:lnTo>
                <a:lnTo>
                  <a:pt x="1796" y="2054"/>
                </a:lnTo>
                <a:lnTo>
                  <a:pt x="1801" y="2042"/>
                </a:lnTo>
                <a:lnTo>
                  <a:pt x="1805" y="2028"/>
                </a:lnTo>
                <a:lnTo>
                  <a:pt x="1800" y="2023"/>
                </a:lnTo>
                <a:lnTo>
                  <a:pt x="1794" y="2018"/>
                </a:lnTo>
                <a:lnTo>
                  <a:pt x="1791" y="2013"/>
                </a:lnTo>
                <a:lnTo>
                  <a:pt x="1787" y="2014"/>
                </a:lnTo>
                <a:lnTo>
                  <a:pt x="1784" y="2014"/>
                </a:lnTo>
                <a:lnTo>
                  <a:pt x="1780" y="2016"/>
                </a:lnTo>
                <a:lnTo>
                  <a:pt x="1775" y="2016"/>
                </a:lnTo>
                <a:lnTo>
                  <a:pt x="1775" y="2004"/>
                </a:lnTo>
                <a:lnTo>
                  <a:pt x="1768" y="1999"/>
                </a:lnTo>
                <a:lnTo>
                  <a:pt x="1761" y="1993"/>
                </a:lnTo>
                <a:lnTo>
                  <a:pt x="1756" y="1986"/>
                </a:lnTo>
                <a:lnTo>
                  <a:pt x="1752" y="1978"/>
                </a:lnTo>
                <a:lnTo>
                  <a:pt x="1742" y="1985"/>
                </a:lnTo>
                <a:lnTo>
                  <a:pt x="1731" y="1990"/>
                </a:lnTo>
                <a:lnTo>
                  <a:pt x="1721" y="1990"/>
                </a:lnTo>
                <a:lnTo>
                  <a:pt x="1705" y="1985"/>
                </a:lnTo>
                <a:lnTo>
                  <a:pt x="1695" y="1978"/>
                </a:lnTo>
                <a:lnTo>
                  <a:pt x="1684" y="1971"/>
                </a:lnTo>
                <a:lnTo>
                  <a:pt x="1674" y="1964"/>
                </a:lnTo>
                <a:lnTo>
                  <a:pt x="1660" y="1958"/>
                </a:lnTo>
                <a:lnTo>
                  <a:pt x="1646" y="1965"/>
                </a:lnTo>
                <a:lnTo>
                  <a:pt x="1628" y="1971"/>
                </a:lnTo>
                <a:lnTo>
                  <a:pt x="1620" y="1958"/>
                </a:lnTo>
                <a:lnTo>
                  <a:pt x="1609" y="1951"/>
                </a:lnTo>
                <a:lnTo>
                  <a:pt x="1599" y="1943"/>
                </a:lnTo>
                <a:lnTo>
                  <a:pt x="1578" y="1931"/>
                </a:lnTo>
                <a:lnTo>
                  <a:pt x="1562" y="1922"/>
                </a:lnTo>
                <a:lnTo>
                  <a:pt x="1550" y="1917"/>
                </a:lnTo>
                <a:lnTo>
                  <a:pt x="1536" y="1915"/>
                </a:lnTo>
                <a:lnTo>
                  <a:pt x="1522" y="1917"/>
                </a:lnTo>
                <a:lnTo>
                  <a:pt x="1506" y="1918"/>
                </a:lnTo>
                <a:lnTo>
                  <a:pt x="1484" y="1920"/>
                </a:lnTo>
                <a:lnTo>
                  <a:pt x="1456" y="1920"/>
                </a:lnTo>
                <a:lnTo>
                  <a:pt x="1353" y="1924"/>
                </a:lnTo>
                <a:lnTo>
                  <a:pt x="1318" y="1941"/>
                </a:lnTo>
                <a:lnTo>
                  <a:pt x="1283" y="1960"/>
                </a:lnTo>
                <a:lnTo>
                  <a:pt x="1248" y="1978"/>
                </a:lnTo>
                <a:lnTo>
                  <a:pt x="1210" y="1993"/>
                </a:lnTo>
                <a:lnTo>
                  <a:pt x="1190" y="1995"/>
                </a:lnTo>
                <a:lnTo>
                  <a:pt x="1168" y="1993"/>
                </a:lnTo>
                <a:lnTo>
                  <a:pt x="1145" y="1990"/>
                </a:lnTo>
                <a:lnTo>
                  <a:pt x="1124" y="1986"/>
                </a:lnTo>
                <a:lnTo>
                  <a:pt x="1103" y="1986"/>
                </a:lnTo>
                <a:lnTo>
                  <a:pt x="1084" y="1993"/>
                </a:lnTo>
                <a:lnTo>
                  <a:pt x="1056" y="2025"/>
                </a:lnTo>
                <a:lnTo>
                  <a:pt x="1023" y="2032"/>
                </a:lnTo>
                <a:lnTo>
                  <a:pt x="1012" y="2039"/>
                </a:lnTo>
                <a:lnTo>
                  <a:pt x="1005" y="2046"/>
                </a:lnTo>
                <a:lnTo>
                  <a:pt x="998" y="2054"/>
                </a:lnTo>
                <a:lnTo>
                  <a:pt x="991" y="2061"/>
                </a:lnTo>
                <a:lnTo>
                  <a:pt x="937" y="2074"/>
                </a:lnTo>
                <a:lnTo>
                  <a:pt x="930" y="2089"/>
                </a:lnTo>
                <a:lnTo>
                  <a:pt x="923" y="2110"/>
                </a:lnTo>
                <a:lnTo>
                  <a:pt x="916" y="2131"/>
                </a:lnTo>
                <a:lnTo>
                  <a:pt x="906" y="2149"/>
                </a:lnTo>
                <a:lnTo>
                  <a:pt x="895" y="2163"/>
                </a:lnTo>
                <a:lnTo>
                  <a:pt x="881" y="2170"/>
                </a:lnTo>
                <a:lnTo>
                  <a:pt x="869" y="2173"/>
                </a:lnTo>
                <a:lnTo>
                  <a:pt x="859" y="2171"/>
                </a:lnTo>
                <a:lnTo>
                  <a:pt x="848" y="2168"/>
                </a:lnTo>
                <a:lnTo>
                  <a:pt x="836" y="2164"/>
                </a:lnTo>
                <a:lnTo>
                  <a:pt x="822" y="2164"/>
                </a:lnTo>
                <a:lnTo>
                  <a:pt x="803" y="2166"/>
                </a:lnTo>
                <a:lnTo>
                  <a:pt x="761" y="2178"/>
                </a:lnTo>
                <a:lnTo>
                  <a:pt x="759" y="2171"/>
                </a:lnTo>
                <a:lnTo>
                  <a:pt x="758" y="2168"/>
                </a:lnTo>
                <a:lnTo>
                  <a:pt x="756" y="2164"/>
                </a:lnTo>
                <a:lnTo>
                  <a:pt x="752" y="2163"/>
                </a:lnTo>
                <a:lnTo>
                  <a:pt x="749" y="2159"/>
                </a:lnTo>
                <a:lnTo>
                  <a:pt x="724" y="2161"/>
                </a:lnTo>
                <a:lnTo>
                  <a:pt x="695" y="2161"/>
                </a:lnTo>
                <a:lnTo>
                  <a:pt x="663" y="2163"/>
                </a:lnTo>
                <a:lnTo>
                  <a:pt x="634" y="2166"/>
                </a:lnTo>
                <a:lnTo>
                  <a:pt x="616" y="2168"/>
                </a:lnTo>
                <a:lnTo>
                  <a:pt x="597" y="2166"/>
                </a:lnTo>
                <a:lnTo>
                  <a:pt x="579" y="2166"/>
                </a:lnTo>
                <a:lnTo>
                  <a:pt x="566" y="2170"/>
                </a:lnTo>
                <a:lnTo>
                  <a:pt x="552" y="2177"/>
                </a:lnTo>
                <a:lnTo>
                  <a:pt x="541" y="2187"/>
                </a:lnTo>
                <a:lnTo>
                  <a:pt x="532" y="2198"/>
                </a:lnTo>
                <a:lnTo>
                  <a:pt x="524" y="2208"/>
                </a:lnTo>
                <a:lnTo>
                  <a:pt x="513" y="2215"/>
                </a:lnTo>
                <a:lnTo>
                  <a:pt x="496" y="2220"/>
                </a:lnTo>
                <a:lnTo>
                  <a:pt x="490" y="2217"/>
                </a:lnTo>
                <a:lnTo>
                  <a:pt x="487" y="2217"/>
                </a:lnTo>
                <a:lnTo>
                  <a:pt x="482" y="2217"/>
                </a:lnTo>
                <a:lnTo>
                  <a:pt x="476" y="2220"/>
                </a:lnTo>
                <a:lnTo>
                  <a:pt x="461" y="2229"/>
                </a:lnTo>
                <a:lnTo>
                  <a:pt x="449" y="2243"/>
                </a:lnTo>
                <a:lnTo>
                  <a:pt x="436" y="2257"/>
                </a:lnTo>
                <a:lnTo>
                  <a:pt x="422" y="2269"/>
                </a:lnTo>
                <a:lnTo>
                  <a:pt x="403" y="2278"/>
                </a:lnTo>
                <a:lnTo>
                  <a:pt x="391" y="2280"/>
                </a:lnTo>
                <a:lnTo>
                  <a:pt x="375" y="2278"/>
                </a:lnTo>
                <a:lnTo>
                  <a:pt x="361" y="2276"/>
                </a:lnTo>
                <a:lnTo>
                  <a:pt x="351" y="2273"/>
                </a:lnTo>
                <a:lnTo>
                  <a:pt x="330" y="2271"/>
                </a:lnTo>
                <a:lnTo>
                  <a:pt x="309" y="2273"/>
                </a:lnTo>
                <a:lnTo>
                  <a:pt x="288" y="2273"/>
                </a:lnTo>
                <a:lnTo>
                  <a:pt x="271" y="2271"/>
                </a:lnTo>
                <a:lnTo>
                  <a:pt x="255" y="2266"/>
                </a:lnTo>
                <a:lnTo>
                  <a:pt x="239" y="2255"/>
                </a:lnTo>
                <a:lnTo>
                  <a:pt x="227" y="2243"/>
                </a:lnTo>
                <a:lnTo>
                  <a:pt x="215" y="2229"/>
                </a:lnTo>
                <a:lnTo>
                  <a:pt x="202" y="2219"/>
                </a:lnTo>
                <a:lnTo>
                  <a:pt x="188" y="2208"/>
                </a:lnTo>
                <a:lnTo>
                  <a:pt x="169" y="2201"/>
                </a:lnTo>
                <a:lnTo>
                  <a:pt x="147" y="2196"/>
                </a:lnTo>
                <a:lnTo>
                  <a:pt x="145" y="2170"/>
                </a:lnTo>
                <a:lnTo>
                  <a:pt x="145" y="2145"/>
                </a:lnTo>
                <a:lnTo>
                  <a:pt x="147" y="2119"/>
                </a:lnTo>
                <a:lnTo>
                  <a:pt x="150" y="2119"/>
                </a:lnTo>
                <a:lnTo>
                  <a:pt x="154" y="2124"/>
                </a:lnTo>
                <a:lnTo>
                  <a:pt x="157" y="2128"/>
                </a:lnTo>
                <a:lnTo>
                  <a:pt x="161" y="2130"/>
                </a:lnTo>
                <a:lnTo>
                  <a:pt x="166" y="2130"/>
                </a:lnTo>
                <a:lnTo>
                  <a:pt x="169" y="2128"/>
                </a:lnTo>
                <a:lnTo>
                  <a:pt x="183" y="2121"/>
                </a:lnTo>
                <a:lnTo>
                  <a:pt x="192" y="2112"/>
                </a:lnTo>
                <a:lnTo>
                  <a:pt x="199" y="2103"/>
                </a:lnTo>
                <a:lnTo>
                  <a:pt x="208" y="2093"/>
                </a:lnTo>
                <a:lnTo>
                  <a:pt x="201" y="2035"/>
                </a:lnTo>
                <a:lnTo>
                  <a:pt x="211" y="2032"/>
                </a:lnTo>
                <a:lnTo>
                  <a:pt x="211" y="1932"/>
                </a:lnTo>
                <a:lnTo>
                  <a:pt x="201" y="1904"/>
                </a:lnTo>
                <a:lnTo>
                  <a:pt x="183" y="1878"/>
                </a:lnTo>
                <a:lnTo>
                  <a:pt x="168" y="1852"/>
                </a:lnTo>
                <a:lnTo>
                  <a:pt x="154" y="1824"/>
                </a:lnTo>
                <a:lnTo>
                  <a:pt x="150" y="1801"/>
                </a:lnTo>
                <a:lnTo>
                  <a:pt x="150" y="1777"/>
                </a:lnTo>
                <a:lnTo>
                  <a:pt x="154" y="1751"/>
                </a:lnTo>
                <a:lnTo>
                  <a:pt x="154" y="1726"/>
                </a:lnTo>
                <a:lnTo>
                  <a:pt x="150" y="1702"/>
                </a:lnTo>
                <a:lnTo>
                  <a:pt x="143" y="1688"/>
                </a:lnTo>
                <a:lnTo>
                  <a:pt x="134" y="1676"/>
                </a:lnTo>
                <a:lnTo>
                  <a:pt x="124" y="1663"/>
                </a:lnTo>
                <a:lnTo>
                  <a:pt x="115" y="1651"/>
                </a:lnTo>
                <a:lnTo>
                  <a:pt x="112" y="1636"/>
                </a:lnTo>
                <a:lnTo>
                  <a:pt x="110" y="1620"/>
                </a:lnTo>
                <a:lnTo>
                  <a:pt x="105" y="1606"/>
                </a:lnTo>
                <a:lnTo>
                  <a:pt x="77" y="1581"/>
                </a:lnTo>
                <a:lnTo>
                  <a:pt x="73" y="1517"/>
                </a:lnTo>
                <a:lnTo>
                  <a:pt x="65" y="1498"/>
                </a:lnTo>
                <a:lnTo>
                  <a:pt x="52" y="1480"/>
                </a:lnTo>
                <a:lnTo>
                  <a:pt x="38" y="1463"/>
                </a:lnTo>
                <a:lnTo>
                  <a:pt x="28" y="1444"/>
                </a:lnTo>
                <a:lnTo>
                  <a:pt x="35" y="1442"/>
                </a:lnTo>
                <a:lnTo>
                  <a:pt x="38" y="1438"/>
                </a:lnTo>
                <a:lnTo>
                  <a:pt x="42" y="1435"/>
                </a:lnTo>
                <a:lnTo>
                  <a:pt x="44" y="1431"/>
                </a:lnTo>
                <a:lnTo>
                  <a:pt x="45" y="1428"/>
                </a:lnTo>
                <a:lnTo>
                  <a:pt x="47" y="1424"/>
                </a:lnTo>
                <a:lnTo>
                  <a:pt x="51" y="1421"/>
                </a:lnTo>
                <a:lnTo>
                  <a:pt x="54" y="1417"/>
                </a:lnTo>
                <a:lnTo>
                  <a:pt x="58" y="1421"/>
                </a:lnTo>
                <a:lnTo>
                  <a:pt x="61" y="1423"/>
                </a:lnTo>
                <a:lnTo>
                  <a:pt x="63" y="1423"/>
                </a:lnTo>
                <a:lnTo>
                  <a:pt x="66" y="1423"/>
                </a:lnTo>
                <a:lnTo>
                  <a:pt x="70" y="1421"/>
                </a:lnTo>
                <a:lnTo>
                  <a:pt x="75" y="1410"/>
                </a:lnTo>
                <a:lnTo>
                  <a:pt x="77" y="1396"/>
                </a:lnTo>
                <a:lnTo>
                  <a:pt x="79" y="1381"/>
                </a:lnTo>
                <a:lnTo>
                  <a:pt x="82" y="1367"/>
                </a:lnTo>
                <a:lnTo>
                  <a:pt x="72" y="1358"/>
                </a:lnTo>
                <a:lnTo>
                  <a:pt x="58" y="1341"/>
                </a:lnTo>
                <a:lnTo>
                  <a:pt x="44" y="1320"/>
                </a:lnTo>
                <a:lnTo>
                  <a:pt x="30" y="1295"/>
                </a:lnTo>
                <a:lnTo>
                  <a:pt x="17" y="1269"/>
                </a:lnTo>
                <a:lnTo>
                  <a:pt x="7" y="1243"/>
                </a:lnTo>
                <a:lnTo>
                  <a:pt x="3" y="1220"/>
                </a:lnTo>
                <a:lnTo>
                  <a:pt x="5" y="1197"/>
                </a:lnTo>
                <a:lnTo>
                  <a:pt x="7" y="1187"/>
                </a:lnTo>
                <a:lnTo>
                  <a:pt x="10" y="1173"/>
                </a:lnTo>
                <a:lnTo>
                  <a:pt x="16" y="1161"/>
                </a:lnTo>
                <a:lnTo>
                  <a:pt x="19" y="1156"/>
                </a:lnTo>
                <a:lnTo>
                  <a:pt x="23" y="1154"/>
                </a:lnTo>
                <a:lnTo>
                  <a:pt x="28" y="1150"/>
                </a:lnTo>
                <a:lnTo>
                  <a:pt x="33" y="1149"/>
                </a:lnTo>
                <a:lnTo>
                  <a:pt x="37" y="1145"/>
                </a:lnTo>
                <a:lnTo>
                  <a:pt x="38" y="1140"/>
                </a:lnTo>
                <a:lnTo>
                  <a:pt x="40" y="1128"/>
                </a:lnTo>
                <a:lnTo>
                  <a:pt x="38" y="1115"/>
                </a:lnTo>
                <a:lnTo>
                  <a:pt x="35" y="1107"/>
                </a:lnTo>
                <a:lnTo>
                  <a:pt x="31" y="1082"/>
                </a:lnTo>
                <a:lnTo>
                  <a:pt x="31" y="1061"/>
                </a:lnTo>
                <a:lnTo>
                  <a:pt x="35" y="1044"/>
                </a:lnTo>
                <a:lnTo>
                  <a:pt x="44" y="1026"/>
                </a:lnTo>
                <a:lnTo>
                  <a:pt x="45" y="1019"/>
                </a:lnTo>
                <a:lnTo>
                  <a:pt x="47" y="1014"/>
                </a:lnTo>
                <a:lnTo>
                  <a:pt x="49" y="1009"/>
                </a:lnTo>
                <a:lnTo>
                  <a:pt x="52" y="1005"/>
                </a:lnTo>
                <a:lnTo>
                  <a:pt x="56" y="1002"/>
                </a:lnTo>
                <a:lnTo>
                  <a:pt x="63" y="998"/>
                </a:lnTo>
                <a:lnTo>
                  <a:pt x="63" y="995"/>
                </a:lnTo>
                <a:lnTo>
                  <a:pt x="66" y="995"/>
                </a:lnTo>
                <a:lnTo>
                  <a:pt x="66" y="1014"/>
                </a:lnTo>
                <a:lnTo>
                  <a:pt x="63" y="1025"/>
                </a:lnTo>
                <a:lnTo>
                  <a:pt x="61" y="1039"/>
                </a:lnTo>
                <a:lnTo>
                  <a:pt x="63" y="1053"/>
                </a:lnTo>
                <a:lnTo>
                  <a:pt x="82" y="1053"/>
                </a:lnTo>
                <a:lnTo>
                  <a:pt x="91" y="1033"/>
                </a:lnTo>
                <a:lnTo>
                  <a:pt x="98" y="1014"/>
                </a:lnTo>
                <a:lnTo>
                  <a:pt x="108" y="995"/>
                </a:lnTo>
                <a:lnTo>
                  <a:pt x="120" y="986"/>
                </a:lnTo>
                <a:lnTo>
                  <a:pt x="136" y="979"/>
                </a:lnTo>
                <a:lnTo>
                  <a:pt x="154" y="976"/>
                </a:lnTo>
                <a:lnTo>
                  <a:pt x="171" y="971"/>
                </a:lnTo>
                <a:lnTo>
                  <a:pt x="185" y="964"/>
                </a:lnTo>
                <a:lnTo>
                  <a:pt x="223" y="918"/>
                </a:lnTo>
                <a:lnTo>
                  <a:pt x="243" y="909"/>
                </a:lnTo>
                <a:lnTo>
                  <a:pt x="262" y="904"/>
                </a:lnTo>
                <a:lnTo>
                  <a:pt x="281" y="895"/>
                </a:lnTo>
                <a:lnTo>
                  <a:pt x="284" y="883"/>
                </a:lnTo>
                <a:lnTo>
                  <a:pt x="302" y="878"/>
                </a:lnTo>
                <a:lnTo>
                  <a:pt x="319" y="882"/>
                </a:lnTo>
                <a:lnTo>
                  <a:pt x="335" y="887"/>
                </a:lnTo>
                <a:lnTo>
                  <a:pt x="353" y="892"/>
                </a:lnTo>
                <a:lnTo>
                  <a:pt x="370" y="892"/>
                </a:lnTo>
                <a:lnTo>
                  <a:pt x="380" y="885"/>
                </a:lnTo>
                <a:lnTo>
                  <a:pt x="389" y="875"/>
                </a:lnTo>
                <a:lnTo>
                  <a:pt x="398" y="864"/>
                </a:lnTo>
                <a:lnTo>
                  <a:pt x="408" y="857"/>
                </a:lnTo>
                <a:lnTo>
                  <a:pt x="476" y="852"/>
                </a:lnTo>
                <a:lnTo>
                  <a:pt x="482" y="841"/>
                </a:lnTo>
                <a:lnTo>
                  <a:pt x="489" y="833"/>
                </a:lnTo>
                <a:lnTo>
                  <a:pt x="497" y="826"/>
                </a:lnTo>
                <a:lnTo>
                  <a:pt x="511" y="822"/>
                </a:lnTo>
                <a:lnTo>
                  <a:pt x="529" y="831"/>
                </a:lnTo>
                <a:lnTo>
                  <a:pt x="546" y="831"/>
                </a:lnTo>
                <a:lnTo>
                  <a:pt x="564" y="827"/>
                </a:lnTo>
                <a:lnTo>
                  <a:pt x="581" y="822"/>
                </a:lnTo>
                <a:lnTo>
                  <a:pt x="606" y="815"/>
                </a:lnTo>
                <a:lnTo>
                  <a:pt x="632" y="808"/>
                </a:lnTo>
                <a:lnTo>
                  <a:pt x="655" y="799"/>
                </a:lnTo>
                <a:lnTo>
                  <a:pt x="675" y="787"/>
                </a:lnTo>
                <a:lnTo>
                  <a:pt x="691" y="772"/>
                </a:lnTo>
                <a:lnTo>
                  <a:pt x="735" y="688"/>
                </a:lnTo>
                <a:lnTo>
                  <a:pt x="745" y="679"/>
                </a:lnTo>
                <a:lnTo>
                  <a:pt x="756" y="672"/>
                </a:lnTo>
                <a:lnTo>
                  <a:pt x="768" y="665"/>
                </a:lnTo>
                <a:lnTo>
                  <a:pt x="777" y="658"/>
                </a:lnTo>
                <a:lnTo>
                  <a:pt x="784" y="646"/>
                </a:lnTo>
                <a:lnTo>
                  <a:pt x="777" y="637"/>
                </a:lnTo>
                <a:lnTo>
                  <a:pt x="770" y="623"/>
                </a:lnTo>
                <a:lnTo>
                  <a:pt x="764" y="607"/>
                </a:lnTo>
                <a:lnTo>
                  <a:pt x="764" y="590"/>
                </a:lnTo>
                <a:lnTo>
                  <a:pt x="768" y="576"/>
                </a:lnTo>
                <a:lnTo>
                  <a:pt x="778" y="560"/>
                </a:lnTo>
                <a:lnTo>
                  <a:pt x="792" y="545"/>
                </a:lnTo>
                <a:lnTo>
                  <a:pt x="810" y="527"/>
                </a:lnTo>
                <a:lnTo>
                  <a:pt x="822" y="506"/>
                </a:lnTo>
                <a:lnTo>
                  <a:pt x="831" y="506"/>
                </a:lnTo>
                <a:lnTo>
                  <a:pt x="840" y="534"/>
                </a:lnTo>
                <a:lnTo>
                  <a:pt x="852" y="557"/>
                </a:lnTo>
                <a:lnTo>
                  <a:pt x="866" y="580"/>
                </a:lnTo>
                <a:lnTo>
                  <a:pt x="880" y="604"/>
                </a:lnTo>
                <a:lnTo>
                  <a:pt x="888" y="604"/>
                </a:lnTo>
                <a:lnTo>
                  <a:pt x="888" y="576"/>
                </a:lnTo>
                <a:lnTo>
                  <a:pt x="892" y="553"/>
                </a:lnTo>
                <a:lnTo>
                  <a:pt x="895" y="557"/>
                </a:lnTo>
                <a:lnTo>
                  <a:pt x="901" y="560"/>
                </a:lnTo>
                <a:lnTo>
                  <a:pt x="904" y="564"/>
                </a:lnTo>
                <a:lnTo>
                  <a:pt x="908" y="566"/>
                </a:lnTo>
                <a:lnTo>
                  <a:pt x="915" y="569"/>
                </a:lnTo>
                <a:lnTo>
                  <a:pt x="915" y="560"/>
                </a:lnTo>
                <a:lnTo>
                  <a:pt x="913" y="557"/>
                </a:lnTo>
                <a:lnTo>
                  <a:pt x="913" y="553"/>
                </a:lnTo>
                <a:lnTo>
                  <a:pt x="913" y="548"/>
                </a:lnTo>
                <a:lnTo>
                  <a:pt x="913" y="543"/>
                </a:lnTo>
                <a:lnTo>
                  <a:pt x="913" y="538"/>
                </a:lnTo>
                <a:lnTo>
                  <a:pt x="911" y="534"/>
                </a:lnTo>
                <a:lnTo>
                  <a:pt x="906" y="529"/>
                </a:lnTo>
                <a:lnTo>
                  <a:pt x="902" y="525"/>
                </a:lnTo>
                <a:lnTo>
                  <a:pt x="897" y="524"/>
                </a:lnTo>
                <a:lnTo>
                  <a:pt x="894" y="517"/>
                </a:lnTo>
                <a:lnTo>
                  <a:pt x="892" y="503"/>
                </a:lnTo>
                <a:lnTo>
                  <a:pt x="908" y="494"/>
                </a:lnTo>
                <a:lnTo>
                  <a:pt x="922" y="484"/>
                </a:lnTo>
                <a:lnTo>
                  <a:pt x="939" y="489"/>
                </a:lnTo>
                <a:lnTo>
                  <a:pt x="955" y="492"/>
                </a:lnTo>
                <a:lnTo>
                  <a:pt x="972" y="494"/>
                </a:lnTo>
                <a:lnTo>
                  <a:pt x="995" y="496"/>
                </a:lnTo>
                <a:lnTo>
                  <a:pt x="995" y="489"/>
                </a:lnTo>
                <a:lnTo>
                  <a:pt x="988" y="489"/>
                </a:lnTo>
                <a:lnTo>
                  <a:pt x="979" y="485"/>
                </a:lnTo>
                <a:lnTo>
                  <a:pt x="969" y="484"/>
                </a:lnTo>
                <a:lnTo>
                  <a:pt x="956" y="484"/>
                </a:lnTo>
                <a:lnTo>
                  <a:pt x="962" y="471"/>
                </a:lnTo>
                <a:lnTo>
                  <a:pt x="970" y="463"/>
                </a:lnTo>
                <a:lnTo>
                  <a:pt x="977" y="452"/>
                </a:lnTo>
                <a:lnTo>
                  <a:pt x="984" y="438"/>
                </a:lnTo>
                <a:lnTo>
                  <a:pt x="979" y="438"/>
                </a:lnTo>
                <a:lnTo>
                  <a:pt x="979" y="435"/>
                </a:lnTo>
                <a:lnTo>
                  <a:pt x="976" y="436"/>
                </a:lnTo>
                <a:lnTo>
                  <a:pt x="974" y="438"/>
                </a:lnTo>
                <a:lnTo>
                  <a:pt x="970" y="440"/>
                </a:lnTo>
                <a:lnTo>
                  <a:pt x="967" y="440"/>
                </a:lnTo>
                <a:lnTo>
                  <a:pt x="960" y="442"/>
                </a:lnTo>
                <a:lnTo>
                  <a:pt x="960" y="436"/>
                </a:lnTo>
                <a:lnTo>
                  <a:pt x="958" y="431"/>
                </a:lnTo>
                <a:lnTo>
                  <a:pt x="956" y="426"/>
                </a:lnTo>
                <a:lnTo>
                  <a:pt x="956" y="419"/>
                </a:lnTo>
                <a:lnTo>
                  <a:pt x="969" y="414"/>
                </a:lnTo>
                <a:lnTo>
                  <a:pt x="976" y="409"/>
                </a:lnTo>
                <a:lnTo>
                  <a:pt x="983" y="402"/>
                </a:lnTo>
                <a:lnTo>
                  <a:pt x="991" y="396"/>
                </a:lnTo>
                <a:lnTo>
                  <a:pt x="997" y="400"/>
                </a:lnTo>
                <a:lnTo>
                  <a:pt x="1002" y="405"/>
                </a:lnTo>
                <a:lnTo>
                  <a:pt x="1007" y="407"/>
                </a:lnTo>
                <a:lnTo>
                  <a:pt x="1012" y="409"/>
                </a:lnTo>
                <a:lnTo>
                  <a:pt x="1018" y="407"/>
                </a:lnTo>
                <a:lnTo>
                  <a:pt x="1019" y="405"/>
                </a:lnTo>
                <a:lnTo>
                  <a:pt x="1021" y="405"/>
                </a:lnTo>
                <a:lnTo>
                  <a:pt x="1021" y="403"/>
                </a:lnTo>
                <a:lnTo>
                  <a:pt x="1021" y="403"/>
                </a:lnTo>
                <a:lnTo>
                  <a:pt x="1023" y="400"/>
                </a:lnTo>
                <a:lnTo>
                  <a:pt x="1018" y="395"/>
                </a:lnTo>
                <a:lnTo>
                  <a:pt x="1014" y="389"/>
                </a:lnTo>
                <a:lnTo>
                  <a:pt x="1012" y="384"/>
                </a:lnTo>
                <a:lnTo>
                  <a:pt x="1011" y="377"/>
                </a:lnTo>
                <a:lnTo>
                  <a:pt x="1023" y="377"/>
                </a:lnTo>
                <a:lnTo>
                  <a:pt x="1026" y="379"/>
                </a:lnTo>
                <a:lnTo>
                  <a:pt x="1030" y="379"/>
                </a:lnTo>
                <a:lnTo>
                  <a:pt x="1035" y="381"/>
                </a:lnTo>
                <a:lnTo>
                  <a:pt x="1042" y="381"/>
                </a:lnTo>
                <a:lnTo>
                  <a:pt x="1046" y="372"/>
                </a:lnTo>
                <a:lnTo>
                  <a:pt x="1035" y="365"/>
                </a:lnTo>
                <a:lnTo>
                  <a:pt x="1028" y="354"/>
                </a:lnTo>
                <a:lnTo>
                  <a:pt x="1023" y="342"/>
                </a:lnTo>
                <a:lnTo>
                  <a:pt x="1044" y="333"/>
                </a:lnTo>
                <a:lnTo>
                  <a:pt x="1063" y="332"/>
                </a:lnTo>
                <a:lnTo>
                  <a:pt x="1080" y="332"/>
                </a:lnTo>
                <a:lnTo>
                  <a:pt x="1091" y="330"/>
                </a:lnTo>
                <a:lnTo>
                  <a:pt x="1103" y="314"/>
                </a:lnTo>
                <a:lnTo>
                  <a:pt x="1114" y="299"/>
                </a:lnTo>
                <a:lnTo>
                  <a:pt x="1126" y="285"/>
                </a:lnTo>
                <a:lnTo>
                  <a:pt x="1129" y="288"/>
                </a:lnTo>
                <a:lnTo>
                  <a:pt x="1133" y="292"/>
                </a:lnTo>
                <a:lnTo>
                  <a:pt x="1138" y="293"/>
                </a:lnTo>
                <a:lnTo>
                  <a:pt x="1142" y="295"/>
                </a:lnTo>
                <a:lnTo>
                  <a:pt x="1145" y="297"/>
                </a:lnTo>
                <a:lnTo>
                  <a:pt x="1148" y="297"/>
                </a:lnTo>
                <a:lnTo>
                  <a:pt x="1155" y="286"/>
                </a:lnTo>
                <a:lnTo>
                  <a:pt x="1161" y="276"/>
                </a:lnTo>
                <a:lnTo>
                  <a:pt x="1168" y="265"/>
                </a:lnTo>
                <a:lnTo>
                  <a:pt x="1176" y="257"/>
                </a:lnTo>
                <a:lnTo>
                  <a:pt x="1185" y="269"/>
                </a:lnTo>
                <a:lnTo>
                  <a:pt x="1192" y="274"/>
                </a:lnTo>
                <a:lnTo>
                  <a:pt x="1199" y="278"/>
                </a:lnTo>
                <a:lnTo>
                  <a:pt x="1208" y="278"/>
                </a:lnTo>
                <a:lnTo>
                  <a:pt x="1217" y="281"/>
                </a:lnTo>
                <a:lnTo>
                  <a:pt x="1229" y="288"/>
                </a:lnTo>
                <a:lnTo>
                  <a:pt x="1243" y="302"/>
                </a:lnTo>
                <a:lnTo>
                  <a:pt x="1253" y="318"/>
                </a:lnTo>
                <a:lnTo>
                  <a:pt x="1265" y="333"/>
                </a:lnTo>
                <a:lnTo>
                  <a:pt x="1279" y="346"/>
                </a:lnTo>
                <a:lnTo>
                  <a:pt x="1274" y="368"/>
                </a:lnTo>
                <a:lnTo>
                  <a:pt x="1271" y="389"/>
                </a:lnTo>
                <a:lnTo>
                  <a:pt x="1267" y="415"/>
                </a:lnTo>
                <a:lnTo>
                  <a:pt x="1276" y="415"/>
                </a:lnTo>
                <a:lnTo>
                  <a:pt x="1279" y="407"/>
                </a:lnTo>
                <a:lnTo>
                  <a:pt x="1285" y="400"/>
                </a:lnTo>
                <a:lnTo>
                  <a:pt x="1288" y="395"/>
                </a:lnTo>
                <a:lnTo>
                  <a:pt x="1292" y="384"/>
                </a:lnTo>
                <a:lnTo>
                  <a:pt x="1290" y="382"/>
                </a:lnTo>
                <a:lnTo>
                  <a:pt x="1288" y="381"/>
                </a:lnTo>
                <a:lnTo>
                  <a:pt x="1288" y="379"/>
                </a:lnTo>
                <a:lnTo>
                  <a:pt x="1288" y="377"/>
                </a:lnTo>
                <a:lnTo>
                  <a:pt x="1286" y="372"/>
                </a:lnTo>
                <a:lnTo>
                  <a:pt x="1306" y="377"/>
                </a:lnTo>
                <a:lnTo>
                  <a:pt x="1302" y="354"/>
                </a:lnTo>
                <a:lnTo>
                  <a:pt x="1318" y="354"/>
                </a:lnTo>
                <a:lnTo>
                  <a:pt x="1330" y="356"/>
                </a:lnTo>
                <a:lnTo>
                  <a:pt x="1340" y="361"/>
                </a:lnTo>
                <a:lnTo>
                  <a:pt x="1342" y="365"/>
                </a:lnTo>
                <a:lnTo>
                  <a:pt x="1346" y="370"/>
                </a:lnTo>
                <a:lnTo>
                  <a:pt x="1347" y="375"/>
                </a:lnTo>
                <a:lnTo>
                  <a:pt x="1349" y="381"/>
                </a:lnTo>
                <a:lnTo>
                  <a:pt x="1375" y="384"/>
                </a:lnTo>
                <a:lnTo>
                  <a:pt x="1375" y="361"/>
                </a:lnTo>
                <a:lnTo>
                  <a:pt x="1382" y="361"/>
                </a:lnTo>
                <a:lnTo>
                  <a:pt x="1391" y="374"/>
                </a:lnTo>
                <a:lnTo>
                  <a:pt x="1403" y="384"/>
                </a:lnTo>
                <a:lnTo>
                  <a:pt x="1417" y="391"/>
                </a:lnTo>
                <a:lnTo>
                  <a:pt x="1417" y="384"/>
                </a:lnTo>
                <a:lnTo>
                  <a:pt x="1414" y="381"/>
                </a:lnTo>
                <a:lnTo>
                  <a:pt x="1412" y="377"/>
                </a:lnTo>
                <a:lnTo>
                  <a:pt x="1412" y="375"/>
                </a:lnTo>
                <a:lnTo>
                  <a:pt x="1412" y="372"/>
                </a:lnTo>
                <a:lnTo>
                  <a:pt x="1414" y="368"/>
                </a:lnTo>
                <a:lnTo>
                  <a:pt x="1417" y="365"/>
                </a:lnTo>
                <a:lnTo>
                  <a:pt x="1421" y="361"/>
                </a:lnTo>
                <a:lnTo>
                  <a:pt x="1424" y="360"/>
                </a:lnTo>
                <a:lnTo>
                  <a:pt x="1428" y="358"/>
                </a:lnTo>
                <a:lnTo>
                  <a:pt x="1430" y="354"/>
                </a:lnTo>
                <a:lnTo>
                  <a:pt x="1433" y="349"/>
                </a:lnTo>
                <a:lnTo>
                  <a:pt x="1428" y="349"/>
                </a:lnTo>
                <a:lnTo>
                  <a:pt x="1424" y="351"/>
                </a:lnTo>
                <a:lnTo>
                  <a:pt x="1423" y="351"/>
                </a:lnTo>
                <a:lnTo>
                  <a:pt x="1419" y="351"/>
                </a:lnTo>
                <a:lnTo>
                  <a:pt x="1417" y="351"/>
                </a:lnTo>
                <a:lnTo>
                  <a:pt x="1414" y="349"/>
                </a:lnTo>
                <a:lnTo>
                  <a:pt x="1414" y="346"/>
                </a:lnTo>
                <a:lnTo>
                  <a:pt x="1414" y="342"/>
                </a:lnTo>
                <a:lnTo>
                  <a:pt x="1414" y="340"/>
                </a:lnTo>
                <a:lnTo>
                  <a:pt x="1414" y="339"/>
                </a:lnTo>
                <a:lnTo>
                  <a:pt x="1416" y="335"/>
                </a:lnTo>
                <a:lnTo>
                  <a:pt x="1417" y="330"/>
                </a:lnTo>
                <a:lnTo>
                  <a:pt x="1405" y="330"/>
                </a:lnTo>
                <a:lnTo>
                  <a:pt x="1396" y="326"/>
                </a:lnTo>
                <a:lnTo>
                  <a:pt x="1389" y="321"/>
                </a:lnTo>
                <a:lnTo>
                  <a:pt x="1382" y="314"/>
                </a:lnTo>
                <a:lnTo>
                  <a:pt x="1396" y="299"/>
                </a:lnTo>
                <a:lnTo>
                  <a:pt x="1407" y="283"/>
                </a:lnTo>
                <a:lnTo>
                  <a:pt x="1417" y="265"/>
                </a:lnTo>
                <a:lnTo>
                  <a:pt x="1426" y="243"/>
                </a:lnTo>
                <a:lnTo>
                  <a:pt x="1442" y="241"/>
                </a:lnTo>
                <a:lnTo>
                  <a:pt x="1450" y="236"/>
                </a:lnTo>
                <a:lnTo>
                  <a:pt x="1456" y="223"/>
                </a:lnTo>
                <a:lnTo>
                  <a:pt x="1456" y="208"/>
                </a:lnTo>
                <a:lnTo>
                  <a:pt x="1454" y="204"/>
                </a:lnTo>
                <a:lnTo>
                  <a:pt x="1450" y="201"/>
                </a:lnTo>
                <a:lnTo>
                  <a:pt x="1450" y="197"/>
                </a:lnTo>
                <a:lnTo>
                  <a:pt x="1449" y="192"/>
                </a:lnTo>
                <a:lnTo>
                  <a:pt x="1456" y="192"/>
                </a:lnTo>
                <a:lnTo>
                  <a:pt x="1463" y="190"/>
                </a:lnTo>
                <a:lnTo>
                  <a:pt x="1466" y="189"/>
                </a:lnTo>
                <a:lnTo>
                  <a:pt x="1470" y="185"/>
                </a:lnTo>
                <a:lnTo>
                  <a:pt x="1470" y="180"/>
                </a:lnTo>
                <a:lnTo>
                  <a:pt x="1471" y="173"/>
                </a:lnTo>
                <a:lnTo>
                  <a:pt x="1471" y="166"/>
                </a:lnTo>
                <a:lnTo>
                  <a:pt x="1478" y="166"/>
                </a:lnTo>
                <a:lnTo>
                  <a:pt x="1484" y="168"/>
                </a:lnTo>
                <a:lnTo>
                  <a:pt x="1487" y="169"/>
                </a:lnTo>
                <a:lnTo>
                  <a:pt x="1492" y="171"/>
                </a:lnTo>
                <a:lnTo>
                  <a:pt x="1498" y="173"/>
                </a:lnTo>
                <a:lnTo>
                  <a:pt x="1498" y="157"/>
                </a:lnTo>
                <a:lnTo>
                  <a:pt x="1505" y="159"/>
                </a:lnTo>
                <a:lnTo>
                  <a:pt x="1508" y="161"/>
                </a:lnTo>
                <a:lnTo>
                  <a:pt x="1512" y="161"/>
                </a:lnTo>
                <a:lnTo>
                  <a:pt x="1513" y="162"/>
                </a:lnTo>
                <a:lnTo>
                  <a:pt x="1517" y="166"/>
                </a:lnTo>
                <a:lnTo>
                  <a:pt x="1519" y="162"/>
                </a:lnTo>
                <a:lnTo>
                  <a:pt x="1519" y="161"/>
                </a:lnTo>
                <a:lnTo>
                  <a:pt x="1519" y="161"/>
                </a:lnTo>
                <a:lnTo>
                  <a:pt x="1520" y="159"/>
                </a:lnTo>
                <a:lnTo>
                  <a:pt x="1522" y="157"/>
                </a:lnTo>
                <a:lnTo>
                  <a:pt x="1520" y="152"/>
                </a:lnTo>
                <a:lnTo>
                  <a:pt x="1519" y="147"/>
                </a:lnTo>
                <a:lnTo>
                  <a:pt x="1517" y="143"/>
                </a:lnTo>
                <a:lnTo>
                  <a:pt x="1513" y="138"/>
                </a:lnTo>
                <a:lnTo>
                  <a:pt x="1520" y="136"/>
                </a:lnTo>
                <a:lnTo>
                  <a:pt x="1524" y="134"/>
                </a:lnTo>
                <a:lnTo>
                  <a:pt x="1527" y="133"/>
                </a:lnTo>
                <a:lnTo>
                  <a:pt x="1529" y="131"/>
                </a:lnTo>
                <a:lnTo>
                  <a:pt x="1532" y="127"/>
                </a:lnTo>
                <a:lnTo>
                  <a:pt x="1536" y="126"/>
                </a:lnTo>
                <a:lnTo>
                  <a:pt x="1541" y="122"/>
                </a:lnTo>
                <a:lnTo>
                  <a:pt x="1553" y="133"/>
                </a:lnTo>
                <a:lnTo>
                  <a:pt x="1567" y="134"/>
                </a:lnTo>
                <a:lnTo>
                  <a:pt x="1583" y="133"/>
                </a:lnTo>
                <a:lnTo>
                  <a:pt x="1597" y="129"/>
                </a:lnTo>
                <a:lnTo>
                  <a:pt x="1613" y="126"/>
                </a:lnTo>
                <a:lnTo>
                  <a:pt x="1625" y="124"/>
                </a:lnTo>
                <a:lnTo>
                  <a:pt x="1637" y="127"/>
                </a:lnTo>
                <a:lnTo>
                  <a:pt x="1639" y="129"/>
                </a:lnTo>
                <a:lnTo>
                  <a:pt x="1641" y="133"/>
                </a:lnTo>
                <a:lnTo>
                  <a:pt x="1642" y="136"/>
                </a:lnTo>
                <a:lnTo>
                  <a:pt x="1646" y="140"/>
                </a:lnTo>
                <a:lnTo>
                  <a:pt x="1648" y="143"/>
                </a:lnTo>
                <a:lnTo>
                  <a:pt x="1649" y="136"/>
                </a:lnTo>
                <a:lnTo>
                  <a:pt x="1651" y="131"/>
                </a:lnTo>
                <a:lnTo>
                  <a:pt x="1653" y="126"/>
                </a:lnTo>
                <a:lnTo>
                  <a:pt x="1655" y="122"/>
                </a:lnTo>
                <a:lnTo>
                  <a:pt x="1660" y="119"/>
                </a:lnTo>
                <a:lnTo>
                  <a:pt x="1663" y="121"/>
                </a:lnTo>
                <a:lnTo>
                  <a:pt x="1665" y="122"/>
                </a:lnTo>
                <a:lnTo>
                  <a:pt x="1667" y="122"/>
                </a:lnTo>
                <a:lnTo>
                  <a:pt x="1669" y="121"/>
                </a:lnTo>
                <a:lnTo>
                  <a:pt x="1672" y="121"/>
                </a:lnTo>
                <a:lnTo>
                  <a:pt x="1676" y="119"/>
                </a:lnTo>
                <a:lnTo>
                  <a:pt x="1670" y="105"/>
                </a:lnTo>
                <a:lnTo>
                  <a:pt x="1667" y="87"/>
                </a:lnTo>
                <a:lnTo>
                  <a:pt x="1663" y="70"/>
                </a:lnTo>
                <a:lnTo>
                  <a:pt x="1695" y="54"/>
                </a:lnTo>
                <a:lnTo>
                  <a:pt x="1695" y="63"/>
                </a:lnTo>
                <a:lnTo>
                  <a:pt x="1698" y="70"/>
                </a:lnTo>
                <a:lnTo>
                  <a:pt x="1702" y="73"/>
                </a:lnTo>
                <a:lnTo>
                  <a:pt x="1705" y="79"/>
                </a:lnTo>
                <a:lnTo>
                  <a:pt x="1714" y="80"/>
                </a:lnTo>
                <a:lnTo>
                  <a:pt x="1730" y="89"/>
                </a:lnTo>
                <a:lnTo>
                  <a:pt x="1747" y="91"/>
                </a:lnTo>
                <a:lnTo>
                  <a:pt x="1766" y="89"/>
                </a:lnTo>
                <a:lnTo>
                  <a:pt x="1766" y="100"/>
                </a:lnTo>
                <a:lnTo>
                  <a:pt x="1794" y="100"/>
                </a:lnTo>
                <a:lnTo>
                  <a:pt x="1800" y="110"/>
                </a:lnTo>
                <a:lnTo>
                  <a:pt x="1807" y="115"/>
                </a:lnTo>
                <a:lnTo>
                  <a:pt x="1817" y="115"/>
                </a:lnTo>
                <a:lnTo>
                  <a:pt x="1833" y="115"/>
                </a:lnTo>
                <a:lnTo>
                  <a:pt x="1843" y="112"/>
                </a:lnTo>
                <a:lnTo>
                  <a:pt x="1852" y="114"/>
                </a:lnTo>
                <a:lnTo>
                  <a:pt x="1862" y="121"/>
                </a:lnTo>
                <a:lnTo>
                  <a:pt x="1876" y="126"/>
                </a:lnTo>
                <a:lnTo>
                  <a:pt x="1890" y="131"/>
                </a:lnTo>
                <a:lnTo>
                  <a:pt x="1890" y="127"/>
                </a:lnTo>
                <a:lnTo>
                  <a:pt x="1894" y="127"/>
                </a:lnTo>
                <a:lnTo>
                  <a:pt x="1894" y="115"/>
                </a:lnTo>
                <a:lnTo>
                  <a:pt x="1925" y="112"/>
                </a:lnTo>
                <a:lnTo>
                  <a:pt x="1925" y="117"/>
                </a:lnTo>
                <a:lnTo>
                  <a:pt x="1925" y="121"/>
                </a:lnTo>
                <a:lnTo>
                  <a:pt x="1927" y="124"/>
                </a:lnTo>
                <a:lnTo>
                  <a:pt x="1929" y="127"/>
                </a:lnTo>
                <a:lnTo>
                  <a:pt x="1932" y="126"/>
                </a:lnTo>
                <a:lnTo>
                  <a:pt x="1936" y="126"/>
                </a:lnTo>
                <a:lnTo>
                  <a:pt x="1939" y="124"/>
                </a:lnTo>
                <a:lnTo>
                  <a:pt x="1941" y="124"/>
                </a:lnTo>
                <a:lnTo>
                  <a:pt x="1944" y="126"/>
                </a:lnTo>
                <a:lnTo>
                  <a:pt x="1948" y="127"/>
                </a:lnTo>
                <a:lnTo>
                  <a:pt x="1953" y="136"/>
                </a:lnTo>
                <a:lnTo>
                  <a:pt x="1958" y="141"/>
                </a:lnTo>
                <a:lnTo>
                  <a:pt x="1965" y="145"/>
                </a:lnTo>
                <a:lnTo>
                  <a:pt x="1978" y="147"/>
                </a:lnTo>
                <a:lnTo>
                  <a:pt x="1990" y="122"/>
                </a:lnTo>
                <a:lnTo>
                  <a:pt x="1985" y="122"/>
                </a:lnTo>
                <a:lnTo>
                  <a:pt x="1983" y="121"/>
                </a:lnTo>
                <a:lnTo>
                  <a:pt x="1981" y="121"/>
                </a:lnTo>
                <a:lnTo>
                  <a:pt x="1979" y="119"/>
                </a:lnTo>
                <a:lnTo>
                  <a:pt x="1978" y="117"/>
                </a:lnTo>
                <a:lnTo>
                  <a:pt x="1974" y="115"/>
                </a:lnTo>
                <a:lnTo>
                  <a:pt x="1974" y="112"/>
                </a:lnTo>
                <a:lnTo>
                  <a:pt x="1978" y="112"/>
                </a:lnTo>
                <a:lnTo>
                  <a:pt x="1983" y="110"/>
                </a:lnTo>
                <a:lnTo>
                  <a:pt x="1986" y="108"/>
                </a:lnTo>
                <a:lnTo>
                  <a:pt x="1992" y="108"/>
                </a:lnTo>
                <a:lnTo>
                  <a:pt x="1997" y="108"/>
                </a:lnTo>
                <a:lnTo>
                  <a:pt x="2007" y="121"/>
                </a:lnTo>
                <a:lnTo>
                  <a:pt x="2014" y="126"/>
                </a:lnTo>
                <a:lnTo>
                  <a:pt x="2021" y="127"/>
                </a:lnTo>
                <a:lnTo>
                  <a:pt x="2026" y="129"/>
                </a:lnTo>
                <a:lnTo>
                  <a:pt x="2032" y="134"/>
                </a:lnTo>
                <a:lnTo>
                  <a:pt x="2035" y="134"/>
                </a:lnTo>
                <a:lnTo>
                  <a:pt x="2037" y="136"/>
                </a:lnTo>
                <a:lnTo>
                  <a:pt x="2037" y="138"/>
                </a:lnTo>
                <a:lnTo>
                  <a:pt x="2035" y="138"/>
                </a:lnTo>
                <a:lnTo>
                  <a:pt x="2033" y="138"/>
                </a:lnTo>
                <a:lnTo>
                  <a:pt x="2033" y="138"/>
                </a:lnTo>
                <a:lnTo>
                  <a:pt x="2032" y="138"/>
                </a:lnTo>
                <a:lnTo>
                  <a:pt x="2026" y="143"/>
                </a:lnTo>
                <a:lnTo>
                  <a:pt x="2021" y="147"/>
                </a:lnTo>
                <a:lnTo>
                  <a:pt x="2014" y="152"/>
                </a:lnTo>
                <a:lnTo>
                  <a:pt x="2009" y="155"/>
                </a:lnTo>
                <a:lnTo>
                  <a:pt x="2006" y="162"/>
                </a:lnTo>
                <a:lnTo>
                  <a:pt x="2002" y="175"/>
                </a:lnTo>
                <a:lnTo>
                  <a:pt x="2000" y="187"/>
                </a:lnTo>
                <a:lnTo>
                  <a:pt x="1997" y="199"/>
                </a:lnTo>
                <a:lnTo>
                  <a:pt x="1990" y="208"/>
                </a:lnTo>
                <a:lnTo>
                  <a:pt x="1986" y="204"/>
                </a:lnTo>
                <a:lnTo>
                  <a:pt x="1985" y="201"/>
                </a:lnTo>
                <a:lnTo>
                  <a:pt x="1983" y="199"/>
                </a:lnTo>
                <a:lnTo>
                  <a:pt x="1978" y="196"/>
                </a:lnTo>
                <a:lnTo>
                  <a:pt x="1978" y="201"/>
                </a:lnTo>
                <a:lnTo>
                  <a:pt x="1978" y="204"/>
                </a:lnTo>
                <a:lnTo>
                  <a:pt x="1976" y="208"/>
                </a:lnTo>
                <a:lnTo>
                  <a:pt x="1974" y="211"/>
                </a:lnTo>
                <a:lnTo>
                  <a:pt x="1955" y="208"/>
                </a:lnTo>
                <a:lnTo>
                  <a:pt x="1950" y="215"/>
                </a:lnTo>
                <a:lnTo>
                  <a:pt x="1946" y="222"/>
                </a:lnTo>
                <a:lnTo>
                  <a:pt x="1944" y="229"/>
                </a:lnTo>
                <a:lnTo>
                  <a:pt x="1944" y="243"/>
                </a:lnTo>
                <a:lnTo>
                  <a:pt x="1943" y="251"/>
                </a:lnTo>
                <a:lnTo>
                  <a:pt x="1944" y="260"/>
                </a:lnTo>
                <a:lnTo>
                  <a:pt x="1950" y="271"/>
                </a:lnTo>
                <a:lnTo>
                  <a:pt x="1955" y="281"/>
                </a:lnTo>
                <a:lnTo>
                  <a:pt x="1943" y="293"/>
                </a:lnTo>
                <a:lnTo>
                  <a:pt x="1932" y="309"/>
                </a:lnTo>
                <a:lnTo>
                  <a:pt x="1925" y="326"/>
                </a:lnTo>
                <a:lnTo>
                  <a:pt x="1916" y="342"/>
                </a:lnTo>
                <a:lnTo>
                  <a:pt x="1906" y="358"/>
                </a:lnTo>
                <a:lnTo>
                  <a:pt x="1906" y="360"/>
                </a:lnTo>
                <a:lnTo>
                  <a:pt x="1906" y="361"/>
                </a:lnTo>
                <a:lnTo>
                  <a:pt x="1908" y="363"/>
                </a:lnTo>
                <a:lnTo>
                  <a:pt x="1908" y="363"/>
                </a:lnTo>
                <a:lnTo>
                  <a:pt x="1910" y="365"/>
                </a:lnTo>
                <a:lnTo>
                  <a:pt x="1923" y="379"/>
                </a:lnTo>
                <a:lnTo>
                  <a:pt x="1943" y="389"/>
                </a:lnTo>
                <a:lnTo>
                  <a:pt x="1960" y="400"/>
                </a:lnTo>
                <a:lnTo>
                  <a:pt x="1978" y="412"/>
                </a:lnTo>
                <a:lnTo>
                  <a:pt x="1988" y="422"/>
                </a:lnTo>
                <a:lnTo>
                  <a:pt x="1997" y="435"/>
                </a:lnTo>
                <a:lnTo>
                  <a:pt x="2006" y="449"/>
                </a:lnTo>
                <a:lnTo>
                  <a:pt x="2016" y="457"/>
                </a:lnTo>
                <a:lnTo>
                  <a:pt x="2051" y="457"/>
                </a:lnTo>
                <a:lnTo>
                  <a:pt x="2067" y="477"/>
                </a:lnTo>
                <a:lnTo>
                  <a:pt x="2079" y="482"/>
                </a:lnTo>
                <a:lnTo>
                  <a:pt x="2093" y="484"/>
                </a:lnTo>
                <a:lnTo>
                  <a:pt x="2105" y="489"/>
                </a:lnTo>
                <a:lnTo>
                  <a:pt x="2114" y="496"/>
                </a:lnTo>
                <a:lnTo>
                  <a:pt x="2119" y="506"/>
                </a:lnTo>
                <a:lnTo>
                  <a:pt x="2126" y="515"/>
                </a:lnTo>
                <a:lnTo>
                  <a:pt x="2136" y="522"/>
                </a:lnTo>
                <a:lnTo>
                  <a:pt x="2156" y="529"/>
                </a:lnTo>
                <a:lnTo>
                  <a:pt x="2175" y="531"/>
                </a:lnTo>
                <a:lnTo>
                  <a:pt x="2196" y="534"/>
                </a:lnTo>
                <a:lnTo>
                  <a:pt x="2213" y="541"/>
                </a:lnTo>
                <a:lnTo>
                  <a:pt x="2220" y="550"/>
                </a:lnTo>
                <a:lnTo>
                  <a:pt x="2224" y="562"/>
                </a:lnTo>
                <a:lnTo>
                  <a:pt x="2225" y="574"/>
                </a:lnTo>
                <a:lnTo>
                  <a:pt x="2232" y="583"/>
                </a:lnTo>
                <a:lnTo>
                  <a:pt x="2238" y="587"/>
                </a:lnTo>
                <a:lnTo>
                  <a:pt x="2248" y="594"/>
                </a:lnTo>
                <a:lnTo>
                  <a:pt x="2262" y="599"/>
                </a:lnTo>
                <a:lnTo>
                  <a:pt x="2280" y="606"/>
                </a:lnTo>
                <a:lnTo>
                  <a:pt x="2294" y="611"/>
                </a:lnTo>
                <a:lnTo>
                  <a:pt x="2306" y="616"/>
                </a:lnTo>
                <a:lnTo>
                  <a:pt x="2313" y="618"/>
                </a:lnTo>
                <a:lnTo>
                  <a:pt x="2334" y="607"/>
                </a:lnTo>
                <a:lnTo>
                  <a:pt x="2356" y="597"/>
                </a:lnTo>
                <a:lnTo>
                  <a:pt x="2377" y="588"/>
                </a:lnTo>
                <a:lnTo>
                  <a:pt x="2383" y="567"/>
                </a:lnTo>
                <a:lnTo>
                  <a:pt x="2390" y="550"/>
                </a:lnTo>
                <a:lnTo>
                  <a:pt x="2398" y="536"/>
                </a:lnTo>
                <a:lnTo>
                  <a:pt x="2409" y="522"/>
                </a:lnTo>
                <a:lnTo>
                  <a:pt x="2416" y="506"/>
                </a:lnTo>
                <a:lnTo>
                  <a:pt x="2419" y="491"/>
                </a:lnTo>
                <a:lnTo>
                  <a:pt x="2419" y="471"/>
                </a:lnTo>
                <a:lnTo>
                  <a:pt x="2417" y="452"/>
                </a:lnTo>
                <a:lnTo>
                  <a:pt x="2419" y="435"/>
                </a:lnTo>
                <a:lnTo>
                  <a:pt x="2426" y="419"/>
                </a:lnTo>
                <a:lnTo>
                  <a:pt x="2437" y="405"/>
                </a:lnTo>
                <a:lnTo>
                  <a:pt x="2444" y="391"/>
                </a:lnTo>
                <a:lnTo>
                  <a:pt x="2445" y="377"/>
                </a:lnTo>
                <a:lnTo>
                  <a:pt x="2444" y="367"/>
                </a:lnTo>
                <a:lnTo>
                  <a:pt x="2438" y="356"/>
                </a:lnTo>
                <a:lnTo>
                  <a:pt x="2433" y="347"/>
                </a:lnTo>
                <a:lnTo>
                  <a:pt x="2430" y="335"/>
                </a:lnTo>
                <a:lnTo>
                  <a:pt x="2431" y="323"/>
                </a:lnTo>
                <a:lnTo>
                  <a:pt x="2435" y="314"/>
                </a:lnTo>
                <a:lnTo>
                  <a:pt x="2440" y="302"/>
                </a:lnTo>
                <a:lnTo>
                  <a:pt x="2438" y="288"/>
                </a:lnTo>
                <a:lnTo>
                  <a:pt x="2435" y="283"/>
                </a:lnTo>
                <a:lnTo>
                  <a:pt x="2430" y="276"/>
                </a:lnTo>
                <a:lnTo>
                  <a:pt x="2426" y="267"/>
                </a:lnTo>
                <a:lnTo>
                  <a:pt x="2428" y="253"/>
                </a:lnTo>
                <a:lnTo>
                  <a:pt x="2430" y="248"/>
                </a:lnTo>
                <a:lnTo>
                  <a:pt x="2435" y="243"/>
                </a:lnTo>
                <a:lnTo>
                  <a:pt x="2440" y="237"/>
                </a:lnTo>
                <a:lnTo>
                  <a:pt x="2444" y="232"/>
                </a:lnTo>
                <a:lnTo>
                  <a:pt x="2447" y="227"/>
                </a:lnTo>
                <a:lnTo>
                  <a:pt x="2447" y="217"/>
                </a:lnTo>
                <a:lnTo>
                  <a:pt x="2445" y="208"/>
                </a:lnTo>
                <a:lnTo>
                  <a:pt x="2444" y="199"/>
                </a:lnTo>
                <a:lnTo>
                  <a:pt x="2444" y="189"/>
                </a:lnTo>
                <a:lnTo>
                  <a:pt x="2447" y="185"/>
                </a:lnTo>
                <a:lnTo>
                  <a:pt x="2449" y="183"/>
                </a:lnTo>
                <a:lnTo>
                  <a:pt x="2452" y="180"/>
                </a:lnTo>
                <a:lnTo>
                  <a:pt x="2454" y="176"/>
                </a:lnTo>
                <a:lnTo>
                  <a:pt x="2470" y="185"/>
                </a:lnTo>
                <a:lnTo>
                  <a:pt x="2470" y="176"/>
                </a:lnTo>
                <a:lnTo>
                  <a:pt x="2458" y="166"/>
                </a:lnTo>
                <a:lnTo>
                  <a:pt x="2451" y="150"/>
                </a:lnTo>
                <a:lnTo>
                  <a:pt x="2447" y="131"/>
                </a:lnTo>
                <a:lnTo>
                  <a:pt x="2452" y="126"/>
                </a:lnTo>
                <a:lnTo>
                  <a:pt x="2456" y="119"/>
                </a:lnTo>
                <a:lnTo>
                  <a:pt x="2458" y="112"/>
                </a:lnTo>
                <a:lnTo>
                  <a:pt x="2473" y="119"/>
                </a:lnTo>
                <a:lnTo>
                  <a:pt x="2475" y="93"/>
                </a:lnTo>
                <a:lnTo>
                  <a:pt x="2479" y="70"/>
                </a:lnTo>
                <a:lnTo>
                  <a:pt x="2482" y="47"/>
                </a:lnTo>
                <a:lnTo>
                  <a:pt x="2486" y="23"/>
                </a:lnTo>
                <a:lnTo>
                  <a:pt x="2499" y="12"/>
                </a:lnTo>
                <a:lnTo>
                  <a:pt x="2515" y="0"/>
                </a:ln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ko-KR" altLang="en-US" dirty="0"/>
          </a:p>
        </p:txBody>
      </p:sp>
      <p:sp>
        <p:nvSpPr>
          <p:cNvPr id="27" name="TextBox 26"/>
          <p:cNvSpPr txBox="1"/>
          <p:nvPr/>
        </p:nvSpPr>
        <p:spPr>
          <a:xfrm>
            <a:off x="4860031" y="1683553"/>
            <a:ext cx="3216985"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 This PowerPoint Template has clean and neutral design that can be adapted to any content and meets various market segments.  </a:t>
            </a:r>
          </a:p>
        </p:txBody>
      </p:sp>
      <p:sp>
        <p:nvSpPr>
          <p:cNvPr id="28" name="Title 3"/>
          <p:cNvSpPr txBox="1">
            <a:spLocks/>
          </p:cNvSpPr>
          <p:nvPr/>
        </p:nvSpPr>
        <p:spPr>
          <a:xfrm>
            <a:off x="4860032" y="1189792"/>
            <a:ext cx="3216985" cy="517862"/>
          </a:xfrm>
          <a:prstGeom prst="rect">
            <a:avLst/>
          </a:prstGeom>
        </p:spPr>
        <p:txBody>
          <a:bodyPr anchor="ctr"/>
          <a:lst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a:lstStyle>
          <a:p>
            <a:pPr algn="l">
              <a:lnSpc>
                <a:spcPct val="110000"/>
              </a:lnSpc>
            </a:pPr>
            <a:r>
              <a:rPr lang="en-US" altLang="ko-KR" sz="2000" dirty="0">
                <a:solidFill>
                  <a:schemeClr val="tx1">
                    <a:lumMod val="75000"/>
                    <a:lumOff val="25000"/>
                  </a:schemeClr>
                </a:solidFill>
                <a:latin typeface="+mn-lt"/>
              </a:rPr>
              <a:t>Simple</a:t>
            </a:r>
            <a:r>
              <a:rPr lang="en-US" altLang="ko-KR" sz="2000" dirty="0">
                <a:solidFill>
                  <a:schemeClr val="tx1">
                    <a:lumMod val="65000"/>
                    <a:lumOff val="35000"/>
                  </a:schemeClr>
                </a:solidFill>
                <a:latin typeface="+mn-lt"/>
              </a:rPr>
              <a:t> </a:t>
            </a:r>
            <a:r>
              <a:rPr lang="en-US" altLang="ko-KR" sz="2000" dirty="0">
                <a:solidFill>
                  <a:schemeClr val="accent1"/>
                </a:solidFill>
                <a:latin typeface="+mn-lt"/>
              </a:rPr>
              <a:t>Presentation</a:t>
            </a:r>
          </a:p>
        </p:txBody>
      </p:sp>
      <p:sp>
        <p:nvSpPr>
          <p:cNvPr id="29" name="Round Same Side Corner Rectangle 8"/>
          <p:cNvSpPr/>
          <p:nvPr/>
        </p:nvSpPr>
        <p:spPr>
          <a:xfrm>
            <a:off x="6591442" y="3042295"/>
            <a:ext cx="284814" cy="750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30" name="Round Same Side Corner Rectangle 20"/>
          <p:cNvSpPr/>
          <p:nvPr/>
        </p:nvSpPr>
        <p:spPr>
          <a:xfrm rot="10800000">
            <a:off x="5345587" y="3038832"/>
            <a:ext cx="354891" cy="7570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31" name="TextBox 30"/>
          <p:cNvSpPr txBox="1"/>
          <p:nvPr/>
        </p:nvSpPr>
        <p:spPr>
          <a:xfrm>
            <a:off x="5748494" y="3217304"/>
            <a:ext cx="672064"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cs typeface="Arial" pitchFamily="34" charset="0"/>
              </a:rPr>
              <a:t>40</a:t>
            </a:r>
            <a:r>
              <a:rPr lang="en-US" altLang="ko-KR" sz="1200" b="1" dirty="0">
                <a:solidFill>
                  <a:schemeClr val="tx1">
                    <a:lumMod val="75000"/>
                    <a:lumOff val="25000"/>
                  </a:schemeClr>
                </a:solidFill>
                <a:cs typeface="Arial" pitchFamily="34" charset="0"/>
              </a:rPr>
              <a:t>%</a:t>
            </a:r>
            <a:endParaRPr lang="ko-KR" altLang="en-US" sz="1200" b="1" dirty="0">
              <a:solidFill>
                <a:schemeClr val="tx1">
                  <a:lumMod val="75000"/>
                  <a:lumOff val="25000"/>
                </a:schemeClr>
              </a:solidFill>
              <a:cs typeface="Arial" pitchFamily="34" charset="0"/>
            </a:endParaRPr>
          </a:p>
        </p:txBody>
      </p:sp>
      <p:sp>
        <p:nvSpPr>
          <p:cNvPr id="32" name="TextBox 31"/>
          <p:cNvSpPr txBox="1"/>
          <p:nvPr/>
        </p:nvSpPr>
        <p:spPr>
          <a:xfrm>
            <a:off x="6959311" y="3217304"/>
            <a:ext cx="672064"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cs typeface="Arial" pitchFamily="34" charset="0"/>
              </a:rPr>
              <a:t>60</a:t>
            </a:r>
            <a:r>
              <a:rPr lang="en-US" altLang="ko-KR" sz="1200" b="1" dirty="0">
                <a:solidFill>
                  <a:schemeClr val="tx1">
                    <a:lumMod val="75000"/>
                    <a:lumOff val="25000"/>
                  </a:schemeClr>
                </a:solidFill>
                <a:cs typeface="Arial" pitchFamily="34" charset="0"/>
              </a:rPr>
              <a:t>%</a:t>
            </a:r>
            <a:endParaRPr lang="ko-KR" altLang="en-US" sz="1200" b="1" dirty="0">
              <a:solidFill>
                <a:schemeClr val="tx1">
                  <a:lumMod val="75000"/>
                  <a:lumOff val="25000"/>
                </a:schemeClr>
              </a:solidFill>
              <a:cs typeface="Arial" pitchFamily="34" charset="0"/>
            </a:endParaRPr>
          </a:p>
        </p:txBody>
      </p:sp>
      <p:sp>
        <p:nvSpPr>
          <p:cNvPr id="22" name="Oval 21"/>
          <p:cNvSpPr/>
          <p:nvPr/>
        </p:nvSpPr>
        <p:spPr>
          <a:xfrm>
            <a:off x="2462064" y="1969482"/>
            <a:ext cx="914400" cy="9144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4" name="TextBox 33"/>
          <p:cNvSpPr txBox="1"/>
          <p:nvPr/>
        </p:nvSpPr>
        <p:spPr>
          <a:xfrm>
            <a:off x="2485614" y="2284747"/>
            <a:ext cx="8749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a:t>
            </a:r>
            <a:endParaRPr lang="ko-KR" altLang="en-US" sz="1200" b="1" dirty="0">
              <a:solidFill>
                <a:schemeClr val="tx1">
                  <a:lumMod val="75000"/>
                  <a:lumOff val="25000"/>
                </a:schemeClr>
              </a:solidFill>
              <a:cs typeface="Arial" pitchFamily="34" charset="0"/>
            </a:endParaRPr>
          </a:p>
        </p:txBody>
      </p:sp>
      <p:sp>
        <p:nvSpPr>
          <p:cNvPr id="35" name="Oval 34"/>
          <p:cNvSpPr/>
          <p:nvPr/>
        </p:nvSpPr>
        <p:spPr>
          <a:xfrm>
            <a:off x="3498908" y="3098977"/>
            <a:ext cx="744187" cy="744187"/>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6" name="TextBox 35"/>
          <p:cNvSpPr txBox="1"/>
          <p:nvPr/>
        </p:nvSpPr>
        <p:spPr>
          <a:xfrm>
            <a:off x="3433527" y="3310100"/>
            <a:ext cx="8749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a:t>
            </a:r>
            <a:endParaRPr lang="ko-KR" altLang="en-US" sz="1200" b="1" dirty="0">
              <a:solidFill>
                <a:schemeClr val="tx1">
                  <a:lumMod val="75000"/>
                  <a:lumOff val="25000"/>
                </a:schemeClr>
              </a:solidFill>
              <a:cs typeface="Arial" pitchFamily="34" charset="0"/>
            </a:endParaRPr>
          </a:p>
        </p:txBody>
      </p:sp>
      <p:sp>
        <p:nvSpPr>
          <p:cNvPr id="37" name="TextBox 36"/>
          <p:cNvSpPr txBox="1"/>
          <p:nvPr/>
        </p:nvSpPr>
        <p:spPr>
          <a:xfrm>
            <a:off x="4860030" y="3843164"/>
            <a:ext cx="3216985"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Get a modern PowerPoint  Presentation that is beautifully designed. </a:t>
            </a:r>
          </a:p>
        </p:txBody>
      </p:sp>
    </p:spTree>
    <p:extLst>
      <p:ext uri="{BB962C8B-B14F-4D97-AF65-F5344CB8AC3E}">
        <p14:creationId xmlns:p14="http://schemas.microsoft.com/office/powerpoint/2010/main" val="867331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4804" y="801339"/>
            <a:ext cx="5315151" cy="3530502"/>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Title 1"/>
          <p:cNvSpPr>
            <a:spLocks noGrp="1"/>
          </p:cNvSpPr>
          <p:nvPr>
            <p:ph type="title"/>
          </p:nvPr>
        </p:nvSpPr>
        <p:spPr>
          <a:xfrm>
            <a:off x="539552" y="670961"/>
            <a:ext cx="2160240" cy="2017751"/>
          </a:xfrm>
        </p:spPr>
        <p:txBody>
          <a:bodyPr/>
          <a:lstStyle/>
          <a:p>
            <a:r>
              <a:rPr lang="en-US" altLang="ko-KR" dirty="0">
                <a:solidFill>
                  <a:schemeClr val="tx1">
                    <a:lumMod val="75000"/>
                    <a:lumOff val="25000"/>
                  </a:schemeClr>
                </a:solidFill>
              </a:rPr>
              <a:t>One</a:t>
            </a:r>
            <a:r>
              <a:rPr lang="en-US" altLang="ko-KR" dirty="0">
                <a:solidFill>
                  <a:srgbClr val="E54632"/>
                </a:solidFill>
              </a:rPr>
              <a:t> </a:t>
            </a:r>
            <a:br>
              <a:rPr lang="en-US" altLang="ko-KR" dirty="0">
                <a:solidFill>
                  <a:srgbClr val="E54632"/>
                </a:solidFill>
              </a:rPr>
            </a:br>
            <a:r>
              <a:rPr lang="en-US" altLang="ko-KR" dirty="0">
                <a:solidFill>
                  <a:schemeClr val="accent1"/>
                </a:solidFill>
              </a:rPr>
              <a:t>Columns </a:t>
            </a:r>
            <a:br>
              <a:rPr lang="en-US" altLang="ko-KR" dirty="0">
                <a:solidFill>
                  <a:schemeClr val="accent1"/>
                </a:solidFill>
              </a:rPr>
            </a:br>
            <a:r>
              <a:rPr lang="en-US" altLang="ko-KR" dirty="0">
                <a:solidFill>
                  <a:schemeClr val="tx1">
                    <a:lumMod val="65000"/>
                    <a:lumOff val="35000"/>
                  </a:schemeClr>
                </a:solidFill>
              </a:rPr>
              <a:t>Layout</a:t>
            </a:r>
            <a:endParaRPr lang="ko-KR" altLang="en-US" dirty="0"/>
          </a:p>
        </p:txBody>
      </p:sp>
      <p:sp>
        <p:nvSpPr>
          <p:cNvPr id="3" name="Rectangle 2"/>
          <p:cNvSpPr/>
          <p:nvPr/>
        </p:nvSpPr>
        <p:spPr>
          <a:xfrm>
            <a:off x="3466379" y="928382"/>
            <a:ext cx="4932000" cy="327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1" name="Group 10"/>
          <p:cNvGrpSpPr/>
          <p:nvPr/>
        </p:nvGrpSpPr>
        <p:grpSpPr>
          <a:xfrm>
            <a:off x="3783169" y="1160687"/>
            <a:ext cx="4298421" cy="2811806"/>
            <a:chOff x="2227884" y="1338988"/>
            <a:chExt cx="6160540" cy="2811806"/>
          </a:xfrm>
        </p:grpSpPr>
        <p:sp>
          <p:nvSpPr>
            <p:cNvPr id="12" name="TextBox 11"/>
            <p:cNvSpPr txBox="1"/>
            <p:nvPr/>
          </p:nvSpPr>
          <p:spPr>
            <a:xfrm>
              <a:off x="2227884" y="1657804"/>
              <a:ext cx="6160540" cy="249299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3" name="TextBox 12"/>
            <p:cNvSpPr txBox="1"/>
            <p:nvPr/>
          </p:nvSpPr>
          <p:spPr>
            <a:xfrm>
              <a:off x="2227884" y="1338988"/>
              <a:ext cx="616054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432676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9552" y="670961"/>
            <a:ext cx="2160240" cy="2017751"/>
          </a:xfrm>
          <a:prstGeom prst="rect">
            <a:avLst/>
          </a:prstGeom>
        </p:spPr>
        <p:txBody>
          <a:bodyPr anchor="ctr"/>
          <a:lstStyle>
            <a:lvl1pPr algn="l" defTabSz="914400" rtl="0" eaLnBrk="1" latinLnBrk="1" hangingPunct="1">
              <a:spcBef>
                <a:spcPct val="0"/>
              </a:spcBef>
              <a:buNone/>
              <a:defRPr sz="3600" b="1" kern="1200">
                <a:solidFill>
                  <a:schemeClr val="tx1"/>
                </a:solidFill>
                <a:latin typeface="Arial" pitchFamily="34" charset="0"/>
                <a:ea typeface="+mj-ea"/>
                <a:cs typeface="Arial" pitchFamily="34" charset="0"/>
              </a:defRPr>
            </a:lvl1pPr>
          </a:lstStyle>
          <a:p>
            <a:r>
              <a:rPr lang="en-US" altLang="ko-KR" dirty="0">
                <a:solidFill>
                  <a:schemeClr val="tx1">
                    <a:lumMod val="75000"/>
                    <a:lumOff val="25000"/>
                  </a:schemeClr>
                </a:solidFill>
                <a:latin typeface="+mj-lt"/>
              </a:rPr>
              <a:t>Two</a:t>
            </a:r>
            <a:r>
              <a:rPr lang="en-US" altLang="ko-KR" dirty="0">
                <a:solidFill>
                  <a:srgbClr val="E54632"/>
                </a:solidFill>
                <a:latin typeface="+mj-lt"/>
              </a:rPr>
              <a:t> </a:t>
            </a:r>
            <a:br>
              <a:rPr lang="en-US" altLang="ko-KR" dirty="0">
                <a:solidFill>
                  <a:srgbClr val="E54632"/>
                </a:solidFill>
                <a:latin typeface="+mj-lt"/>
              </a:rPr>
            </a:br>
            <a:r>
              <a:rPr lang="en-US" altLang="ko-KR" dirty="0">
                <a:solidFill>
                  <a:schemeClr val="accent1"/>
                </a:solidFill>
                <a:latin typeface="+mj-lt"/>
              </a:rPr>
              <a:t>Columns </a:t>
            </a:r>
            <a:br>
              <a:rPr lang="en-US" altLang="ko-KR" dirty="0">
                <a:solidFill>
                  <a:schemeClr val="accent1"/>
                </a:solidFill>
                <a:latin typeface="+mj-lt"/>
              </a:rPr>
            </a:br>
            <a:r>
              <a:rPr lang="en-US" altLang="ko-KR" dirty="0">
                <a:solidFill>
                  <a:schemeClr val="tx1">
                    <a:lumMod val="65000"/>
                    <a:lumOff val="35000"/>
                  </a:schemeClr>
                </a:solidFill>
                <a:latin typeface="+mj-lt"/>
              </a:rPr>
              <a:t>Layout</a:t>
            </a:r>
            <a:endParaRPr lang="ko-KR" altLang="en-US" dirty="0">
              <a:latin typeface="+mj-lt"/>
            </a:endParaRPr>
          </a:p>
        </p:txBody>
      </p:sp>
      <p:grpSp>
        <p:nvGrpSpPr>
          <p:cNvPr id="8" name="Group 7"/>
          <p:cNvGrpSpPr/>
          <p:nvPr/>
        </p:nvGrpSpPr>
        <p:grpSpPr>
          <a:xfrm>
            <a:off x="3274805" y="801339"/>
            <a:ext cx="2593340" cy="3530502"/>
            <a:chOff x="3274805" y="801339"/>
            <a:chExt cx="2593340" cy="3530502"/>
          </a:xfrm>
        </p:grpSpPr>
        <p:sp>
          <p:nvSpPr>
            <p:cNvPr id="5" name="Rectangle 4"/>
            <p:cNvSpPr/>
            <p:nvPr/>
          </p:nvSpPr>
          <p:spPr>
            <a:xfrm>
              <a:off x="3274805" y="801339"/>
              <a:ext cx="2593340" cy="3530502"/>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Rectangle 5"/>
            <p:cNvSpPr/>
            <p:nvPr/>
          </p:nvSpPr>
          <p:spPr>
            <a:xfrm>
              <a:off x="3466380" y="928382"/>
              <a:ext cx="2243304" cy="327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9" name="Group 8"/>
          <p:cNvGrpSpPr/>
          <p:nvPr/>
        </p:nvGrpSpPr>
        <p:grpSpPr>
          <a:xfrm>
            <a:off x="5998553" y="801339"/>
            <a:ext cx="2593340" cy="3530502"/>
            <a:chOff x="3274805" y="801339"/>
            <a:chExt cx="2593340" cy="3530502"/>
          </a:xfrm>
        </p:grpSpPr>
        <p:sp>
          <p:nvSpPr>
            <p:cNvPr id="10" name="Rectangle 9"/>
            <p:cNvSpPr/>
            <p:nvPr/>
          </p:nvSpPr>
          <p:spPr>
            <a:xfrm>
              <a:off x="3274805" y="801339"/>
              <a:ext cx="2593340" cy="3530502"/>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Rectangle 10"/>
            <p:cNvSpPr/>
            <p:nvPr/>
          </p:nvSpPr>
          <p:spPr>
            <a:xfrm>
              <a:off x="3466380" y="928382"/>
              <a:ext cx="2243304" cy="327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2" name="Group 11"/>
          <p:cNvGrpSpPr/>
          <p:nvPr/>
        </p:nvGrpSpPr>
        <p:grpSpPr>
          <a:xfrm>
            <a:off x="3783169" y="1132551"/>
            <a:ext cx="1724935" cy="2996472"/>
            <a:chOff x="2227884" y="1338988"/>
            <a:chExt cx="6160540" cy="2996472"/>
          </a:xfrm>
        </p:grpSpPr>
        <p:sp>
          <p:nvSpPr>
            <p:cNvPr id="13" name="TextBox 12"/>
            <p:cNvSpPr txBox="1"/>
            <p:nvPr/>
          </p:nvSpPr>
          <p:spPr>
            <a:xfrm>
              <a:off x="2227884" y="1657804"/>
              <a:ext cx="6160540" cy="267765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4" name="TextBox 13"/>
            <p:cNvSpPr txBox="1"/>
            <p:nvPr/>
          </p:nvSpPr>
          <p:spPr>
            <a:xfrm>
              <a:off x="2227884" y="1338988"/>
              <a:ext cx="616054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15" name="Group 14"/>
          <p:cNvGrpSpPr/>
          <p:nvPr/>
        </p:nvGrpSpPr>
        <p:grpSpPr>
          <a:xfrm>
            <a:off x="6449312" y="1132551"/>
            <a:ext cx="1724935" cy="2996472"/>
            <a:chOff x="2227884" y="1338988"/>
            <a:chExt cx="6160540" cy="2996472"/>
          </a:xfrm>
        </p:grpSpPr>
        <p:sp>
          <p:nvSpPr>
            <p:cNvPr id="16" name="TextBox 15"/>
            <p:cNvSpPr txBox="1"/>
            <p:nvPr/>
          </p:nvSpPr>
          <p:spPr>
            <a:xfrm>
              <a:off x="2227884" y="1657804"/>
              <a:ext cx="6160540" cy="267765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7" name="TextBox 16"/>
            <p:cNvSpPr txBox="1"/>
            <p:nvPr/>
          </p:nvSpPr>
          <p:spPr>
            <a:xfrm>
              <a:off x="2227884" y="1338988"/>
              <a:ext cx="616054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6723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ABB3D65B-7BA6-41F2-A1FB-17A69C0924BF}"/>
              </a:ext>
            </a:extLst>
          </p:cNvPr>
          <p:cNvSpPr>
            <a:spLocks noGrp="1"/>
          </p:cNvSpPr>
          <p:nvPr>
            <p:ph type="pic" idx="1"/>
          </p:nvPr>
        </p:nvSpPr>
        <p:spPr/>
      </p:sp>
      <p:sp>
        <p:nvSpPr>
          <p:cNvPr id="8" name="Round Same Side Corner Rectangle 7"/>
          <p:cNvSpPr/>
          <p:nvPr/>
        </p:nvSpPr>
        <p:spPr>
          <a:xfrm rot="16200000">
            <a:off x="6044531" y="1560576"/>
            <a:ext cx="1249304" cy="4949508"/>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dirty="0">
              <a:solidFill>
                <a:schemeClr val="bg1"/>
              </a:solidFill>
            </a:endParaRPr>
          </a:p>
        </p:txBody>
      </p:sp>
      <p:sp>
        <p:nvSpPr>
          <p:cNvPr id="9" name="제목 1"/>
          <p:cNvSpPr txBox="1">
            <a:spLocks/>
          </p:cNvSpPr>
          <p:nvPr/>
        </p:nvSpPr>
        <p:spPr>
          <a:xfrm>
            <a:off x="4589529" y="3662345"/>
            <a:ext cx="4554408" cy="533308"/>
          </a:xfrm>
          <a:prstGeom prst="rect">
            <a:avLst/>
          </a:prstGeom>
        </p:spPr>
        <p:txBody>
          <a:bodyPr anchor="ctr">
            <a:noAutofit/>
          </a:bodyPr>
          <a:lstStyle>
            <a:lvl1pPr algn="l" defTabSz="914400" rtl="0" eaLnBrk="1" latinLnBrk="1" hangingPunct="1">
              <a:spcBef>
                <a:spcPct val="0"/>
              </a:spcBef>
              <a:buNone/>
              <a:defRPr sz="3600" b="1" kern="1200" baseline="0">
                <a:solidFill>
                  <a:schemeClr val="bg1"/>
                </a:solidFill>
                <a:effectLst/>
                <a:latin typeface="+mj-lt"/>
                <a:ea typeface="+mj-ea"/>
                <a:cs typeface="+mj-cs"/>
              </a:defRPr>
            </a:lvl1pPr>
          </a:lstStyle>
          <a:p>
            <a:r>
              <a:rPr lang="en-US" altLang="ko-KR" dirty="0"/>
              <a:t>SECTION BREAK</a:t>
            </a:r>
            <a:endParaRPr lang="ko-KR" altLang="en-US" dirty="0"/>
          </a:p>
        </p:txBody>
      </p:sp>
      <p:sp>
        <p:nvSpPr>
          <p:cNvPr id="10" name="Text Placeholder 9"/>
          <p:cNvSpPr txBox="1">
            <a:spLocks/>
          </p:cNvSpPr>
          <p:nvPr/>
        </p:nvSpPr>
        <p:spPr>
          <a:xfrm>
            <a:off x="4589529" y="4156877"/>
            <a:ext cx="4554408" cy="263475"/>
          </a:xfrm>
          <a:prstGeom prst="rect">
            <a:avLst/>
          </a:prstGeom>
        </p:spPr>
        <p:txBody>
          <a:bodyPr lIns="108000" anchor="ctr"/>
          <a:lstStyle>
            <a:lvl1pPr marL="0" indent="0" algn="l" defTabSz="914400" rtl="0" eaLnBrk="1" latinLnBrk="1" hangingPunct="1">
              <a:spcBef>
                <a:spcPct val="20000"/>
              </a:spcBef>
              <a:buFont typeface="Arial" pitchFamily="34" charset="0"/>
              <a:buNone/>
              <a:defRPr sz="1400" kern="1200" baseline="0">
                <a:solidFill>
                  <a:schemeClr val="bg1"/>
                </a:solidFill>
                <a:effectLst/>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latin typeface="Arial" pitchFamily="34" charset="0"/>
                <a:cs typeface="Arial" pitchFamily="34" charset="0"/>
              </a:rPr>
              <a:t>This text can be replaced with your own text.</a:t>
            </a:r>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1883148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955479"/>
            <a:ext cx="9144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Rounded Rectangle 2"/>
          <p:cNvSpPr/>
          <p:nvPr/>
        </p:nvSpPr>
        <p:spPr>
          <a:xfrm>
            <a:off x="515698" y="436261"/>
            <a:ext cx="4056301" cy="2088232"/>
          </a:xfrm>
          <a:prstGeom prst="roundRect">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887664" y="880213"/>
            <a:ext cx="3312368" cy="1200329"/>
          </a:xfrm>
          <a:prstGeom prst="rect">
            <a:avLst/>
          </a:prstGeom>
          <a:noFill/>
        </p:spPr>
        <p:txBody>
          <a:bodyPr wrap="square" rtlCol="0">
            <a:spAutoFit/>
          </a:bodyPr>
          <a:lstStyle/>
          <a:p>
            <a:pPr algn="ctr"/>
            <a:r>
              <a:rPr lang="en-US" altLang="ko-KR" sz="1200" dirty="0">
                <a:solidFill>
                  <a:schemeClr val="bg1"/>
                </a:solidFill>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p:txBody>
      </p:sp>
      <p:grpSp>
        <p:nvGrpSpPr>
          <p:cNvPr id="8" name="Group 7"/>
          <p:cNvGrpSpPr/>
          <p:nvPr/>
        </p:nvGrpSpPr>
        <p:grpSpPr>
          <a:xfrm>
            <a:off x="1828381" y="3297304"/>
            <a:ext cx="5472608" cy="826255"/>
            <a:chOff x="1828381" y="3313206"/>
            <a:chExt cx="5472608" cy="826255"/>
          </a:xfrm>
        </p:grpSpPr>
        <p:sp>
          <p:nvSpPr>
            <p:cNvPr id="6" name="Title 1"/>
            <p:cNvSpPr txBox="1">
              <a:spLocks/>
            </p:cNvSpPr>
            <p:nvPr/>
          </p:nvSpPr>
          <p:spPr>
            <a:xfrm>
              <a:off x="1828381" y="3313206"/>
              <a:ext cx="5472608" cy="542078"/>
            </a:xfrm>
            <a:prstGeom prst="rect">
              <a:avLst/>
            </a:prstGeom>
          </p:spPr>
          <p:txBody>
            <a:bodyPr anchor="ctr"/>
            <a:lstStyle>
              <a:lvl1pPr algn="ctr"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r>
                <a:rPr lang="en-US" altLang="ko-KR" dirty="0">
                  <a:solidFill>
                    <a:schemeClr val="bg1"/>
                  </a:solidFill>
                  <a:latin typeface="+mj-lt"/>
                </a:rPr>
                <a:t>Thank you</a:t>
              </a:r>
              <a:endParaRPr lang="ko-KR" altLang="en-US" dirty="0">
                <a:solidFill>
                  <a:schemeClr val="bg1"/>
                </a:solidFill>
                <a:latin typeface="+mj-lt"/>
              </a:endParaRPr>
            </a:p>
          </p:txBody>
        </p:sp>
        <p:sp>
          <p:nvSpPr>
            <p:cNvPr id="7" name="Text Placeholder 7"/>
            <p:cNvSpPr txBox="1">
              <a:spLocks/>
            </p:cNvSpPr>
            <p:nvPr/>
          </p:nvSpPr>
          <p:spPr>
            <a:xfrm>
              <a:off x="1828381" y="3862774"/>
              <a:ext cx="5472608" cy="2766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This text can be replaced with your own text</a:t>
              </a:r>
              <a:endParaRPr lang="ko-KR" altLang="en-US" sz="1200" dirty="0">
                <a:solidFill>
                  <a:schemeClr val="bg1"/>
                </a:solidFill>
                <a:cs typeface="Arial" pitchFamily="34" charset="0"/>
              </a:endParaRPr>
            </a:p>
          </p:txBody>
        </p:sp>
      </p:grpSp>
    </p:spTree>
    <p:extLst>
      <p:ext uri="{BB962C8B-B14F-4D97-AF65-F5344CB8AC3E}">
        <p14:creationId xmlns:p14="http://schemas.microsoft.com/office/powerpoint/2010/main" val="1735950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ltLang="ko-KR" dirty="0"/>
              <a:t>Fully Editable Icon Sets : A</a:t>
            </a:r>
            <a:endParaRPr lang="ko-KR" altLang="en-US" dirty="0"/>
          </a:p>
        </p:txBody>
      </p:sp>
      <p:sp>
        <p:nvSpPr>
          <p:cNvPr id="49" name="TextBox 48">
            <a:extLst>
              <a:ext uri="{FF2B5EF4-FFF2-40B4-BE49-F238E27FC236}">
                <a16:creationId xmlns:a16="http://schemas.microsoft.com/office/drawing/2014/main" id="{85E6BA5A-21E3-435B-8606-9928A4DF820E}"/>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50" name="TextBox 49">
            <a:extLst>
              <a:ext uri="{FF2B5EF4-FFF2-40B4-BE49-F238E27FC236}">
                <a16:creationId xmlns:a16="http://schemas.microsoft.com/office/drawing/2014/main" id="{4069C1D7-5174-4185-ADE8-09B71D8B7208}"/>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51" name="TextBox 50">
            <a:extLst>
              <a:ext uri="{FF2B5EF4-FFF2-40B4-BE49-F238E27FC236}">
                <a16:creationId xmlns:a16="http://schemas.microsoft.com/office/drawing/2014/main" id="{8A51FEE9-0036-467A-A70C-99EF6DBA2608}"/>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52" name="TextBox 51">
            <a:extLst>
              <a:ext uri="{FF2B5EF4-FFF2-40B4-BE49-F238E27FC236}">
                <a16:creationId xmlns:a16="http://schemas.microsoft.com/office/drawing/2014/main" id="{D1B6472A-0811-41B3-A986-D0376FD3E730}"/>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53" name="Diamond 5">
            <a:extLst>
              <a:ext uri="{FF2B5EF4-FFF2-40B4-BE49-F238E27FC236}">
                <a16:creationId xmlns:a16="http://schemas.microsoft.com/office/drawing/2014/main" id="{F5135B91-A802-4562-9250-958C8EFE7038}"/>
              </a:ext>
            </a:extLst>
          </p:cNvPr>
          <p:cNvSpPr/>
          <p:nvPr/>
        </p:nvSpPr>
        <p:spPr>
          <a:xfrm>
            <a:off x="4870785" y="1339861"/>
            <a:ext cx="357266" cy="358322"/>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4" name="Isosceles Triangle 51">
            <a:extLst>
              <a:ext uri="{FF2B5EF4-FFF2-40B4-BE49-F238E27FC236}">
                <a16:creationId xmlns:a16="http://schemas.microsoft.com/office/drawing/2014/main" id="{28135C26-EFE9-4D77-A8AD-D55E9050CD22}"/>
              </a:ext>
            </a:extLst>
          </p:cNvPr>
          <p:cNvSpPr/>
          <p:nvPr/>
        </p:nvSpPr>
        <p:spPr>
          <a:xfrm>
            <a:off x="4297988" y="1388030"/>
            <a:ext cx="357265" cy="2619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5" name="Isosceles Triangle 57">
            <a:extLst>
              <a:ext uri="{FF2B5EF4-FFF2-40B4-BE49-F238E27FC236}">
                <a16:creationId xmlns:a16="http://schemas.microsoft.com/office/drawing/2014/main" id="{73492198-1B49-425B-BD6C-EAD2B00A37F6}"/>
              </a:ext>
            </a:extLst>
          </p:cNvPr>
          <p:cNvSpPr/>
          <p:nvPr/>
        </p:nvSpPr>
        <p:spPr>
          <a:xfrm>
            <a:off x="4872210" y="3407764"/>
            <a:ext cx="213843" cy="483435"/>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6" name="Rectangle 7">
            <a:extLst>
              <a:ext uri="{FF2B5EF4-FFF2-40B4-BE49-F238E27FC236}">
                <a16:creationId xmlns:a16="http://schemas.microsoft.com/office/drawing/2014/main" id="{D1AF80DF-ADD1-41B7-9D5A-53602186586A}"/>
              </a:ext>
            </a:extLst>
          </p:cNvPr>
          <p:cNvSpPr/>
          <p:nvPr/>
        </p:nvSpPr>
        <p:spPr>
          <a:xfrm rot="18900000">
            <a:off x="7243003" y="2816601"/>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7" name="Parallelogram 15">
            <a:extLst>
              <a:ext uri="{FF2B5EF4-FFF2-40B4-BE49-F238E27FC236}">
                <a16:creationId xmlns:a16="http://schemas.microsoft.com/office/drawing/2014/main" id="{D2BC2D84-9E3F-4158-8799-8C7CD72FC3BA}"/>
              </a:ext>
            </a:extLst>
          </p:cNvPr>
          <p:cNvSpPr/>
          <p:nvPr/>
        </p:nvSpPr>
        <p:spPr>
          <a:xfrm flipH="1">
            <a:off x="4293692" y="3490877"/>
            <a:ext cx="317209" cy="31720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8" name="Freeform 19">
            <a:extLst>
              <a:ext uri="{FF2B5EF4-FFF2-40B4-BE49-F238E27FC236}">
                <a16:creationId xmlns:a16="http://schemas.microsoft.com/office/drawing/2014/main" id="{014D6532-7982-43EB-A621-42F978FFA1F2}"/>
              </a:ext>
            </a:extLst>
          </p:cNvPr>
          <p:cNvSpPr/>
          <p:nvPr/>
        </p:nvSpPr>
        <p:spPr>
          <a:xfrm>
            <a:off x="5986218" y="2808370"/>
            <a:ext cx="314672" cy="309626"/>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9" name="Rectangle 30">
            <a:extLst>
              <a:ext uri="{FF2B5EF4-FFF2-40B4-BE49-F238E27FC236}">
                <a16:creationId xmlns:a16="http://schemas.microsoft.com/office/drawing/2014/main" id="{F4017F6D-0CE6-4EAA-9181-6EBEC2A4ACB9}"/>
              </a:ext>
            </a:extLst>
          </p:cNvPr>
          <p:cNvSpPr/>
          <p:nvPr/>
        </p:nvSpPr>
        <p:spPr>
          <a:xfrm>
            <a:off x="8252327" y="277972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0" name="Rectangle 7">
            <a:extLst>
              <a:ext uri="{FF2B5EF4-FFF2-40B4-BE49-F238E27FC236}">
                <a16:creationId xmlns:a16="http://schemas.microsoft.com/office/drawing/2014/main" id="{9BC57D54-E3BA-4912-AE77-CF6FEC0A0592}"/>
              </a:ext>
            </a:extLst>
          </p:cNvPr>
          <p:cNvSpPr/>
          <p:nvPr/>
        </p:nvSpPr>
        <p:spPr>
          <a:xfrm>
            <a:off x="5443583" y="1358002"/>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1" name="Rectangle 15">
            <a:extLst>
              <a:ext uri="{FF2B5EF4-FFF2-40B4-BE49-F238E27FC236}">
                <a16:creationId xmlns:a16="http://schemas.microsoft.com/office/drawing/2014/main" id="{B902DCA0-1D60-4981-86FD-95B60F4F15E3}"/>
              </a:ext>
            </a:extLst>
          </p:cNvPr>
          <p:cNvSpPr/>
          <p:nvPr/>
        </p:nvSpPr>
        <p:spPr>
          <a:xfrm rot="5400000">
            <a:off x="5980941" y="1358002"/>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2" name="Pie 24">
            <a:extLst>
              <a:ext uri="{FF2B5EF4-FFF2-40B4-BE49-F238E27FC236}">
                <a16:creationId xmlns:a16="http://schemas.microsoft.com/office/drawing/2014/main" id="{52EB5C23-A73F-4377-86DC-64A83FF118DA}"/>
              </a:ext>
            </a:extLst>
          </p:cNvPr>
          <p:cNvSpPr/>
          <p:nvPr/>
        </p:nvSpPr>
        <p:spPr>
          <a:xfrm>
            <a:off x="5347362" y="3475221"/>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3" name="Parallelogram 30">
            <a:extLst>
              <a:ext uri="{FF2B5EF4-FFF2-40B4-BE49-F238E27FC236}">
                <a16:creationId xmlns:a16="http://schemas.microsoft.com/office/drawing/2014/main" id="{8E20C5C8-85F8-4064-B92A-E3DCFFA11F0D}"/>
              </a:ext>
            </a:extLst>
          </p:cNvPr>
          <p:cNvSpPr/>
          <p:nvPr/>
        </p:nvSpPr>
        <p:spPr>
          <a:xfrm flipH="1">
            <a:off x="8235089" y="2047097"/>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4" name="Block Arc 14">
            <a:extLst>
              <a:ext uri="{FF2B5EF4-FFF2-40B4-BE49-F238E27FC236}">
                <a16:creationId xmlns:a16="http://schemas.microsoft.com/office/drawing/2014/main" id="{5F358B3A-DBDE-4369-A776-445CB8984EE7}"/>
              </a:ext>
            </a:extLst>
          </p:cNvPr>
          <p:cNvSpPr/>
          <p:nvPr/>
        </p:nvSpPr>
        <p:spPr>
          <a:xfrm rot="16200000">
            <a:off x="6518856" y="1325152"/>
            <a:ext cx="387486" cy="38774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5" name="Block Arc 41">
            <a:extLst>
              <a:ext uri="{FF2B5EF4-FFF2-40B4-BE49-F238E27FC236}">
                <a16:creationId xmlns:a16="http://schemas.microsoft.com/office/drawing/2014/main" id="{28A18921-87CD-4212-A4F8-E67AE10BD83E}"/>
              </a:ext>
            </a:extLst>
          </p:cNvPr>
          <p:cNvSpPr/>
          <p:nvPr/>
        </p:nvSpPr>
        <p:spPr>
          <a:xfrm>
            <a:off x="7122001" y="1293526"/>
            <a:ext cx="323224" cy="450993"/>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6" name="Right Triangle 17">
            <a:extLst>
              <a:ext uri="{FF2B5EF4-FFF2-40B4-BE49-F238E27FC236}">
                <a16:creationId xmlns:a16="http://schemas.microsoft.com/office/drawing/2014/main" id="{035E823B-4766-4FB9-A104-320E11B8B2A6}"/>
              </a:ext>
            </a:extLst>
          </p:cNvPr>
          <p:cNvSpPr/>
          <p:nvPr/>
        </p:nvSpPr>
        <p:spPr>
          <a:xfrm>
            <a:off x="5959131" y="3462912"/>
            <a:ext cx="263462" cy="37313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7" name="Oval 27">
            <a:extLst>
              <a:ext uri="{FF2B5EF4-FFF2-40B4-BE49-F238E27FC236}">
                <a16:creationId xmlns:a16="http://schemas.microsoft.com/office/drawing/2014/main" id="{70184821-2995-4DB5-B511-8769F29E109D}"/>
              </a:ext>
            </a:extLst>
          </p:cNvPr>
          <p:cNvSpPr/>
          <p:nvPr/>
        </p:nvSpPr>
        <p:spPr>
          <a:xfrm>
            <a:off x="3714219" y="4055836"/>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8" name="Parallelogram 15">
            <a:extLst>
              <a:ext uri="{FF2B5EF4-FFF2-40B4-BE49-F238E27FC236}">
                <a16:creationId xmlns:a16="http://schemas.microsoft.com/office/drawing/2014/main" id="{8E598582-3855-4E8A-BC56-7E16A6C2D78A}"/>
              </a:ext>
            </a:extLst>
          </p:cNvPr>
          <p:cNvSpPr/>
          <p:nvPr/>
        </p:nvSpPr>
        <p:spPr>
          <a:xfrm rot="16200000">
            <a:off x="6526713" y="2741871"/>
            <a:ext cx="408905" cy="44262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9" name="Round Same Side Corner Rectangle 21">
            <a:extLst>
              <a:ext uri="{FF2B5EF4-FFF2-40B4-BE49-F238E27FC236}">
                <a16:creationId xmlns:a16="http://schemas.microsoft.com/office/drawing/2014/main" id="{FC9FA7AF-A6CA-47A5-8E33-116D2ADBA41A}"/>
              </a:ext>
            </a:extLst>
          </p:cNvPr>
          <p:cNvSpPr/>
          <p:nvPr/>
        </p:nvSpPr>
        <p:spPr>
          <a:xfrm rot="10800000">
            <a:off x="7055425" y="2058137"/>
            <a:ext cx="264059" cy="29818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0" name="Oval 26">
            <a:extLst>
              <a:ext uri="{FF2B5EF4-FFF2-40B4-BE49-F238E27FC236}">
                <a16:creationId xmlns:a16="http://schemas.microsoft.com/office/drawing/2014/main" id="{B74E57DF-B0AC-48A8-B719-4FA1993454AE}"/>
              </a:ext>
            </a:extLst>
          </p:cNvPr>
          <p:cNvSpPr/>
          <p:nvPr/>
        </p:nvSpPr>
        <p:spPr>
          <a:xfrm>
            <a:off x="5454590" y="2770652"/>
            <a:ext cx="322665" cy="385063"/>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1" name="Freeform 32">
            <a:extLst>
              <a:ext uri="{FF2B5EF4-FFF2-40B4-BE49-F238E27FC236}">
                <a16:creationId xmlns:a16="http://schemas.microsoft.com/office/drawing/2014/main" id="{F2936C19-D755-402D-A678-C7CAAE3A0D70}"/>
              </a:ext>
            </a:extLst>
          </p:cNvPr>
          <p:cNvSpPr/>
          <p:nvPr/>
        </p:nvSpPr>
        <p:spPr>
          <a:xfrm>
            <a:off x="3674423" y="1332150"/>
            <a:ext cx="408033" cy="373744"/>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2" name="Rounded Rectangle 10">
            <a:extLst>
              <a:ext uri="{FF2B5EF4-FFF2-40B4-BE49-F238E27FC236}">
                <a16:creationId xmlns:a16="http://schemas.microsoft.com/office/drawing/2014/main" id="{60D7CFB0-7CE5-4C5E-8F0A-AF9C4724685D}"/>
              </a:ext>
            </a:extLst>
          </p:cNvPr>
          <p:cNvSpPr/>
          <p:nvPr/>
        </p:nvSpPr>
        <p:spPr>
          <a:xfrm>
            <a:off x="6524895" y="2039054"/>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3" name="Rounded Rectangle 32">
            <a:extLst>
              <a:ext uri="{FF2B5EF4-FFF2-40B4-BE49-F238E27FC236}">
                <a16:creationId xmlns:a16="http://schemas.microsoft.com/office/drawing/2014/main" id="{C295A1C6-BC0F-46B0-A930-A48659BA58E1}"/>
              </a:ext>
            </a:extLst>
          </p:cNvPr>
          <p:cNvSpPr/>
          <p:nvPr/>
        </p:nvSpPr>
        <p:spPr>
          <a:xfrm>
            <a:off x="7648558" y="2795360"/>
            <a:ext cx="335647" cy="33564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4" name="Trapezoid 13">
            <a:extLst>
              <a:ext uri="{FF2B5EF4-FFF2-40B4-BE49-F238E27FC236}">
                <a16:creationId xmlns:a16="http://schemas.microsoft.com/office/drawing/2014/main" id="{D6042340-01A4-4072-A0A4-AAAE7EBAD480}"/>
              </a:ext>
            </a:extLst>
          </p:cNvPr>
          <p:cNvSpPr/>
          <p:nvPr/>
        </p:nvSpPr>
        <p:spPr>
          <a:xfrm>
            <a:off x="4332749" y="2054252"/>
            <a:ext cx="361838" cy="305956"/>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5" name="Rounded Rectangle 7">
            <a:extLst>
              <a:ext uri="{FF2B5EF4-FFF2-40B4-BE49-F238E27FC236}">
                <a16:creationId xmlns:a16="http://schemas.microsoft.com/office/drawing/2014/main" id="{A1A01BBE-D48C-4B74-AF1D-EA54C65E2B19}"/>
              </a:ext>
            </a:extLst>
          </p:cNvPr>
          <p:cNvSpPr/>
          <p:nvPr/>
        </p:nvSpPr>
        <p:spPr>
          <a:xfrm>
            <a:off x="6063254" y="2046918"/>
            <a:ext cx="185271" cy="32062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6" name="Rectangle 18">
            <a:extLst>
              <a:ext uri="{FF2B5EF4-FFF2-40B4-BE49-F238E27FC236}">
                <a16:creationId xmlns:a16="http://schemas.microsoft.com/office/drawing/2014/main" id="{D761C3BB-9DAB-4E65-B425-D86FBD0CFDE6}"/>
              </a:ext>
            </a:extLst>
          </p:cNvPr>
          <p:cNvSpPr/>
          <p:nvPr/>
        </p:nvSpPr>
        <p:spPr>
          <a:xfrm>
            <a:off x="4970957" y="2074010"/>
            <a:ext cx="335348" cy="26644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7" name="Rounded Rectangle 25">
            <a:extLst>
              <a:ext uri="{FF2B5EF4-FFF2-40B4-BE49-F238E27FC236}">
                <a16:creationId xmlns:a16="http://schemas.microsoft.com/office/drawing/2014/main" id="{FC812594-9B41-4961-AD94-B6C78E2E9878}"/>
              </a:ext>
            </a:extLst>
          </p:cNvPr>
          <p:cNvSpPr/>
          <p:nvPr/>
        </p:nvSpPr>
        <p:spPr>
          <a:xfrm>
            <a:off x="5582675" y="2063662"/>
            <a:ext cx="204209" cy="287136"/>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8" name="Chord 14">
            <a:extLst>
              <a:ext uri="{FF2B5EF4-FFF2-40B4-BE49-F238E27FC236}">
                <a16:creationId xmlns:a16="http://schemas.microsoft.com/office/drawing/2014/main" id="{1588F35C-805E-409F-9517-42399D652D6D}"/>
              </a:ext>
            </a:extLst>
          </p:cNvPr>
          <p:cNvSpPr/>
          <p:nvPr/>
        </p:nvSpPr>
        <p:spPr>
          <a:xfrm>
            <a:off x="4739580" y="4101013"/>
            <a:ext cx="350089" cy="441784"/>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9" name="Rounded Rectangle 6">
            <a:extLst>
              <a:ext uri="{FF2B5EF4-FFF2-40B4-BE49-F238E27FC236}">
                <a16:creationId xmlns:a16="http://schemas.microsoft.com/office/drawing/2014/main" id="{ACC667A6-C66E-46EE-B8BE-0381900D76C4}"/>
              </a:ext>
            </a:extLst>
          </p:cNvPr>
          <p:cNvSpPr/>
          <p:nvPr/>
        </p:nvSpPr>
        <p:spPr>
          <a:xfrm>
            <a:off x="3709354" y="2008765"/>
            <a:ext cx="347025" cy="35281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0" name="Oval 66">
            <a:extLst>
              <a:ext uri="{FF2B5EF4-FFF2-40B4-BE49-F238E27FC236}">
                <a16:creationId xmlns:a16="http://schemas.microsoft.com/office/drawing/2014/main" id="{5A75124D-39E0-4CCC-9A73-EDFC8A05613E}"/>
              </a:ext>
            </a:extLst>
          </p:cNvPr>
          <p:cNvSpPr/>
          <p:nvPr/>
        </p:nvSpPr>
        <p:spPr>
          <a:xfrm rot="20700000">
            <a:off x="4888177" y="2802702"/>
            <a:ext cx="374702" cy="320962"/>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1" name="Isosceles Triangle 13">
            <a:extLst>
              <a:ext uri="{FF2B5EF4-FFF2-40B4-BE49-F238E27FC236}">
                <a16:creationId xmlns:a16="http://schemas.microsoft.com/office/drawing/2014/main" id="{ED934624-51C1-4057-AD20-DF26CFEE1C66}"/>
              </a:ext>
            </a:extLst>
          </p:cNvPr>
          <p:cNvSpPr/>
          <p:nvPr/>
        </p:nvSpPr>
        <p:spPr>
          <a:xfrm rot="10800000">
            <a:off x="4239875" y="4067280"/>
            <a:ext cx="257150" cy="509250"/>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2" name="Smiley Face 14">
            <a:extLst>
              <a:ext uri="{FF2B5EF4-FFF2-40B4-BE49-F238E27FC236}">
                <a16:creationId xmlns:a16="http://schemas.microsoft.com/office/drawing/2014/main" id="{9AC71092-889D-49BE-9C49-9A0DFD8BE482}"/>
              </a:ext>
            </a:extLst>
          </p:cNvPr>
          <p:cNvSpPr/>
          <p:nvPr/>
        </p:nvSpPr>
        <p:spPr>
          <a:xfrm>
            <a:off x="5898553" y="4130712"/>
            <a:ext cx="382387" cy="38238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3" name="Smiley Face 12">
            <a:extLst>
              <a:ext uri="{FF2B5EF4-FFF2-40B4-BE49-F238E27FC236}">
                <a16:creationId xmlns:a16="http://schemas.microsoft.com/office/drawing/2014/main" id="{818F93D0-9633-4799-92E7-9C3E8D370967}"/>
              </a:ext>
            </a:extLst>
          </p:cNvPr>
          <p:cNvSpPr/>
          <p:nvPr/>
        </p:nvSpPr>
        <p:spPr>
          <a:xfrm>
            <a:off x="7635601" y="4130712"/>
            <a:ext cx="382387" cy="38238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4" name="Smiley Face 15">
            <a:extLst>
              <a:ext uri="{FF2B5EF4-FFF2-40B4-BE49-F238E27FC236}">
                <a16:creationId xmlns:a16="http://schemas.microsoft.com/office/drawing/2014/main" id="{5B9436D1-46D8-4CD2-A740-31A4434E4D78}"/>
              </a:ext>
            </a:extLst>
          </p:cNvPr>
          <p:cNvSpPr/>
          <p:nvPr/>
        </p:nvSpPr>
        <p:spPr>
          <a:xfrm>
            <a:off x="6480365" y="4132809"/>
            <a:ext cx="378193" cy="378193"/>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5" name="Oval 37">
            <a:extLst>
              <a:ext uri="{FF2B5EF4-FFF2-40B4-BE49-F238E27FC236}">
                <a16:creationId xmlns:a16="http://schemas.microsoft.com/office/drawing/2014/main" id="{6C2AB647-CC9A-47C1-B3C7-316B23411B83}"/>
              </a:ext>
            </a:extLst>
          </p:cNvPr>
          <p:cNvSpPr/>
          <p:nvPr/>
        </p:nvSpPr>
        <p:spPr>
          <a:xfrm>
            <a:off x="8217414" y="4128388"/>
            <a:ext cx="387034" cy="38703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6" name="Smiley Face 14">
            <a:extLst>
              <a:ext uri="{FF2B5EF4-FFF2-40B4-BE49-F238E27FC236}">
                <a16:creationId xmlns:a16="http://schemas.microsoft.com/office/drawing/2014/main" id="{83F2B370-3618-4973-A9F6-E506F2AEEFC7}"/>
              </a:ext>
            </a:extLst>
          </p:cNvPr>
          <p:cNvSpPr/>
          <p:nvPr/>
        </p:nvSpPr>
        <p:spPr>
          <a:xfrm>
            <a:off x="7057983" y="4132809"/>
            <a:ext cx="378193" cy="378193"/>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7" name="Rectangle 16">
            <a:extLst>
              <a:ext uri="{FF2B5EF4-FFF2-40B4-BE49-F238E27FC236}">
                <a16:creationId xmlns:a16="http://schemas.microsoft.com/office/drawing/2014/main" id="{CF85C54C-1915-4273-9DCE-ABC6AB6675CD}"/>
              </a:ext>
            </a:extLst>
          </p:cNvPr>
          <p:cNvSpPr/>
          <p:nvPr/>
        </p:nvSpPr>
        <p:spPr>
          <a:xfrm rot="2700000">
            <a:off x="4333760" y="272481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8" name="Rectangle 9">
            <a:extLst>
              <a:ext uri="{FF2B5EF4-FFF2-40B4-BE49-F238E27FC236}">
                <a16:creationId xmlns:a16="http://schemas.microsoft.com/office/drawing/2014/main" id="{11B554B9-DEB7-401E-A938-B38ABC596B8B}"/>
              </a:ext>
            </a:extLst>
          </p:cNvPr>
          <p:cNvSpPr/>
          <p:nvPr/>
        </p:nvSpPr>
        <p:spPr>
          <a:xfrm>
            <a:off x="3702389" y="2741950"/>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9" name="Round Same Side Corner Rectangle 6">
            <a:extLst>
              <a:ext uri="{FF2B5EF4-FFF2-40B4-BE49-F238E27FC236}">
                <a16:creationId xmlns:a16="http://schemas.microsoft.com/office/drawing/2014/main" id="{1839B9A1-8059-48CE-93FF-2BF6FCA1E697}"/>
              </a:ext>
            </a:extLst>
          </p:cNvPr>
          <p:cNvSpPr/>
          <p:nvPr/>
        </p:nvSpPr>
        <p:spPr>
          <a:xfrm rot="2700000">
            <a:off x="5462844" y="4060819"/>
            <a:ext cx="130246" cy="52217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0" name="Frame 17">
            <a:extLst>
              <a:ext uri="{FF2B5EF4-FFF2-40B4-BE49-F238E27FC236}">
                <a16:creationId xmlns:a16="http://schemas.microsoft.com/office/drawing/2014/main" id="{D39903B9-0045-4264-AE9F-E60EFCFF2DD2}"/>
              </a:ext>
            </a:extLst>
          </p:cNvPr>
          <p:cNvSpPr/>
          <p:nvPr/>
        </p:nvSpPr>
        <p:spPr>
          <a:xfrm>
            <a:off x="3685358" y="3471419"/>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1" name="Rounded Rectangle 5">
            <a:extLst>
              <a:ext uri="{FF2B5EF4-FFF2-40B4-BE49-F238E27FC236}">
                <a16:creationId xmlns:a16="http://schemas.microsoft.com/office/drawing/2014/main" id="{3A5C88CB-778D-453E-9C49-0EF56A6C3C22}"/>
              </a:ext>
            </a:extLst>
          </p:cNvPr>
          <p:cNvSpPr/>
          <p:nvPr/>
        </p:nvSpPr>
        <p:spPr>
          <a:xfrm flipH="1">
            <a:off x="7595854" y="2065085"/>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2" name="Teardrop 1">
            <a:extLst>
              <a:ext uri="{FF2B5EF4-FFF2-40B4-BE49-F238E27FC236}">
                <a16:creationId xmlns:a16="http://schemas.microsoft.com/office/drawing/2014/main" id="{48C4978C-2D49-4DCA-9EB3-AE5D5963F06E}"/>
              </a:ext>
            </a:extLst>
          </p:cNvPr>
          <p:cNvSpPr/>
          <p:nvPr/>
        </p:nvSpPr>
        <p:spPr>
          <a:xfrm rot="18805991">
            <a:off x="7612430" y="1372092"/>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3" name="Rectangle 130">
            <a:extLst>
              <a:ext uri="{FF2B5EF4-FFF2-40B4-BE49-F238E27FC236}">
                <a16:creationId xmlns:a16="http://schemas.microsoft.com/office/drawing/2014/main" id="{1E211B04-41E8-4CD9-9298-D48C328F21D7}"/>
              </a:ext>
            </a:extLst>
          </p:cNvPr>
          <p:cNvSpPr/>
          <p:nvPr/>
        </p:nvSpPr>
        <p:spPr>
          <a:xfrm>
            <a:off x="8162947" y="1372137"/>
            <a:ext cx="371900" cy="37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4" name="Right Triangle 17">
            <a:extLst>
              <a:ext uri="{FF2B5EF4-FFF2-40B4-BE49-F238E27FC236}">
                <a16:creationId xmlns:a16="http://schemas.microsoft.com/office/drawing/2014/main" id="{9A51D61C-A45F-47FF-81E2-0E96101065F6}"/>
              </a:ext>
            </a:extLst>
          </p:cNvPr>
          <p:cNvSpPr>
            <a:spLocks noChangeAspect="1"/>
          </p:cNvSpPr>
          <p:nvPr/>
        </p:nvSpPr>
        <p:spPr>
          <a:xfrm>
            <a:off x="7091217" y="3447251"/>
            <a:ext cx="326534" cy="388800"/>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5" name="Right Triangle 17">
            <a:extLst>
              <a:ext uri="{FF2B5EF4-FFF2-40B4-BE49-F238E27FC236}">
                <a16:creationId xmlns:a16="http://schemas.microsoft.com/office/drawing/2014/main" id="{AFD7AB75-EB41-4B48-99C7-B343BFF1E9AE}"/>
              </a:ext>
            </a:extLst>
          </p:cNvPr>
          <p:cNvSpPr>
            <a:spLocks noChangeAspect="1"/>
          </p:cNvSpPr>
          <p:nvPr/>
        </p:nvSpPr>
        <p:spPr>
          <a:xfrm>
            <a:off x="6493638" y="3447251"/>
            <a:ext cx="326534" cy="388800"/>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6" name="Right Triangle 17">
            <a:extLst>
              <a:ext uri="{FF2B5EF4-FFF2-40B4-BE49-F238E27FC236}">
                <a16:creationId xmlns:a16="http://schemas.microsoft.com/office/drawing/2014/main" id="{AC228657-EFFC-443F-9C74-3E79D950B7F3}"/>
              </a:ext>
            </a:extLst>
          </p:cNvPr>
          <p:cNvSpPr>
            <a:spLocks noChangeAspect="1"/>
          </p:cNvSpPr>
          <p:nvPr/>
        </p:nvSpPr>
        <p:spPr>
          <a:xfrm>
            <a:off x="7688796" y="3447251"/>
            <a:ext cx="326534" cy="388800"/>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7" name="Oval 44">
            <a:extLst>
              <a:ext uri="{FF2B5EF4-FFF2-40B4-BE49-F238E27FC236}">
                <a16:creationId xmlns:a16="http://schemas.microsoft.com/office/drawing/2014/main" id="{447C4C62-486D-4D6B-AFE9-DBF54681467C}"/>
              </a:ext>
            </a:extLst>
          </p:cNvPr>
          <p:cNvSpPr>
            <a:spLocks noChangeAspect="1"/>
          </p:cNvSpPr>
          <p:nvPr/>
        </p:nvSpPr>
        <p:spPr>
          <a:xfrm>
            <a:off x="8286375" y="3447251"/>
            <a:ext cx="326534" cy="388800"/>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494965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ltLang="ko-KR" dirty="0"/>
              <a:t>Fully Editable Icon Sets : B</a:t>
            </a:r>
            <a:endParaRPr lang="ko-KR" altLang="en-US" dirty="0"/>
          </a:p>
        </p:txBody>
      </p:sp>
      <p:sp>
        <p:nvSpPr>
          <p:cNvPr id="49" name="TextBox 48">
            <a:extLst>
              <a:ext uri="{FF2B5EF4-FFF2-40B4-BE49-F238E27FC236}">
                <a16:creationId xmlns:a16="http://schemas.microsoft.com/office/drawing/2014/main" id="{1975E18D-8D33-4A2C-B767-67FB6D666276}"/>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50" name="TextBox 49">
            <a:extLst>
              <a:ext uri="{FF2B5EF4-FFF2-40B4-BE49-F238E27FC236}">
                <a16:creationId xmlns:a16="http://schemas.microsoft.com/office/drawing/2014/main" id="{9FAF5DF2-44C7-45C0-8510-54594E1E63A9}"/>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51" name="TextBox 50">
            <a:extLst>
              <a:ext uri="{FF2B5EF4-FFF2-40B4-BE49-F238E27FC236}">
                <a16:creationId xmlns:a16="http://schemas.microsoft.com/office/drawing/2014/main" id="{52A58E88-98D0-4A7F-8C75-00D000EDFCD9}"/>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52" name="TextBox 51">
            <a:extLst>
              <a:ext uri="{FF2B5EF4-FFF2-40B4-BE49-F238E27FC236}">
                <a16:creationId xmlns:a16="http://schemas.microsoft.com/office/drawing/2014/main" id="{B97EE59F-B038-4689-9B10-F072EC0E5D97}"/>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53" name="Isosceles Triangle 68">
            <a:extLst>
              <a:ext uri="{FF2B5EF4-FFF2-40B4-BE49-F238E27FC236}">
                <a16:creationId xmlns:a16="http://schemas.microsoft.com/office/drawing/2014/main" id="{696EBB54-0AD8-424E-9B9D-C9750602BE36}"/>
              </a:ext>
            </a:extLst>
          </p:cNvPr>
          <p:cNvSpPr/>
          <p:nvPr/>
        </p:nvSpPr>
        <p:spPr>
          <a:xfrm rot="10800000">
            <a:off x="6076603" y="3430121"/>
            <a:ext cx="154974" cy="48261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4" name="Rectangle 9">
            <a:extLst>
              <a:ext uri="{FF2B5EF4-FFF2-40B4-BE49-F238E27FC236}">
                <a16:creationId xmlns:a16="http://schemas.microsoft.com/office/drawing/2014/main" id="{A0BE1C65-CC06-498F-81FF-087D59759A54}"/>
              </a:ext>
            </a:extLst>
          </p:cNvPr>
          <p:cNvSpPr/>
          <p:nvPr/>
        </p:nvSpPr>
        <p:spPr>
          <a:xfrm>
            <a:off x="6472358" y="3485841"/>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5" name="Isosceles Triangle 8">
            <a:extLst>
              <a:ext uri="{FF2B5EF4-FFF2-40B4-BE49-F238E27FC236}">
                <a16:creationId xmlns:a16="http://schemas.microsoft.com/office/drawing/2014/main" id="{07A570FE-0362-4B7C-BEFA-615D0FDD3278}"/>
              </a:ext>
            </a:extLst>
          </p:cNvPr>
          <p:cNvSpPr/>
          <p:nvPr/>
        </p:nvSpPr>
        <p:spPr>
          <a:xfrm rot="16200000">
            <a:off x="3610095" y="2744881"/>
            <a:ext cx="311874" cy="3718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6" name="Donut 8">
            <a:extLst>
              <a:ext uri="{FF2B5EF4-FFF2-40B4-BE49-F238E27FC236}">
                <a16:creationId xmlns:a16="http://schemas.microsoft.com/office/drawing/2014/main" id="{9197A5AD-ADE0-4887-8DFA-5820FACDDCA4}"/>
              </a:ext>
            </a:extLst>
          </p:cNvPr>
          <p:cNvSpPr/>
          <p:nvPr/>
        </p:nvSpPr>
        <p:spPr>
          <a:xfrm>
            <a:off x="7202344" y="2726749"/>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7" name="Freeform 18">
            <a:extLst>
              <a:ext uri="{FF2B5EF4-FFF2-40B4-BE49-F238E27FC236}">
                <a16:creationId xmlns:a16="http://schemas.microsoft.com/office/drawing/2014/main" id="{8860B733-2089-4F10-B528-1ED086356DC2}"/>
              </a:ext>
            </a:extLst>
          </p:cNvPr>
          <p:cNvSpPr/>
          <p:nvPr/>
        </p:nvSpPr>
        <p:spPr>
          <a:xfrm>
            <a:off x="7644583" y="3526543"/>
            <a:ext cx="359044" cy="28977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8" name="Oval 7">
            <a:extLst>
              <a:ext uri="{FF2B5EF4-FFF2-40B4-BE49-F238E27FC236}">
                <a16:creationId xmlns:a16="http://schemas.microsoft.com/office/drawing/2014/main" id="{36B3DF5B-5C60-4FD3-B45D-90B9DE0F4C18}"/>
              </a:ext>
            </a:extLst>
          </p:cNvPr>
          <p:cNvSpPr/>
          <p:nvPr/>
        </p:nvSpPr>
        <p:spPr>
          <a:xfrm>
            <a:off x="7748036" y="2750160"/>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9" name="Freeform 20">
            <a:extLst>
              <a:ext uri="{FF2B5EF4-FFF2-40B4-BE49-F238E27FC236}">
                <a16:creationId xmlns:a16="http://schemas.microsoft.com/office/drawing/2014/main" id="{265ECBB3-BD83-47AF-B37F-2F9AF04F2A0D}"/>
              </a:ext>
            </a:extLst>
          </p:cNvPr>
          <p:cNvSpPr/>
          <p:nvPr/>
        </p:nvSpPr>
        <p:spPr>
          <a:xfrm>
            <a:off x="8271827" y="4162169"/>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0" name="Rounded Rectangle 25">
            <a:extLst>
              <a:ext uri="{FF2B5EF4-FFF2-40B4-BE49-F238E27FC236}">
                <a16:creationId xmlns:a16="http://schemas.microsoft.com/office/drawing/2014/main" id="{2A834AFD-5ADF-42DD-A97E-4F540A3A90D4}"/>
              </a:ext>
            </a:extLst>
          </p:cNvPr>
          <p:cNvSpPr/>
          <p:nvPr/>
        </p:nvSpPr>
        <p:spPr>
          <a:xfrm>
            <a:off x="8254078" y="2047226"/>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1" name="Block Arc 41">
            <a:extLst>
              <a:ext uri="{FF2B5EF4-FFF2-40B4-BE49-F238E27FC236}">
                <a16:creationId xmlns:a16="http://schemas.microsoft.com/office/drawing/2014/main" id="{50CCC325-E5F5-4075-B875-00B7B4D9F6CE}"/>
              </a:ext>
            </a:extLst>
          </p:cNvPr>
          <p:cNvSpPr/>
          <p:nvPr/>
        </p:nvSpPr>
        <p:spPr>
          <a:xfrm>
            <a:off x="7187564" y="4163165"/>
            <a:ext cx="395557" cy="4005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2" name="Round Same Side Corner Rectangle 11">
            <a:extLst>
              <a:ext uri="{FF2B5EF4-FFF2-40B4-BE49-F238E27FC236}">
                <a16:creationId xmlns:a16="http://schemas.microsoft.com/office/drawing/2014/main" id="{321AD930-B3D0-4D36-82E0-0D6DF11A5400}"/>
              </a:ext>
            </a:extLst>
          </p:cNvPr>
          <p:cNvSpPr/>
          <p:nvPr/>
        </p:nvSpPr>
        <p:spPr>
          <a:xfrm rot="9900000">
            <a:off x="7717589" y="1270728"/>
            <a:ext cx="407173" cy="3458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3" name="Donut 39">
            <a:extLst>
              <a:ext uri="{FF2B5EF4-FFF2-40B4-BE49-F238E27FC236}">
                <a16:creationId xmlns:a16="http://schemas.microsoft.com/office/drawing/2014/main" id="{5B9B86F3-C8CB-486C-81DC-FC14B188DCA8}"/>
              </a:ext>
            </a:extLst>
          </p:cNvPr>
          <p:cNvSpPr/>
          <p:nvPr/>
        </p:nvSpPr>
        <p:spPr>
          <a:xfrm>
            <a:off x="3530744" y="3469364"/>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4" name="Freeform 25">
            <a:extLst>
              <a:ext uri="{FF2B5EF4-FFF2-40B4-BE49-F238E27FC236}">
                <a16:creationId xmlns:a16="http://schemas.microsoft.com/office/drawing/2014/main" id="{88347043-0531-4530-AB8B-AE70817108CA}"/>
              </a:ext>
            </a:extLst>
          </p:cNvPr>
          <p:cNvSpPr/>
          <p:nvPr/>
        </p:nvSpPr>
        <p:spPr>
          <a:xfrm>
            <a:off x="6704653" y="2749259"/>
            <a:ext cx="293412" cy="363079"/>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5" name="Rectangle 36">
            <a:extLst>
              <a:ext uri="{FF2B5EF4-FFF2-40B4-BE49-F238E27FC236}">
                <a16:creationId xmlns:a16="http://schemas.microsoft.com/office/drawing/2014/main" id="{36532C1D-4765-4BA0-BCE7-A85A40174093}"/>
              </a:ext>
            </a:extLst>
          </p:cNvPr>
          <p:cNvSpPr/>
          <p:nvPr/>
        </p:nvSpPr>
        <p:spPr>
          <a:xfrm>
            <a:off x="4175657" y="349940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6" name="Rounded Rectangle 27">
            <a:extLst>
              <a:ext uri="{FF2B5EF4-FFF2-40B4-BE49-F238E27FC236}">
                <a16:creationId xmlns:a16="http://schemas.microsoft.com/office/drawing/2014/main" id="{7EE9801D-AF2F-4D09-AA09-7621DD1EDC05}"/>
              </a:ext>
            </a:extLst>
          </p:cNvPr>
          <p:cNvSpPr/>
          <p:nvPr/>
        </p:nvSpPr>
        <p:spPr>
          <a:xfrm>
            <a:off x="6388738" y="1280390"/>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7" name="Rounded Rectangle 7">
            <a:extLst>
              <a:ext uri="{FF2B5EF4-FFF2-40B4-BE49-F238E27FC236}">
                <a16:creationId xmlns:a16="http://schemas.microsoft.com/office/drawing/2014/main" id="{A69EBC3C-DAE6-4AC6-929D-CF94CCC54B9C}"/>
              </a:ext>
            </a:extLst>
          </p:cNvPr>
          <p:cNvSpPr/>
          <p:nvPr/>
        </p:nvSpPr>
        <p:spPr>
          <a:xfrm>
            <a:off x="7049617" y="1257171"/>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8" name="Chord 15">
            <a:extLst>
              <a:ext uri="{FF2B5EF4-FFF2-40B4-BE49-F238E27FC236}">
                <a16:creationId xmlns:a16="http://schemas.microsoft.com/office/drawing/2014/main" id="{29CA4647-1D42-48AE-94F0-B2A8F4300CCE}"/>
              </a:ext>
            </a:extLst>
          </p:cNvPr>
          <p:cNvSpPr/>
          <p:nvPr/>
        </p:nvSpPr>
        <p:spPr>
          <a:xfrm>
            <a:off x="8360600" y="12265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9" name="Rectangle 16">
            <a:extLst>
              <a:ext uri="{FF2B5EF4-FFF2-40B4-BE49-F238E27FC236}">
                <a16:creationId xmlns:a16="http://schemas.microsoft.com/office/drawing/2014/main" id="{0553A683-EFA2-4BA9-B5ED-66BE8F44A105}"/>
              </a:ext>
            </a:extLst>
          </p:cNvPr>
          <p:cNvSpPr/>
          <p:nvPr/>
        </p:nvSpPr>
        <p:spPr>
          <a:xfrm>
            <a:off x="4828013" y="35294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0" name="Rounded Rectangle 6">
            <a:extLst>
              <a:ext uri="{FF2B5EF4-FFF2-40B4-BE49-F238E27FC236}">
                <a16:creationId xmlns:a16="http://schemas.microsoft.com/office/drawing/2014/main" id="{CE61F2F9-D224-4FE6-A5D3-3C33B22EED89}"/>
              </a:ext>
            </a:extLst>
          </p:cNvPr>
          <p:cNvSpPr/>
          <p:nvPr/>
        </p:nvSpPr>
        <p:spPr>
          <a:xfrm>
            <a:off x="4156229"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1" name="Rounded Rectangle 6">
            <a:extLst>
              <a:ext uri="{FF2B5EF4-FFF2-40B4-BE49-F238E27FC236}">
                <a16:creationId xmlns:a16="http://schemas.microsoft.com/office/drawing/2014/main" id="{1660CE61-2F03-42FD-AFDF-3D75697BDDDF}"/>
              </a:ext>
            </a:extLst>
          </p:cNvPr>
          <p:cNvSpPr/>
          <p:nvPr/>
        </p:nvSpPr>
        <p:spPr>
          <a:xfrm>
            <a:off x="4793335"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2" name="Rounded Rectangle 6">
            <a:extLst>
              <a:ext uri="{FF2B5EF4-FFF2-40B4-BE49-F238E27FC236}">
                <a16:creationId xmlns:a16="http://schemas.microsoft.com/office/drawing/2014/main" id="{B8744A25-0BBF-4F83-BF7B-40E3A22C4C44}"/>
              </a:ext>
            </a:extLst>
          </p:cNvPr>
          <p:cNvSpPr/>
          <p:nvPr/>
        </p:nvSpPr>
        <p:spPr>
          <a:xfrm>
            <a:off x="5430441"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3" name="Rounded Rectangle 6">
            <a:extLst>
              <a:ext uri="{FF2B5EF4-FFF2-40B4-BE49-F238E27FC236}">
                <a16:creationId xmlns:a16="http://schemas.microsoft.com/office/drawing/2014/main" id="{438F4AE4-0B13-4C5F-AD7E-C97E3F797AEC}"/>
              </a:ext>
            </a:extLst>
          </p:cNvPr>
          <p:cNvSpPr/>
          <p:nvPr/>
        </p:nvSpPr>
        <p:spPr>
          <a:xfrm>
            <a:off x="6067547"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4" name="Teardrop 6">
            <a:extLst>
              <a:ext uri="{FF2B5EF4-FFF2-40B4-BE49-F238E27FC236}">
                <a16:creationId xmlns:a16="http://schemas.microsoft.com/office/drawing/2014/main" id="{2143D437-944B-4827-8E0D-735A2BCCC14C}"/>
              </a:ext>
            </a:extLst>
          </p:cNvPr>
          <p:cNvSpPr/>
          <p:nvPr/>
        </p:nvSpPr>
        <p:spPr>
          <a:xfrm rot="8100000">
            <a:off x="8313590" y="2784226"/>
            <a:ext cx="293144" cy="29314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5" name="Donut 24">
            <a:extLst>
              <a:ext uri="{FF2B5EF4-FFF2-40B4-BE49-F238E27FC236}">
                <a16:creationId xmlns:a16="http://schemas.microsoft.com/office/drawing/2014/main" id="{AC6ACD51-6E36-4090-B928-E4A54F336C22}"/>
              </a:ext>
            </a:extLst>
          </p:cNvPr>
          <p:cNvSpPr/>
          <p:nvPr/>
        </p:nvSpPr>
        <p:spPr>
          <a:xfrm>
            <a:off x="4603191" y="1979686"/>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76" name="Chord 38">
            <a:extLst>
              <a:ext uri="{FF2B5EF4-FFF2-40B4-BE49-F238E27FC236}">
                <a16:creationId xmlns:a16="http://schemas.microsoft.com/office/drawing/2014/main" id="{7078C0F3-7834-44B7-9E35-F12A8A2CA1B9}"/>
              </a:ext>
            </a:extLst>
          </p:cNvPr>
          <p:cNvSpPr/>
          <p:nvPr/>
        </p:nvSpPr>
        <p:spPr>
          <a:xfrm>
            <a:off x="5277177" y="1979317"/>
            <a:ext cx="340508" cy="43787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7" name="Heart 38">
            <a:extLst>
              <a:ext uri="{FF2B5EF4-FFF2-40B4-BE49-F238E27FC236}">
                <a16:creationId xmlns:a16="http://schemas.microsoft.com/office/drawing/2014/main" id="{4617ED3F-F5C2-4BB0-B7BD-6DB008922724}"/>
              </a:ext>
            </a:extLst>
          </p:cNvPr>
          <p:cNvSpPr/>
          <p:nvPr/>
        </p:nvSpPr>
        <p:spPr>
          <a:xfrm>
            <a:off x="5770720" y="1252545"/>
            <a:ext cx="382181" cy="382181"/>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8" name="Round Same Side Corner Rectangle 19">
            <a:extLst>
              <a:ext uri="{FF2B5EF4-FFF2-40B4-BE49-F238E27FC236}">
                <a16:creationId xmlns:a16="http://schemas.microsoft.com/office/drawing/2014/main" id="{6E52B0B3-58A1-4104-A8DF-9A934D877C88}"/>
              </a:ext>
            </a:extLst>
          </p:cNvPr>
          <p:cNvSpPr/>
          <p:nvPr/>
        </p:nvSpPr>
        <p:spPr>
          <a:xfrm>
            <a:off x="7782928" y="4184858"/>
            <a:ext cx="289093" cy="35718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9" name="Rectangle 23">
            <a:extLst>
              <a:ext uri="{FF2B5EF4-FFF2-40B4-BE49-F238E27FC236}">
                <a16:creationId xmlns:a16="http://schemas.microsoft.com/office/drawing/2014/main" id="{D79A5AA6-E61F-41A6-BB5E-89FAE6360BED}"/>
              </a:ext>
            </a:extLst>
          </p:cNvPr>
          <p:cNvSpPr/>
          <p:nvPr/>
        </p:nvSpPr>
        <p:spPr>
          <a:xfrm>
            <a:off x="3527955" y="42234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0" name="Oval 31">
            <a:extLst>
              <a:ext uri="{FF2B5EF4-FFF2-40B4-BE49-F238E27FC236}">
                <a16:creationId xmlns:a16="http://schemas.microsoft.com/office/drawing/2014/main" id="{6D05835E-D5B5-4E03-8501-C82522B28FDD}"/>
              </a:ext>
            </a:extLst>
          </p:cNvPr>
          <p:cNvSpPr/>
          <p:nvPr/>
        </p:nvSpPr>
        <p:spPr>
          <a:xfrm>
            <a:off x="6633502" y="4184654"/>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1" name="Rectangle 23">
            <a:extLst>
              <a:ext uri="{FF2B5EF4-FFF2-40B4-BE49-F238E27FC236}">
                <a16:creationId xmlns:a16="http://schemas.microsoft.com/office/drawing/2014/main" id="{6748B424-FAC8-4738-9B88-2A944D91DB08}"/>
              </a:ext>
            </a:extLst>
          </p:cNvPr>
          <p:cNvSpPr/>
          <p:nvPr/>
        </p:nvSpPr>
        <p:spPr>
          <a:xfrm>
            <a:off x="4736303" y="4206900"/>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2" name="Oval 31">
            <a:extLst>
              <a:ext uri="{FF2B5EF4-FFF2-40B4-BE49-F238E27FC236}">
                <a16:creationId xmlns:a16="http://schemas.microsoft.com/office/drawing/2014/main" id="{68E39CD9-F80D-4E58-8F08-48F10CD1236E}"/>
              </a:ext>
            </a:extLst>
          </p:cNvPr>
          <p:cNvSpPr/>
          <p:nvPr/>
        </p:nvSpPr>
        <p:spPr>
          <a:xfrm>
            <a:off x="5421938" y="4162596"/>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3" name="Teardrop 17">
            <a:extLst>
              <a:ext uri="{FF2B5EF4-FFF2-40B4-BE49-F238E27FC236}">
                <a16:creationId xmlns:a16="http://schemas.microsoft.com/office/drawing/2014/main" id="{EE7611D1-6861-4480-BDCE-3AF18795DDE4}"/>
              </a:ext>
            </a:extLst>
          </p:cNvPr>
          <p:cNvSpPr/>
          <p:nvPr/>
        </p:nvSpPr>
        <p:spPr>
          <a:xfrm rot="18900000">
            <a:off x="4203914" y="4194545"/>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4" name="Rectangle 23">
            <a:extLst>
              <a:ext uri="{FF2B5EF4-FFF2-40B4-BE49-F238E27FC236}">
                <a16:creationId xmlns:a16="http://schemas.microsoft.com/office/drawing/2014/main" id="{B9E36C91-4EFE-4E46-9A31-3F3992C8CB69}"/>
              </a:ext>
            </a:extLst>
          </p:cNvPr>
          <p:cNvSpPr/>
          <p:nvPr/>
        </p:nvSpPr>
        <p:spPr>
          <a:xfrm>
            <a:off x="6028922" y="41598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5" name="Round Same Side Corner Rectangle 8">
            <a:extLst>
              <a:ext uri="{FF2B5EF4-FFF2-40B4-BE49-F238E27FC236}">
                <a16:creationId xmlns:a16="http://schemas.microsoft.com/office/drawing/2014/main" id="{C802C4F5-D3C9-4731-9FE0-46625D3F734A}"/>
              </a:ext>
            </a:extLst>
          </p:cNvPr>
          <p:cNvSpPr/>
          <p:nvPr/>
        </p:nvSpPr>
        <p:spPr>
          <a:xfrm>
            <a:off x="3677801" y="1211259"/>
            <a:ext cx="176460" cy="46475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6" name="Round Same Side Corner Rectangle 20">
            <a:extLst>
              <a:ext uri="{FF2B5EF4-FFF2-40B4-BE49-F238E27FC236}">
                <a16:creationId xmlns:a16="http://schemas.microsoft.com/office/drawing/2014/main" id="{5914F390-697D-4F4F-847F-A3EAFF8870C6}"/>
              </a:ext>
            </a:extLst>
          </p:cNvPr>
          <p:cNvSpPr/>
          <p:nvPr/>
        </p:nvSpPr>
        <p:spPr>
          <a:xfrm rot="10800000">
            <a:off x="4090098" y="1209113"/>
            <a:ext cx="219879" cy="46904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7" name="Donut 87">
            <a:extLst>
              <a:ext uri="{FF2B5EF4-FFF2-40B4-BE49-F238E27FC236}">
                <a16:creationId xmlns:a16="http://schemas.microsoft.com/office/drawing/2014/main" id="{C63762F3-3137-46E2-9398-C95A408CB6F8}"/>
              </a:ext>
            </a:extLst>
          </p:cNvPr>
          <p:cNvSpPr/>
          <p:nvPr/>
        </p:nvSpPr>
        <p:spPr>
          <a:xfrm>
            <a:off x="4545814" y="1274208"/>
            <a:ext cx="356471" cy="366339"/>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8" name="Donut 90">
            <a:extLst>
              <a:ext uri="{FF2B5EF4-FFF2-40B4-BE49-F238E27FC236}">
                <a16:creationId xmlns:a16="http://schemas.microsoft.com/office/drawing/2014/main" id="{9FC32E4B-CDFB-40D8-8624-B1489471D974}"/>
              </a:ext>
            </a:extLst>
          </p:cNvPr>
          <p:cNvSpPr/>
          <p:nvPr/>
        </p:nvSpPr>
        <p:spPr>
          <a:xfrm>
            <a:off x="5161285" y="1247479"/>
            <a:ext cx="373598" cy="38181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9" name="Oval 6">
            <a:extLst>
              <a:ext uri="{FF2B5EF4-FFF2-40B4-BE49-F238E27FC236}">
                <a16:creationId xmlns:a16="http://schemas.microsoft.com/office/drawing/2014/main" id="{8CBB79B0-E2A7-4A6D-BD47-7A37C83B030C}"/>
              </a:ext>
            </a:extLst>
          </p:cNvPr>
          <p:cNvSpPr/>
          <p:nvPr/>
        </p:nvSpPr>
        <p:spPr>
          <a:xfrm>
            <a:off x="5858067" y="2021781"/>
            <a:ext cx="356681" cy="352945"/>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0" name="Block Arc 25">
            <a:extLst>
              <a:ext uri="{FF2B5EF4-FFF2-40B4-BE49-F238E27FC236}">
                <a16:creationId xmlns:a16="http://schemas.microsoft.com/office/drawing/2014/main" id="{DF82891C-5A5B-49BC-9942-F3DCBD51CFA5}"/>
              </a:ext>
            </a:extLst>
          </p:cNvPr>
          <p:cNvSpPr/>
          <p:nvPr/>
        </p:nvSpPr>
        <p:spPr>
          <a:xfrm>
            <a:off x="4117415" y="2020993"/>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1" name="Block Arc 31">
            <a:extLst>
              <a:ext uri="{FF2B5EF4-FFF2-40B4-BE49-F238E27FC236}">
                <a16:creationId xmlns:a16="http://schemas.microsoft.com/office/drawing/2014/main" id="{5B8D08C4-0583-4EAB-B27B-7F6952F388AD}"/>
              </a:ext>
            </a:extLst>
          </p:cNvPr>
          <p:cNvSpPr/>
          <p:nvPr/>
        </p:nvSpPr>
        <p:spPr>
          <a:xfrm>
            <a:off x="6455130" y="2020993"/>
            <a:ext cx="320167" cy="35452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2" name="Freeform 53">
            <a:extLst>
              <a:ext uri="{FF2B5EF4-FFF2-40B4-BE49-F238E27FC236}">
                <a16:creationId xmlns:a16="http://schemas.microsoft.com/office/drawing/2014/main" id="{B42AF06F-7DD6-413D-997D-C8BA5A4F6FF3}"/>
              </a:ext>
            </a:extLst>
          </p:cNvPr>
          <p:cNvSpPr/>
          <p:nvPr/>
        </p:nvSpPr>
        <p:spPr>
          <a:xfrm>
            <a:off x="7662840" y="2018386"/>
            <a:ext cx="350856" cy="35973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3" name="Block Arc 10">
            <a:extLst>
              <a:ext uri="{FF2B5EF4-FFF2-40B4-BE49-F238E27FC236}">
                <a16:creationId xmlns:a16="http://schemas.microsoft.com/office/drawing/2014/main" id="{DAC16072-199D-45CB-8F86-2C0315BDB6B7}"/>
              </a:ext>
            </a:extLst>
          </p:cNvPr>
          <p:cNvSpPr/>
          <p:nvPr/>
        </p:nvSpPr>
        <p:spPr>
          <a:xfrm>
            <a:off x="8244408" y="3525290"/>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4" name="Freeform 55">
            <a:extLst>
              <a:ext uri="{FF2B5EF4-FFF2-40B4-BE49-F238E27FC236}">
                <a16:creationId xmlns:a16="http://schemas.microsoft.com/office/drawing/2014/main" id="{8E39F010-160B-42C5-9C39-FAF65EB1DA2B}"/>
              </a:ext>
            </a:extLst>
          </p:cNvPr>
          <p:cNvSpPr/>
          <p:nvPr/>
        </p:nvSpPr>
        <p:spPr>
          <a:xfrm>
            <a:off x="3655029" y="1926261"/>
            <a:ext cx="222004" cy="54398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5" name="Round Same Side Corner Rectangle 36">
            <a:extLst>
              <a:ext uri="{FF2B5EF4-FFF2-40B4-BE49-F238E27FC236}">
                <a16:creationId xmlns:a16="http://schemas.microsoft.com/office/drawing/2014/main" id="{2E8C48A3-9860-4E49-A6AC-E9A75CE8C11F}"/>
              </a:ext>
            </a:extLst>
          </p:cNvPr>
          <p:cNvSpPr/>
          <p:nvPr/>
        </p:nvSpPr>
        <p:spPr>
          <a:xfrm>
            <a:off x="7015679" y="2037450"/>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6" name="Oval 21">
            <a:extLst>
              <a:ext uri="{FF2B5EF4-FFF2-40B4-BE49-F238E27FC236}">
                <a16:creationId xmlns:a16="http://schemas.microsoft.com/office/drawing/2014/main" id="{96DF1C7E-D10E-4230-854A-8A9005159FE7}"/>
              </a:ext>
            </a:extLst>
          </p:cNvPr>
          <p:cNvSpPr>
            <a:spLocks noChangeAspect="1"/>
          </p:cNvSpPr>
          <p:nvPr/>
        </p:nvSpPr>
        <p:spPr>
          <a:xfrm>
            <a:off x="5500929" y="3502585"/>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7" name="Oval 32">
            <a:extLst>
              <a:ext uri="{FF2B5EF4-FFF2-40B4-BE49-F238E27FC236}">
                <a16:creationId xmlns:a16="http://schemas.microsoft.com/office/drawing/2014/main" id="{820B136C-09A1-42B2-A4CA-128736818A98}"/>
              </a:ext>
            </a:extLst>
          </p:cNvPr>
          <p:cNvSpPr/>
          <p:nvPr/>
        </p:nvSpPr>
        <p:spPr>
          <a:xfrm>
            <a:off x="7084921" y="3479620"/>
            <a:ext cx="318881" cy="383620"/>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3967562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ltLang="ko-KR" dirty="0"/>
              <a:t>Fully Editable Icon Sets : C</a:t>
            </a:r>
            <a:endParaRPr lang="ko-KR" altLang="en-US" dirty="0"/>
          </a:p>
        </p:txBody>
      </p:sp>
      <p:sp>
        <p:nvSpPr>
          <p:cNvPr id="100" name="Freeform 47">
            <a:extLst>
              <a:ext uri="{FF2B5EF4-FFF2-40B4-BE49-F238E27FC236}">
                <a16:creationId xmlns:a16="http://schemas.microsoft.com/office/drawing/2014/main" id="{5FB48A02-AB62-4AFC-88E8-8B217A066A61}"/>
              </a:ext>
            </a:extLst>
          </p:cNvPr>
          <p:cNvSpPr>
            <a:spLocks noChangeAspect="1"/>
          </p:cNvSpPr>
          <p:nvPr/>
        </p:nvSpPr>
        <p:spPr>
          <a:xfrm>
            <a:off x="3706960" y="1353413"/>
            <a:ext cx="360219" cy="360000"/>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Freeform 48">
            <a:extLst>
              <a:ext uri="{FF2B5EF4-FFF2-40B4-BE49-F238E27FC236}">
                <a16:creationId xmlns:a16="http://schemas.microsoft.com/office/drawing/2014/main" id="{439694D3-0642-434B-B0D3-16D3A2171339}"/>
              </a:ext>
            </a:extLst>
          </p:cNvPr>
          <p:cNvSpPr>
            <a:spLocks noChangeAspect="1"/>
          </p:cNvSpPr>
          <p:nvPr/>
        </p:nvSpPr>
        <p:spPr>
          <a:xfrm>
            <a:off x="4282582" y="1383506"/>
            <a:ext cx="360000" cy="299814"/>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2" name="Freeform 49">
            <a:extLst>
              <a:ext uri="{FF2B5EF4-FFF2-40B4-BE49-F238E27FC236}">
                <a16:creationId xmlns:a16="http://schemas.microsoft.com/office/drawing/2014/main" id="{E8E1B879-3F7C-4E48-B66A-97BBEB117EE8}"/>
              </a:ext>
            </a:extLst>
          </p:cNvPr>
          <p:cNvSpPr>
            <a:spLocks noChangeAspect="1"/>
          </p:cNvSpPr>
          <p:nvPr/>
        </p:nvSpPr>
        <p:spPr>
          <a:xfrm>
            <a:off x="5449552" y="1373426"/>
            <a:ext cx="319975" cy="319975"/>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3" name="Freeform 50">
            <a:extLst>
              <a:ext uri="{FF2B5EF4-FFF2-40B4-BE49-F238E27FC236}">
                <a16:creationId xmlns:a16="http://schemas.microsoft.com/office/drawing/2014/main" id="{F0606BD4-911E-4093-8E17-7BC02E19FE47}"/>
              </a:ext>
            </a:extLst>
          </p:cNvPr>
          <p:cNvSpPr>
            <a:spLocks noChangeAspect="1"/>
          </p:cNvSpPr>
          <p:nvPr/>
        </p:nvSpPr>
        <p:spPr>
          <a:xfrm>
            <a:off x="4851982" y="1381413"/>
            <a:ext cx="360000" cy="304000"/>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4" name="Teardrop 9">
            <a:extLst>
              <a:ext uri="{FF2B5EF4-FFF2-40B4-BE49-F238E27FC236}">
                <a16:creationId xmlns:a16="http://schemas.microsoft.com/office/drawing/2014/main" id="{6E9050C0-2551-441F-879B-828B5FC4C1FE}"/>
              </a:ext>
            </a:extLst>
          </p:cNvPr>
          <p:cNvSpPr>
            <a:spLocks noChangeAspect="1"/>
          </p:cNvSpPr>
          <p:nvPr/>
        </p:nvSpPr>
        <p:spPr>
          <a:xfrm rot="18900000">
            <a:off x="6023939" y="2076781"/>
            <a:ext cx="348493" cy="297430"/>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5" name="Freeform 97">
            <a:extLst>
              <a:ext uri="{FF2B5EF4-FFF2-40B4-BE49-F238E27FC236}">
                <a16:creationId xmlns:a16="http://schemas.microsoft.com/office/drawing/2014/main" id="{7C842582-F90A-4779-9DA6-C905332020DF}"/>
              </a:ext>
            </a:extLst>
          </p:cNvPr>
          <p:cNvSpPr>
            <a:spLocks noChangeAspect="1"/>
          </p:cNvSpPr>
          <p:nvPr/>
        </p:nvSpPr>
        <p:spPr>
          <a:xfrm>
            <a:off x="6513205" y="1376236"/>
            <a:ext cx="420675" cy="31435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6" name="Donut 22">
            <a:extLst>
              <a:ext uri="{FF2B5EF4-FFF2-40B4-BE49-F238E27FC236}">
                <a16:creationId xmlns:a16="http://schemas.microsoft.com/office/drawing/2014/main" id="{C20FD55D-CACA-4C3F-9438-7DDE7C09042D}"/>
              </a:ext>
            </a:extLst>
          </p:cNvPr>
          <p:cNvSpPr>
            <a:spLocks noChangeAspect="1"/>
          </p:cNvSpPr>
          <p:nvPr/>
        </p:nvSpPr>
        <p:spPr>
          <a:xfrm>
            <a:off x="7679627" y="1441217"/>
            <a:ext cx="360000" cy="184392"/>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07" name="Freeform 99">
            <a:extLst>
              <a:ext uri="{FF2B5EF4-FFF2-40B4-BE49-F238E27FC236}">
                <a16:creationId xmlns:a16="http://schemas.microsoft.com/office/drawing/2014/main" id="{3DB77FD7-608B-4C54-ADDE-A883D3D0C940}"/>
              </a:ext>
            </a:extLst>
          </p:cNvPr>
          <p:cNvSpPr>
            <a:spLocks noChangeAspect="1"/>
          </p:cNvSpPr>
          <p:nvPr/>
        </p:nvSpPr>
        <p:spPr>
          <a:xfrm>
            <a:off x="6066104" y="1368148"/>
            <a:ext cx="264162" cy="330530"/>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8" name="Oval 10">
            <a:extLst>
              <a:ext uri="{FF2B5EF4-FFF2-40B4-BE49-F238E27FC236}">
                <a16:creationId xmlns:a16="http://schemas.microsoft.com/office/drawing/2014/main" id="{3A444D04-6426-4A5E-9C98-56E42AC2A92B}"/>
              </a:ext>
            </a:extLst>
          </p:cNvPr>
          <p:cNvSpPr/>
          <p:nvPr/>
        </p:nvSpPr>
        <p:spPr>
          <a:xfrm>
            <a:off x="7124399" y="1368839"/>
            <a:ext cx="330674" cy="329148"/>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9" name="Freeform 101">
            <a:extLst>
              <a:ext uri="{FF2B5EF4-FFF2-40B4-BE49-F238E27FC236}">
                <a16:creationId xmlns:a16="http://schemas.microsoft.com/office/drawing/2014/main" id="{0B54624E-0CD7-461D-8E6E-ECEC2DBB7A83}"/>
              </a:ext>
            </a:extLst>
          </p:cNvPr>
          <p:cNvSpPr/>
          <p:nvPr/>
        </p:nvSpPr>
        <p:spPr>
          <a:xfrm>
            <a:off x="8293275" y="1404641"/>
            <a:ext cx="193444" cy="257545"/>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10" name="Group 102">
            <a:extLst>
              <a:ext uri="{FF2B5EF4-FFF2-40B4-BE49-F238E27FC236}">
                <a16:creationId xmlns:a16="http://schemas.microsoft.com/office/drawing/2014/main" id="{5937D4E5-A929-443E-AE2E-948390CE0900}"/>
              </a:ext>
            </a:extLst>
          </p:cNvPr>
          <p:cNvGrpSpPr>
            <a:grpSpLocks noChangeAspect="1"/>
          </p:cNvGrpSpPr>
          <p:nvPr/>
        </p:nvGrpSpPr>
        <p:grpSpPr>
          <a:xfrm>
            <a:off x="6612876" y="2045497"/>
            <a:ext cx="221332" cy="360000"/>
            <a:chOff x="2071598" y="2060848"/>
            <a:chExt cx="1917605" cy="3137144"/>
          </a:xfrm>
          <a:solidFill>
            <a:schemeClr val="accent4"/>
          </a:solidFill>
        </p:grpSpPr>
        <p:sp>
          <p:nvSpPr>
            <p:cNvPr id="111" name="Freeform 103">
              <a:extLst>
                <a:ext uri="{FF2B5EF4-FFF2-40B4-BE49-F238E27FC236}">
                  <a16:creationId xmlns:a16="http://schemas.microsoft.com/office/drawing/2014/main" id="{B601B6EC-F35F-48E5-A0AA-31E6CFACE20C}"/>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2" name="Freeform 104">
              <a:extLst>
                <a:ext uri="{FF2B5EF4-FFF2-40B4-BE49-F238E27FC236}">
                  <a16:creationId xmlns:a16="http://schemas.microsoft.com/office/drawing/2014/main" id="{E374189E-C50E-4F97-8A76-EC72507A83C2}"/>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3" name="Freeform 105">
              <a:extLst>
                <a:ext uri="{FF2B5EF4-FFF2-40B4-BE49-F238E27FC236}">
                  <a16:creationId xmlns:a16="http://schemas.microsoft.com/office/drawing/2014/main" id="{61AE1678-CD1F-4FB1-984E-FF7813829A49}"/>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4" name="Freeform 106">
              <a:extLst>
                <a:ext uri="{FF2B5EF4-FFF2-40B4-BE49-F238E27FC236}">
                  <a16:creationId xmlns:a16="http://schemas.microsoft.com/office/drawing/2014/main" id="{CD74FF52-252D-4AE2-9FCE-ECA70131BA41}"/>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15" name="Freeform 107">
            <a:extLst>
              <a:ext uri="{FF2B5EF4-FFF2-40B4-BE49-F238E27FC236}">
                <a16:creationId xmlns:a16="http://schemas.microsoft.com/office/drawing/2014/main" id="{7B23C0B2-B4DE-4249-97F7-8B438CDC5B64}"/>
              </a:ext>
            </a:extLst>
          </p:cNvPr>
          <p:cNvSpPr>
            <a:spLocks noChangeAspect="1"/>
          </p:cNvSpPr>
          <p:nvPr/>
        </p:nvSpPr>
        <p:spPr>
          <a:xfrm>
            <a:off x="7232016" y="2045497"/>
            <a:ext cx="115441" cy="360000"/>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6" name="Freeform 108">
            <a:extLst>
              <a:ext uri="{FF2B5EF4-FFF2-40B4-BE49-F238E27FC236}">
                <a16:creationId xmlns:a16="http://schemas.microsoft.com/office/drawing/2014/main" id="{6929CC91-B19F-4B7A-8E82-84D4C60CC119}"/>
              </a:ext>
            </a:extLst>
          </p:cNvPr>
          <p:cNvSpPr/>
          <p:nvPr/>
        </p:nvSpPr>
        <p:spPr>
          <a:xfrm>
            <a:off x="4861480" y="2037091"/>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7" name="Oval 8">
            <a:extLst>
              <a:ext uri="{FF2B5EF4-FFF2-40B4-BE49-F238E27FC236}">
                <a16:creationId xmlns:a16="http://schemas.microsoft.com/office/drawing/2014/main" id="{3C6B6CE9-F53E-425B-B3A7-7C22BD39CA76}"/>
              </a:ext>
            </a:extLst>
          </p:cNvPr>
          <p:cNvSpPr/>
          <p:nvPr/>
        </p:nvSpPr>
        <p:spPr>
          <a:xfrm>
            <a:off x="5430443" y="2045477"/>
            <a:ext cx="358193" cy="3600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18" name="Group 110">
            <a:extLst>
              <a:ext uri="{FF2B5EF4-FFF2-40B4-BE49-F238E27FC236}">
                <a16:creationId xmlns:a16="http://schemas.microsoft.com/office/drawing/2014/main" id="{2417651A-DC01-445B-8A8D-1CF1CE0EE87C}"/>
              </a:ext>
            </a:extLst>
          </p:cNvPr>
          <p:cNvGrpSpPr/>
          <p:nvPr/>
        </p:nvGrpSpPr>
        <p:grpSpPr>
          <a:xfrm>
            <a:off x="4292080" y="2037091"/>
            <a:ext cx="341005" cy="376812"/>
            <a:chOff x="4835382" y="73243"/>
            <a:chExt cx="2920830" cy="3227535"/>
          </a:xfrm>
          <a:solidFill>
            <a:schemeClr val="accent4"/>
          </a:solidFill>
        </p:grpSpPr>
        <p:sp>
          <p:nvSpPr>
            <p:cNvPr id="119" name="Freeform 111">
              <a:extLst>
                <a:ext uri="{FF2B5EF4-FFF2-40B4-BE49-F238E27FC236}">
                  <a16:creationId xmlns:a16="http://schemas.microsoft.com/office/drawing/2014/main" id="{20920623-522C-448E-A66D-E0383BAB5F59}"/>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0" name="Oval 37">
              <a:extLst>
                <a:ext uri="{FF2B5EF4-FFF2-40B4-BE49-F238E27FC236}">
                  <a16:creationId xmlns:a16="http://schemas.microsoft.com/office/drawing/2014/main" id="{995877BE-CCFF-4E33-AAC3-E95A49FE0F1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21" name="Rectangle 19">
            <a:extLst>
              <a:ext uri="{FF2B5EF4-FFF2-40B4-BE49-F238E27FC236}">
                <a16:creationId xmlns:a16="http://schemas.microsoft.com/office/drawing/2014/main" id="{4D01928F-F86A-46BC-9DB1-C09F50E965C5}"/>
              </a:ext>
            </a:extLst>
          </p:cNvPr>
          <p:cNvSpPr/>
          <p:nvPr/>
        </p:nvSpPr>
        <p:spPr>
          <a:xfrm>
            <a:off x="3734269" y="2057538"/>
            <a:ext cx="305600" cy="33591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2" name="Freeform 114">
            <a:extLst>
              <a:ext uri="{FF2B5EF4-FFF2-40B4-BE49-F238E27FC236}">
                <a16:creationId xmlns:a16="http://schemas.microsoft.com/office/drawing/2014/main" id="{9DDB37A8-FB46-4C36-B419-AFD308A85F59}"/>
              </a:ext>
            </a:extLst>
          </p:cNvPr>
          <p:cNvSpPr>
            <a:spLocks noChangeAspect="1"/>
          </p:cNvSpPr>
          <p:nvPr/>
        </p:nvSpPr>
        <p:spPr>
          <a:xfrm>
            <a:off x="7672979" y="2045497"/>
            <a:ext cx="373296" cy="360000"/>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3" name="Rounded Rectangle 31">
            <a:extLst>
              <a:ext uri="{FF2B5EF4-FFF2-40B4-BE49-F238E27FC236}">
                <a16:creationId xmlns:a16="http://schemas.microsoft.com/office/drawing/2014/main" id="{1E3A959F-A6B4-4132-9A46-D53E0E73D9B0}"/>
              </a:ext>
            </a:extLst>
          </p:cNvPr>
          <p:cNvSpPr>
            <a:spLocks noChangeAspect="1"/>
          </p:cNvSpPr>
          <p:nvPr/>
        </p:nvSpPr>
        <p:spPr>
          <a:xfrm>
            <a:off x="3760469" y="2821406"/>
            <a:ext cx="253200" cy="360000"/>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4" name="Oval 47">
            <a:extLst>
              <a:ext uri="{FF2B5EF4-FFF2-40B4-BE49-F238E27FC236}">
                <a16:creationId xmlns:a16="http://schemas.microsoft.com/office/drawing/2014/main" id="{31B6C544-F4FD-4249-A94C-A8527D59F856}"/>
              </a:ext>
            </a:extLst>
          </p:cNvPr>
          <p:cNvSpPr>
            <a:spLocks noChangeAspect="1"/>
          </p:cNvSpPr>
          <p:nvPr/>
        </p:nvSpPr>
        <p:spPr>
          <a:xfrm>
            <a:off x="8209997" y="2045497"/>
            <a:ext cx="360000" cy="360000"/>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5" name="Oval 50">
            <a:extLst>
              <a:ext uri="{FF2B5EF4-FFF2-40B4-BE49-F238E27FC236}">
                <a16:creationId xmlns:a16="http://schemas.microsoft.com/office/drawing/2014/main" id="{1DA3E621-F890-4806-B760-49F5851BA528}"/>
              </a:ext>
            </a:extLst>
          </p:cNvPr>
          <p:cNvSpPr>
            <a:spLocks noChangeAspect="1"/>
          </p:cNvSpPr>
          <p:nvPr/>
        </p:nvSpPr>
        <p:spPr>
          <a:xfrm>
            <a:off x="4303211" y="2821406"/>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6" name="Heart 17">
            <a:extLst>
              <a:ext uri="{FF2B5EF4-FFF2-40B4-BE49-F238E27FC236}">
                <a16:creationId xmlns:a16="http://schemas.microsoft.com/office/drawing/2014/main" id="{0F37D409-99FE-4050-A9FC-BAAB70E9FD85}"/>
              </a:ext>
            </a:extLst>
          </p:cNvPr>
          <p:cNvSpPr/>
          <p:nvPr/>
        </p:nvSpPr>
        <p:spPr>
          <a:xfrm>
            <a:off x="6027872" y="2833290"/>
            <a:ext cx="340626" cy="33397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7" name="Rounded Rectangle 25">
            <a:extLst>
              <a:ext uri="{FF2B5EF4-FFF2-40B4-BE49-F238E27FC236}">
                <a16:creationId xmlns:a16="http://schemas.microsoft.com/office/drawing/2014/main" id="{052F68D7-A93B-4C58-B3DA-F3143985761D}"/>
              </a:ext>
            </a:extLst>
          </p:cNvPr>
          <p:cNvSpPr/>
          <p:nvPr/>
        </p:nvSpPr>
        <p:spPr>
          <a:xfrm>
            <a:off x="5440459" y="2858907"/>
            <a:ext cx="338160" cy="28499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8" name="Chord 32">
            <a:extLst>
              <a:ext uri="{FF2B5EF4-FFF2-40B4-BE49-F238E27FC236}">
                <a16:creationId xmlns:a16="http://schemas.microsoft.com/office/drawing/2014/main" id="{B425D9AF-A457-4885-ADF0-FE24CE04D075}"/>
              </a:ext>
            </a:extLst>
          </p:cNvPr>
          <p:cNvSpPr/>
          <p:nvPr/>
        </p:nvSpPr>
        <p:spPr>
          <a:xfrm>
            <a:off x="4862902" y="2833809"/>
            <a:ext cx="338160" cy="33519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9" name="Rounded Rectangle 40">
            <a:extLst>
              <a:ext uri="{FF2B5EF4-FFF2-40B4-BE49-F238E27FC236}">
                <a16:creationId xmlns:a16="http://schemas.microsoft.com/office/drawing/2014/main" id="{1878C5CE-CDCE-4154-AD48-994174EA9BD6}"/>
              </a:ext>
            </a:extLst>
          </p:cNvPr>
          <p:cNvSpPr/>
          <p:nvPr/>
        </p:nvSpPr>
        <p:spPr>
          <a:xfrm rot="2942052">
            <a:off x="6566376" y="2834205"/>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0" name="Rounded Rectangle 7">
            <a:extLst>
              <a:ext uri="{FF2B5EF4-FFF2-40B4-BE49-F238E27FC236}">
                <a16:creationId xmlns:a16="http://schemas.microsoft.com/office/drawing/2014/main" id="{4B43A1D3-1B32-45EE-B570-6075F3A1155F}"/>
              </a:ext>
            </a:extLst>
          </p:cNvPr>
          <p:cNvSpPr>
            <a:spLocks noChangeAspect="1"/>
          </p:cNvSpPr>
          <p:nvPr/>
        </p:nvSpPr>
        <p:spPr>
          <a:xfrm rot="18924894" flipH="1">
            <a:off x="4976755" y="3535534"/>
            <a:ext cx="110455" cy="43200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1" name="Rounded Rectangle 17">
            <a:extLst>
              <a:ext uri="{FF2B5EF4-FFF2-40B4-BE49-F238E27FC236}">
                <a16:creationId xmlns:a16="http://schemas.microsoft.com/office/drawing/2014/main" id="{2528F7F9-0893-4F15-9072-8C993F32FD41}"/>
              </a:ext>
            </a:extLst>
          </p:cNvPr>
          <p:cNvSpPr>
            <a:spLocks noChangeAspect="1"/>
          </p:cNvSpPr>
          <p:nvPr/>
        </p:nvSpPr>
        <p:spPr>
          <a:xfrm>
            <a:off x="8276866" y="2821406"/>
            <a:ext cx="226262" cy="36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2" name="Oval 21">
            <a:extLst>
              <a:ext uri="{FF2B5EF4-FFF2-40B4-BE49-F238E27FC236}">
                <a16:creationId xmlns:a16="http://schemas.microsoft.com/office/drawing/2014/main" id="{344F090B-EDC3-4D84-A896-978D895ABDBD}"/>
              </a:ext>
            </a:extLst>
          </p:cNvPr>
          <p:cNvSpPr>
            <a:spLocks noChangeAspect="1"/>
          </p:cNvSpPr>
          <p:nvPr/>
        </p:nvSpPr>
        <p:spPr>
          <a:xfrm>
            <a:off x="7109736" y="2821406"/>
            <a:ext cx="360000" cy="360000"/>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3" name="Oval 25">
            <a:extLst>
              <a:ext uri="{FF2B5EF4-FFF2-40B4-BE49-F238E27FC236}">
                <a16:creationId xmlns:a16="http://schemas.microsoft.com/office/drawing/2014/main" id="{A0C9DD42-261C-48EF-A5B3-CB61305A1FF0}"/>
              </a:ext>
            </a:extLst>
          </p:cNvPr>
          <p:cNvSpPr>
            <a:spLocks noChangeAspect="1"/>
          </p:cNvSpPr>
          <p:nvPr/>
        </p:nvSpPr>
        <p:spPr>
          <a:xfrm>
            <a:off x="7679872" y="2821406"/>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4" name="Block Arc 20">
            <a:extLst>
              <a:ext uri="{FF2B5EF4-FFF2-40B4-BE49-F238E27FC236}">
                <a16:creationId xmlns:a16="http://schemas.microsoft.com/office/drawing/2014/main" id="{A531770F-DFDC-4C1C-B1CA-D10188E4FDDA}"/>
              </a:ext>
            </a:extLst>
          </p:cNvPr>
          <p:cNvSpPr>
            <a:spLocks noChangeAspect="1"/>
          </p:cNvSpPr>
          <p:nvPr/>
        </p:nvSpPr>
        <p:spPr>
          <a:xfrm rot="10800000">
            <a:off x="4296578" y="3571534"/>
            <a:ext cx="332010" cy="360000"/>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5" name="Block Arc 11">
            <a:extLst>
              <a:ext uri="{FF2B5EF4-FFF2-40B4-BE49-F238E27FC236}">
                <a16:creationId xmlns:a16="http://schemas.microsoft.com/office/drawing/2014/main" id="{D1C55A4D-74A8-4575-8FFD-2924E25F6BAC}"/>
              </a:ext>
            </a:extLst>
          </p:cNvPr>
          <p:cNvSpPr/>
          <p:nvPr/>
        </p:nvSpPr>
        <p:spPr>
          <a:xfrm rot="10800000">
            <a:off x="6614789" y="3560896"/>
            <a:ext cx="217507" cy="353911"/>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6" name="Rectangle 21">
            <a:extLst>
              <a:ext uri="{FF2B5EF4-FFF2-40B4-BE49-F238E27FC236}">
                <a16:creationId xmlns:a16="http://schemas.microsoft.com/office/drawing/2014/main" id="{5D92FBCF-975A-4948-907B-6491FAB456A6}"/>
              </a:ext>
            </a:extLst>
          </p:cNvPr>
          <p:cNvSpPr/>
          <p:nvPr/>
        </p:nvSpPr>
        <p:spPr>
          <a:xfrm>
            <a:off x="5437664" y="3655251"/>
            <a:ext cx="343751" cy="192566"/>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7" name="Round Same Side Corner Rectangle 8">
            <a:extLst>
              <a:ext uri="{FF2B5EF4-FFF2-40B4-BE49-F238E27FC236}">
                <a16:creationId xmlns:a16="http://schemas.microsoft.com/office/drawing/2014/main" id="{3BCB163D-5B9F-438E-92FD-9595B200D4EA}"/>
              </a:ext>
            </a:extLst>
          </p:cNvPr>
          <p:cNvSpPr/>
          <p:nvPr/>
        </p:nvSpPr>
        <p:spPr>
          <a:xfrm>
            <a:off x="8212501" y="3588603"/>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8" name="Rounded Rectangle 51">
            <a:extLst>
              <a:ext uri="{FF2B5EF4-FFF2-40B4-BE49-F238E27FC236}">
                <a16:creationId xmlns:a16="http://schemas.microsoft.com/office/drawing/2014/main" id="{45D6D9B9-C236-4135-B215-58CEDFB0F3D4}"/>
              </a:ext>
            </a:extLst>
          </p:cNvPr>
          <p:cNvSpPr/>
          <p:nvPr/>
        </p:nvSpPr>
        <p:spPr>
          <a:xfrm rot="16200000" flipH="1">
            <a:off x="7112464" y="4219259"/>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9" name="Isosceles Triangle 5">
            <a:extLst>
              <a:ext uri="{FF2B5EF4-FFF2-40B4-BE49-F238E27FC236}">
                <a16:creationId xmlns:a16="http://schemas.microsoft.com/office/drawing/2014/main" id="{B6F85CB1-F8D3-40BF-9743-4C4AD7FC74FA}"/>
              </a:ext>
            </a:extLst>
          </p:cNvPr>
          <p:cNvSpPr>
            <a:spLocks noChangeAspect="1"/>
          </p:cNvSpPr>
          <p:nvPr/>
        </p:nvSpPr>
        <p:spPr>
          <a:xfrm>
            <a:off x="6060854" y="3614352"/>
            <a:ext cx="274662" cy="274365"/>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0" name="Trapezoid 22">
            <a:extLst>
              <a:ext uri="{FF2B5EF4-FFF2-40B4-BE49-F238E27FC236}">
                <a16:creationId xmlns:a16="http://schemas.microsoft.com/office/drawing/2014/main" id="{AD6AD12A-D5C7-4BEF-B1A5-307C693A947C}"/>
              </a:ext>
            </a:extLst>
          </p:cNvPr>
          <p:cNvSpPr>
            <a:spLocks noChangeAspect="1"/>
          </p:cNvSpPr>
          <p:nvPr/>
        </p:nvSpPr>
        <p:spPr>
          <a:xfrm>
            <a:off x="7109736" y="3659965"/>
            <a:ext cx="360000" cy="183139"/>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1" name="Rounded Rectangle 20">
            <a:extLst>
              <a:ext uri="{FF2B5EF4-FFF2-40B4-BE49-F238E27FC236}">
                <a16:creationId xmlns:a16="http://schemas.microsoft.com/office/drawing/2014/main" id="{67A480BC-29CB-470E-9054-59707DA20DD0}"/>
              </a:ext>
            </a:extLst>
          </p:cNvPr>
          <p:cNvSpPr>
            <a:spLocks noChangeAspect="1"/>
          </p:cNvSpPr>
          <p:nvPr/>
        </p:nvSpPr>
        <p:spPr>
          <a:xfrm rot="2160000">
            <a:off x="7692804" y="3571534"/>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2" name="Trapezoid 28">
            <a:extLst>
              <a:ext uri="{FF2B5EF4-FFF2-40B4-BE49-F238E27FC236}">
                <a16:creationId xmlns:a16="http://schemas.microsoft.com/office/drawing/2014/main" id="{F9584235-B239-4DC7-A928-5323562F4DB2}"/>
              </a:ext>
            </a:extLst>
          </p:cNvPr>
          <p:cNvSpPr>
            <a:spLocks noChangeAspect="1"/>
          </p:cNvSpPr>
          <p:nvPr/>
        </p:nvSpPr>
        <p:spPr>
          <a:xfrm>
            <a:off x="3738542" y="3571534"/>
            <a:ext cx="297055" cy="36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3" name="Rounded Rectangle 2">
            <a:extLst>
              <a:ext uri="{FF2B5EF4-FFF2-40B4-BE49-F238E27FC236}">
                <a16:creationId xmlns:a16="http://schemas.microsoft.com/office/drawing/2014/main" id="{E196CAA6-74B8-415A-A5AA-17FF268BC8F3}"/>
              </a:ext>
            </a:extLst>
          </p:cNvPr>
          <p:cNvSpPr/>
          <p:nvPr/>
        </p:nvSpPr>
        <p:spPr>
          <a:xfrm>
            <a:off x="4286165" y="4223696"/>
            <a:ext cx="352834" cy="352834"/>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4" name="Rounded Rectangle 8">
            <a:extLst>
              <a:ext uri="{FF2B5EF4-FFF2-40B4-BE49-F238E27FC236}">
                <a16:creationId xmlns:a16="http://schemas.microsoft.com/office/drawing/2014/main" id="{C4322334-AA9A-4053-A112-EF6DF7B66A94}"/>
              </a:ext>
            </a:extLst>
          </p:cNvPr>
          <p:cNvSpPr/>
          <p:nvPr/>
        </p:nvSpPr>
        <p:spPr>
          <a:xfrm>
            <a:off x="3710633" y="4223696"/>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5" name="Rounded Rectangle 2">
            <a:extLst>
              <a:ext uri="{FF2B5EF4-FFF2-40B4-BE49-F238E27FC236}">
                <a16:creationId xmlns:a16="http://schemas.microsoft.com/office/drawing/2014/main" id="{9DDD9C03-365E-4B0E-92B6-12B21751449C}"/>
              </a:ext>
            </a:extLst>
          </p:cNvPr>
          <p:cNvSpPr/>
          <p:nvPr/>
        </p:nvSpPr>
        <p:spPr>
          <a:xfrm>
            <a:off x="5433122" y="422369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6" name="Rounded Rectangle 3">
            <a:extLst>
              <a:ext uri="{FF2B5EF4-FFF2-40B4-BE49-F238E27FC236}">
                <a16:creationId xmlns:a16="http://schemas.microsoft.com/office/drawing/2014/main" id="{076879A3-5EB5-41A5-8263-16FC6A6D7DAF}"/>
              </a:ext>
            </a:extLst>
          </p:cNvPr>
          <p:cNvSpPr>
            <a:spLocks noChangeAspect="1"/>
          </p:cNvSpPr>
          <p:nvPr/>
        </p:nvSpPr>
        <p:spPr>
          <a:xfrm>
            <a:off x="4855565" y="4223696"/>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7" name="Rounded Rectangle 10">
            <a:extLst>
              <a:ext uri="{FF2B5EF4-FFF2-40B4-BE49-F238E27FC236}">
                <a16:creationId xmlns:a16="http://schemas.microsoft.com/office/drawing/2014/main" id="{75F88A76-F0B4-4A69-AC96-6DDFAD1F922C}"/>
              </a:ext>
            </a:extLst>
          </p:cNvPr>
          <p:cNvSpPr>
            <a:spLocks noChangeAspect="1"/>
          </p:cNvSpPr>
          <p:nvPr/>
        </p:nvSpPr>
        <p:spPr>
          <a:xfrm>
            <a:off x="6021140" y="4216530"/>
            <a:ext cx="354091" cy="36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8" name="Block Arc 6">
            <a:extLst>
              <a:ext uri="{FF2B5EF4-FFF2-40B4-BE49-F238E27FC236}">
                <a16:creationId xmlns:a16="http://schemas.microsoft.com/office/drawing/2014/main" id="{12E44D09-518A-49AA-ACF1-57B9CB3180D3}"/>
              </a:ext>
            </a:extLst>
          </p:cNvPr>
          <p:cNvSpPr/>
          <p:nvPr/>
        </p:nvSpPr>
        <p:spPr>
          <a:xfrm>
            <a:off x="6557572" y="4241324"/>
            <a:ext cx="331940" cy="335206"/>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9" name="Left Arrow 1">
            <a:extLst>
              <a:ext uri="{FF2B5EF4-FFF2-40B4-BE49-F238E27FC236}">
                <a16:creationId xmlns:a16="http://schemas.microsoft.com/office/drawing/2014/main" id="{9710B750-0884-4D59-B94D-03A8539AA154}"/>
              </a:ext>
            </a:extLst>
          </p:cNvPr>
          <p:cNvSpPr>
            <a:spLocks noChangeAspect="1"/>
          </p:cNvSpPr>
          <p:nvPr/>
        </p:nvSpPr>
        <p:spPr>
          <a:xfrm>
            <a:off x="8231065" y="4216530"/>
            <a:ext cx="369872" cy="36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0" name="Oval 35">
            <a:extLst>
              <a:ext uri="{FF2B5EF4-FFF2-40B4-BE49-F238E27FC236}">
                <a16:creationId xmlns:a16="http://schemas.microsoft.com/office/drawing/2014/main" id="{7E8005AC-A301-4742-A2C3-849F758FD85A}"/>
              </a:ext>
            </a:extLst>
          </p:cNvPr>
          <p:cNvSpPr/>
          <p:nvPr/>
        </p:nvSpPr>
        <p:spPr>
          <a:xfrm>
            <a:off x="7735185" y="4217255"/>
            <a:ext cx="289606" cy="365156"/>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1" name="TextBox 150">
            <a:extLst>
              <a:ext uri="{FF2B5EF4-FFF2-40B4-BE49-F238E27FC236}">
                <a16:creationId xmlns:a16="http://schemas.microsoft.com/office/drawing/2014/main" id="{49A3BEC2-5F5D-4E2B-967E-5513F7303316}"/>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152" name="TextBox 151">
            <a:extLst>
              <a:ext uri="{FF2B5EF4-FFF2-40B4-BE49-F238E27FC236}">
                <a16:creationId xmlns:a16="http://schemas.microsoft.com/office/drawing/2014/main" id="{12AC3CD1-E911-4ABD-ADFE-F4D9BA38237C}"/>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153" name="TextBox 152">
            <a:extLst>
              <a:ext uri="{FF2B5EF4-FFF2-40B4-BE49-F238E27FC236}">
                <a16:creationId xmlns:a16="http://schemas.microsoft.com/office/drawing/2014/main" id="{FE8EBD59-5600-4189-A0B5-414E66F16C14}"/>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154" name="TextBox 153">
            <a:extLst>
              <a:ext uri="{FF2B5EF4-FFF2-40B4-BE49-F238E27FC236}">
                <a16:creationId xmlns:a16="http://schemas.microsoft.com/office/drawing/2014/main" id="{DF1F7BC5-125C-490D-BDDE-37D1EC252502}"/>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29090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C688C8CE-BF36-49D8-95CC-6470575940ED}"/>
              </a:ext>
            </a:extLst>
          </p:cNvPr>
          <p:cNvSpPr>
            <a:spLocks noGrp="1"/>
          </p:cNvSpPr>
          <p:nvPr>
            <p:ph type="pic" idx="1"/>
          </p:nvPr>
        </p:nvSpPr>
        <p:spPr/>
      </p:sp>
      <p:sp>
        <p:nvSpPr>
          <p:cNvPr id="13" name="Rectangle 12"/>
          <p:cNvSpPr/>
          <p:nvPr/>
        </p:nvSpPr>
        <p:spPr>
          <a:xfrm>
            <a:off x="0" y="1439509"/>
            <a:ext cx="9144000" cy="226448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 name="Rectangle 2"/>
          <p:cNvSpPr/>
          <p:nvPr/>
        </p:nvSpPr>
        <p:spPr>
          <a:xfrm>
            <a:off x="0" y="1611796"/>
            <a:ext cx="9144000" cy="191990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Text Placeholder 13"/>
          <p:cNvSpPr txBox="1">
            <a:spLocks/>
          </p:cNvSpPr>
          <p:nvPr/>
        </p:nvSpPr>
        <p:spPr>
          <a:xfrm>
            <a:off x="2305033" y="1780481"/>
            <a:ext cx="4529562" cy="57606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3600" b="1" dirty="0">
                <a:solidFill>
                  <a:schemeClr val="bg1"/>
                </a:solidFill>
                <a:latin typeface="Arial" pitchFamily="34" charset="0"/>
                <a:cs typeface="Arial" pitchFamily="34" charset="0"/>
              </a:rPr>
              <a:t>Welcome!!</a:t>
            </a:r>
            <a:endParaRPr lang="ko-KR" altLang="en-US" sz="3600" b="1" dirty="0">
              <a:solidFill>
                <a:schemeClr val="bg1"/>
              </a:solidFill>
              <a:latin typeface="Arial" pitchFamily="34" charset="0"/>
              <a:cs typeface="Arial" pitchFamily="34" charset="0"/>
            </a:endParaRPr>
          </a:p>
        </p:txBody>
      </p:sp>
      <p:sp>
        <p:nvSpPr>
          <p:cNvPr id="15" name="TextBox 14"/>
          <p:cNvSpPr txBox="1"/>
          <p:nvPr/>
        </p:nvSpPr>
        <p:spPr>
          <a:xfrm>
            <a:off x="2305033" y="2475359"/>
            <a:ext cx="4529562" cy="830997"/>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p:txBody>
      </p:sp>
    </p:spTree>
    <p:extLst>
      <p:ext uri="{BB962C8B-B14F-4D97-AF65-F5344CB8AC3E}">
        <p14:creationId xmlns:p14="http://schemas.microsoft.com/office/powerpoint/2010/main" val="112375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D5ACE1A7-F1DE-4CA1-9B32-3757B9CD09EB}"/>
              </a:ext>
            </a:extLst>
          </p:cNvPr>
          <p:cNvSpPr>
            <a:spLocks noGrp="1"/>
          </p:cNvSpPr>
          <p:nvPr>
            <p:ph type="pic" idx="1"/>
          </p:nvPr>
        </p:nvSpPr>
        <p:spPr/>
      </p:sp>
      <p:sp>
        <p:nvSpPr>
          <p:cNvPr id="7" name="그림 개체 틀 6">
            <a:extLst>
              <a:ext uri="{FF2B5EF4-FFF2-40B4-BE49-F238E27FC236}">
                <a16:creationId xmlns:a16="http://schemas.microsoft.com/office/drawing/2014/main" id="{1DECD640-755D-4413-B06B-91ADCDD8C847}"/>
              </a:ext>
            </a:extLst>
          </p:cNvPr>
          <p:cNvSpPr>
            <a:spLocks noGrp="1"/>
          </p:cNvSpPr>
          <p:nvPr>
            <p:ph type="pic" idx="11"/>
          </p:nvPr>
        </p:nvSpPr>
        <p:spPr/>
      </p:sp>
      <p:sp>
        <p:nvSpPr>
          <p:cNvPr id="13" name="그림 개체 틀 12">
            <a:extLst>
              <a:ext uri="{FF2B5EF4-FFF2-40B4-BE49-F238E27FC236}">
                <a16:creationId xmlns:a16="http://schemas.microsoft.com/office/drawing/2014/main" id="{095E23D0-081C-4B4C-A071-DFAF12081A51}"/>
              </a:ext>
            </a:extLst>
          </p:cNvPr>
          <p:cNvSpPr>
            <a:spLocks noGrp="1"/>
          </p:cNvSpPr>
          <p:nvPr>
            <p:ph type="pic" idx="12"/>
          </p:nvPr>
        </p:nvSpPr>
        <p:spPr/>
      </p:sp>
      <p:sp>
        <p:nvSpPr>
          <p:cNvPr id="15" name="그림 개체 틀 14">
            <a:extLst>
              <a:ext uri="{FF2B5EF4-FFF2-40B4-BE49-F238E27FC236}">
                <a16:creationId xmlns:a16="http://schemas.microsoft.com/office/drawing/2014/main" id="{FA0FDEBF-7594-4BA3-BACD-8A9C5D5200D6}"/>
              </a:ext>
            </a:extLst>
          </p:cNvPr>
          <p:cNvSpPr>
            <a:spLocks noGrp="1"/>
          </p:cNvSpPr>
          <p:nvPr>
            <p:ph type="pic" idx="10"/>
          </p:nvPr>
        </p:nvSpPr>
        <p:spPr/>
      </p:sp>
      <p:sp>
        <p:nvSpPr>
          <p:cNvPr id="2" name="Title 1"/>
          <p:cNvSpPr>
            <a:spLocks noGrp="1"/>
          </p:cNvSpPr>
          <p:nvPr>
            <p:ph type="title"/>
          </p:nvPr>
        </p:nvSpPr>
        <p:spPr/>
        <p:txBody>
          <a:bodyPr/>
          <a:lstStyle/>
          <a:p>
            <a:r>
              <a:rPr lang="en-US" altLang="ko-KR" dirty="0">
                <a:latin typeface="+mj-lt"/>
              </a:rPr>
              <a:t>Our </a:t>
            </a:r>
            <a:r>
              <a:rPr lang="en-US" altLang="ko-KR" dirty="0">
                <a:solidFill>
                  <a:schemeClr val="accent1"/>
                </a:solidFill>
                <a:latin typeface="+mj-lt"/>
              </a:rPr>
              <a:t>Services</a:t>
            </a:r>
            <a:endParaRPr lang="ko-KR" altLang="en-US" dirty="0">
              <a:solidFill>
                <a:schemeClr val="accent1"/>
              </a:solidFill>
              <a:latin typeface="+mj-lt"/>
            </a:endParaRPr>
          </a:p>
        </p:txBody>
      </p:sp>
      <p:sp>
        <p:nvSpPr>
          <p:cNvPr id="8" name="TextBox 7"/>
          <p:cNvSpPr txBox="1"/>
          <p:nvPr/>
        </p:nvSpPr>
        <p:spPr>
          <a:xfrm>
            <a:off x="4716016" y="2255600"/>
            <a:ext cx="388843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9" name="TextBox 8"/>
          <p:cNvSpPr txBox="1"/>
          <p:nvPr/>
        </p:nvSpPr>
        <p:spPr>
          <a:xfrm>
            <a:off x="539552" y="2255600"/>
            <a:ext cx="388843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 name="TextBox 9"/>
          <p:cNvSpPr txBox="1"/>
          <p:nvPr/>
        </p:nvSpPr>
        <p:spPr>
          <a:xfrm>
            <a:off x="539552" y="3745823"/>
            <a:ext cx="388843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1" name="TextBox 10"/>
          <p:cNvSpPr txBox="1"/>
          <p:nvPr/>
        </p:nvSpPr>
        <p:spPr>
          <a:xfrm>
            <a:off x="4716016" y="3745823"/>
            <a:ext cx="388843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1" name="TextBox 20"/>
          <p:cNvSpPr txBox="1"/>
          <p:nvPr/>
        </p:nvSpPr>
        <p:spPr>
          <a:xfrm>
            <a:off x="748261" y="1507841"/>
            <a:ext cx="585417" cy="523220"/>
          </a:xfrm>
          <a:prstGeom prst="rect">
            <a:avLst/>
          </a:prstGeom>
          <a:noFill/>
        </p:spPr>
        <p:txBody>
          <a:bodyPr wrap="none" rtlCol="0">
            <a:spAutoFit/>
          </a:bodyPr>
          <a:lstStyle/>
          <a:p>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sp>
        <p:nvSpPr>
          <p:cNvPr id="22" name="TextBox 21"/>
          <p:cNvSpPr txBox="1"/>
          <p:nvPr/>
        </p:nvSpPr>
        <p:spPr>
          <a:xfrm>
            <a:off x="4932040" y="1507841"/>
            <a:ext cx="585417" cy="523220"/>
          </a:xfrm>
          <a:prstGeom prst="rect">
            <a:avLst/>
          </a:prstGeom>
          <a:noFill/>
        </p:spPr>
        <p:txBody>
          <a:bodyPr wrap="none" rtlCol="0">
            <a:spAutoFit/>
          </a:bodyPr>
          <a:lstStyle/>
          <a:p>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23" name="TextBox 22"/>
          <p:cNvSpPr txBox="1"/>
          <p:nvPr/>
        </p:nvSpPr>
        <p:spPr>
          <a:xfrm>
            <a:off x="748261" y="2981853"/>
            <a:ext cx="585417" cy="523220"/>
          </a:xfrm>
          <a:prstGeom prst="rect">
            <a:avLst/>
          </a:prstGeom>
          <a:noFill/>
        </p:spPr>
        <p:txBody>
          <a:bodyPr wrap="none" rtlCol="0">
            <a:spAutoFit/>
          </a:bodyPr>
          <a:lstStyle/>
          <a:p>
            <a:r>
              <a:rPr lang="en-US" altLang="ko-KR" sz="2800" b="1" dirty="0">
                <a:solidFill>
                  <a:schemeClr val="bg1"/>
                </a:solidFill>
                <a:cs typeface="Arial" pitchFamily="34" charset="0"/>
              </a:rPr>
              <a:t>03</a:t>
            </a:r>
            <a:endParaRPr lang="ko-KR" altLang="en-US" sz="2800" b="1" dirty="0">
              <a:solidFill>
                <a:schemeClr val="bg1"/>
              </a:solidFill>
              <a:cs typeface="Arial" pitchFamily="34" charset="0"/>
            </a:endParaRPr>
          </a:p>
        </p:txBody>
      </p:sp>
      <p:sp>
        <p:nvSpPr>
          <p:cNvPr id="24" name="TextBox 23"/>
          <p:cNvSpPr txBox="1"/>
          <p:nvPr/>
        </p:nvSpPr>
        <p:spPr>
          <a:xfrm>
            <a:off x="4932040" y="2981853"/>
            <a:ext cx="585417" cy="523220"/>
          </a:xfrm>
          <a:prstGeom prst="rect">
            <a:avLst/>
          </a:prstGeom>
          <a:noFill/>
        </p:spPr>
        <p:txBody>
          <a:bodyPr wrap="none" rtlCol="0">
            <a:spAutoFit/>
          </a:bodyPr>
          <a:lstStyle/>
          <a:p>
            <a:r>
              <a:rPr lang="en-US" altLang="ko-KR" sz="2800" b="1" dirty="0">
                <a:solidFill>
                  <a:schemeClr val="bg1"/>
                </a:solidFill>
                <a:cs typeface="Arial" pitchFamily="34" charset="0"/>
              </a:rPr>
              <a:t>04</a:t>
            </a:r>
            <a:endParaRPr lang="ko-KR" altLang="en-US" sz="2800" b="1" dirty="0">
              <a:solidFill>
                <a:schemeClr val="bg1"/>
              </a:solidFill>
              <a:cs typeface="Arial" pitchFamily="34" charset="0"/>
            </a:endParaRPr>
          </a:p>
        </p:txBody>
      </p:sp>
      <p:sp>
        <p:nvSpPr>
          <p:cNvPr id="32" name="Rectangle 31"/>
          <p:cNvSpPr/>
          <p:nvPr/>
        </p:nvSpPr>
        <p:spPr>
          <a:xfrm>
            <a:off x="1535611" y="1932643"/>
            <a:ext cx="2880320" cy="324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3" name="Rectangle 32"/>
          <p:cNvSpPr/>
          <p:nvPr/>
        </p:nvSpPr>
        <p:spPr>
          <a:xfrm>
            <a:off x="5711627" y="1932643"/>
            <a:ext cx="2880320" cy="324000"/>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4" name="Rectangle 33"/>
          <p:cNvSpPr/>
          <p:nvPr/>
        </p:nvSpPr>
        <p:spPr>
          <a:xfrm>
            <a:off x="1548032" y="3409713"/>
            <a:ext cx="2880320" cy="324000"/>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5" name="Rectangle 34"/>
          <p:cNvSpPr/>
          <p:nvPr/>
        </p:nvSpPr>
        <p:spPr>
          <a:xfrm>
            <a:off x="5726450" y="3409713"/>
            <a:ext cx="2880320" cy="324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6" name="TextBox 35"/>
          <p:cNvSpPr txBox="1"/>
          <p:nvPr/>
        </p:nvSpPr>
        <p:spPr>
          <a:xfrm>
            <a:off x="1736929" y="1956144"/>
            <a:ext cx="247768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37" name="TextBox 36"/>
          <p:cNvSpPr txBox="1"/>
          <p:nvPr/>
        </p:nvSpPr>
        <p:spPr>
          <a:xfrm>
            <a:off x="5912945" y="1956143"/>
            <a:ext cx="247768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38" name="TextBox 37"/>
          <p:cNvSpPr txBox="1"/>
          <p:nvPr/>
        </p:nvSpPr>
        <p:spPr>
          <a:xfrm>
            <a:off x="5927768" y="3445069"/>
            <a:ext cx="247768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39" name="TextBox 38"/>
          <p:cNvSpPr txBox="1"/>
          <p:nvPr/>
        </p:nvSpPr>
        <p:spPr>
          <a:xfrm>
            <a:off x="1749350" y="3445069"/>
            <a:ext cx="247768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153100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Our </a:t>
            </a:r>
            <a:r>
              <a:rPr lang="en-US" altLang="ko-KR" dirty="0">
                <a:solidFill>
                  <a:schemeClr val="accent1"/>
                </a:solidFill>
              </a:rPr>
              <a:t>Team</a:t>
            </a:r>
            <a:r>
              <a:rPr lang="en-US" altLang="ko-KR" dirty="0"/>
              <a:t> Layout</a:t>
            </a:r>
            <a:endParaRPr lang="ko-KR" altLang="en-US" dirty="0"/>
          </a:p>
        </p:txBody>
      </p:sp>
      <p:grpSp>
        <p:nvGrpSpPr>
          <p:cNvPr id="30" name="Group 29"/>
          <p:cNvGrpSpPr/>
          <p:nvPr/>
        </p:nvGrpSpPr>
        <p:grpSpPr>
          <a:xfrm>
            <a:off x="611508" y="3562661"/>
            <a:ext cx="1833846" cy="521257"/>
            <a:chOff x="611508" y="3562661"/>
            <a:chExt cx="1833846" cy="521257"/>
          </a:xfrm>
        </p:grpSpPr>
        <p:sp>
          <p:nvSpPr>
            <p:cNvPr id="18" name="Text Placeholder 17"/>
            <p:cNvSpPr txBox="1">
              <a:spLocks/>
            </p:cNvSpPr>
            <p:nvPr/>
          </p:nvSpPr>
          <p:spPr>
            <a:xfrm>
              <a:off x="611508" y="356266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21" name="Text Placeholder 18"/>
            <p:cNvSpPr txBox="1">
              <a:spLocks/>
            </p:cNvSpPr>
            <p:nvPr/>
          </p:nvSpPr>
          <p:spPr>
            <a:xfrm>
              <a:off x="611508" y="383433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75000"/>
                      <a:lumOff val="25000"/>
                    </a:schemeClr>
                  </a:solidFill>
                  <a:cs typeface="Arial" pitchFamily="34" charset="0"/>
                </a:rPr>
                <a:t>Programmer</a:t>
              </a:r>
            </a:p>
          </p:txBody>
        </p:sp>
      </p:grpSp>
      <p:grpSp>
        <p:nvGrpSpPr>
          <p:cNvPr id="29" name="Group 28"/>
          <p:cNvGrpSpPr/>
          <p:nvPr/>
        </p:nvGrpSpPr>
        <p:grpSpPr>
          <a:xfrm>
            <a:off x="2644437" y="3562661"/>
            <a:ext cx="1833846" cy="521257"/>
            <a:chOff x="2617444" y="3588251"/>
            <a:chExt cx="1833846" cy="521257"/>
          </a:xfrm>
        </p:grpSpPr>
        <p:sp>
          <p:nvSpPr>
            <p:cNvPr id="22" name="Text Placeholder 17"/>
            <p:cNvSpPr txBox="1">
              <a:spLocks/>
            </p:cNvSpPr>
            <p:nvPr/>
          </p:nvSpPr>
          <p:spPr>
            <a:xfrm>
              <a:off x="2617444" y="358825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23" name="Text Placeholder 18"/>
            <p:cNvSpPr txBox="1">
              <a:spLocks/>
            </p:cNvSpPr>
            <p:nvPr/>
          </p:nvSpPr>
          <p:spPr>
            <a:xfrm>
              <a:off x="2617444" y="385992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75000"/>
                      <a:lumOff val="25000"/>
                    </a:schemeClr>
                  </a:solidFill>
                  <a:cs typeface="Arial" pitchFamily="34" charset="0"/>
                </a:rPr>
                <a:t>Programmer</a:t>
              </a:r>
            </a:p>
          </p:txBody>
        </p:sp>
      </p:grpSp>
      <p:grpSp>
        <p:nvGrpSpPr>
          <p:cNvPr id="28" name="Group 27"/>
          <p:cNvGrpSpPr/>
          <p:nvPr/>
        </p:nvGrpSpPr>
        <p:grpSpPr>
          <a:xfrm>
            <a:off x="4677366" y="3562661"/>
            <a:ext cx="1833846" cy="521257"/>
            <a:chOff x="4623380" y="3613841"/>
            <a:chExt cx="1833846" cy="521257"/>
          </a:xfrm>
        </p:grpSpPr>
        <p:sp>
          <p:nvSpPr>
            <p:cNvPr id="24" name="Text Placeholder 17"/>
            <p:cNvSpPr txBox="1">
              <a:spLocks/>
            </p:cNvSpPr>
            <p:nvPr/>
          </p:nvSpPr>
          <p:spPr>
            <a:xfrm>
              <a:off x="4623380" y="361384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25" name="Text Placeholder 18"/>
            <p:cNvSpPr txBox="1">
              <a:spLocks/>
            </p:cNvSpPr>
            <p:nvPr/>
          </p:nvSpPr>
          <p:spPr>
            <a:xfrm>
              <a:off x="4623380" y="388551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75000"/>
                      <a:lumOff val="25000"/>
                    </a:schemeClr>
                  </a:solidFill>
                  <a:cs typeface="Arial" pitchFamily="34" charset="0"/>
                </a:rPr>
                <a:t>Programmer</a:t>
              </a:r>
            </a:p>
          </p:txBody>
        </p:sp>
      </p:grpSp>
      <p:grpSp>
        <p:nvGrpSpPr>
          <p:cNvPr id="17" name="Group 16"/>
          <p:cNvGrpSpPr/>
          <p:nvPr/>
        </p:nvGrpSpPr>
        <p:grpSpPr>
          <a:xfrm>
            <a:off x="6710295" y="3562661"/>
            <a:ext cx="1833846" cy="521257"/>
            <a:chOff x="6710295" y="3639431"/>
            <a:chExt cx="1833846" cy="521257"/>
          </a:xfrm>
        </p:grpSpPr>
        <p:sp>
          <p:nvSpPr>
            <p:cNvPr id="26" name="Text Placeholder 17"/>
            <p:cNvSpPr txBox="1">
              <a:spLocks/>
            </p:cNvSpPr>
            <p:nvPr/>
          </p:nvSpPr>
          <p:spPr>
            <a:xfrm>
              <a:off x="6710295" y="363943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27" name="Text Placeholder 18"/>
            <p:cNvSpPr txBox="1">
              <a:spLocks/>
            </p:cNvSpPr>
            <p:nvPr/>
          </p:nvSpPr>
          <p:spPr>
            <a:xfrm>
              <a:off x="6710295" y="391110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75000"/>
                      <a:lumOff val="25000"/>
                    </a:schemeClr>
                  </a:solidFill>
                  <a:cs typeface="Arial" pitchFamily="34" charset="0"/>
                </a:rPr>
                <a:t>Programmer</a:t>
              </a:r>
            </a:p>
          </p:txBody>
        </p:sp>
      </p:grpSp>
      <p:sp>
        <p:nvSpPr>
          <p:cNvPr id="4" name="그림 개체 틀 3">
            <a:extLst>
              <a:ext uri="{FF2B5EF4-FFF2-40B4-BE49-F238E27FC236}">
                <a16:creationId xmlns:a16="http://schemas.microsoft.com/office/drawing/2014/main" id="{B1EB5CCB-B35B-4687-91A0-DB46FF187F33}"/>
              </a:ext>
            </a:extLst>
          </p:cNvPr>
          <p:cNvSpPr>
            <a:spLocks noGrp="1"/>
          </p:cNvSpPr>
          <p:nvPr>
            <p:ph type="pic" idx="13"/>
          </p:nvPr>
        </p:nvSpPr>
        <p:spPr/>
      </p:sp>
      <p:sp>
        <p:nvSpPr>
          <p:cNvPr id="6" name="그림 개체 틀 5">
            <a:extLst>
              <a:ext uri="{FF2B5EF4-FFF2-40B4-BE49-F238E27FC236}">
                <a16:creationId xmlns:a16="http://schemas.microsoft.com/office/drawing/2014/main" id="{6FA856EC-BEDF-4000-95BD-7F5214DB03DF}"/>
              </a:ext>
            </a:extLst>
          </p:cNvPr>
          <p:cNvSpPr>
            <a:spLocks noGrp="1"/>
          </p:cNvSpPr>
          <p:nvPr>
            <p:ph type="pic" idx="14"/>
          </p:nvPr>
        </p:nvSpPr>
        <p:spPr/>
      </p:sp>
      <p:sp>
        <p:nvSpPr>
          <p:cNvPr id="8" name="그림 개체 틀 7">
            <a:extLst>
              <a:ext uri="{FF2B5EF4-FFF2-40B4-BE49-F238E27FC236}">
                <a16:creationId xmlns:a16="http://schemas.microsoft.com/office/drawing/2014/main" id="{14561F9F-E4B2-4754-BBEC-8F639131EA93}"/>
              </a:ext>
            </a:extLst>
          </p:cNvPr>
          <p:cNvSpPr>
            <a:spLocks noGrp="1"/>
          </p:cNvSpPr>
          <p:nvPr>
            <p:ph type="pic" idx="15"/>
          </p:nvPr>
        </p:nvSpPr>
        <p:spPr/>
      </p:sp>
      <p:sp>
        <p:nvSpPr>
          <p:cNvPr id="11" name="그림 개체 틀 10">
            <a:extLst>
              <a:ext uri="{FF2B5EF4-FFF2-40B4-BE49-F238E27FC236}">
                <a16:creationId xmlns:a16="http://schemas.microsoft.com/office/drawing/2014/main" id="{97331FAC-25B9-4823-A5C8-66D45C0CE405}"/>
              </a:ext>
            </a:extLst>
          </p:cNvPr>
          <p:cNvSpPr>
            <a:spLocks noGrp="1"/>
          </p:cNvSpPr>
          <p:nvPr>
            <p:ph type="pic" idx="16"/>
          </p:nvPr>
        </p:nvSpPr>
        <p:spPr/>
      </p:sp>
    </p:spTree>
    <p:extLst>
      <p:ext uri="{BB962C8B-B14F-4D97-AF65-F5344CB8AC3E}">
        <p14:creationId xmlns:p14="http://schemas.microsoft.com/office/powerpoint/2010/main" val="1876822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TimeLine</a:t>
            </a:r>
            <a:r>
              <a:rPr lang="en-US" altLang="ko-KR" dirty="0"/>
              <a:t> Layout</a:t>
            </a:r>
            <a:endParaRPr lang="ko-KR" altLang="en-US" dirty="0"/>
          </a:p>
        </p:txBody>
      </p:sp>
      <p:sp>
        <p:nvSpPr>
          <p:cNvPr id="3" name="Rectangle 2"/>
          <p:cNvSpPr/>
          <p:nvPr/>
        </p:nvSpPr>
        <p:spPr>
          <a:xfrm>
            <a:off x="0" y="2668050"/>
            <a:ext cx="9144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4" name="Diamond 3"/>
          <p:cNvSpPr/>
          <p:nvPr/>
        </p:nvSpPr>
        <p:spPr>
          <a:xfrm>
            <a:off x="6295222" y="2466373"/>
            <a:ext cx="436064" cy="436064"/>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 name="Diamond 10"/>
          <p:cNvSpPr/>
          <p:nvPr/>
        </p:nvSpPr>
        <p:spPr>
          <a:xfrm>
            <a:off x="1220219" y="2569684"/>
            <a:ext cx="229442" cy="229442"/>
          </a:xfrm>
          <a:prstGeom prst="diamond">
            <a:avLst/>
          </a:prstGeom>
          <a:solidFill>
            <a:schemeClr val="bg1"/>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3" name="Diamond 12"/>
          <p:cNvSpPr/>
          <p:nvPr/>
        </p:nvSpPr>
        <p:spPr>
          <a:xfrm>
            <a:off x="2511118" y="2569684"/>
            <a:ext cx="229442" cy="229442"/>
          </a:xfrm>
          <a:prstGeom prst="diamond">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4" name="Diamond 13"/>
          <p:cNvSpPr/>
          <p:nvPr/>
        </p:nvSpPr>
        <p:spPr>
          <a:xfrm>
            <a:off x="3806923" y="2569684"/>
            <a:ext cx="229442" cy="229442"/>
          </a:xfrm>
          <a:prstGeom prst="diamond">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5" name="Diamond 14"/>
          <p:cNvSpPr/>
          <p:nvPr/>
        </p:nvSpPr>
        <p:spPr>
          <a:xfrm>
            <a:off x="5102728" y="2569684"/>
            <a:ext cx="229442" cy="229442"/>
          </a:xfrm>
          <a:prstGeom prst="diamond">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6" name="Diamond 15"/>
          <p:cNvSpPr/>
          <p:nvPr/>
        </p:nvSpPr>
        <p:spPr>
          <a:xfrm>
            <a:off x="7694338" y="2569684"/>
            <a:ext cx="229442" cy="229442"/>
          </a:xfrm>
          <a:prstGeom prst="diamond">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8" name="직사각형 113"/>
          <p:cNvSpPr>
            <a:spLocks noChangeArrowheads="1"/>
          </p:cNvSpPr>
          <p:nvPr/>
        </p:nvSpPr>
        <p:spPr bwMode="auto">
          <a:xfrm>
            <a:off x="1007065" y="3016075"/>
            <a:ext cx="655750"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2014</a:t>
            </a:r>
            <a:endParaRPr lang="ko-KR" altLang="en-US" sz="1600" dirty="0">
              <a:solidFill>
                <a:schemeClr val="tx1">
                  <a:lumMod val="75000"/>
                  <a:lumOff val="25000"/>
                </a:schemeClr>
              </a:solidFill>
            </a:endParaRPr>
          </a:p>
        </p:txBody>
      </p:sp>
      <p:sp>
        <p:nvSpPr>
          <p:cNvPr id="19" name="TextBox 18"/>
          <p:cNvSpPr txBox="1"/>
          <p:nvPr/>
        </p:nvSpPr>
        <p:spPr>
          <a:xfrm>
            <a:off x="2293058" y="201178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2015</a:t>
            </a:r>
            <a:endParaRPr lang="ko-KR" altLang="en-US" sz="1600" b="1" dirty="0">
              <a:solidFill>
                <a:schemeClr val="tx1">
                  <a:lumMod val="75000"/>
                  <a:lumOff val="25000"/>
                </a:schemeClr>
              </a:solidFill>
              <a:cs typeface="Arial" pitchFamily="34" charset="0"/>
            </a:endParaRPr>
          </a:p>
        </p:txBody>
      </p:sp>
      <p:sp>
        <p:nvSpPr>
          <p:cNvPr id="20" name="TextBox 19"/>
          <p:cNvSpPr txBox="1"/>
          <p:nvPr/>
        </p:nvSpPr>
        <p:spPr>
          <a:xfrm>
            <a:off x="3588863" y="301607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2016</a:t>
            </a:r>
            <a:endParaRPr lang="ko-KR" altLang="en-US" sz="1600" b="1" dirty="0">
              <a:solidFill>
                <a:schemeClr val="tx1">
                  <a:lumMod val="75000"/>
                  <a:lumOff val="25000"/>
                </a:schemeClr>
              </a:solidFill>
              <a:cs typeface="Arial" pitchFamily="34" charset="0"/>
            </a:endParaRPr>
          </a:p>
        </p:txBody>
      </p:sp>
      <p:sp>
        <p:nvSpPr>
          <p:cNvPr id="21" name="TextBox 20"/>
          <p:cNvSpPr txBox="1"/>
          <p:nvPr/>
        </p:nvSpPr>
        <p:spPr>
          <a:xfrm>
            <a:off x="4884668" y="201178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2017</a:t>
            </a:r>
            <a:endParaRPr lang="ko-KR" altLang="en-US" sz="1600" b="1" dirty="0">
              <a:solidFill>
                <a:schemeClr val="tx1">
                  <a:lumMod val="75000"/>
                  <a:lumOff val="25000"/>
                </a:schemeClr>
              </a:solidFill>
              <a:cs typeface="Arial" pitchFamily="34" charset="0"/>
            </a:endParaRPr>
          </a:p>
        </p:txBody>
      </p:sp>
      <p:sp>
        <p:nvSpPr>
          <p:cNvPr id="22" name="TextBox 21"/>
          <p:cNvSpPr txBox="1"/>
          <p:nvPr/>
        </p:nvSpPr>
        <p:spPr>
          <a:xfrm>
            <a:off x="6180473" y="301607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2018</a:t>
            </a:r>
            <a:endParaRPr lang="ko-KR" altLang="en-US" sz="1600" b="1" dirty="0">
              <a:solidFill>
                <a:schemeClr val="tx1">
                  <a:lumMod val="75000"/>
                  <a:lumOff val="25000"/>
                </a:schemeClr>
              </a:solidFill>
              <a:cs typeface="Arial" pitchFamily="34" charset="0"/>
            </a:endParaRPr>
          </a:p>
        </p:txBody>
      </p:sp>
      <p:sp>
        <p:nvSpPr>
          <p:cNvPr id="23" name="TextBox 22"/>
          <p:cNvSpPr txBox="1"/>
          <p:nvPr/>
        </p:nvSpPr>
        <p:spPr>
          <a:xfrm>
            <a:off x="7476278" y="201178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2019</a:t>
            </a:r>
            <a:endParaRPr lang="ko-KR" altLang="en-US" sz="1600" b="1" dirty="0">
              <a:solidFill>
                <a:schemeClr val="tx1">
                  <a:lumMod val="75000"/>
                  <a:lumOff val="25000"/>
                </a:schemeClr>
              </a:solidFill>
              <a:cs typeface="Arial" pitchFamily="34" charset="0"/>
            </a:endParaRPr>
          </a:p>
        </p:txBody>
      </p:sp>
      <p:grpSp>
        <p:nvGrpSpPr>
          <p:cNvPr id="24" name="Group 23"/>
          <p:cNvGrpSpPr/>
          <p:nvPr/>
        </p:nvGrpSpPr>
        <p:grpSpPr>
          <a:xfrm>
            <a:off x="540000" y="1268388"/>
            <a:ext cx="1589881" cy="1081951"/>
            <a:chOff x="1062658" y="3986014"/>
            <a:chExt cx="1728192" cy="1081951"/>
          </a:xfrm>
        </p:grpSpPr>
        <p:sp>
          <p:nvSpPr>
            <p:cNvPr id="25" name="TextBox 24"/>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26" name="TextBox 25"/>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27" name="Group 26"/>
          <p:cNvGrpSpPr/>
          <p:nvPr/>
        </p:nvGrpSpPr>
        <p:grpSpPr>
          <a:xfrm>
            <a:off x="7014119" y="3016075"/>
            <a:ext cx="1589881" cy="1081951"/>
            <a:chOff x="1062658" y="3986014"/>
            <a:chExt cx="1728192" cy="1081951"/>
          </a:xfrm>
        </p:grpSpPr>
        <p:sp>
          <p:nvSpPr>
            <p:cNvPr id="28" name="TextBox 27"/>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29" name="TextBox 28"/>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30" name="Group 29"/>
          <p:cNvGrpSpPr/>
          <p:nvPr/>
        </p:nvGrpSpPr>
        <p:grpSpPr>
          <a:xfrm>
            <a:off x="1830898" y="3016075"/>
            <a:ext cx="1589881" cy="1081951"/>
            <a:chOff x="1062658" y="3986014"/>
            <a:chExt cx="1728192" cy="1081951"/>
          </a:xfrm>
        </p:grpSpPr>
        <p:sp>
          <p:nvSpPr>
            <p:cNvPr id="31" name="TextBox 30"/>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32" name="TextBox 31"/>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33" name="Group 32"/>
          <p:cNvGrpSpPr/>
          <p:nvPr/>
        </p:nvGrpSpPr>
        <p:grpSpPr>
          <a:xfrm>
            <a:off x="4537229" y="3016075"/>
            <a:ext cx="1589881" cy="1081951"/>
            <a:chOff x="1062658" y="3986014"/>
            <a:chExt cx="1728192" cy="1081951"/>
          </a:xfrm>
        </p:grpSpPr>
        <p:sp>
          <p:nvSpPr>
            <p:cNvPr id="34" name="TextBox 33"/>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35" name="TextBox 34"/>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36" name="Group 35"/>
          <p:cNvGrpSpPr/>
          <p:nvPr/>
        </p:nvGrpSpPr>
        <p:grpSpPr>
          <a:xfrm>
            <a:off x="3126703" y="1268388"/>
            <a:ext cx="1589881" cy="1081951"/>
            <a:chOff x="1062658" y="3986014"/>
            <a:chExt cx="1728192" cy="1081951"/>
          </a:xfrm>
        </p:grpSpPr>
        <p:sp>
          <p:nvSpPr>
            <p:cNvPr id="37" name="TextBox 36"/>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38" name="TextBox 37"/>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39" name="Group 38"/>
          <p:cNvGrpSpPr/>
          <p:nvPr/>
        </p:nvGrpSpPr>
        <p:grpSpPr>
          <a:xfrm>
            <a:off x="5718313" y="1268388"/>
            <a:ext cx="1589881" cy="1081951"/>
            <a:chOff x="1062658" y="3986014"/>
            <a:chExt cx="1728192" cy="1081951"/>
          </a:xfrm>
        </p:grpSpPr>
        <p:sp>
          <p:nvSpPr>
            <p:cNvPr id="40" name="TextBox 39"/>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accent1"/>
                  </a:solidFill>
                  <a:cs typeface="Calibri" pitchFamily="34" charset="0"/>
                </a:rPr>
                <a:t>Your Text Here</a:t>
              </a:r>
              <a:endParaRPr lang="ko-KR" altLang="en-US" sz="1400" b="1" dirty="0">
                <a:solidFill>
                  <a:schemeClr val="accent1"/>
                </a:solidFill>
                <a:cs typeface="Calibri" pitchFamily="34" charset="0"/>
              </a:endParaRPr>
            </a:p>
          </p:txBody>
        </p:sp>
        <p:sp>
          <p:nvSpPr>
            <p:cNvPr id="41" name="TextBox 40"/>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spTree>
    <p:extLst>
      <p:ext uri="{BB962C8B-B14F-4D97-AF65-F5344CB8AC3E}">
        <p14:creationId xmlns:p14="http://schemas.microsoft.com/office/powerpoint/2010/main" val="163673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5CA2C560-86F7-4AE4-AF17-3F60252C2685}"/>
              </a:ext>
            </a:extLst>
          </p:cNvPr>
          <p:cNvSpPr>
            <a:spLocks noGrp="1"/>
          </p:cNvSpPr>
          <p:nvPr>
            <p:ph type="pic" idx="1"/>
          </p:nvPr>
        </p:nvSpPr>
        <p:spPr/>
      </p:sp>
      <p:sp>
        <p:nvSpPr>
          <p:cNvPr id="2" name="Title 1"/>
          <p:cNvSpPr>
            <a:spLocks noGrp="1"/>
          </p:cNvSpPr>
          <p:nvPr>
            <p:ph type="title"/>
          </p:nvPr>
        </p:nvSpPr>
        <p:spPr>
          <a:prstGeom prst="rect">
            <a:avLst/>
          </a:prstGeom>
        </p:spPr>
        <p:txBody>
          <a:bodyPr/>
          <a:lstStyle/>
          <a:p>
            <a:r>
              <a:rPr lang="en-US" altLang="ko-KR" dirty="0">
                <a:solidFill>
                  <a:schemeClr val="accent1"/>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5" name="Diamond 4"/>
          <p:cNvSpPr/>
          <p:nvPr/>
        </p:nvSpPr>
        <p:spPr>
          <a:xfrm>
            <a:off x="3923928" y="2355726"/>
            <a:ext cx="1296144" cy="129614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Rectangle 16"/>
          <p:cNvSpPr/>
          <p:nvPr/>
        </p:nvSpPr>
        <p:spPr>
          <a:xfrm rot="2700000">
            <a:off x="4365934" y="2634360"/>
            <a:ext cx="412132" cy="73887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Teardrop 6"/>
          <p:cNvSpPr/>
          <p:nvPr/>
        </p:nvSpPr>
        <p:spPr>
          <a:xfrm rot="8100000">
            <a:off x="1246397" y="3268848"/>
            <a:ext cx="283782" cy="283783"/>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8" name="Group 7"/>
          <p:cNvGrpSpPr/>
          <p:nvPr/>
        </p:nvGrpSpPr>
        <p:grpSpPr>
          <a:xfrm>
            <a:off x="562070" y="3666694"/>
            <a:ext cx="1652437" cy="1042846"/>
            <a:chOff x="2113657" y="4283314"/>
            <a:chExt cx="3647460" cy="1042846"/>
          </a:xfrm>
        </p:grpSpPr>
        <p:sp>
          <p:nvSpPr>
            <p:cNvPr id="9" name="TextBox 8"/>
            <p:cNvSpPr txBox="1"/>
            <p:nvPr/>
          </p:nvSpPr>
          <p:spPr>
            <a:xfrm>
              <a:off x="2113657" y="4495163"/>
              <a:ext cx="364746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0" name="TextBox 9"/>
            <p:cNvSpPr txBox="1"/>
            <p:nvPr/>
          </p:nvSpPr>
          <p:spPr>
            <a:xfrm>
              <a:off x="2113658" y="4283314"/>
              <a:ext cx="364745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1" name="Group 10"/>
          <p:cNvGrpSpPr/>
          <p:nvPr/>
        </p:nvGrpSpPr>
        <p:grpSpPr>
          <a:xfrm>
            <a:off x="2375588" y="3666694"/>
            <a:ext cx="1652437" cy="1042846"/>
            <a:chOff x="2113657" y="4283314"/>
            <a:chExt cx="3647460" cy="1042846"/>
          </a:xfrm>
        </p:grpSpPr>
        <p:sp>
          <p:nvSpPr>
            <p:cNvPr id="12" name="TextBox 11"/>
            <p:cNvSpPr txBox="1"/>
            <p:nvPr/>
          </p:nvSpPr>
          <p:spPr>
            <a:xfrm>
              <a:off x="2113657" y="4495163"/>
              <a:ext cx="364746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3" name="TextBox 12"/>
            <p:cNvSpPr txBox="1"/>
            <p:nvPr/>
          </p:nvSpPr>
          <p:spPr>
            <a:xfrm>
              <a:off x="2113658" y="4283314"/>
              <a:ext cx="364745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4" name="Rounded Rectangle 7"/>
          <p:cNvSpPr/>
          <p:nvPr/>
        </p:nvSpPr>
        <p:spPr>
          <a:xfrm>
            <a:off x="3093794" y="3210074"/>
            <a:ext cx="216024" cy="373846"/>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TextBox 14"/>
          <p:cNvSpPr txBox="1"/>
          <p:nvPr/>
        </p:nvSpPr>
        <p:spPr>
          <a:xfrm>
            <a:off x="5076056" y="3467155"/>
            <a:ext cx="3579964"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and appeal to your Reports and Presentations with our Templates. Get a modern PowerPoint  Presentation that is beautifully designed.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8699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solidFill>
                  <a:schemeClr val="accent1"/>
                </a:solidFill>
              </a:rPr>
              <a:t>Portfolio</a:t>
            </a:r>
            <a:r>
              <a:rPr lang="en-US" altLang="ko-KR" dirty="0">
                <a:solidFill>
                  <a:schemeClr val="tx1">
                    <a:lumMod val="65000"/>
                    <a:lumOff val="35000"/>
                  </a:schemeClr>
                </a:solidFill>
              </a:rPr>
              <a:t> Presentation</a:t>
            </a:r>
            <a:endParaRPr lang="ko-KR" altLang="en-US" dirty="0"/>
          </a:p>
        </p:txBody>
      </p:sp>
      <p:sp>
        <p:nvSpPr>
          <p:cNvPr id="6" name="Text Placeholder 13"/>
          <p:cNvSpPr txBox="1">
            <a:spLocks/>
          </p:cNvSpPr>
          <p:nvPr/>
        </p:nvSpPr>
        <p:spPr>
          <a:xfrm>
            <a:off x="683568" y="2761525"/>
            <a:ext cx="3744416" cy="38629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a:solidFill>
                  <a:schemeClr val="bg1"/>
                </a:solidFill>
                <a:cs typeface="Arial" pitchFamily="34" charset="0"/>
              </a:rPr>
              <a:t>Simple </a:t>
            </a:r>
            <a:r>
              <a:rPr lang="en-US" altLang="ko-KR" sz="1800" b="1" dirty="0">
                <a:solidFill>
                  <a:schemeClr val="bg1"/>
                </a:solidFill>
                <a:cs typeface="Arial" pitchFamily="34" charset="0"/>
              </a:rPr>
              <a:t>Portfolio Presentation</a:t>
            </a:r>
          </a:p>
        </p:txBody>
      </p:sp>
      <p:sp>
        <p:nvSpPr>
          <p:cNvPr id="7" name="Text Placeholder 13"/>
          <p:cNvSpPr txBox="1">
            <a:spLocks/>
          </p:cNvSpPr>
          <p:nvPr/>
        </p:nvSpPr>
        <p:spPr>
          <a:xfrm>
            <a:off x="4714874" y="2761525"/>
            <a:ext cx="3744416" cy="38629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a:solidFill>
                  <a:schemeClr val="bg1"/>
                </a:solidFill>
                <a:cs typeface="Arial" pitchFamily="34" charset="0"/>
              </a:rPr>
              <a:t>Simple </a:t>
            </a:r>
            <a:r>
              <a:rPr lang="en-US" altLang="ko-KR" sz="1800" b="1" dirty="0">
                <a:solidFill>
                  <a:schemeClr val="bg1"/>
                </a:solidFill>
                <a:cs typeface="Arial" pitchFamily="34" charset="0"/>
              </a:rPr>
              <a:t>Portfolio Presentation</a:t>
            </a:r>
          </a:p>
        </p:txBody>
      </p:sp>
      <p:grpSp>
        <p:nvGrpSpPr>
          <p:cNvPr id="12" name="Group 11"/>
          <p:cNvGrpSpPr/>
          <p:nvPr/>
        </p:nvGrpSpPr>
        <p:grpSpPr>
          <a:xfrm>
            <a:off x="4932040" y="1350617"/>
            <a:ext cx="3600400" cy="1043303"/>
            <a:chOff x="683568" y="1554467"/>
            <a:chExt cx="4464498" cy="1043303"/>
          </a:xfrm>
        </p:grpSpPr>
        <p:sp>
          <p:nvSpPr>
            <p:cNvPr id="13" name="TextBox 12"/>
            <p:cNvSpPr txBox="1"/>
            <p:nvPr/>
          </p:nvSpPr>
          <p:spPr>
            <a:xfrm>
              <a:off x="683568" y="1766773"/>
              <a:ext cx="4464497"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14" name="TextBox 13"/>
            <p:cNvSpPr txBox="1"/>
            <p:nvPr/>
          </p:nvSpPr>
          <p:spPr>
            <a:xfrm>
              <a:off x="683569" y="1554467"/>
              <a:ext cx="4464497"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15" name="Group 14"/>
          <p:cNvGrpSpPr/>
          <p:nvPr/>
        </p:nvGrpSpPr>
        <p:grpSpPr>
          <a:xfrm>
            <a:off x="611560" y="3523140"/>
            <a:ext cx="3672408" cy="1043303"/>
            <a:chOff x="683568" y="1554467"/>
            <a:chExt cx="4464498" cy="1043303"/>
          </a:xfrm>
        </p:grpSpPr>
        <p:sp>
          <p:nvSpPr>
            <p:cNvPr id="16" name="TextBox 15"/>
            <p:cNvSpPr txBox="1"/>
            <p:nvPr/>
          </p:nvSpPr>
          <p:spPr>
            <a:xfrm>
              <a:off x="683568" y="1766773"/>
              <a:ext cx="44644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17" name="TextBox 16"/>
            <p:cNvSpPr txBox="1"/>
            <p:nvPr/>
          </p:nvSpPr>
          <p:spPr>
            <a:xfrm>
              <a:off x="683569" y="1554467"/>
              <a:ext cx="446449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8" name="Text Placeholder 4"/>
          <p:cNvSpPr txBox="1">
            <a:spLocks/>
          </p:cNvSpPr>
          <p:nvPr/>
        </p:nvSpPr>
        <p:spPr>
          <a:xfrm>
            <a:off x="0" y="699542"/>
            <a:ext cx="9144000" cy="2634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latin typeface="Arial" pitchFamily="34" charset="0"/>
                <a:cs typeface="Arial" pitchFamily="34" charset="0"/>
              </a:rPr>
              <a:t>This text can be replaced with your own text</a:t>
            </a:r>
            <a:endParaRPr lang="ko-KR" altLang="en-US" sz="1200" dirty="0">
              <a:latin typeface="Arial" pitchFamily="34" charset="0"/>
              <a:cs typeface="Arial" pitchFamily="34" charset="0"/>
            </a:endParaRPr>
          </a:p>
        </p:txBody>
      </p:sp>
      <p:sp>
        <p:nvSpPr>
          <p:cNvPr id="4" name="그림 개체 틀 3">
            <a:extLst>
              <a:ext uri="{FF2B5EF4-FFF2-40B4-BE49-F238E27FC236}">
                <a16:creationId xmlns:a16="http://schemas.microsoft.com/office/drawing/2014/main" id="{2B41F1C2-367E-4C0C-A1C3-35A5804A5D80}"/>
              </a:ext>
            </a:extLst>
          </p:cNvPr>
          <p:cNvSpPr>
            <a:spLocks noGrp="1"/>
          </p:cNvSpPr>
          <p:nvPr>
            <p:ph type="pic" idx="1"/>
          </p:nvPr>
        </p:nvSpPr>
        <p:spPr/>
      </p:sp>
      <p:sp>
        <p:nvSpPr>
          <p:cNvPr id="8" name="그림 개체 틀 7">
            <a:extLst>
              <a:ext uri="{FF2B5EF4-FFF2-40B4-BE49-F238E27FC236}">
                <a16:creationId xmlns:a16="http://schemas.microsoft.com/office/drawing/2014/main" id="{28305CFB-330C-4AA7-B4EF-F702C07F2BEF}"/>
              </a:ext>
            </a:extLst>
          </p:cNvPr>
          <p:cNvSpPr>
            <a:spLocks noGrp="1"/>
          </p:cNvSpPr>
          <p:nvPr>
            <p:ph type="pic" idx="10"/>
          </p:nvPr>
        </p:nvSpPr>
        <p:spPr/>
      </p:sp>
    </p:spTree>
    <p:extLst>
      <p:ext uri="{BB962C8B-B14F-4D97-AF65-F5344CB8AC3E}">
        <p14:creationId xmlns:p14="http://schemas.microsoft.com/office/powerpoint/2010/main" val="1723783349"/>
      </p:ext>
    </p:extLst>
  </p:cSld>
  <p:clrMapOvr>
    <a:masterClrMapping/>
  </p:clrMapOvr>
</p:sld>
</file>

<file path=ppt/theme/theme1.xml><?xml version="1.0" encoding="utf-8"?>
<a:theme xmlns:a="http://schemas.openxmlformats.org/drawingml/2006/main" name="Cover and End Slide Master">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5463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TotalTime>
  <Words>2157</Words>
  <Application>Microsoft Office PowerPoint</Application>
  <PresentationFormat>화면 슬라이드 쇼(16:9)</PresentationFormat>
  <Paragraphs>306</Paragraphs>
  <Slides>33</Slides>
  <Notes>0</Notes>
  <HiddenSlides>0</HiddenSlides>
  <MMClips>0</MMClips>
  <ScaleCrop>false</ScaleCrop>
  <HeadingPairs>
    <vt:vector size="6" baseType="variant">
      <vt:variant>
        <vt:lpstr>사용한 글꼴</vt:lpstr>
      </vt:variant>
      <vt:variant>
        <vt:i4>4</vt:i4>
      </vt:variant>
      <vt:variant>
        <vt:lpstr>테마</vt:lpstr>
      </vt:variant>
      <vt:variant>
        <vt:i4>3</vt:i4>
      </vt:variant>
      <vt:variant>
        <vt:lpstr>슬라이드 제목</vt:lpstr>
      </vt:variant>
      <vt:variant>
        <vt:i4>33</vt:i4>
      </vt:variant>
    </vt:vector>
  </HeadingPairs>
  <TitlesOfParts>
    <vt:vector size="40" baseType="lpstr">
      <vt:lpstr>Arial Unicode MS</vt:lpstr>
      <vt:lpstr>맑은 고딕</vt:lpstr>
      <vt:lpstr>Arial</vt:lpstr>
      <vt:lpstr>Calibri</vt:lpstr>
      <vt:lpstr>Cover and End Slide Master</vt:lpstr>
      <vt:lpstr>Contents Slide Master</vt:lpstr>
      <vt:lpstr>Section Break Slide Master</vt:lpstr>
      <vt:lpstr>PowerPoint 프레젠테이션</vt:lpstr>
      <vt:lpstr>Agenda Layout</vt:lpstr>
      <vt:lpstr>PowerPoint 프레젠테이션</vt:lpstr>
      <vt:lpstr>PowerPoint 프레젠테이션</vt:lpstr>
      <vt:lpstr>Our Services</vt:lpstr>
      <vt:lpstr>Our Team Layout</vt:lpstr>
      <vt:lpstr>TimeLine Layout</vt:lpstr>
      <vt:lpstr>Portfolio Presentation</vt:lpstr>
      <vt:lpstr>Portfolio Presentation</vt:lpstr>
      <vt:lpstr>Infographic Layout</vt:lpstr>
      <vt:lpstr>Infographic Layout</vt:lpstr>
      <vt:lpstr>PowerPoint 프레젠테이션</vt:lpstr>
      <vt:lpstr>Infographic Layout</vt:lpstr>
      <vt:lpstr>Infographic Layout</vt:lpstr>
      <vt:lpstr>PowerPoint 프레젠테이션</vt:lpstr>
      <vt:lpstr>Infographic Layout</vt:lpstr>
      <vt:lpstr>PowerPoint 프레젠테이션</vt:lpstr>
      <vt:lpstr>Chart Layout</vt:lpstr>
      <vt:lpstr>Chart Layout</vt:lpstr>
      <vt:lpstr>PowerPoint 프레젠테이션</vt:lpstr>
      <vt:lpstr>Table &amp; Chart</vt:lpstr>
      <vt:lpstr>Table Layout</vt:lpstr>
      <vt:lpstr>Portfolio Presentation</vt:lpstr>
      <vt:lpstr>Table Layout</vt:lpstr>
      <vt:lpstr>Portfolio Presentation</vt:lpstr>
      <vt:lpstr>Worldmap Infographic</vt:lpstr>
      <vt:lpstr>Worldmap Infographic</vt:lpstr>
      <vt:lpstr>One  Columns  Layout</vt:lpstr>
      <vt:lpstr>PowerPoint 프레젠테이션</vt:lpstr>
      <vt:lpstr>PowerPoint 프레젠테이션</vt:lpstr>
      <vt:lpstr>PowerPoint 프레젠테이션</vt:lpstr>
      <vt:lpstr>PowerPoint 프레젠테이션</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WIN7</cp:lastModifiedBy>
  <cp:revision>80</cp:revision>
  <dcterms:created xsi:type="dcterms:W3CDTF">2016-11-18T00:34:11Z</dcterms:created>
  <dcterms:modified xsi:type="dcterms:W3CDTF">2018-07-16T07:46:53Z</dcterms:modified>
</cp:coreProperties>
</file>