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Dosis"/>
      <p:regular r:id="rId35"/>
      <p:bold r:id="rId36"/>
    </p:embeddedFont>
    <p:embeddedFont>
      <p:font typeface="Roboto"/>
      <p:regular r:id="rId37"/>
      <p:bold r:id="rId38"/>
      <p:italic r:id="rId39"/>
      <p:boldItalic r:id="rId40"/>
    </p:embeddedFont>
    <p:embeddedFont>
      <p:font typeface="Montserrat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86806F9-CD9F-4A43-84EC-80E873C459D8}">
  <a:tblStyle styleId="{686806F9-CD9F-4A43-84EC-80E873C459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20" Type="http://schemas.openxmlformats.org/officeDocument/2006/relationships/slide" Target="slides/slide15.xml"/><Relationship Id="rId42" Type="http://schemas.openxmlformats.org/officeDocument/2006/relationships/font" Target="fonts/Montserrat-bold.fntdata"/><Relationship Id="rId41" Type="http://schemas.openxmlformats.org/officeDocument/2006/relationships/font" Target="fonts/Montserrat-regular.fntdata"/><Relationship Id="rId22" Type="http://schemas.openxmlformats.org/officeDocument/2006/relationships/slide" Target="slides/slide17.xml"/><Relationship Id="rId44" Type="http://schemas.openxmlformats.org/officeDocument/2006/relationships/font" Target="fonts/Montserrat-boldItalic.fntdata"/><Relationship Id="rId21" Type="http://schemas.openxmlformats.org/officeDocument/2006/relationships/slide" Target="slides/slide16.xml"/><Relationship Id="rId43" Type="http://schemas.openxmlformats.org/officeDocument/2006/relationships/font" Target="fonts/Montserrat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Dosis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-regular.fntdata"/><Relationship Id="rId14" Type="http://schemas.openxmlformats.org/officeDocument/2006/relationships/slide" Target="slides/slide9.xml"/><Relationship Id="rId36" Type="http://schemas.openxmlformats.org/officeDocument/2006/relationships/font" Target="fonts/Dosis-bold.fntdata"/><Relationship Id="rId17" Type="http://schemas.openxmlformats.org/officeDocument/2006/relationships/slide" Target="slides/slide12.xml"/><Relationship Id="rId39" Type="http://schemas.openxmlformats.org/officeDocument/2006/relationships/font" Target="fonts/Roboto-italic.fntdata"/><Relationship Id="rId16" Type="http://schemas.openxmlformats.org/officeDocument/2006/relationships/slide" Target="slides/slide11.xml"/><Relationship Id="rId38" Type="http://schemas.openxmlformats.org/officeDocument/2006/relationships/font" Target="fonts/Roboto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70986e5564_2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70986e5564_2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rgbClr val="22222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1025" y="-11025"/>
            <a:ext cx="9144000" cy="5143500"/>
          </a:xfrm>
          <a:prstGeom prst="rect">
            <a:avLst/>
          </a:prstGeom>
          <a:solidFill>
            <a:srgbClr val="222222">
              <a:alpha val="64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086350" y="-38100"/>
            <a:ext cx="4114800" cy="5219700"/>
          </a:xfrm>
          <a:custGeom>
            <a:rect b="b" l="l" r="r" t="t"/>
            <a:pathLst>
              <a:path extrusionOk="0" h="208788" w="164592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rgbClr val="FF8700">
              <a:alpha val="8538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 flipH="1">
            <a:off x="-418950" y="4394400"/>
            <a:ext cx="8172300" cy="749100"/>
          </a:xfrm>
          <a:prstGeom prst="parallelogram">
            <a:avLst>
              <a:gd fmla="val 51542" name="adj"/>
            </a:avLst>
          </a:prstGeom>
          <a:solidFill>
            <a:srgbClr val="FFFFFF">
              <a:alpha val="17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1028475" y="4166400"/>
            <a:ext cx="8369700" cy="228000"/>
          </a:xfrm>
          <a:prstGeom prst="parallelogram">
            <a:avLst>
              <a:gd fmla="val 51542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1028475" y="0"/>
            <a:ext cx="5238600" cy="402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-55075" y="-38100"/>
            <a:ext cx="3312625" cy="5214650"/>
          </a:xfrm>
          <a:custGeom>
            <a:rect b="b" l="l" r="r" t="t"/>
            <a:pathLst>
              <a:path extrusionOk="0" h="208586" w="132505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91" name="Google Shape;91;p11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fmla="val 51542" name="adj"/>
            </a:avLst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fmla="val 75009" name="adj"/>
            </a:avLst>
          </a:prstGeom>
          <a:solidFill>
            <a:srgbClr val="FF8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1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fmla="val 51542" name="adj"/>
            </a:avLst>
          </a:prstGeom>
          <a:solidFill>
            <a:srgbClr val="FF8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1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inverted">
  <p:cSld name="BLANK_1">
    <p:bg>
      <p:bgPr>
        <a:solidFill>
          <a:srgbClr val="22222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-55075" y="-38100"/>
            <a:ext cx="3312625" cy="5214650"/>
          </a:xfrm>
          <a:custGeom>
            <a:rect b="b" l="l" r="r" t="t"/>
            <a:pathLst>
              <a:path extrusionOk="0" h="208586" w="132505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</p:sp>
      <p:sp>
        <p:nvSpPr>
          <p:cNvPr id="97" name="Google Shape;97;p12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fmla="val 51542" name="adj"/>
            </a:avLst>
          </a:prstGeom>
          <a:solidFill>
            <a:srgbClr val="FF8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2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fmla="val 7500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2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fmla="val 51542" name="adj"/>
            </a:avLst>
          </a:prstGeom>
          <a:solidFill>
            <a:srgbClr val="FF8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solidFill>
          <a:srgbClr val="FF8700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5086350" y="-38100"/>
            <a:ext cx="4114800" cy="5219700"/>
          </a:xfrm>
          <a:custGeom>
            <a:rect b="b" l="l" r="r" t="t"/>
            <a:pathLst>
              <a:path extrusionOk="0" h="208788" w="164592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rgbClr val="FFFFFF">
              <a:alpha val="17690"/>
            </a:srgbClr>
          </a:solid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 flipH="1">
            <a:off x="-418950" y="4394400"/>
            <a:ext cx="8172300" cy="749100"/>
          </a:xfrm>
          <a:prstGeom prst="parallelogram">
            <a:avLst>
              <a:gd fmla="val 51542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8" name="Google Shape;18;p3"/>
          <p:cNvSpPr/>
          <p:nvPr/>
        </p:nvSpPr>
        <p:spPr>
          <a:xfrm flipH="1">
            <a:off x="1028475" y="4166400"/>
            <a:ext cx="8369700" cy="228000"/>
          </a:xfrm>
          <a:prstGeom prst="parallelogram">
            <a:avLst>
              <a:gd fmla="val 51542" name="adj"/>
            </a:avLst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ctrTitle"/>
          </p:nvPr>
        </p:nvSpPr>
        <p:spPr>
          <a:xfrm>
            <a:off x="1028475" y="2345350"/>
            <a:ext cx="5220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1028475" y="3449650"/>
            <a:ext cx="5220000" cy="5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44050" y="-38100"/>
            <a:ext cx="4139800" cy="5192625"/>
          </a:xfrm>
          <a:custGeom>
            <a:rect b="b" l="l" r="r" t="t"/>
            <a:pathLst>
              <a:path extrusionOk="0" h="207705" w="165592">
                <a:moveTo>
                  <a:pt x="165592" y="207264"/>
                </a:moveTo>
                <a:lnTo>
                  <a:pt x="58150" y="0"/>
                </a:lnTo>
                <a:lnTo>
                  <a:pt x="0" y="643"/>
                </a:lnTo>
                <a:lnTo>
                  <a:pt x="881" y="207705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23" name="Google Shape;23;p4"/>
          <p:cNvSpPr/>
          <p:nvPr/>
        </p:nvSpPr>
        <p:spPr>
          <a:xfrm flipH="1">
            <a:off x="-647600" y="-14750"/>
            <a:ext cx="2481900" cy="749100"/>
          </a:xfrm>
          <a:prstGeom prst="parallelogram">
            <a:avLst>
              <a:gd fmla="val 51542" name="adj"/>
            </a:avLst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990375" y="1021950"/>
            <a:ext cx="7343100" cy="337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57200" lvl="0" marL="457200" rtl="0">
              <a:spcBef>
                <a:spcPts val="600"/>
              </a:spcBef>
              <a:spcAft>
                <a:spcPts val="0"/>
              </a:spcAft>
              <a:buSzPts val="3600"/>
              <a:buChar char="▸"/>
              <a:defRPr i="1" sz="3600"/>
            </a:lvl1pPr>
            <a:lvl2pPr indent="-457200" lvl="1" marL="9144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i="1" sz="3600"/>
            </a:lvl2pPr>
            <a:lvl3pPr indent="-457200" lvl="2" marL="13716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i="1" sz="3600"/>
            </a:lvl3pPr>
            <a:lvl4pPr indent="-457200" lvl="3" marL="18288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i="1" sz="3600"/>
            </a:lvl4pPr>
            <a:lvl5pPr indent="-457200" lvl="4" marL="22860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i="1" sz="3600"/>
            </a:lvl5pPr>
            <a:lvl6pPr indent="-457200" lvl="5" marL="2743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i="1" sz="3600"/>
            </a:lvl6pPr>
            <a:lvl7pPr indent="-457200" lvl="6" marL="32004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i="1" sz="3600"/>
            </a:lvl7pPr>
            <a:lvl8pPr indent="-457200" lvl="7" marL="36576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i="1" sz="3600"/>
            </a:lvl8pPr>
            <a:lvl9pPr indent="-457200" lvl="8" marL="4114800">
              <a:spcBef>
                <a:spcPts val="0"/>
              </a:spcBef>
              <a:spcAft>
                <a:spcPts val="0"/>
              </a:spcAft>
              <a:buSzPts val="3600"/>
              <a:buChar char="▹"/>
              <a:defRPr i="1" sz="3600"/>
            </a:lvl9pPr>
          </a:lstStyle>
          <a:p/>
        </p:txBody>
      </p:sp>
      <p:sp>
        <p:nvSpPr>
          <p:cNvPr id="25" name="Google Shape;25;p4"/>
          <p:cNvSpPr txBox="1"/>
          <p:nvPr/>
        </p:nvSpPr>
        <p:spPr>
          <a:xfrm>
            <a:off x="-121150" y="-271850"/>
            <a:ext cx="19557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5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6" name="Google Shape;26;p4"/>
          <p:cNvSpPr/>
          <p:nvPr/>
        </p:nvSpPr>
        <p:spPr>
          <a:xfrm flipH="1">
            <a:off x="1440947" y="-14750"/>
            <a:ext cx="745800" cy="749100"/>
          </a:xfrm>
          <a:prstGeom prst="parallelogram">
            <a:avLst>
              <a:gd fmla="val 51542" name="adj"/>
            </a:avLst>
          </a:prstGeom>
          <a:solidFill>
            <a:srgbClr val="FF8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 flipH="1">
            <a:off x="6957299" y="4394650"/>
            <a:ext cx="2643900" cy="749100"/>
          </a:xfrm>
          <a:prstGeom prst="parallelogram">
            <a:avLst>
              <a:gd fmla="val 51542" name="adj"/>
            </a:avLst>
          </a:prstGeom>
          <a:solidFill>
            <a:srgbClr val="FF8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6957475" y="4137550"/>
            <a:ext cx="21864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”</a:t>
            </a:r>
            <a:endParaRPr sz="15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9" name="Google Shape;29;p4"/>
          <p:cNvSpPr/>
          <p:nvPr/>
        </p:nvSpPr>
        <p:spPr>
          <a:xfrm flipH="1">
            <a:off x="6626547" y="4394650"/>
            <a:ext cx="745800" cy="749100"/>
          </a:xfrm>
          <a:prstGeom prst="parallelogram">
            <a:avLst>
              <a:gd fmla="val 51542" name="adj"/>
            </a:avLst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-55075" y="-38100"/>
            <a:ext cx="3312625" cy="5214650"/>
          </a:xfrm>
          <a:custGeom>
            <a:rect b="b" l="l" r="r" t="t"/>
            <a:pathLst>
              <a:path extrusionOk="0" h="208586" w="132505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32" name="Google Shape;32;p5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fmla="val 51542" name="adj"/>
            </a:avLst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5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fmla="val 75009" name="adj"/>
            </a:avLst>
          </a:prstGeom>
          <a:solidFill>
            <a:srgbClr val="FF8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fmla="val 51542" name="adj"/>
            </a:avLst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fmla="val 51542" name="adj"/>
            </a:avLst>
          </a:prstGeom>
          <a:solidFill>
            <a:srgbClr val="FF8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fmla="val 51542" name="adj"/>
            </a:avLst>
          </a:prstGeom>
          <a:solidFill>
            <a:srgbClr val="FF8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1104900" y="1277625"/>
            <a:ext cx="7581900" cy="36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▸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55075" y="-38100"/>
            <a:ext cx="3312625" cy="5214650"/>
          </a:xfrm>
          <a:custGeom>
            <a:rect b="b" l="l" r="r" t="t"/>
            <a:pathLst>
              <a:path extrusionOk="0" h="208586" w="132505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42" name="Google Shape;42;p6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fmla="val 51542" name="adj"/>
            </a:avLst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fmla="val 75009" name="adj"/>
            </a:avLst>
          </a:prstGeom>
          <a:solidFill>
            <a:srgbClr val="FF8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6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fmla="val 51542" name="adj"/>
            </a:avLst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fmla="val 51542" name="adj"/>
            </a:avLst>
          </a:prstGeom>
          <a:solidFill>
            <a:srgbClr val="FF8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fmla="val 51542" name="adj"/>
            </a:avLst>
          </a:prstGeom>
          <a:solidFill>
            <a:srgbClr val="FF8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 txBox="1"/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/>
            </a:lvl9pPr>
          </a:lstStyle>
          <a:p/>
        </p:txBody>
      </p:sp>
      <p:sp>
        <p:nvSpPr>
          <p:cNvPr id="48" name="Google Shape;48;p6"/>
          <p:cNvSpPr txBox="1"/>
          <p:nvPr>
            <p:ph idx="1" type="body"/>
          </p:nvPr>
        </p:nvSpPr>
        <p:spPr>
          <a:xfrm>
            <a:off x="1101375" y="1311550"/>
            <a:ext cx="3681900" cy="35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SzPts val="2600"/>
              <a:buChar char="▸"/>
              <a:defRPr sz="2600"/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9pPr>
          </a:lstStyle>
          <a:p/>
        </p:txBody>
      </p:sp>
      <p:sp>
        <p:nvSpPr>
          <p:cNvPr id="49" name="Google Shape;49;p6"/>
          <p:cNvSpPr txBox="1"/>
          <p:nvPr>
            <p:ph idx="2" type="body"/>
          </p:nvPr>
        </p:nvSpPr>
        <p:spPr>
          <a:xfrm>
            <a:off x="5004949" y="1311550"/>
            <a:ext cx="3681900" cy="35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SzPts val="2600"/>
              <a:buChar char="▸"/>
              <a:defRPr sz="2600"/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-55075" y="-38100"/>
            <a:ext cx="3312625" cy="5214650"/>
          </a:xfrm>
          <a:custGeom>
            <a:rect b="b" l="l" r="r" t="t"/>
            <a:pathLst>
              <a:path extrusionOk="0" h="208586" w="132505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53" name="Google Shape;53;p7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fmla="val 51542" name="adj"/>
            </a:avLst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7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fmla="val 75009" name="adj"/>
            </a:avLst>
          </a:prstGeom>
          <a:solidFill>
            <a:srgbClr val="FF8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fmla="val 51542" name="adj"/>
            </a:avLst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fmla="val 51542" name="adj"/>
            </a:avLst>
          </a:prstGeom>
          <a:solidFill>
            <a:srgbClr val="FF8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fmla="val 51542" name="adj"/>
            </a:avLst>
          </a:prstGeom>
          <a:solidFill>
            <a:srgbClr val="FF8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" type="body"/>
          </p:nvPr>
        </p:nvSpPr>
        <p:spPr>
          <a:xfrm>
            <a:off x="1104900" y="1224350"/>
            <a:ext cx="2423100" cy="35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9pPr>
          </a:lstStyle>
          <a:p/>
        </p:txBody>
      </p:sp>
      <p:sp>
        <p:nvSpPr>
          <p:cNvPr id="60" name="Google Shape;60;p7"/>
          <p:cNvSpPr txBox="1"/>
          <p:nvPr>
            <p:ph idx="2" type="body"/>
          </p:nvPr>
        </p:nvSpPr>
        <p:spPr>
          <a:xfrm>
            <a:off x="3652189" y="1224350"/>
            <a:ext cx="2423100" cy="35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9pPr>
          </a:lstStyle>
          <a:p/>
        </p:txBody>
      </p:sp>
      <p:sp>
        <p:nvSpPr>
          <p:cNvPr id="61" name="Google Shape;61;p7"/>
          <p:cNvSpPr txBox="1"/>
          <p:nvPr>
            <p:ph idx="3" type="body"/>
          </p:nvPr>
        </p:nvSpPr>
        <p:spPr>
          <a:xfrm>
            <a:off x="6199478" y="1224350"/>
            <a:ext cx="2423100" cy="35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9pPr>
          </a:lstStyle>
          <a:p/>
        </p:txBody>
      </p:sp>
      <p:sp>
        <p:nvSpPr>
          <p:cNvPr id="62" name="Google Shape;62;p7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>
            <a:off x="-55075" y="-38100"/>
            <a:ext cx="3312625" cy="5214650"/>
          </a:xfrm>
          <a:custGeom>
            <a:rect b="b" l="l" r="r" t="t"/>
            <a:pathLst>
              <a:path extrusionOk="0" h="208586" w="132505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65" name="Google Shape;65;p8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fmla="val 51542" name="adj"/>
            </a:avLst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8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fmla="val 75009" name="adj"/>
            </a:avLst>
          </a:prstGeom>
          <a:solidFill>
            <a:srgbClr val="FF8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8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fmla="val 51542" name="adj"/>
            </a:avLst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fmla="val 51542" name="adj"/>
            </a:avLst>
          </a:prstGeom>
          <a:solidFill>
            <a:srgbClr val="FF8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fmla="val 51542" name="adj"/>
            </a:avLst>
          </a:prstGeom>
          <a:solidFill>
            <a:srgbClr val="FF8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8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1" name="Google Shape;71;p8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TITLE_ONLY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/>
          <p:nvPr/>
        </p:nvSpPr>
        <p:spPr>
          <a:xfrm>
            <a:off x="-55075" y="-38100"/>
            <a:ext cx="3312625" cy="5214650"/>
          </a:xfrm>
          <a:custGeom>
            <a:rect b="b" l="l" r="r" t="t"/>
            <a:pathLst>
              <a:path extrusionOk="0" h="208586" w="132505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FFFFF">
              <a:alpha val="17690"/>
            </a:srgbClr>
          </a:solidFill>
          <a:ln>
            <a:noFill/>
          </a:ln>
        </p:spPr>
      </p:sp>
      <p:sp>
        <p:nvSpPr>
          <p:cNvPr id="74" name="Google Shape;74;p9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fmla="val 51542" name="adj"/>
            </a:avLst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9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fmla="val 7500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9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fmla="val 51542" name="adj"/>
            </a:avLst>
          </a:prstGeom>
          <a:solidFill>
            <a:srgbClr val="222222">
              <a:alpha val="64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fmla="val 51542" name="adj"/>
            </a:avLst>
          </a:prstGeom>
          <a:solidFill>
            <a:srgbClr val="FF8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fmla="val 51542" name="adj"/>
            </a:avLst>
          </a:prstGeom>
          <a:solidFill>
            <a:srgbClr val="FF8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80" name="Google Shape;80;p9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/>
          <p:nvPr/>
        </p:nvSpPr>
        <p:spPr>
          <a:xfrm>
            <a:off x="-55075" y="-38100"/>
            <a:ext cx="3312625" cy="5214650"/>
          </a:xfrm>
          <a:custGeom>
            <a:rect b="b" l="l" r="r" t="t"/>
            <a:pathLst>
              <a:path extrusionOk="0" h="208586" w="132505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83" name="Google Shape;83;p10"/>
          <p:cNvSpPr/>
          <p:nvPr/>
        </p:nvSpPr>
        <p:spPr>
          <a:xfrm flipH="1">
            <a:off x="742953" y="4406300"/>
            <a:ext cx="7505700" cy="749100"/>
          </a:xfrm>
          <a:prstGeom prst="parallelogram">
            <a:avLst>
              <a:gd fmla="val 51542" name="adj"/>
            </a:avLst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0"/>
          <p:cNvSpPr/>
          <p:nvPr/>
        </p:nvSpPr>
        <p:spPr>
          <a:xfrm flipH="1">
            <a:off x="7861618" y="4406300"/>
            <a:ext cx="1759200" cy="749100"/>
          </a:xfrm>
          <a:prstGeom prst="parallelogram">
            <a:avLst>
              <a:gd fmla="val 51542" name="adj"/>
            </a:avLst>
          </a:prstGeom>
          <a:solidFill>
            <a:srgbClr val="FF8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fmla="val 51542" name="adj"/>
            </a:avLst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0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fmla="val 75009" name="adj"/>
            </a:avLst>
          </a:prstGeom>
          <a:solidFill>
            <a:srgbClr val="FF8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1123950" y="4406300"/>
            <a:ext cx="67374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</a:lstStyle>
          <a:p/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04900" y="1200150"/>
            <a:ext cx="75819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3000"/>
              <a:buFont typeface="Roboto"/>
              <a:buChar char="▸"/>
              <a:defRPr sz="30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b="1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buNone/>
              <a:defRPr b="1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buNone/>
              <a:defRPr b="1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buNone/>
              <a:defRPr b="1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buNone/>
              <a:defRPr b="1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buNone/>
              <a:defRPr b="1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buNone/>
              <a:defRPr b="1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buNone/>
              <a:defRPr b="1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buNone/>
              <a:defRPr b="1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startupstockphotos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dosis" TargetMode="External"/><Relationship Id="rId4" Type="http://schemas.openxmlformats.org/officeDocument/2006/relationships/hyperlink" Target="https://material.google.com/resources/roboto-noto-fonts.html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/>
          <p:nvPr>
            <p:ph type="ctrTitle"/>
          </p:nvPr>
        </p:nvSpPr>
        <p:spPr>
          <a:xfrm>
            <a:off x="1028475" y="0"/>
            <a:ext cx="5238600" cy="402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83" name="Google Shape;183;p22"/>
          <p:cNvSpPr txBox="1"/>
          <p:nvPr>
            <p:ph idx="1" type="body"/>
          </p:nvPr>
        </p:nvSpPr>
        <p:spPr>
          <a:xfrm>
            <a:off x="1104900" y="2433975"/>
            <a:ext cx="3625200" cy="211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  <a:endParaRPr sz="2000"/>
          </a:p>
        </p:txBody>
      </p:sp>
      <p:sp>
        <p:nvSpPr>
          <p:cNvPr id="184" name="Google Shape;184;p22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2.jpg" id="185" name="Google Shape;18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3792119" y="1013694"/>
            <a:ext cx="6279900" cy="3532800"/>
          </a:xfrm>
          <a:prstGeom prst="parallelogram">
            <a:avLst>
              <a:gd fmla="val 51555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Want big impact?</a:t>
            </a:r>
            <a:r>
              <a:rPr lang="en"/>
              <a:t> USE BIG IMAGE</a:t>
            </a:r>
            <a:endParaRPr/>
          </a:p>
        </p:txBody>
      </p:sp>
      <p:sp>
        <p:nvSpPr>
          <p:cNvPr id="191" name="Google Shape;191;p23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97" name="Google Shape;197;p24"/>
          <p:cNvSpPr/>
          <p:nvPr/>
        </p:nvSpPr>
        <p:spPr>
          <a:xfrm>
            <a:off x="3450538" y="1808525"/>
            <a:ext cx="2412300" cy="2412300"/>
          </a:xfrm>
          <a:prstGeom prst="ellipse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Gray</a:t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24"/>
          <p:cNvSpPr/>
          <p:nvPr/>
        </p:nvSpPr>
        <p:spPr>
          <a:xfrm>
            <a:off x="1389800" y="1808525"/>
            <a:ext cx="2412300" cy="2412300"/>
          </a:xfrm>
          <a:prstGeom prst="ellipse">
            <a:avLst/>
          </a:prstGeom>
          <a:solidFill>
            <a:srgbClr val="FF8700">
              <a:alpha val="8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White</a:t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24"/>
          <p:cNvSpPr/>
          <p:nvPr/>
        </p:nvSpPr>
        <p:spPr>
          <a:xfrm>
            <a:off x="5511277" y="1808525"/>
            <a:ext cx="2412300" cy="2412300"/>
          </a:xfrm>
          <a:prstGeom prst="ellipse">
            <a:avLst/>
          </a:prstGeom>
          <a:solidFill>
            <a:srgbClr val="FF8700">
              <a:alpha val="8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Black</a:t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24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06" name="Google Shape;206;p25"/>
          <p:cNvGraphicFramePr/>
          <p:nvPr/>
        </p:nvGraphicFramePr>
        <p:xfrm>
          <a:off x="1423200" y="1640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{686806F9-CD9F-4A43-84EC-80E873C459D8}</a:tableStyleId>
              </a:tblPr>
              <a:tblGrid>
                <a:gridCol w="1692075"/>
                <a:gridCol w="1692075"/>
                <a:gridCol w="1692075"/>
                <a:gridCol w="1692075"/>
              </a:tblGrid>
              <a:tr h="68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87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87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solidFill>
                          <a:srgbClr val="FF87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87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87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</a:t>
                      </a:r>
                      <a:endParaRPr>
                        <a:solidFill>
                          <a:srgbClr val="FF87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87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87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</a:t>
                      </a:r>
                      <a:endParaRPr>
                        <a:solidFill>
                          <a:srgbClr val="FF87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87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6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Yellow</a:t>
                      </a:r>
                      <a:endParaRPr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b="1" sz="1800"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b="1" sz="1800"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b="1" sz="1800"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6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Blue</a:t>
                      </a:r>
                      <a:endParaRPr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b="1" sz="1800"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b="1" sz="1800"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b="1" sz="1800"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6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Orange</a:t>
                      </a:r>
                      <a:endParaRPr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b="1" sz="1800"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b="1" sz="1800"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b="1" sz="1800"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7" name="Google Shape;207;p25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/>
          <p:nvPr/>
        </p:nvSpPr>
        <p:spPr>
          <a:xfrm>
            <a:off x="912200" y="874082"/>
            <a:ext cx="8155305" cy="3885008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6"/>
          <p:cNvSpPr txBox="1"/>
          <p:nvPr>
            <p:ph idx="4294967295" type="title"/>
          </p:nvPr>
        </p:nvSpPr>
        <p:spPr>
          <a:xfrm>
            <a:off x="1104900" y="0"/>
            <a:ext cx="67245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14" name="Google Shape;214;p26"/>
          <p:cNvSpPr/>
          <p:nvPr/>
        </p:nvSpPr>
        <p:spPr>
          <a:xfrm>
            <a:off x="2285350" y="1538450"/>
            <a:ext cx="796200" cy="394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Roboto"/>
                <a:ea typeface="Roboto"/>
                <a:cs typeface="Roboto"/>
                <a:sym typeface="Roboto"/>
              </a:rPr>
              <a:t>our office</a:t>
            </a:r>
            <a:endParaRPr b="1"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26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6" name="Google Shape;216;p26"/>
          <p:cNvSpPr/>
          <p:nvPr/>
        </p:nvSpPr>
        <p:spPr>
          <a:xfrm rot="-8100000">
            <a:off x="1514932" y="1922646"/>
            <a:ext cx="238436" cy="227406"/>
          </a:xfrm>
          <a:prstGeom prst="halfFrame">
            <a:avLst>
              <a:gd fmla="val 38776" name="adj1"/>
              <a:gd fmla="val 40152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6"/>
          <p:cNvSpPr/>
          <p:nvPr/>
        </p:nvSpPr>
        <p:spPr>
          <a:xfrm rot="-8100000">
            <a:off x="3309132" y="3246121"/>
            <a:ext cx="238436" cy="227406"/>
          </a:xfrm>
          <a:prstGeom prst="halfFrame">
            <a:avLst>
              <a:gd fmla="val 38776" name="adj1"/>
              <a:gd fmla="val 40152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6"/>
          <p:cNvSpPr/>
          <p:nvPr/>
        </p:nvSpPr>
        <p:spPr>
          <a:xfrm rot="-8100000">
            <a:off x="4230757" y="1756746"/>
            <a:ext cx="238436" cy="227406"/>
          </a:xfrm>
          <a:prstGeom prst="halfFrame">
            <a:avLst>
              <a:gd fmla="val 38776" name="adj1"/>
              <a:gd fmla="val 40152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6"/>
          <p:cNvSpPr/>
          <p:nvPr/>
        </p:nvSpPr>
        <p:spPr>
          <a:xfrm rot="-8100000">
            <a:off x="4945732" y="3826446"/>
            <a:ext cx="238436" cy="227406"/>
          </a:xfrm>
          <a:prstGeom prst="halfFrame">
            <a:avLst>
              <a:gd fmla="val 38776" name="adj1"/>
              <a:gd fmla="val 40152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6"/>
          <p:cNvSpPr/>
          <p:nvPr/>
        </p:nvSpPr>
        <p:spPr>
          <a:xfrm rot="-8100000">
            <a:off x="7072857" y="2252046"/>
            <a:ext cx="238436" cy="227406"/>
          </a:xfrm>
          <a:prstGeom prst="halfFrame">
            <a:avLst>
              <a:gd fmla="val 38776" name="adj1"/>
              <a:gd fmla="val 40152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6"/>
          <p:cNvSpPr/>
          <p:nvPr/>
        </p:nvSpPr>
        <p:spPr>
          <a:xfrm rot="-8100000">
            <a:off x="7730432" y="3826446"/>
            <a:ext cx="238436" cy="227406"/>
          </a:xfrm>
          <a:prstGeom prst="halfFrame">
            <a:avLst>
              <a:gd fmla="val 38776" name="adj1"/>
              <a:gd fmla="val 40152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/>
          <p:nvPr>
            <p:ph idx="4294967295" type="ctrTitle"/>
          </p:nvPr>
        </p:nvSpPr>
        <p:spPr>
          <a:xfrm>
            <a:off x="1125150" y="1659550"/>
            <a:ext cx="7333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FF8700"/>
                </a:solidFill>
              </a:rPr>
              <a:t>89,526,124</a:t>
            </a:r>
            <a:endParaRPr sz="12000">
              <a:solidFill>
                <a:srgbClr val="FF8700"/>
              </a:solidFill>
            </a:endParaRPr>
          </a:p>
        </p:txBody>
      </p:sp>
      <p:sp>
        <p:nvSpPr>
          <p:cNvPr id="227" name="Google Shape;227;p27"/>
          <p:cNvSpPr txBox="1"/>
          <p:nvPr>
            <p:ph idx="4294967295" type="subTitle"/>
          </p:nvPr>
        </p:nvSpPr>
        <p:spPr>
          <a:xfrm>
            <a:off x="1125150" y="2992450"/>
            <a:ext cx="4810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28" name="Google Shape;228;p27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 txBox="1"/>
          <p:nvPr>
            <p:ph idx="4294967295" type="ctrTitle"/>
          </p:nvPr>
        </p:nvSpPr>
        <p:spPr>
          <a:xfrm>
            <a:off x="1561425" y="876600"/>
            <a:ext cx="6896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8700"/>
                </a:solidFill>
              </a:rPr>
              <a:t>89,526,124$</a:t>
            </a:r>
            <a:endParaRPr sz="6000">
              <a:solidFill>
                <a:srgbClr val="FF8700"/>
              </a:solidFill>
            </a:endParaRPr>
          </a:p>
        </p:txBody>
      </p:sp>
      <p:sp>
        <p:nvSpPr>
          <p:cNvPr id="234" name="Google Shape;234;p28"/>
          <p:cNvSpPr txBox="1"/>
          <p:nvPr>
            <p:ph idx="4294967295" type="subTitle"/>
          </p:nvPr>
        </p:nvSpPr>
        <p:spPr>
          <a:xfrm>
            <a:off x="1561425" y="1487502"/>
            <a:ext cx="6896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35" name="Google Shape;235;p28"/>
          <p:cNvSpPr txBox="1"/>
          <p:nvPr>
            <p:ph idx="4294967295" type="ctrTitle"/>
          </p:nvPr>
        </p:nvSpPr>
        <p:spPr>
          <a:xfrm>
            <a:off x="2985075" y="3505500"/>
            <a:ext cx="54732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8700"/>
                </a:solidFill>
              </a:rPr>
              <a:t>100%</a:t>
            </a:r>
            <a:endParaRPr sz="6000">
              <a:solidFill>
                <a:srgbClr val="FF8700"/>
              </a:solidFill>
            </a:endParaRPr>
          </a:p>
        </p:txBody>
      </p:sp>
      <p:sp>
        <p:nvSpPr>
          <p:cNvPr id="236" name="Google Shape;236;p28"/>
          <p:cNvSpPr txBox="1"/>
          <p:nvPr>
            <p:ph idx="4294967295" type="subTitle"/>
          </p:nvPr>
        </p:nvSpPr>
        <p:spPr>
          <a:xfrm>
            <a:off x="2985075" y="4116400"/>
            <a:ext cx="5473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37" name="Google Shape;237;p28"/>
          <p:cNvSpPr txBox="1"/>
          <p:nvPr>
            <p:ph idx="4294967295" type="ctrTitle"/>
          </p:nvPr>
        </p:nvSpPr>
        <p:spPr>
          <a:xfrm>
            <a:off x="2296200" y="2191050"/>
            <a:ext cx="61620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8700"/>
                </a:solidFill>
              </a:rPr>
              <a:t>185,244 users</a:t>
            </a:r>
            <a:endParaRPr sz="6000">
              <a:solidFill>
                <a:srgbClr val="FF8700"/>
              </a:solidFill>
            </a:endParaRPr>
          </a:p>
        </p:txBody>
      </p:sp>
      <p:sp>
        <p:nvSpPr>
          <p:cNvPr id="238" name="Google Shape;238;p28"/>
          <p:cNvSpPr txBox="1"/>
          <p:nvPr>
            <p:ph idx="4294967295" type="subTitle"/>
          </p:nvPr>
        </p:nvSpPr>
        <p:spPr>
          <a:xfrm>
            <a:off x="2296200" y="2801952"/>
            <a:ext cx="61620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39" name="Google Shape;239;p28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9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45" name="Google Shape;245;p29"/>
          <p:cNvSpPr/>
          <p:nvPr/>
        </p:nvSpPr>
        <p:spPr>
          <a:xfrm>
            <a:off x="1753950" y="2241950"/>
            <a:ext cx="2378700" cy="1443300"/>
          </a:xfrm>
          <a:prstGeom prst="chevron">
            <a:avLst>
              <a:gd fmla="val 25486" name="adj"/>
            </a:avLst>
          </a:prstGeom>
          <a:solidFill>
            <a:srgbClr val="333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8700"/>
                </a:solidFill>
                <a:latin typeface="Roboto"/>
                <a:ea typeface="Roboto"/>
                <a:cs typeface="Roboto"/>
                <a:sym typeface="Roboto"/>
              </a:rPr>
              <a:t>first</a:t>
            </a:r>
            <a:endParaRPr sz="1800">
              <a:solidFill>
                <a:srgbClr val="FF87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29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" name="Google Shape;247;p29"/>
          <p:cNvSpPr/>
          <p:nvPr/>
        </p:nvSpPr>
        <p:spPr>
          <a:xfrm>
            <a:off x="3853636" y="2241950"/>
            <a:ext cx="2378700" cy="1443300"/>
          </a:xfrm>
          <a:prstGeom prst="chevron">
            <a:avLst>
              <a:gd fmla="val 25486" name="adj"/>
            </a:avLst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8700"/>
                </a:solidFill>
                <a:latin typeface="Roboto"/>
                <a:ea typeface="Roboto"/>
                <a:cs typeface="Roboto"/>
                <a:sym typeface="Roboto"/>
              </a:rPr>
              <a:t>second</a:t>
            </a:r>
            <a:endParaRPr sz="1800">
              <a:solidFill>
                <a:srgbClr val="FF87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29"/>
          <p:cNvSpPr/>
          <p:nvPr/>
        </p:nvSpPr>
        <p:spPr>
          <a:xfrm>
            <a:off x="5953321" y="2241950"/>
            <a:ext cx="2378700" cy="1443300"/>
          </a:xfrm>
          <a:prstGeom prst="chevron">
            <a:avLst>
              <a:gd fmla="val 25486" name="adj"/>
            </a:avLst>
          </a:pr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8700"/>
                </a:solidFill>
                <a:latin typeface="Roboto"/>
                <a:ea typeface="Roboto"/>
                <a:cs typeface="Roboto"/>
                <a:sym typeface="Roboto"/>
              </a:rPr>
              <a:t>last</a:t>
            </a:r>
            <a:endParaRPr sz="1800">
              <a:solidFill>
                <a:srgbClr val="FF87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54" name="Google Shape;254;p30"/>
          <p:cNvSpPr txBox="1"/>
          <p:nvPr>
            <p:ph idx="1" type="body"/>
          </p:nvPr>
        </p:nvSpPr>
        <p:spPr>
          <a:xfrm>
            <a:off x="1104900" y="1376750"/>
            <a:ext cx="2423100" cy="16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5" name="Google Shape;255;p30"/>
          <p:cNvSpPr txBox="1"/>
          <p:nvPr>
            <p:ph idx="2" type="body"/>
          </p:nvPr>
        </p:nvSpPr>
        <p:spPr>
          <a:xfrm>
            <a:off x="3652188" y="1376750"/>
            <a:ext cx="2423100" cy="16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6" name="Google Shape;256;p30"/>
          <p:cNvSpPr txBox="1"/>
          <p:nvPr>
            <p:ph idx="3" type="body"/>
          </p:nvPr>
        </p:nvSpPr>
        <p:spPr>
          <a:xfrm>
            <a:off x="6199476" y="1376750"/>
            <a:ext cx="2423100" cy="16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7" name="Google Shape;257;p30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8" name="Google Shape;258;p30"/>
          <p:cNvSpPr txBox="1"/>
          <p:nvPr>
            <p:ph idx="1" type="body"/>
          </p:nvPr>
        </p:nvSpPr>
        <p:spPr>
          <a:xfrm>
            <a:off x="1104900" y="2976950"/>
            <a:ext cx="2423100" cy="16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9" name="Google Shape;259;p30"/>
          <p:cNvSpPr txBox="1"/>
          <p:nvPr>
            <p:ph idx="2" type="body"/>
          </p:nvPr>
        </p:nvSpPr>
        <p:spPr>
          <a:xfrm>
            <a:off x="3652188" y="2976950"/>
            <a:ext cx="2423100" cy="16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60" name="Google Shape;260;p30"/>
          <p:cNvSpPr txBox="1"/>
          <p:nvPr>
            <p:ph idx="3" type="body"/>
          </p:nvPr>
        </p:nvSpPr>
        <p:spPr>
          <a:xfrm>
            <a:off x="6199476" y="2976950"/>
            <a:ext cx="2423100" cy="16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1"/>
          <p:cNvSpPr txBox="1"/>
          <p:nvPr>
            <p:ph idx="1" type="body"/>
          </p:nvPr>
        </p:nvSpPr>
        <p:spPr>
          <a:xfrm>
            <a:off x="1123950" y="4406300"/>
            <a:ext cx="67374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sp>
        <p:nvSpPr>
          <p:cNvPr id="266" name="Google Shape;266;p31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7" name="Google Shape;267;p31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8750" y="540075"/>
            <a:ext cx="6312600" cy="34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11" name="Google Shape;111;p14"/>
          <p:cNvSpPr txBox="1"/>
          <p:nvPr>
            <p:ph idx="2" type="body"/>
          </p:nvPr>
        </p:nvSpPr>
        <p:spPr>
          <a:xfrm>
            <a:off x="1101375" y="1349550"/>
            <a:ext cx="3481200" cy="17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highlight>
                  <a:srgbClr val="FF8700"/>
                </a:highlight>
              </a:rPr>
              <a:t>EDIT IN GOOGLE SLIDES</a:t>
            </a:r>
            <a:endParaRPr sz="1400">
              <a:highlight>
                <a:srgbClr val="FF8700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Click on the button under the presentation preview that says "Use as Google Slides Theme".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You will get a copy of this document on your Google Drive and will be able to edit, add or delete slides.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You have to be signed in to your Google account.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12" name="Google Shape;112;p14"/>
          <p:cNvSpPr txBox="1"/>
          <p:nvPr>
            <p:ph idx="2" type="body"/>
          </p:nvPr>
        </p:nvSpPr>
        <p:spPr>
          <a:xfrm>
            <a:off x="4809306" y="1349550"/>
            <a:ext cx="3877200" cy="17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highlight>
                  <a:srgbClr val="FF8700"/>
                </a:highlight>
              </a:rPr>
              <a:t>EDIT IN POWERPOINT®</a:t>
            </a:r>
            <a:endParaRPr sz="1400">
              <a:highlight>
                <a:srgbClr val="FF8700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Click on the button under the presentation preview that says "Download as PowerPoint template". You will get a .pptx file that you can edit in PowerPoint.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Remember to download and install the fonts used in this presentation (you’ll find the links to the font files needed in the </a:t>
            </a:r>
            <a:r>
              <a:rPr lang="en" sz="1400" u="sng">
                <a:hlinkClick action="ppaction://hlinksldjump" r:id="rId3"/>
              </a:rPr>
              <a:t>Presentation design slide</a:t>
            </a:r>
            <a:r>
              <a:rPr lang="en" sz="1400"/>
              <a:t>)</a:t>
            </a:r>
            <a:endParaRPr sz="1400"/>
          </a:p>
        </p:txBody>
      </p:sp>
      <p:sp>
        <p:nvSpPr>
          <p:cNvPr id="113" name="Google Shape;113;p14"/>
          <p:cNvSpPr txBox="1"/>
          <p:nvPr>
            <p:ph idx="2" type="body"/>
          </p:nvPr>
        </p:nvSpPr>
        <p:spPr>
          <a:xfrm>
            <a:off x="1101375" y="3829725"/>
            <a:ext cx="75855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/>
              <a:t>More info on how to use this template at </a:t>
            </a:r>
            <a:r>
              <a:rPr b="1" lang="en" sz="1200" u="sng">
                <a:hlinkClick r:id="rId4"/>
              </a:rPr>
              <a:t>www.slidescarnival.com/help-use-presentation-template</a:t>
            </a:r>
            <a:endParaRPr b="1"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This template is free to use under </a:t>
            </a:r>
            <a:r>
              <a:rPr lang="en" sz="1200" u="sng">
                <a:hlinkClick r:id="rId5"/>
              </a:rPr>
              <a:t>Creative Commons Attribution license</a:t>
            </a:r>
            <a:r>
              <a:rPr lang="en" sz="1200"/>
              <a:t>. You can keep the Credits slide or mention SlidesCarnival and other resources used in a slide footer.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4" name="Google Shape;114;p14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/>
          <p:nvPr/>
        </p:nvSpPr>
        <p:spPr>
          <a:xfrm>
            <a:off x="1954060" y="489800"/>
            <a:ext cx="2075120" cy="4163909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22222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2"/>
          <p:cNvSpPr txBox="1"/>
          <p:nvPr>
            <p:ph idx="4294967295" type="body"/>
          </p:nvPr>
        </p:nvSpPr>
        <p:spPr>
          <a:xfrm>
            <a:off x="4897300" y="535300"/>
            <a:ext cx="2788800" cy="4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8700"/>
                </a:solidFill>
                <a:latin typeface="Dosis"/>
                <a:ea typeface="Dosis"/>
                <a:cs typeface="Dosis"/>
                <a:sym typeface="Dosis"/>
              </a:rPr>
              <a:t>ANDROID PROJECT</a:t>
            </a:r>
            <a:endParaRPr>
              <a:solidFill>
                <a:srgbClr val="FF87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74" name="Google Shape;274;p32"/>
          <p:cNvSpPr/>
          <p:nvPr/>
        </p:nvSpPr>
        <p:spPr>
          <a:xfrm>
            <a:off x="2047375" y="8390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75" name="Google Shape;275;p32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"/>
          <p:cNvSpPr/>
          <p:nvPr/>
        </p:nvSpPr>
        <p:spPr>
          <a:xfrm>
            <a:off x="2028821" y="623036"/>
            <a:ext cx="1863608" cy="3921828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22222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3"/>
          <p:cNvSpPr/>
          <p:nvPr/>
        </p:nvSpPr>
        <p:spPr>
          <a:xfrm>
            <a:off x="2160550" y="11888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82" name="Google Shape;282;p33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3" name="Google Shape;283;p33"/>
          <p:cNvSpPr txBox="1"/>
          <p:nvPr>
            <p:ph idx="4294967295" type="body"/>
          </p:nvPr>
        </p:nvSpPr>
        <p:spPr>
          <a:xfrm>
            <a:off x="4897300" y="535300"/>
            <a:ext cx="2788800" cy="4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8700"/>
                </a:solidFill>
                <a:latin typeface="Dosis"/>
                <a:ea typeface="Dosis"/>
                <a:cs typeface="Dosis"/>
                <a:sym typeface="Dosis"/>
              </a:rPr>
              <a:t>iPHONE</a:t>
            </a:r>
            <a:endParaRPr>
              <a:solidFill>
                <a:srgbClr val="FF87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8700"/>
                </a:solidFill>
                <a:latin typeface="Dosis"/>
                <a:ea typeface="Dosis"/>
                <a:cs typeface="Dosis"/>
                <a:sym typeface="Dosis"/>
              </a:rPr>
              <a:t>PROJECT</a:t>
            </a:r>
            <a:endParaRPr>
              <a:solidFill>
                <a:srgbClr val="FF87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4"/>
          <p:cNvSpPr/>
          <p:nvPr/>
        </p:nvSpPr>
        <p:spPr>
          <a:xfrm>
            <a:off x="1511102" y="535613"/>
            <a:ext cx="2879504" cy="4072345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22222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4"/>
          <p:cNvSpPr/>
          <p:nvPr/>
        </p:nvSpPr>
        <p:spPr>
          <a:xfrm>
            <a:off x="1709800" y="910325"/>
            <a:ext cx="2493300" cy="33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90" name="Google Shape;290;p34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1" name="Google Shape;291;p34"/>
          <p:cNvSpPr txBox="1"/>
          <p:nvPr>
            <p:ph idx="4294967295" type="body"/>
          </p:nvPr>
        </p:nvSpPr>
        <p:spPr>
          <a:xfrm>
            <a:off x="4897300" y="535300"/>
            <a:ext cx="2788800" cy="4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8700"/>
                </a:solidFill>
                <a:latin typeface="Dosis"/>
                <a:ea typeface="Dosis"/>
                <a:cs typeface="Dosis"/>
                <a:sym typeface="Dosis"/>
              </a:rPr>
              <a:t>TABLET</a:t>
            </a:r>
            <a:endParaRPr>
              <a:solidFill>
                <a:srgbClr val="FF87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8700"/>
                </a:solidFill>
                <a:latin typeface="Dosis"/>
                <a:ea typeface="Dosis"/>
                <a:cs typeface="Dosis"/>
                <a:sym typeface="Dosis"/>
              </a:rPr>
              <a:t>PROJECT</a:t>
            </a:r>
            <a:endParaRPr>
              <a:solidFill>
                <a:srgbClr val="FF87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5"/>
          <p:cNvSpPr/>
          <p:nvPr/>
        </p:nvSpPr>
        <p:spPr>
          <a:xfrm>
            <a:off x="1079225" y="1052750"/>
            <a:ext cx="4460080" cy="3472223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22222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5"/>
          <p:cNvSpPr/>
          <p:nvPr/>
        </p:nvSpPr>
        <p:spPr>
          <a:xfrm>
            <a:off x="1265867" y="1237141"/>
            <a:ext cx="4086900" cy="26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98" name="Google Shape;298;p35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35"/>
          <p:cNvSpPr txBox="1"/>
          <p:nvPr>
            <p:ph idx="4294967295" type="body"/>
          </p:nvPr>
        </p:nvSpPr>
        <p:spPr>
          <a:xfrm>
            <a:off x="5811700" y="535300"/>
            <a:ext cx="2788800" cy="4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8700"/>
                </a:solidFill>
                <a:latin typeface="Dosis"/>
                <a:ea typeface="Dosis"/>
                <a:cs typeface="Dosis"/>
                <a:sym typeface="Dosis"/>
              </a:rPr>
              <a:t>DESKTOP PROJECT</a:t>
            </a:r>
            <a:endParaRPr>
              <a:solidFill>
                <a:srgbClr val="FF87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6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5" name="Google Shape;305;p36"/>
          <p:cNvSpPr txBox="1"/>
          <p:nvPr>
            <p:ph idx="4294967295" type="ctrTitle"/>
          </p:nvPr>
        </p:nvSpPr>
        <p:spPr>
          <a:xfrm>
            <a:off x="1033300" y="1583350"/>
            <a:ext cx="6672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8700"/>
                </a:solidFill>
              </a:rPr>
              <a:t>THANKS!</a:t>
            </a:r>
            <a:endParaRPr sz="6000">
              <a:solidFill>
                <a:srgbClr val="FF8700"/>
              </a:solidFill>
            </a:endParaRPr>
          </a:p>
        </p:txBody>
      </p:sp>
      <p:sp>
        <p:nvSpPr>
          <p:cNvPr id="306" name="Google Shape;306;p36"/>
          <p:cNvSpPr txBox="1"/>
          <p:nvPr>
            <p:ph idx="4294967295" type="subTitle"/>
          </p:nvPr>
        </p:nvSpPr>
        <p:spPr>
          <a:xfrm>
            <a:off x="1033300" y="2630575"/>
            <a:ext cx="71850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Any questions?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You can find me at @username &amp; user@mail.me</a:t>
            </a:r>
            <a:endParaRPr b="1"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7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12" name="Google Shape;312;p37"/>
          <p:cNvSpPr txBox="1"/>
          <p:nvPr>
            <p:ph idx="1" type="body"/>
          </p:nvPr>
        </p:nvSpPr>
        <p:spPr>
          <a:xfrm>
            <a:off x="1104900" y="1277625"/>
            <a:ext cx="7581900" cy="36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Startupstockphotos</a:t>
            </a:r>
            <a:endParaRPr sz="2400"/>
          </a:p>
        </p:txBody>
      </p:sp>
      <p:sp>
        <p:nvSpPr>
          <p:cNvPr id="313" name="Google Shape;313;p37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8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19" name="Google Shape;319;p38"/>
          <p:cNvSpPr txBox="1"/>
          <p:nvPr>
            <p:ph idx="1" type="body"/>
          </p:nvPr>
        </p:nvSpPr>
        <p:spPr>
          <a:xfrm>
            <a:off x="1104900" y="1200150"/>
            <a:ext cx="75819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 and colors: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Titles: </a:t>
            </a:r>
            <a:r>
              <a:rPr b="1" lang="en" sz="1800"/>
              <a:t>Dosis</a:t>
            </a:r>
            <a:endParaRPr b="1"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Body copy: </a:t>
            </a:r>
            <a:r>
              <a:rPr b="1" lang="en" sz="1800"/>
              <a:t>Roboto</a:t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download the fonts on these pages: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hlinkClick r:id="rId3"/>
              </a:rPr>
              <a:t>https://www.fontsquirrel.com/fonts/dosis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hlinkClick r:id="rId4"/>
              </a:rPr>
              <a:t>https://material.google.com/resources/roboto-noto-fonts.html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Orange </a:t>
            </a:r>
            <a:r>
              <a:rPr b="1" lang="en" sz="1800">
                <a:solidFill>
                  <a:srgbClr val="FF8700"/>
                </a:solidFill>
              </a:rPr>
              <a:t>#ff8700</a:t>
            </a:r>
            <a:endParaRPr b="1" sz="1800">
              <a:solidFill>
                <a:srgbClr val="FF8700"/>
              </a:solidFill>
            </a:endParaRPr>
          </a:p>
        </p:txBody>
      </p:sp>
      <p:sp>
        <p:nvSpPr>
          <p:cNvPr id="320" name="Google Shape;320;p38"/>
          <p:cNvSpPr txBox="1"/>
          <p:nvPr/>
        </p:nvSpPr>
        <p:spPr>
          <a:xfrm>
            <a:off x="1104900" y="4400250"/>
            <a:ext cx="68859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8700"/>
                </a:solidFill>
                <a:latin typeface="Dosis"/>
                <a:ea typeface="Dosis"/>
                <a:cs typeface="Dosis"/>
                <a:sym typeface="Dosi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FF87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8700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87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21" name="Google Shape;321;p38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39"/>
          <p:cNvGrpSpPr/>
          <p:nvPr/>
        </p:nvGrpSpPr>
        <p:grpSpPr>
          <a:xfrm>
            <a:off x="3303772" y="275619"/>
            <a:ext cx="342903" cy="447293"/>
            <a:chOff x="590250" y="244200"/>
            <a:chExt cx="407975" cy="532175"/>
          </a:xfrm>
        </p:grpSpPr>
        <p:sp>
          <p:nvSpPr>
            <p:cNvPr id="327" name="Google Shape;327;p39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9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9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9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9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9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9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9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9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9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9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9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9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9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1" name="Google Shape;341;p39"/>
          <p:cNvGrpSpPr/>
          <p:nvPr/>
        </p:nvGrpSpPr>
        <p:grpSpPr>
          <a:xfrm>
            <a:off x="3856464" y="341641"/>
            <a:ext cx="372594" cy="310145"/>
            <a:chOff x="1247825" y="322750"/>
            <a:chExt cx="443300" cy="369000"/>
          </a:xfrm>
        </p:grpSpPr>
        <p:sp>
          <p:nvSpPr>
            <p:cNvPr id="342" name="Google Shape;342;p39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9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9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9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9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7" name="Google Shape;347;p39"/>
          <p:cNvGrpSpPr/>
          <p:nvPr/>
        </p:nvGrpSpPr>
        <p:grpSpPr>
          <a:xfrm>
            <a:off x="4429643" y="340107"/>
            <a:ext cx="356204" cy="313212"/>
            <a:chOff x="1929775" y="320925"/>
            <a:chExt cx="423800" cy="372650"/>
          </a:xfrm>
        </p:grpSpPr>
        <p:sp>
          <p:nvSpPr>
            <p:cNvPr id="348" name="Google Shape;348;p39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9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9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9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9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3" name="Google Shape;353;p39"/>
          <p:cNvSpPr/>
          <p:nvPr/>
        </p:nvSpPr>
        <p:spPr>
          <a:xfrm>
            <a:off x="5026945" y="3288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9"/>
          <p:cNvSpPr/>
          <p:nvPr/>
        </p:nvSpPr>
        <p:spPr>
          <a:xfrm>
            <a:off x="5611913" y="329884"/>
            <a:ext cx="251793" cy="333679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5" name="Google Shape;355;p39"/>
          <p:cNvGrpSpPr/>
          <p:nvPr/>
        </p:nvGrpSpPr>
        <p:grpSpPr>
          <a:xfrm>
            <a:off x="6699287" y="304785"/>
            <a:ext cx="336767" cy="383835"/>
            <a:chOff x="4630125" y="278900"/>
            <a:chExt cx="400675" cy="456675"/>
          </a:xfrm>
        </p:grpSpPr>
        <p:sp>
          <p:nvSpPr>
            <p:cNvPr id="356" name="Google Shape;356;p39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9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9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9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0" name="Google Shape;360;p39"/>
          <p:cNvSpPr/>
          <p:nvPr/>
        </p:nvSpPr>
        <p:spPr>
          <a:xfrm>
            <a:off x="7239876" y="3283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1" name="Google Shape;361;p39"/>
          <p:cNvGrpSpPr/>
          <p:nvPr/>
        </p:nvGrpSpPr>
        <p:grpSpPr>
          <a:xfrm>
            <a:off x="3308899" y="851341"/>
            <a:ext cx="342882" cy="418128"/>
            <a:chOff x="596350" y="929175"/>
            <a:chExt cx="407950" cy="497475"/>
          </a:xfrm>
        </p:grpSpPr>
        <p:sp>
          <p:nvSpPr>
            <p:cNvPr id="362" name="Google Shape;362;p39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9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9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9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9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9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9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9" name="Google Shape;369;p39"/>
          <p:cNvGrpSpPr/>
          <p:nvPr/>
        </p:nvGrpSpPr>
        <p:grpSpPr>
          <a:xfrm>
            <a:off x="4433215" y="912256"/>
            <a:ext cx="349060" cy="298882"/>
            <a:chOff x="1934025" y="1001650"/>
            <a:chExt cx="415300" cy="355600"/>
          </a:xfrm>
        </p:grpSpPr>
        <p:sp>
          <p:nvSpPr>
            <p:cNvPr id="370" name="Google Shape;370;p39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4" name="Google Shape;374;p39"/>
          <p:cNvSpPr/>
          <p:nvPr/>
        </p:nvSpPr>
        <p:spPr>
          <a:xfrm>
            <a:off x="4997274" y="8871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9"/>
          <p:cNvSpPr/>
          <p:nvPr/>
        </p:nvSpPr>
        <p:spPr>
          <a:xfrm>
            <a:off x="5562784" y="9045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9"/>
          <p:cNvSpPr/>
          <p:nvPr/>
        </p:nvSpPr>
        <p:spPr>
          <a:xfrm>
            <a:off x="6132896" y="9071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9"/>
          <p:cNvSpPr/>
          <p:nvPr/>
        </p:nvSpPr>
        <p:spPr>
          <a:xfrm>
            <a:off x="6709164" y="9102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8" name="Google Shape;378;p39"/>
          <p:cNvGrpSpPr/>
          <p:nvPr/>
        </p:nvGrpSpPr>
        <p:grpSpPr>
          <a:xfrm>
            <a:off x="7257610" y="889731"/>
            <a:ext cx="350068" cy="350573"/>
            <a:chOff x="5294400" y="974850"/>
            <a:chExt cx="416500" cy="417100"/>
          </a:xfrm>
        </p:grpSpPr>
        <p:sp>
          <p:nvSpPr>
            <p:cNvPr id="379" name="Google Shape;379;p39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1" name="Google Shape;381;p39"/>
          <p:cNvGrpSpPr/>
          <p:nvPr/>
        </p:nvGrpSpPr>
        <p:grpSpPr>
          <a:xfrm>
            <a:off x="7780632" y="850332"/>
            <a:ext cx="433992" cy="422729"/>
            <a:chOff x="5916675" y="927975"/>
            <a:chExt cx="516350" cy="502950"/>
          </a:xfrm>
        </p:grpSpPr>
        <p:sp>
          <p:nvSpPr>
            <p:cNvPr id="382" name="Google Shape;382;p3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4" name="Google Shape;384;p39"/>
          <p:cNvGrpSpPr/>
          <p:nvPr/>
        </p:nvGrpSpPr>
        <p:grpSpPr>
          <a:xfrm>
            <a:off x="3282276" y="1499745"/>
            <a:ext cx="391001" cy="264085"/>
            <a:chOff x="564675" y="1700625"/>
            <a:chExt cx="465200" cy="314200"/>
          </a:xfrm>
        </p:grpSpPr>
        <p:sp>
          <p:nvSpPr>
            <p:cNvPr id="385" name="Google Shape;385;p39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8" name="Google Shape;388;p39"/>
          <p:cNvGrpSpPr/>
          <p:nvPr/>
        </p:nvGrpSpPr>
        <p:grpSpPr>
          <a:xfrm>
            <a:off x="3847260" y="1435257"/>
            <a:ext cx="391001" cy="382827"/>
            <a:chOff x="1236875" y="1623900"/>
            <a:chExt cx="465200" cy="455475"/>
          </a:xfrm>
        </p:grpSpPr>
        <p:sp>
          <p:nvSpPr>
            <p:cNvPr id="389" name="Google Shape;389;p39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6" name="Google Shape;396;p39"/>
          <p:cNvGrpSpPr/>
          <p:nvPr/>
        </p:nvGrpSpPr>
        <p:grpSpPr>
          <a:xfrm>
            <a:off x="4424515" y="1443452"/>
            <a:ext cx="366458" cy="366437"/>
            <a:chOff x="1923675" y="1633650"/>
            <a:chExt cx="436000" cy="435975"/>
          </a:xfrm>
        </p:grpSpPr>
        <p:sp>
          <p:nvSpPr>
            <p:cNvPr id="397" name="Google Shape;397;p39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3" name="Google Shape;403;p39"/>
          <p:cNvGrpSpPr/>
          <p:nvPr/>
        </p:nvGrpSpPr>
        <p:grpSpPr>
          <a:xfrm>
            <a:off x="4987966" y="1441918"/>
            <a:ext cx="369505" cy="369505"/>
            <a:chOff x="2594050" y="1631825"/>
            <a:chExt cx="439625" cy="439625"/>
          </a:xfrm>
        </p:grpSpPr>
        <p:sp>
          <p:nvSpPr>
            <p:cNvPr id="404" name="Google Shape;404;p39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8" name="Google Shape;408;p39"/>
          <p:cNvSpPr/>
          <p:nvPr/>
        </p:nvSpPr>
        <p:spPr>
          <a:xfrm>
            <a:off x="5569424" y="14583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9" name="Google Shape;409;p39"/>
          <p:cNvGrpSpPr/>
          <p:nvPr/>
        </p:nvGrpSpPr>
        <p:grpSpPr>
          <a:xfrm>
            <a:off x="6152731" y="1414287"/>
            <a:ext cx="299911" cy="424768"/>
            <a:chOff x="3979850" y="1598950"/>
            <a:chExt cx="356825" cy="505375"/>
          </a:xfrm>
        </p:grpSpPr>
        <p:sp>
          <p:nvSpPr>
            <p:cNvPr id="410" name="Google Shape;410;p39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2" name="Google Shape;412;p39"/>
          <p:cNvGrpSpPr/>
          <p:nvPr/>
        </p:nvGrpSpPr>
        <p:grpSpPr>
          <a:xfrm>
            <a:off x="6670121" y="1505376"/>
            <a:ext cx="395098" cy="242589"/>
            <a:chOff x="4595425" y="1707325"/>
            <a:chExt cx="470075" cy="288625"/>
          </a:xfrm>
        </p:grpSpPr>
        <p:sp>
          <p:nvSpPr>
            <p:cNvPr id="413" name="Google Shape;413;p39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8" name="Google Shape;418;p39"/>
          <p:cNvGrpSpPr/>
          <p:nvPr/>
        </p:nvGrpSpPr>
        <p:grpSpPr>
          <a:xfrm>
            <a:off x="7254038" y="1446016"/>
            <a:ext cx="357234" cy="361310"/>
            <a:chOff x="5290150" y="1636700"/>
            <a:chExt cx="425025" cy="429875"/>
          </a:xfrm>
        </p:grpSpPr>
        <p:sp>
          <p:nvSpPr>
            <p:cNvPr id="419" name="Google Shape;419;p39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1" name="Google Shape;421;p39"/>
          <p:cNvGrpSpPr/>
          <p:nvPr/>
        </p:nvGrpSpPr>
        <p:grpSpPr>
          <a:xfrm>
            <a:off x="7817992" y="1435257"/>
            <a:ext cx="359272" cy="376691"/>
            <a:chOff x="5961125" y="1623900"/>
            <a:chExt cx="427450" cy="448175"/>
          </a:xfrm>
        </p:grpSpPr>
        <p:sp>
          <p:nvSpPr>
            <p:cNvPr id="422" name="Google Shape;422;p39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9" name="Google Shape;429;p39"/>
          <p:cNvGrpSpPr/>
          <p:nvPr/>
        </p:nvGrpSpPr>
        <p:grpSpPr>
          <a:xfrm>
            <a:off x="8370684" y="1444986"/>
            <a:ext cx="383835" cy="363369"/>
            <a:chOff x="6618700" y="1635475"/>
            <a:chExt cx="456675" cy="432325"/>
          </a:xfrm>
        </p:grpSpPr>
        <p:sp>
          <p:nvSpPr>
            <p:cNvPr id="430" name="Google Shape;430;p39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5" name="Google Shape;435;p39"/>
          <p:cNvGrpSpPr/>
          <p:nvPr/>
        </p:nvGrpSpPr>
        <p:grpSpPr>
          <a:xfrm>
            <a:off x="3325772" y="2028398"/>
            <a:ext cx="304009" cy="326513"/>
            <a:chOff x="616425" y="2329600"/>
            <a:chExt cx="361700" cy="388475"/>
          </a:xfrm>
        </p:grpSpPr>
        <p:sp>
          <p:nvSpPr>
            <p:cNvPr id="436" name="Google Shape;436;p39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4" name="Google Shape;444;p39"/>
          <p:cNvGrpSpPr/>
          <p:nvPr/>
        </p:nvGrpSpPr>
        <p:grpSpPr>
          <a:xfrm>
            <a:off x="3882582" y="2031466"/>
            <a:ext cx="320378" cy="320378"/>
            <a:chOff x="1278900" y="2333250"/>
            <a:chExt cx="381175" cy="381175"/>
          </a:xfrm>
        </p:grpSpPr>
        <p:sp>
          <p:nvSpPr>
            <p:cNvPr id="445" name="Google Shape;445;p39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9" name="Google Shape;449;p39"/>
          <p:cNvGrpSpPr/>
          <p:nvPr/>
        </p:nvGrpSpPr>
        <p:grpSpPr>
          <a:xfrm>
            <a:off x="4447545" y="2031466"/>
            <a:ext cx="320399" cy="320378"/>
            <a:chOff x="1951075" y="2333250"/>
            <a:chExt cx="381200" cy="381175"/>
          </a:xfrm>
        </p:grpSpPr>
        <p:sp>
          <p:nvSpPr>
            <p:cNvPr id="450" name="Google Shape;450;p39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9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9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9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4" name="Google Shape;454;p39"/>
          <p:cNvGrpSpPr/>
          <p:nvPr/>
        </p:nvGrpSpPr>
        <p:grpSpPr>
          <a:xfrm>
            <a:off x="5012529" y="2031466"/>
            <a:ext cx="320378" cy="320378"/>
            <a:chOff x="2623275" y="2333250"/>
            <a:chExt cx="381175" cy="381175"/>
          </a:xfrm>
        </p:grpSpPr>
        <p:sp>
          <p:nvSpPr>
            <p:cNvPr id="455" name="Google Shape;455;p39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9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9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9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9" name="Google Shape;459;p39"/>
          <p:cNvGrpSpPr/>
          <p:nvPr/>
        </p:nvGrpSpPr>
        <p:grpSpPr>
          <a:xfrm>
            <a:off x="5652234" y="1976203"/>
            <a:ext cx="170937" cy="426827"/>
            <a:chOff x="3384375" y="2267500"/>
            <a:chExt cx="203375" cy="507825"/>
          </a:xfrm>
        </p:grpSpPr>
        <p:sp>
          <p:nvSpPr>
            <p:cNvPr id="460" name="Google Shape;460;p39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2" name="Google Shape;462;p39"/>
          <p:cNvGrpSpPr/>
          <p:nvPr/>
        </p:nvGrpSpPr>
        <p:grpSpPr>
          <a:xfrm>
            <a:off x="6797541" y="2030436"/>
            <a:ext cx="140237" cy="318339"/>
            <a:chOff x="4747025" y="2332025"/>
            <a:chExt cx="166850" cy="378750"/>
          </a:xfrm>
        </p:grpSpPr>
        <p:sp>
          <p:nvSpPr>
            <p:cNvPr id="463" name="Google Shape;463;p39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9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5" name="Google Shape;465;p39"/>
          <p:cNvGrpSpPr/>
          <p:nvPr/>
        </p:nvGrpSpPr>
        <p:grpSpPr>
          <a:xfrm>
            <a:off x="6230015" y="1978241"/>
            <a:ext cx="145343" cy="422729"/>
            <a:chOff x="4071800" y="2269925"/>
            <a:chExt cx="172925" cy="502950"/>
          </a:xfrm>
        </p:grpSpPr>
        <p:sp>
          <p:nvSpPr>
            <p:cNvPr id="466" name="Google Shape;466;p39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9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8" name="Google Shape;468;p39"/>
          <p:cNvSpPr/>
          <p:nvPr/>
        </p:nvSpPr>
        <p:spPr>
          <a:xfrm>
            <a:off x="7272636" y="20228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9" name="Google Shape;469;p39"/>
          <p:cNvGrpSpPr/>
          <p:nvPr/>
        </p:nvGrpSpPr>
        <p:grpSpPr>
          <a:xfrm>
            <a:off x="7827721" y="2028902"/>
            <a:ext cx="345971" cy="325505"/>
            <a:chOff x="5972700" y="2330200"/>
            <a:chExt cx="411625" cy="387275"/>
          </a:xfrm>
        </p:grpSpPr>
        <p:sp>
          <p:nvSpPr>
            <p:cNvPr id="470" name="Google Shape;470;p3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2" name="Google Shape;472;p39"/>
          <p:cNvGrpSpPr/>
          <p:nvPr/>
        </p:nvGrpSpPr>
        <p:grpSpPr>
          <a:xfrm>
            <a:off x="3423018" y="2557031"/>
            <a:ext cx="109538" cy="399195"/>
            <a:chOff x="732125" y="2958550"/>
            <a:chExt cx="130325" cy="474950"/>
          </a:xfrm>
        </p:grpSpPr>
        <p:sp>
          <p:nvSpPr>
            <p:cNvPr id="473" name="Google Shape;473;p39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9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9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9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9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9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9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9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1" name="Google Shape;481;p39"/>
          <p:cNvSpPr/>
          <p:nvPr/>
        </p:nvSpPr>
        <p:spPr>
          <a:xfrm>
            <a:off x="4439938" y="25412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9"/>
          <p:cNvSpPr/>
          <p:nvPr/>
        </p:nvSpPr>
        <p:spPr>
          <a:xfrm>
            <a:off x="3918430" y="25412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3" name="Google Shape;483;p39"/>
          <p:cNvGrpSpPr/>
          <p:nvPr/>
        </p:nvGrpSpPr>
        <p:grpSpPr>
          <a:xfrm>
            <a:off x="4978762" y="2569827"/>
            <a:ext cx="387933" cy="367467"/>
            <a:chOff x="2583100" y="2973775"/>
            <a:chExt cx="461550" cy="437200"/>
          </a:xfrm>
        </p:grpSpPr>
        <p:sp>
          <p:nvSpPr>
            <p:cNvPr id="484" name="Google Shape;484;p39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9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6" name="Google Shape;486;p39"/>
          <p:cNvSpPr/>
          <p:nvPr/>
        </p:nvSpPr>
        <p:spPr>
          <a:xfrm>
            <a:off x="6689706" y="25786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7" name="Google Shape;487;p39"/>
          <p:cNvGrpSpPr/>
          <p:nvPr/>
        </p:nvGrpSpPr>
        <p:grpSpPr>
          <a:xfrm>
            <a:off x="7218211" y="2597984"/>
            <a:ext cx="435022" cy="323445"/>
            <a:chOff x="5247525" y="3007275"/>
            <a:chExt cx="517575" cy="384825"/>
          </a:xfrm>
        </p:grpSpPr>
        <p:sp>
          <p:nvSpPr>
            <p:cNvPr id="488" name="Google Shape;488;p39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9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0" name="Google Shape;490;p39"/>
          <p:cNvGrpSpPr/>
          <p:nvPr/>
        </p:nvGrpSpPr>
        <p:grpSpPr>
          <a:xfrm>
            <a:off x="6129197" y="2579556"/>
            <a:ext cx="342882" cy="350068"/>
            <a:chOff x="3951850" y="2985350"/>
            <a:chExt cx="407950" cy="416500"/>
          </a:xfrm>
        </p:grpSpPr>
        <p:sp>
          <p:nvSpPr>
            <p:cNvPr id="491" name="Google Shape;491;p39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9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9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9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5" name="Google Shape;495;p39"/>
          <p:cNvGrpSpPr/>
          <p:nvPr/>
        </p:nvGrpSpPr>
        <p:grpSpPr>
          <a:xfrm>
            <a:off x="3285869" y="3169104"/>
            <a:ext cx="397136" cy="305017"/>
            <a:chOff x="568950" y="3686775"/>
            <a:chExt cx="472500" cy="362900"/>
          </a:xfrm>
        </p:grpSpPr>
        <p:sp>
          <p:nvSpPr>
            <p:cNvPr id="496" name="Google Shape;496;p39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9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9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9" name="Google Shape;499;p39"/>
          <p:cNvSpPr/>
          <p:nvPr/>
        </p:nvSpPr>
        <p:spPr>
          <a:xfrm>
            <a:off x="7862711" y="25622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0" name="Google Shape;500;p39"/>
          <p:cNvGrpSpPr/>
          <p:nvPr/>
        </p:nvGrpSpPr>
        <p:grpSpPr>
          <a:xfrm>
            <a:off x="3853921" y="3194697"/>
            <a:ext cx="377700" cy="253852"/>
            <a:chOff x="1244800" y="3717225"/>
            <a:chExt cx="449375" cy="302025"/>
          </a:xfrm>
        </p:grpSpPr>
        <p:sp>
          <p:nvSpPr>
            <p:cNvPr id="501" name="Google Shape;501;p39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9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9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9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9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9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7" name="Google Shape;507;p39"/>
          <p:cNvGrpSpPr/>
          <p:nvPr/>
        </p:nvGrpSpPr>
        <p:grpSpPr>
          <a:xfrm>
            <a:off x="4424011" y="3175239"/>
            <a:ext cx="367467" cy="287115"/>
            <a:chOff x="1923075" y="3694075"/>
            <a:chExt cx="437200" cy="341600"/>
          </a:xfrm>
        </p:grpSpPr>
        <p:sp>
          <p:nvSpPr>
            <p:cNvPr id="508" name="Google Shape;508;p39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9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9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9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9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9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9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9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9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7" name="Google Shape;517;p39"/>
          <p:cNvGrpSpPr/>
          <p:nvPr/>
        </p:nvGrpSpPr>
        <p:grpSpPr>
          <a:xfrm>
            <a:off x="4992567" y="3170638"/>
            <a:ext cx="360301" cy="295814"/>
            <a:chOff x="2599525" y="3688600"/>
            <a:chExt cx="428675" cy="351950"/>
          </a:xfrm>
        </p:grpSpPr>
        <p:sp>
          <p:nvSpPr>
            <p:cNvPr id="518" name="Google Shape;518;p39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9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9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1" name="Google Shape;521;p39"/>
          <p:cNvGrpSpPr/>
          <p:nvPr/>
        </p:nvGrpSpPr>
        <p:grpSpPr>
          <a:xfrm>
            <a:off x="5574950" y="3150171"/>
            <a:ext cx="333700" cy="329077"/>
            <a:chOff x="3292425" y="3664250"/>
            <a:chExt cx="397025" cy="391525"/>
          </a:xfrm>
        </p:grpSpPr>
        <p:sp>
          <p:nvSpPr>
            <p:cNvPr id="522" name="Google Shape;522;p39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9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9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5" name="Google Shape;525;p39"/>
          <p:cNvGrpSpPr/>
          <p:nvPr/>
        </p:nvGrpSpPr>
        <p:grpSpPr>
          <a:xfrm>
            <a:off x="6112807" y="3192638"/>
            <a:ext cx="369526" cy="268183"/>
            <a:chOff x="3932350" y="3714775"/>
            <a:chExt cx="439650" cy="319075"/>
          </a:xfrm>
        </p:grpSpPr>
        <p:sp>
          <p:nvSpPr>
            <p:cNvPr id="526" name="Google Shape;526;p39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9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9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9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9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1" name="Google Shape;531;p39"/>
          <p:cNvGrpSpPr/>
          <p:nvPr/>
        </p:nvGrpSpPr>
        <p:grpSpPr>
          <a:xfrm>
            <a:off x="6677791" y="3192638"/>
            <a:ext cx="369505" cy="268183"/>
            <a:chOff x="4604550" y="3714775"/>
            <a:chExt cx="439625" cy="319075"/>
          </a:xfrm>
        </p:grpSpPr>
        <p:sp>
          <p:nvSpPr>
            <p:cNvPr id="532" name="Google Shape;532;p39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9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4" name="Google Shape;534;p39"/>
          <p:cNvGrpSpPr/>
          <p:nvPr/>
        </p:nvGrpSpPr>
        <p:grpSpPr>
          <a:xfrm>
            <a:off x="7256076" y="3165006"/>
            <a:ext cx="353136" cy="313738"/>
            <a:chOff x="5292575" y="3681900"/>
            <a:chExt cx="420150" cy="373275"/>
          </a:xfrm>
        </p:grpSpPr>
        <p:sp>
          <p:nvSpPr>
            <p:cNvPr id="535" name="Google Shape;535;p39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9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9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9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9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9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2" name="Google Shape;542;p39"/>
          <p:cNvGrpSpPr/>
          <p:nvPr/>
        </p:nvGrpSpPr>
        <p:grpSpPr>
          <a:xfrm>
            <a:off x="7801098" y="3125082"/>
            <a:ext cx="393060" cy="393060"/>
            <a:chOff x="5941025" y="3634400"/>
            <a:chExt cx="467650" cy="467650"/>
          </a:xfrm>
        </p:grpSpPr>
        <p:sp>
          <p:nvSpPr>
            <p:cNvPr id="543" name="Google Shape;543;p39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9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9" name="Google Shape;549;p39"/>
          <p:cNvGrpSpPr/>
          <p:nvPr/>
        </p:nvGrpSpPr>
        <p:grpSpPr>
          <a:xfrm>
            <a:off x="8391171" y="3150171"/>
            <a:ext cx="342882" cy="342903"/>
            <a:chOff x="6643075" y="3664250"/>
            <a:chExt cx="407950" cy="407975"/>
          </a:xfrm>
        </p:grpSpPr>
        <p:sp>
          <p:nvSpPr>
            <p:cNvPr id="550" name="Google Shape;550;p3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2" name="Google Shape;552;p39"/>
          <p:cNvGrpSpPr/>
          <p:nvPr/>
        </p:nvGrpSpPr>
        <p:grpSpPr>
          <a:xfrm>
            <a:off x="3292005" y="3700825"/>
            <a:ext cx="371564" cy="371543"/>
            <a:chOff x="576250" y="4319400"/>
            <a:chExt cx="442075" cy="442050"/>
          </a:xfrm>
        </p:grpSpPr>
        <p:sp>
          <p:nvSpPr>
            <p:cNvPr id="553" name="Google Shape;553;p3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7" name="Google Shape;557;p39"/>
          <p:cNvSpPr/>
          <p:nvPr/>
        </p:nvSpPr>
        <p:spPr>
          <a:xfrm>
            <a:off x="3841668" y="37731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39"/>
          <p:cNvSpPr/>
          <p:nvPr/>
        </p:nvSpPr>
        <p:spPr>
          <a:xfrm>
            <a:off x="6132391" y="37163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39"/>
          <p:cNvSpPr/>
          <p:nvPr/>
        </p:nvSpPr>
        <p:spPr>
          <a:xfrm>
            <a:off x="5567386" y="37377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39"/>
          <p:cNvSpPr/>
          <p:nvPr/>
        </p:nvSpPr>
        <p:spPr>
          <a:xfrm>
            <a:off x="6695863" y="37147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1" name="Google Shape;561;p39"/>
          <p:cNvGrpSpPr/>
          <p:nvPr/>
        </p:nvGrpSpPr>
        <p:grpSpPr>
          <a:xfrm>
            <a:off x="7235610" y="3719757"/>
            <a:ext cx="394068" cy="325505"/>
            <a:chOff x="5268225" y="4341925"/>
            <a:chExt cx="468850" cy="387275"/>
          </a:xfrm>
        </p:grpSpPr>
        <p:sp>
          <p:nvSpPr>
            <p:cNvPr id="562" name="Google Shape;562;p39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9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9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9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0" name="Google Shape;570;p39"/>
          <p:cNvGrpSpPr/>
          <p:nvPr/>
        </p:nvGrpSpPr>
        <p:grpSpPr>
          <a:xfrm>
            <a:off x="7820556" y="3709524"/>
            <a:ext cx="354145" cy="354145"/>
            <a:chOff x="5964175" y="4329750"/>
            <a:chExt cx="421350" cy="421350"/>
          </a:xfrm>
        </p:grpSpPr>
        <p:sp>
          <p:nvSpPr>
            <p:cNvPr id="571" name="Google Shape;571;p39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3" name="Google Shape;573;p39"/>
          <p:cNvGrpSpPr/>
          <p:nvPr/>
        </p:nvGrpSpPr>
        <p:grpSpPr>
          <a:xfrm>
            <a:off x="3856464" y="4274508"/>
            <a:ext cx="372594" cy="360301"/>
            <a:chOff x="1247825" y="5001950"/>
            <a:chExt cx="443300" cy="428675"/>
          </a:xfrm>
        </p:grpSpPr>
        <p:sp>
          <p:nvSpPr>
            <p:cNvPr id="574" name="Google Shape;574;p39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9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9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0" name="Google Shape;580;p39"/>
          <p:cNvGrpSpPr/>
          <p:nvPr/>
        </p:nvGrpSpPr>
        <p:grpSpPr>
          <a:xfrm>
            <a:off x="4454710" y="4256585"/>
            <a:ext cx="306068" cy="389992"/>
            <a:chOff x="1959600" y="4980625"/>
            <a:chExt cx="364150" cy="464000"/>
          </a:xfrm>
        </p:grpSpPr>
        <p:sp>
          <p:nvSpPr>
            <p:cNvPr id="581" name="Google Shape;581;p39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9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9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9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9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8" name="Google Shape;588;p39"/>
          <p:cNvGrpSpPr/>
          <p:nvPr/>
        </p:nvGrpSpPr>
        <p:grpSpPr>
          <a:xfrm>
            <a:off x="4997190" y="4271440"/>
            <a:ext cx="351077" cy="360806"/>
            <a:chOff x="2605025" y="4998300"/>
            <a:chExt cx="417700" cy="429275"/>
          </a:xfrm>
        </p:grpSpPr>
        <p:sp>
          <p:nvSpPr>
            <p:cNvPr id="589" name="Google Shape;589;p39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9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9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2" name="Google Shape;592;p39"/>
          <p:cNvGrpSpPr/>
          <p:nvPr/>
        </p:nvGrpSpPr>
        <p:grpSpPr>
          <a:xfrm>
            <a:off x="5527882" y="4274508"/>
            <a:ext cx="419662" cy="349543"/>
            <a:chOff x="3236425" y="5001950"/>
            <a:chExt cx="499300" cy="415875"/>
          </a:xfrm>
        </p:grpSpPr>
        <p:sp>
          <p:nvSpPr>
            <p:cNvPr id="593" name="Google Shape;593;p39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9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9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9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9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9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9" name="Google Shape;599;p39"/>
          <p:cNvGrpSpPr/>
          <p:nvPr/>
        </p:nvGrpSpPr>
        <p:grpSpPr>
          <a:xfrm>
            <a:off x="6143002" y="4256585"/>
            <a:ext cx="319369" cy="380263"/>
            <a:chOff x="3968275" y="4980625"/>
            <a:chExt cx="379975" cy="452425"/>
          </a:xfrm>
        </p:grpSpPr>
        <p:sp>
          <p:nvSpPr>
            <p:cNvPr id="600" name="Google Shape;600;p39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9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9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3" name="Google Shape;603;p39"/>
          <p:cNvGrpSpPr/>
          <p:nvPr/>
        </p:nvGrpSpPr>
        <p:grpSpPr>
          <a:xfrm>
            <a:off x="7798535" y="4341538"/>
            <a:ext cx="404323" cy="220085"/>
            <a:chOff x="5937975" y="5081700"/>
            <a:chExt cx="481050" cy="261850"/>
          </a:xfrm>
        </p:grpSpPr>
        <p:sp>
          <p:nvSpPr>
            <p:cNvPr id="604" name="Google Shape;604;p39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9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9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7" name="Google Shape;607;p39"/>
          <p:cNvGrpSpPr/>
          <p:nvPr/>
        </p:nvGrpSpPr>
        <p:grpSpPr>
          <a:xfrm>
            <a:off x="8416743" y="4299072"/>
            <a:ext cx="290183" cy="333679"/>
            <a:chOff x="6673500" y="5031175"/>
            <a:chExt cx="345250" cy="397000"/>
          </a:xfrm>
        </p:grpSpPr>
        <p:sp>
          <p:nvSpPr>
            <p:cNvPr id="608" name="Google Shape;608;p39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9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9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3" name="Google Shape;613;p39"/>
          <p:cNvGrpSpPr/>
          <p:nvPr/>
        </p:nvGrpSpPr>
        <p:grpSpPr>
          <a:xfrm>
            <a:off x="6108730" y="323717"/>
            <a:ext cx="387933" cy="345971"/>
            <a:chOff x="3927500" y="301425"/>
            <a:chExt cx="461550" cy="411625"/>
          </a:xfrm>
        </p:grpSpPr>
        <p:sp>
          <p:nvSpPr>
            <p:cNvPr id="614" name="Google Shape;614;p39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9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9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9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9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9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9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9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9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9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9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9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9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9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9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9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9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9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9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1" name="Google Shape;641;p39"/>
          <p:cNvGrpSpPr/>
          <p:nvPr/>
        </p:nvGrpSpPr>
        <p:grpSpPr>
          <a:xfrm>
            <a:off x="8396277" y="330378"/>
            <a:ext cx="332670" cy="332670"/>
            <a:chOff x="6649150" y="309350"/>
            <a:chExt cx="395800" cy="395800"/>
          </a:xfrm>
        </p:grpSpPr>
        <p:sp>
          <p:nvSpPr>
            <p:cNvPr id="642" name="Google Shape;642;p39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9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9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9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9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9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9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9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9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9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9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9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9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9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9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9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9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5" name="Google Shape;665;p39"/>
          <p:cNvGrpSpPr/>
          <p:nvPr/>
        </p:nvGrpSpPr>
        <p:grpSpPr>
          <a:xfrm>
            <a:off x="7828730" y="338048"/>
            <a:ext cx="337797" cy="319873"/>
            <a:chOff x="5973900" y="318475"/>
            <a:chExt cx="401900" cy="380575"/>
          </a:xfrm>
        </p:grpSpPr>
        <p:sp>
          <p:nvSpPr>
            <p:cNvPr id="666" name="Google Shape;666;p39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9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9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9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9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9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9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9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9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9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9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9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9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9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0" name="Google Shape;680;p39"/>
          <p:cNvGrpSpPr/>
          <p:nvPr/>
        </p:nvGrpSpPr>
        <p:grpSpPr>
          <a:xfrm>
            <a:off x="3873883" y="851341"/>
            <a:ext cx="342882" cy="418128"/>
            <a:chOff x="1268550" y="929175"/>
            <a:chExt cx="407950" cy="497475"/>
          </a:xfrm>
        </p:grpSpPr>
        <p:sp>
          <p:nvSpPr>
            <p:cNvPr id="681" name="Google Shape;681;p39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9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9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4" name="Google Shape;684;p39"/>
          <p:cNvGrpSpPr/>
          <p:nvPr/>
        </p:nvGrpSpPr>
        <p:grpSpPr>
          <a:xfrm>
            <a:off x="8359947" y="867205"/>
            <a:ext cx="405331" cy="388962"/>
            <a:chOff x="6605925" y="948050"/>
            <a:chExt cx="482250" cy="462775"/>
          </a:xfrm>
        </p:grpSpPr>
        <p:sp>
          <p:nvSpPr>
            <p:cNvPr id="685" name="Google Shape;685;p39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9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9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9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9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9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1" name="Google Shape;691;p39"/>
          <p:cNvGrpSpPr/>
          <p:nvPr/>
        </p:nvGrpSpPr>
        <p:grpSpPr>
          <a:xfrm>
            <a:off x="8454629" y="2019174"/>
            <a:ext cx="215966" cy="342399"/>
            <a:chOff x="6718575" y="2318625"/>
            <a:chExt cx="256950" cy="407375"/>
          </a:xfrm>
        </p:grpSpPr>
        <p:sp>
          <p:nvSpPr>
            <p:cNvPr id="692" name="Google Shape;692;p39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9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9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9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9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9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9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0" name="Google Shape;700;p39"/>
          <p:cNvGrpSpPr/>
          <p:nvPr/>
        </p:nvGrpSpPr>
        <p:grpSpPr>
          <a:xfrm>
            <a:off x="5556018" y="2646082"/>
            <a:ext cx="363369" cy="221115"/>
            <a:chOff x="3269900" y="3064500"/>
            <a:chExt cx="432325" cy="263075"/>
          </a:xfrm>
        </p:grpSpPr>
        <p:sp>
          <p:nvSpPr>
            <p:cNvPr id="701" name="Google Shape;701;p39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9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9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4" name="Google Shape;704;p39"/>
          <p:cNvGrpSpPr/>
          <p:nvPr/>
        </p:nvGrpSpPr>
        <p:grpSpPr>
          <a:xfrm>
            <a:off x="8430044" y="2578526"/>
            <a:ext cx="265115" cy="372594"/>
            <a:chOff x="6689325" y="2984125"/>
            <a:chExt cx="315425" cy="443300"/>
          </a:xfrm>
        </p:grpSpPr>
        <p:sp>
          <p:nvSpPr>
            <p:cNvPr id="705" name="Google Shape;705;p39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9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9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9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9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0" name="Google Shape;710;p39"/>
          <p:cNvGrpSpPr/>
          <p:nvPr/>
        </p:nvGrpSpPr>
        <p:grpSpPr>
          <a:xfrm>
            <a:off x="4478770" y="3673194"/>
            <a:ext cx="256416" cy="414535"/>
            <a:chOff x="1988225" y="4286525"/>
            <a:chExt cx="305075" cy="493200"/>
          </a:xfrm>
        </p:grpSpPr>
        <p:sp>
          <p:nvSpPr>
            <p:cNvPr id="711" name="Google Shape;711;p39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9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9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9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9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9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9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8" name="Google Shape;718;p39"/>
          <p:cNvGrpSpPr/>
          <p:nvPr/>
        </p:nvGrpSpPr>
        <p:grpSpPr>
          <a:xfrm>
            <a:off x="5022762" y="3702359"/>
            <a:ext cx="309640" cy="392030"/>
            <a:chOff x="2635450" y="4321225"/>
            <a:chExt cx="368400" cy="466425"/>
          </a:xfrm>
        </p:grpSpPr>
        <p:sp>
          <p:nvSpPr>
            <p:cNvPr id="719" name="Google Shape;719;p39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9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9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9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9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9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5" name="Google Shape;725;p39"/>
          <p:cNvGrpSpPr/>
          <p:nvPr/>
        </p:nvGrpSpPr>
        <p:grpSpPr>
          <a:xfrm>
            <a:off x="8391171" y="3692630"/>
            <a:ext cx="342882" cy="383835"/>
            <a:chOff x="6643075" y="4309650"/>
            <a:chExt cx="407950" cy="456675"/>
          </a:xfrm>
        </p:grpSpPr>
        <p:sp>
          <p:nvSpPr>
            <p:cNvPr id="726" name="Google Shape;726;p39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9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9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9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9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9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9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9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9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5" name="Google Shape;735;p39"/>
          <p:cNvGrpSpPr/>
          <p:nvPr/>
        </p:nvGrpSpPr>
        <p:grpSpPr>
          <a:xfrm>
            <a:off x="7206444" y="4234585"/>
            <a:ext cx="452420" cy="433992"/>
            <a:chOff x="5233525" y="4954450"/>
            <a:chExt cx="538275" cy="516350"/>
          </a:xfrm>
        </p:grpSpPr>
        <p:sp>
          <p:nvSpPr>
            <p:cNvPr id="736" name="Google Shape;736;p39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9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9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9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9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9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9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9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9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9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9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7" name="Google Shape;747;p39"/>
          <p:cNvGrpSpPr/>
          <p:nvPr/>
        </p:nvGrpSpPr>
        <p:grpSpPr>
          <a:xfrm>
            <a:off x="6637363" y="4242254"/>
            <a:ext cx="460615" cy="418653"/>
            <a:chOff x="4556450" y="4963575"/>
            <a:chExt cx="548025" cy="498100"/>
          </a:xfrm>
        </p:grpSpPr>
        <p:sp>
          <p:nvSpPr>
            <p:cNvPr id="748" name="Google Shape;748;p39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9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9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9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3" name="Google Shape;753;p39"/>
          <p:cNvGrpSpPr/>
          <p:nvPr/>
        </p:nvGrpSpPr>
        <p:grpSpPr>
          <a:xfrm>
            <a:off x="3254645" y="4332839"/>
            <a:ext cx="445255" cy="246182"/>
            <a:chOff x="531800" y="5071350"/>
            <a:chExt cx="529750" cy="292900"/>
          </a:xfrm>
        </p:grpSpPr>
        <p:sp>
          <p:nvSpPr>
            <p:cNvPr id="754" name="Google Shape;754;p39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9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9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9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1" name="Google Shape;761;p39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2" name="Google Shape;762;p39"/>
          <p:cNvSpPr txBox="1"/>
          <p:nvPr/>
        </p:nvSpPr>
        <p:spPr>
          <a:xfrm>
            <a:off x="495575" y="1196850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SlidesCarnival icons are editable shapes</a:t>
            </a:r>
            <a:r>
              <a:rPr lang="en" sz="9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This means that you can:</a:t>
            </a: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900"/>
              <a:buFont typeface="Roboto"/>
              <a:buChar char="●"/>
            </a:pPr>
            <a:r>
              <a:rPr lang="en" sz="9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Resize them without losing quality.</a:t>
            </a: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900"/>
              <a:buFont typeface="Roboto"/>
              <a:buChar char="●"/>
            </a:pPr>
            <a:r>
              <a:rPr lang="en" sz="9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Change line color, width and style.</a:t>
            </a: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Isn’t that nice? :)</a:t>
            </a: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Examples:</a:t>
            </a: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63" name="Google Shape;763;p39"/>
          <p:cNvGrpSpPr/>
          <p:nvPr/>
        </p:nvGrpSpPr>
        <p:grpSpPr>
          <a:xfrm>
            <a:off x="1490894" y="2688175"/>
            <a:ext cx="433992" cy="422729"/>
            <a:chOff x="5916675" y="927975"/>
            <a:chExt cx="516350" cy="502950"/>
          </a:xfrm>
        </p:grpSpPr>
        <p:sp>
          <p:nvSpPr>
            <p:cNvPr id="764" name="Google Shape;764;p3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87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87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6" name="Google Shape;766;p39"/>
          <p:cNvGrpSpPr/>
          <p:nvPr/>
        </p:nvGrpSpPr>
        <p:grpSpPr>
          <a:xfrm>
            <a:off x="606914" y="3394077"/>
            <a:ext cx="1079481" cy="1051467"/>
            <a:chOff x="5916675" y="927975"/>
            <a:chExt cx="516350" cy="502950"/>
          </a:xfrm>
        </p:grpSpPr>
        <p:sp>
          <p:nvSpPr>
            <p:cNvPr id="767" name="Google Shape;767;p3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87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87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9" name="Google Shape;769;p39"/>
          <p:cNvGrpSpPr/>
          <p:nvPr/>
        </p:nvGrpSpPr>
        <p:grpSpPr>
          <a:xfrm>
            <a:off x="607057" y="2688175"/>
            <a:ext cx="433992" cy="422729"/>
            <a:chOff x="5916675" y="927975"/>
            <a:chExt cx="516350" cy="502950"/>
          </a:xfrm>
        </p:grpSpPr>
        <p:sp>
          <p:nvSpPr>
            <p:cNvPr id="770" name="Google Shape;770;p3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87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87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2" name="Google Shape;772;p39"/>
          <p:cNvSpPr/>
          <p:nvPr/>
        </p:nvSpPr>
        <p:spPr>
          <a:xfrm>
            <a:off x="1683055" y="292455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39"/>
          <p:cNvSpPr/>
          <p:nvPr/>
        </p:nvSpPr>
        <p:spPr>
          <a:xfrm>
            <a:off x="799218" y="292455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39"/>
          <p:cNvSpPr/>
          <p:nvPr/>
        </p:nvSpPr>
        <p:spPr>
          <a:xfrm>
            <a:off x="1084753" y="3982090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40"/>
          <p:cNvSpPr txBox="1"/>
          <p:nvPr/>
        </p:nvSpPr>
        <p:spPr>
          <a:xfrm>
            <a:off x="2392450" y="990475"/>
            <a:ext cx="62871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Now you can use any emoji as an icon!</a:t>
            </a:r>
            <a:endParaRPr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And of course it resizes without losing quality and you can change the color.</a:t>
            </a:r>
            <a:endParaRPr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How? Follow Google instructions </a:t>
            </a:r>
            <a:r>
              <a:rPr lang="en" u="sng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https://twitter.com/googledocs/status/730087240156643328</a:t>
            </a:r>
            <a:endParaRPr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0" name="Google Shape;780;p40"/>
          <p:cNvSpPr txBox="1"/>
          <p:nvPr/>
        </p:nvSpPr>
        <p:spPr>
          <a:xfrm>
            <a:off x="1036700" y="2450450"/>
            <a:ext cx="76428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22222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8700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 and many more...</a:t>
            </a:r>
            <a:endParaRPr sz="2400">
              <a:solidFill>
                <a:srgbClr val="FF8700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1" name="Google Shape;781;p40"/>
          <p:cNvSpPr txBox="1"/>
          <p:nvPr/>
        </p:nvSpPr>
        <p:spPr>
          <a:xfrm>
            <a:off x="877575" y="9326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F8700"/>
                </a:solidFill>
              </a:rPr>
              <a:t>😉</a:t>
            </a:r>
            <a:endParaRPr sz="9600">
              <a:solidFill>
                <a:srgbClr val="FF8700"/>
              </a:solidFill>
            </a:endParaRPr>
          </a:p>
        </p:txBody>
      </p:sp>
      <p:sp>
        <p:nvSpPr>
          <p:cNvPr id="782" name="Google Shape;782;p40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7" name="Google Shape;787;p4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p4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89" name="Google Shape;789;p4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790" name="Google Shape;790;p4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791" name="Google Shape;791;p4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92" name="Google Shape;792;p4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93" name="Google Shape;793;p4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794" name="Google Shape;794;p4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95" name="Google Shape;795;p4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96" name="Google Shape;796;p4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797" name="Google Shape;797;p4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98" name="Google Shape;798;p4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99" name="Google Shape;799;p4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800" name="Google Shape;800;p4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01" name="Google Shape;801;p4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802" name="Google Shape;802;p41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3" name="Google Shape;803;p41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/>
          <p:nvPr>
            <p:ph idx="4294967295" type="ctrTitle"/>
          </p:nvPr>
        </p:nvSpPr>
        <p:spPr>
          <a:xfrm>
            <a:off x="5081000" y="821350"/>
            <a:ext cx="35505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8700"/>
                </a:solidFill>
              </a:rPr>
              <a:t>HELLO!</a:t>
            </a:r>
            <a:endParaRPr sz="6000">
              <a:solidFill>
                <a:srgbClr val="FF8700"/>
              </a:solidFill>
            </a:endParaRPr>
          </a:p>
        </p:txBody>
      </p:sp>
      <p:sp>
        <p:nvSpPr>
          <p:cNvPr id="120" name="Google Shape;120;p15"/>
          <p:cNvSpPr txBox="1"/>
          <p:nvPr>
            <p:ph idx="4294967295" type="subTitle"/>
          </p:nvPr>
        </p:nvSpPr>
        <p:spPr>
          <a:xfrm>
            <a:off x="5081000" y="1868575"/>
            <a:ext cx="3823200" cy="19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I am Jayden Smith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I am here because I love to give presentations.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You can find me at @username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121" name="Google Shape;121;p15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10.jpg" id="122" name="Google Shape;122;p15"/>
          <p:cNvPicPr preferRelativeResize="0"/>
          <p:nvPr/>
        </p:nvPicPr>
        <p:blipFill rotWithShape="1">
          <a:blip r:embed="rId3">
            <a:alphaModFix/>
          </a:blip>
          <a:srcRect b="9481" l="11422" r="20220" t="22161"/>
          <a:stretch/>
        </p:blipFill>
        <p:spPr>
          <a:xfrm flipH="1">
            <a:off x="982119" y="731700"/>
            <a:ext cx="3742800" cy="2105400"/>
          </a:xfrm>
          <a:prstGeom prst="parallelogram">
            <a:avLst>
              <a:gd fmla="val 51555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/>
          <p:nvPr>
            <p:ph type="ctrTitle"/>
          </p:nvPr>
        </p:nvSpPr>
        <p:spPr>
          <a:xfrm>
            <a:off x="1028475" y="2345350"/>
            <a:ext cx="5220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28" name="Google Shape;128;p16"/>
          <p:cNvSpPr txBox="1"/>
          <p:nvPr>
            <p:ph idx="1" type="subTitle"/>
          </p:nvPr>
        </p:nvSpPr>
        <p:spPr>
          <a:xfrm>
            <a:off x="1028475" y="3449650"/>
            <a:ext cx="5220000" cy="5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29" name="Google Shape;129;p16"/>
          <p:cNvSpPr txBox="1"/>
          <p:nvPr>
            <p:ph idx="4294967295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idx="1" type="body"/>
          </p:nvPr>
        </p:nvSpPr>
        <p:spPr>
          <a:xfrm>
            <a:off x="990375" y="1021950"/>
            <a:ext cx="7343100" cy="337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40" name="Google Shape;140;p18"/>
          <p:cNvSpPr txBox="1"/>
          <p:nvPr>
            <p:ph idx="1" type="body"/>
          </p:nvPr>
        </p:nvSpPr>
        <p:spPr>
          <a:xfrm>
            <a:off x="1104900" y="1277625"/>
            <a:ext cx="7581900" cy="36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▸"/>
            </a:pPr>
            <a:r>
              <a:rPr lang="en"/>
              <a:t>Here you have a list of items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▸"/>
            </a:pPr>
            <a:r>
              <a:rPr lang="en"/>
              <a:t>And some text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▸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41" name="Google Shape;141;p18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>
            <p:ph idx="4294967295" type="ctrTitle"/>
          </p:nvPr>
        </p:nvSpPr>
        <p:spPr>
          <a:xfrm>
            <a:off x="1090700" y="2650150"/>
            <a:ext cx="7367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8700"/>
                </a:solidFill>
              </a:rPr>
              <a:t>BIG CONCEPT</a:t>
            </a:r>
            <a:endParaRPr sz="7200">
              <a:solidFill>
                <a:srgbClr val="FF8700"/>
              </a:solidFill>
            </a:endParaRPr>
          </a:p>
        </p:txBody>
      </p:sp>
      <p:sp>
        <p:nvSpPr>
          <p:cNvPr id="147" name="Google Shape;147;p19"/>
          <p:cNvSpPr txBox="1"/>
          <p:nvPr>
            <p:ph idx="4294967295" type="subTitle"/>
          </p:nvPr>
        </p:nvSpPr>
        <p:spPr>
          <a:xfrm>
            <a:off x="1090700" y="3640150"/>
            <a:ext cx="5901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Bring the attention of your audience over a key concept using icons or illustrations</a:t>
            </a:r>
            <a:endParaRPr sz="2400"/>
          </a:p>
        </p:txBody>
      </p:sp>
      <p:grpSp>
        <p:nvGrpSpPr>
          <p:cNvPr id="148" name="Google Shape;148;p19"/>
          <p:cNvGrpSpPr/>
          <p:nvPr/>
        </p:nvGrpSpPr>
        <p:grpSpPr>
          <a:xfrm>
            <a:off x="6759209" y="507618"/>
            <a:ext cx="1645833" cy="1645812"/>
            <a:chOff x="6643075" y="3664250"/>
            <a:chExt cx="407950" cy="407975"/>
          </a:xfrm>
        </p:grpSpPr>
        <p:sp>
          <p:nvSpPr>
            <p:cNvPr id="149" name="Google Shape;149;p1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9050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9050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" name="Google Shape;151;p19"/>
          <p:cNvGrpSpPr/>
          <p:nvPr/>
        </p:nvGrpSpPr>
        <p:grpSpPr>
          <a:xfrm rot="-587494">
            <a:off x="6662475" y="2367985"/>
            <a:ext cx="676638" cy="676644"/>
            <a:chOff x="576250" y="4319400"/>
            <a:chExt cx="442075" cy="442050"/>
          </a:xfrm>
        </p:grpSpPr>
        <p:sp>
          <p:nvSpPr>
            <p:cNvPr id="152" name="Google Shape;152;p1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9050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9050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9050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9050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" name="Google Shape;156;p19"/>
          <p:cNvSpPr/>
          <p:nvPr/>
        </p:nvSpPr>
        <p:spPr>
          <a:xfrm>
            <a:off x="6365361" y="887713"/>
            <a:ext cx="257246" cy="24562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87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9"/>
          <p:cNvSpPr/>
          <p:nvPr/>
        </p:nvSpPr>
        <p:spPr>
          <a:xfrm rot="2697415">
            <a:off x="8060604" y="2145273"/>
            <a:ext cx="390522" cy="372885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87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9"/>
          <p:cNvSpPr/>
          <p:nvPr/>
        </p:nvSpPr>
        <p:spPr>
          <a:xfrm>
            <a:off x="8369546" y="1932400"/>
            <a:ext cx="156409" cy="149417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87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9"/>
          <p:cNvSpPr/>
          <p:nvPr/>
        </p:nvSpPr>
        <p:spPr>
          <a:xfrm rot="1279885">
            <a:off x="6187127" y="1628627"/>
            <a:ext cx="156402" cy="14939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87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9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/>
          <p:nvPr>
            <p:ph idx="1" type="body"/>
          </p:nvPr>
        </p:nvSpPr>
        <p:spPr>
          <a:xfrm>
            <a:off x="1101375" y="1311550"/>
            <a:ext cx="3681900" cy="35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66" name="Google Shape;166;p20"/>
          <p:cNvSpPr txBox="1"/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67" name="Google Shape;167;p20"/>
          <p:cNvSpPr txBox="1"/>
          <p:nvPr>
            <p:ph idx="2" type="body"/>
          </p:nvPr>
        </p:nvSpPr>
        <p:spPr>
          <a:xfrm>
            <a:off x="5004949" y="1311550"/>
            <a:ext cx="3681900" cy="35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168" name="Google Shape;168;p20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74" name="Google Shape;174;p21"/>
          <p:cNvSpPr txBox="1"/>
          <p:nvPr>
            <p:ph idx="1" type="body"/>
          </p:nvPr>
        </p:nvSpPr>
        <p:spPr>
          <a:xfrm>
            <a:off x="1104900" y="1224350"/>
            <a:ext cx="2423100" cy="35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75" name="Google Shape;175;p21"/>
          <p:cNvSpPr txBox="1"/>
          <p:nvPr>
            <p:ph idx="2" type="body"/>
          </p:nvPr>
        </p:nvSpPr>
        <p:spPr>
          <a:xfrm>
            <a:off x="3652189" y="1224350"/>
            <a:ext cx="2423100" cy="35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76" name="Google Shape;176;p21"/>
          <p:cNvSpPr txBox="1"/>
          <p:nvPr>
            <p:ph idx="3" type="body"/>
          </p:nvPr>
        </p:nvSpPr>
        <p:spPr>
          <a:xfrm>
            <a:off x="6199478" y="1224350"/>
            <a:ext cx="2423100" cy="35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1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illiam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