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41"/>
  </p:notesMasterIdLst>
  <p:handoutMasterIdLst>
    <p:handoutMasterId r:id="rId42"/>
  </p:handoutMasterIdLst>
  <p:sldIdLst>
    <p:sldId id="258" r:id="rId3"/>
    <p:sldId id="257" r:id="rId4"/>
    <p:sldId id="259" r:id="rId5"/>
    <p:sldId id="260" r:id="rId6"/>
    <p:sldId id="262" r:id="rId7"/>
    <p:sldId id="261" r:id="rId8"/>
    <p:sldId id="263" r:id="rId9"/>
    <p:sldId id="284" r:id="rId10"/>
    <p:sldId id="281" r:id="rId11"/>
    <p:sldId id="264" r:id="rId12"/>
    <p:sldId id="265" r:id="rId13"/>
    <p:sldId id="266" r:id="rId14"/>
    <p:sldId id="268" r:id="rId15"/>
    <p:sldId id="269" r:id="rId16"/>
    <p:sldId id="267" r:id="rId17"/>
    <p:sldId id="270" r:id="rId18"/>
    <p:sldId id="271" r:id="rId19"/>
    <p:sldId id="273" r:id="rId20"/>
    <p:sldId id="274" r:id="rId21"/>
    <p:sldId id="275" r:id="rId22"/>
    <p:sldId id="287" r:id="rId23"/>
    <p:sldId id="276" r:id="rId24"/>
    <p:sldId id="295" r:id="rId25"/>
    <p:sldId id="277" r:id="rId26"/>
    <p:sldId id="279" r:id="rId27"/>
    <p:sldId id="278" r:id="rId28"/>
    <p:sldId id="280" r:id="rId29"/>
    <p:sldId id="282" r:id="rId30"/>
    <p:sldId id="283" r:id="rId31"/>
    <p:sldId id="288" r:id="rId32"/>
    <p:sldId id="286" r:id="rId33"/>
    <p:sldId id="292" r:id="rId34"/>
    <p:sldId id="290" r:id="rId35"/>
    <p:sldId id="289" r:id="rId36"/>
    <p:sldId id="291" r:id="rId37"/>
    <p:sldId id="294" r:id="rId38"/>
    <p:sldId id="296" r:id="rId39"/>
    <p:sldId id="293" r:id="rId40"/>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5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7" d="100"/>
          <a:sy n="47" d="100"/>
        </p:scale>
        <p:origin x="696" y="36"/>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solidFill>
                <a:schemeClr val="accent1">
                  <a:lumMod val="50000"/>
                </a:schemeClr>
              </a:solidFill>
            </c:spPr>
          </c:dPt>
          <c:dPt>
            <c:idx val="1"/>
            <c:bubble3D val="0"/>
            <c:explosion val="3"/>
            <c:spPr>
              <a:solidFill>
                <a:schemeClr val="accent1"/>
              </a:solidFill>
            </c:spPr>
          </c:dPt>
          <c:dPt>
            <c:idx val="2"/>
            <c:bubble3D val="0"/>
            <c:spPr>
              <a:solidFill>
                <a:schemeClr val="accent1">
                  <a:lumMod val="60000"/>
                  <a:lumOff val="40000"/>
                </a:schemeClr>
              </a:solidFill>
            </c:spPr>
          </c:dPt>
          <c:dPt>
            <c:idx val="3"/>
            <c:bubble3D val="0"/>
            <c:spPr>
              <a:solidFill>
                <a:schemeClr val="tx1">
                  <a:lumMod val="65000"/>
                </a:schemeClr>
              </a:solidFill>
            </c:spPr>
          </c:dPt>
          <c:dLbls>
            <c:dLbl>
              <c:idx val="0"/>
              <c:layout>
                <c:manualLayout>
                  <c:x val="-0.19058797423049392"/>
                  <c:y val="0.17684032148750189"/>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1"/>
              <c:layout>
                <c:manualLayout>
                  <c:x val="-0.13608317823908375"/>
                  <c:y val="-0.25859891144917246"/>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2"/>
              <c:layout>
                <c:manualLayout>
                  <c:x val="0.18580787401574803"/>
                  <c:y val="-5.9814592091288312E-3"/>
                </c:manualLayout>
              </c:layout>
              <c:dLblPos val="bestFit"/>
              <c:showLegendKey val="0"/>
              <c:showVal val="1"/>
              <c:showCatName val="0"/>
              <c:showSerName val="0"/>
              <c:showPercent val="0"/>
              <c:showBubbleSize val="0"/>
              <c:extLst>
                <c:ext xmlns:c15="http://schemas.microsoft.com/office/drawing/2012/chart" uri="{CE6537A1-D6FC-4f65-9D91-7224C49458BB}"/>
              </c:extLst>
            </c:dLbl>
            <c:dLbl>
              <c:idx val="3"/>
              <c:layout>
                <c:manualLayout>
                  <c:x val="0.13164781675017895"/>
                  <c:y val="0.13577816463096196"/>
                </c:manualLayout>
              </c:layout>
              <c:dLblPos val="bestFi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lang="ja-JP" sz="4000">
                    <a:solidFill>
                      <a:schemeClr val="bg1">
                        <a:lumMod val="75000"/>
                        <a:lumOff val="25000"/>
                      </a:schemeClr>
                    </a:solidFill>
                  </a:defRPr>
                </a:pPr>
                <a:endParaRPr lang="es-PE"/>
              </a:p>
            </c:txPr>
            <c:dLblPos val="ctr"/>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- 20</c:v>
                </c:pt>
                <c:pt idx="1">
                  <c:v>21 - 30</c:v>
                </c:pt>
                <c:pt idx="2">
                  <c:v>31 - 40</c:v>
                </c:pt>
                <c:pt idx="3">
                  <c:v>41 - </c:v>
                </c:pt>
              </c:strCache>
            </c:strRef>
          </c:cat>
          <c:val>
            <c:numRef>
              <c:f>Sheet1!$B$2:$B$5</c:f>
              <c:numCache>
                <c:formatCode>0%</c:formatCode>
                <c:ptCount val="4"/>
                <c:pt idx="0">
                  <c:v>0.25</c:v>
                </c:pt>
                <c:pt idx="1">
                  <c:v>0.4</c:v>
                </c:pt>
                <c:pt idx="2">
                  <c:v>0.22</c:v>
                </c:pt>
                <c:pt idx="3">
                  <c:v>0.13</c:v>
                </c:pt>
              </c:numCache>
            </c:numRef>
          </c:val>
        </c:ser>
        <c:dLbls>
          <c:dLblPos val="ctr"/>
          <c:showLegendKey val="0"/>
          <c:showVal val="1"/>
          <c:showCatName val="0"/>
          <c:showSerName val="0"/>
          <c:showPercent val="0"/>
          <c:showBubbleSize val="0"/>
          <c:showLeaderLines val="1"/>
        </c:dLbls>
        <c:firstSliceAng val="0"/>
      </c:pieChart>
    </c:plotArea>
    <c:legend>
      <c:legendPos val="b"/>
      <c:overlay val="0"/>
      <c:txPr>
        <a:bodyPr/>
        <a:lstStyle/>
        <a:p>
          <a:pPr>
            <a:defRPr lang="ja-JP" sz="2400"/>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Smart Phone</c:v>
                </c:pt>
              </c:strCache>
            </c:strRef>
          </c:tx>
          <c:spPr>
            <a:ln>
              <a:solidFill>
                <a:schemeClr val="accent1"/>
              </a:solidFill>
            </a:ln>
          </c:spPr>
          <c:marker>
            <c:symbol val="circle"/>
            <c:size val="40"/>
            <c:spPr>
              <a:ln>
                <a:solidFill>
                  <a:schemeClr val="accent1"/>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1.2</c:v>
                </c:pt>
                <c:pt idx="1">
                  <c:v>2.2999999999999998</c:v>
                </c:pt>
                <c:pt idx="2">
                  <c:v>5.6</c:v>
                </c:pt>
                <c:pt idx="3">
                  <c:v>7.6</c:v>
                </c:pt>
              </c:numCache>
            </c:numRef>
          </c:val>
          <c:smooth val="0"/>
        </c:ser>
        <c:ser>
          <c:idx val="1"/>
          <c:order val="1"/>
          <c:tx>
            <c:strRef>
              <c:f>Sheet1!$C$1</c:f>
              <c:strCache>
                <c:ptCount val="1"/>
                <c:pt idx="0">
                  <c:v>Tablet</c:v>
                </c:pt>
              </c:strCache>
            </c:strRef>
          </c:tx>
          <c:spPr>
            <a:ln>
              <a:solidFill>
                <a:schemeClr val="accent2"/>
              </a:solidFill>
            </a:ln>
          </c:spPr>
          <c:marker>
            <c:symbol val="circle"/>
            <c:size val="40"/>
            <c:spPr>
              <a:ln>
                <a:solidFill>
                  <a:schemeClr val="accent2"/>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0.8</c:v>
                </c:pt>
                <c:pt idx="1">
                  <c:v>1.5</c:v>
                </c:pt>
                <c:pt idx="2">
                  <c:v>3.2</c:v>
                </c:pt>
                <c:pt idx="3">
                  <c:v>5.9</c:v>
                </c:pt>
              </c:numCache>
            </c:numRef>
          </c:val>
          <c:smooth val="0"/>
        </c:ser>
        <c:ser>
          <c:idx val="2"/>
          <c:order val="2"/>
          <c:tx>
            <c:strRef>
              <c:f>Sheet1!$D$1</c:f>
              <c:strCache>
                <c:ptCount val="1"/>
                <c:pt idx="0">
                  <c:v>PC</c:v>
                </c:pt>
              </c:strCache>
            </c:strRef>
          </c:tx>
          <c:spPr>
            <a:ln>
              <a:solidFill>
                <a:schemeClr val="tx1"/>
              </a:solidFill>
            </a:ln>
          </c:spPr>
          <c:marker>
            <c:symbol val="circle"/>
            <c:size val="40"/>
            <c:spPr>
              <a:solidFill>
                <a:schemeClr val="tx1"/>
              </a:solidFill>
              <a:ln>
                <a:solidFill>
                  <a:schemeClr val="tx1"/>
                </a:solidFill>
              </a:ln>
            </c:spPr>
          </c:marker>
          <c:dLbls>
            <c:spPr>
              <a:noFill/>
              <a:ln>
                <a:noFill/>
              </a:ln>
              <a:effectLst/>
            </c:spPr>
            <c:txPr>
              <a:bodyPr/>
              <a:lstStyle/>
              <a:p>
                <a:pPr>
                  <a:defRPr lang="ja-JP">
                    <a:solidFill>
                      <a:schemeClr val="bg1"/>
                    </a:solidFill>
                  </a:defRPr>
                </a:pPr>
                <a:endParaRPr lang="es-P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6.9</c:v>
                </c:pt>
                <c:pt idx="1">
                  <c:v>5.6</c:v>
                </c:pt>
                <c:pt idx="2">
                  <c:v>4.2</c:v>
                </c:pt>
                <c:pt idx="3">
                  <c:v>3.1</c:v>
                </c:pt>
              </c:numCache>
            </c:numRef>
          </c:val>
          <c:smooth val="0"/>
        </c:ser>
        <c:dLbls>
          <c:dLblPos val="ctr"/>
          <c:showLegendKey val="0"/>
          <c:showVal val="1"/>
          <c:showCatName val="0"/>
          <c:showSerName val="0"/>
          <c:showPercent val="0"/>
          <c:showBubbleSize val="0"/>
        </c:dLbls>
        <c:marker val="1"/>
        <c:smooth val="0"/>
        <c:axId val="303230208"/>
        <c:axId val="303229424"/>
      </c:lineChart>
      <c:catAx>
        <c:axId val="303230208"/>
        <c:scaling>
          <c:orientation val="minMax"/>
        </c:scaling>
        <c:delete val="0"/>
        <c:axPos val="b"/>
        <c:numFmt formatCode="General" sourceLinked="1"/>
        <c:majorTickMark val="out"/>
        <c:minorTickMark val="none"/>
        <c:tickLblPos val="nextTo"/>
        <c:spPr>
          <a:ln>
            <a:noFill/>
          </a:ln>
        </c:spPr>
        <c:txPr>
          <a:bodyPr/>
          <a:lstStyle/>
          <a:p>
            <a:pPr>
              <a:defRPr lang="ja-JP" sz="2400"/>
            </a:pPr>
            <a:endParaRPr lang="es-PE"/>
          </a:p>
        </c:txPr>
        <c:crossAx val="303229424"/>
        <c:crosses val="autoZero"/>
        <c:auto val="1"/>
        <c:lblAlgn val="ctr"/>
        <c:lblOffset val="100"/>
        <c:noMultiLvlLbl val="0"/>
      </c:catAx>
      <c:valAx>
        <c:axId val="303229424"/>
        <c:scaling>
          <c:orientation val="minMax"/>
        </c:scaling>
        <c:delete val="1"/>
        <c:axPos val="l"/>
        <c:majorGridlines>
          <c:spPr>
            <a:ln>
              <a:noFill/>
            </a:ln>
          </c:spPr>
        </c:majorGridlines>
        <c:numFmt formatCode="General" sourceLinked="1"/>
        <c:majorTickMark val="out"/>
        <c:minorTickMark val="none"/>
        <c:tickLblPos val="nextTo"/>
        <c:crossAx val="303230208"/>
        <c:crosses val="autoZero"/>
        <c:crossBetween val="between"/>
      </c:valAx>
      <c:spPr>
        <a:ln>
          <a:noFill/>
        </a:ln>
      </c:spPr>
    </c:plotArea>
    <c:legend>
      <c:legendPos val="t"/>
      <c:layout>
        <c:manualLayout>
          <c:xMode val="edge"/>
          <c:yMode val="edge"/>
          <c:x val="0.22813040493802295"/>
          <c:y val="1.0911570030298938E-2"/>
          <c:w val="0.50200240116400796"/>
          <c:h val="5.2780066136715674E-2"/>
        </c:manualLayout>
      </c:layout>
      <c:overlay val="0"/>
      <c:txPr>
        <a:bodyPr/>
        <a:lstStyle/>
        <a:p>
          <a:pPr>
            <a:defRPr lang="ja-JP"/>
          </a:pPr>
          <a:endParaRPr lang="es-PE"/>
        </a:p>
      </c:txPr>
    </c:legend>
    <c:plotVisOnly val="1"/>
    <c:dispBlanksAs val="gap"/>
    <c:showDLblsOverMax val="0"/>
  </c:chart>
  <c:txPr>
    <a:bodyPr/>
    <a:lstStyle/>
    <a:p>
      <a:pPr>
        <a:defRPr sz="1800"/>
      </a:pPr>
      <a:endParaRPr lang="es-P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Design</c:v>
                </c:pt>
              </c:strCache>
            </c:strRef>
          </c:tx>
          <c:spPr>
            <a:solidFill>
              <a:schemeClr val="tx1">
                <a:lumMod val="7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Application</c:v>
                </c:pt>
              </c:strCache>
            </c:strRef>
          </c:tx>
          <c:spPr>
            <a:solidFill>
              <a:schemeClr val="tx1">
                <a:lumMod val="50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Online Shop</c:v>
                </c:pt>
              </c:strCache>
            </c:strRef>
          </c:tx>
          <c:spPr>
            <a:solidFill>
              <a:schemeClr val="bg1">
                <a:lumMod val="65000"/>
                <a:lumOff val="3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50"/>
        <c:axId val="295924160"/>
        <c:axId val="295921024"/>
      </c:barChart>
      <c:lineChart>
        <c:grouping val="standard"/>
        <c:varyColors val="0"/>
        <c:ser>
          <c:idx val="3"/>
          <c:order val="3"/>
          <c:tx>
            <c:strRef>
              <c:f>Sheet1!$E$1</c:f>
              <c:strCache>
                <c:ptCount val="1"/>
                <c:pt idx="0">
                  <c:v>Total Sales</c:v>
                </c:pt>
              </c:strCache>
            </c:strRef>
          </c:tx>
          <c:spPr>
            <a:ln>
              <a:solidFill>
                <a:schemeClr val="accent1"/>
              </a:solidFill>
            </a:ln>
          </c:spPr>
          <c:marker>
            <c:symbol val="circle"/>
            <c:size val="15"/>
            <c:spPr>
              <a:solidFill>
                <a:schemeClr val="accent1"/>
              </a:solidFill>
              <a:ln>
                <a:solidFill>
                  <a:schemeClr val="accent1"/>
                </a:solidFil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295924944"/>
        <c:axId val="295924552"/>
      </c:lineChart>
      <c:catAx>
        <c:axId val="295924160"/>
        <c:scaling>
          <c:orientation val="minMax"/>
        </c:scaling>
        <c:delete val="0"/>
        <c:axPos val="b"/>
        <c:numFmt formatCode="General" sourceLinked="0"/>
        <c:majorTickMark val="out"/>
        <c:minorTickMark val="none"/>
        <c:tickLblPos val="nextTo"/>
        <c:txPr>
          <a:bodyPr/>
          <a:lstStyle/>
          <a:p>
            <a:pPr>
              <a:defRPr lang="ja-JP"/>
            </a:pPr>
            <a:endParaRPr lang="es-PE"/>
          </a:p>
        </c:txPr>
        <c:crossAx val="295921024"/>
        <c:crosses val="autoZero"/>
        <c:auto val="1"/>
        <c:lblAlgn val="ctr"/>
        <c:lblOffset val="100"/>
        <c:noMultiLvlLbl val="0"/>
      </c:catAx>
      <c:valAx>
        <c:axId val="295921024"/>
        <c:scaling>
          <c:orientation val="minMax"/>
        </c:scaling>
        <c:delete val="0"/>
        <c:axPos val="l"/>
        <c:majorGridlines>
          <c:spPr>
            <a:ln>
              <a:noFill/>
            </a:ln>
          </c:spPr>
        </c:majorGridlines>
        <c:numFmt formatCode="General" sourceLinked="1"/>
        <c:majorTickMark val="out"/>
        <c:minorTickMark val="none"/>
        <c:tickLblPos val="nextTo"/>
        <c:txPr>
          <a:bodyPr/>
          <a:lstStyle/>
          <a:p>
            <a:pPr>
              <a:defRPr lang="ja-JP"/>
            </a:pPr>
            <a:endParaRPr lang="es-PE"/>
          </a:p>
        </c:txPr>
        <c:crossAx val="295924160"/>
        <c:crosses val="autoZero"/>
        <c:crossBetween val="between"/>
      </c:valAx>
      <c:valAx>
        <c:axId val="295924552"/>
        <c:scaling>
          <c:orientation val="minMax"/>
        </c:scaling>
        <c:delete val="0"/>
        <c:axPos val="r"/>
        <c:numFmt formatCode="General" sourceLinked="1"/>
        <c:majorTickMark val="out"/>
        <c:minorTickMark val="none"/>
        <c:tickLblPos val="nextTo"/>
        <c:txPr>
          <a:bodyPr/>
          <a:lstStyle/>
          <a:p>
            <a:pPr>
              <a:defRPr lang="ja-JP"/>
            </a:pPr>
            <a:endParaRPr lang="es-PE"/>
          </a:p>
        </c:txPr>
        <c:crossAx val="295924944"/>
        <c:crosses val="max"/>
        <c:crossBetween val="between"/>
      </c:valAx>
      <c:catAx>
        <c:axId val="295924944"/>
        <c:scaling>
          <c:orientation val="minMax"/>
        </c:scaling>
        <c:delete val="1"/>
        <c:axPos val="b"/>
        <c:numFmt formatCode="General" sourceLinked="1"/>
        <c:majorTickMark val="out"/>
        <c:minorTickMark val="none"/>
        <c:tickLblPos val="nextTo"/>
        <c:crossAx val="295924552"/>
        <c:crosses val="autoZero"/>
        <c:auto val="1"/>
        <c:lblAlgn val="ctr"/>
        <c:lblOffset val="100"/>
        <c:noMultiLvlLbl val="0"/>
      </c:catAx>
      <c:spPr>
        <a:ln>
          <a:noFill/>
        </a:ln>
      </c:spPr>
    </c:plotArea>
    <c:legend>
      <c:legendPos val="b"/>
      <c:overlay val="0"/>
      <c:txPr>
        <a:bodyPr/>
        <a:lstStyle/>
        <a:p>
          <a:pPr>
            <a:defRPr lang="ja-JP"/>
          </a:pPr>
          <a:endParaRPr lang="es-PE"/>
        </a:p>
      </c:txPr>
    </c:legend>
    <c:plotVisOnly val="1"/>
    <c:dispBlanksAs val="gap"/>
    <c:showDLblsOverMax val="0"/>
  </c:chart>
  <c:txPr>
    <a:bodyPr/>
    <a:lstStyle/>
    <a:p>
      <a:pPr>
        <a:defRPr sz="1800"/>
      </a:pPr>
      <a:endParaRPr lang="es-PE"/>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2019/12/27</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‹Nº›</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2019/12/27</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‹Nº›</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smtClean="0"/>
              <a:t>Author</a:t>
            </a:r>
            <a:endParaRPr kumimoji="1" lang="ja-JP" altLang="en-US" dirty="0" smtClean="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smtClean="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smtClean="0"/>
              <a:t>Add Image</a:t>
            </a:r>
          </a:p>
        </p:txBody>
      </p:sp>
    </p:spTree>
    <p:extLst>
      <p:ext uri="{BB962C8B-B14F-4D97-AF65-F5344CB8AC3E}">
        <p14:creationId xmlns:p14="http://schemas.microsoft.com/office/powerpoint/2010/main" val="316325348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smtClean="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330940732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212592573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smtClean="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smtClean="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195796686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Tree>
    <p:extLst>
      <p:ext uri="{BB962C8B-B14F-4D97-AF65-F5344CB8AC3E}">
        <p14:creationId xmlns:p14="http://schemas.microsoft.com/office/powerpoint/2010/main" val="37300414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571972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866683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876161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13274038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smtClean="0"/>
              <a:t>Info</a:t>
            </a:r>
            <a:endParaRPr kumimoji="1" lang="ja-JP" altLang="en-US" dirty="0" smtClean="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2838165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58625519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27199505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505076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8199080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smtClean="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smtClean="0"/>
              <a:t>Description Goes Here</a:t>
            </a:r>
            <a:endParaRPr kumimoji="1" lang="ja-JP" altLang="en-US" dirty="0" smtClean="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0257623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814857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Tree>
    <p:extLst>
      <p:ext uri="{BB962C8B-B14F-4D97-AF65-F5344CB8AC3E}">
        <p14:creationId xmlns:p14="http://schemas.microsoft.com/office/powerpoint/2010/main" val="11243098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78317351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smtClean="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87253573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smtClean="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58971369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28073048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‹Nº›</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5770374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71226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smtClean="0"/>
              <a:t>Caption Goes Here</a:t>
            </a:r>
            <a:endParaRPr kumimoji="1" lang="ja-JP" altLang="en-US" dirty="0" smtClean="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71996514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smtClean="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smtClean="0"/>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‹Nº›</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Lst>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hyperlink" Target="http://www.fontsquirrel.com/fonts/crims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SCH</a:t>
            </a:r>
            <a:r>
              <a:rPr kumimoji="1" lang="en-US" altLang="ja-JP" dirty="0" smtClean="0">
                <a:solidFill>
                  <a:schemeClr val="accent1"/>
                </a:solidFill>
              </a:rPr>
              <a:t>E</a:t>
            </a:r>
            <a:r>
              <a:rPr kumimoji="1" lang="en-US" altLang="ja-JP" dirty="0" smtClean="0"/>
              <a:t>AT</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Jun Akizaki – The Power of PowerPoint</a:t>
            </a:r>
            <a:endParaRPr kumimoji="1" lang="ja-JP" altLang="en-US" dirty="0"/>
          </a:p>
        </p:txBody>
      </p:sp>
    </p:spTree>
    <p:extLst>
      <p:ext uri="{BB962C8B-B14F-4D97-AF65-F5344CB8AC3E}">
        <p14:creationId xmlns:p14="http://schemas.microsoft.com/office/powerpoint/2010/main" val="729215371"/>
      </p:ext>
    </p:extLst>
  </p:cSld>
  <p:clrMapOvr>
    <a:masterClrMapping/>
  </p:clrMapOvr>
  <p:transition spd="slow" advTm="0">
    <p:fade thruBlk="1"/>
  </p:transition>
  <p:timing>
    <p:tnLst>
      <p:par>
        <p:cTn id="1" dur="indefinite" restart="never" nodeType="tmRoot"/>
      </p:par>
    </p:tnLst>
  </p:timing>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kumimoji="1" lang="en-US" altLang="ja-JP" dirty="0" smtClean="0"/>
              <a:t>O</a:t>
            </a:r>
            <a:r>
              <a:rPr kumimoji="1" lang="en-US" altLang="ja-JP" dirty="0" smtClean="0">
                <a:solidFill>
                  <a:schemeClr val="accent1"/>
                </a:solidFill>
              </a:rPr>
              <a:t>U</a:t>
            </a:r>
            <a:r>
              <a:rPr kumimoji="1" lang="en-US" altLang="ja-JP" dirty="0" smtClean="0"/>
              <a:t>R SERVICES</a:t>
            </a:r>
            <a:endParaRPr kumimoji="1" lang="ja-JP" altLang="en-US" dirty="0"/>
          </a:p>
        </p:txBody>
      </p:sp>
      <p:sp>
        <p:nvSpPr>
          <p:cNvPr id="4" name="フッター プレースホルダー 3"/>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9" name="テキスト プレースホルダー 18"/>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Cibo nostrum ex cum, cu stet volumus voluptatibus vel. </a:t>
            </a:r>
            <a:r>
              <a:rPr lang="en-US" altLang="ja-JP" dirty="0">
                <a:solidFill>
                  <a:schemeClr val="accent1">
                    <a:alpha val="90000"/>
                  </a:schemeClr>
                </a:solidFill>
              </a:rPr>
              <a:t>Ignota</a:t>
            </a:r>
            <a:r>
              <a:rPr lang="en-US" altLang="ja-JP" dirty="0"/>
              <a:t> omnium posidonium nec ei. Qui meis putant legendos ei, mutat zril facilis vel an.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Product Design</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At mel wisi utamur platonem. </a:t>
            </a:r>
            <a:r>
              <a:rPr lang="en-US" altLang="ja-JP" dirty="0">
                <a:solidFill>
                  <a:schemeClr val="accent1">
                    <a:alpha val="90000"/>
                  </a:schemeClr>
                </a:solidFill>
              </a:rPr>
              <a:t>Eum cu officiis percipit</a:t>
            </a:r>
            <a:r>
              <a:rPr lang="en-US" altLang="ja-JP" dirty="0"/>
              <a:t>, sit te aliquando quaerendum signiferumque.</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Management</a:t>
            </a:r>
            <a:endParaRPr kumimoji="1" lang="ja-JP" altLang="en-US" dirty="0"/>
          </a:p>
        </p:txBody>
      </p:sp>
      <p:sp>
        <p:nvSpPr>
          <p:cNvPr id="25" name="テキスト プレースホルダー 24"/>
          <p:cNvSpPr>
            <a:spLocks noGrp="1"/>
          </p:cNvSpPr>
          <p:nvPr>
            <p:ph type="body" sz="quarter" idx="18"/>
          </p:nvPr>
        </p:nvSpPr>
        <p:spPr/>
        <p:txBody>
          <a:bodyPr/>
          <a:lstStyle/>
          <a:p>
            <a:r>
              <a:rPr lang="en-US" altLang="ja-JP" dirty="0"/>
              <a:t>An offendit appareat eos. Eirmod honestatis te mea, no autem saperet mel. Vel inermis volumus voluptaria ut.</a:t>
            </a:r>
            <a:endParaRPr kumimoji="1" lang="ja-JP" altLang="en-US" dirty="0"/>
          </a:p>
        </p:txBody>
      </p:sp>
    </p:spTree>
    <p:extLst>
      <p:ext uri="{BB962C8B-B14F-4D97-AF65-F5344CB8AC3E}">
        <p14:creationId xmlns:p14="http://schemas.microsoft.com/office/powerpoint/2010/main" val="5749080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OUR PORTFO</a:t>
            </a:r>
            <a:r>
              <a:rPr lang="en-US" altLang="ja-JP" dirty="0" smtClean="0">
                <a:solidFill>
                  <a:schemeClr val="accent1"/>
                </a:solidFill>
              </a:rPr>
              <a:t>L</a:t>
            </a:r>
            <a:r>
              <a:rPr lang="en-US" altLang="ja-JP" dirty="0" smtClean="0"/>
              <a:t>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a:t>
            </a:r>
            <a:endParaRPr lang="en-US" altLang="ja-JP" dirty="0" smtClean="0"/>
          </a:p>
          <a:p>
            <a:r>
              <a:rPr lang="en-US" altLang="ja-JP" dirty="0" smtClean="0"/>
              <a:t>Vel </a:t>
            </a:r>
            <a:r>
              <a:rPr lang="en-US" altLang="ja-JP" dirty="0"/>
              <a:t>inermis volumus voluptaria ut.</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19"/>
          </p:nvPr>
        </p:nvSpPr>
        <p:spPr/>
      </p:sp>
    </p:spTree>
    <p:extLst>
      <p:ext uri="{BB962C8B-B14F-4D97-AF65-F5344CB8AC3E}">
        <p14:creationId xmlns:p14="http://schemas.microsoft.com/office/powerpoint/2010/main" val="125230856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OUR </a:t>
            </a:r>
            <a:r>
              <a:rPr lang="en-US" altLang="ja-JP" dirty="0">
                <a:solidFill>
                  <a:schemeClr val="accent1"/>
                </a:solidFill>
              </a:rPr>
              <a:t>P</a:t>
            </a:r>
            <a:r>
              <a:rPr lang="en-US" altLang="ja-JP" dirty="0"/>
              <a:t>ORTFOLIO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solidFill>
                  <a:schemeClr val="accent1">
                    <a:alpha val="90000"/>
                  </a:schemeClr>
                </a:solidFill>
              </a:rPr>
              <a:t>Te mel atomorum inimicus</a:t>
            </a:r>
            <a:r>
              <a:rPr lang="en-US" altLang="ja-JP" dirty="0"/>
              <a:t>. Nostrud mandamus definitiones usu eu, vim magna facer ea, </a:t>
            </a:r>
            <a:r>
              <a:rPr lang="en-US" altLang="ja-JP" dirty="0" smtClean="0"/>
              <a:t/>
            </a:r>
            <a:br>
              <a:rPr lang="en-US" altLang="ja-JP" dirty="0" smtClean="0"/>
            </a:br>
            <a:r>
              <a:rPr lang="en-US" altLang="ja-JP" dirty="0" smtClean="0"/>
              <a:t>quaeque </a:t>
            </a:r>
            <a:r>
              <a:rPr lang="en-US" altLang="ja-JP" dirty="0"/>
              <a:t>tincidunt inciderint cum ei.</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0"/>
          </p:nvPr>
        </p:nvSpPr>
        <p:spPr/>
      </p:sp>
      <p:sp>
        <p:nvSpPr>
          <p:cNvPr id="10" name="図プレースホルダー 9"/>
          <p:cNvSpPr>
            <a:spLocks noGrp="1"/>
          </p:cNvSpPr>
          <p:nvPr>
            <p:ph type="pic" sz="quarter" idx="18"/>
          </p:nvPr>
        </p:nvSpPr>
        <p:spPr/>
      </p:sp>
    </p:spTree>
    <p:extLst>
      <p:ext uri="{BB962C8B-B14F-4D97-AF65-F5344CB8AC3E}">
        <p14:creationId xmlns:p14="http://schemas.microsoft.com/office/powerpoint/2010/main" val="23898533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H</a:t>
            </a:r>
            <a:r>
              <a:rPr kumimoji="1" lang="en-US" altLang="ja-JP" dirty="0" smtClean="0"/>
              <a:t>ISTORY</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1998</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Cibo nostrum ex cum, cu stet volumus voluptatibus vel. Ignota omnium posidonium nec ei. Qui meis putant legendos ei, mutat zril facilis vel an.</a:t>
            </a:r>
          </a:p>
          <a:p>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smtClean="0"/>
              <a:t>2002</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Elit delenit dissentiet no his. Veri erroribus an vel, has te ludus choro interpretaris. </a:t>
            </a:r>
            <a:r>
              <a:rPr lang="en-US" altLang="ja-JP" dirty="0">
                <a:solidFill>
                  <a:schemeClr val="accent1">
                    <a:alpha val="90000"/>
                  </a:schemeClr>
                </a:solidFill>
              </a:rPr>
              <a:t>Mel ea utinam timeam</a:t>
            </a:r>
            <a:r>
              <a:rPr lang="en-US" altLang="ja-JP" dirty="0"/>
              <a:t>. Suas hinc cetero sea an, an mea augue assentior. </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smtClean="0"/>
              <a:t>2007</a:t>
            </a:r>
            <a:endParaRPr kumimoji="1" lang="ja-JP" altLang="en-US" dirty="0"/>
          </a:p>
        </p:txBody>
      </p:sp>
      <p:sp>
        <p:nvSpPr>
          <p:cNvPr id="17" name="テキスト プレースホルダー 16"/>
          <p:cNvSpPr>
            <a:spLocks noGrp="1"/>
          </p:cNvSpPr>
          <p:nvPr>
            <p:ph type="body" sz="quarter" idx="19"/>
          </p:nvPr>
        </p:nvSpPr>
        <p:spPr/>
        <p:txBody>
          <a:bodyPr/>
          <a:lstStyle/>
          <a:p>
            <a:r>
              <a:rPr lang="en-US" altLang="ja-JP" dirty="0"/>
              <a:t>An offendit appareat eos. Eirmod honestatis te mea, no autem saperet mel. Vel inermis volumus voluptaria ut.</a:t>
            </a:r>
          </a:p>
          <a:p>
            <a:endParaRPr kumimoji="1" lang="ja-JP" altLang="en-US" dirty="0"/>
          </a:p>
        </p:txBody>
      </p:sp>
    </p:spTree>
    <p:extLst>
      <p:ext uri="{BB962C8B-B14F-4D97-AF65-F5344CB8AC3E}">
        <p14:creationId xmlns:p14="http://schemas.microsoft.com/office/powerpoint/2010/main" val="19614695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p:txBody>
          <a:bodyPr/>
          <a:lstStyle/>
          <a:p>
            <a:r>
              <a:rPr kumimoji="1" lang="en-US" altLang="ja-JP" dirty="0" smtClean="0"/>
              <a:t>2010</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smtClean="0"/>
              <a:t>2014</a:t>
            </a:r>
            <a:endParaRPr kumimoji="1" lang="ja-JP" altLang="en-US" dirty="0"/>
          </a:p>
        </p:txBody>
      </p:sp>
      <p:sp>
        <p:nvSpPr>
          <p:cNvPr id="12" name="テキスト プレースホルダー 11"/>
          <p:cNvSpPr>
            <a:spLocks noGrp="1"/>
          </p:cNvSpPr>
          <p:nvPr>
            <p:ph type="body" sz="quarter" idx="19"/>
          </p:nvPr>
        </p:nvSpPr>
        <p:spPr/>
        <p:txBody>
          <a:bodyPr/>
          <a:lstStyle/>
          <a:p>
            <a:r>
              <a:rPr lang="en-US" altLang="ja-JP" dirty="0">
                <a:solidFill>
                  <a:schemeClr val="accent1">
                    <a:alpha val="90000"/>
                  </a:schemeClr>
                </a:solidFill>
              </a:rPr>
              <a:t>Ex accumsan appetere ocurreret sed</a:t>
            </a:r>
            <a:r>
              <a:rPr lang="en-US" altLang="ja-JP" dirty="0"/>
              <a:t>. Ea modo purto summo vix. Cu per illud scripserit instructior, cibo idque postea qui at.</a:t>
            </a:r>
          </a:p>
          <a:p>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2017</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a:t>
            </a:r>
          </a:p>
          <a:p>
            <a:endParaRPr kumimoji="1" lang="ja-JP" altLang="en-US" dirty="0"/>
          </a:p>
        </p:txBody>
      </p:sp>
    </p:spTree>
    <p:extLst>
      <p:ext uri="{BB962C8B-B14F-4D97-AF65-F5344CB8AC3E}">
        <p14:creationId xmlns:p14="http://schemas.microsoft.com/office/powerpoint/2010/main" val="336475592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lstStyle/>
          <a:p>
            <a:r>
              <a:rPr kumimoji="1" lang="en-US" altLang="ja-JP" dirty="0" smtClean="0"/>
              <a:t>OUR ME</a:t>
            </a:r>
            <a:r>
              <a:rPr kumimoji="1" lang="en-US" altLang="ja-JP" dirty="0" smtClean="0">
                <a:solidFill>
                  <a:schemeClr val="accent1"/>
                </a:solidFill>
              </a:rPr>
              <a:t>M</a:t>
            </a:r>
            <a:r>
              <a:rPr kumimoji="1" lang="en-US" altLang="ja-JP" dirty="0" smtClean="0"/>
              <a:t>ORIES</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Lorem ipsum dolor sit amet, et quod nostro discere eam, sed eu quod legere legendos.</a:t>
            </a:r>
          </a:p>
          <a:p>
            <a:endParaRPr kumimoji="1" lang="ja-JP" altLang="en-US" dirty="0"/>
          </a:p>
        </p:txBody>
      </p:sp>
      <p:sp>
        <p:nvSpPr>
          <p:cNvPr id="2" name="図プレースホルダー 1"/>
          <p:cNvSpPr>
            <a:spLocks noGrp="1"/>
          </p:cNvSpPr>
          <p:nvPr>
            <p:ph type="pic" sz="quarter" idx="15"/>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18"/>
          </p:nvPr>
        </p:nvSpPr>
        <p:spPr/>
      </p:sp>
      <p:sp>
        <p:nvSpPr>
          <p:cNvPr id="5" name="図プレースホルダー 4"/>
          <p:cNvSpPr>
            <a:spLocks noGrp="1"/>
          </p:cNvSpPr>
          <p:nvPr>
            <p:ph type="pic" sz="quarter" idx="19"/>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28083763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NEW </a:t>
            </a:r>
            <a:r>
              <a:rPr kumimoji="1" lang="en-US" altLang="ja-JP" dirty="0" smtClean="0">
                <a:solidFill>
                  <a:schemeClr val="accent1"/>
                </a:solidFill>
              </a:rPr>
              <a:t>PROPOSAL</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0723617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N</a:t>
            </a:r>
            <a:r>
              <a:rPr kumimoji="1" lang="en-US" altLang="ja-JP" dirty="0" smtClean="0">
                <a:solidFill>
                  <a:schemeClr val="accent1"/>
                </a:solidFill>
              </a:rPr>
              <a:t>E</a:t>
            </a:r>
            <a:r>
              <a:rPr kumimoji="1" lang="en-US" altLang="ja-JP" dirty="0" smtClean="0"/>
              <a:t>W CONCEPT</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Share Your Moment With Music</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a:t>
            </a:r>
            <a:endParaRPr kumimoji="1" lang="ja-JP" altLang="en-US" dirty="0"/>
          </a:p>
        </p:txBody>
      </p:sp>
      <p:sp>
        <p:nvSpPr>
          <p:cNvPr id="15" name="フッター プレースホルダー 14"/>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17</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5347030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t>CONCEPT BACKGROU</a:t>
            </a:r>
            <a:r>
              <a:rPr lang="en-US" altLang="ja-JP" dirty="0" smtClean="0">
                <a:solidFill>
                  <a:schemeClr val="accent1"/>
                </a:solidFill>
              </a:rPr>
              <a:t>N</a:t>
            </a:r>
            <a:r>
              <a:rPr lang="en-US" altLang="ja-JP" dirty="0" smtClean="0"/>
              <a:t>D</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Long Term Experience</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smtClean="0"/>
              <a:t>Cibo </a:t>
            </a:r>
            <a:r>
              <a:rPr lang="en-US" altLang="ja-JP" dirty="0"/>
              <a:t>nostrum ex cum, cu stet volumus voluptatibus vel. Ignota omnium posidonium nec ei. Qui meis putant legendos ei, mutat zril facilis vel an. At mel wisi utamur platonem. Eum cu officiis percipit, sit te aliquando quaerendum signiferumque</a:t>
            </a:r>
            <a:r>
              <a:rPr lang="en-US" altLang="ja-JP" dirty="0" smtClean="0"/>
              <a:t>.</a:t>
            </a:r>
            <a:endParaRPr lang="en-US" altLang="ja-JP" dirty="0"/>
          </a:p>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smtClean="0"/>
              <a:t>Huge Knowledge Base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Eam vitae labore vidisse id. Eam idque recteque constituam te. Te detraxit maluisset mea, ea usu quem facilis. </a:t>
            </a:r>
            <a:r>
              <a:rPr lang="en-US" altLang="ja-JP" dirty="0">
                <a:solidFill>
                  <a:schemeClr val="accent1">
                    <a:alpha val="90000"/>
                  </a:schemeClr>
                </a:solidFill>
              </a:rPr>
              <a:t>Ad laoreet sadipscing interpretaris qui</a:t>
            </a:r>
            <a:r>
              <a:rPr lang="en-US" altLang="ja-JP" dirty="0"/>
              <a:t>, erat dolor philosophia te nec, ea utinam deseruisse sit</a:t>
            </a:r>
            <a:r>
              <a:rPr lang="en-US" altLang="ja-JP" dirty="0" smtClean="0"/>
              <a:t>.</a:t>
            </a:r>
            <a:endParaRPr lang="en-US" altLang="ja-JP" dirty="0"/>
          </a:p>
          <a:p>
            <a:r>
              <a:rPr lang="en-US" altLang="ja-JP" dirty="0"/>
              <a:t>Has purto delenit officiis id, pri antiopam maiestatis ad. Dicit vituperatoribus te per. Ferri facilis philosophia ut vis, vim soluta lucilius nominati ut. Nam ut atqui homero. Pro feugait scripserit cu, duo diam graeco scriptorem cu. </a:t>
            </a:r>
            <a:endParaRPr kumimoji="1" lang="ja-JP" altLang="en-US" dirty="0"/>
          </a:p>
        </p:txBody>
      </p:sp>
    </p:spTree>
    <p:extLst>
      <p:ext uri="{BB962C8B-B14F-4D97-AF65-F5344CB8AC3E}">
        <p14:creationId xmlns:p14="http://schemas.microsoft.com/office/powerpoint/2010/main" val="76771388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smtClean="0"/>
              <a:t>3 PILLAR</a:t>
            </a:r>
            <a:r>
              <a:rPr lang="en-US" altLang="ja-JP" dirty="0" smtClean="0">
                <a:solidFill>
                  <a:schemeClr val="accent1"/>
                </a:solidFill>
              </a:rPr>
              <a:t>S</a:t>
            </a:r>
            <a:endParaRPr kumimoji="1" lang="ja-JP" altLang="en-US" dirty="0">
              <a:solidFill>
                <a:schemeClr val="accent1"/>
              </a:solidFill>
            </a:endParaRPr>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sp>
        <p:nvSpPr>
          <p:cNvPr id="11" name="テキスト プレースホルダー 10"/>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2" name="テキスト プレースホルダー 11"/>
          <p:cNvSpPr>
            <a:spLocks noGrp="1"/>
          </p:cNvSpPr>
          <p:nvPr>
            <p:ph type="body" sz="quarter" idx="13"/>
          </p:nvPr>
        </p:nvSpPr>
        <p:spPr/>
        <p:txBody>
          <a:bodyPr/>
          <a:lstStyle/>
          <a:p>
            <a:r>
              <a:rPr lang="en-US" altLang="ja-JP" dirty="0" smtClean="0"/>
              <a:t>Art</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An offendit appareat eos. Eirmod honestatis te mea, no autem saperet mel. Vel inermis volumus voluptaria ut.</a:t>
            </a:r>
          </a:p>
          <a:p>
            <a:endParaRPr kumimoji="1" lang="ja-JP" altLang="en-US" dirty="0"/>
          </a:p>
        </p:txBody>
      </p:sp>
      <p:sp>
        <p:nvSpPr>
          <p:cNvPr id="14" name="テキスト プレースホルダー 13"/>
          <p:cNvSpPr>
            <a:spLocks noGrp="1"/>
          </p:cNvSpPr>
          <p:nvPr>
            <p:ph type="body" sz="quarter" idx="15"/>
          </p:nvPr>
        </p:nvSpPr>
        <p:spPr/>
        <p:txBody>
          <a:bodyPr/>
          <a:lstStyle/>
          <a:p>
            <a:r>
              <a:rPr kumimoji="1" lang="en-US" altLang="ja-JP" dirty="0" smtClean="0"/>
              <a:t>Beat</a:t>
            </a:r>
            <a:endParaRPr kumimoji="1" lang="ja-JP" altLang="en-US" dirty="0"/>
          </a:p>
        </p:txBody>
      </p:sp>
      <p:sp>
        <p:nvSpPr>
          <p:cNvPr id="15" name="テキスト プレースホルダー 14"/>
          <p:cNvSpPr>
            <a:spLocks noGrp="1"/>
          </p:cNvSpPr>
          <p:nvPr>
            <p:ph type="body" sz="quarter" idx="16"/>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smtClean="0"/>
              <a:t>Lyric</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Elit delenit dissentiet no his. Veri erroribus an vel, has te ludus choro interpretaris. Mel ea utinam timeam</a:t>
            </a:r>
            <a:r>
              <a:rPr lang="en-US" altLang="ja-JP" dirty="0">
                <a:solidFill>
                  <a:schemeClr val="accent1">
                    <a:alpha val="90000"/>
                  </a:schemeClr>
                </a:solidFill>
              </a:rPr>
              <a:t>. Suas hinc cetero sea an, an mea augue assentior</a:t>
            </a:r>
            <a:r>
              <a:rPr lang="en-US" altLang="ja-JP" dirty="0"/>
              <a:t>. </a:t>
            </a:r>
          </a:p>
          <a:p>
            <a:endParaRPr kumimoji="1" lang="ja-JP" altLang="en-US" dirty="0"/>
          </a:p>
        </p:txBody>
      </p:sp>
    </p:spTree>
    <p:extLst>
      <p:ext uri="{BB962C8B-B14F-4D97-AF65-F5344CB8AC3E}">
        <p14:creationId xmlns:p14="http://schemas.microsoft.com/office/powerpoint/2010/main" val="420135817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smtClean="0"/>
              <a:t>W</a:t>
            </a:r>
            <a:r>
              <a:rPr lang="en-US" altLang="ja-JP" dirty="0" smtClean="0">
                <a:solidFill>
                  <a:schemeClr val="accent1"/>
                </a:solidFill>
              </a:rPr>
              <a:t>E</a:t>
            </a:r>
            <a:r>
              <a:rPr lang="en-US" altLang="ja-JP" dirty="0" smtClean="0"/>
              <a:t>LCOME</a:t>
            </a:r>
            <a:endParaRPr kumimoji="1" lang="ja-JP" altLang="en-US" dirty="0"/>
          </a:p>
        </p:txBody>
      </p:sp>
      <p:sp>
        <p:nvSpPr>
          <p:cNvPr id="7" name="フッター プレースホルダー 6"/>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lang="en-US" altLang="ja-JP" dirty="0"/>
              <a:t>Lorem ipsum dolor sit amet, et quod nostro discere eam, sed eu quod legere legendos.</a:t>
            </a:r>
            <a:endParaRPr kumimoji="1" lang="ja-JP" altLang="en-US" dirty="0"/>
          </a:p>
        </p:txBody>
      </p:sp>
      <p:sp>
        <p:nvSpPr>
          <p:cNvPr id="11" name="テキスト プレースホルダー 10"/>
          <p:cNvSpPr>
            <a:spLocks noGrp="1"/>
          </p:cNvSpPr>
          <p:nvPr>
            <p:ph type="body" sz="quarter" idx="13"/>
          </p:nvPr>
        </p:nvSpPr>
        <p:spPr/>
        <p:txBody>
          <a:bodyPr>
            <a:normAutofit/>
          </a:bodyPr>
          <a:lstStyle/>
          <a:p>
            <a:r>
              <a:rPr kumimoji="1" lang="en-US" altLang="ja-JP" dirty="0" smtClean="0"/>
              <a:t>Let’s Begin Now</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Ne diam verear sed, eos et doming fuisset. Persius offendit an ius, ubique constituto eam ad. Id nam omnis animal. At nec scriptorem concludaturque, et ceteros ocurreret sit, his rebum soleat suavitate eu. </a:t>
            </a:r>
            <a:endParaRPr lang="en-US" altLang="ja-JP" dirty="0" smtClean="0"/>
          </a:p>
          <a:p>
            <a:r>
              <a:rPr lang="en-US" altLang="ja-JP" dirty="0" smtClean="0">
                <a:solidFill>
                  <a:schemeClr val="accent1">
                    <a:alpha val="90000"/>
                  </a:schemeClr>
                </a:solidFill>
              </a:rPr>
              <a:t>Tractatos </a:t>
            </a:r>
            <a:r>
              <a:rPr lang="en-US" altLang="ja-JP" dirty="0">
                <a:solidFill>
                  <a:schemeClr val="accent1">
                    <a:alpha val="90000"/>
                  </a:schemeClr>
                </a:solidFill>
              </a:rPr>
              <a:t>interpretaris vix ea</a:t>
            </a:r>
            <a:r>
              <a:rPr lang="en-US" altLang="ja-JP" dirty="0"/>
              <a:t>, ne mel diam reque.</a:t>
            </a:r>
          </a:p>
          <a:p>
            <a:endParaRPr kumimoji="1" lang="ja-JP" altLang="en-US" dirty="0"/>
          </a:p>
        </p:txBody>
      </p:sp>
    </p:spTree>
    <p:extLst>
      <p:ext uri="{BB962C8B-B14F-4D97-AF65-F5344CB8AC3E}">
        <p14:creationId xmlns:p14="http://schemas.microsoft.com/office/powerpoint/2010/main" val="1182469689"/>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4 S</a:t>
            </a:r>
            <a:r>
              <a:rPr lang="en-US" altLang="ja-JP" dirty="0" smtClean="0">
                <a:solidFill>
                  <a:schemeClr val="accent1"/>
                </a:solidFill>
              </a:rPr>
              <a:t>T</a:t>
            </a:r>
            <a:r>
              <a:rPr lang="en-US" altLang="ja-JP" dirty="0" smtClean="0"/>
              <a:t>EPS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GENERATE</a:t>
            </a:r>
            <a:endParaRPr kumimoji="1" lang="ja-JP" altLang="en-US" dirty="0"/>
          </a:p>
        </p:txBody>
      </p:sp>
      <p:sp>
        <p:nvSpPr>
          <p:cNvPr id="15" name="テキスト プレースホルダー 14"/>
          <p:cNvSpPr>
            <a:spLocks noGrp="1"/>
          </p:cNvSpPr>
          <p:nvPr>
            <p:ph type="body" sz="quarter" idx="14"/>
          </p:nvPr>
        </p:nvSpPr>
        <p:spPr/>
        <p:txBody>
          <a:bodyPr/>
          <a:lstStyle/>
          <a:p>
            <a:r>
              <a:rPr lang="en-US" altLang="ja-JP" dirty="0"/>
              <a:t>Esse facer democritum cu eam, eam ex iracundia dissentiet. Vix id diam solet commodo, nec ne quot insolens, et ponderum deseruisse usu.</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REVISE</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smtClean="0"/>
              <a:t>DISCUSS</a:t>
            </a:r>
            <a:endParaRPr kumimoji="1" lang="ja-JP" altLang="en-US" dirty="0"/>
          </a:p>
        </p:txBody>
      </p:sp>
      <p:sp>
        <p:nvSpPr>
          <p:cNvPr id="18" name="テキスト プレースホルダー 17"/>
          <p:cNvSpPr>
            <a:spLocks noGrp="1"/>
          </p:cNvSpPr>
          <p:nvPr>
            <p:ph type="body" sz="quarter" idx="17"/>
          </p:nvPr>
        </p:nvSpPr>
        <p:spPr/>
        <p:txBody>
          <a:bodyPr/>
          <a:lstStyle/>
          <a:p>
            <a:r>
              <a:rPr lang="en-US" altLang="ja-JP" dirty="0" smtClean="0"/>
              <a:t>CREATE</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smtClean="0"/>
              <a:t>Te </a:t>
            </a:r>
            <a:r>
              <a:rPr lang="en-US" altLang="ja-JP" dirty="0"/>
              <a:t>errem civibus appellantur nam, </a:t>
            </a:r>
            <a:r>
              <a:rPr lang="en-US" altLang="ja-JP" dirty="0">
                <a:solidFill>
                  <a:schemeClr val="accent1">
                    <a:alpha val="90000"/>
                  </a:schemeClr>
                </a:solidFill>
              </a:rPr>
              <a:t>vim cu doming percipit vituperatoribus</a:t>
            </a:r>
            <a:r>
              <a:rPr lang="en-US" altLang="ja-JP" dirty="0"/>
              <a:t>. Iusto alterum at eos. </a:t>
            </a:r>
            <a:endParaRPr kumimoji="1" lang="ja-JP" altLang="en-US" dirty="0"/>
          </a:p>
        </p:txBody>
      </p:sp>
      <p:sp>
        <p:nvSpPr>
          <p:cNvPr id="20" name="テキスト プレースホルダー 19"/>
          <p:cNvSpPr>
            <a:spLocks noGrp="1"/>
          </p:cNvSpPr>
          <p:nvPr>
            <p:ph type="body" sz="quarter" idx="19"/>
          </p:nvPr>
        </p:nvSpPr>
        <p:spPr/>
        <p:txBody>
          <a:bodyPr/>
          <a:lstStyle/>
          <a:p>
            <a:r>
              <a:rPr lang="en-US" altLang="ja-JP" dirty="0"/>
              <a:t>Ei mel vocibus offendit sapientem, ubique verterem cu vis. Qui cu veritus pertinacia, in sed dolore eripuit. Id per dicunt mandamus, admodum adipisci efficiendi vim cu.</a:t>
            </a:r>
            <a:endParaRPr kumimoji="1" lang="ja-JP" altLang="en-US" dirty="0"/>
          </a:p>
        </p:txBody>
      </p:sp>
      <p:sp>
        <p:nvSpPr>
          <p:cNvPr id="21" name="テキスト プレースホルダー 20"/>
          <p:cNvSpPr>
            <a:spLocks noGrp="1"/>
          </p:cNvSpPr>
          <p:nvPr>
            <p:ph type="body" sz="quarter" idx="20"/>
          </p:nvPr>
        </p:nvSpPr>
        <p:spPr/>
        <p:txBody>
          <a:bodyPr/>
          <a:lstStyle/>
          <a:p>
            <a:r>
              <a:rPr lang="en-US" altLang="ja-JP" dirty="0"/>
              <a:t>Ne mel quando minimum. Quo id iuvaret fastidii, </a:t>
            </a:r>
            <a:r>
              <a:rPr lang="en-US" altLang="ja-JP" dirty="0">
                <a:solidFill>
                  <a:schemeClr val="accent1">
                    <a:alpha val="90000"/>
                  </a:schemeClr>
                </a:solidFill>
              </a:rPr>
              <a:t>an alienum blandit necessitatibus his</a:t>
            </a:r>
            <a:r>
              <a:rPr lang="en-US" altLang="ja-JP" dirty="0"/>
              <a:t>, usu an homero antiopam. In diceret oporteat accommodare vim, qui ei veniam instructior.</a:t>
            </a:r>
            <a:endParaRPr kumimoji="1" lang="ja-JP" altLang="en-US" dirty="0"/>
          </a:p>
        </p:txBody>
      </p:sp>
    </p:spTree>
    <p:extLst>
      <p:ext uri="{BB962C8B-B14F-4D97-AF65-F5344CB8AC3E}">
        <p14:creationId xmlns:p14="http://schemas.microsoft.com/office/powerpoint/2010/main" val="39135798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IN</a:t>
            </a:r>
            <a:r>
              <a:rPr lang="en-US" altLang="ja-JP" dirty="0" smtClean="0">
                <a:solidFill>
                  <a:schemeClr val="accent1"/>
                </a:solidFill>
              </a:rPr>
              <a:t>G</a:t>
            </a:r>
            <a:r>
              <a:rPr lang="en-US" altLang="ja-JP" dirty="0" smtClean="0"/>
              <a:t>REDIENTS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UX &amp; UI Design</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Programming</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Monthly Events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solidFill>
                  <a:schemeClr val="accent1">
                    <a:alpha val="90000"/>
                  </a:schemeClr>
                </a:solidFill>
              </a:rPr>
              <a:t>Copiosae contentiones ut nam</a:t>
            </a:r>
            <a:r>
              <a:rPr lang="en-US" altLang="ja-JP" dirty="0"/>
              <a:t>,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lang="en-US" altLang="ja-JP" dirty="0" smtClean="0"/>
              <a:t>Web &amp; DB Servers</a:t>
            </a:r>
            <a:endParaRPr kumimoji="1" lang="ja-JP" altLang="en-US" dirty="0"/>
          </a:p>
        </p:txBody>
      </p:sp>
      <p:sp>
        <p:nvSpPr>
          <p:cNvPr id="24" name="テキスト プレースホルダー 23"/>
          <p:cNvSpPr>
            <a:spLocks noGrp="1"/>
          </p:cNvSpPr>
          <p:nvPr>
            <p:ph type="body" sz="quarter" idx="20"/>
          </p:nvPr>
        </p:nvSpPr>
        <p:spPr/>
        <p:txBody>
          <a:bodyPr/>
          <a:lstStyle/>
          <a:p>
            <a:r>
              <a:rPr lang="en-US" altLang="ja-JP" dirty="0"/>
              <a:t>Altera fastidii qui ad, graecis corrumpit ius ut. Pri falli doctus in, eum id euismod veritus. </a:t>
            </a:r>
          </a:p>
        </p:txBody>
      </p:sp>
      <p:sp>
        <p:nvSpPr>
          <p:cNvPr id="25" name="テキスト プレースホルダー 24"/>
          <p:cNvSpPr>
            <a:spLocks noGrp="1"/>
          </p:cNvSpPr>
          <p:nvPr>
            <p:ph type="body" sz="quarter" idx="21"/>
          </p:nvPr>
        </p:nvSpPr>
        <p:spPr/>
        <p:txBody>
          <a:bodyPr/>
          <a:lstStyle/>
          <a:p>
            <a:r>
              <a:rPr lang="en-US" altLang="ja-JP" dirty="0" smtClean="0"/>
              <a:t>Design</a:t>
            </a:r>
            <a:endParaRPr kumimoji="1" lang="ja-JP" altLang="en-US" dirty="0"/>
          </a:p>
        </p:txBody>
      </p:sp>
      <p:sp>
        <p:nvSpPr>
          <p:cNvPr id="2" name="テキスト プレースホルダー 1"/>
          <p:cNvSpPr>
            <a:spLocks noGrp="1"/>
          </p:cNvSpPr>
          <p:nvPr>
            <p:ph type="body" sz="quarter" idx="22"/>
          </p:nvPr>
        </p:nvSpPr>
        <p:spPr/>
        <p:txBody>
          <a:bodyPr/>
          <a:lstStyle/>
          <a:p>
            <a:r>
              <a:rPr kumimoji="1" lang="en-US" altLang="ja-JP" dirty="0" smtClean="0"/>
              <a:t>Program</a:t>
            </a:r>
            <a:endParaRPr kumimoji="1" lang="ja-JP" altLang="en-US" dirty="0"/>
          </a:p>
        </p:txBody>
      </p:sp>
      <p:sp>
        <p:nvSpPr>
          <p:cNvPr id="5" name="テキスト プレースホルダー 4"/>
          <p:cNvSpPr>
            <a:spLocks noGrp="1"/>
          </p:cNvSpPr>
          <p:nvPr>
            <p:ph type="body" sz="quarter" idx="23"/>
          </p:nvPr>
        </p:nvSpPr>
        <p:spPr/>
        <p:txBody>
          <a:bodyPr/>
          <a:lstStyle/>
          <a:p>
            <a:r>
              <a:rPr kumimoji="1" lang="en-US" altLang="ja-JP" dirty="0" smtClean="0"/>
              <a:t>Event</a:t>
            </a:r>
            <a:endParaRPr kumimoji="1" lang="ja-JP" altLang="en-US" dirty="0"/>
          </a:p>
        </p:txBody>
      </p:sp>
      <p:sp>
        <p:nvSpPr>
          <p:cNvPr id="6" name="テキスト プレースホルダー 5"/>
          <p:cNvSpPr>
            <a:spLocks noGrp="1"/>
          </p:cNvSpPr>
          <p:nvPr>
            <p:ph type="body" sz="quarter" idx="24"/>
          </p:nvPr>
        </p:nvSpPr>
        <p:spPr/>
        <p:txBody>
          <a:bodyPr/>
          <a:lstStyle/>
          <a:p>
            <a:r>
              <a:rPr kumimoji="1" lang="en-US" altLang="ja-JP" dirty="0" smtClean="0"/>
              <a:t>Server</a:t>
            </a:r>
            <a:endParaRPr kumimoji="1" lang="ja-JP" altLang="en-US" dirty="0"/>
          </a:p>
        </p:txBody>
      </p:sp>
    </p:spTree>
    <p:extLst>
      <p:ext uri="{BB962C8B-B14F-4D97-AF65-F5344CB8AC3E}">
        <p14:creationId xmlns:p14="http://schemas.microsoft.com/office/powerpoint/2010/main" val="128013636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smtClean="0">
                <a:solidFill>
                  <a:schemeClr val="accent1"/>
                </a:solidFill>
              </a:rPr>
              <a:t>O</a:t>
            </a:r>
            <a:r>
              <a:rPr lang="en-US" altLang="ja-JP" dirty="0" smtClean="0"/>
              <a:t>UTPUT IMAGE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Precious Moment</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Ei mel vocibus offendit sapientem, ubique verterem cu vis. </a:t>
            </a:r>
            <a:r>
              <a:rPr lang="en-US" altLang="ja-JP" dirty="0">
                <a:solidFill>
                  <a:schemeClr val="accent1">
                    <a:alpha val="90000"/>
                  </a:schemeClr>
                </a:solidFill>
              </a:rPr>
              <a:t>Qui cu veritus pertinacia</a:t>
            </a:r>
            <a:r>
              <a:rPr lang="en-US" altLang="ja-JP" dirty="0"/>
              <a:t>, in sed dolore eripuit. Id per dicunt mandamus, admodum adipisci efficiendi vim cu.</a:t>
            </a:r>
          </a:p>
          <a:p>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smtClean="0"/>
              <a:t>Precious Music &amp; Phrase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t>Ne mel quando minimum. Quo id iuvaret fastidii, an alienum blandit necessitatibus his, usu an homero antiopam. </a:t>
            </a:r>
            <a:r>
              <a:rPr lang="en-US" altLang="ja-JP" dirty="0">
                <a:solidFill>
                  <a:schemeClr val="accent1">
                    <a:alpha val="90000"/>
                  </a:schemeClr>
                </a:solidFill>
              </a:rPr>
              <a:t>In diceret oporteat accommodare vim</a:t>
            </a:r>
            <a:r>
              <a:rPr lang="en-US" altLang="ja-JP" dirty="0"/>
              <a:t>, qui ei veniam instructior.</a:t>
            </a:r>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79573446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DEP</a:t>
            </a:r>
            <a:r>
              <a:rPr lang="en-US" altLang="ja-JP" dirty="0">
                <a:solidFill>
                  <a:schemeClr val="accent1"/>
                </a:solidFill>
              </a:rPr>
              <a:t>A</a:t>
            </a:r>
            <a:r>
              <a:rPr lang="en-US" altLang="ja-JP" dirty="0"/>
              <a:t>RTURE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Lorem ipsum dolor sit amet, in vis mutat vivendum invenire, velit decore ei his. His et cetero integre molestiae. Sea no porro equidem labores. Choro mediocrem ad duo, iisque integre ea sea.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769395298"/>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タイトル 28"/>
          <p:cNvSpPr>
            <a:spLocks noGrp="1"/>
          </p:cNvSpPr>
          <p:nvPr>
            <p:ph type="title"/>
          </p:nvPr>
        </p:nvSpPr>
        <p:spPr/>
        <p:txBody>
          <a:bodyPr/>
          <a:lstStyle/>
          <a:p>
            <a:r>
              <a:rPr kumimoji="1" lang="en-US" altLang="ja-JP" dirty="0" smtClean="0"/>
              <a:t>ANYTIME ANY</a:t>
            </a:r>
            <a:r>
              <a:rPr kumimoji="1" lang="en-US" altLang="ja-JP" dirty="0" smtClean="0">
                <a:solidFill>
                  <a:schemeClr val="accent1"/>
                </a:solidFill>
              </a:rPr>
              <a:t>W</a:t>
            </a:r>
            <a:r>
              <a:rPr kumimoji="1" lang="en-US" altLang="ja-JP" dirty="0" smtClean="0"/>
              <a:t>HERE</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24</a:t>
            </a:fld>
            <a:endParaRPr lang="ja-JP" altLang="en-US" dirty="0"/>
          </a:p>
        </p:txBody>
      </p:sp>
      <p:sp>
        <p:nvSpPr>
          <p:cNvPr id="30" name="テキスト プレースホルダー 2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1" name="テキスト プレースホルダー 30"/>
          <p:cNvSpPr>
            <a:spLocks noGrp="1"/>
          </p:cNvSpPr>
          <p:nvPr>
            <p:ph type="body" sz="quarter" idx="13"/>
          </p:nvPr>
        </p:nvSpPr>
        <p:spPr/>
        <p:txBody>
          <a:bodyPr/>
          <a:lstStyle/>
          <a:p>
            <a:r>
              <a:rPr kumimoji="1" lang="en-US" altLang="ja-JP" dirty="0" smtClean="0"/>
              <a:t>Never Miss Your Precious Moment</a:t>
            </a:r>
            <a:endParaRPr kumimoji="1" lang="ja-JP" altLang="en-US" dirty="0"/>
          </a:p>
        </p:txBody>
      </p:sp>
      <p:sp>
        <p:nvSpPr>
          <p:cNvPr id="32" name="テキスト プレースホルダー 31"/>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 Eum cu officiis percipit, sit te aliquando quaerendum signiferumque.</a:t>
            </a:r>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21155540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fontScale="90000"/>
          </a:bodyPr>
          <a:lstStyle/>
          <a:p>
            <a:r>
              <a:rPr lang="en-US" altLang="ja-JP" dirty="0" smtClean="0"/>
              <a:t>MEMO</a:t>
            </a:r>
            <a:r>
              <a:rPr lang="en-US" altLang="ja-JP" dirty="0" smtClean="0">
                <a:solidFill>
                  <a:schemeClr val="accent1"/>
                </a:solidFill>
              </a:rPr>
              <a:t>R</a:t>
            </a:r>
            <a:r>
              <a:rPr lang="en-US" altLang="ja-JP" dirty="0" smtClean="0"/>
              <a:t>IES</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Te errem civibus appellantur nam, vim cu doming percipit vituperatoribus. Iusto alterum at eos. Mea probo dolore electram ad, congue primis oportere ius ut.</a:t>
            </a:r>
            <a:endParaRPr kumimoji="1" lang="ja-JP" altLang="en-US" dirty="0"/>
          </a:p>
        </p:txBody>
      </p:sp>
    </p:spTree>
    <p:extLst>
      <p:ext uri="{BB962C8B-B14F-4D97-AF65-F5344CB8AC3E}">
        <p14:creationId xmlns:p14="http://schemas.microsoft.com/office/powerpoint/2010/main" val="196072517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図プレースホルダー 6"/>
          <p:cNvSpPr>
            <a:spLocks noGrp="1"/>
          </p:cNvSpPr>
          <p:nvPr>
            <p:ph type="pic" sz="quarter" idx="11"/>
          </p:nvPr>
        </p:nvSpPr>
        <p:spPr/>
      </p:sp>
      <p:sp>
        <p:nvSpPr>
          <p:cNvPr id="9" name="タイトル 8"/>
          <p:cNvSpPr>
            <a:spLocks noGrp="1"/>
          </p:cNvSpPr>
          <p:nvPr>
            <p:ph type="title"/>
          </p:nvPr>
        </p:nvSpPr>
        <p:spPr/>
        <p:txBody>
          <a:bodyPr>
            <a:normAutofit/>
          </a:bodyPr>
          <a:lstStyle/>
          <a:p>
            <a:r>
              <a:rPr lang="en-US" altLang="ja-JP" dirty="0" smtClean="0"/>
              <a:t>INTO THE TIME </a:t>
            </a:r>
            <a:r>
              <a:rPr lang="en-US" altLang="ja-JP" dirty="0" smtClean="0">
                <a:solidFill>
                  <a:schemeClr val="accent1"/>
                </a:solidFill>
              </a:rPr>
              <a:t>G</a:t>
            </a:r>
            <a:r>
              <a:rPr lang="en-US" altLang="ja-JP" dirty="0" smtClean="0"/>
              <a:t>ONE BY</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Cibo nostrum ex cum, cu stet volumus voluptatibus vel. Ignota omnium posidonium nec ei. Qui meis putant legendos ei, mutat zril facilis vel an. </a:t>
            </a:r>
            <a:r>
              <a:rPr lang="en-US" altLang="ja-JP" dirty="0">
                <a:solidFill>
                  <a:schemeClr val="accent1">
                    <a:alpha val="90000"/>
                  </a:schemeClr>
                </a:solidFill>
              </a:rPr>
              <a:t>At mel wisi utamur platonem</a:t>
            </a:r>
            <a:r>
              <a:rPr lang="en-US" altLang="ja-JP" dirty="0"/>
              <a:t>. Eum cu officiis percipit, sit te aliquando quaerendum signiferumque.</a:t>
            </a:r>
          </a:p>
        </p:txBody>
      </p:sp>
      <p:sp>
        <p:nvSpPr>
          <p:cNvPr id="10" name="テキスト プレースホルダー 9"/>
          <p:cNvSpPr>
            <a:spLocks noGrp="1"/>
          </p:cNvSpPr>
          <p:nvPr>
            <p:ph type="body" sz="quarter" idx="17"/>
          </p:nvPr>
        </p:nvSpPr>
        <p:spPr/>
        <p:txBody>
          <a:bodyPr/>
          <a:lstStyle/>
          <a:p>
            <a:endParaRPr kumimoji="1" lang="ja-JP" altLang="en-US"/>
          </a:p>
        </p:txBody>
      </p:sp>
      <p:sp>
        <p:nvSpPr>
          <p:cNvPr id="8" name="図プレースホルダー 7"/>
          <p:cNvSpPr>
            <a:spLocks noGrp="1"/>
          </p:cNvSpPr>
          <p:nvPr>
            <p:ph type="pic" sz="quarter" idx="12"/>
          </p:nvPr>
        </p:nvSpPr>
        <p:spPr/>
      </p:sp>
    </p:spTree>
    <p:extLst>
      <p:ext uri="{BB962C8B-B14F-4D97-AF65-F5344CB8AC3E}">
        <p14:creationId xmlns:p14="http://schemas.microsoft.com/office/powerpoint/2010/main" val="145314585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A</a:t>
            </a:r>
            <a:r>
              <a:rPr kumimoji="1" lang="en-US" altLang="ja-JP" dirty="0" smtClean="0"/>
              <a:t>NALYSIS</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3190096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3 </a:t>
            </a:r>
            <a:r>
              <a:rPr kumimoji="1" lang="en-US" altLang="ja-JP" dirty="0" smtClean="0">
                <a:solidFill>
                  <a:schemeClr val="accent1"/>
                </a:solidFill>
              </a:rPr>
              <a:t>P</a:t>
            </a:r>
            <a:r>
              <a:rPr kumimoji="1" lang="en-US" altLang="ja-JP" dirty="0" smtClean="0"/>
              <a:t>OINTS</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en-US" altLang="ja-JP"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Te errem civibus appellantur nam, vim cu doming percipit vituperatoribus. Iusto alterum at eos. Mea probo dolore electram ad, congue primis oportere ius ut.</a:t>
            </a:r>
          </a:p>
          <a:p>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smtClean="0"/>
              <a:t>Time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Ad 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Trend</a:t>
            </a:r>
            <a:endParaRPr kumimoji="1" lang="ja-JP" altLang="en-US" dirty="0"/>
          </a:p>
        </p:txBody>
      </p:sp>
      <p:sp>
        <p:nvSpPr>
          <p:cNvPr id="11" name="テキスト プレースホルダー 10"/>
          <p:cNvSpPr>
            <a:spLocks noGrp="1"/>
          </p:cNvSpPr>
          <p:nvPr>
            <p:ph type="body" sz="quarter" idx="18"/>
          </p:nvPr>
        </p:nvSpPr>
        <p:spPr/>
        <p:txBody>
          <a:bodyPr/>
          <a:lstStyle/>
          <a:p>
            <a:r>
              <a:rPr lang="en-US" altLang="ja-JP" dirty="0"/>
              <a:t>Altera fastidii qui ad, graecis corrumpit ius ut. Pri falli doctus in, eum id euismod veritus. Quo et wisi causae delicatissimi, </a:t>
            </a:r>
            <a:r>
              <a:rPr lang="en-US" altLang="ja-JP" dirty="0">
                <a:solidFill>
                  <a:schemeClr val="accent1">
                    <a:alpha val="90000"/>
                  </a:schemeClr>
                </a:solidFill>
              </a:rPr>
              <a:t>nisl comprehensam eum in</a:t>
            </a:r>
            <a:r>
              <a:rPr lang="en-US" altLang="ja-JP" dirty="0"/>
              <a:t>, te viris periculis neglegentur has.</a:t>
            </a:r>
            <a:endParaRPr kumimoji="1" lang="ja-JP" altLang="en-US" dirty="0"/>
          </a:p>
        </p:txBody>
      </p:sp>
      <p:sp>
        <p:nvSpPr>
          <p:cNvPr id="2" name="フッター プレースホルダー 1"/>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spTree>
    <p:extLst>
      <p:ext uri="{BB962C8B-B14F-4D97-AF65-F5344CB8AC3E}">
        <p14:creationId xmlns:p14="http://schemas.microsoft.com/office/powerpoint/2010/main" val="2727693875"/>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TARG</a:t>
            </a:r>
            <a:r>
              <a:rPr lang="en-US" altLang="ja-JP" dirty="0" smtClean="0">
                <a:solidFill>
                  <a:schemeClr val="accent1"/>
                </a:solidFill>
              </a:rPr>
              <a:t>E</a:t>
            </a:r>
            <a:r>
              <a:rPr lang="en-US" altLang="ja-JP" dirty="0" smtClean="0"/>
              <a:t>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Lukers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Contributors</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Core Users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t>Copiosae contentiones ut nam,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smtClean="0">
                <a:solidFill>
                  <a:schemeClr val="bg1">
                    <a:lumMod val="75000"/>
                    <a:lumOff val="25000"/>
                    <a:alpha val="90000"/>
                  </a:schemeClr>
                </a:solidFill>
              </a:rPr>
              <a:t>40%</a:t>
            </a:r>
            <a:endParaRPr kumimoji="1" lang="ja-JP" altLang="en-US" dirty="0">
              <a:solidFill>
                <a:schemeClr val="bg1">
                  <a:lumMod val="75000"/>
                  <a:lumOff val="25000"/>
                  <a:alpha val="90000"/>
                </a:schemeClr>
              </a:solidFill>
            </a:endParaRPr>
          </a:p>
        </p:txBody>
      </p:sp>
      <p:sp>
        <p:nvSpPr>
          <p:cNvPr id="24" name="テキスト プレースホルダー 23"/>
          <p:cNvSpPr>
            <a:spLocks noGrp="1"/>
          </p:cNvSpPr>
          <p:nvPr>
            <p:ph type="body" sz="quarter" idx="20"/>
          </p:nvPr>
        </p:nvSpPr>
        <p:spPr/>
        <p:txBody>
          <a:bodyPr/>
          <a:lstStyle/>
          <a:p>
            <a:r>
              <a:rPr kumimoji="1" lang="en-US" altLang="ja-JP" dirty="0" smtClean="0">
                <a:solidFill>
                  <a:schemeClr val="bg1">
                    <a:lumMod val="75000"/>
                    <a:lumOff val="25000"/>
                    <a:alpha val="90000"/>
                  </a:schemeClr>
                </a:solidFill>
              </a:rPr>
              <a:t>20%</a:t>
            </a:r>
            <a:endParaRPr kumimoji="1" lang="ja-JP" altLang="en-US" dirty="0">
              <a:solidFill>
                <a:schemeClr val="bg1">
                  <a:lumMod val="75000"/>
                  <a:lumOff val="25000"/>
                  <a:alpha val="90000"/>
                </a:schemeClr>
              </a:solidFill>
            </a:endParaRPr>
          </a:p>
        </p:txBody>
      </p:sp>
      <p:sp>
        <p:nvSpPr>
          <p:cNvPr id="25" name="テキスト プレースホルダー 24"/>
          <p:cNvSpPr>
            <a:spLocks noGrp="1"/>
          </p:cNvSpPr>
          <p:nvPr>
            <p:ph type="body" sz="quarter" idx="21"/>
          </p:nvPr>
        </p:nvSpPr>
        <p:spPr/>
        <p:txBody>
          <a:bodyPr/>
          <a:lstStyle/>
          <a:p>
            <a:r>
              <a:rPr kumimoji="1" lang="en-US" altLang="ja-JP" dirty="0" smtClean="0">
                <a:solidFill>
                  <a:schemeClr val="bg1">
                    <a:lumMod val="75000"/>
                    <a:lumOff val="25000"/>
                    <a:alpha val="90000"/>
                  </a:schemeClr>
                </a:solidFill>
              </a:rPr>
              <a:t>10%</a:t>
            </a:r>
            <a:endParaRPr kumimoji="1" lang="ja-JP" altLang="en-US" dirty="0">
              <a:solidFill>
                <a:schemeClr val="bg1">
                  <a:lumMod val="75000"/>
                  <a:lumOff val="25000"/>
                  <a:alpha val="90000"/>
                </a:schemeClr>
              </a:solidFill>
            </a:endParaRPr>
          </a:p>
        </p:txBody>
      </p:sp>
    </p:spTree>
    <p:extLst>
      <p:ext uri="{BB962C8B-B14F-4D97-AF65-F5344CB8AC3E}">
        <p14:creationId xmlns:p14="http://schemas.microsoft.com/office/powerpoint/2010/main" val="262561394"/>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CO</a:t>
            </a:r>
            <a:r>
              <a:rPr lang="en-US" altLang="ja-JP" dirty="0" smtClean="0">
                <a:solidFill>
                  <a:schemeClr val="accent1"/>
                </a:solidFill>
              </a:rPr>
              <a:t>N</a:t>
            </a:r>
            <a:r>
              <a:rPr lang="en-US" altLang="ja-JP" dirty="0" smtClean="0"/>
              <a:t>TENTS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About Us</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Te sea nominati appellantur, has quis augue no. Vel tale exerci no, vis te commune appellantur.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smtClean="0"/>
              <a:t>New Proposal</a:t>
            </a:r>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Vis sapientem splendide referrentur ne. No semper necessitatibus sea, eam dicat veritus te.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smtClean="0"/>
              <a:t>Analysis</a:t>
            </a:r>
            <a:endParaRPr lang="ja-JP" altLang="en-US" dirty="0"/>
          </a:p>
        </p:txBody>
      </p:sp>
      <p:sp>
        <p:nvSpPr>
          <p:cNvPr id="12" name="テキスト プレースホルダー 11"/>
          <p:cNvSpPr>
            <a:spLocks noGrp="1"/>
          </p:cNvSpPr>
          <p:nvPr>
            <p:ph type="body" sz="quarter" idx="18"/>
          </p:nvPr>
        </p:nvSpPr>
        <p:spPr/>
        <p:txBody>
          <a:bodyPr/>
          <a:lstStyle/>
          <a:p>
            <a:r>
              <a:rPr lang="en-US" altLang="ja-JP" dirty="0"/>
              <a:t>Elit delenit dissentiet no his. Veri erroribus an vel, has te ludus choro interpretaris. Mel ea utinam timeam.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Q &amp; A</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Suas hinc cetero sea an, an mea augue assentior. Per id nonumy accusamus, id verear impedit mel.</a:t>
            </a:r>
            <a:endParaRPr kumimoji="1" lang="ja-JP" altLang="en-US" dirty="0"/>
          </a:p>
        </p:txBody>
      </p:sp>
    </p:spTree>
    <p:extLst>
      <p:ext uri="{BB962C8B-B14F-4D97-AF65-F5344CB8AC3E}">
        <p14:creationId xmlns:p14="http://schemas.microsoft.com/office/powerpoint/2010/main" val="426576792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smtClean="0"/>
              <a:t>5 I</a:t>
            </a:r>
            <a:r>
              <a:rPr kumimoji="1" lang="en-US" altLang="ja-JP" dirty="0" smtClean="0">
                <a:solidFill>
                  <a:schemeClr val="accent1"/>
                </a:solidFill>
              </a:rPr>
              <a:t>M</a:t>
            </a:r>
            <a:r>
              <a:rPr kumimoji="1" lang="en-US" altLang="ja-JP" dirty="0" smtClean="0"/>
              <a:t>PORTANT POINTS</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30</a:t>
            </a:fld>
            <a:endParaRPr lang="ja-JP" altLang="en-US" dirty="0"/>
          </a:p>
        </p:txBody>
      </p:sp>
      <p:sp>
        <p:nvSpPr>
          <p:cNvPr id="32" name="テキスト プレースホルダー 31"/>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4" name="テキスト プレースホルダー 33"/>
          <p:cNvSpPr>
            <a:spLocks noGrp="1"/>
          </p:cNvSpPr>
          <p:nvPr>
            <p:ph type="body" sz="quarter" idx="14"/>
          </p:nvPr>
        </p:nvSpPr>
        <p:spPr/>
        <p:txBody>
          <a:bodyPr/>
          <a:lstStyle/>
          <a:p>
            <a:r>
              <a:rPr lang="en-US" altLang="ja-JP" dirty="0"/>
              <a:t>An nam modus movet, solum mollis temporibus est eu. Malorum nostrum epicurei eos et, ea eripuit patrioque </a:t>
            </a:r>
            <a:r>
              <a:rPr lang="en-US" altLang="ja-JP" dirty="0" smtClean="0"/>
              <a:t>eum.</a:t>
            </a:r>
            <a:endParaRPr kumimoji="1" lang="ja-JP" altLang="en-US" dirty="0"/>
          </a:p>
        </p:txBody>
      </p:sp>
      <p:sp>
        <p:nvSpPr>
          <p:cNvPr id="35" name="テキスト プレースホルダー 34"/>
          <p:cNvSpPr>
            <a:spLocks noGrp="1"/>
          </p:cNvSpPr>
          <p:nvPr>
            <p:ph type="body" sz="quarter" idx="15"/>
          </p:nvPr>
        </p:nvSpPr>
        <p:spPr/>
        <p:txBody>
          <a:bodyPr/>
          <a:lstStyle/>
          <a:p>
            <a:r>
              <a:rPr lang="en-US" altLang="ja-JP" dirty="0"/>
              <a:t>Solum dicant oportere te qui. </a:t>
            </a:r>
            <a:r>
              <a:rPr lang="en-US" altLang="ja-JP" dirty="0">
                <a:solidFill>
                  <a:schemeClr val="accent1">
                    <a:alpha val="90000"/>
                  </a:schemeClr>
                </a:solidFill>
              </a:rPr>
              <a:t>Mea ex persius invenire</a:t>
            </a:r>
            <a:r>
              <a:rPr lang="en-US" altLang="ja-JP" dirty="0"/>
              <a:t>, per et cibo novum qualisque.</a:t>
            </a:r>
            <a:endParaRPr kumimoji="1" lang="ja-JP" altLang="en-US" dirty="0"/>
          </a:p>
        </p:txBody>
      </p:sp>
      <p:sp>
        <p:nvSpPr>
          <p:cNvPr id="36" name="テキスト プレースホルダー 35"/>
          <p:cNvSpPr>
            <a:spLocks noGrp="1"/>
          </p:cNvSpPr>
          <p:nvPr>
            <p:ph type="body" sz="quarter" idx="16"/>
          </p:nvPr>
        </p:nvSpPr>
        <p:spPr/>
        <p:txBody>
          <a:bodyPr/>
          <a:lstStyle/>
          <a:p>
            <a:r>
              <a:rPr lang="en-US" altLang="ja-JP" dirty="0"/>
              <a:t>Copiosae contentiones ut nam, latine posidonium accommodare no sit. Vis vituperata reprehendunt ex.</a:t>
            </a:r>
            <a:endParaRPr kumimoji="1" lang="ja-JP" altLang="en-US" dirty="0"/>
          </a:p>
        </p:txBody>
      </p:sp>
      <p:sp>
        <p:nvSpPr>
          <p:cNvPr id="37" name="テキスト プレースホルダー 36"/>
          <p:cNvSpPr>
            <a:spLocks noGrp="1"/>
          </p:cNvSpPr>
          <p:nvPr>
            <p:ph type="body" sz="quarter" idx="17"/>
          </p:nvPr>
        </p:nvSpPr>
        <p:spPr/>
        <p:txBody>
          <a:bodyPr/>
          <a:lstStyle/>
          <a:p>
            <a:r>
              <a:rPr lang="en-US" altLang="ja-JP" dirty="0"/>
              <a:t>Ad tamquam explicari honestatis sed, te ferri tempor pri. </a:t>
            </a:r>
            <a:endParaRPr kumimoji="1" lang="ja-JP" altLang="en-US" dirty="0"/>
          </a:p>
        </p:txBody>
      </p:sp>
      <p:sp>
        <p:nvSpPr>
          <p:cNvPr id="38" name="テキスト プレースホルダー 37"/>
          <p:cNvSpPr>
            <a:spLocks noGrp="1"/>
          </p:cNvSpPr>
          <p:nvPr>
            <p:ph type="body" sz="quarter" idx="18"/>
          </p:nvPr>
        </p:nvSpPr>
        <p:spPr/>
        <p:txBody>
          <a:bodyPr/>
          <a:lstStyle/>
          <a:p>
            <a:r>
              <a:rPr lang="en-US" altLang="ja-JP" dirty="0"/>
              <a:t>Nisl habeo delectus in eum, </a:t>
            </a:r>
            <a:r>
              <a:rPr lang="en-US" altLang="ja-JP" dirty="0">
                <a:solidFill>
                  <a:schemeClr val="accent1">
                    <a:alpha val="90000"/>
                  </a:schemeClr>
                </a:solidFill>
              </a:rPr>
              <a:t>ei sed esse semper laboramus</a:t>
            </a:r>
            <a:r>
              <a:rPr lang="en-US" altLang="ja-JP" dirty="0"/>
              <a:t>. Pri facilisi vituperatoribus in, ei diam ceteros mel.</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smtClean="0"/>
              <a:t>We Must </a:t>
            </a:r>
            <a:r>
              <a:rPr kumimoji="1" lang="en-US" altLang="ja-JP" dirty="0" smtClean="0">
                <a:solidFill>
                  <a:schemeClr val="accent1"/>
                </a:solidFill>
              </a:rPr>
              <a:t>K</a:t>
            </a:r>
            <a:r>
              <a:rPr kumimoji="1" lang="en-US" altLang="ja-JP" dirty="0" smtClean="0"/>
              <a:t>now</a:t>
            </a:r>
            <a:br>
              <a:rPr kumimoji="1" lang="en-US" altLang="ja-JP" dirty="0" smtClean="0"/>
            </a:br>
            <a:r>
              <a:rPr kumimoji="1" lang="en-US" altLang="ja-JP" dirty="0" smtClean="0"/>
              <a:t>What People Really Need</a:t>
            </a:r>
          </a:p>
        </p:txBody>
      </p:sp>
    </p:spTree>
    <p:extLst>
      <p:ext uri="{BB962C8B-B14F-4D97-AF65-F5344CB8AC3E}">
        <p14:creationId xmlns:p14="http://schemas.microsoft.com/office/powerpoint/2010/main" val="13812985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smtClean="0"/>
              <a:t>USER </a:t>
            </a:r>
            <a:r>
              <a:rPr kumimoji="1" lang="en-US" altLang="ja-JP" dirty="0" smtClean="0">
                <a:solidFill>
                  <a:schemeClr val="accent1"/>
                </a:solidFill>
              </a:rPr>
              <a:t>A</a:t>
            </a:r>
            <a:r>
              <a:rPr kumimoji="1" lang="en-US" altLang="ja-JP" dirty="0" smtClean="0"/>
              <a:t>GE DEMOGRAPHICS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31</a:t>
            </a:fld>
            <a:endParaRPr lang="ja-JP" altLang="en-US" dirty="0"/>
          </a:p>
        </p:txBody>
      </p:sp>
      <p:sp>
        <p:nvSpPr>
          <p:cNvPr id="26" name="テキスト プレースホルダー 2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011530487"/>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p:txBody>
          <a:bodyPr>
            <a:normAutofit fontScale="92500"/>
          </a:bodyPr>
          <a:lstStyle/>
          <a:p>
            <a:r>
              <a:rPr lang="en-US" altLang="ja-JP" dirty="0" smtClean="0"/>
              <a:t>Young People Like Sharing Their Moments</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smtClean="0"/>
              <a:t>Ad </a:t>
            </a:r>
            <a:r>
              <a:rPr lang="en-US" altLang="ja-JP" dirty="0"/>
              <a:t>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Sumo appetere an est, lorem dissentias disputationi ea pro.</a:t>
            </a:r>
            <a:endParaRPr kumimoji="1" lang="ja-JP" altLang="en-US" dirty="0"/>
          </a:p>
        </p:txBody>
      </p:sp>
      <p:sp>
        <p:nvSpPr>
          <p:cNvPr id="29" name="テキスト プレースホルダー 28"/>
          <p:cNvSpPr>
            <a:spLocks noGrp="1"/>
          </p:cNvSpPr>
          <p:nvPr>
            <p:ph type="body" sz="quarter" idx="16"/>
          </p:nvPr>
        </p:nvSpPr>
        <p:spPr/>
        <p:txBody>
          <a:bodyPr/>
          <a:lstStyle/>
          <a:p>
            <a:r>
              <a:rPr lang="en-US" altLang="ja-JP" dirty="0" smtClean="0"/>
              <a:t>Make More Easier to Use</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a:t>Quo et wisi causae delicatissimi, nisl comprehensam eum in, te viris periculis neglegentur has. No vis sapientem ocurreret accommodare.</a:t>
            </a:r>
            <a:endParaRPr kumimoji="1" lang="ja-JP" altLang="en-US" dirty="0"/>
          </a:p>
        </p:txBody>
      </p:sp>
    </p:spTree>
    <p:extLst>
      <p:ext uri="{BB962C8B-B14F-4D97-AF65-F5344CB8AC3E}">
        <p14:creationId xmlns:p14="http://schemas.microsoft.com/office/powerpoint/2010/main" val="132977799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smtClean="0"/>
              <a:t>APPLICATION SE</a:t>
            </a:r>
            <a:r>
              <a:rPr lang="en-US" altLang="ja-JP" dirty="0" smtClean="0">
                <a:solidFill>
                  <a:schemeClr val="accent1"/>
                </a:solidFill>
              </a:rPr>
              <a:t>S</a:t>
            </a:r>
            <a:r>
              <a:rPr lang="en-US" altLang="ja-JP" dirty="0" smtClean="0"/>
              <a:t>SIONS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32</a:t>
            </a:fld>
            <a:endParaRPr lang="ja-JP" altLang="en-US" dirty="0"/>
          </a:p>
        </p:txBody>
      </p:sp>
      <p:sp>
        <p:nvSpPr>
          <p:cNvPr id="18" name="テキスト プレースホルダー 17"/>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16" name="グラフ プレースホルダー 15"/>
          <p:cNvGraphicFramePr>
            <a:graphicFrameLocks noGrp="1"/>
          </p:cNvGraphicFramePr>
          <p:nvPr>
            <p:ph type="chart" sz="quarter" idx="13"/>
            <p:extLst>
              <p:ext uri="{D42A27DB-BD31-4B8C-83A1-F6EECF244321}">
                <p14:modId xmlns:p14="http://schemas.microsoft.com/office/powerpoint/2010/main" val="3980843532"/>
              </p:ext>
            </p:extLst>
          </p:nvPr>
        </p:nvGraphicFramePr>
        <p:xfrm>
          <a:off x="790575" y="2190750"/>
          <a:ext cx="9432925"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4"/>
          </p:nvPr>
        </p:nvSpPr>
        <p:spPr/>
        <p:txBody>
          <a:bodyPr/>
          <a:lstStyle/>
          <a:p>
            <a:r>
              <a:rPr lang="en-US" altLang="ja-JP" dirty="0" smtClean="0"/>
              <a:t>High Quality</a:t>
            </a:r>
            <a:br>
              <a:rPr lang="en-US" altLang="ja-JP" dirty="0" smtClean="0"/>
            </a:br>
            <a:r>
              <a:rPr lang="en-US" altLang="ja-JP" dirty="0" smtClean="0"/>
              <a:t>Mobile Applications</a:t>
            </a:r>
            <a:endParaRPr kumimoji="1" lang="ja-JP" altLang="en-US" dirty="0"/>
          </a:p>
        </p:txBody>
      </p:sp>
      <p:sp>
        <p:nvSpPr>
          <p:cNvPr id="20" name="テキスト プレースホルダー 19"/>
          <p:cNvSpPr>
            <a:spLocks noGrp="1"/>
          </p:cNvSpPr>
          <p:nvPr>
            <p:ph type="body" sz="quarter" idx="15"/>
          </p:nvPr>
        </p:nvSpPr>
        <p:spPr/>
        <p:txBody>
          <a:bodyPr/>
          <a:lstStyle/>
          <a:p>
            <a:r>
              <a:rPr lang="en-US" altLang="ja-JP" dirty="0"/>
              <a:t>Omnium mediocrem ea sit. At usu hinc dolorem patrioque, iisque persecuti percipitur per at. Eam modus singulis torquatos an, sit cetero maiorum id. Ex purto placerat imperdiet mea. Quod congue eos ex, eripuit laboramus pro ad. Vis ne vocent philosophia, ut pro eleifend platonem.</a:t>
            </a:r>
            <a:endParaRPr kumimoji="1" lang="ja-JP" altLang="en-US" dirty="0"/>
          </a:p>
        </p:txBody>
      </p:sp>
    </p:spTree>
    <p:extLst>
      <p:ext uri="{BB962C8B-B14F-4D97-AF65-F5344CB8AC3E}">
        <p14:creationId xmlns:p14="http://schemas.microsoft.com/office/powerpoint/2010/main" val="350335029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NO </a:t>
            </a:r>
            <a:r>
              <a:rPr kumimoji="1" lang="en-US" altLang="ja-JP" dirty="0" smtClean="0">
                <a:solidFill>
                  <a:schemeClr val="accent1"/>
                </a:solidFill>
              </a:rPr>
              <a:t>B</a:t>
            </a:r>
            <a:r>
              <a:rPr kumimoji="1" lang="en-US" altLang="ja-JP" dirty="0" smtClean="0"/>
              <a:t>ORDER</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Possim verterem qui ut, sit imperdiet efficiendi cu. Tibique recteque gloriatur sed ea, mei ei aeque molestie. Mel cu dolorum facilisi, sea tibique mandamus accommodare in. </a:t>
            </a:r>
            <a:r>
              <a:rPr lang="en-US" altLang="ja-JP" dirty="0">
                <a:solidFill>
                  <a:schemeClr val="accent1">
                    <a:alpha val="90000"/>
                  </a:schemeClr>
                </a:solidFill>
              </a:rPr>
              <a:t>Ut purto noluisse quo</a:t>
            </a:r>
            <a:r>
              <a:rPr lang="en-US" altLang="ja-JP" dirty="0"/>
              <a:t>. Ridens audiam liberavisse id pro, iusto electram reprehendunt te pri.</a:t>
            </a:r>
            <a:endParaRPr kumimoji="1" lang="ja-JP" altLang="en-US" dirty="0"/>
          </a:p>
        </p:txBody>
      </p:sp>
      <p:sp>
        <p:nvSpPr>
          <p:cNvPr id="2" name="図プレースホルダー 1"/>
          <p:cNvSpPr>
            <a:spLocks noGrp="1"/>
          </p:cNvSpPr>
          <p:nvPr>
            <p:ph type="pic" sz="quarter" idx="17"/>
          </p:nvPr>
        </p:nvSpPr>
        <p:spPr/>
      </p:sp>
      <p:sp>
        <p:nvSpPr>
          <p:cNvPr id="3" name="図プレースホルダー 2"/>
          <p:cNvSpPr>
            <a:spLocks noGrp="1"/>
          </p:cNvSpPr>
          <p:nvPr>
            <p:ph type="pic" sz="quarter" idx="11"/>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11827400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SAL</a:t>
            </a:r>
            <a:r>
              <a:rPr kumimoji="1" lang="en-US" altLang="ja-JP" dirty="0" smtClean="0">
                <a:solidFill>
                  <a:schemeClr val="accent1"/>
                </a:solidFill>
              </a:rPr>
              <a:t>E</a:t>
            </a:r>
            <a:r>
              <a:rPr kumimoji="1" lang="en-US" altLang="ja-JP" dirty="0" smtClean="0"/>
              <a:t>S CHART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34</a:t>
            </a:fld>
            <a:endParaRPr lang="ja-JP" altLang="en-US" dirty="0"/>
          </a:p>
        </p:txBody>
      </p:sp>
      <p:sp>
        <p:nvSpPr>
          <p:cNvPr id="23" name="テキスト プレースホルダー 2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7" name="グラフ プレースホルダー 26"/>
          <p:cNvGraphicFramePr>
            <a:graphicFrameLocks noGrp="1"/>
          </p:cNvGraphicFramePr>
          <p:nvPr>
            <p:ph type="chart" sz="quarter" idx="13"/>
            <p:extLst>
              <p:ext uri="{D42A27DB-BD31-4B8C-83A1-F6EECF244321}">
                <p14:modId xmlns:p14="http://schemas.microsoft.com/office/powerpoint/2010/main" val="3233423052"/>
              </p:ext>
            </p:extLst>
          </p:nvPr>
        </p:nvGraphicFramePr>
        <p:xfrm>
          <a:off x="790575" y="2263775"/>
          <a:ext cx="16633825" cy="51831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プレースホルダー 24"/>
          <p:cNvSpPr>
            <a:spLocks noGrp="1"/>
          </p:cNvSpPr>
          <p:nvPr>
            <p:ph type="body" sz="quarter" idx="14"/>
          </p:nvPr>
        </p:nvSpPr>
        <p:spPr/>
        <p:txBody>
          <a:bodyPr/>
          <a:lstStyle/>
          <a:p>
            <a:r>
              <a:rPr lang="en-US" altLang="ja-JP" dirty="0" smtClean="0"/>
              <a:t>Why Is The Sales Low in April?</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Ex summo nihil diceret sea. Accumsan reformidans reprehendunt an mea, suas aperiam impedit usu ei. Vix ea libris mediocrem persecuti, elitr facete voluptatum id sea.</a:t>
            </a:r>
            <a:endParaRPr kumimoji="1" lang="ja-JP" altLang="en-US" dirty="0"/>
          </a:p>
        </p:txBody>
      </p:sp>
    </p:spTree>
    <p:extLst>
      <p:ext uri="{BB962C8B-B14F-4D97-AF65-F5344CB8AC3E}">
        <p14:creationId xmlns:p14="http://schemas.microsoft.com/office/powerpoint/2010/main" val="155015963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solidFill>
                  <a:schemeClr val="accent1"/>
                </a:solidFill>
              </a:rPr>
              <a:t>W</a:t>
            </a:r>
            <a:r>
              <a:rPr lang="en-US" altLang="ja-JP" dirty="0" smtClean="0"/>
              <a:t>ORLD PARTNERS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35</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4"/>
          </p:nvPr>
        </p:nvSpPr>
        <p:spPr/>
        <p:txBody>
          <a:bodyPr/>
          <a:lstStyle/>
          <a:p>
            <a:r>
              <a:rPr lang="en-US" altLang="ja-JP" dirty="0" smtClean="0"/>
              <a:t>1,895</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669</a:t>
            </a:r>
            <a:endParaRPr lang="ja-JP" altLang="en-US" dirty="0"/>
          </a:p>
        </p:txBody>
      </p:sp>
      <p:sp>
        <p:nvSpPr>
          <p:cNvPr id="13" name="テキスト プレースホルダー 12"/>
          <p:cNvSpPr>
            <a:spLocks noGrp="1"/>
          </p:cNvSpPr>
          <p:nvPr>
            <p:ph type="body" sz="quarter" idx="16"/>
          </p:nvPr>
        </p:nvSpPr>
        <p:spPr/>
        <p:txBody>
          <a:bodyPr/>
          <a:lstStyle/>
          <a:p>
            <a:r>
              <a:rPr kumimoji="1" lang="en-US" altLang="ja-JP" dirty="0" smtClean="0"/>
              <a:t>779</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984</a:t>
            </a:r>
            <a:endParaRPr lang="en-US" altLang="ja-JP" dirty="0"/>
          </a:p>
        </p:txBody>
      </p:sp>
      <p:sp>
        <p:nvSpPr>
          <p:cNvPr id="15" name="テキスト プレースホルダー 14"/>
          <p:cNvSpPr>
            <a:spLocks noGrp="1"/>
          </p:cNvSpPr>
          <p:nvPr>
            <p:ph type="body" sz="quarter" idx="18"/>
          </p:nvPr>
        </p:nvSpPr>
        <p:spPr/>
        <p:txBody>
          <a:bodyPr/>
          <a:lstStyle/>
          <a:p>
            <a:r>
              <a:rPr kumimoji="1" lang="en-US" altLang="ja-JP" dirty="0" smtClean="0"/>
              <a:t>1,569</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445</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Our Pertners</a:t>
            </a:r>
            <a:r>
              <a:rPr lang="en-US" altLang="ja-JP" dirty="0" smtClean="0"/>
              <a:t/>
            </a:r>
            <a:br>
              <a:rPr lang="en-US" altLang="ja-JP" dirty="0" smtClean="0"/>
            </a:br>
            <a:r>
              <a:rPr lang="en-US" altLang="ja-JP" dirty="0" smtClean="0"/>
              <a:t>In Everywhere</a:t>
            </a:r>
            <a:endParaRPr kumimoji="1" lang="en-US" altLang="ja-JP" dirty="0" smtClean="0"/>
          </a:p>
        </p:txBody>
      </p:sp>
      <p:sp>
        <p:nvSpPr>
          <p:cNvPr id="18" name="テキスト プレースホルダー 17"/>
          <p:cNvSpPr>
            <a:spLocks noGrp="1"/>
          </p:cNvSpPr>
          <p:nvPr>
            <p:ph type="body" sz="quarter" idx="21"/>
          </p:nvPr>
        </p:nvSpPr>
        <p:spPr/>
        <p:txBody>
          <a:bodyPr/>
          <a:lstStyle/>
          <a:p>
            <a:r>
              <a:rPr lang="en-US" altLang="ja-JP" dirty="0"/>
              <a:t>Quo et wisi causae delicatissimi, nisl comprehensam eum in, te viris periculis neglegentur has. No vis sapientem ocurreret accommodare.</a:t>
            </a:r>
            <a:endParaRPr lang="ja-JP" altLang="en-US" dirty="0"/>
          </a:p>
        </p:txBody>
      </p:sp>
    </p:spTree>
    <p:extLst>
      <p:ext uri="{BB962C8B-B14F-4D97-AF65-F5344CB8AC3E}">
        <p14:creationId xmlns:p14="http://schemas.microsoft.com/office/powerpoint/2010/main" val="205934380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KEY TAKEAWA</a:t>
            </a:r>
            <a:r>
              <a:rPr kumimoji="1" lang="en-US" altLang="ja-JP" dirty="0" smtClean="0">
                <a:solidFill>
                  <a:schemeClr val="accent1"/>
                </a:solidFill>
              </a:rPr>
              <a:t>Y</a:t>
            </a:r>
            <a:r>
              <a:rPr kumimoji="1"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36</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Quo ex nobis pertinacia ullamcorper, per ex tation mentitum salutatus, te eum eros autem consulatu. </a:t>
            </a:r>
            <a:endParaRPr kumimoji="1" lang="ja-JP" altLang="en-US" dirty="0"/>
          </a:p>
        </p:txBody>
      </p:sp>
      <p:sp>
        <p:nvSpPr>
          <p:cNvPr id="18" name="テキスト プレースホルダー 17"/>
          <p:cNvSpPr>
            <a:spLocks noGrp="1"/>
          </p:cNvSpPr>
          <p:nvPr>
            <p:ph type="body" sz="quarter" idx="15"/>
          </p:nvPr>
        </p:nvSpPr>
        <p:spPr/>
        <p:txBody>
          <a:bodyPr/>
          <a:lstStyle/>
          <a:p>
            <a:r>
              <a:rPr kumimoji="1" lang="en-US" altLang="ja-JP" dirty="0" smtClean="0"/>
              <a:t>Beat</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Te vel fugit conceptam definitionem, duo ad idque consul. Elitr perfecto vim cu, an appellantur repudiandae interpretaris eos.</a:t>
            </a:r>
            <a:endParaRPr kumimoji="1" lang="ja-JP" altLang="en-US" dirty="0"/>
          </a:p>
        </p:txBody>
      </p:sp>
      <p:sp>
        <p:nvSpPr>
          <p:cNvPr id="20" name="テキスト プレースホルダー 19"/>
          <p:cNvSpPr>
            <a:spLocks noGrp="1"/>
          </p:cNvSpPr>
          <p:nvPr>
            <p:ph type="body" sz="quarter" idx="17"/>
          </p:nvPr>
        </p:nvSpPr>
        <p:spPr/>
        <p:txBody>
          <a:bodyPr/>
          <a:lstStyle/>
          <a:p>
            <a:r>
              <a:rPr kumimoji="1" lang="en-US" altLang="ja-JP" dirty="0" smtClean="0"/>
              <a:t>Lyric</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Quo ex nobis pertinacia ullamcorper, per ex tation mentitum salutatus, te eum eros autem consulatu. Duo ea commodo diceret </a:t>
            </a:r>
            <a:r>
              <a:rPr lang="en-US" altLang="ja-JP" dirty="0" smtClean="0"/>
              <a:t>consetetur.</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Concept</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Omnium mediocrem ea sit. At usu hinc dolorem patrioque, iisque persecuti percipitur per at. Eam modus singulis torquatos </a:t>
            </a:r>
            <a:r>
              <a:rPr lang="en-US" altLang="ja-JP" dirty="0" smtClean="0"/>
              <a:t>an.</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smtClean="0"/>
              <a:t>Target</a:t>
            </a:r>
            <a:endParaRPr kumimoji="1" lang="ja-JP" altLang="en-US" dirty="0"/>
          </a:p>
        </p:txBody>
      </p:sp>
      <p:sp>
        <p:nvSpPr>
          <p:cNvPr id="25" name="テキスト プレースホルダー 24"/>
          <p:cNvSpPr>
            <a:spLocks noGrp="1"/>
          </p:cNvSpPr>
          <p:nvPr>
            <p:ph type="body" sz="quarter" idx="22"/>
          </p:nvPr>
        </p:nvSpPr>
        <p:spPr/>
        <p:txBody>
          <a:bodyPr/>
          <a:lstStyle/>
          <a:p>
            <a:r>
              <a:rPr lang="en-US" altLang="ja-JP" dirty="0" smtClean="0"/>
              <a:t>In </a:t>
            </a:r>
            <a:r>
              <a:rPr lang="en-US" altLang="ja-JP" dirty="0"/>
              <a:t>est nisl minim disputando, aeterno mandamus sadipscing quo id.</a:t>
            </a:r>
            <a:endParaRPr kumimoji="1" lang="ja-JP" altLang="en-US" dirty="0"/>
          </a:p>
        </p:txBody>
      </p:sp>
      <p:sp>
        <p:nvSpPr>
          <p:cNvPr id="26" name="テキスト プレースホルダー 25"/>
          <p:cNvSpPr>
            <a:spLocks noGrp="1"/>
          </p:cNvSpPr>
          <p:nvPr>
            <p:ph type="body" sz="quarter" idx="23"/>
          </p:nvPr>
        </p:nvSpPr>
        <p:spPr/>
        <p:txBody>
          <a:bodyPr/>
          <a:lstStyle/>
          <a:p>
            <a:r>
              <a:rPr kumimoji="1" lang="en-US" altLang="ja-JP" dirty="0" smtClean="0"/>
              <a:t>Mobile</a:t>
            </a:r>
            <a:endParaRPr kumimoji="1" lang="ja-JP" altLang="en-US" dirty="0"/>
          </a:p>
        </p:txBody>
      </p:sp>
      <p:sp>
        <p:nvSpPr>
          <p:cNvPr id="27" name="テキスト プレースホルダー 26"/>
          <p:cNvSpPr>
            <a:spLocks noGrp="1"/>
          </p:cNvSpPr>
          <p:nvPr>
            <p:ph type="body" sz="quarter" idx="24"/>
          </p:nvPr>
        </p:nvSpPr>
        <p:spPr/>
        <p:txBody>
          <a:bodyPr/>
          <a:lstStyle/>
          <a:p>
            <a:r>
              <a:rPr lang="en-US" altLang="ja-JP" dirty="0"/>
              <a:t>Ne nam labitur antiopam, eam clita noster ut. Quo aliquid detracto ei, te nam probo sanctus dissentiunt. Epicuri phaedrum sed ut, vis brute utamur ea.</a:t>
            </a:r>
            <a:endParaRPr kumimoji="1" lang="ja-JP" altLang="en-US" dirty="0"/>
          </a:p>
        </p:txBody>
      </p:sp>
    </p:spTree>
    <p:extLst>
      <p:ext uri="{BB962C8B-B14F-4D97-AF65-F5344CB8AC3E}">
        <p14:creationId xmlns:p14="http://schemas.microsoft.com/office/powerpoint/2010/main" val="422733671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8" name="タイトル 17"/>
          <p:cNvSpPr>
            <a:spLocks noGrp="1"/>
          </p:cNvSpPr>
          <p:nvPr>
            <p:ph type="title"/>
          </p:nvPr>
        </p:nvSpPr>
        <p:spPr/>
        <p:txBody>
          <a:bodyPr/>
          <a:lstStyle/>
          <a:p>
            <a:r>
              <a:rPr kumimoji="1" lang="en-US" altLang="ja-JP" dirty="0" smtClean="0"/>
              <a:t>MADE FROM MEMORIES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We can’t forget our past.</a:t>
            </a:r>
          </a:p>
          <a:p>
            <a:r>
              <a:rPr lang="en-US" altLang="ja-JP" dirty="0" smtClean="0"/>
              <a:t>Go your way with holding it.</a:t>
            </a:r>
            <a:endParaRPr kumimoji="1" lang="ja-JP" altLang="en-US" dirty="0"/>
          </a:p>
        </p:txBody>
      </p:sp>
    </p:spTree>
    <p:extLst>
      <p:ext uri="{BB962C8B-B14F-4D97-AF65-F5344CB8AC3E}">
        <p14:creationId xmlns:p14="http://schemas.microsoft.com/office/powerpoint/2010/main" val="262066887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smtClean="0"/>
              <a:t>Jun Akizaki – The Power of PowerPoint</a:t>
            </a:r>
          </a:p>
          <a:p>
            <a:r>
              <a:rPr lang="en-US" altLang="ja-JP" dirty="0" smtClean="0"/>
              <a:t>Used Font: </a:t>
            </a:r>
            <a:r>
              <a:rPr lang="en-US" altLang="ja-JP" dirty="0" smtClean="0">
                <a:hlinkClick r:id="rId2"/>
              </a:rPr>
              <a:t>Crimson Text</a:t>
            </a:r>
            <a:endParaRPr kumimoji="1" lang="ja-JP" altLang="en-US" dirty="0"/>
          </a:p>
        </p:txBody>
      </p:sp>
    </p:spTree>
    <p:extLst>
      <p:ext uri="{BB962C8B-B14F-4D97-AF65-F5344CB8AC3E}">
        <p14:creationId xmlns:p14="http://schemas.microsoft.com/office/powerpoint/2010/main" val="1200920996"/>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ABOUT </a:t>
            </a:r>
            <a:r>
              <a:rPr kumimoji="1" lang="en-US" altLang="ja-JP" dirty="0" smtClean="0">
                <a:solidFill>
                  <a:schemeClr val="accent1"/>
                </a:solidFill>
              </a:rPr>
              <a:t>US</a:t>
            </a:r>
            <a:endParaRPr kumimoji="1" lang="ja-JP" altLang="en-US" dirty="0">
              <a:solidFill>
                <a:schemeClr val="accent1"/>
              </a:solidFill>
            </a:endParaRPr>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3909969002"/>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P</a:t>
            </a:r>
            <a:r>
              <a:rPr lang="en-US" altLang="ja-JP" dirty="0" smtClean="0">
                <a:solidFill>
                  <a:schemeClr val="accent1"/>
                </a:solidFill>
              </a:rPr>
              <a:t>H</a:t>
            </a:r>
            <a:r>
              <a:rPr lang="en-US" altLang="ja-JP" dirty="0" smtClean="0"/>
              <a:t>ILOSOPHY</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 Per id nonumy accusamus, id verear impedit mel. Te assum invenire nec. Commune elaboraret sit ei, mei ne libris perpetua, eu mel nominavi facilisi</a:t>
            </a:r>
            <a:r>
              <a:rPr lang="en-US" altLang="ja-JP" dirty="0" smtClean="0"/>
              <a:t>.</a:t>
            </a:r>
            <a:endParaRPr lang="en-US" altLang="ja-JP" dirty="0"/>
          </a:p>
          <a:p>
            <a:r>
              <a:rPr lang="en-US" altLang="ja-JP" dirty="0"/>
              <a:t>Mea an quas affert. </a:t>
            </a:r>
            <a:r>
              <a:rPr lang="en-US" altLang="ja-JP" dirty="0">
                <a:solidFill>
                  <a:schemeClr val="accent1">
                    <a:alpha val="90000"/>
                  </a:schemeClr>
                </a:solidFill>
              </a:rPr>
              <a:t>Persius propriae voluptatibus ei sit</a:t>
            </a:r>
            <a:r>
              <a:rPr lang="en-US" altLang="ja-JP" dirty="0"/>
              <a:t>, ad vix solet vivendo, duo eu platonem persecuti constituto. Ex accumsan appetere ocurreret sed. Ea modo purto summo vix. Cu per illud scripserit instructior, cibo idque postea qui at.</a:t>
            </a:r>
            <a:endParaRPr kumimoji="1" lang="ja-JP" altLang="en-US" dirty="0"/>
          </a:p>
        </p:txBody>
      </p:sp>
      <p:sp>
        <p:nvSpPr>
          <p:cNvPr id="10" name="フッター プレースホルダー 9"/>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a:t>
            </a:r>
            <a:r>
              <a:rPr lang="en-US" altLang="ja-JP" dirty="0" smtClean="0">
                <a:solidFill>
                  <a:schemeClr val="accent1"/>
                </a:solidFill>
              </a:rPr>
              <a:t>R</a:t>
            </a:r>
            <a:r>
              <a:rPr lang="en-US" altLang="ja-JP" dirty="0" smtClean="0"/>
              <a:t> BRAIN</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What We Have Looked At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16342389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03675417"/>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SPECIALI</a:t>
            </a:r>
            <a:r>
              <a:rPr lang="en-US" altLang="ja-JP" dirty="0" smtClean="0">
                <a:solidFill>
                  <a:schemeClr val="accent1"/>
                </a:solidFill>
              </a:rPr>
              <a:t>S</a:t>
            </a:r>
            <a:r>
              <a:rPr lang="en-US" altLang="ja-JP" dirty="0" smtClean="0"/>
              <a:t>T</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Leading Our Company</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Altera fastidii qui ad, graecis corrumpit ius ut. Pri falli doctus in, eum id euismod veritus. Quo et wisi causae delicatissimi, nisl comprehensam eum in, te viris periculis neglegentur has. No vis sapientem ocurreret accommodare. </a:t>
            </a:r>
          </a:p>
        </p:txBody>
      </p:sp>
      <p:sp>
        <p:nvSpPr>
          <p:cNvPr id="2" name="正方形/長方形 1"/>
          <p:cNvSpPr/>
          <p:nvPr/>
        </p:nvSpPr>
        <p:spPr>
          <a:xfrm>
            <a:off x="8063086" y="5863580"/>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063086" y="6537219"/>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063086" y="7884497"/>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63086" y="7210858"/>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063086" y="8558136"/>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063086" y="5863580"/>
            <a:ext cx="496855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063086" y="6537219"/>
            <a:ext cx="540060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063086" y="7884497"/>
            <a:ext cx="3312368"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063086" y="7210858"/>
            <a:ext cx="432048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8063086" y="8558136"/>
            <a:ext cx="568863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63247" y="5730855"/>
            <a:ext cx="1702710" cy="523220"/>
          </a:xfrm>
          <a:prstGeom prst="rect">
            <a:avLst/>
          </a:prstGeom>
          <a:noFill/>
        </p:spPr>
        <p:txBody>
          <a:bodyPr wrap="none" rtlCol="0" anchor="ctr">
            <a:spAutoFit/>
          </a:bodyPr>
          <a:lstStyle/>
          <a:p>
            <a:r>
              <a:rPr kumimoji="1" lang="en-US" altLang="ja-JP" sz="2800" dirty="0" smtClean="0"/>
              <a:t>Photoshop</a:t>
            </a:r>
            <a:endParaRPr kumimoji="1" lang="ja-JP" altLang="en-US" sz="2800" dirty="0"/>
          </a:p>
        </p:txBody>
      </p:sp>
      <p:sp>
        <p:nvSpPr>
          <p:cNvPr id="22" name="テキスト ボックス 21"/>
          <p:cNvSpPr txBox="1"/>
          <p:nvPr/>
        </p:nvSpPr>
        <p:spPr>
          <a:xfrm>
            <a:off x="14063247" y="6404494"/>
            <a:ext cx="2494594" cy="523220"/>
          </a:xfrm>
          <a:prstGeom prst="rect">
            <a:avLst/>
          </a:prstGeom>
          <a:noFill/>
        </p:spPr>
        <p:txBody>
          <a:bodyPr wrap="none" rtlCol="0" anchor="ctr">
            <a:spAutoFit/>
          </a:bodyPr>
          <a:lstStyle/>
          <a:p>
            <a:r>
              <a:rPr kumimoji="1" lang="en-US" altLang="ja-JP" sz="2800" dirty="0" smtClean="0"/>
              <a:t>HTML5 &amp; CSS3</a:t>
            </a:r>
            <a:endParaRPr kumimoji="1" lang="ja-JP" altLang="en-US" sz="2800" dirty="0"/>
          </a:p>
        </p:txBody>
      </p:sp>
      <p:sp>
        <p:nvSpPr>
          <p:cNvPr id="23" name="テキスト ボックス 22"/>
          <p:cNvSpPr txBox="1"/>
          <p:nvPr/>
        </p:nvSpPr>
        <p:spPr>
          <a:xfrm>
            <a:off x="14063247" y="7084215"/>
            <a:ext cx="1202573" cy="523220"/>
          </a:xfrm>
          <a:prstGeom prst="rect">
            <a:avLst/>
          </a:prstGeom>
          <a:noFill/>
        </p:spPr>
        <p:txBody>
          <a:bodyPr wrap="none" rtlCol="0" anchor="ctr">
            <a:spAutoFit/>
          </a:bodyPr>
          <a:lstStyle/>
          <a:p>
            <a:r>
              <a:rPr kumimoji="1" lang="en-US" altLang="ja-JP" sz="2800" dirty="0" smtClean="0"/>
              <a:t>C/C++</a:t>
            </a:r>
            <a:endParaRPr kumimoji="1" lang="ja-JP" altLang="en-US" sz="2800" dirty="0"/>
          </a:p>
        </p:txBody>
      </p:sp>
      <p:sp>
        <p:nvSpPr>
          <p:cNvPr id="24" name="テキスト ボックス 23"/>
          <p:cNvSpPr txBox="1"/>
          <p:nvPr/>
        </p:nvSpPr>
        <p:spPr>
          <a:xfrm>
            <a:off x="14063247" y="7757854"/>
            <a:ext cx="2042547" cy="523220"/>
          </a:xfrm>
          <a:prstGeom prst="rect">
            <a:avLst/>
          </a:prstGeom>
          <a:noFill/>
        </p:spPr>
        <p:txBody>
          <a:bodyPr wrap="none" rtlCol="0" anchor="ctr">
            <a:spAutoFit/>
          </a:bodyPr>
          <a:lstStyle/>
          <a:p>
            <a:r>
              <a:rPr lang="en-US" altLang="ja-JP" sz="2800" dirty="0" smtClean="0"/>
              <a:t>Management</a:t>
            </a:r>
            <a:endParaRPr kumimoji="1" lang="ja-JP" altLang="en-US" sz="2800" dirty="0"/>
          </a:p>
        </p:txBody>
      </p:sp>
      <p:sp>
        <p:nvSpPr>
          <p:cNvPr id="25" name="テキスト ボックス 24"/>
          <p:cNvSpPr txBox="1"/>
          <p:nvPr/>
        </p:nvSpPr>
        <p:spPr>
          <a:xfrm>
            <a:off x="14064256" y="8425411"/>
            <a:ext cx="2489784" cy="523220"/>
          </a:xfrm>
          <a:prstGeom prst="rect">
            <a:avLst/>
          </a:prstGeom>
          <a:noFill/>
        </p:spPr>
        <p:txBody>
          <a:bodyPr wrap="none" rtlCol="0" anchor="ctr">
            <a:spAutoFit/>
          </a:bodyPr>
          <a:lstStyle/>
          <a:p>
            <a:r>
              <a:rPr lang="en-US" altLang="ja-JP" sz="2800" dirty="0" smtClean="0"/>
              <a:t>Communication</a:t>
            </a:r>
            <a:endParaRPr kumimoji="1" lang="ja-JP" altLang="en-US" sz="2800"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2548248843"/>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7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5" grpId="0" animBg="1"/>
      <p:bldP spid="16" grpId="0" animBg="1"/>
      <p:bldP spid="17" grpId="0" animBg="1"/>
      <p:bldP spid="18" grpId="0" animBg="1"/>
      <p:bldP spid="19" grpId="0" animBg="1"/>
      <p:bldP spid="20" grpId="0" animBg="1"/>
      <p:bldP spid="21" grpId="0" animBg="1"/>
      <p:bldP spid="3"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1993234720"/>
      </p:ext>
    </p:extLst>
  </p:cSld>
  <p:clrMapOvr>
    <a:masterClrMapping/>
  </p:clrMapOvr>
  <mc:AlternateContent xmlns:mc="http://schemas.openxmlformats.org/markup-compatibility/2006">
    <mc:Choice xmlns:p14="http://schemas.microsoft.com/office/powerpoint/2010/main" Requires="p14">
      <p:transition spd="slow" p14:dur="59000" advTm="0">
        <p:fade/>
      </p:transition>
    </mc:Choice>
    <mc:Fallback>
      <p:transition spd="slow" advTm="0">
        <p:fade/>
      </p:transition>
    </mc:Fallback>
  </mc:AlternateContent>
  <p:timing>
    <p:tnLst>
      <p:par>
        <p:cTn id="1" dur="indefinite" restart="never" nodeType="tmRoot"/>
      </p:par>
    </p:tnLst>
  </p:timing>
</p:sld>
</file>

<file path=ppt/theme/theme1.xml><?xml version="1.0" encoding="utf-8"?>
<a:theme xmlns:a="http://schemas.openxmlformats.org/drawingml/2006/main" name="Title">
  <a:themeElements>
    <a:clrScheme name="Scheat">
      <a:dk1>
        <a:srgbClr val="FFFFFF"/>
      </a:dk1>
      <a:lt1>
        <a:srgbClr val="000000"/>
      </a:lt1>
      <a:dk2>
        <a:srgbClr val="FFFFFF"/>
      </a:dk2>
      <a:lt2>
        <a:srgbClr val="EEECE1"/>
      </a:lt2>
      <a:accent1>
        <a:srgbClr val="FD7FA6"/>
      </a:accent1>
      <a:accent2>
        <a:srgbClr val="BBFF02"/>
      </a:accent2>
      <a:accent3>
        <a:srgbClr val="00CCFF"/>
      </a:accent3>
      <a:accent4>
        <a:srgbClr val="FF99FF"/>
      </a:accent4>
      <a:accent5>
        <a:srgbClr val="4BACC6"/>
      </a:accent5>
      <a:accent6>
        <a:srgbClr val="F79646"/>
      </a:accent6>
      <a:hlink>
        <a:srgbClr val="CE579B"/>
      </a:hlink>
      <a:folHlink>
        <a:srgbClr val="AA3176"/>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Scheat">
      <a:dk1>
        <a:srgbClr val="FFFFFF"/>
      </a:dk1>
      <a:lt1>
        <a:srgbClr val="000000"/>
      </a:lt1>
      <a:dk2>
        <a:srgbClr val="FFFFFF"/>
      </a:dk2>
      <a:lt2>
        <a:srgbClr val="EEECE1"/>
      </a:lt2>
      <a:accent1>
        <a:srgbClr val="FD7FA6"/>
      </a:accent1>
      <a:accent2>
        <a:srgbClr val="BBFF02"/>
      </a:accent2>
      <a:accent3>
        <a:srgbClr val="00CCFF"/>
      </a:accent3>
      <a:accent4>
        <a:srgbClr val="FF99FF"/>
      </a:accent4>
      <a:accent5>
        <a:srgbClr val="4BACC6"/>
      </a:accent5>
      <a:accent6>
        <a:srgbClr val="F79646"/>
      </a:accent6>
      <a:hlink>
        <a:srgbClr val="CE579B"/>
      </a:hlink>
      <a:folHlink>
        <a:srgbClr val="AA3176"/>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875</TotalTime>
  <Words>2893</Words>
  <Application>Microsoft Office PowerPoint</Application>
  <PresentationFormat>Personalizado</PresentationFormat>
  <Paragraphs>272</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2</vt:i4>
      </vt:variant>
      <vt:variant>
        <vt:lpstr>Títulos de diapositiva</vt:lpstr>
      </vt:variant>
      <vt:variant>
        <vt:i4>38</vt:i4>
      </vt:variant>
    </vt:vector>
  </HeadingPairs>
  <TitlesOfParts>
    <vt:vector size="45" baseType="lpstr">
      <vt:lpstr>ＭＳ Ｐゴシック</vt:lpstr>
      <vt:lpstr>Arial</vt:lpstr>
      <vt:lpstr>Calibri</vt:lpstr>
      <vt:lpstr>Crimson Text</vt:lpstr>
      <vt:lpstr>Spica Neue</vt:lpstr>
      <vt:lpstr>Title</vt:lpstr>
      <vt:lpstr>Contents</vt:lpstr>
      <vt:lpstr>SCHEAT</vt:lpstr>
      <vt:lpstr>WELCOME</vt:lpstr>
      <vt:lpstr>CONTENTS</vt:lpstr>
      <vt:lpstr>ABOUT US</vt:lpstr>
      <vt:lpstr>OUR PHILOSOPHY</vt:lpstr>
      <vt:lpstr>OUR BRAIN</vt:lpstr>
      <vt:lpstr>OUR MEMBERS</vt:lpstr>
      <vt:lpstr>OUR SPECIALIST</vt:lpstr>
      <vt:lpstr>OUR MEMBERS</vt:lpstr>
      <vt:lpstr>OUR SERVICES</vt:lpstr>
      <vt:lpstr>OUR PORTFOLIO</vt:lpstr>
      <vt:lpstr>OUR PORTFOLIO</vt:lpstr>
      <vt:lpstr>HISTORY</vt:lpstr>
      <vt:lpstr>Presentación de PowerPoint</vt:lpstr>
      <vt:lpstr>Presentación de PowerPoint</vt:lpstr>
      <vt:lpstr>NEW PROPOSAL</vt:lpstr>
      <vt:lpstr>NEW CONCEPT</vt:lpstr>
      <vt:lpstr>CONCEPT BACKGROUND</vt:lpstr>
      <vt:lpstr>3 PILLARS</vt:lpstr>
      <vt:lpstr>4 STEPS</vt:lpstr>
      <vt:lpstr>PRODUCT INGREDIENTS</vt:lpstr>
      <vt:lpstr>OUTPUT IMAGE</vt:lpstr>
      <vt:lpstr>DEPARTURE</vt:lpstr>
      <vt:lpstr>ANYTIME ANYWHERE</vt:lpstr>
      <vt:lpstr>MEMORIES</vt:lpstr>
      <vt:lpstr>INTO THE TIME GONE BY</vt:lpstr>
      <vt:lpstr>ANALYSIS</vt:lpstr>
      <vt:lpstr>3 POINTS</vt:lpstr>
      <vt:lpstr>PRODUCT TARGET</vt:lpstr>
      <vt:lpstr>5 IMPORTANT POINTS</vt:lpstr>
      <vt:lpstr>USER AGE DEMOGRAPHICS</vt:lpstr>
      <vt:lpstr>APPLICATION SESSIONS</vt:lpstr>
      <vt:lpstr>NO BORDER</vt:lpstr>
      <vt:lpstr>SALES CHART</vt:lpstr>
      <vt:lpstr>WORLD PARTNERS</vt:lpstr>
      <vt:lpstr>KEY TAKEAWAYS</vt:lpstr>
      <vt:lpstr>MADE FROM MEMORIES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User</cp:lastModifiedBy>
  <cp:revision>75</cp:revision>
  <dcterms:created xsi:type="dcterms:W3CDTF">2015-02-26T15:14:38Z</dcterms:created>
  <dcterms:modified xsi:type="dcterms:W3CDTF">2019-12-28T04:48:00Z</dcterms:modified>
</cp:coreProperties>
</file>