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7" d="100"/>
          <a:sy n="47" d="100"/>
        </p:scale>
        <p:origin x="696" y="36"/>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
              <c:layout>
                <c:manualLayout>
                  <c:x val="-0.13608317823908375"/>
                  <c:y val="-0.25859891144917246"/>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2"/>
              <c:layout>
                <c:manualLayout>
                  <c:x val="0.18580787401574803"/>
                  <c:y val="-5.9814592091288312E-3"/>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3"/>
              <c:layout>
                <c:manualLayout>
                  <c:x val="0.13164781675017895"/>
                  <c:y val="0.13577816463096196"/>
                </c:manualLayout>
              </c:layout>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ja-JP" sz="4000">
                    <a:solidFill>
                      <a:schemeClr val="bg1">
                        <a:lumMod val="75000"/>
                        <a:lumOff val="25000"/>
                      </a:schemeClr>
                    </a:solidFill>
                  </a:defRPr>
                </a:pPr>
                <a:endParaRPr lang="es-PE"/>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lang="ja-JP" sz="2400"/>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299977192"/>
        <c:axId val="299974056"/>
      </c:lineChart>
      <c:catAx>
        <c:axId val="299977192"/>
        <c:scaling>
          <c:orientation val="minMax"/>
        </c:scaling>
        <c:delete val="0"/>
        <c:axPos val="b"/>
        <c:numFmt formatCode="General" sourceLinked="1"/>
        <c:majorTickMark val="out"/>
        <c:minorTickMark val="none"/>
        <c:tickLblPos val="nextTo"/>
        <c:spPr>
          <a:ln>
            <a:noFill/>
          </a:ln>
        </c:spPr>
        <c:txPr>
          <a:bodyPr/>
          <a:lstStyle/>
          <a:p>
            <a:pPr>
              <a:defRPr lang="ja-JP" sz="2400"/>
            </a:pPr>
            <a:endParaRPr lang="es-PE"/>
          </a:p>
        </c:txPr>
        <c:crossAx val="299974056"/>
        <c:crosses val="autoZero"/>
        <c:auto val="1"/>
        <c:lblAlgn val="ctr"/>
        <c:lblOffset val="100"/>
        <c:noMultiLvlLbl val="0"/>
      </c:catAx>
      <c:valAx>
        <c:axId val="299974056"/>
        <c:scaling>
          <c:orientation val="minMax"/>
        </c:scaling>
        <c:delete val="1"/>
        <c:axPos val="l"/>
        <c:majorGridlines>
          <c:spPr>
            <a:ln>
              <a:noFill/>
            </a:ln>
          </c:spPr>
        </c:majorGridlines>
        <c:numFmt formatCode="General" sourceLinked="1"/>
        <c:majorTickMark val="out"/>
        <c:minorTickMark val="none"/>
        <c:tickLblPos val="nextTo"/>
        <c:crossAx val="299977192"/>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299968960"/>
        <c:axId val="299972488"/>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99967784"/>
        <c:axId val="299967000"/>
      </c:lineChart>
      <c:catAx>
        <c:axId val="299968960"/>
        <c:scaling>
          <c:orientation val="minMax"/>
        </c:scaling>
        <c:delete val="0"/>
        <c:axPos val="b"/>
        <c:numFmt formatCode="General" sourceLinked="0"/>
        <c:majorTickMark val="out"/>
        <c:minorTickMark val="none"/>
        <c:tickLblPos val="nextTo"/>
        <c:txPr>
          <a:bodyPr/>
          <a:lstStyle/>
          <a:p>
            <a:pPr>
              <a:defRPr lang="ja-JP"/>
            </a:pPr>
            <a:endParaRPr lang="es-PE"/>
          </a:p>
        </c:txPr>
        <c:crossAx val="299972488"/>
        <c:crosses val="autoZero"/>
        <c:auto val="1"/>
        <c:lblAlgn val="ctr"/>
        <c:lblOffset val="100"/>
        <c:noMultiLvlLbl val="0"/>
      </c:catAx>
      <c:valAx>
        <c:axId val="299972488"/>
        <c:scaling>
          <c:orientation val="minMax"/>
        </c:scaling>
        <c:delete val="0"/>
        <c:axPos val="l"/>
        <c:majorGridlines>
          <c:spPr>
            <a:ln>
              <a:noFill/>
            </a:ln>
          </c:spPr>
        </c:majorGridlines>
        <c:numFmt formatCode="General" sourceLinked="1"/>
        <c:majorTickMark val="out"/>
        <c:minorTickMark val="none"/>
        <c:tickLblPos val="nextTo"/>
        <c:txPr>
          <a:bodyPr/>
          <a:lstStyle/>
          <a:p>
            <a:pPr>
              <a:defRPr lang="ja-JP"/>
            </a:pPr>
            <a:endParaRPr lang="es-PE"/>
          </a:p>
        </c:txPr>
        <c:crossAx val="299968960"/>
        <c:crosses val="autoZero"/>
        <c:crossBetween val="between"/>
      </c:valAx>
      <c:valAx>
        <c:axId val="299967000"/>
        <c:scaling>
          <c:orientation val="minMax"/>
        </c:scaling>
        <c:delete val="0"/>
        <c:axPos val="r"/>
        <c:numFmt formatCode="General" sourceLinked="1"/>
        <c:majorTickMark val="out"/>
        <c:minorTickMark val="none"/>
        <c:tickLblPos val="nextTo"/>
        <c:txPr>
          <a:bodyPr/>
          <a:lstStyle/>
          <a:p>
            <a:pPr>
              <a:defRPr lang="ja-JP"/>
            </a:pPr>
            <a:endParaRPr lang="es-PE"/>
          </a:p>
        </c:txPr>
        <c:crossAx val="299967784"/>
        <c:crosses val="max"/>
        <c:crossBetween val="between"/>
      </c:valAx>
      <c:catAx>
        <c:axId val="299967784"/>
        <c:scaling>
          <c:orientation val="minMax"/>
        </c:scaling>
        <c:delete val="1"/>
        <c:axPos val="b"/>
        <c:numFmt formatCode="General" sourceLinked="1"/>
        <c:majorTickMark val="out"/>
        <c:minorTickMark val="none"/>
        <c:tickLblPos val="nextTo"/>
        <c:crossAx val="299967000"/>
        <c:crosses val="autoZero"/>
        <c:auto val="1"/>
        <c:lblAlgn val="ctr"/>
        <c:lblOffset val="100"/>
        <c:noMultiLvlLbl val="0"/>
      </c:catAx>
      <c:spPr>
        <a:ln>
          <a:noFill/>
        </a:ln>
      </c:spPr>
    </c:plotArea>
    <c:legend>
      <c:legendPos val="b"/>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2019/12/27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‹Nº›</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2019/12/27</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‹Nº›</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‹Nº›</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20"/>
          </p:nvPr>
        </p:nvSpPr>
        <p:spPr/>
      </p:sp>
      <p:sp>
        <p:nvSpPr>
          <p:cNvPr id="6" name="図プレースホルダー 5"/>
          <p:cNvSpPr>
            <a:spLocks noGrp="1"/>
          </p:cNvSpPr>
          <p:nvPr>
            <p:ph type="pic" sz="quarter" idx="18"/>
          </p:nvPr>
        </p:nvSpPr>
        <p:spPr/>
      </p:sp>
      <p:sp>
        <p:nvSpPr>
          <p:cNvPr id="10" name="図プレースホルダー 9"/>
          <p:cNvSpPr>
            <a:spLocks noGrp="1"/>
          </p:cNvSpPr>
          <p:nvPr>
            <p:ph type="pic" sz="quarter" idx="16"/>
          </p:nvPr>
        </p:nvSpPr>
        <p:spPr/>
      </p:sp>
    </p:spTree>
    <p:extLst>
      <p:ext uri="{BB962C8B-B14F-4D97-AF65-F5344CB8AC3E}">
        <p14:creationId xmlns:p14="http://schemas.microsoft.com/office/powerpoint/2010/main" val="238985337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5"/>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6"/>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fontScale="92500"/>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mc:AlternateContent xmlns:mc="http://schemas.openxmlformats.org/markup-compatibility/2006">
    <mc:Choice xmlns:p14="http://schemas.microsoft.com/office/powerpoint/2010/main" Requires="p14">
      <p:transition spd="slow" p14:dur="59000" advTm="0">
        <p:fade thruBlk="1"/>
      </p:transition>
    </mc:Choice>
    <mc:Fallback>
      <p:transition spd="slow" advTm="0">
        <p:fade thruBlk="1"/>
      </p:transition>
    </mc:Fallback>
  </mc:AlternateContent>
  <p:timing>
    <p:tnLst>
      <p:par>
        <p:cTn id="1" dur="indefinite" restart="never" nodeType="tmRoot"/>
      </p:par>
    </p:tnLst>
  </p:timing>
</p:sld>
</file>

<file path=ppt/theme/theme1.xml><?xml version="1.0" encoding="utf-8"?>
<a:theme xmlns:a="http://schemas.openxmlformats.org/drawingml/2006/main" name="Title">
  <a:themeElements>
    <a:clrScheme name="ユーザー定義 2">
      <a:dk1>
        <a:srgbClr val="FFFFFF"/>
      </a:dk1>
      <a:lt1>
        <a:srgbClr val="000000"/>
      </a:lt1>
      <a:dk2>
        <a:srgbClr val="FFFFFF"/>
      </a:dk2>
      <a:lt2>
        <a:srgbClr val="EEECE1"/>
      </a:lt2>
      <a:accent1>
        <a:srgbClr val="BBFF02"/>
      </a:accent1>
      <a:accent2>
        <a:srgbClr val="02FFB5"/>
      </a:accent2>
      <a:accent3>
        <a:srgbClr val="00CCFF"/>
      </a:accent3>
      <a:accent4>
        <a:srgbClr val="FF99FF"/>
      </a:accent4>
      <a:accent5>
        <a:srgbClr val="4BACC6"/>
      </a:accent5>
      <a:accent6>
        <a:srgbClr val="F79646"/>
      </a:accent6>
      <a:hlink>
        <a:srgbClr val="BBFF02"/>
      </a:hlink>
      <a:folHlink>
        <a:srgbClr val="8CC000"/>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ユーザー定義 2">
      <a:dk1>
        <a:srgbClr val="FFFFFF"/>
      </a:dk1>
      <a:lt1>
        <a:srgbClr val="000000"/>
      </a:lt1>
      <a:dk2>
        <a:srgbClr val="FFFFFF"/>
      </a:dk2>
      <a:lt2>
        <a:srgbClr val="EEECE1"/>
      </a:lt2>
      <a:accent1>
        <a:srgbClr val="BBFF02"/>
      </a:accent1>
      <a:accent2>
        <a:srgbClr val="02FFB5"/>
      </a:accent2>
      <a:accent3>
        <a:srgbClr val="00CCFF"/>
      </a:accent3>
      <a:accent4>
        <a:srgbClr val="FF99FF"/>
      </a:accent4>
      <a:accent5>
        <a:srgbClr val="4BACC6"/>
      </a:accent5>
      <a:accent6>
        <a:srgbClr val="F79646"/>
      </a:accent6>
      <a:hlink>
        <a:srgbClr val="BBFF02"/>
      </a:hlink>
      <a:folHlink>
        <a:srgbClr val="8CC000"/>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TotalTime>
  <Words>2893</Words>
  <Application>Microsoft Office PowerPoint</Application>
  <PresentationFormat>Personalizado</PresentationFormat>
  <Paragraphs>272</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38</vt:i4>
      </vt:variant>
    </vt:vector>
  </HeadingPairs>
  <TitlesOfParts>
    <vt:vector size="45" baseType="lpstr">
      <vt:lpstr>ＭＳ Ｐゴシック</vt:lpstr>
      <vt:lpstr>Arial</vt:lpstr>
      <vt:lpstr>Calibri</vt:lpstr>
      <vt:lpstr>Crimson Text</vt:lpstr>
      <vt:lpstr>Spica Neue</vt: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Presentación de PowerPoint</vt:lpstr>
      <vt:lpstr>Presentación de PowerPoint</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User</cp:lastModifiedBy>
  <cp:revision>72</cp:revision>
  <dcterms:created xsi:type="dcterms:W3CDTF">2015-02-26T15:14:38Z</dcterms:created>
  <dcterms:modified xsi:type="dcterms:W3CDTF">2019-12-28T04:48:33Z</dcterms:modified>
</cp:coreProperties>
</file>