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9" r:id="rId4"/>
    <p:sldId id="267" r:id="rId5"/>
    <p:sldId id="270" r:id="rId6"/>
    <p:sldId id="274" r:id="rId7"/>
    <p:sldId id="271" r:id="rId8"/>
    <p:sldId id="268" r:id="rId9"/>
    <p:sldId id="265" r:id="rId10"/>
    <p:sldId id="276" r:id="rId11"/>
    <p:sldId id="261" r:id="rId12"/>
    <p:sldId id="275" r:id="rId13"/>
    <p:sldId id="264" r:id="rId14"/>
    <p:sldId id="263" r:id="rId15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3F3-45AE-A7A3-DA15508C478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3F3-45AE-A7A3-DA15508C478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3F3-45AE-A7A3-DA15508C478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3F3-45AE-A7A3-DA15508C4785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80</c:v>
                </c:pt>
                <c:pt idx="2">
                  <c:v>60</c:v>
                </c:pt>
                <c:pt idx="3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3F3-45AE-A7A3-DA15508C47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overlap val="100"/>
        <c:axId val="1132945768"/>
        <c:axId val="1132979088"/>
      </c:barChart>
      <c:catAx>
        <c:axId val="11329457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32979088"/>
        <c:crosses val="autoZero"/>
        <c:auto val="1"/>
        <c:lblAlgn val="ctr"/>
        <c:lblOffset val="100"/>
        <c:noMultiLvlLbl val="0"/>
      </c:catAx>
      <c:valAx>
        <c:axId val="1132979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32945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623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141DD-6612-4C95-8BFC-B1C514951694}" type="datetimeFigureOut">
              <a:rPr lang="es-PE" smtClean="0"/>
              <a:t>11/12/2019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ADDC-3031-4E5C-BA79-E6A74FFC301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40961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alphaModFix amt="18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428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244">
            <a:extLst>
              <a:ext uri="{FF2B5EF4-FFF2-40B4-BE49-F238E27FC236}">
                <a16:creationId xmlns:a16="http://schemas.microsoft.com/office/drawing/2014/main" xmlns="" id="{9102A088-566A-4D12-AF2B-EFF4B155A3AA}"/>
              </a:ext>
            </a:extLst>
          </p:cNvPr>
          <p:cNvGrpSpPr/>
          <p:nvPr userDrawn="1"/>
        </p:nvGrpSpPr>
        <p:grpSpPr>
          <a:xfrm>
            <a:off x="-2471" y="5327934"/>
            <a:ext cx="12194471" cy="1341439"/>
            <a:chOff x="296589" y="1557817"/>
            <a:chExt cx="11897882" cy="1308813"/>
          </a:xfrm>
          <a:solidFill>
            <a:srgbClr val="FF0000">
              <a:alpha val="10000"/>
            </a:srgbClr>
          </a:solidFill>
        </p:grpSpPr>
        <p:sp>
          <p:nvSpPr>
            <p:cNvPr id="85" name="Oval 5">
              <a:extLst>
                <a:ext uri="{FF2B5EF4-FFF2-40B4-BE49-F238E27FC236}">
                  <a16:creationId xmlns:a16="http://schemas.microsoft.com/office/drawing/2014/main" xmlns="" id="{541E17EC-BBAE-4EE4-919E-4186C1973971}"/>
                </a:ext>
              </a:extLst>
            </p:cNvPr>
            <p:cNvSpPr/>
            <p:nvPr/>
          </p:nvSpPr>
          <p:spPr>
            <a:xfrm>
              <a:off x="3852805" y="2054884"/>
              <a:ext cx="314683" cy="31468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86" name="Oval 6">
              <a:extLst>
                <a:ext uri="{FF2B5EF4-FFF2-40B4-BE49-F238E27FC236}">
                  <a16:creationId xmlns:a16="http://schemas.microsoft.com/office/drawing/2014/main" xmlns="" id="{B97033E4-3712-4063-85B5-8FD5B3642D70}"/>
                </a:ext>
              </a:extLst>
            </p:cNvPr>
            <p:cNvSpPr/>
            <p:nvPr/>
          </p:nvSpPr>
          <p:spPr>
            <a:xfrm rot="10800000">
              <a:off x="5343938" y="2054884"/>
              <a:ext cx="314683" cy="31468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grpSp>
          <p:nvGrpSpPr>
            <p:cNvPr id="87" name="그룹 247">
              <a:extLst>
                <a:ext uri="{FF2B5EF4-FFF2-40B4-BE49-F238E27FC236}">
                  <a16:creationId xmlns:a16="http://schemas.microsoft.com/office/drawing/2014/main" xmlns="" id="{051D963F-462D-4A1A-AED9-F5D34AC18B6D}"/>
                </a:ext>
              </a:extLst>
            </p:cNvPr>
            <p:cNvGrpSpPr/>
            <p:nvPr/>
          </p:nvGrpSpPr>
          <p:grpSpPr>
            <a:xfrm>
              <a:off x="4255789" y="2210915"/>
              <a:ext cx="1048549" cy="655715"/>
              <a:chOff x="1650385" y="6129099"/>
              <a:chExt cx="724883" cy="453308"/>
            </a:xfrm>
            <a:grpFill/>
          </p:grpSpPr>
          <p:sp>
            <p:nvSpPr>
              <p:cNvPr id="235" name="Oval 235">
                <a:extLst>
                  <a:ext uri="{FF2B5EF4-FFF2-40B4-BE49-F238E27FC236}">
                    <a16:creationId xmlns:a16="http://schemas.microsoft.com/office/drawing/2014/main" xmlns="" id="{A467EB39-9F2C-438D-B7F9-0B4673BF9E9A}"/>
                  </a:ext>
                </a:extLst>
              </p:cNvPr>
              <p:cNvSpPr/>
              <p:nvPr/>
            </p:nvSpPr>
            <p:spPr>
              <a:xfrm rot="10800000">
                <a:off x="2197275" y="6293467"/>
                <a:ext cx="177993" cy="177993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36" name="Rectangle 236">
                <a:extLst>
                  <a:ext uri="{FF2B5EF4-FFF2-40B4-BE49-F238E27FC236}">
                    <a16:creationId xmlns:a16="http://schemas.microsoft.com/office/drawing/2014/main" xmlns="" id="{B1622B2C-6F53-49EA-B4B5-F286B4C1C059}"/>
                  </a:ext>
                </a:extLst>
              </p:cNvPr>
              <p:cNvSpPr/>
              <p:nvPr/>
            </p:nvSpPr>
            <p:spPr>
              <a:xfrm>
                <a:off x="2256605" y="6129099"/>
                <a:ext cx="59331" cy="199641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37" name="Oval 237">
                <a:extLst>
                  <a:ext uri="{FF2B5EF4-FFF2-40B4-BE49-F238E27FC236}">
                    <a16:creationId xmlns:a16="http://schemas.microsoft.com/office/drawing/2014/main" xmlns="" id="{D594FD58-E490-4FE6-BA11-5B15F1DF19A0}"/>
                  </a:ext>
                </a:extLst>
              </p:cNvPr>
              <p:cNvSpPr/>
              <p:nvPr/>
            </p:nvSpPr>
            <p:spPr>
              <a:xfrm rot="10800000">
                <a:off x="2011682" y="6417006"/>
                <a:ext cx="158216" cy="15821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38" name="Rectangle 238">
                <a:extLst>
                  <a:ext uri="{FF2B5EF4-FFF2-40B4-BE49-F238E27FC236}">
                    <a16:creationId xmlns:a16="http://schemas.microsoft.com/office/drawing/2014/main" xmlns="" id="{15B585BD-F3D4-4555-BD10-B613A84B6DC4}"/>
                  </a:ext>
                </a:extLst>
              </p:cNvPr>
              <p:cNvSpPr/>
              <p:nvPr/>
            </p:nvSpPr>
            <p:spPr>
              <a:xfrm>
                <a:off x="2061124" y="6129099"/>
                <a:ext cx="59331" cy="29861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39" name="Oval 239">
                <a:extLst>
                  <a:ext uri="{FF2B5EF4-FFF2-40B4-BE49-F238E27FC236}">
                    <a16:creationId xmlns:a16="http://schemas.microsoft.com/office/drawing/2014/main" xmlns="" id="{416A11FC-6408-460F-AD0B-4679C8E79642}"/>
                  </a:ext>
                </a:extLst>
              </p:cNvPr>
              <p:cNvSpPr/>
              <p:nvPr/>
            </p:nvSpPr>
            <p:spPr>
              <a:xfrm rot="10800000">
                <a:off x="1835978" y="6443968"/>
                <a:ext cx="138439" cy="13843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40" name="Rectangle 240">
                <a:extLst>
                  <a:ext uri="{FF2B5EF4-FFF2-40B4-BE49-F238E27FC236}">
                    <a16:creationId xmlns:a16="http://schemas.microsoft.com/office/drawing/2014/main" xmlns="" id="{B8295049-D904-4F98-A650-5C2CD38FF270}"/>
                  </a:ext>
                </a:extLst>
              </p:cNvPr>
              <p:cNvSpPr/>
              <p:nvPr/>
            </p:nvSpPr>
            <p:spPr>
              <a:xfrm>
                <a:off x="1875531" y="6134265"/>
                <a:ext cx="59331" cy="31643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41" name="Oval 241">
                <a:extLst>
                  <a:ext uri="{FF2B5EF4-FFF2-40B4-BE49-F238E27FC236}">
                    <a16:creationId xmlns:a16="http://schemas.microsoft.com/office/drawing/2014/main" xmlns="" id="{4496DD3C-A98B-4617-99D3-574678A6EA35}"/>
                  </a:ext>
                </a:extLst>
              </p:cNvPr>
              <p:cNvSpPr/>
              <p:nvPr/>
            </p:nvSpPr>
            <p:spPr>
              <a:xfrm rot="10800000">
                <a:off x="1650385" y="6354893"/>
                <a:ext cx="118662" cy="118662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42" name="Rectangle 242">
                <a:extLst>
                  <a:ext uri="{FF2B5EF4-FFF2-40B4-BE49-F238E27FC236}">
                    <a16:creationId xmlns:a16="http://schemas.microsoft.com/office/drawing/2014/main" xmlns="" id="{F45DFB6C-772C-41C5-9083-FCC1A03853CA}"/>
                  </a:ext>
                </a:extLst>
              </p:cNvPr>
              <p:cNvSpPr/>
              <p:nvPr/>
            </p:nvSpPr>
            <p:spPr>
              <a:xfrm>
                <a:off x="1680050" y="6130006"/>
                <a:ext cx="59331" cy="231616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88" name="그룹 246">
              <a:extLst>
                <a:ext uri="{FF2B5EF4-FFF2-40B4-BE49-F238E27FC236}">
                  <a16:creationId xmlns:a16="http://schemas.microsoft.com/office/drawing/2014/main" xmlns="" id="{E8FB200D-113E-496A-920E-BC43864E6C79}"/>
                </a:ext>
              </a:extLst>
            </p:cNvPr>
            <p:cNvGrpSpPr/>
            <p:nvPr/>
          </p:nvGrpSpPr>
          <p:grpSpPr>
            <a:xfrm>
              <a:off x="5349728" y="1557823"/>
              <a:ext cx="1402833" cy="811745"/>
              <a:chOff x="2406647" y="5677604"/>
              <a:chExt cx="969807" cy="561175"/>
            </a:xfrm>
            <a:grpFill/>
          </p:grpSpPr>
          <p:sp>
            <p:nvSpPr>
              <p:cNvPr id="226" name="Oval 226">
                <a:extLst>
                  <a:ext uri="{FF2B5EF4-FFF2-40B4-BE49-F238E27FC236}">
                    <a16:creationId xmlns:a16="http://schemas.microsoft.com/office/drawing/2014/main" xmlns="" id="{0CCF5480-C536-4D00-99BE-487905895D61}"/>
                  </a:ext>
                </a:extLst>
              </p:cNvPr>
              <p:cNvSpPr/>
              <p:nvPr/>
            </p:nvSpPr>
            <p:spPr>
              <a:xfrm>
                <a:off x="2406647" y="6021232"/>
                <a:ext cx="217547" cy="217547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27" name="Oval 227">
                <a:extLst>
                  <a:ext uri="{FF2B5EF4-FFF2-40B4-BE49-F238E27FC236}">
                    <a16:creationId xmlns:a16="http://schemas.microsoft.com/office/drawing/2014/main" xmlns="" id="{172B5A5C-E770-4FD5-BCDF-4DAABCEFB673}"/>
                  </a:ext>
                </a:extLst>
              </p:cNvPr>
              <p:cNvSpPr/>
              <p:nvPr/>
            </p:nvSpPr>
            <p:spPr>
              <a:xfrm>
                <a:off x="2651571" y="5788551"/>
                <a:ext cx="177993" cy="177993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28" name="Rectangle 228">
                <a:extLst>
                  <a:ext uri="{FF2B5EF4-FFF2-40B4-BE49-F238E27FC236}">
                    <a16:creationId xmlns:a16="http://schemas.microsoft.com/office/drawing/2014/main" xmlns="" id="{E2947E48-5947-4824-890C-E968C9EE7D8A}"/>
                  </a:ext>
                </a:extLst>
              </p:cNvPr>
              <p:cNvSpPr/>
              <p:nvPr/>
            </p:nvSpPr>
            <p:spPr>
              <a:xfrm rot="10800000">
                <a:off x="2710903" y="5931271"/>
                <a:ext cx="59331" cy="199641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29" name="Oval 229">
                <a:extLst>
                  <a:ext uri="{FF2B5EF4-FFF2-40B4-BE49-F238E27FC236}">
                    <a16:creationId xmlns:a16="http://schemas.microsoft.com/office/drawing/2014/main" xmlns="" id="{A086C55D-3240-447D-A210-F235FB1C2DAB}"/>
                  </a:ext>
                </a:extLst>
              </p:cNvPr>
              <p:cNvSpPr/>
              <p:nvPr/>
            </p:nvSpPr>
            <p:spPr>
              <a:xfrm>
                <a:off x="2856940" y="5684789"/>
                <a:ext cx="158216" cy="15821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30" name="Rectangle 230">
                <a:extLst>
                  <a:ext uri="{FF2B5EF4-FFF2-40B4-BE49-F238E27FC236}">
                    <a16:creationId xmlns:a16="http://schemas.microsoft.com/office/drawing/2014/main" xmlns="" id="{2C257C28-ADF5-4288-A801-3FA1BB552C73}"/>
                  </a:ext>
                </a:extLst>
              </p:cNvPr>
              <p:cNvSpPr/>
              <p:nvPr/>
            </p:nvSpPr>
            <p:spPr>
              <a:xfrm rot="10800000">
                <a:off x="2906384" y="5832302"/>
                <a:ext cx="59331" cy="29861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31" name="Oval 231">
                <a:extLst>
                  <a:ext uri="{FF2B5EF4-FFF2-40B4-BE49-F238E27FC236}">
                    <a16:creationId xmlns:a16="http://schemas.microsoft.com/office/drawing/2014/main" xmlns="" id="{B9E5501C-D171-4379-BA28-0AE1FBB70B08}"/>
                  </a:ext>
                </a:extLst>
              </p:cNvPr>
              <p:cNvSpPr/>
              <p:nvPr/>
            </p:nvSpPr>
            <p:spPr>
              <a:xfrm>
                <a:off x="3052422" y="5677604"/>
                <a:ext cx="138439" cy="13843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32" name="Rectangle 232">
                <a:extLst>
                  <a:ext uri="{FF2B5EF4-FFF2-40B4-BE49-F238E27FC236}">
                    <a16:creationId xmlns:a16="http://schemas.microsoft.com/office/drawing/2014/main" xmlns="" id="{005F41A6-12F1-4AB2-8B32-AAEAF7EFC538}"/>
                  </a:ext>
                </a:extLst>
              </p:cNvPr>
              <p:cNvSpPr/>
              <p:nvPr/>
            </p:nvSpPr>
            <p:spPr>
              <a:xfrm rot="10800000">
                <a:off x="3091977" y="5809314"/>
                <a:ext cx="59331" cy="31643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33" name="Oval 233">
                <a:extLst>
                  <a:ext uri="{FF2B5EF4-FFF2-40B4-BE49-F238E27FC236}">
                    <a16:creationId xmlns:a16="http://schemas.microsoft.com/office/drawing/2014/main" xmlns="" id="{A5AC2B0D-4B49-4021-8AA6-ECA958D52E04}"/>
                  </a:ext>
                </a:extLst>
              </p:cNvPr>
              <p:cNvSpPr/>
              <p:nvPr/>
            </p:nvSpPr>
            <p:spPr>
              <a:xfrm>
                <a:off x="3257792" y="5786456"/>
                <a:ext cx="118662" cy="118662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34" name="Rectangle 234">
                <a:extLst>
                  <a:ext uri="{FF2B5EF4-FFF2-40B4-BE49-F238E27FC236}">
                    <a16:creationId xmlns:a16="http://schemas.microsoft.com/office/drawing/2014/main" xmlns="" id="{29E61069-088D-4AFD-9170-860466A7C0EC}"/>
                  </a:ext>
                </a:extLst>
              </p:cNvPr>
              <p:cNvSpPr/>
              <p:nvPr/>
            </p:nvSpPr>
            <p:spPr>
              <a:xfrm rot="10800000">
                <a:off x="3287458" y="5898389"/>
                <a:ext cx="59331" cy="231616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89" name="그룹 243">
              <a:extLst>
                <a:ext uri="{FF2B5EF4-FFF2-40B4-BE49-F238E27FC236}">
                  <a16:creationId xmlns:a16="http://schemas.microsoft.com/office/drawing/2014/main" xmlns="" id="{31C6F207-7577-47A8-933E-D3F984A21122}"/>
                </a:ext>
              </a:extLst>
            </p:cNvPr>
            <p:cNvGrpSpPr/>
            <p:nvPr/>
          </p:nvGrpSpPr>
          <p:grpSpPr>
            <a:xfrm>
              <a:off x="7238054" y="2210913"/>
              <a:ext cx="1048549" cy="655715"/>
              <a:chOff x="3712085" y="6129098"/>
              <a:chExt cx="724883" cy="453308"/>
            </a:xfrm>
            <a:grpFill/>
          </p:grpSpPr>
          <p:sp>
            <p:nvSpPr>
              <p:cNvPr id="218" name="Oval 218">
                <a:extLst>
                  <a:ext uri="{FF2B5EF4-FFF2-40B4-BE49-F238E27FC236}">
                    <a16:creationId xmlns:a16="http://schemas.microsoft.com/office/drawing/2014/main" xmlns="" id="{20503670-10D9-4E26-9822-461D9D903041}"/>
                  </a:ext>
                </a:extLst>
              </p:cNvPr>
              <p:cNvSpPr/>
              <p:nvPr/>
            </p:nvSpPr>
            <p:spPr>
              <a:xfrm rot="10800000">
                <a:off x="4258975" y="6293466"/>
                <a:ext cx="177993" cy="177993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19" name="Rectangle 219">
                <a:extLst>
                  <a:ext uri="{FF2B5EF4-FFF2-40B4-BE49-F238E27FC236}">
                    <a16:creationId xmlns:a16="http://schemas.microsoft.com/office/drawing/2014/main" xmlns="" id="{63327BD7-4497-4A5B-A643-861FF2F5839F}"/>
                  </a:ext>
                </a:extLst>
              </p:cNvPr>
              <p:cNvSpPr/>
              <p:nvPr/>
            </p:nvSpPr>
            <p:spPr>
              <a:xfrm>
                <a:off x="4318305" y="6129098"/>
                <a:ext cx="59331" cy="199641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20" name="Oval 220">
                <a:extLst>
                  <a:ext uri="{FF2B5EF4-FFF2-40B4-BE49-F238E27FC236}">
                    <a16:creationId xmlns:a16="http://schemas.microsoft.com/office/drawing/2014/main" xmlns="" id="{F2485920-0363-41F1-A9B9-E69AFD1E3E23}"/>
                  </a:ext>
                </a:extLst>
              </p:cNvPr>
              <p:cNvSpPr/>
              <p:nvPr/>
            </p:nvSpPr>
            <p:spPr>
              <a:xfrm rot="10800000">
                <a:off x="4073382" y="6417005"/>
                <a:ext cx="158216" cy="15821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21" name="Rectangle 221">
                <a:extLst>
                  <a:ext uri="{FF2B5EF4-FFF2-40B4-BE49-F238E27FC236}">
                    <a16:creationId xmlns:a16="http://schemas.microsoft.com/office/drawing/2014/main" xmlns="" id="{622E8AD9-D498-4FA1-B913-79ED65147FAB}"/>
                  </a:ext>
                </a:extLst>
              </p:cNvPr>
              <p:cNvSpPr/>
              <p:nvPr/>
            </p:nvSpPr>
            <p:spPr>
              <a:xfrm>
                <a:off x="4122824" y="6129098"/>
                <a:ext cx="59331" cy="29861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22" name="Oval 222">
                <a:extLst>
                  <a:ext uri="{FF2B5EF4-FFF2-40B4-BE49-F238E27FC236}">
                    <a16:creationId xmlns:a16="http://schemas.microsoft.com/office/drawing/2014/main" xmlns="" id="{2DC00F80-AF99-4DE0-BF55-B578A6EC46A1}"/>
                  </a:ext>
                </a:extLst>
              </p:cNvPr>
              <p:cNvSpPr/>
              <p:nvPr/>
            </p:nvSpPr>
            <p:spPr>
              <a:xfrm rot="10800000">
                <a:off x="3897678" y="6443967"/>
                <a:ext cx="138439" cy="13843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23" name="Rectangle 223">
                <a:extLst>
                  <a:ext uri="{FF2B5EF4-FFF2-40B4-BE49-F238E27FC236}">
                    <a16:creationId xmlns:a16="http://schemas.microsoft.com/office/drawing/2014/main" xmlns="" id="{BE174564-B272-4475-B8DE-B2DD9CE4D042}"/>
                  </a:ext>
                </a:extLst>
              </p:cNvPr>
              <p:cNvSpPr/>
              <p:nvPr/>
            </p:nvSpPr>
            <p:spPr>
              <a:xfrm>
                <a:off x="3937231" y="6134264"/>
                <a:ext cx="59331" cy="31643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24" name="Oval 224">
                <a:extLst>
                  <a:ext uri="{FF2B5EF4-FFF2-40B4-BE49-F238E27FC236}">
                    <a16:creationId xmlns:a16="http://schemas.microsoft.com/office/drawing/2014/main" xmlns="" id="{61295E10-FDCB-4D02-93F5-524A91D8C677}"/>
                  </a:ext>
                </a:extLst>
              </p:cNvPr>
              <p:cNvSpPr/>
              <p:nvPr/>
            </p:nvSpPr>
            <p:spPr>
              <a:xfrm rot="10800000">
                <a:off x="3712085" y="6354892"/>
                <a:ext cx="118662" cy="118662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25" name="Rectangle 225">
                <a:extLst>
                  <a:ext uri="{FF2B5EF4-FFF2-40B4-BE49-F238E27FC236}">
                    <a16:creationId xmlns:a16="http://schemas.microsoft.com/office/drawing/2014/main" xmlns="" id="{5EF4789C-6389-4760-992D-3E24E2F6FA49}"/>
                  </a:ext>
                </a:extLst>
              </p:cNvPr>
              <p:cNvSpPr/>
              <p:nvPr/>
            </p:nvSpPr>
            <p:spPr>
              <a:xfrm>
                <a:off x="3741750" y="6130005"/>
                <a:ext cx="59331" cy="231616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90" name="그룹 242">
              <a:extLst>
                <a:ext uri="{FF2B5EF4-FFF2-40B4-BE49-F238E27FC236}">
                  <a16:creationId xmlns:a16="http://schemas.microsoft.com/office/drawing/2014/main" xmlns="" id="{5D171C90-A7BD-4C62-A230-E62F8F55E3E0}"/>
                </a:ext>
              </a:extLst>
            </p:cNvPr>
            <p:cNvGrpSpPr/>
            <p:nvPr/>
          </p:nvGrpSpPr>
          <p:grpSpPr>
            <a:xfrm>
              <a:off x="8326202" y="1557823"/>
              <a:ext cx="1408624" cy="811745"/>
              <a:chOff x="4464344" y="5677604"/>
              <a:chExt cx="973810" cy="561175"/>
            </a:xfrm>
            <a:grpFill/>
          </p:grpSpPr>
          <p:sp>
            <p:nvSpPr>
              <p:cNvPr id="208" name="Oval 208">
                <a:extLst>
                  <a:ext uri="{FF2B5EF4-FFF2-40B4-BE49-F238E27FC236}">
                    <a16:creationId xmlns:a16="http://schemas.microsoft.com/office/drawing/2014/main" xmlns="" id="{37C7ED17-3197-450E-9646-7E25DB470EF3}"/>
                  </a:ext>
                </a:extLst>
              </p:cNvPr>
              <p:cNvSpPr/>
              <p:nvPr/>
            </p:nvSpPr>
            <p:spPr>
              <a:xfrm rot="10800000">
                <a:off x="4464344" y="6021231"/>
                <a:ext cx="217547" cy="217547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09" name="Oval 209">
                <a:extLst>
                  <a:ext uri="{FF2B5EF4-FFF2-40B4-BE49-F238E27FC236}">
                    <a16:creationId xmlns:a16="http://schemas.microsoft.com/office/drawing/2014/main" xmlns="" id="{223D017D-4591-46BB-8BDB-4372103D6F13}"/>
                  </a:ext>
                </a:extLst>
              </p:cNvPr>
              <p:cNvSpPr/>
              <p:nvPr/>
            </p:nvSpPr>
            <p:spPr>
              <a:xfrm>
                <a:off x="4468347" y="6021232"/>
                <a:ext cx="217547" cy="217547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10" name="Oval 210">
                <a:extLst>
                  <a:ext uri="{FF2B5EF4-FFF2-40B4-BE49-F238E27FC236}">
                    <a16:creationId xmlns:a16="http://schemas.microsoft.com/office/drawing/2014/main" xmlns="" id="{8636C3C2-CA9E-43D3-9FA5-1750C4CD2267}"/>
                  </a:ext>
                </a:extLst>
              </p:cNvPr>
              <p:cNvSpPr/>
              <p:nvPr/>
            </p:nvSpPr>
            <p:spPr>
              <a:xfrm>
                <a:off x="4713271" y="5788551"/>
                <a:ext cx="177993" cy="177993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11" name="Rectangle 211">
                <a:extLst>
                  <a:ext uri="{FF2B5EF4-FFF2-40B4-BE49-F238E27FC236}">
                    <a16:creationId xmlns:a16="http://schemas.microsoft.com/office/drawing/2014/main" xmlns="" id="{2167F7DC-8FC0-46B6-A539-8ADE40763104}"/>
                  </a:ext>
                </a:extLst>
              </p:cNvPr>
              <p:cNvSpPr/>
              <p:nvPr/>
            </p:nvSpPr>
            <p:spPr>
              <a:xfrm rot="10800000">
                <a:off x="4772603" y="5931271"/>
                <a:ext cx="59331" cy="199641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12" name="Oval 212">
                <a:extLst>
                  <a:ext uri="{FF2B5EF4-FFF2-40B4-BE49-F238E27FC236}">
                    <a16:creationId xmlns:a16="http://schemas.microsoft.com/office/drawing/2014/main" xmlns="" id="{610D850A-7B22-46F8-9498-C9051F76C139}"/>
                  </a:ext>
                </a:extLst>
              </p:cNvPr>
              <p:cNvSpPr/>
              <p:nvPr/>
            </p:nvSpPr>
            <p:spPr>
              <a:xfrm>
                <a:off x="4918640" y="5684789"/>
                <a:ext cx="158216" cy="15821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13" name="Rectangle 213">
                <a:extLst>
                  <a:ext uri="{FF2B5EF4-FFF2-40B4-BE49-F238E27FC236}">
                    <a16:creationId xmlns:a16="http://schemas.microsoft.com/office/drawing/2014/main" xmlns="" id="{0177DB97-DDF7-482E-9879-F6EDB71576B2}"/>
                  </a:ext>
                </a:extLst>
              </p:cNvPr>
              <p:cNvSpPr/>
              <p:nvPr/>
            </p:nvSpPr>
            <p:spPr>
              <a:xfrm rot="10800000">
                <a:off x="4968084" y="5832302"/>
                <a:ext cx="59331" cy="29861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14" name="Oval 214">
                <a:extLst>
                  <a:ext uri="{FF2B5EF4-FFF2-40B4-BE49-F238E27FC236}">
                    <a16:creationId xmlns:a16="http://schemas.microsoft.com/office/drawing/2014/main" xmlns="" id="{B9AB7403-058E-4726-9B9F-91B55BFD7656}"/>
                  </a:ext>
                </a:extLst>
              </p:cNvPr>
              <p:cNvSpPr/>
              <p:nvPr/>
            </p:nvSpPr>
            <p:spPr>
              <a:xfrm>
                <a:off x="5114122" y="5677604"/>
                <a:ext cx="138439" cy="13843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15" name="Rectangle 215">
                <a:extLst>
                  <a:ext uri="{FF2B5EF4-FFF2-40B4-BE49-F238E27FC236}">
                    <a16:creationId xmlns:a16="http://schemas.microsoft.com/office/drawing/2014/main" xmlns="" id="{AA7D83DA-1A1F-46C3-83E1-A811EFC5EEE6}"/>
                  </a:ext>
                </a:extLst>
              </p:cNvPr>
              <p:cNvSpPr/>
              <p:nvPr/>
            </p:nvSpPr>
            <p:spPr>
              <a:xfrm rot="10800000">
                <a:off x="5153677" y="5809314"/>
                <a:ext cx="59331" cy="31643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16" name="Oval 216">
                <a:extLst>
                  <a:ext uri="{FF2B5EF4-FFF2-40B4-BE49-F238E27FC236}">
                    <a16:creationId xmlns:a16="http://schemas.microsoft.com/office/drawing/2014/main" xmlns="" id="{EAA0D144-BF86-4380-B39D-E8CB1E3CD684}"/>
                  </a:ext>
                </a:extLst>
              </p:cNvPr>
              <p:cNvSpPr/>
              <p:nvPr/>
            </p:nvSpPr>
            <p:spPr>
              <a:xfrm>
                <a:off x="5319492" y="5786456"/>
                <a:ext cx="118662" cy="118662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17" name="Rectangle 217">
                <a:extLst>
                  <a:ext uri="{FF2B5EF4-FFF2-40B4-BE49-F238E27FC236}">
                    <a16:creationId xmlns:a16="http://schemas.microsoft.com/office/drawing/2014/main" xmlns="" id="{F3A9D832-EA22-4020-968A-9448AE06CC4C}"/>
                  </a:ext>
                </a:extLst>
              </p:cNvPr>
              <p:cNvSpPr/>
              <p:nvPr/>
            </p:nvSpPr>
            <p:spPr>
              <a:xfrm rot="10800000">
                <a:off x="5349158" y="5898389"/>
                <a:ext cx="59331" cy="231616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91" name="그룹 239">
              <a:extLst>
                <a:ext uri="{FF2B5EF4-FFF2-40B4-BE49-F238E27FC236}">
                  <a16:creationId xmlns:a16="http://schemas.microsoft.com/office/drawing/2014/main" xmlns="" id="{ED95F66A-E89B-4327-AD27-ECE09346E417}"/>
                </a:ext>
              </a:extLst>
            </p:cNvPr>
            <p:cNvGrpSpPr/>
            <p:nvPr/>
          </p:nvGrpSpPr>
          <p:grpSpPr>
            <a:xfrm>
              <a:off x="10220320" y="2210913"/>
              <a:ext cx="1048547" cy="655715"/>
              <a:chOff x="5773786" y="6129098"/>
              <a:chExt cx="724882" cy="453308"/>
            </a:xfrm>
            <a:grpFill/>
          </p:grpSpPr>
          <p:sp>
            <p:nvSpPr>
              <p:cNvPr id="200" name="Oval 200">
                <a:extLst>
                  <a:ext uri="{FF2B5EF4-FFF2-40B4-BE49-F238E27FC236}">
                    <a16:creationId xmlns:a16="http://schemas.microsoft.com/office/drawing/2014/main" xmlns="" id="{74A38E9D-14AB-45EE-84EA-172E4697353E}"/>
                  </a:ext>
                </a:extLst>
              </p:cNvPr>
              <p:cNvSpPr/>
              <p:nvPr/>
            </p:nvSpPr>
            <p:spPr>
              <a:xfrm rot="10800000">
                <a:off x="6320675" y="6293466"/>
                <a:ext cx="177993" cy="177993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01" name="Rectangle 201">
                <a:extLst>
                  <a:ext uri="{FF2B5EF4-FFF2-40B4-BE49-F238E27FC236}">
                    <a16:creationId xmlns:a16="http://schemas.microsoft.com/office/drawing/2014/main" xmlns="" id="{0AF83754-C116-4960-A96A-57B676495C57}"/>
                  </a:ext>
                </a:extLst>
              </p:cNvPr>
              <p:cNvSpPr/>
              <p:nvPr/>
            </p:nvSpPr>
            <p:spPr>
              <a:xfrm>
                <a:off x="6380005" y="6129098"/>
                <a:ext cx="59331" cy="199641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02" name="Oval 202">
                <a:extLst>
                  <a:ext uri="{FF2B5EF4-FFF2-40B4-BE49-F238E27FC236}">
                    <a16:creationId xmlns:a16="http://schemas.microsoft.com/office/drawing/2014/main" xmlns="" id="{F782BAB8-B7E4-43CB-8B80-57C7B433200C}"/>
                  </a:ext>
                </a:extLst>
              </p:cNvPr>
              <p:cNvSpPr/>
              <p:nvPr/>
            </p:nvSpPr>
            <p:spPr>
              <a:xfrm rot="10800000">
                <a:off x="6135082" y="6417005"/>
                <a:ext cx="158216" cy="15821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03" name="Rectangle 203">
                <a:extLst>
                  <a:ext uri="{FF2B5EF4-FFF2-40B4-BE49-F238E27FC236}">
                    <a16:creationId xmlns:a16="http://schemas.microsoft.com/office/drawing/2014/main" xmlns="" id="{AB54B743-306D-43A2-AE30-4DA7DDCDB251}"/>
                  </a:ext>
                </a:extLst>
              </p:cNvPr>
              <p:cNvSpPr/>
              <p:nvPr/>
            </p:nvSpPr>
            <p:spPr>
              <a:xfrm>
                <a:off x="6184524" y="6129098"/>
                <a:ext cx="59331" cy="29861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04" name="Oval 204">
                <a:extLst>
                  <a:ext uri="{FF2B5EF4-FFF2-40B4-BE49-F238E27FC236}">
                    <a16:creationId xmlns:a16="http://schemas.microsoft.com/office/drawing/2014/main" xmlns="" id="{37A3B173-4938-4E9F-891F-6EF4BB0845FB}"/>
                  </a:ext>
                </a:extLst>
              </p:cNvPr>
              <p:cNvSpPr/>
              <p:nvPr/>
            </p:nvSpPr>
            <p:spPr>
              <a:xfrm rot="10800000">
                <a:off x="5959378" y="6443967"/>
                <a:ext cx="138439" cy="13843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05" name="Rectangle 205">
                <a:extLst>
                  <a:ext uri="{FF2B5EF4-FFF2-40B4-BE49-F238E27FC236}">
                    <a16:creationId xmlns:a16="http://schemas.microsoft.com/office/drawing/2014/main" xmlns="" id="{84306541-63A2-4D1C-91DA-E7D6A66DF3BA}"/>
                  </a:ext>
                </a:extLst>
              </p:cNvPr>
              <p:cNvSpPr/>
              <p:nvPr/>
            </p:nvSpPr>
            <p:spPr>
              <a:xfrm>
                <a:off x="5998931" y="6134264"/>
                <a:ext cx="59331" cy="31643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06" name="Oval 206">
                <a:extLst>
                  <a:ext uri="{FF2B5EF4-FFF2-40B4-BE49-F238E27FC236}">
                    <a16:creationId xmlns:a16="http://schemas.microsoft.com/office/drawing/2014/main" xmlns="" id="{EFBD59F2-536C-45C6-B79D-9CC0E54ABED8}"/>
                  </a:ext>
                </a:extLst>
              </p:cNvPr>
              <p:cNvSpPr/>
              <p:nvPr/>
            </p:nvSpPr>
            <p:spPr>
              <a:xfrm rot="10800000">
                <a:off x="5773786" y="6354892"/>
                <a:ext cx="118662" cy="118662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07" name="Rectangle 207">
                <a:extLst>
                  <a:ext uri="{FF2B5EF4-FFF2-40B4-BE49-F238E27FC236}">
                    <a16:creationId xmlns:a16="http://schemas.microsoft.com/office/drawing/2014/main" xmlns="" id="{798A9AAE-E857-4064-85F9-24C370E7A44A}"/>
                  </a:ext>
                </a:extLst>
              </p:cNvPr>
              <p:cNvSpPr/>
              <p:nvPr/>
            </p:nvSpPr>
            <p:spPr>
              <a:xfrm>
                <a:off x="5803450" y="6130005"/>
                <a:ext cx="59331" cy="231616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92" name="그룹 261">
              <a:extLst>
                <a:ext uri="{FF2B5EF4-FFF2-40B4-BE49-F238E27FC236}">
                  <a16:creationId xmlns:a16="http://schemas.microsoft.com/office/drawing/2014/main" xmlns="" id="{B68D133E-F9E7-49E2-B0DC-39E39C4FCBDC}"/>
                </a:ext>
              </a:extLst>
            </p:cNvPr>
            <p:cNvGrpSpPr/>
            <p:nvPr/>
          </p:nvGrpSpPr>
          <p:grpSpPr>
            <a:xfrm>
              <a:off x="2361673" y="1557823"/>
              <a:ext cx="1408624" cy="811745"/>
              <a:chOff x="340944" y="5677604"/>
              <a:chExt cx="973810" cy="561175"/>
            </a:xfrm>
            <a:grpFill/>
          </p:grpSpPr>
          <p:sp>
            <p:nvSpPr>
              <p:cNvPr id="190" name="Oval 172">
                <a:extLst>
                  <a:ext uri="{FF2B5EF4-FFF2-40B4-BE49-F238E27FC236}">
                    <a16:creationId xmlns:a16="http://schemas.microsoft.com/office/drawing/2014/main" xmlns="" id="{2E723C0B-7CF6-4F5C-AE68-67A9F49BEB11}"/>
                  </a:ext>
                </a:extLst>
              </p:cNvPr>
              <p:cNvSpPr/>
              <p:nvPr/>
            </p:nvSpPr>
            <p:spPr>
              <a:xfrm>
                <a:off x="344947" y="6021232"/>
                <a:ext cx="217547" cy="217547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91" name="Oval 173">
                <a:extLst>
                  <a:ext uri="{FF2B5EF4-FFF2-40B4-BE49-F238E27FC236}">
                    <a16:creationId xmlns:a16="http://schemas.microsoft.com/office/drawing/2014/main" xmlns="" id="{5E58E035-FB7F-430B-8A1B-4FFF1F1470DE}"/>
                  </a:ext>
                </a:extLst>
              </p:cNvPr>
              <p:cNvSpPr/>
              <p:nvPr/>
            </p:nvSpPr>
            <p:spPr>
              <a:xfrm>
                <a:off x="589871" y="5788551"/>
                <a:ext cx="177993" cy="177993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92" name="Rectangle 174">
                <a:extLst>
                  <a:ext uri="{FF2B5EF4-FFF2-40B4-BE49-F238E27FC236}">
                    <a16:creationId xmlns:a16="http://schemas.microsoft.com/office/drawing/2014/main" xmlns="" id="{AC895208-BF4D-444C-A9C3-EA36FA69E6EC}"/>
                  </a:ext>
                </a:extLst>
              </p:cNvPr>
              <p:cNvSpPr/>
              <p:nvPr/>
            </p:nvSpPr>
            <p:spPr>
              <a:xfrm rot="10800000">
                <a:off x="649203" y="5931271"/>
                <a:ext cx="59331" cy="199641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93" name="Oval 175">
                <a:extLst>
                  <a:ext uri="{FF2B5EF4-FFF2-40B4-BE49-F238E27FC236}">
                    <a16:creationId xmlns:a16="http://schemas.microsoft.com/office/drawing/2014/main" xmlns="" id="{85391C2B-91E8-443C-A3A1-A2B9E7341E00}"/>
                  </a:ext>
                </a:extLst>
              </p:cNvPr>
              <p:cNvSpPr/>
              <p:nvPr/>
            </p:nvSpPr>
            <p:spPr>
              <a:xfrm>
                <a:off x="795240" y="5684789"/>
                <a:ext cx="158216" cy="15821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94" name="Rectangle 176">
                <a:extLst>
                  <a:ext uri="{FF2B5EF4-FFF2-40B4-BE49-F238E27FC236}">
                    <a16:creationId xmlns:a16="http://schemas.microsoft.com/office/drawing/2014/main" xmlns="" id="{247EB58F-7461-4791-905B-5B3E934976AC}"/>
                  </a:ext>
                </a:extLst>
              </p:cNvPr>
              <p:cNvSpPr/>
              <p:nvPr/>
            </p:nvSpPr>
            <p:spPr>
              <a:xfrm rot="10800000">
                <a:off x="844684" y="5832302"/>
                <a:ext cx="59331" cy="29861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95" name="Oval 177">
                <a:extLst>
                  <a:ext uri="{FF2B5EF4-FFF2-40B4-BE49-F238E27FC236}">
                    <a16:creationId xmlns:a16="http://schemas.microsoft.com/office/drawing/2014/main" xmlns="" id="{219B99DE-0FED-4B7F-A0EA-8B3FF1D82FDB}"/>
                  </a:ext>
                </a:extLst>
              </p:cNvPr>
              <p:cNvSpPr/>
              <p:nvPr/>
            </p:nvSpPr>
            <p:spPr>
              <a:xfrm>
                <a:off x="990722" y="5677604"/>
                <a:ext cx="138439" cy="13843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96" name="Rectangle 178">
                <a:extLst>
                  <a:ext uri="{FF2B5EF4-FFF2-40B4-BE49-F238E27FC236}">
                    <a16:creationId xmlns:a16="http://schemas.microsoft.com/office/drawing/2014/main" xmlns="" id="{322028D5-D999-44A4-9BEB-C61A53DF90BD}"/>
                  </a:ext>
                </a:extLst>
              </p:cNvPr>
              <p:cNvSpPr/>
              <p:nvPr/>
            </p:nvSpPr>
            <p:spPr>
              <a:xfrm rot="10800000">
                <a:off x="1030277" y="5809314"/>
                <a:ext cx="59331" cy="31643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97" name="Oval 179">
                <a:extLst>
                  <a:ext uri="{FF2B5EF4-FFF2-40B4-BE49-F238E27FC236}">
                    <a16:creationId xmlns:a16="http://schemas.microsoft.com/office/drawing/2014/main" xmlns="" id="{A3539660-DC4A-44C9-9DB9-7011881C7F42}"/>
                  </a:ext>
                </a:extLst>
              </p:cNvPr>
              <p:cNvSpPr/>
              <p:nvPr/>
            </p:nvSpPr>
            <p:spPr>
              <a:xfrm>
                <a:off x="1196092" y="5786456"/>
                <a:ext cx="118662" cy="118662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98" name="Rectangle 180">
                <a:extLst>
                  <a:ext uri="{FF2B5EF4-FFF2-40B4-BE49-F238E27FC236}">
                    <a16:creationId xmlns:a16="http://schemas.microsoft.com/office/drawing/2014/main" xmlns="" id="{3DB4E9FC-53D4-4684-8174-92A5F4D00782}"/>
                  </a:ext>
                </a:extLst>
              </p:cNvPr>
              <p:cNvSpPr/>
              <p:nvPr/>
            </p:nvSpPr>
            <p:spPr>
              <a:xfrm rot="10800000">
                <a:off x="1225758" y="5898389"/>
                <a:ext cx="59331" cy="231616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99" name="Oval 181">
                <a:extLst>
                  <a:ext uri="{FF2B5EF4-FFF2-40B4-BE49-F238E27FC236}">
                    <a16:creationId xmlns:a16="http://schemas.microsoft.com/office/drawing/2014/main" xmlns="" id="{763186FC-1224-47DC-B11F-05C122BB86EF}"/>
                  </a:ext>
                </a:extLst>
              </p:cNvPr>
              <p:cNvSpPr/>
              <p:nvPr/>
            </p:nvSpPr>
            <p:spPr>
              <a:xfrm rot="10800000">
                <a:off x="340944" y="6021231"/>
                <a:ext cx="217547" cy="217547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93" name="그룹 248">
              <a:extLst>
                <a:ext uri="{FF2B5EF4-FFF2-40B4-BE49-F238E27FC236}">
                  <a16:creationId xmlns:a16="http://schemas.microsoft.com/office/drawing/2014/main" xmlns="" id="{A1C54A1C-DF10-4CD6-B69E-D379A50CC694}"/>
                </a:ext>
              </a:extLst>
            </p:cNvPr>
            <p:cNvGrpSpPr/>
            <p:nvPr/>
          </p:nvGrpSpPr>
          <p:grpSpPr>
            <a:xfrm>
              <a:off x="2764660" y="2206062"/>
              <a:ext cx="1048547" cy="660566"/>
              <a:chOff x="619537" y="6125745"/>
              <a:chExt cx="724882" cy="456662"/>
            </a:xfrm>
            <a:grpFill/>
          </p:grpSpPr>
          <p:sp>
            <p:nvSpPr>
              <p:cNvPr id="182" name="Rectangle 164">
                <a:extLst>
                  <a:ext uri="{FF2B5EF4-FFF2-40B4-BE49-F238E27FC236}">
                    <a16:creationId xmlns:a16="http://schemas.microsoft.com/office/drawing/2014/main" xmlns="" id="{11FA94EF-5405-40F0-96B1-0BF5E3194E8E}"/>
                  </a:ext>
                </a:extLst>
              </p:cNvPr>
              <p:cNvSpPr/>
              <p:nvPr/>
            </p:nvSpPr>
            <p:spPr>
              <a:xfrm>
                <a:off x="649202" y="6125746"/>
                <a:ext cx="59331" cy="23494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83" name="Oval 165">
                <a:extLst>
                  <a:ext uri="{FF2B5EF4-FFF2-40B4-BE49-F238E27FC236}">
                    <a16:creationId xmlns:a16="http://schemas.microsoft.com/office/drawing/2014/main" xmlns="" id="{D4D34517-E425-43B2-9201-6DF7312C6FE9}"/>
                  </a:ext>
                </a:extLst>
              </p:cNvPr>
              <p:cNvSpPr/>
              <p:nvPr/>
            </p:nvSpPr>
            <p:spPr>
              <a:xfrm>
                <a:off x="619537" y="6352798"/>
                <a:ext cx="118662" cy="118662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84" name="Oval 166">
                <a:extLst>
                  <a:ext uri="{FF2B5EF4-FFF2-40B4-BE49-F238E27FC236}">
                    <a16:creationId xmlns:a16="http://schemas.microsoft.com/office/drawing/2014/main" xmlns="" id="{8C1DE80F-1579-46E7-8785-8AA82C13348F}"/>
                  </a:ext>
                </a:extLst>
              </p:cNvPr>
              <p:cNvSpPr/>
              <p:nvPr/>
            </p:nvSpPr>
            <p:spPr>
              <a:xfrm>
                <a:off x="805129" y="6436782"/>
                <a:ext cx="138439" cy="13843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85" name="Rectangle 167">
                <a:extLst>
                  <a:ext uri="{FF2B5EF4-FFF2-40B4-BE49-F238E27FC236}">
                    <a16:creationId xmlns:a16="http://schemas.microsoft.com/office/drawing/2014/main" xmlns="" id="{D20066CF-252C-4082-ABF6-CB75A750121E}"/>
                  </a:ext>
                </a:extLst>
              </p:cNvPr>
              <p:cNvSpPr/>
              <p:nvPr/>
            </p:nvSpPr>
            <p:spPr>
              <a:xfrm>
                <a:off x="844683" y="6130912"/>
                <a:ext cx="59331" cy="334253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86" name="Oval 168">
                <a:extLst>
                  <a:ext uri="{FF2B5EF4-FFF2-40B4-BE49-F238E27FC236}">
                    <a16:creationId xmlns:a16="http://schemas.microsoft.com/office/drawing/2014/main" xmlns="" id="{D07102F5-1554-45CB-AB40-AE7D5ED9B2AD}"/>
                  </a:ext>
                </a:extLst>
              </p:cNvPr>
              <p:cNvSpPr/>
              <p:nvPr/>
            </p:nvSpPr>
            <p:spPr>
              <a:xfrm>
                <a:off x="980833" y="6424191"/>
                <a:ext cx="158216" cy="15821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87" name="Rectangle 169">
                <a:extLst>
                  <a:ext uri="{FF2B5EF4-FFF2-40B4-BE49-F238E27FC236}">
                    <a16:creationId xmlns:a16="http://schemas.microsoft.com/office/drawing/2014/main" xmlns="" id="{C1B90412-3CA5-410F-8C85-B1FC4760D738}"/>
                  </a:ext>
                </a:extLst>
              </p:cNvPr>
              <p:cNvSpPr/>
              <p:nvPr/>
            </p:nvSpPr>
            <p:spPr>
              <a:xfrm>
                <a:off x="1030276" y="6125746"/>
                <a:ext cx="59331" cy="31643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88" name="Oval 170">
                <a:extLst>
                  <a:ext uri="{FF2B5EF4-FFF2-40B4-BE49-F238E27FC236}">
                    <a16:creationId xmlns:a16="http://schemas.microsoft.com/office/drawing/2014/main" xmlns="" id="{CD350C4E-7896-4F85-8AA8-BAEB94F83F14}"/>
                  </a:ext>
                </a:extLst>
              </p:cNvPr>
              <p:cNvSpPr/>
              <p:nvPr/>
            </p:nvSpPr>
            <p:spPr>
              <a:xfrm>
                <a:off x="1166426" y="6295562"/>
                <a:ext cx="177993" cy="177993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89" name="Rectangle 171">
                <a:extLst>
                  <a:ext uri="{FF2B5EF4-FFF2-40B4-BE49-F238E27FC236}">
                    <a16:creationId xmlns:a16="http://schemas.microsoft.com/office/drawing/2014/main" xmlns="" id="{A537B228-61BA-4FA6-B0F1-10BF60289EF6}"/>
                  </a:ext>
                </a:extLst>
              </p:cNvPr>
              <p:cNvSpPr/>
              <p:nvPr/>
            </p:nvSpPr>
            <p:spPr>
              <a:xfrm>
                <a:off x="1225757" y="6125745"/>
                <a:ext cx="59331" cy="181204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94" name="그룹 259">
              <a:extLst>
                <a:ext uri="{FF2B5EF4-FFF2-40B4-BE49-F238E27FC236}">
                  <a16:creationId xmlns:a16="http://schemas.microsoft.com/office/drawing/2014/main" xmlns="" id="{71334C23-FE5C-40D9-BA5F-1E12433EF3C5}"/>
                </a:ext>
              </a:extLst>
            </p:cNvPr>
            <p:cNvGrpSpPr/>
            <p:nvPr/>
          </p:nvGrpSpPr>
          <p:grpSpPr>
            <a:xfrm>
              <a:off x="3858596" y="1557821"/>
              <a:ext cx="1402832" cy="811745"/>
              <a:chOff x="1375797" y="5677604"/>
              <a:chExt cx="969806" cy="561175"/>
            </a:xfrm>
            <a:grpFill/>
          </p:grpSpPr>
          <p:sp>
            <p:nvSpPr>
              <p:cNvPr id="173" name="Rectangle 155">
                <a:extLst>
                  <a:ext uri="{FF2B5EF4-FFF2-40B4-BE49-F238E27FC236}">
                    <a16:creationId xmlns:a16="http://schemas.microsoft.com/office/drawing/2014/main" xmlns="" id="{84BB927F-7159-4F11-8D79-087EDFCBC90F}"/>
                  </a:ext>
                </a:extLst>
              </p:cNvPr>
              <p:cNvSpPr/>
              <p:nvPr/>
            </p:nvSpPr>
            <p:spPr>
              <a:xfrm rot="10800000">
                <a:off x="2256606" y="5899323"/>
                <a:ext cx="59331" cy="23494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74" name="Oval 156">
                <a:extLst>
                  <a:ext uri="{FF2B5EF4-FFF2-40B4-BE49-F238E27FC236}">
                    <a16:creationId xmlns:a16="http://schemas.microsoft.com/office/drawing/2014/main" xmlns="" id="{529805D0-0644-4287-A1D0-21D155FADA91}"/>
                  </a:ext>
                </a:extLst>
              </p:cNvPr>
              <p:cNvSpPr/>
              <p:nvPr/>
            </p:nvSpPr>
            <p:spPr>
              <a:xfrm rot="10800000">
                <a:off x="2226941" y="5788551"/>
                <a:ext cx="118662" cy="118662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75" name="Oval 157">
                <a:extLst>
                  <a:ext uri="{FF2B5EF4-FFF2-40B4-BE49-F238E27FC236}">
                    <a16:creationId xmlns:a16="http://schemas.microsoft.com/office/drawing/2014/main" xmlns="" id="{6802E8EA-1AD8-4E6D-B90B-EBE30D5BCB9C}"/>
                  </a:ext>
                </a:extLst>
              </p:cNvPr>
              <p:cNvSpPr/>
              <p:nvPr/>
            </p:nvSpPr>
            <p:spPr>
              <a:xfrm rot="10800000">
                <a:off x="1375797" y="6021232"/>
                <a:ext cx="217547" cy="217547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76" name="Oval 158">
                <a:extLst>
                  <a:ext uri="{FF2B5EF4-FFF2-40B4-BE49-F238E27FC236}">
                    <a16:creationId xmlns:a16="http://schemas.microsoft.com/office/drawing/2014/main" xmlns="" id="{D386BA4B-1392-4517-BCE5-CD5D1BBAD3ED}"/>
                  </a:ext>
                </a:extLst>
              </p:cNvPr>
              <p:cNvSpPr/>
              <p:nvPr/>
            </p:nvSpPr>
            <p:spPr>
              <a:xfrm rot="10800000">
                <a:off x="2021571" y="5684790"/>
                <a:ext cx="138439" cy="13843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77" name="Rectangle 159">
                <a:extLst>
                  <a:ext uri="{FF2B5EF4-FFF2-40B4-BE49-F238E27FC236}">
                    <a16:creationId xmlns:a16="http://schemas.microsoft.com/office/drawing/2014/main" xmlns="" id="{12953A18-E59A-4D67-91C0-EAA2D4571735}"/>
                  </a:ext>
                </a:extLst>
              </p:cNvPr>
              <p:cNvSpPr/>
              <p:nvPr/>
            </p:nvSpPr>
            <p:spPr>
              <a:xfrm rot="10800000">
                <a:off x="2061125" y="5794846"/>
                <a:ext cx="59331" cy="334253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78" name="Oval 160">
                <a:extLst>
                  <a:ext uri="{FF2B5EF4-FFF2-40B4-BE49-F238E27FC236}">
                    <a16:creationId xmlns:a16="http://schemas.microsoft.com/office/drawing/2014/main" xmlns="" id="{0C8C700B-E397-4E84-9A6E-4BC300610D35}"/>
                  </a:ext>
                </a:extLst>
              </p:cNvPr>
              <p:cNvSpPr/>
              <p:nvPr/>
            </p:nvSpPr>
            <p:spPr>
              <a:xfrm rot="10800000">
                <a:off x="1826089" y="5677604"/>
                <a:ext cx="158216" cy="15821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79" name="Rectangle 161">
                <a:extLst>
                  <a:ext uri="{FF2B5EF4-FFF2-40B4-BE49-F238E27FC236}">
                    <a16:creationId xmlns:a16="http://schemas.microsoft.com/office/drawing/2014/main" xmlns="" id="{92D86066-13B9-47FE-9B0D-1EF34B34BFB2}"/>
                  </a:ext>
                </a:extLst>
              </p:cNvPr>
              <p:cNvSpPr/>
              <p:nvPr/>
            </p:nvSpPr>
            <p:spPr>
              <a:xfrm rot="10800000">
                <a:off x="1875532" y="5817833"/>
                <a:ext cx="59331" cy="31643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80" name="Oval 162">
                <a:extLst>
                  <a:ext uri="{FF2B5EF4-FFF2-40B4-BE49-F238E27FC236}">
                    <a16:creationId xmlns:a16="http://schemas.microsoft.com/office/drawing/2014/main" xmlns="" id="{0F01FC83-321B-47CD-BF32-77F78CA99B72}"/>
                  </a:ext>
                </a:extLst>
              </p:cNvPr>
              <p:cNvSpPr/>
              <p:nvPr/>
            </p:nvSpPr>
            <p:spPr>
              <a:xfrm rot="10800000">
                <a:off x="1620720" y="5786456"/>
                <a:ext cx="177993" cy="177993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81" name="Rectangle 163">
                <a:extLst>
                  <a:ext uri="{FF2B5EF4-FFF2-40B4-BE49-F238E27FC236}">
                    <a16:creationId xmlns:a16="http://schemas.microsoft.com/office/drawing/2014/main" xmlns="" id="{E42742AD-D534-4488-9AF0-11A9DD765357}"/>
                  </a:ext>
                </a:extLst>
              </p:cNvPr>
              <p:cNvSpPr/>
              <p:nvPr/>
            </p:nvSpPr>
            <p:spPr>
              <a:xfrm rot="10800000">
                <a:off x="1680051" y="5953062"/>
                <a:ext cx="59331" cy="181204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95" name="그룹 245">
              <a:extLst>
                <a:ext uri="{FF2B5EF4-FFF2-40B4-BE49-F238E27FC236}">
                  <a16:creationId xmlns:a16="http://schemas.microsoft.com/office/drawing/2014/main" xmlns="" id="{ED3972D7-4ABE-45BE-A0EC-84AF69549FAC}"/>
                </a:ext>
              </a:extLst>
            </p:cNvPr>
            <p:cNvGrpSpPr/>
            <p:nvPr/>
          </p:nvGrpSpPr>
          <p:grpSpPr>
            <a:xfrm>
              <a:off x="5746924" y="2206062"/>
              <a:ext cx="1048547" cy="660566"/>
              <a:chOff x="2681237" y="6125745"/>
              <a:chExt cx="724882" cy="456662"/>
            </a:xfrm>
            <a:grpFill/>
          </p:grpSpPr>
          <p:sp>
            <p:nvSpPr>
              <p:cNvPr id="165" name="Rectangle 147">
                <a:extLst>
                  <a:ext uri="{FF2B5EF4-FFF2-40B4-BE49-F238E27FC236}">
                    <a16:creationId xmlns:a16="http://schemas.microsoft.com/office/drawing/2014/main" xmlns="" id="{2AD4E4E7-59C1-4A53-8205-701A8A321DEF}"/>
                  </a:ext>
                </a:extLst>
              </p:cNvPr>
              <p:cNvSpPr/>
              <p:nvPr/>
            </p:nvSpPr>
            <p:spPr>
              <a:xfrm>
                <a:off x="2710902" y="6125746"/>
                <a:ext cx="59331" cy="23494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66" name="Oval 148">
                <a:extLst>
                  <a:ext uri="{FF2B5EF4-FFF2-40B4-BE49-F238E27FC236}">
                    <a16:creationId xmlns:a16="http://schemas.microsoft.com/office/drawing/2014/main" xmlns="" id="{8EC3EB79-795F-4AAA-B25B-737CE3EA9642}"/>
                  </a:ext>
                </a:extLst>
              </p:cNvPr>
              <p:cNvSpPr/>
              <p:nvPr/>
            </p:nvSpPr>
            <p:spPr>
              <a:xfrm>
                <a:off x="2681237" y="6352798"/>
                <a:ext cx="118662" cy="118662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67" name="Oval 149">
                <a:extLst>
                  <a:ext uri="{FF2B5EF4-FFF2-40B4-BE49-F238E27FC236}">
                    <a16:creationId xmlns:a16="http://schemas.microsoft.com/office/drawing/2014/main" xmlns="" id="{47E679BB-9733-47A3-8C37-98B3A63626E7}"/>
                  </a:ext>
                </a:extLst>
              </p:cNvPr>
              <p:cNvSpPr/>
              <p:nvPr/>
            </p:nvSpPr>
            <p:spPr>
              <a:xfrm>
                <a:off x="2866829" y="6436782"/>
                <a:ext cx="138439" cy="13843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68" name="Rectangle 150">
                <a:extLst>
                  <a:ext uri="{FF2B5EF4-FFF2-40B4-BE49-F238E27FC236}">
                    <a16:creationId xmlns:a16="http://schemas.microsoft.com/office/drawing/2014/main" xmlns="" id="{75ABF031-B0CB-4A35-9F3E-6775A1ADFCE7}"/>
                  </a:ext>
                </a:extLst>
              </p:cNvPr>
              <p:cNvSpPr/>
              <p:nvPr/>
            </p:nvSpPr>
            <p:spPr>
              <a:xfrm>
                <a:off x="2906383" y="6130912"/>
                <a:ext cx="59331" cy="334253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69" name="Oval 151">
                <a:extLst>
                  <a:ext uri="{FF2B5EF4-FFF2-40B4-BE49-F238E27FC236}">
                    <a16:creationId xmlns:a16="http://schemas.microsoft.com/office/drawing/2014/main" xmlns="" id="{B43B529E-F12D-4997-9632-B67384172B87}"/>
                  </a:ext>
                </a:extLst>
              </p:cNvPr>
              <p:cNvSpPr/>
              <p:nvPr/>
            </p:nvSpPr>
            <p:spPr>
              <a:xfrm>
                <a:off x="3042533" y="6424191"/>
                <a:ext cx="158216" cy="15821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70" name="Rectangle 152">
                <a:extLst>
                  <a:ext uri="{FF2B5EF4-FFF2-40B4-BE49-F238E27FC236}">
                    <a16:creationId xmlns:a16="http://schemas.microsoft.com/office/drawing/2014/main" xmlns="" id="{52961FA6-5212-4474-BCB6-B89E4C9731A0}"/>
                  </a:ext>
                </a:extLst>
              </p:cNvPr>
              <p:cNvSpPr/>
              <p:nvPr/>
            </p:nvSpPr>
            <p:spPr>
              <a:xfrm>
                <a:off x="3091976" y="6125746"/>
                <a:ext cx="59331" cy="31643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71" name="Oval 153">
                <a:extLst>
                  <a:ext uri="{FF2B5EF4-FFF2-40B4-BE49-F238E27FC236}">
                    <a16:creationId xmlns:a16="http://schemas.microsoft.com/office/drawing/2014/main" xmlns="" id="{E525F8AE-4AF5-465C-B822-FD00D557ABAB}"/>
                  </a:ext>
                </a:extLst>
              </p:cNvPr>
              <p:cNvSpPr/>
              <p:nvPr/>
            </p:nvSpPr>
            <p:spPr>
              <a:xfrm>
                <a:off x="3228126" y="6295562"/>
                <a:ext cx="177993" cy="177993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72" name="Rectangle 154">
                <a:extLst>
                  <a:ext uri="{FF2B5EF4-FFF2-40B4-BE49-F238E27FC236}">
                    <a16:creationId xmlns:a16="http://schemas.microsoft.com/office/drawing/2014/main" xmlns="" id="{84A0A96C-ADAF-4466-883C-ACDCC57A34C7}"/>
                  </a:ext>
                </a:extLst>
              </p:cNvPr>
              <p:cNvSpPr/>
              <p:nvPr/>
            </p:nvSpPr>
            <p:spPr>
              <a:xfrm>
                <a:off x="3287457" y="6125745"/>
                <a:ext cx="59331" cy="181204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96" name="그룹 244">
              <a:extLst>
                <a:ext uri="{FF2B5EF4-FFF2-40B4-BE49-F238E27FC236}">
                  <a16:creationId xmlns:a16="http://schemas.microsoft.com/office/drawing/2014/main" xmlns="" id="{BB47601C-0E3B-44D7-9592-8356B6D24A29}"/>
                </a:ext>
              </a:extLst>
            </p:cNvPr>
            <p:cNvGrpSpPr/>
            <p:nvPr/>
          </p:nvGrpSpPr>
          <p:grpSpPr>
            <a:xfrm>
              <a:off x="6835070" y="1557820"/>
              <a:ext cx="1408622" cy="811747"/>
              <a:chOff x="3433494" y="5677603"/>
              <a:chExt cx="973809" cy="561176"/>
            </a:xfrm>
            <a:grpFill/>
          </p:grpSpPr>
          <p:sp>
            <p:nvSpPr>
              <p:cNvPr id="155" name="Oval 137">
                <a:extLst>
                  <a:ext uri="{FF2B5EF4-FFF2-40B4-BE49-F238E27FC236}">
                    <a16:creationId xmlns:a16="http://schemas.microsoft.com/office/drawing/2014/main" xmlns="" id="{D2DBE649-A156-4DAC-A8F0-7BAC9CBEBDD2}"/>
                  </a:ext>
                </a:extLst>
              </p:cNvPr>
              <p:cNvSpPr/>
              <p:nvPr/>
            </p:nvSpPr>
            <p:spPr>
              <a:xfrm>
                <a:off x="3433494" y="6021232"/>
                <a:ext cx="217547" cy="217547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56" name="Rectangle 138">
                <a:extLst>
                  <a:ext uri="{FF2B5EF4-FFF2-40B4-BE49-F238E27FC236}">
                    <a16:creationId xmlns:a16="http://schemas.microsoft.com/office/drawing/2014/main" xmlns="" id="{54110130-75C0-4E34-824E-87E86C1421D6}"/>
                  </a:ext>
                </a:extLst>
              </p:cNvPr>
              <p:cNvSpPr/>
              <p:nvPr/>
            </p:nvSpPr>
            <p:spPr>
              <a:xfrm rot="10800000">
                <a:off x="4318306" y="5899322"/>
                <a:ext cx="59331" cy="23494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57" name="Oval 139">
                <a:extLst>
                  <a:ext uri="{FF2B5EF4-FFF2-40B4-BE49-F238E27FC236}">
                    <a16:creationId xmlns:a16="http://schemas.microsoft.com/office/drawing/2014/main" xmlns="" id="{3464111B-C4D6-449F-B180-4E58A2593E0B}"/>
                  </a:ext>
                </a:extLst>
              </p:cNvPr>
              <p:cNvSpPr/>
              <p:nvPr/>
            </p:nvSpPr>
            <p:spPr>
              <a:xfrm rot="10800000">
                <a:off x="4288641" y="5788550"/>
                <a:ext cx="118662" cy="118662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58" name="Oval 140">
                <a:extLst>
                  <a:ext uri="{FF2B5EF4-FFF2-40B4-BE49-F238E27FC236}">
                    <a16:creationId xmlns:a16="http://schemas.microsoft.com/office/drawing/2014/main" xmlns="" id="{4ED04A87-17C1-415C-893E-60888C79C805}"/>
                  </a:ext>
                </a:extLst>
              </p:cNvPr>
              <p:cNvSpPr/>
              <p:nvPr/>
            </p:nvSpPr>
            <p:spPr>
              <a:xfrm rot="10800000">
                <a:off x="3437497" y="6021231"/>
                <a:ext cx="217547" cy="217547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59" name="Oval 141">
                <a:extLst>
                  <a:ext uri="{FF2B5EF4-FFF2-40B4-BE49-F238E27FC236}">
                    <a16:creationId xmlns:a16="http://schemas.microsoft.com/office/drawing/2014/main" xmlns="" id="{96CB34B9-2845-4FCD-8758-0AE0292FAACE}"/>
                  </a:ext>
                </a:extLst>
              </p:cNvPr>
              <p:cNvSpPr/>
              <p:nvPr/>
            </p:nvSpPr>
            <p:spPr>
              <a:xfrm rot="10800000">
                <a:off x="4083271" y="5684789"/>
                <a:ext cx="138439" cy="13843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60" name="Rectangle 142">
                <a:extLst>
                  <a:ext uri="{FF2B5EF4-FFF2-40B4-BE49-F238E27FC236}">
                    <a16:creationId xmlns:a16="http://schemas.microsoft.com/office/drawing/2014/main" xmlns="" id="{5779FD22-6B59-447C-9236-653F3A8E4AA9}"/>
                  </a:ext>
                </a:extLst>
              </p:cNvPr>
              <p:cNvSpPr/>
              <p:nvPr/>
            </p:nvSpPr>
            <p:spPr>
              <a:xfrm rot="10800000">
                <a:off x="4122825" y="5794845"/>
                <a:ext cx="59331" cy="334253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61" name="Oval 143">
                <a:extLst>
                  <a:ext uri="{FF2B5EF4-FFF2-40B4-BE49-F238E27FC236}">
                    <a16:creationId xmlns:a16="http://schemas.microsoft.com/office/drawing/2014/main" xmlns="" id="{A49628A0-A2C2-40AC-8B6B-60E887A638D5}"/>
                  </a:ext>
                </a:extLst>
              </p:cNvPr>
              <p:cNvSpPr/>
              <p:nvPr/>
            </p:nvSpPr>
            <p:spPr>
              <a:xfrm rot="10800000">
                <a:off x="3887789" y="5677603"/>
                <a:ext cx="158216" cy="15821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62" name="Rectangle 144">
                <a:extLst>
                  <a:ext uri="{FF2B5EF4-FFF2-40B4-BE49-F238E27FC236}">
                    <a16:creationId xmlns:a16="http://schemas.microsoft.com/office/drawing/2014/main" xmlns="" id="{6BF00FD0-636F-496A-BCB1-18D74FEA71C0}"/>
                  </a:ext>
                </a:extLst>
              </p:cNvPr>
              <p:cNvSpPr/>
              <p:nvPr/>
            </p:nvSpPr>
            <p:spPr>
              <a:xfrm rot="10800000">
                <a:off x="3937232" y="5817832"/>
                <a:ext cx="59331" cy="31643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63" name="Oval 145">
                <a:extLst>
                  <a:ext uri="{FF2B5EF4-FFF2-40B4-BE49-F238E27FC236}">
                    <a16:creationId xmlns:a16="http://schemas.microsoft.com/office/drawing/2014/main" xmlns="" id="{4D9E0345-9EE0-4101-AF13-BDE7E0E00684}"/>
                  </a:ext>
                </a:extLst>
              </p:cNvPr>
              <p:cNvSpPr/>
              <p:nvPr/>
            </p:nvSpPr>
            <p:spPr>
              <a:xfrm rot="10800000">
                <a:off x="3682420" y="5786455"/>
                <a:ext cx="177993" cy="177993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64" name="Rectangle 146">
                <a:extLst>
                  <a:ext uri="{FF2B5EF4-FFF2-40B4-BE49-F238E27FC236}">
                    <a16:creationId xmlns:a16="http://schemas.microsoft.com/office/drawing/2014/main" xmlns="" id="{39174C49-89F5-4C81-BC4F-A589677EAA7D}"/>
                  </a:ext>
                </a:extLst>
              </p:cNvPr>
              <p:cNvSpPr/>
              <p:nvPr/>
            </p:nvSpPr>
            <p:spPr>
              <a:xfrm rot="10800000">
                <a:off x="3741751" y="5953061"/>
                <a:ext cx="59331" cy="181204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97" name="그룹 241">
              <a:extLst>
                <a:ext uri="{FF2B5EF4-FFF2-40B4-BE49-F238E27FC236}">
                  <a16:creationId xmlns:a16="http://schemas.microsoft.com/office/drawing/2014/main" xmlns="" id="{CFCB4D1C-E67E-4CB2-8178-ECDDDFCADDBB}"/>
                </a:ext>
              </a:extLst>
            </p:cNvPr>
            <p:cNvGrpSpPr/>
            <p:nvPr/>
          </p:nvGrpSpPr>
          <p:grpSpPr>
            <a:xfrm>
              <a:off x="8729189" y="2206062"/>
              <a:ext cx="1048547" cy="660566"/>
              <a:chOff x="4742937" y="6125745"/>
              <a:chExt cx="724882" cy="456662"/>
            </a:xfrm>
            <a:grpFill/>
          </p:grpSpPr>
          <p:sp>
            <p:nvSpPr>
              <p:cNvPr id="147" name="Rectangle 129">
                <a:extLst>
                  <a:ext uri="{FF2B5EF4-FFF2-40B4-BE49-F238E27FC236}">
                    <a16:creationId xmlns:a16="http://schemas.microsoft.com/office/drawing/2014/main" xmlns="" id="{4400A559-0BB1-4A38-BE36-DDC50E563C5F}"/>
                  </a:ext>
                </a:extLst>
              </p:cNvPr>
              <p:cNvSpPr/>
              <p:nvPr/>
            </p:nvSpPr>
            <p:spPr>
              <a:xfrm>
                <a:off x="4772602" y="6125746"/>
                <a:ext cx="59331" cy="23494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48" name="Oval 130">
                <a:extLst>
                  <a:ext uri="{FF2B5EF4-FFF2-40B4-BE49-F238E27FC236}">
                    <a16:creationId xmlns:a16="http://schemas.microsoft.com/office/drawing/2014/main" xmlns="" id="{F4BE80AC-0312-4B04-A5D0-3AE41FC79F25}"/>
                  </a:ext>
                </a:extLst>
              </p:cNvPr>
              <p:cNvSpPr/>
              <p:nvPr/>
            </p:nvSpPr>
            <p:spPr>
              <a:xfrm>
                <a:off x="4742937" y="6352798"/>
                <a:ext cx="118662" cy="118662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49" name="Oval 131">
                <a:extLst>
                  <a:ext uri="{FF2B5EF4-FFF2-40B4-BE49-F238E27FC236}">
                    <a16:creationId xmlns:a16="http://schemas.microsoft.com/office/drawing/2014/main" xmlns="" id="{A57BD457-7803-41CD-B09C-271A9586A495}"/>
                  </a:ext>
                </a:extLst>
              </p:cNvPr>
              <p:cNvSpPr/>
              <p:nvPr/>
            </p:nvSpPr>
            <p:spPr>
              <a:xfrm>
                <a:off x="4928529" y="6436782"/>
                <a:ext cx="138439" cy="13843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50" name="Rectangle 132">
                <a:extLst>
                  <a:ext uri="{FF2B5EF4-FFF2-40B4-BE49-F238E27FC236}">
                    <a16:creationId xmlns:a16="http://schemas.microsoft.com/office/drawing/2014/main" xmlns="" id="{48CD3C47-4DD5-495E-923D-8949EE10E4FC}"/>
                  </a:ext>
                </a:extLst>
              </p:cNvPr>
              <p:cNvSpPr/>
              <p:nvPr/>
            </p:nvSpPr>
            <p:spPr>
              <a:xfrm>
                <a:off x="4968083" y="6130912"/>
                <a:ext cx="59331" cy="334253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51" name="Oval 133">
                <a:extLst>
                  <a:ext uri="{FF2B5EF4-FFF2-40B4-BE49-F238E27FC236}">
                    <a16:creationId xmlns:a16="http://schemas.microsoft.com/office/drawing/2014/main" xmlns="" id="{CD34669F-948B-4AD3-8194-B594F2815813}"/>
                  </a:ext>
                </a:extLst>
              </p:cNvPr>
              <p:cNvSpPr/>
              <p:nvPr/>
            </p:nvSpPr>
            <p:spPr>
              <a:xfrm>
                <a:off x="5104233" y="6424191"/>
                <a:ext cx="158216" cy="15821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52" name="Rectangle 134">
                <a:extLst>
                  <a:ext uri="{FF2B5EF4-FFF2-40B4-BE49-F238E27FC236}">
                    <a16:creationId xmlns:a16="http://schemas.microsoft.com/office/drawing/2014/main" xmlns="" id="{4D69D6CB-4D8D-4125-B00D-5A61003F897F}"/>
                  </a:ext>
                </a:extLst>
              </p:cNvPr>
              <p:cNvSpPr/>
              <p:nvPr/>
            </p:nvSpPr>
            <p:spPr>
              <a:xfrm>
                <a:off x="5153676" y="6125746"/>
                <a:ext cx="59331" cy="31643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53" name="Oval 135">
                <a:extLst>
                  <a:ext uri="{FF2B5EF4-FFF2-40B4-BE49-F238E27FC236}">
                    <a16:creationId xmlns:a16="http://schemas.microsoft.com/office/drawing/2014/main" xmlns="" id="{44FE3024-CACE-4E55-B38F-12BD9218AB8F}"/>
                  </a:ext>
                </a:extLst>
              </p:cNvPr>
              <p:cNvSpPr/>
              <p:nvPr/>
            </p:nvSpPr>
            <p:spPr>
              <a:xfrm>
                <a:off x="5289826" y="6295562"/>
                <a:ext cx="177993" cy="177993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54" name="Rectangle 136">
                <a:extLst>
                  <a:ext uri="{FF2B5EF4-FFF2-40B4-BE49-F238E27FC236}">
                    <a16:creationId xmlns:a16="http://schemas.microsoft.com/office/drawing/2014/main" xmlns="" id="{3B2935CA-29F4-425F-9C23-61891E5789A3}"/>
                  </a:ext>
                </a:extLst>
              </p:cNvPr>
              <p:cNvSpPr/>
              <p:nvPr/>
            </p:nvSpPr>
            <p:spPr>
              <a:xfrm>
                <a:off x="5349157" y="6125745"/>
                <a:ext cx="59331" cy="181204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98" name="그룹 240">
              <a:extLst>
                <a:ext uri="{FF2B5EF4-FFF2-40B4-BE49-F238E27FC236}">
                  <a16:creationId xmlns:a16="http://schemas.microsoft.com/office/drawing/2014/main" xmlns="" id="{B65FCD58-D3ED-45AC-B764-602E7A1F0476}"/>
                </a:ext>
              </a:extLst>
            </p:cNvPr>
            <p:cNvGrpSpPr/>
            <p:nvPr/>
          </p:nvGrpSpPr>
          <p:grpSpPr>
            <a:xfrm>
              <a:off x="9817335" y="1557820"/>
              <a:ext cx="1408622" cy="811747"/>
              <a:chOff x="5495194" y="5677603"/>
              <a:chExt cx="973809" cy="561176"/>
            </a:xfrm>
            <a:grpFill/>
          </p:grpSpPr>
          <p:sp>
            <p:nvSpPr>
              <p:cNvPr id="137" name="Oval 119">
                <a:extLst>
                  <a:ext uri="{FF2B5EF4-FFF2-40B4-BE49-F238E27FC236}">
                    <a16:creationId xmlns:a16="http://schemas.microsoft.com/office/drawing/2014/main" xmlns="" id="{D9474640-B2BD-4633-BA5D-68FB18E8A3E0}"/>
                  </a:ext>
                </a:extLst>
              </p:cNvPr>
              <p:cNvSpPr/>
              <p:nvPr/>
            </p:nvSpPr>
            <p:spPr>
              <a:xfrm>
                <a:off x="5495194" y="6021232"/>
                <a:ext cx="217547" cy="217547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38" name="Rectangle 120">
                <a:extLst>
                  <a:ext uri="{FF2B5EF4-FFF2-40B4-BE49-F238E27FC236}">
                    <a16:creationId xmlns:a16="http://schemas.microsoft.com/office/drawing/2014/main" xmlns="" id="{D296C108-9F9D-444F-B0B9-EF0805638640}"/>
                  </a:ext>
                </a:extLst>
              </p:cNvPr>
              <p:cNvSpPr/>
              <p:nvPr/>
            </p:nvSpPr>
            <p:spPr>
              <a:xfrm rot="10800000">
                <a:off x="6380006" y="5899322"/>
                <a:ext cx="59331" cy="23494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39" name="Oval 121">
                <a:extLst>
                  <a:ext uri="{FF2B5EF4-FFF2-40B4-BE49-F238E27FC236}">
                    <a16:creationId xmlns:a16="http://schemas.microsoft.com/office/drawing/2014/main" xmlns="" id="{45E3823B-3745-448E-B529-C526CFA8524F}"/>
                  </a:ext>
                </a:extLst>
              </p:cNvPr>
              <p:cNvSpPr/>
              <p:nvPr/>
            </p:nvSpPr>
            <p:spPr>
              <a:xfrm rot="10800000">
                <a:off x="6350341" y="5788550"/>
                <a:ext cx="118662" cy="118662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40" name="Oval 122">
                <a:extLst>
                  <a:ext uri="{FF2B5EF4-FFF2-40B4-BE49-F238E27FC236}">
                    <a16:creationId xmlns:a16="http://schemas.microsoft.com/office/drawing/2014/main" xmlns="" id="{2F3AAFD6-BD91-466E-AE7A-3888C7E0BA14}"/>
                  </a:ext>
                </a:extLst>
              </p:cNvPr>
              <p:cNvSpPr/>
              <p:nvPr/>
            </p:nvSpPr>
            <p:spPr>
              <a:xfrm rot="10800000">
                <a:off x="5499197" y="6021231"/>
                <a:ext cx="217547" cy="217547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41" name="Oval 123">
                <a:extLst>
                  <a:ext uri="{FF2B5EF4-FFF2-40B4-BE49-F238E27FC236}">
                    <a16:creationId xmlns:a16="http://schemas.microsoft.com/office/drawing/2014/main" xmlns="" id="{CF9E4055-A7E1-40A6-B4B8-2F79C8C46305}"/>
                  </a:ext>
                </a:extLst>
              </p:cNvPr>
              <p:cNvSpPr/>
              <p:nvPr/>
            </p:nvSpPr>
            <p:spPr>
              <a:xfrm rot="10800000">
                <a:off x="6144971" y="5684789"/>
                <a:ext cx="138439" cy="13843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42" name="Rectangle 124">
                <a:extLst>
                  <a:ext uri="{FF2B5EF4-FFF2-40B4-BE49-F238E27FC236}">
                    <a16:creationId xmlns:a16="http://schemas.microsoft.com/office/drawing/2014/main" xmlns="" id="{4A95E2B9-16DE-409B-B0B7-79840A5D4E68}"/>
                  </a:ext>
                </a:extLst>
              </p:cNvPr>
              <p:cNvSpPr/>
              <p:nvPr/>
            </p:nvSpPr>
            <p:spPr>
              <a:xfrm rot="10800000">
                <a:off x="6184525" y="5794845"/>
                <a:ext cx="59331" cy="334253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43" name="Oval 125">
                <a:extLst>
                  <a:ext uri="{FF2B5EF4-FFF2-40B4-BE49-F238E27FC236}">
                    <a16:creationId xmlns:a16="http://schemas.microsoft.com/office/drawing/2014/main" xmlns="" id="{C7388410-0CD7-445A-AC64-DFCDA9AED19B}"/>
                  </a:ext>
                </a:extLst>
              </p:cNvPr>
              <p:cNvSpPr/>
              <p:nvPr/>
            </p:nvSpPr>
            <p:spPr>
              <a:xfrm rot="10800000">
                <a:off x="5949489" y="5677603"/>
                <a:ext cx="158216" cy="15821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44" name="Rectangle 126">
                <a:extLst>
                  <a:ext uri="{FF2B5EF4-FFF2-40B4-BE49-F238E27FC236}">
                    <a16:creationId xmlns:a16="http://schemas.microsoft.com/office/drawing/2014/main" xmlns="" id="{AD7A28D2-F297-459B-8B39-0B5FB256E82F}"/>
                  </a:ext>
                </a:extLst>
              </p:cNvPr>
              <p:cNvSpPr/>
              <p:nvPr/>
            </p:nvSpPr>
            <p:spPr>
              <a:xfrm rot="10800000">
                <a:off x="5998932" y="5817832"/>
                <a:ext cx="59331" cy="31643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45" name="Oval 127">
                <a:extLst>
                  <a:ext uri="{FF2B5EF4-FFF2-40B4-BE49-F238E27FC236}">
                    <a16:creationId xmlns:a16="http://schemas.microsoft.com/office/drawing/2014/main" xmlns="" id="{86CE01E3-17A3-45CF-A028-C388B618F950}"/>
                  </a:ext>
                </a:extLst>
              </p:cNvPr>
              <p:cNvSpPr/>
              <p:nvPr/>
            </p:nvSpPr>
            <p:spPr>
              <a:xfrm rot="10800000">
                <a:off x="5744120" y="5786455"/>
                <a:ext cx="177993" cy="177993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46" name="Rectangle 128">
                <a:extLst>
                  <a:ext uri="{FF2B5EF4-FFF2-40B4-BE49-F238E27FC236}">
                    <a16:creationId xmlns:a16="http://schemas.microsoft.com/office/drawing/2014/main" xmlns="" id="{A34D5CF8-98E2-462B-8DE5-5FE240D24D6E}"/>
                  </a:ext>
                </a:extLst>
              </p:cNvPr>
              <p:cNvSpPr/>
              <p:nvPr/>
            </p:nvSpPr>
            <p:spPr>
              <a:xfrm rot="10800000">
                <a:off x="5803451" y="5953061"/>
                <a:ext cx="59331" cy="181204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sp>
          <p:nvSpPr>
            <p:cNvPr id="99" name="Oval 190">
              <a:extLst>
                <a:ext uri="{FF2B5EF4-FFF2-40B4-BE49-F238E27FC236}">
                  <a16:creationId xmlns:a16="http://schemas.microsoft.com/office/drawing/2014/main" xmlns="" id="{BEA4049D-4F6D-44F4-BD14-3E27E1D8FEE4}"/>
                </a:ext>
              </a:extLst>
            </p:cNvPr>
            <p:cNvSpPr/>
            <p:nvPr/>
          </p:nvSpPr>
          <p:spPr>
            <a:xfrm rot="10800000">
              <a:off x="11308467" y="2054883"/>
              <a:ext cx="314683" cy="31468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00" name="Oval 191">
              <a:extLst>
                <a:ext uri="{FF2B5EF4-FFF2-40B4-BE49-F238E27FC236}">
                  <a16:creationId xmlns:a16="http://schemas.microsoft.com/office/drawing/2014/main" xmlns="" id="{F0760123-5C74-4251-AFEE-12F8CAB5D5CD}"/>
                </a:ext>
              </a:extLst>
            </p:cNvPr>
            <p:cNvSpPr/>
            <p:nvPr/>
          </p:nvSpPr>
          <p:spPr>
            <a:xfrm>
              <a:off x="11314257" y="2054884"/>
              <a:ext cx="314683" cy="31468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01" name="Oval 192">
              <a:extLst>
                <a:ext uri="{FF2B5EF4-FFF2-40B4-BE49-F238E27FC236}">
                  <a16:creationId xmlns:a16="http://schemas.microsoft.com/office/drawing/2014/main" xmlns="" id="{B67F7526-0A4D-4BAC-BC8D-D89A88CC6D10}"/>
                </a:ext>
              </a:extLst>
            </p:cNvPr>
            <p:cNvSpPr/>
            <p:nvPr/>
          </p:nvSpPr>
          <p:spPr>
            <a:xfrm>
              <a:off x="11668542" y="1718309"/>
              <a:ext cx="257468" cy="25746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02" name="Rectangle 193">
              <a:extLst>
                <a:ext uri="{FF2B5EF4-FFF2-40B4-BE49-F238E27FC236}">
                  <a16:creationId xmlns:a16="http://schemas.microsoft.com/office/drawing/2014/main" xmlns="" id="{61834058-B0A9-4D74-B1A3-633DAC0B1767}"/>
                </a:ext>
              </a:extLst>
            </p:cNvPr>
            <p:cNvSpPr/>
            <p:nvPr/>
          </p:nvSpPr>
          <p:spPr>
            <a:xfrm rot="10800000">
              <a:off x="11754366" y="1924755"/>
              <a:ext cx="85823" cy="288783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03" name="Oval 194">
              <a:extLst>
                <a:ext uri="{FF2B5EF4-FFF2-40B4-BE49-F238E27FC236}">
                  <a16:creationId xmlns:a16="http://schemas.microsoft.com/office/drawing/2014/main" xmlns="" id="{89C8B9A4-0327-495A-AED2-54AAF5D5A44C}"/>
                </a:ext>
              </a:extLst>
            </p:cNvPr>
            <p:cNvSpPr/>
            <p:nvPr/>
          </p:nvSpPr>
          <p:spPr>
            <a:xfrm>
              <a:off x="11965610" y="1568216"/>
              <a:ext cx="228861" cy="228861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04" name="Rectangle 195">
              <a:extLst>
                <a:ext uri="{FF2B5EF4-FFF2-40B4-BE49-F238E27FC236}">
                  <a16:creationId xmlns:a16="http://schemas.microsoft.com/office/drawing/2014/main" xmlns="" id="{CBAFD965-8395-4FAA-AF4F-DF4F69A5013D}"/>
                </a:ext>
              </a:extLst>
            </p:cNvPr>
            <p:cNvSpPr/>
            <p:nvPr/>
          </p:nvSpPr>
          <p:spPr>
            <a:xfrm rot="10800000">
              <a:off x="12037131" y="1781595"/>
              <a:ext cx="85823" cy="431942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05" name="Rectangle 111">
              <a:extLst>
                <a:ext uri="{FF2B5EF4-FFF2-40B4-BE49-F238E27FC236}">
                  <a16:creationId xmlns:a16="http://schemas.microsoft.com/office/drawing/2014/main" xmlns="" id="{5750E017-6FA9-4CB4-A2D0-68DCE739542C}"/>
                </a:ext>
              </a:extLst>
            </p:cNvPr>
            <p:cNvSpPr/>
            <p:nvPr/>
          </p:nvSpPr>
          <p:spPr>
            <a:xfrm>
              <a:off x="11754365" y="2206063"/>
              <a:ext cx="85823" cy="33984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06" name="Oval 112">
              <a:extLst>
                <a:ext uri="{FF2B5EF4-FFF2-40B4-BE49-F238E27FC236}">
                  <a16:creationId xmlns:a16="http://schemas.microsoft.com/office/drawing/2014/main" xmlns="" id="{DB3DAF8B-F291-4418-BA75-F43E2C5E8F2F}"/>
                </a:ext>
              </a:extLst>
            </p:cNvPr>
            <p:cNvSpPr/>
            <p:nvPr/>
          </p:nvSpPr>
          <p:spPr>
            <a:xfrm>
              <a:off x="11711454" y="2534496"/>
              <a:ext cx="171645" cy="17164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07" name="Oval 113">
              <a:extLst>
                <a:ext uri="{FF2B5EF4-FFF2-40B4-BE49-F238E27FC236}">
                  <a16:creationId xmlns:a16="http://schemas.microsoft.com/office/drawing/2014/main" xmlns="" id="{BBE34D2E-70B5-44E0-8054-C5AFF695D9F2}"/>
                </a:ext>
              </a:extLst>
            </p:cNvPr>
            <p:cNvSpPr/>
            <p:nvPr/>
          </p:nvSpPr>
          <p:spPr>
            <a:xfrm>
              <a:off x="11979914" y="2655980"/>
              <a:ext cx="200253" cy="20025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08" name="Rectangle 114">
              <a:extLst>
                <a:ext uri="{FF2B5EF4-FFF2-40B4-BE49-F238E27FC236}">
                  <a16:creationId xmlns:a16="http://schemas.microsoft.com/office/drawing/2014/main" xmlns="" id="{F675208F-D1B5-481A-A3C9-B70384F4E0E8}"/>
                </a:ext>
              </a:extLst>
            </p:cNvPr>
            <p:cNvSpPr/>
            <p:nvPr/>
          </p:nvSpPr>
          <p:spPr>
            <a:xfrm>
              <a:off x="12037129" y="2213536"/>
              <a:ext cx="85823" cy="4835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09" name="Oval 82">
              <a:extLst>
                <a:ext uri="{FF2B5EF4-FFF2-40B4-BE49-F238E27FC236}">
                  <a16:creationId xmlns:a16="http://schemas.microsoft.com/office/drawing/2014/main" xmlns="" id="{DD29740F-FB02-486C-AD83-7C471B2A549A}"/>
                </a:ext>
              </a:extLst>
            </p:cNvPr>
            <p:cNvSpPr/>
            <p:nvPr/>
          </p:nvSpPr>
          <p:spPr>
            <a:xfrm>
              <a:off x="310894" y="1557820"/>
              <a:ext cx="200253" cy="20025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10" name="Rectangle 85">
              <a:extLst>
                <a:ext uri="{FF2B5EF4-FFF2-40B4-BE49-F238E27FC236}">
                  <a16:creationId xmlns:a16="http://schemas.microsoft.com/office/drawing/2014/main" xmlns="" id="{96D12EF8-63F7-44C6-ACD5-884CC9C67BFA}"/>
                </a:ext>
              </a:extLst>
            </p:cNvPr>
            <p:cNvSpPr/>
            <p:nvPr/>
          </p:nvSpPr>
          <p:spPr>
            <a:xfrm rot="10800000">
              <a:off x="368111" y="1748340"/>
              <a:ext cx="85823" cy="457722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11" name="Oval 77">
              <a:extLst>
                <a:ext uri="{FF2B5EF4-FFF2-40B4-BE49-F238E27FC236}">
                  <a16:creationId xmlns:a16="http://schemas.microsoft.com/office/drawing/2014/main" xmlns="" id="{241AC3D1-8448-4765-A351-850E46F17347}"/>
                </a:ext>
              </a:extLst>
            </p:cNvPr>
            <p:cNvSpPr/>
            <p:nvPr/>
          </p:nvSpPr>
          <p:spPr>
            <a:xfrm>
              <a:off x="607963" y="1715276"/>
              <a:ext cx="171646" cy="17164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12" name="Rectangle 80">
              <a:extLst>
                <a:ext uri="{FF2B5EF4-FFF2-40B4-BE49-F238E27FC236}">
                  <a16:creationId xmlns:a16="http://schemas.microsoft.com/office/drawing/2014/main" xmlns="" id="{6189BAC9-3A3E-4F79-BF70-72CA332B3DC2}"/>
                </a:ext>
              </a:extLst>
            </p:cNvPr>
            <p:cNvSpPr/>
            <p:nvPr/>
          </p:nvSpPr>
          <p:spPr>
            <a:xfrm rot="10800000">
              <a:off x="650876" y="1877188"/>
              <a:ext cx="85823" cy="335035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grpSp>
          <p:nvGrpSpPr>
            <p:cNvPr id="113" name="그룹 317">
              <a:extLst>
                <a:ext uri="{FF2B5EF4-FFF2-40B4-BE49-F238E27FC236}">
                  <a16:creationId xmlns:a16="http://schemas.microsoft.com/office/drawing/2014/main" xmlns="" id="{5C21F09E-9110-4CA7-A4B1-B66E9B3F32C1}"/>
                </a:ext>
              </a:extLst>
            </p:cNvPr>
            <p:cNvGrpSpPr/>
            <p:nvPr/>
          </p:nvGrpSpPr>
          <p:grpSpPr>
            <a:xfrm>
              <a:off x="1265102" y="2210910"/>
              <a:ext cx="1048549" cy="655715"/>
              <a:chOff x="3712085" y="6129098"/>
              <a:chExt cx="724883" cy="453308"/>
            </a:xfrm>
            <a:grpFill/>
          </p:grpSpPr>
          <p:sp>
            <p:nvSpPr>
              <p:cNvPr id="129" name="Oval 119">
                <a:extLst>
                  <a:ext uri="{FF2B5EF4-FFF2-40B4-BE49-F238E27FC236}">
                    <a16:creationId xmlns:a16="http://schemas.microsoft.com/office/drawing/2014/main" xmlns="" id="{D8BF7DD7-65D0-42EF-9B2C-CB3E88A82BE5}"/>
                  </a:ext>
                </a:extLst>
              </p:cNvPr>
              <p:cNvSpPr/>
              <p:nvPr/>
            </p:nvSpPr>
            <p:spPr>
              <a:xfrm rot="10800000">
                <a:off x="4258975" y="6293466"/>
                <a:ext cx="177993" cy="177993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30" name="Rectangle 122">
                <a:extLst>
                  <a:ext uri="{FF2B5EF4-FFF2-40B4-BE49-F238E27FC236}">
                    <a16:creationId xmlns:a16="http://schemas.microsoft.com/office/drawing/2014/main" xmlns="" id="{8F66DFD8-58BD-417E-BD66-090D2B421A99}"/>
                  </a:ext>
                </a:extLst>
              </p:cNvPr>
              <p:cNvSpPr/>
              <p:nvPr/>
            </p:nvSpPr>
            <p:spPr>
              <a:xfrm>
                <a:off x="4318305" y="6129098"/>
                <a:ext cx="59331" cy="199641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31" name="Oval 114">
                <a:extLst>
                  <a:ext uri="{FF2B5EF4-FFF2-40B4-BE49-F238E27FC236}">
                    <a16:creationId xmlns:a16="http://schemas.microsoft.com/office/drawing/2014/main" xmlns="" id="{2CC57709-F3DB-4362-AA78-1259E4DF616A}"/>
                  </a:ext>
                </a:extLst>
              </p:cNvPr>
              <p:cNvSpPr/>
              <p:nvPr/>
            </p:nvSpPr>
            <p:spPr>
              <a:xfrm rot="10800000">
                <a:off x="4073382" y="6417005"/>
                <a:ext cx="158216" cy="15821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32" name="Rectangle 117">
                <a:extLst>
                  <a:ext uri="{FF2B5EF4-FFF2-40B4-BE49-F238E27FC236}">
                    <a16:creationId xmlns:a16="http://schemas.microsoft.com/office/drawing/2014/main" xmlns="" id="{6C53624F-2FED-4C07-BB99-324EEF1028AA}"/>
                  </a:ext>
                </a:extLst>
              </p:cNvPr>
              <p:cNvSpPr/>
              <p:nvPr/>
            </p:nvSpPr>
            <p:spPr>
              <a:xfrm>
                <a:off x="4122824" y="6129098"/>
                <a:ext cx="59331" cy="29861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33" name="Oval 109">
                <a:extLst>
                  <a:ext uri="{FF2B5EF4-FFF2-40B4-BE49-F238E27FC236}">
                    <a16:creationId xmlns:a16="http://schemas.microsoft.com/office/drawing/2014/main" xmlns="" id="{A2A78FFF-915B-422F-8D30-8683B8C1F751}"/>
                  </a:ext>
                </a:extLst>
              </p:cNvPr>
              <p:cNvSpPr/>
              <p:nvPr/>
            </p:nvSpPr>
            <p:spPr>
              <a:xfrm rot="10800000">
                <a:off x="3897678" y="6443967"/>
                <a:ext cx="138439" cy="13843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34" name="Rectangle 112">
                <a:extLst>
                  <a:ext uri="{FF2B5EF4-FFF2-40B4-BE49-F238E27FC236}">
                    <a16:creationId xmlns:a16="http://schemas.microsoft.com/office/drawing/2014/main" xmlns="" id="{AB0D27C9-A9F7-4380-B846-1CDACCE773D7}"/>
                  </a:ext>
                </a:extLst>
              </p:cNvPr>
              <p:cNvSpPr/>
              <p:nvPr/>
            </p:nvSpPr>
            <p:spPr>
              <a:xfrm>
                <a:off x="3937231" y="6134264"/>
                <a:ext cx="59331" cy="31643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35" name="Oval 104">
                <a:extLst>
                  <a:ext uri="{FF2B5EF4-FFF2-40B4-BE49-F238E27FC236}">
                    <a16:creationId xmlns:a16="http://schemas.microsoft.com/office/drawing/2014/main" xmlns="" id="{AB86E123-6529-44B3-8B71-60E614F4AFDA}"/>
                  </a:ext>
                </a:extLst>
              </p:cNvPr>
              <p:cNvSpPr/>
              <p:nvPr/>
            </p:nvSpPr>
            <p:spPr>
              <a:xfrm rot="10800000">
                <a:off x="3712085" y="6354892"/>
                <a:ext cx="118662" cy="118662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36" name="Rectangle 107">
                <a:extLst>
                  <a:ext uri="{FF2B5EF4-FFF2-40B4-BE49-F238E27FC236}">
                    <a16:creationId xmlns:a16="http://schemas.microsoft.com/office/drawing/2014/main" xmlns="" id="{8CD17B3C-B2C4-4ABF-8D37-FCF9E2CEB152}"/>
                  </a:ext>
                </a:extLst>
              </p:cNvPr>
              <p:cNvSpPr/>
              <p:nvPr/>
            </p:nvSpPr>
            <p:spPr>
              <a:xfrm>
                <a:off x="3741750" y="6130005"/>
                <a:ext cx="59331" cy="231616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sp>
          <p:nvSpPr>
            <p:cNvPr id="114" name="Oval 83">
              <a:extLst>
                <a:ext uri="{FF2B5EF4-FFF2-40B4-BE49-F238E27FC236}">
                  <a16:creationId xmlns:a16="http://schemas.microsoft.com/office/drawing/2014/main" xmlns="" id="{4D11D4D4-CAC3-413A-BA35-DE448E764DDF}"/>
                </a:ext>
              </a:extLst>
            </p:cNvPr>
            <p:cNvSpPr/>
            <p:nvPr/>
          </p:nvSpPr>
          <p:spPr>
            <a:xfrm>
              <a:off x="296589" y="2637764"/>
              <a:ext cx="228861" cy="228861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15" name="Rectangle 86">
              <a:extLst>
                <a:ext uri="{FF2B5EF4-FFF2-40B4-BE49-F238E27FC236}">
                  <a16:creationId xmlns:a16="http://schemas.microsoft.com/office/drawing/2014/main" xmlns="" id="{E602B8E1-9248-41FF-99F6-DEABBA5DF0F4}"/>
                </a:ext>
              </a:extLst>
            </p:cNvPr>
            <p:cNvSpPr/>
            <p:nvPr/>
          </p:nvSpPr>
          <p:spPr>
            <a:xfrm>
              <a:off x="368109" y="2206060"/>
              <a:ext cx="85823" cy="457722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16" name="Oval 78">
              <a:extLst>
                <a:ext uri="{FF2B5EF4-FFF2-40B4-BE49-F238E27FC236}">
                  <a16:creationId xmlns:a16="http://schemas.microsoft.com/office/drawing/2014/main" xmlns="" id="{41DA3DD4-162A-43B0-86CC-1DFDB49CF9BC}"/>
                </a:ext>
              </a:extLst>
            </p:cNvPr>
            <p:cNvSpPr/>
            <p:nvPr/>
          </p:nvSpPr>
          <p:spPr>
            <a:xfrm>
              <a:off x="565051" y="2451701"/>
              <a:ext cx="257468" cy="25746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17" name="Rectangle 81">
              <a:extLst>
                <a:ext uri="{FF2B5EF4-FFF2-40B4-BE49-F238E27FC236}">
                  <a16:creationId xmlns:a16="http://schemas.microsoft.com/office/drawing/2014/main" xmlns="" id="{ADE22928-AE93-4885-BA8E-EAAF19D40B6B}"/>
                </a:ext>
              </a:extLst>
            </p:cNvPr>
            <p:cNvSpPr/>
            <p:nvPr/>
          </p:nvSpPr>
          <p:spPr>
            <a:xfrm>
              <a:off x="650874" y="2206059"/>
              <a:ext cx="85823" cy="262113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grpSp>
          <p:nvGrpSpPr>
            <p:cNvPr id="118" name="그룹 335">
              <a:extLst>
                <a:ext uri="{FF2B5EF4-FFF2-40B4-BE49-F238E27FC236}">
                  <a16:creationId xmlns:a16="http://schemas.microsoft.com/office/drawing/2014/main" xmlns="" id="{F4191401-7EEF-4D38-B54A-28AE17CE2081}"/>
                </a:ext>
              </a:extLst>
            </p:cNvPr>
            <p:cNvGrpSpPr/>
            <p:nvPr/>
          </p:nvGrpSpPr>
          <p:grpSpPr>
            <a:xfrm>
              <a:off x="862118" y="1557817"/>
              <a:ext cx="1408622" cy="811747"/>
              <a:chOff x="3433494" y="5677603"/>
              <a:chExt cx="973809" cy="561176"/>
            </a:xfrm>
            <a:grpFill/>
          </p:grpSpPr>
          <p:sp>
            <p:nvSpPr>
              <p:cNvPr id="119" name="Oval 73">
                <a:extLst>
                  <a:ext uri="{FF2B5EF4-FFF2-40B4-BE49-F238E27FC236}">
                    <a16:creationId xmlns:a16="http://schemas.microsoft.com/office/drawing/2014/main" xmlns="" id="{72BF8505-A479-4F98-A79F-7802DA87BD63}"/>
                  </a:ext>
                </a:extLst>
              </p:cNvPr>
              <p:cNvSpPr/>
              <p:nvPr/>
            </p:nvSpPr>
            <p:spPr>
              <a:xfrm>
                <a:off x="3433494" y="6021232"/>
                <a:ext cx="217547" cy="217547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20" name="Rectangle 123">
                <a:extLst>
                  <a:ext uri="{FF2B5EF4-FFF2-40B4-BE49-F238E27FC236}">
                    <a16:creationId xmlns:a16="http://schemas.microsoft.com/office/drawing/2014/main" xmlns="" id="{6BD00268-93C6-460C-AC6B-B93B37E6D159}"/>
                  </a:ext>
                </a:extLst>
              </p:cNvPr>
              <p:cNvSpPr/>
              <p:nvPr/>
            </p:nvSpPr>
            <p:spPr>
              <a:xfrm rot="10800000">
                <a:off x="4318306" y="5899322"/>
                <a:ext cx="59331" cy="23494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21" name="Oval 121">
                <a:extLst>
                  <a:ext uri="{FF2B5EF4-FFF2-40B4-BE49-F238E27FC236}">
                    <a16:creationId xmlns:a16="http://schemas.microsoft.com/office/drawing/2014/main" xmlns="" id="{30FC0779-39C6-4236-93CA-61B76D8E942F}"/>
                  </a:ext>
                </a:extLst>
              </p:cNvPr>
              <p:cNvSpPr/>
              <p:nvPr/>
            </p:nvSpPr>
            <p:spPr>
              <a:xfrm rot="10800000">
                <a:off x="4288641" y="5788550"/>
                <a:ext cx="118662" cy="118662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22" name="Oval 100">
                <a:extLst>
                  <a:ext uri="{FF2B5EF4-FFF2-40B4-BE49-F238E27FC236}">
                    <a16:creationId xmlns:a16="http://schemas.microsoft.com/office/drawing/2014/main" xmlns="" id="{51BEB872-6470-47A7-AA7D-2AE7F711CBF4}"/>
                  </a:ext>
                </a:extLst>
              </p:cNvPr>
              <p:cNvSpPr/>
              <p:nvPr/>
            </p:nvSpPr>
            <p:spPr>
              <a:xfrm rot="10800000">
                <a:off x="3437497" y="6021231"/>
                <a:ext cx="217547" cy="217547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23" name="Oval 115">
                <a:extLst>
                  <a:ext uri="{FF2B5EF4-FFF2-40B4-BE49-F238E27FC236}">
                    <a16:creationId xmlns:a16="http://schemas.microsoft.com/office/drawing/2014/main" xmlns="" id="{965EAF4D-89CC-4A13-9125-847995FCB3FE}"/>
                  </a:ext>
                </a:extLst>
              </p:cNvPr>
              <p:cNvSpPr/>
              <p:nvPr/>
            </p:nvSpPr>
            <p:spPr>
              <a:xfrm rot="10800000">
                <a:off x="4083271" y="5684789"/>
                <a:ext cx="138439" cy="13843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24" name="Rectangle 118">
                <a:extLst>
                  <a:ext uri="{FF2B5EF4-FFF2-40B4-BE49-F238E27FC236}">
                    <a16:creationId xmlns:a16="http://schemas.microsoft.com/office/drawing/2014/main" xmlns="" id="{BE64A26C-20F3-4043-9437-1B3084B49CCD}"/>
                  </a:ext>
                </a:extLst>
              </p:cNvPr>
              <p:cNvSpPr/>
              <p:nvPr/>
            </p:nvSpPr>
            <p:spPr>
              <a:xfrm rot="10800000">
                <a:off x="4122825" y="5794845"/>
                <a:ext cx="59331" cy="334253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25" name="Oval 110">
                <a:extLst>
                  <a:ext uri="{FF2B5EF4-FFF2-40B4-BE49-F238E27FC236}">
                    <a16:creationId xmlns:a16="http://schemas.microsoft.com/office/drawing/2014/main" xmlns="" id="{9DE6A374-2A02-419E-BCAB-02E41B63C667}"/>
                  </a:ext>
                </a:extLst>
              </p:cNvPr>
              <p:cNvSpPr/>
              <p:nvPr/>
            </p:nvSpPr>
            <p:spPr>
              <a:xfrm rot="10800000">
                <a:off x="3887789" y="5677603"/>
                <a:ext cx="158216" cy="15821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26" name="Rectangle 113">
                <a:extLst>
                  <a:ext uri="{FF2B5EF4-FFF2-40B4-BE49-F238E27FC236}">
                    <a16:creationId xmlns:a16="http://schemas.microsoft.com/office/drawing/2014/main" xmlns="" id="{460A0EDF-3B93-4C8B-B0FF-B5B0750227F0}"/>
                  </a:ext>
                </a:extLst>
              </p:cNvPr>
              <p:cNvSpPr/>
              <p:nvPr/>
            </p:nvSpPr>
            <p:spPr>
              <a:xfrm rot="10800000">
                <a:off x="3937232" y="5817832"/>
                <a:ext cx="59331" cy="31643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27" name="Oval 105">
                <a:extLst>
                  <a:ext uri="{FF2B5EF4-FFF2-40B4-BE49-F238E27FC236}">
                    <a16:creationId xmlns:a16="http://schemas.microsoft.com/office/drawing/2014/main" xmlns="" id="{36551335-5AF4-44FB-9E73-A60FD8CC3777}"/>
                  </a:ext>
                </a:extLst>
              </p:cNvPr>
              <p:cNvSpPr/>
              <p:nvPr/>
            </p:nvSpPr>
            <p:spPr>
              <a:xfrm rot="10800000">
                <a:off x="3682420" y="5786455"/>
                <a:ext cx="177993" cy="177993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28" name="Rectangle 108">
                <a:extLst>
                  <a:ext uri="{FF2B5EF4-FFF2-40B4-BE49-F238E27FC236}">
                    <a16:creationId xmlns:a16="http://schemas.microsoft.com/office/drawing/2014/main" xmlns="" id="{582CF1D2-2362-4784-9E7B-F81438846D97}"/>
                  </a:ext>
                </a:extLst>
              </p:cNvPr>
              <p:cNvSpPr/>
              <p:nvPr/>
            </p:nvSpPr>
            <p:spPr>
              <a:xfrm rot="10800000">
                <a:off x="3741751" y="5953061"/>
                <a:ext cx="59331" cy="181204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2460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blipFill dpi="0" rotWithShape="1">
          <a:blip r:embed="rId2">
            <a:alphaModFix amt="8000"/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213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233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141DD-6612-4C95-8BFC-B1C514951694}" type="datetimeFigureOut">
              <a:rPr lang="es-PE" smtClean="0"/>
              <a:t>11/12/2019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2ADDC-3031-4E5C-BA79-E6A74FFC301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871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5" r:id="rId3"/>
    <p:sldLayoutId id="2147483660" r:id="rId4"/>
    <p:sldLayoutId id="2147483661" r:id="rId5"/>
    <p:sldLayoutId id="2147483659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5">
            <a:extLst>
              <a:ext uri="{FF2B5EF4-FFF2-40B4-BE49-F238E27FC236}">
                <a16:creationId xmlns:a16="http://schemas.microsoft.com/office/drawing/2014/main" xmlns="" id="{D93E68F4-9231-46E5-8F91-DDC322278475}"/>
              </a:ext>
            </a:extLst>
          </p:cNvPr>
          <p:cNvSpPr txBox="1"/>
          <p:nvPr/>
        </p:nvSpPr>
        <p:spPr>
          <a:xfrm>
            <a:off x="6720114" y="1199565"/>
            <a:ext cx="49203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6"/>
            <a:r>
              <a:rPr lang="en-US" altLang="ko-KR" sz="3600" b="1" dirty="0" smtClean="0">
                <a:latin typeface="Arial"/>
                <a:ea typeface="Arial Unicode MS"/>
                <a:cs typeface="Arial" pitchFamily="34" charset="0"/>
              </a:rPr>
              <a:t>14 Diapositivas</a:t>
            </a:r>
          </a:p>
          <a:p>
            <a:pPr defTabSz="914286"/>
            <a:r>
              <a:rPr lang="en-US" altLang="ko-KR" sz="3600" b="1" dirty="0" smtClean="0">
                <a:latin typeface="Arial"/>
                <a:ea typeface="Arial Unicode MS"/>
                <a:cs typeface="Arial" pitchFamily="34" charset="0"/>
              </a:rPr>
              <a:t>Diseño professional</a:t>
            </a:r>
          </a:p>
          <a:p>
            <a:pPr defTabSz="914286"/>
            <a:r>
              <a:rPr lang="en-US" altLang="ko-KR" sz="3600" b="1" dirty="0" smtClean="0">
                <a:latin typeface="Arial"/>
                <a:ea typeface="Arial Unicode MS"/>
                <a:cs typeface="Arial" pitchFamily="34" charset="0"/>
              </a:rPr>
              <a:t>gratis</a:t>
            </a:r>
            <a:endParaRPr lang="en-US" altLang="ko-KR" sz="3600" b="1" dirty="0"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14" name="Oval 6">
            <a:extLst>
              <a:ext uri="{FF2B5EF4-FFF2-40B4-BE49-F238E27FC236}">
                <a16:creationId xmlns:a16="http://schemas.microsoft.com/office/drawing/2014/main" xmlns="" id="{755D3A07-BE70-448E-A530-6A8AB7207309}"/>
              </a:ext>
            </a:extLst>
          </p:cNvPr>
          <p:cNvSpPr/>
          <p:nvPr/>
        </p:nvSpPr>
        <p:spPr>
          <a:xfrm>
            <a:off x="7445326" y="3505670"/>
            <a:ext cx="576064" cy="576064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5" name="Oval 13">
            <a:extLst>
              <a:ext uri="{FF2B5EF4-FFF2-40B4-BE49-F238E27FC236}">
                <a16:creationId xmlns:a16="http://schemas.microsoft.com/office/drawing/2014/main" xmlns="" id="{0D4B1149-4324-499C-AA7C-2D7DF1CE5D64}"/>
              </a:ext>
            </a:extLst>
          </p:cNvPr>
          <p:cNvSpPr/>
          <p:nvPr/>
        </p:nvSpPr>
        <p:spPr>
          <a:xfrm>
            <a:off x="7445326" y="4940775"/>
            <a:ext cx="576064" cy="576064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FCCDCEE6-E0BD-4F75-9B28-C0715454BBCE}"/>
              </a:ext>
            </a:extLst>
          </p:cNvPr>
          <p:cNvGrpSpPr/>
          <p:nvPr/>
        </p:nvGrpSpPr>
        <p:grpSpPr>
          <a:xfrm>
            <a:off x="7445328" y="4153456"/>
            <a:ext cx="3853132" cy="699455"/>
            <a:chOff x="270024" y="1671303"/>
            <a:chExt cx="3812301" cy="706449"/>
          </a:xfrm>
        </p:grpSpPr>
        <p:sp>
          <p:nvSpPr>
            <p:cNvPr id="17" name="TextBox 49">
              <a:extLst>
                <a:ext uri="{FF2B5EF4-FFF2-40B4-BE49-F238E27FC236}">
                  <a16:creationId xmlns:a16="http://schemas.microsoft.com/office/drawing/2014/main" xmlns="" id="{26549A3D-7A65-435F-AAC8-1249432A9EF8}"/>
                </a:ext>
              </a:extLst>
            </p:cNvPr>
            <p:cNvSpPr txBox="1"/>
            <p:nvPr/>
          </p:nvSpPr>
          <p:spPr>
            <a:xfrm>
              <a:off x="270025" y="1911471"/>
              <a:ext cx="3812300" cy="466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18" name="TextBox 50">
              <a:extLst>
                <a:ext uri="{FF2B5EF4-FFF2-40B4-BE49-F238E27FC236}">
                  <a16:creationId xmlns:a16="http://schemas.microsoft.com/office/drawing/2014/main" xmlns="" id="{60DC7862-242A-439F-9274-72ED0635D277}"/>
                </a:ext>
              </a:extLst>
            </p:cNvPr>
            <p:cNvSpPr txBox="1"/>
            <p:nvPr/>
          </p:nvSpPr>
          <p:spPr>
            <a:xfrm>
              <a:off x="270024" y="1671303"/>
              <a:ext cx="381230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Add Title Here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21F5C816-6312-4F26-A350-676588FAF174}"/>
              </a:ext>
            </a:extLst>
          </p:cNvPr>
          <p:cNvGrpSpPr/>
          <p:nvPr/>
        </p:nvGrpSpPr>
        <p:grpSpPr>
          <a:xfrm>
            <a:off x="7445328" y="5609185"/>
            <a:ext cx="3853132" cy="699455"/>
            <a:chOff x="270024" y="1671303"/>
            <a:chExt cx="3812301" cy="706449"/>
          </a:xfrm>
        </p:grpSpPr>
        <p:sp>
          <p:nvSpPr>
            <p:cNvPr id="20" name="TextBox 52">
              <a:extLst>
                <a:ext uri="{FF2B5EF4-FFF2-40B4-BE49-F238E27FC236}">
                  <a16:creationId xmlns:a16="http://schemas.microsoft.com/office/drawing/2014/main" xmlns="" id="{4C4F6644-902F-445E-9C72-87DA2B7C8D82}"/>
                </a:ext>
              </a:extLst>
            </p:cNvPr>
            <p:cNvSpPr txBox="1"/>
            <p:nvPr/>
          </p:nvSpPr>
          <p:spPr>
            <a:xfrm>
              <a:off x="270025" y="1911471"/>
              <a:ext cx="3812300" cy="466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21" name="TextBox 53">
              <a:extLst>
                <a:ext uri="{FF2B5EF4-FFF2-40B4-BE49-F238E27FC236}">
                  <a16:creationId xmlns:a16="http://schemas.microsoft.com/office/drawing/2014/main" xmlns="" id="{D77830B6-9DE3-48F1-A743-A6D057B6DA55}"/>
                </a:ext>
              </a:extLst>
            </p:cNvPr>
            <p:cNvSpPr txBox="1"/>
            <p:nvPr/>
          </p:nvSpPr>
          <p:spPr>
            <a:xfrm>
              <a:off x="270024" y="1671303"/>
              <a:ext cx="381230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Add Title Here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22" name="Rounded Rectangle 6">
            <a:extLst>
              <a:ext uri="{FF2B5EF4-FFF2-40B4-BE49-F238E27FC236}">
                <a16:creationId xmlns:a16="http://schemas.microsoft.com/office/drawing/2014/main" xmlns="" id="{77B8EE66-728B-46DD-A444-4C723FF2D565}"/>
              </a:ext>
            </a:extLst>
          </p:cNvPr>
          <p:cNvSpPr/>
          <p:nvPr/>
        </p:nvSpPr>
        <p:spPr>
          <a:xfrm>
            <a:off x="7579816" y="5084867"/>
            <a:ext cx="307087" cy="312211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xmlns="" id="{2EB29737-88B9-423E-801B-A48B14F732B1}"/>
              </a:ext>
            </a:extLst>
          </p:cNvPr>
          <p:cNvSpPr/>
          <p:nvPr/>
        </p:nvSpPr>
        <p:spPr>
          <a:xfrm>
            <a:off x="7588855" y="3651694"/>
            <a:ext cx="289009" cy="27053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pic>
        <p:nvPicPr>
          <p:cNvPr id="24" name="Marcador de posición de 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" r="3517"/>
          <a:stretch>
            <a:fillRect/>
          </a:stretch>
        </p:blipFill>
        <p:spPr>
          <a:xfrm>
            <a:off x="0" y="0"/>
            <a:ext cx="8265502" cy="6858000"/>
          </a:xfrm>
          <a:custGeom>
            <a:avLst/>
            <a:gdLst>
              <a:gd name="connsiteX0" fmla="*/ 5195456 w 8265502"/>
              <a:gd name="connsiteY0" fmla="*/ 6338077 h 6858000"/>
              <a:gd name="connsiteX1" fmla="*/ 5918072 w 8265502"/>
              <a:gd name="connsiteY1" fmla="*/ 6338077 h 6858000"/>
              <a:gd name="connsiteX2" fmla="*/ 6178034 w 8265502"/>
              <a:gd name="connsiteY2" fmla="*/ 6858000 h 6858000"/>
              <a:gd name="connsiteX3" fmla="*/ 4935495 w 8265502"/>
              <a:gd name="connsiteY3" fmla="*/ 6858000 h 6858000"/>
              <a:gd name="connsiteX4" fmla="*/ 3119745 w 8265502"/>
              <a:gd name="connsiteY4" fmla="*/ 6338077 h 6858000"/>
              <a:gd name="connsiteX5" fmla="*/ 3842362 w 8265502"/>
              <a:gd name="connsiteY5" fmla="*/ 6338077 h 6858000"/>
              <a:gd name="connsiteX6" fmla="*/ 4102323 w 8265502"/>
              <a:gd name="connsiteY6" fmla="*/ 6858000 h 6858000"/>
              <a:gd name="connsiteX7" fmla="*/ 2859785 w 8265502"/>
              <a:gd name="connsiteY7" fmla="*/ 6858000 h 6858000"/>
              <a:gd name="connsiteX8" fmla="*/ 1044037 w 8265502"/>
              <a:gd name="connsiteY8" fmla="*/ 6338077 h 6858000"/>
              <a:gd name="connsiteX9" fmla="*/ 1766653 w 8265502"/>
              <a:gd name="connsiteY9" fmla="*/ 6338077 h 6858000"/>
              <a:gd name="connsiteX10" fmla="*/ 2026615 w 8265502"/>
              <a:gd name="connsiteY10" fmla="*/ 6858000 h 6858000"/>
              <a:gd name="connsiteX11" fmla="*/ 784076 w 8265502"/>
              <a:gd name="connsiteY11" fmla="*/ 6858000 h 6858000"/>
              <a:gd name="connsiteX12" fmla="*/ 3179 w 8265502"/>
              <a:gd name="connsiteY12" fmla="*/ 5766324 h 6858000"/>
              <a:gd name="connsiteX13" fmla="*/ 725796 w 8265502"/>
              <a:gd name="connsiteY13" fmla="*/ 5766324 h 6858000"/>
              <a:gd name="connsiteX14" fmla="*/ 999515 w 8265502"/>
              <a:gd name="connsiteY14" fmla="*/ 6313762 h 6858000"/>
              <a:gd name="connsiteX15" fmla="*/ 727396 w 8265502"/>
              <a:gd name="connsiteY15" fmla="*/ 6858000 h 6858000"/>
              <a:gd name="connsiteX16" fmla="*/ 1580 w 8265502"/>
              <a:gd name="connsiteY16" fmla="*/ 6858000 h 6858000"/>
              <a:gd name="connsiteX17" fmla="*/ 0 w 8265502"/>
              <a:gd name="connsiteY17" fmla="*/ 6854841 h 6858000"/>
              <a:gd name="connsiteX18" fmla="*/ 0 w 8265502"/>
              <a:gd name="connsiteY18" fmla="*/ 5772682 h 6858000"/>
              <a:gd name="connsiteX19" fmla="*/ 6243369 w 8265502"/>
              <a:gd name="connsiteY19" fmla="*/ 5763125 h 6858000"/>
              <a:gd name="connsiteX20" fmla="*/ 6965986 w 8265502"/>
              <a:gd name="connsiteY20" fmla="*/ 5763125 h 6858000"/>
              <a:gd name="connsiteX21" fmla="*/ 7239705 w 8265502"/>
              <a:gd name="connsiteY21" fmla="*/ 6310563 h 6858000"/>
              <a:gd name="connsiteX22" fmla="*/ 6965986 w 8265502"/>
              <a:gd name="connsiteY22" fmla="*/ 6858000 h 6858000"/>
              <a:gd name="connsiteX23" fmla="*/ 6243369 w 8265502"/>
              <a:gd name="connsiteY23" fmla="*/ 6858000 h 6858000"/>
              <a:gd name="connsiteX24" fmla="*/ 5969650 w 8265502"/>
              <a:gd name="connsiteY24" fmla="*/ 6310563 h 6858000"/>
              <a:gd name="connsiteX25" fmla="*/ 4154596 w 8265502"/>
              <a:gd name="connsiteY25" fmla="*/ 5763125 h 6858000"/>
              <a:gd name="connsiteX26" fmla="*/ 4877213 w 8265502"/>
              <a:gd name="connsiteY26" fmla="*/ 5763125 h 6858000"/>
              <a:gd name="connsiteX27" fmla="*/ 5150931 w 8265502"/>
              <a:gd name="connsiteY27" fmla="*/ 6310563 h 6858000"/>
              <a:gd name="connsiteX28" fmla="*/ 4877213 w 8265502"/>
              <a:gd name="connsiteY28" fmla="*/ 6858000 h 6858000"/>
              <a:gd name="connsiteX29" fmla="*/ 4154596 w 8265502"/>
              <a:gd name="connsiteY29" fmla="*/ 6858000 h 6858000"/>
              <a:gd name="connsiteX30" fmla="*/ 3880878 w 8265502"/>
              <a:gd name="connsiteY30" fmla="*/ 6310563 h 6858000"/>
              <a:gd name="connsiteX31" fmla="*/ 2078889 w 8265502"/>
              <a:gd name="connsiteY31" fmla="*/ 5763125 h 6858000"/>
              <a:gd name="connsiteX32" fmla="*/ 2801506 w 8265502"/>
              <a:gd name="connsiteY32" fmla="*/ 5763125 h 6858000"/>
              <a:gd name="connsiteX33" fmla="*/ 3075225 w 8265502"/>
              <a:gd name="connsiteY33" fmla="*/ 6310563 h 6858000"/>
              <a:gd name="connsiteX34" fmla="*/ 2801506 w 8265502"/>
              <a:gd name="connsiteY34" fmla="*/ 6858000 h 6858000"/>
              <a:gd name="connsiteX35" fmla="*/ 2078889 w 8265502"/>
              <a:gd name="connsiteY35" fmla="*/ 6858000 h 6858000"/>
              <a:gd name="connsiteX36" fmla="*/ 1805170 w 8265502"/>
              <a:gd name="connsiteY36" fmla="*/ 6310563 h 6858000"/>
              <a:gd name="connsiteX37" fmla="*/ 3119748 w 8265502"/>
              <a:gd name="connsiteY37" fmla="*/ 5187603 h 6858000"/>
              <a:gd name="connsiteX38" fmla="*/ 3842364 w 8265502"/>
              <a:gd name="connsiteY38" fmla="*/ 5187603 h 6858000"/>
              <a:gd name="connsiteX39" fmla="*/ 4116083 w 8265502"/>
              <a:gd name="connsiteY39" fmla="*/ 5735041 h 6858000"/>
              <a:gd name="connsiteX40" fmla="*/ 3842364 w 8265502"/>
              <a:gd name="connsiteY40" fmla="*/ 6282478 h 6858000"/>
              <a:gd name="connsiteX41" fmla="*/ 3119748 w 8265502"/>
              <a:gd name="connsiteY41" fmla="*/ 6282478 h 6858000"/>
              <a:gd name="connsiteX42" fmla="*/ 2846030 w 8265502"/>
              <a:gd name="connsiteY42" fmla="*/ 5735041 h 6858000"/>
              <a:gd name="connsiteX43" fmla="*/ 1044038 w 8265502"/>
              <a:gd name="connsiteY43" fmla="*/ 5187603 h 6858000"/>
              <a:gd name="connsiteX44" fmla="*/ 1766654 w 8265502"/>
              <a:gd name="connsiteY44" fmla="*/ 5187603 h 6858000"/>
              <a:gd name="connsiteX45" fmla="*/ 2040373 w 8265502"/>
              <a:gd name="connsiteY45" fmla="*/ 5735041 h 6858000"/>
              <a:gd name="connsiteX46" fmla="*/ 1766654 w 8265502"/>
              <a:gd name="connsiteY46" fmla="*/ 6282478 h 6858000"/>
              <a:gd name="connsiteX47" fmla="*/ 1044038 w 8265502"/>
              <a:gd name="connsiteY47" fmla="*/ 6282478 h 6858000"/>
              <a:gd name="connsiteX48" fmla="*/ 770319 w 8265502"/>
              <a:gd name="connsiteY48" fmla="*/ 5735041 h 6858000"/>
              <a:gd name="connsiteX49" fmla="*/ 4159388 w 8265502"/>
              <a:gd name="connsiteY49" fmla="*/ 4628392 h 6858000"/>
              <a:gd name="connsiteX50" fmla="*/ 4877791 w 8265502"/>
              <a:gd name="connsiteY50" fmla="*/ 4628392 h 6858000"/>
              <a:gd name="connsiteX51" fmla="*/ 5149913 w 8265502"/>
              <a:gd name="connsiteY51" fmla="*/ 5172637 h 6858000"/>
              <a:gd name="connsiteX52" fmla="*/ 4877791 w 8265502"/>
              <a:gd name="connsiteY52" fmla="*/ 5716881 h 6858000"/>
              <a:gd name="connsiteX53" fmla="*/ 4159388 w 8265502"/>
              <a:gd name="connsiteY53" fmla="*/ 5716881 h 6858000"/>
              <a:gd name="connsiteX54" fmla="*/ 3887266 w 8265502"/>
              <a:gd name="connsiteY54" fmla="*/ 5172637 h 6858000"/>
              <a:gd name="connsiteX55" fmla="*/ 2078891 w 8265502"/>
              <a:gd name="connsiteY55" fmla="*/ 4612651 h 6858000"/>
              <a:gd name="connsiteX56" fmla="*/ 2801507 w 8265502"/>
              <a:gd name="connsiteY56" fmla="*/ 4612651 h 6858000"/>
              <a:gd name="connsiteX57" fmla="*/ 3075227 w 8265502"/>
              <a:gd name="connsiteY57" fmla="*/ 5160089 h 6858000"/>
              <a:gd name="connsiteX58" fmla="*/ 2801507 w 8265502"/>
              <a:gd name="connsiteY58" fmla="*/ 5707526 h 6858000"/>
              <a:gd name="connsiteX59" fmla="*/ 2078891 w 8265502"/>
              <a:gd name="connsiteY59" fmla="*/ 5707526 h 6858000"/>
              <a:gd name="connsiteX60" fmla="*/ 1805171 w 8265502"/>
              <a:gd name="connsiteY60" fmla="*/ 5160089 h 6858000"/>
              <a:gd name="connsiteX61" fmla="*/ 3182 w 8265502"/>
              <a:gd name="connsiteY61" fmla="*/ 4612651 h 6858000"/>
              <a:gd name="connsiteX62" fmla="*/ 725798 w 8265502"/>
              <a:gd name="connsiteY62" fmla="*/ 4612651 h 6858000"/>
              <a:gd name="connsiteX63" fmla="*/ 999517 w 8265502"/>
              <a:gd name="connsiteY63" fmla="*/ 5160089 h 6858000"/>
              <a:gd name="connsiteX64" fmla="*/ 725798 w 8265502"/>
              <a:gd name="connsiteY64" fmla="*/ 5707526 h 6858000"/>
              <a:gd name="connsiteX65" fmla="*/ 3182 w 8265502"/>
              <a:gd name="connsiteY65" fmla="*/ 5707526 h 6858000"/>
              <a:gd name="connsiteX66" fmla="*/ 0 w 8265502"/>
              <a:gd name="connsiteY66" fmla="*/ 5701162 h 6858000"/>
              <a:gd name="connsiteX67" fmla="*/ 0 w 8265502"/>
              <a:gd name="connsiteY67" fmla="*/ 4619015 h 6858000"/>
              <a:gd name="connsiteX68" fmla="*/ 5195456 w 8265502"/>
              <a:gd name="connsiteY68" fmla="*/ 4037129 h 6858000"/>
              <a:gd name="connsiteX69" fmla="*/ 5918073 w 8265502"/>
              <a:gd name="connsiteY69" fmla="*/ 4037129 h 6858000"/>
              <a:gd name="connsiteX70" fmla="*/ 6191792 w 8265502"/>
              <a:gd name="connsiteY70" fmla="*/ 4584567 h 6858000"/>
              <a:gd name="connsiteX71" fmla="*/ 5918073 w 8265502"/>
              <a:gd name="connsiteY71" fmla="*/ 5132004 h 6858000"/>
              <a:gd name="connsiteX72" fmla="*/ 5195456 w 8265502"/>
              <a:gd name="connsiteY72" fmla="*/ 5132004 h 6858000"/>
              <a:gd name="connsiteX73" fmla="*/ 4921737 w 8265502"/>
              <a:gd name="connsiteY73" fmla="*/ 4584567 h 6858000"/>
              <a:gd name="connsiteX74" fmla="*/ 3119750 w 8265502"/>
              <a:gd name="connsiteY74" fmla="*/ 4037129 h 6858000"/>
              <a:gd name="connsiteX75" fmla="*/ 3842365 w 8265502"/>
              <a:gd name="connsiteY75" fmla="*/ 4037129 h 6858000"/>
              <a:gd name="connsiteX76" fmla="*/ 4116084 w 8265502"/>
              <a:gd name="connsiteY76" fmla="*/ 4584567 h 6858000"/>
              <a:gd name="connsiteX77" fmla="*/ 3842365 w 8265502"/>
              <a:gd name="connsiteY77" fmla="*/ 5132004 h 6858000"/>
              <a:gd name="connsiteX78" fmla="*/ 3119750 w 8265502"/>
              <a:gd name="connsiteY78" fmla="*/ 5132004 h 6858000"/>
              <a:gd name="connsiteX79" fmla="*/ 2846030 w 8265502"/>
              <a:gd name="connsiteY79" fmla="*/ 4584567 h 6858000"/>
              <a:gd name="connsiteX80" fmla="*/ 1044040 w 8265502"/>
              <a:gd name="connsiteY80" fmla="*/ 4037129 h 6858000"/>
              <a:gd name="connsiteX81" fmla="*/ 1766657 w 8265502"/>
              <a:gd name="connsiteY81" fmla="*/ 4037129 h 6858000"/>
              <a:gd name="connsiteX82" fmla="*/ 2040376 w 8265502"/>
              <a:gd name="connsiteY82" fmla="*/ 4584567 h 6858000"/>
              <a:gd name="connsiteX83" fmla="*/ 1766657 w 8265502"/>
              <a:gd name="connsiteY83" fmla="*/ 5132004 h 6858000"/>
              <a:gd name="connsiteX84" fmla="*/ 1044040 w 8265502"/>
              <a:gd name="connsiteY84" fmla="*/ 5132004 h 6858000"/>
              <a:gd name="connsiteX85" fmla="*/ 770321 w 8265502"/>
              <a:gd name="connsiteY85" fmla="*/ 4584567 h 6858000"/>
              <a:gd name="connsiteX86" fmla="*/ 4159387 w 8265502"/>
              <a:gd name="connsiteY86" fmla="*/ 3463221 h 6858000"/>
              <a:gd name="connsiteX87" fmla="*/ 4877790 w 8265502"/>
              <a:gd name="connsiteY87" fmla="*/ 3463221 h 6858000"/>
              <a:gd name="connsiteX88" fmla="*/ 5149912 w 8265502"/>
              <a:gd name="connsiteY88" fmla="*/ 4007466 h 6858000"/>
              <a:gd name="connsiteX89" fmla="*/ 4877790 w 8265502"/>
              <a:gd name="connsiteY89" fmla="*/ 4551710 h 6858000"/>
              <a:gd name="connsiteX90" fmla="*/ 4159387 w 8265502"/>
              <a:gd name="connsiteY90" fmla="*/ 4551710 h 6858000"/>
              <a:gd name="connsiteX91" fmla="*/ 3887265 w 8265502"/>
              <a:gd name="connsiteY91" fmla="*/ 4007466 h 6858000"/>
              <a:gd name="connsiteX92" fmla="*/ 2078891 w 8265502"/>
              <a:gd name="connsiteY92" fmla="*/ 3458978 h 6858000"/>
              <a:gd name="connsiteX93" fmla="*/ 2801507 w 8265502"/>
              <a:gd name="connsiteY93" fmla="*/ 3458978 h 6858000"/>
              <a:gd name="connsiteX94" fmla="*/ 3075227 w 8265502"/>
              <a:gd name="connsiteY94" fmla="*/ 4006416 h 6858000"/>
              <a:gd name="connsiteX95" fmla="*/ 2801507 w 8265502"/>
              <a:gd name="connsiteY95" fmla="*/ 4553853 h 6858000"/>
              <a:gd name="connsiteX96" fmla="*/ 2078891 w 8265502"/>
              <a:gd name="connsiteY96" fmla="*/ 4553853 h 6858000"/>
              <a:gd name="connsiteX97" fmla="*/ 1805171 w 8265502"/>
              <a:gd name="connsiteY97" fmla="*/ 4006416 h 6858000"/>
              <a:gd name="connsiteX98" fmla="*/ 3182 w 8265502"/>
              <a:gd name="connsiteY98" fmla="*/ 3458978 h 6858000"/>
              <a:gd name="connsiteX99" fmla="*/ 725798 w 8265502"/>
              <a:gd name="connsiteY99" fmla="*/ 3458978 h 6858000"/>
              <a:gd name="connsiteX100" fmla="*/ 999517 w 8265502"/>
              <a:gd name="connsiteY100" fmla="*/ 4006416 h 6858000"/>
              <a:gd name="connsiteX101" fmla="*/ 725798 w 8265502"/>
              <a:gd name="connsiteY101" fmla="*/ 4553853 h 6858000"/>
              <a:gd name="connsiteX102" fmla="*/ 3182 w 8265502"/>
              <a:gd name="connsiteY102" fmla="*/ 4553853 h 6858000"/>
              <a:gd name="connsiteX103" fmla="*/ 0 w 8265502"/>
              <a:gd name="connsiteY103" fmla="*/ 4547489 h 6858000"/>
              <a:gd name="connsiteX104" fmla="*/ 0 w 8265502"/>
              <a:gd name="connsiteY104" fmla="*/ 3465342 h 6858000"/>
              <a:gd name="connsiteX105" fmla="*/ 1044040 w 8265502"/>
              <a:gd name="connsiteY105" fmla="*/ 2883459 h 6858000"/>
              <a:gd name="connsiteX106" fmla="*/ 1766657 w 8265502"/>
              <a:gd name="connsiteY106" fmla="*/ 2883459 h 6858000"/>
              <a:gd name="connsiteX107" fmla="*/ 2040376 w 8265502"/>
              <a:gd name="connsiteY107" fmla="*/ 3430894 h 6858000"/>
              <a:gd name="connsiteX108" fmla="*/ 1766657 w 8265502"/>
              <a:gd name="connsiteY108" fmla="*/ 3978331 h 6858000"/>
              <a:gd name="connsiteX109" fmla="*/ 1044040 w 8265502"/>
              <a:gd name="connsiteY109" fmla="*/ 3978331 h 6858000"/>
              <a:gd name="connsiteX110" fmla="*/ 770321 w 8265502"/>
              <a:gd name="connsiteY110" fmla="*/ 3430894 h 6858000"/>
              <a:gd name="connsiteX111" fmla="*/ 3119750 w 8265502"/>
              <a:gd name="connsiteY111" fmla="*/ 2883459 h 6858000"/>
              <a:gd name="connsiteX112" fmla="*/ 3842365 w 8265502"/>
              <a:gd name="connsiteY112" fmla="*/ 2883459 h 6858000"/>
              <a:gd name="connsiteX113" fmla="*/ 4116084 w 8265502"/>
              <a:gd name="connsiteY113" fmla="*/ 3430894 h 6858000"/>
              <a:gd name="connsiteX114" fmla="*/ 3842365 w 8265502"/>
              <a:gd name="connsiteY114" fmla="*/ 3978331 h 6858000"/>
              <a:gd name="connsiteX115" fmla="*/ 3119750 w 8265502"/>
              <a:gd name="connsiteY115" fmla="*/ 3978331 h 6858000"/>
              <a:gd name="connsiteX116" fmla="*/ 2846030 w 8265502"/>
              <a:gd name="connsiteY116" fmla="*/ 3430894 h 6858000"/>
              <a:gd name="connsiteX117" fmla="*/ 3182 w 8265502"/>
              <a:gd name="connsiteY117" fmla="*/ 2305308 h 6858000"/>
              <a:gd name="connsiteX118" fmla="*/ 725799 w 8265502"/>
              <a:gd name="connsiteY118" fmla="*/ 2305308 h 6858000"/>
              <a:gd name="connsiteX119" fmla="*/ 999517 w 8265502"/>
              <a:gd name="connsiteY119" fmla="*/ 2852746 h 6858000"/>
              <a:gd name="connsiteX120" fmla="*/ 725799 w 8265502"/>
              <a:gd name="connsiteY120" fmla="*/ 3400180 h 6858000"/>
              <a:gd name="connsiteX121" fmla="*/ 3182 w 8265502"/>
              <a:gd name="connsiteY121" fmla="*/ 3400180 h 6858000"/>
              <a:gd name="connsiteX122" fmla="*/ 0 w 8265502"/>
              <a:gd name="connsiteY122" fmla="*/ 3393816 h 6858000"/>
              <a:gd name="connsiteX123" fmla="*/ 0 w 8265502"/>
              <a:gd name="connsiteY123" fmla="*/ 2311672 h 6858000"/>
              <a:gd name="connsiteX124" fmla="*/ 2078891 w 8265502"/>
              <a:gd name="connsiteY124" fmla="*/ 2305306 h 6858000"/>
              <a:gd name="connsiteX125" fmla="*/ 2801507 w 8265502"/>
              <a:gd name="connsiteY125" fmla="*/ 2305306 h 6858000"/>
              <a:gd name="connsiteX126" fmla="*/ 3075227 w 8265502"/>
              <a:gd name="connsiteY126" fmla="*/ 2852744 h 6858000"/>
              <a:gd name="connsiteX127" fmla="*/ 2801507 w 8265502"/>
              <a:gd name="connsiteY127" fmla="*/ 3400179 h 6858000"/>
              <a:gd name="connsiteX128" fmla="*/ 2078891 w 8265502"/>
              <a:gd name="connsiteY128" fmla="*/ 3400179 h 6858000"/>
              <a:gd name="connsiteX129" fmla="*/ 1805171 w 8265502"/>
              <a:gd name="connsiteY129" fmla="*/ 2852744 h 6858000"/>
              <a:gd name="connsiteX130" fmla="*/ 4154597 w 8265502"/>
              <a:gd name="connsiteY130" fmla="*/ 2305305 h 6858000"/>
              <a:gd name="connsiteX131" fmla="*/ 4877214 w 8265502"/>
              <a:gd name="connsiteY131" fmla="*/ 2305305 h 6858000"/>
              <a:gd name="connsiteX132" fmla="*/ 5150933 w 8265502"/>
              <a:gd name="connsiteY132" fmla="*/ 2852744 h 6858000"/>
              <a:gd name="connsiteX133" fmla="*/ 4877214 w 8265502"/>
              <a:gd name="connsiteY133" fmla="*/ 3400179 h 6858000"/>
              <a:gd name="connsiteX134" fmla="*/ 4154597 w 8265502"/>
              <a:gd name="connsiteY134" fmla="*/ 3400179 h 6858000"/>
              <a:gd name="connsiteX135" fmla="*/ 3880879 w 8265502"/>
              <a:gd name="connsiteY135" fmla="*/ 2852744 h 6858000"/>
              <a:gd name="connsiteX136" fmla="*/ 5202046 w 8265502"/>
              <a:gd name="connsiteY136" fmla="*/ 1738266 h 6858000"/>
              <a:gd name="connsiteX137" fmla="*/ 5920449 w 8265502"/>
              <a:gd name="connsiteY137" fmla="*/ 1738266 h 6858000"/>
              <a:gd name="connsiteX138" fmla="*/ 6192571 w 8265502"/>
              <a:gd name="connsiteY138" fmla="*/ 2282511 h 6858000"/>
              <a:gd name="connsiteX139" fmla="*/ 5920449 w 8265502"/>
              <a:gd name="connsiteY139" fmla="*/ 2826755 h 6858000"/>
              <a:gd name="connsiteX140" fmla="*/ 5202046 w 8265502"/>
              <a:gd name="connsiteY140" fmla="*/ 2826755 h 6858000"/>
              <a:gd name="connsiteX141" fmla="*/ 4929924 w 8265502"/>
              <a:gd name="connsiteY141" fmla="*/ 2282511 h 6858000"/>
              <a:gd name="connsiteX142" fmla="*/ 1044040 w 8265502"/>
              <a:gd name="connsiteY142" fmla="*/ 1729785 h 6858000"/>
              <a:gd name="connsiteX143" fmla="*/ 1766657 w 8265502"/>
              <a:gd name="connsiteY143" fmla="*/ 1729785 h 6858000"/>
              <a:gd name="connsiteX144" fmla="*/ 2040376 w 8265502"/>
              <a:gd name="connsiteY144" fmla="*/ 2277224 h 6858000"/>
              <a:gd name="connsiteX145" fmla="*/ 1766657 w 8265502"/>
              <a:gd name="connsiteY145" fmla="*/ 2824659 h 6858000"/>
              <a:gd name="connsiteX146" fmla="*/ 1044040 w 8265502"/>
              <a:gd name="connsiteY146" fmla="*/ 2824659 h 6858000"/>
              <a:gd name="connsiteX147" fmla="*/ 770321 w 8265502"/>
              <a:gd name="connsiteY147" fmla="*/ 2277224 h 6858000"/>
              <a:gd name="connsiteX148" fmla="*/ 3119750 w 8265502"/>
              <a:gd name="connsiteY148" fmla="*/ 1729784 h 6858000"/>
              <a:gd name="connsiteX149" fmla="*/ 3842365 w 8265502"/>
              <a:gd name="connsiteY149" fmla="*/ 1729784 h 6858000"/>
              <a:gd name="connsiteX150" fmla="*/ 4116084 w 8265502"/>
              <a:gd name="connsiteY150" fmla="*/ 2277222 h 6858000"/>
              <a:gd name="connsiteX151" fmla="*/ 3842365 w 8265502"/>
              <a:gd name="connsiteY151" fmla="*/ 2824659 h 6858000"/>
              <a:gd name="connsiteX152" fmla="*/ 3119750 w 8265502"/>
              <a:gd name="connsiteY152" fmla="*/ 2824659 h 6858000"/>
              <a:gd name="connsiteX153" fmla="*/ 2846030 w 8265502"/>
              <a:gd name="connsiteY153" fmla="*/ 2277222 h 6858000"/>
              <a:gd name="connsiteX154" fmla="*/ 3182 w 8265502"/>
              <a:gd name="connsiteY154" fmla="*/ 1151633 h 6858000"/>
              <a:gd name="connsiteX155" fmla="*/ 725799 w 8265502"/>
              <a:gd name="connsiteY155" fmla="*/ 1151633 h 6858000"/>
              <a:gd name="connsiteX156" fmla="*/ 999517 w 8265502"/>
              <a:gd name="connsiteY156" fmla="*/ 1699071 h 6858000"/>
              <a:gd name="connsiteX157" fmla="*/ 725799 w 8265502"/>
              <a:gd name="connsiteY157" fmla="*/ 2246508 h 6858000"/>
              <a:gd name="connsiteX158" fmla="*/ 3182 w 8265502"/>
              <a:gd name="connsiteY158" fmla="*/ 2246508 h 6858000"/>
              <a:gd name="connsiteX159" fmla="*/ 0 w 8265502"/>
              <a:gd name="connsiteY159" fmla="*/ 2240144 h 6858000"/>
              <a:gd name="connsiteX160" fmla="*/ 0 w 8265502"/>
              <a:gd name="connsiteY160" fmla="*/ 1157997 h 6858000"/>
              <a:gd name="connsiteX161" fmla="*/ 2078891 w 8265502"/>
              <a:gd name="connsiteY161" fmla="*/ 1151632 h 6858000"/>
              <a:gd name="connsiteX162" fmla="*/ 2801507 w 8265502"/>
              <a:gd name="connsiteY162" fmla="*/ 1151632 h 6858000"/>
              <a:gd name="connsiteX163" fmla="*/ 3075227 w 8265502"/>
              <a:gd name="connsiteY163" fmla="*/ 1699069 h 6858000"/>
              <a:gd name="connsiteX164" fmla="*/ 2801507 w 8265502"/>
              <a:gd name="connsiteY164" fmla="*/ 2246507 h 6858000"/>
              <a:gd name="connsiteX165" fmla="*/ 2078891 w 8265502"/>
              <a:gd name="connsiteY165" fmla="*/ 2246507 h 6858000"/>
              <a:gd name="connsiteX166" fmla="*/ 1805172 w 8265502"/>
              <a:gd name="connsiteY166" fmla="*/ 1699069 h 6858000"/>
              <a:gd name="connsiteX167" fmla="*/ 4154597 w 8265502"/>
              <a:gd name="connsiteY167" fmla="*/ 1151631 h 6858000"/>
              <a:gd name="connsiteX168" fmla="*/ 4877214 w 8265502"/>
              <a:gd name="connsiteY168" fmla="*/ 1151631 h 6858000"/>
              <a:gd name="connsiteX169" fmla="*/ 5150933 w 8265502"/>
              <a:gd name="connsiteY169" fmla="*/ 1699069 h 6858000"/>
              <a:gd name="connsiteX170" fmla="*/ 4877214 w 8265502"/>
              <a:gd name="connsiteY170" fmla="*/ 2246506 h 6858000"/>
              <a:gd name="connsiteX171" fmla="*/ 4154597 w 8265502"/>
              <a:gd name="connsiteY171" fmla="*/ 2246506 h 6858000"/>
              <a:gd name="connsiteX172" fmla="*/ 3880879 w 8265502"/>
              <a:gd name="connsiteY172" fmla="*/ 1699069 h 6858000"/>
              <a:gd name="connsiteX173" fmla="*/ 1044040 w 8265502"/>
              <a:gd name="connsiteY173" fmla="*/ 576110 h 6858000"/>
              <a:gd name="connsiteX174" fmla="*/ 1766657 w 8265502"/>
              <a:gd name="connsiteY174" fmla="*/ 576110 h 6858000"/>
              <a:gd name="connsiteX175" fmla="*/ 2040377 w 8265502"/>
              <a:gd name="connsiteY175" fmla="*/ 1123549 h 6858000"/>
              <a:gd name="connsiteX176" fmla="*/ 1766657 w 8265502"/>
              <a:gd name="connsiteY176" fmla="*/ 1670985 h 6858000"/>
              <a:gd name="connsiteX177" fmla="*/ 1044040 w 8265502"/>
              <a:gd name="connsiteY177" fmla="*/ 1670985 h 6858000"/>
              <a:gd name="connsiteX178" fmla="*/ 770321 w 8265502"/>
              <a:gd name="connsiteY178" fmla="*/ 1123549 h 6858000"/>
              <a:gd name="connsiteX179" fmla="*/ 3119750 w 8265502"/>
              <a:gd name="connsiteY179" fmla="*/ 576109 h 6858000"/>
              <a:gd name="connsiteX180" fmla="*/ 3842365 w 8265502"/>
              <a:gd name="connsiteY180" fmla="*/ 576109 h 6858000"/>
              <a:gd name="connsiteX181" fmla="*/ 4116084 w 8265502"/>
              <a:gd name="connsiteY181" fmla="*/ 1123547 h 6858000"/>
              <a:gd name="connsiteX182" fmla="*/ 3842365 w 8265502"/>
              <a:gd name="connsiteY182" fmla="*/ 1670984 h 6858000"/>
              <a:gd name="connsiteX183" fmla="*/ 3119750 w 8265502"/>
              <a:gd name="connsiteY183" fmla="*/ 1670984 h 6858000"/>
              <a:gd name="connsiteX184" fmla="*/ 2846030 w 8265502"/>
              <a:gd name="connsiteY184" fmla="*/ 1123547 h 6858000"/>
              <a:gd name="connsiteX185" fmla="*/ 5195456 w 8265502"/>
              <a:gd name="connsiteY185" fmla="*/ 576108 h 6858000"/>
              <a:gd name="connsiteX186" fmla="*/ 5918073 w 8265502"/>
              <a:gd name="connsiteY186" fmla="*/ 576108 h 6858000"/>
              <a:gd name="connsiteX187" fmla="*/ 6191792 w 8265502"/>
              <a:gd name="connsiteY187" fmla="*/ 1123546 h 6858000"/>
              <a:gd name="connsiteX188" fmla="*/ 5918073 w 8265502"/>
              <a:gd name="connsiteY188" fmla="*/ 1670983 h 6858000"/>
              <a:gd name="connsiteX189" fmla="*/ 5195456 w 8265502"/>
              <a:gd name="connsiteY189" fmla="*/ 1670983 h 6858000"/>
              <a:gd name="connsiteX190" fmla="*/ 4921737 w 8265502"/>
              <a:gd name="connsiteY190" fmla="*/ 1123546 h 6858000"/>
              <a:gd name="connsiteX191" fmla="*/ 7025576 w 8265502"/>
              <a:gd name="connsiteY191" fmla="*/ 0 h 6858000"/>
              <a:gd name="connsiteX192" fmla="*/ 8265502 w 8265502"/>
              <a:gd name="connsiteY192" fmla="*/ 0 h 6858000"/>
              <a:gd name="connsiteX193" fmla="*/ 8006847 w 8265502"/>
              <a:gd name="connsiteY193" fmla="*/ 517308 h 6858000"/>
              <a:gd name="connsiteX194" fmla="*/ 7284230 w 8265502"/>
              <a:gd name="connsiteY194" fmla="*/ 517308 h 6858000"/>
              <a:gd name="connsiteX195" fmla="*/ 6242345 w 8265502"/>
              <a:gd name="connsiteY195" fmla="*/ 0 h 6858000"/>
              <a:gd name="connsiteX196" fmla="*/ 6967007 w 8265502"/>
              <a:gd name="connsiteY196" fmla="*/ 0 h 6858000"/>
              <a:gd name="connsiteX197" fmla="*/ 7239703 w 8265502"/>
              <a:gd name="connsiteY197" fmla="*/ 545393 h 6858000"/>
              <a:gd name="connsiteX198" fmla="*/ 6965984 w 8265502"/>
              <a:gd name="connsiteY198" fmla="*/ 1092830 h 6858000"/>
              <a:gd name="connsiteX199" fmla="*/ 6243367 w 8265502"/>
              <a:gd name="connsiteY199" fmla="*/ 1092830 h 6858000"/>
              <a:gd name="connsiteX200" fmla="*/ 5969648 w 8265502"/>
              <a:gd name="connsiteY200" fmla="*/ 545393 h 6858000"/>
              <a:gd name="connsiteX201" fmla="*/ 4936801 w 8265502"/>
              <a:gd name="connsiteY201" fmla="*/ 0 h 6858000"/>
              <a:gd name="connsiteX202" fmla="*/ 6176728 w 8265502"/>
              <a:gd name="connsiteY202" fmla="*/ 0 h 6858000"/>
              <a:gd name="connsiteX203" fmla="*/ 5918073 w 8265502"/>
              <a:gd name="connsiteY203" fmla="*/ 517309 h 6858000"/>
              <a:gd name="connsiteX204" fmla="*/ 5195456 w 8265502"/>
              <a:gd name="connsiteY204" fmla="*/ 517309 h 6858000"/>
              <a:gd name="connsiteX205" fmla="*/ 4153576 w 8265502"/>
              <a:gd name="connsiteY205" fmla="*/ 0 h 6858000"/>
              <a:gd name="connsiteX206" fmla="*/ 4878236 w 8265502"/>
              <a:gd name="connsiteY206" fmla="*/ 0 h 6858000"/>
              <a:gd name="connsiteX207" fmla="*/ 5150933 w 8265502"/>
              <a:gd name="connsiteY207" fmla="*/ 545395 h 6858000"/>
              <a:gd name="connsiteX208" fmla="*/ 4877214 w 8265502"/>
              <a:gd name="connsiteY208" fmla="*/ 1092832 h 6858000"/>
              <a:gd name="connsiteX209" fmla="*/ 4154597 w 8265502"/>
              <a:gd name="connsiteY209" fmla="*/ 1092832 h 6858000"/>
              <a:gd name="connsiteX210" fmla="*/ 3880879 w 8265502"/>
              <a:gd name="connsiteY210" fmla="*/ 545395 h 6858000"/>
              <a:gd name="connsiteX211" fmla="*/ 2861095 w 8265502"/>
              <a:gd name="connsiteY211" fmla="*/ 0 h 6858000"/>
              <a:gd name="connsiteX212" fmla="*/ 4101020 w 8265502"/>
              <a:gd name="connsiteY212" fmla="*/ 0 h 6858000"/>
              <a:gd name="connsiteX213" fmla="*/ 3842365 w 8265502"/>
              <a:gd name="connsiteY213" fmla="*/ 517310 h 6858000"/>
              <a:gd name="connsiteX214" fmla="*/ 3119750 w 8265502"/>
              <a:gd name="connsiteY214" fmla="*/ 517310 h 6858000"/>
              <a:gd name="connsiteX215" fmla="*/ 2077870 w 8265502"/>
              <a:gd name="connsiteY215" fmla="*/ 0 h 6858000"/>
              <a:gd name="connsiteX216" fmla="*/ 2802528 w 8265502"/>
              <a:gd name="connsiteY216" fmla="*/ 0 h 6858000"/>
              <a:gd name="connsiteX217" fmla="*/ 3075227 w 8265502"/>
              <a:gd name="connsiteY217" fmla="*/ 545396 h 6858000"/>
              <a:gd name="connsiteX218" fmla="*/ 2801507 w 8265502"/>
              <a:gd name="connsiteY218" fmla="*/ 1092833 h 6858000"/>
              <a:gd name="connsiteX219" fmla="*/ 2078891 w 8265502"/>
              <a:gd name="connsiteY219" fmla="*/ 1092833 h 6858000"/>
              <a:gd name="connsiteX220" fmla="*/ 1805172 w 8265502"/>
              <a:gd name="connsiteY220" fmla="*/ 545396 h 6858000"/>
              <a:gd name="connsiteX221" fmla="*/ 785384 w 8265502"/>
              <a:gd name="connsiteY221" fmla="*/ 0 h 6858000"/>
              <a:gd name="connsiteX222" fmla="*/ 2025315 w 8265502"/>
              <a:gd name="connsiteY222" fmla="*/ 0 h 6858000"/>
              <a:gd name="connsiteX223" fmla="*/ 1766657 w 8265502"/>
              <a:gd name="connsiteY223" fmla="*/ 517311 h 6858000"/>
              <a:gd name="connsiteX224" fmla="*/ 1044040 w 8265502"/>
              <a:gd name="connsiteY224" fmla="*/ 517311 h 6858000"/>
              <a:gd name="connsiteX225" fmla="*/ 2162 w 8265502"/>
              <a:gd name="connsiteY225" fmla="*/ 0 h 6858000"/>
              <a:gd name="connsiteX226" fmla="*/ 726820 w 8265502"/>
              <a:gd name="connsiteY226" fmla="*/ 0 h 6858000"/>
              <a:gd name="connsiteX227" fmla="*/ 999517 w 8265502"/>
              <a:gd name="connsiteY227" fmla="*/ 545397 h 6858000"/>
              <a:gd name="connsiteX228" fmla="*/ 725799 w 8265502"/>
              <a:gd name="connsiteY228" fmla="*/ 1092834 h 6858000"/>
              <a:gd name="connsiteX229" fmla="*/ 3182 w 8265502"/>
              <a:gd name="connsiteY229" fmla="*/ 1092834 h 6858000"/>
              <a:gd name="connsiteX230" fmla="*/ 0 w 8265502"/>
              <a:gd name="connsiteY230" fmla="*/ 1086470 h 6858000"/>
              <a:gd name="connsiteX231" fmla="*/ 0 w 8265502"/>
              <a:gd name="connsiteY231" fmla="*/ 43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</a:cxnLst>
            <a:rect l="l" t="t" r="r" b="b"/>
            <a:pathLst>
              <a:path w="8265502" h="6858000">
                <a:moveTo>
                  <a:pt x="5195456" y="6338077"/>
                </a:moveTo>
                <a:lnTo>
                  <a:pt x="5918072" y="6338077"/>
                </a:lnTo>
                <a:lnTo>
                  <a:pt x="6178034" y="6858000"/>
                </a:lnTo>
                <a:lnTo>
                  <a:pt x="4935495" y="6858000"/>
                </a:lnTo>
                <a:close/>
                <a:moveTo>
                  <a:pt x="3119745" y="6338077"/>
                </a:moveTo>
                <a:lnTo>
                  <a:pt x="3842362" y="6338077"/>
                </a:lnTo>
                <a:lnTo>
                  <a:pt x="4102323" y="6858000"/>
                </a:lnTo>
                <a:lnTo>
                  <a:pt x="2859785" y="6858000"/>
                </a:lnTo>
                <a:close/>
                <a:moveTo>
                  <a:pt x="1044037" y="6338077"/>
                </a:moveTo>
                <a:lnTo>
                  <a:pt x="1766653" y="6338077"/>
                </a:lnTo>
                <a:lnTo>
                  <a:pt x="2026615" y="6858000"/>
                </a:lnTo>
                <a:lnTo>
                  <a:pt x="784076" y="6858000"/>
                </a:lnTo>
                <a:close/>
                <a:moveTo>
                  <a:pt x="3179" y="5766324"/>
                </a:moveTo>
                <a:lnTo>
                  <a:pt x="725796" y="5766324"/>
                </a:lnTo>
                <a:lnTo>
                  <a:pt x="999515" y="6313762"/>
                </a:lnTo>
                <a:lnTo>
                  <a:pt x="727396" y="6858000"/>
                </a:lnTo>
                <a:lnTo>
                  <a:pt x="1580" y="6858000"/>
                </a:lnTo>
                <a:lnTo>
                  <a:pt x="0" y="6854841"/>
                </a:lnTo>
                <a:lnTo>
                  <a:pt x="0" y="5772682"/>
                </a:lnTo>
                <a:close/>
                <a:moveTo>
                  <a:pt x="6243369" y="5763125"/>
                </a:moveTo>
                <a:lnTo>
                  <a:pt x="6965986" y="5763125"/>
                </a:lnTo>
                <a:lnTo>
                  <a:pt x="7239705" y="6310563"/>
                </a:lnTo>
                <a:lnTo>
                  <a:pt x="6965986" y="6858000"/>
                </a:lnTo>
                <a:lnTo>
                  <a:pt x="6243369" y="6858000"/>
                </a:lnTo>
                <a:lnTo>
                  <a:pt x="5969650" y="6310563"/>
                </a:lnTo>
                <a:close/>
                <a:moveTo>
                  <a:pt x="4154596" y="5763125"/>
                </a:moveTo>
                <a:lnTo>
                  <a:pt x="4877213" y="5763125"/>
                </a:lnTo>
                <a:lnTo>
                  <a:pt x="5150931" y="6310563"/>
                </a:lnTo>
                <a:lnTo>
                  <a:pt x="4877213" y="6858000"/>
                </a:lnTo>
                <a:lnTo>
                  <a:pt x="4154596" y="6858000"/>
                </a:lnTo>
                <a:lnTo>
                  <a:pt x="3880878" y="6310563"/>
                </a:lnTo>
                <a:close/>
                <a:moveTo>
                  <a:pt x="2078889" y="5763125"/>
                </a:moveTo>
                <a:lnTo>
                  <a:pt x="2801506" y="5763125"/>
                </a:lnTo>
                <a:lnTo>
                  <a:pt x="3075225" y="6310563"/>
                </a:lnTo>
                <a:lnTo>
                  <a:pt x="2801506" y="6858000"/>
                </a:lnTo>
                <a:lnTo>
                  <a:pt x="2078889" y="6858000"/>
                </a:lnTo>
                <a:lnTo>
                  <a:pt x="1805170" y="6310563"/>
                </a:lnTo>
                <a:close/>
                <a:moveTo>
                  <a:pt x="3119748" y="5187603"/>
                </a:moveTo>
                <a:lnTo>
                  <a:pt x="3842364" y="5187603"/>
                </a:lnTo>
                <a:lnTo>
                  <a:pt x="4116083" y="5735041"/>
                </a:lnTo>
                <a:lnTo>
                  <a:pt x="3842364" y="6282478"/>
                </a:lnTo>
                <a:lnTo>
                  <a:pt x="3119748" y="6282478"/>
                </a:lnTo>
                <a:lnTo>
                  <a:pt x="2846030" y="5735041"/>
                </a:lnTo>
                <a:close/>
                <a:moveTo>
                  <a:pt x="1044038" y="5187603"/>
                </a:moveTo>
                <a:lnTo>
                  <a:pt x="1766654" y="5187603"/>
                </a:lnTo>
                <a:lnTo>
                  <a:pt x="2040373" y="5735041"/>
                </a:lnTo>
                <a:lnTo>
                  <a:pt x="1766654" y="6282478"/>
                </a:lnTo>
                <a:lnTo>
                  <a:pt x="1044038" y="6282478"/>
                </a:lnTo>
                <a:lnTo>
                  <a:pt x="770319" y="5735041"/>
                </a:lnTo>
                <a:close/>
                <a:moveTo>
                  <a:pt x="4159388" y="4628392"/>
                </a:moveTo>
                <a:lnTo>
                  <a:pt x="4877791" y="4628392"/>
                </a:lnTo>
                <a:lnTo>
                  <a:pt x="5149913" y="5172637"/>
                </a:lnTo>
                <a:lnTo>
                  <a:pt x="4877791" y="5716881"/>
                </a:lnTo>
                <a:lnTo>
                  <a:pt x="4159388" y="5716881"/>
                </a:lnTo>
                <a:lnTo>
                  <a:pt x="3887266" y="5172637"/>
                </a:lnTo>
                <a:close/>
                <a:moveTo>
                  <a:pt x="2078891" y="4612651"/>
                </a:moveTo>
                <a:lnTo>
                  <a:pt x="2801507" y="4612651"/>
                </a:lnTo>
                <a:lnTo>
                  <a:pt x="3075227" y="5160089"/>
                </a:lnTo>
                <a:lnTo>
                  <a:pt x="2801507" y="5707526"/>
                </a:lnTo>
                <a:lnTo>
                  <a:pt x="2078891" y="5707526"/>
                </a:lnTo>
                <a:lnTo>
                  <a:pt x="1805171" y="5160089"/>
                </a:lnTo>
                <a:close/>
                <a:moveTo>
                  <a:pt x="3182" y="4612651"/>
                </a:moveTo>
                <a:lnTo>
                  <a:pt x="725798" y="4612651"/>
                </a:lnTo>
                <a:lnTo>
                  <a:pt x="999517" y="5160089"/>
                </a:lnTo>
                <a:lnTo>
                  <a:pt x="725798" y="5707526"/>
                </a:lnTo>
                <a:lnTo>
                  <a:pt x="3182" y="5707526"/>
                </a:lnTo>
                <a:lnTo>
                  <a:pt x="0" y="5701162"/>
                </a:lnTo>
                <a:lnTo>
                  <a:pt x="0" y="4619015"/>
                </a:lnTo>
                <a:close/>
                <a:moveTo>
                  <a:pt x="5195456" y="4037129"/>
                </a:moveTo>
                <a:lnTo>
                  <a:pt x="5918073" y="4037129"/>
                </a:lnTo>
                <a:lnTo>
                  <a:pt x="6191792" y="4584567"/>
                </a:lnTo>
                <a:lnTo>
                  <a:pt x="5918073" y="5132004"/>
                </a:lnTo>
                <a:lnTo>
                  <a:pt x="5195456" y="5132004"/>
                </a:lnTo>
                <a:lnTo>
                  <a:pt x="4921737" y="4584567"/>
                </a:lnTo>
                <a:close/>
                <a:moveTo>
                  <a:pt x="3119750" y="4037129"/>
                </a:moveTo>
                <a:lnTo>
                  <a:pt x="3842365" y="4037129"/>
                </a:lnTo>
                <a:lnTo>
                  <a:pt x="4116084" y="4584567"/>
                </a:lnTo>
                <a:lnTo>
                  <a:pt x="3842365" y="5132004"/>
                </a:lnTo>
                <a:lnTo>
                  <a:pt x="3119750" y="5132004"/>
                </a:lnTo>
                <a:lnTo>
                  <a:pt x="2846030" y="4584567"/>
                </a:lnTo>
                <a:close/>
                <a:moveTo>
                  <a:pt x="1044040" y="4037129"/>
                </a:moveTo>
                <a:lnTo>
                  <a:pt x="1766657" y="4037129"/>
                </a:lnTo>
                <a:lnTo>
                  <a:pt x="2040376" y="4584567"/>
                </a:lnTo>
                <a:lnTo>
                  <a:pt x="1766657" y="5132004"/>
                </a:lnTo>
                <a:lnTo>
                  <a:pt x="1044040" y="5132004"/>
                </a:lnTo>
                <a:lnTo>
                  <a:pt x="770321" y="4584567"/>
                </a:lnTo>
                <a:close/>
                <a:moveTo>
                  <a:pt x="4159387" y="3463221"/>
                </a:moveTo>
                <a:lnTo>
                  <a:pt x="4877790" y="3463221"/>
                </a:lnTo>
                <a:lnTo>
                  <a:pt x="5149912" y="4007466"/>
                </a:lnTo>
                <a:lnTo>
                  <a:pt x="4877790" y="4551710"/>
                </a:lnTo>
                <a:lnTo>
                  <a:pt x="4159387" y="4551710"/>
                </a:lnTo>
                <a:lnTo>
                  <a:pt x="3887265" y="4007466"/>
                </a:lnTo>
                <a:close/>
                <a:moveTo>
                  <a:pt x="2078891" y="3458978"/>
                </a:moveTo>
                <a:lnTo>
                  <a:pt x="2801507" y="3458978"/>
                </a:lnTo>
                <a:lnTo>
                  <a:pt x="3075227" y="4006416"/>
                </a:lnTo>
                <a:lnTo>
                  <a:pt x="2801507" y="4553853"/>
                </a:lnTo>
                <a:lnTo>
                  <a:pt x="2078891" y="4553853"/>
                </a:lnTo>
                <a:lnTo>
                  <a:pt x="1805171" y="4006416"/>
                </a:lnTo>
                <a:close/>
                <a:moveTo>
                  <a:pt x="3182" y="3458978"/>
                </a:moveTo>
                <a:lnTo>
                  <a:pt x="725798" y="3458978"/>
                </a:lnTo>
                <a:lnTo>
                  <a:pt x="999517" y="4006416"/>
                </a:lnTo>
                <a:lnTo>
                  <a:pt x="725798" y="4553853"/>
                </a:lnTo>
                <a:lnTo>
                  <a:pt x="3182" y="4553853"/>
                </a:lnTo>
                <a:lnTo>
                  <a:pt x="0" y="4547489"/>
                </a:lnTo>
                <a:lnTo>
                  <a:pt x="0" y="3465342"/>
                </a:lnTo>
                <a:close/>
                <a:moveTo>
                  <a:pt x="1044040" y="2883459"/>
                </a:moveTo>
                <a:lnTo>
                  <a:pt x="1766657" y="2883459"/>
                </a:lnTo>
                <a:lnTo>
                  <a:pt x="2040376" y="3430894"/>
                </a:lnTo>
                <a:lnTo>
                  <a:pt x="1766657" y="3978331"/>
                </a:lnTo>
                <a:lnTo>
                  <a:pt x="1044040" y="3978331"/>
                </a:lnTo>
                <a:lnTo>
                  <a:pt x="770321" y="3430894"/>
                </a:lnTo>
                <a:close/>
                <a:moveTo>
                  <a:pt x="3119750" y="2883459"/>
                </a:moveTo>
                <a:lnTo>
                  <a:pt x="3842365" y="2883459"/>
                </a:lnTo>
                <a:lnTo>
                  <a:pt x="4116084" y="3430894"/>
                </a:lnTo>
                <a:lnTo>
                  <a:pt x="3842365" y="3978331"/>
                </a:lnTo>
                <a:lnTo>
                  <a:pt x="3119750" y="3978331"/>
                </a:lnTo>
                <a:lnTo>
                  <a:pt x="2846030" y="3430894"/>
                </a:lnTo>
                <a:close/>
                <a:moveTo>
                  <a:pt x="3182" y="2305308"/>
                </a:moveTo>
                <a:lnTo>
                  <a:pt x="725799" y="2305308"/>
                </a:lnTo>
                <a:lnTo>
                  <a:pt x="999517" y="2852746"/>
                </a:lnTo>
                <a:lnTo>
                  <a:pt x="725799" y="3400180"/>
                </a:lnTo>
                <a:lnTo>
                  <a:pt x="3182" y="3400180"/>
                </a:lnTo>
                <a:lnTo>
                  <a:pt x="0" y="3393816"/>
                </a:lnTo>
                <a:lnTo>
                  <a:pt x="0" y="2311672"/>
                </a:lnTo>
                <a:close/>
                <a:moveTo>
                  <a:pt x="2078891" y="2305306"/>
                </a:moveTo>
                <a:lnTo>
                  <a:pt x="2801507" y="2305306"/>
                </a:lnTo>
                <a:lnTo>
                  <a:pt x="3075227" y="2852744"/>
                </a:lnTo>
                <a:lnTo>
                  <a:pt x="2801507" y="3400179"/>
                </a:lnTo>
                <a:lnTo>
                  <a:pt x="2078891" y="3400179"/>
                </a:lnTo>
                <a:lnTo>
                  <a:pt x="1805171" y="2852744"/>
                </a:lnTo>
                <a:close/>
                <a:moveTo>
                  <a:pt x="4154597" y="2305305"/>
                </a:moveTo>
                <a:lnTo>
                  <a:pt x="4877214" y="2305305"/>
                </a:lnTo>
                <a:lnTo>
                  <a:pt x="5150933" y="2852744"/>
                </a:lnTo>
                <a:lnTo>
                  <a:pt x="4877214" y="3400179"/>
                </a:lnTo>
                <a:lnTo>
                  <a:pt x="4154597" y="3400179"/>
                </a:lnTo>
                <a:lnTo>
                  <a:pt x="3880879" y="2852744"/>
                </a:lnTo>
                <a:close/>
                <a:moveTo>
                  <a:pt x="5202046" y="1738266"/>
                </a:moveTo>
                <a:lnTo>
                  <a:pt x="5920449" y="1738266"/>
                </a:lnTo>
                <a:lnTo>
                  <a:pt x="6192571" y="2282511"/>
                </a:lnTo>
                <a:lnTo>
                  <a:pt x="5920449" y="2826755"/>
                </a:lnTo>
                <a:lnTo>
                  <a:pt x="5202046" y="2826755"/>
                </a:lnTo>
                <a:lnTo>
                  <a:pt x="4929924" y="2282511"/>
                </a:lnTo>
                <a:close/>
                <a:moveTo>
                  <a:pt x="1044040" y="1729785"/>
                </a:moveTo>
                <a:lnTo>
                  <a:pt x="1766657" y="1729785"/>
                </a:lnTo>
                <a:lnTo>
                  <a:pt x="2040376" y="2277224"/>
                </a:lnTo>
                <a:lnTo>
                  <a:pt x="1766657" y="2824659"/>
                </a:lnTo>
                <a:lnTo>
                  <a:pt x="1044040" y="2824659"/>
                </a:lnTo>
                <a:lnTo>
                  <a:pt x="770321" y="2277224"/>
                </a:lnTo>
                <a:close/>
                <a:moveTo>
                  <a:pt x="3119750" y="1729784"/>
                </a:moveTo>
                <a:lnTo>
                  <a:pt x="3842365" y="1729784"/>
                </a:lnTo>
                <a:lnTo>
                  <a:pt x="4116084" y="2277222"/>
                </a:lnTo>
                <a:lnTo>
                  <a:pt x="3842365" y="2824659"/>
                </a:lnTo>
                <a:lnTo>
                  <a:pt x="3119750" y="2824659"/>
                </a:lnTo>
                <a:lnTo>
                  <a:pt x="2846030" y="2277222"/>
                </a:lnTo>
                <a:close/>
                <a:moveTo>
                  <a:pt x="3182" y="1151633"/>
                </a:moveTo>
                <a:lnTo>
                  <a:pt x="725799" y="1151633"/>
                </a:lnTo>
                <a:lnTo>
                  <a:pt x="999517" y="1699071"/>
                </a:lnTo>
                <a:lnTo>
                  <a:pt x="725799" y="2246508"/>
                </a:lnTo>
                <a:lnTo>
                  <a:pt x="3182" y="2246508"/>
                </a:lnTo>
                <a:lnTo>
                  <a:pt x="0" y="2240144"/>
                </a:lnTo>
                <a:lnTo>
                  <a:pt x="0" y="1157997"/>
                </a:lnTo>
                <a:close/>
                <a:moveTo>
                  <a:pt x="2078891" y="1151632"/>
                </a:moveTo>
                <a:lnTo>
                  <a:pt x="2801507" y="1151632"/>
                </a:lnTo>
                <a:lnTo>
                  <a:pt x="3075227" y="1699069"/>
                </a:lnTo>
                <a:lnTo>
                  <a:pt x="2801507" y="2246507"/>
                </a:lnTo>
                <a:lnTo>
                  <a:pt x="2078891" y="2246507"/>
                </a:lnTo>
                <a:lnTo>
                  <a:pt x="1805172" y="1699069"/>
                </a:lnTo>
                <a:close/>
                <a:moveTo>
                  <a:pt x="4154597" y="1151631"/>
                </a:moveTo>
                <a:lnTo>
                  <a:pt x="4877214" y="1151631"/>
                </a:lnTo>
                <a:lnTo>
                  <a:pt x="5150933" y="1699069"/>
                </a:lnTo>
                <a:lnTo>
                  <a:pt x="4877214" y="2246506"/>
                </a:lnTo>
                <a:lnTo>
                  <a:pt x="4154597" y="2246506"/>
                </a:lnTo>
                <a:lnTo>
                  <a:pt x="3880879" y="1699069"/>
                </a:lnTo>
                <a:close/>
                <a:moveTo>
                  <a:pt x="1044040" y="576110"/>
                </a:moveTo>
                <a:lnTo>
                  <a:pt x="1766657" y="576110"/>
                </a:lnTo>
                <a:lnTo>
                  <a:pt x="2040377" y="1123549"/>
                </a:lnTo>
                <a:lnTo>
                  <a:pt x="1766657" y="1670985"/>
                </a:lnTo>
                <a:lnTo>
                  <a:pt x="1044040" y="1670985"/>
                </a:lnTo>
                <a:lnTo>
                  <a:pt x="770321" y="1123549"/>
                </a:lnTo>
                <a:close/>
                <a:moveTo>
                  <a:pt x="3119750" y="576109"/>
                </a:moveTo>
                <a:lnTo>
                  <a:pt x="3842365" y="576109"/>
                </a:lnTo>
                <a:lnTo>
                  <a:pt x="4116084" y="1123547"/>
                </a:lnTo>
                <a:lnTo>
                  <a:pt x="3842365" y="1670984"/>
                </a:lnTo>
                <a:lnTo>
                  <a:pt x="3119750" y="1670984"/>
                </a:lnTo>
                <a:lnTo>
                  <a:pt x="2846030" y="1123547"/>
                </a:lnTo>
                <a:close/>
                <a:moveTo>
                  <a:pt x="5195456" y="576108"/>
                </a:moveTo>
                <a:lnTo>
                  <a:pt x="5918073" y="576108"/>
                </a:lnTo>
                <a:lnTo>
                  <a:pt x="6191792" y="1123546"/>
                </a:lnTo>
                <a:lnTo>
                  <a:pt x="5918073" y="1670983"/>
                </a:lnTo>
                <a:lnTo>
                  <a:pt x="5195456" y="1670983"/>
                </a:lnTo>
                <a:lnTo>
                  <a:pt x="4921737" y="1123546"/>
                </a:lnTo>
                <a:close/>
                <a:moveTo>
                  <a:pt x="7025576" y="0"/>
                </a:moveTo>
                <a:lnTo>
                  <a:pt x="8265502" y="0"/>
                </a:lnTo>
                <a:lnTo>
                  <a:pt x="8006847" y="517308"/>
                </a:lnTo>
                <a:lnTo>
                  <a:pt x="7284230" y="517308"/>
                </a:lnTo>
                <a:close/>
                <a:moveTo>
                  <a:pt x="6242345" y="0"/>
                </a:moveTo>
                <a:lnTo>
                  <a:pt x="6967007" y="0"/>
                </a:lnTo>
                <a:lnTo>
                  <a:pt x="7239703" y="545393"/>
                </a:lnTo>
                <a:lnTo>
                  <a:pt x="6965984" y="1092830"/>
                </a:lnTo>
                <a:lnTo>
                  <a:pt x="6243367" y="1092830"/>
                </a:lnTo>
                <a:lnTo>
                  <a:pt x="5969648" y="545393"/>
                </a:lnTo>
                <a:close/>
                <a:moveTo>
                  <a:pt x="4936801" y="0"/>
                </a:moveTo>
                <a:lnTo>
                  <a:pt x="6176728" y="0"/>
                </a:lnTo>
                <a:lnTo>
                  <a:pt x="5918073" y="517309"/>
                </a:lnTo>
                <a:lnTo>
                  <a:pt x="5195456" y="517309"/>
                </a:lnTo>
                <a:close/>
                <a:moveTo>
                  <a:pt x="4153576" y="0"/>
                </a:moveTo>
                <a:lnTo>
                  <a:pt x="4878236" y="0"/>
                </a:lnTo>
                <a:lnTo>
                  <a:pt x="5150933" y="545395"/>
                </a:lnTo>
                <a:lnTo>
                  <a:pt x="4877214" y="1092832"/>
                </a:lnTo>
                <a:lnTo>
                  <a:pt x="4154597" y="1092832"/>
                </a:lnTo>
                <a:lnTo>
                  <a:pt x="3880879" y="545395"/>
                </a:lnTo>
                <a:close/>
                <a:moveTo>
                  <a:pt x="2861095" y="0"/>
                </a:moveTo>
                <a:lnTo>
                  <a:pt x="4101020" y="0"/>
                </a:lnTo>
                <a:lnTo>
                  <a:pt x="3842365" y="517310"/>
                </a:lnTo>
                <a:lnTo>
                  <a:pt x="3119750" y="517310"/>
                </a:lnTo>
                <a:close/>
                <a:moveTo>
                  <a:pt x="2077870" y="0"/>
                </a:moveTo>
                <a:lnTo>
                  <a:pt x="2802528" y="0"/>
                </a:lnTo>
                <a:lnTo>
                  <a:pt x="3075227" y="545396"/>
                </a:lnTo>
                <a:lnTo>
                  <a:pt x="2801507" y="1092833"/>
                </a:lnTo>
                <a:lnTo>
                  <a:pt x="2078891" y="1092833"/>
                </a:lnTo>
                <a:lnTo>
                  <a:pt x="1805172" y="545396"/>
                </a:lnTo>
                <a:close/>
                <a:moveTo>
                  <a:pt x="785384" y="0"/>
                </a:moveTo>
                <a:lnTo>
                  <a:pt x="2025315" y="0"/>
                </a:lnTo>
                <a:lnTo>
                  <a:pt x="1766657" y="517311"/>
                </a:lnTo>
                <a:lnTo>
                  <a:pt x="1044040" y="517311"/>
                </a:lnTo>
                <a:close/>
                <a:moveTo>
                  <a:pt x="2162" y="0"/>
                </a:moveTo>
                <a:lnTo>
                  <a:pt x="726820" y="0"/>
                </a:lnTo>
                <a:lnTo>
                  <a:pt x="999517" y="545397"/>
                </a:lnTo>
                <a:lnTo>
                  <a:pt x="725799" y="1092834"/>
                </a:lnTo>
                <a:lnTo>
                  <a:pt x="3182" y="1092834"/>
                </a:lnTo>
                <a:lnTo>
                  <a:pt x="0" y="1086470"/>
                </a:lnTo>
                <a:lnTo>
                  <a:pt x="0" y="4323"/>
                </a:lnTo>
                <a:close/>
              </a:path>
            </a:pathLst>
          </a:custGeom>
          <a:solidFill>
            <a:sysClr val="window" lastClr="FFFFFF">
              <a:lumMod val="95000"/>
            </a:sysClr>
          </a:solidFill>
        </p:spPr>
      </p:pic>
      <p:sp>
        <p:nvSpPr>
          <p:cNvPr id="47" name="Rectángulo 46"/>
          <p:cNvSpPr/>
          <p:nvPr/>
        </p:nvSpPr>
        <p:spPr>
          <a:xfrm>
            <a:off x="6487886" y="3097982"/>
            <a:ext cx="5152571" cy="160173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272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4172" y="812801"/>
            <a:ext cx="8969829" cy="8708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Freeform: Shape 74">
            <a:extLst>
              <a:ext uri="{FF2B5EF4-FFF2-40B4-BE49-F238E27FC236}">
                <a16:creationId xmlns:a16="http://schemas.microsoft.com/office/drawing/2014/main" xmlns="" id="{F1866953-D6CB-4223-8AA1-8369CC5766E2}"/>
              </a:ext>
            </a:extLst>
          </p:cNvPr>
          <p:cNvSpPr/>
          <p:nvPr/>
        </p:nvSpPr>
        <p:spPr>
          <a:xfrm>
            <a:off x="574250" y="1784454"/>
            <a:ext cx="1332449" cy="4432060"/>
          </a:xfrm>
          <a:custGeom>
            <a:avLst/>
            <a:gdLst>
              <a:gd name="connsiteX0" fmla="*/ 349567 w 972505"/>
              <a:gd name="connsiteY0" fmla="*/ 3743325 h 4242435"/>
              <a:gd name="connsiteX1" fmla="*/ 429577 w 972505"/>
              <a:gd name="connsiteY1" fmla="*/ 3809047 h 4242435"/>
              <a:gd name="connsiteX2" fmla="*/ 459105 w 972505"/>
              <a:gd name="connsiteY2" fmla="*/ 3833812 h 4242435"/>
              <a:gd name="connsiteX3" fmla="*/ 149542 w 972505"/>
              <a:gd name="connsiteY3" fmla="*/ 4242435 h 4242435"/>
              <a:gd name="connsiteX4" fmla="*/ 0 w 972505"/>
              <a:gd name="connsiteY4" fmla="*/ 4242435 h 4242435"/>
              <a:gd name="connsiteX5" fmla="*/ 349567 w 972505"/>
              <a:gd name="connsiteY5" fmla="*/ 3743325 h 4242435"/>
              <a:gd name="connsiteX6" fmla="*/ 156210 w 972505"/>
              <a:gd name="connsiteY6" fmla="*/ 3237547 h 4242435"/>
              <a:gd name="connsiteX7" fmla="*/ 186690 w 972505"/>
              <a:gd name="connsiteY7" fmla="*/ 3317557 h 4242435"/>
              <a:gd name="connsiteX8" fmla="*/ 229552 w 972505"/>
              <a:gd name="connsiteY8" fmla="*/ 3384232 h 4242435"/>
              <a:gd name="connsiteX9" fmla="*/ 243840 w 972505"/>
              <a:gd name="connsiteY9" fmla="*/ 3401377 h 4242435"/>
              <a:gd name="connsiteX10" fmla="*/ 710565 w 972505"/>
              <a:gd name="connsiteY10" fmla="*/ 3401377 h 4242435"/>
              <a:gd name="connsiteX11" fmla="*/ 722947 w 972505"/>
              <a:gd name="connsiteY11" fmla="*/ 3384232 h 4242435"/>
              <a:gd name="connsiteX12" fmla="*/ 762952 w 972505"/>
              <a:gd name="connsiteY12" fmla="*/ 3317557 h 4242435"/>
              <a:gd name="connsiteX13" fmla="*/ 789622 w 972505"/>
              <a:gd name="connsiteY13" fmla="*/ 3237547 h 4242435"/>
              <a:gd name="connsiteX14" fmla="*/ 220027 w 972505"/>
              <a:gd name="connsiteY14" fmla="*/ 3004185 h 4242435"/>
              <a:gd name="connsiteX15" fmla="*/ 183832 w 972505"/>
              <a:gd name="connsiteY15" fmla="*/ 3060382 h 4242435"/>
              <a:gd name="connsiteX16" fmla="*/ 151447 w 972505"/>
              <a:gd name="connsiteY16" fmla="*/ 3155632 h 4242435"/>
              <a:gd name="connsiteX17" fmla="*/ 150495 w 972505"/>
              <a:gd name="connsiteY17" fmla="*/ 3167062 h 4242435"/>
              <a:gd name="connsiteX18" fmla="*/ 790575 w 972505"/>
              <a:gd name="connsiteY18" fmla="*/ 3167062 h 4242435"/>
              <a:gd name="connsiteX19" fmla="*/ 788670 w 972505"/>
              <a:gd name="connsiteY19" fmla="*/ 3155632 h 4242435"/>
              <a:gd name="connsiteX20" fmla="*/ 752475 w 972505"/>
              <a:gd name="connsiteY20" fmla="*/ 3060382 h 4242435"/>
              <a:gd name="connsiteX21" fmla="*/ 716280 w 972505"/>
              <a:gd name="connsiteY21" fmla="*/ 3004185 h 4242435"/>
              <a:gd name="connsiteX22" fmla="*/ 233362 w 972505"/>
              <a:gd name="connsiteY22" fmla="*/ 2179320 h 4242435"/>
              <a:gd name="connsiteX23" fmla="*/ 257175 w 972505"/>
              <a:gd name="connsiteY23" fmla="*/ 2253615 h 4242435"/>
              <a:gd name="connsiteX24" fmla="*/ 289560 w 972505"/>
              <a:gd name="connsiteY24" fmla="*/ 2320290 h 4242435"/>
              <a:gd name="connsiteX25" fmla="*/ 298132 w 972505"/>
              <a:gd name="connsiteY25" fmla="*/ 2333625 h 4242435"/>
              <a:gd name="connsiteX26" fmla="*/ 298132 w 972505"/>
              <a:gd name="connsiteY26" fmla="*/ 2334577 h 4242435"/>
              <a:gd name="connsiteX27" fmla="*/ 724852 w 972505"/>
              <a:gd name="connsiteY27" fmla="*/ 2334577 h 4242435"/>
              <a:gd name="connsiteX28" fmla="*/ 733425 w 972505"/>
              <a:gd name="connsiteY28" fmla="*/ 2321242 h 4242435"/>
              <a:gd name="connsiteX29" fmla="*/ 747712 w 972505"/>
              <a:gd name="connsiteY29" fmla="*/ 2296477 h 4242435"/>
              <a:gd name="connsiteX30" fmla="*/ 746760 w 972505"/>
              <a:gd name="connsiteY30" fmla="*/ 2296477 h 4242435"/>
              <a:gd name="connsiteX31" fmla="*/ 766762 w 972505"/>
              <a:gd name="connsiteY31" fmla="*/ 2253615 h 4242435"/>
              <a:gd name="connsiteX32" fmla="*/ 787717 w 972505"/>
              <a:gd name="connsiteY32" fmla="*/ 2179320 h 4242435"/>
              <a:gd name="connsiteX33" fmla="*/ 544830 w 972505"/>
              <a:gd name="connsiteY33" fmla="*/ 2179320 h 4242435"/>
              <a:gd name="connsiteX34" fmla="*/ 543877 w 972505"/>
              <a:gd name="connsiteY34" fmla="*/ 2179320 h 4242435"/>
              <a:gd name="connsiteX35" fmla="*/ 272415 w 972505"/>
              <a:gd name="connsiteY35" fmla="*/ 1956435 h 4242435"/>
              <a:gd name="connsiteX36" fmla="*/ 248602 w 972505"/>
              <a:gd name="connsiteY36" fmla="*/ 1995487 h 4242435"/>
              <a:gd name="connsiteX37" fmla="*/ 223837 w 972505"/>
              <a:gd name="connsiteY37" fmla="*/ 2090737 h 4242435"/>
              <a:gd name="connsiteX38" fmla="*/ 224790 w 972505"/>
              <a:gd name="connsiteY38" fmla="*/ 2111692 h 4242435"/>
              <a:gd name="connsiteX39" fmla="*/ 543877 w 972505"/>
              <a:gd name="connsiteY39" fmla="*/ 2111692 h 4242435"/>
              <a:gd name="connsiteX40" fmla="*/ 544830 w 972505"/>
              <a:gd name="connsiteY40" fmla="*/ 2111692 h 4242435"/>
              <a:gd name="connsiteX41" fmla="*/ 791527 w 972505"/>
              <a:gd name="connsiteY41" fmla="*/ 2111692 h 4242435"/>
              <a:gd name="connsiteX42" fmla="*/ 789622 w 972505"/>
              <a:gd name="connsiteY42" fmla="*/ 2090737 h 4242435"/>
              <a:gd name="connsiteX43" fmla="*/ 763905 w 972505"/>
              <a:gd name="connsiteY43" fmla="*/ 1995487 h 4242435"/>
              <a:gd name="connsiteX44" fmla="*/ 762000 w 972505"/>
              <a:gd name="connsiteY44" fmla="*/ 1990725 h 4242435"/>
              <a:gd name="connsiteX45" fmla="*/ 744855 w 972505"/>
              <a:gd name="connsiteY45" fmla="*/ 1956435 h 4242435"/>
              <a:gd name="connsiteX46" fmla="*/ 245745 w 972505"/>
              <a:gd name="connsiteY46" fmla="*/ 1160145 h 4242435"/>
              <a:gd name="connsiteX47" fmla="*/ 266700 w 972505"/>
              <a:gd name="connsiteY47" fmla="*/ 1245870 h 4242435"/>
              <a:gd name="connsiteX48" fmla="*/ 299085 w 972505"/>
              <a:gd name="connsiteY48" fmla="*/ 1312545 h 4242435"/>
              <a:gd name="connsiteX49" fmla="*/ 300990 w 972505"/>
              <a:gd name="connsiteY49" fmla="*/ 1314450 h 4242435"/>
              <a:gd name="connsiteX50" fmla="*/ 746760 w 972505"/>
              <a:gd name="connsiteY50" fmla="*/ 1314450 h 4242435"/>
              <a:gd name="connsiteX51" fmla="*/ 747712 w 972505"/>
              <a:gd name="connsiteY51" fmla="*/ 1312545 h 4242435"/>
              <a:gd name="connsiteX52" fmla="*/ 780097 w 972505"/>
              <a:gd name="connsiteY52" fmla="*/ 1245870 h 4242435"/>
              <a:gd name="connsiteX53" fmla="*/ 802005 w 972505"/>
              <a:gd name="connsiteY53" fmla="*/ 1160145 h 4242435"/>
              <a:gd name="connsiteX54" fmla="*/ 300037 w 972505"/>
              <a:gd name="connsiteY54" fmla="*/ 937260 h 4242435"/>
              <a:gd name="connsiteX55" fmla="*/ 278130 w 972505"/>
              <a:gd name="connsiteY55" fmla="*/ 978217 h 4242435"/>
              <a:gd name="connsiteX56" fmla="*/ 245745 w 972505"/>
              <a:gd name="connsiteY56" fmla="*/ 1073467 h 4242435"/>
              <a:gd name="connsiteX57" fmla="*/ 242887 w 972505"/>
              <a:gd name="connsiteY57" fmla="*/ 1092517 h 4242435"/>
              <a:gd name="connsiteX58" fmla="*/ 804862 w 972505"/>
              <a:gd name="connsiteY58" fmla="*/ 1092517 h 4242435"/>
              <a:gd name="connsiteX59" fmla="*/ 802957 w 972505"/>
              <a:gd name="connsiteY59" fmla="*/ 1073467 h 4242435"/>
              <a:gd name="connsiteX60" fmla="*/ 773430 w 972505"/>
              <a:gd name="connsiteY60" fmla="*/ 978217 h 4242435"/>
              <a:gd name="connsiteX61" fmla="*/ 752475 w 972505"/>
              <a:gd name="connsiteY61" fmla="*/ 937260 h 4242435"/>
              <a:gd name="connsiteX62" fmla="*/ 762000 w 972505"/>
              <a:gd name="connsiteY62" fmla="*/ 0 h 4242435"/>
              <a:gd name="connsiteX63" fmla="*/ 903922 w 972505"/>
              <a:gd name="connsiteY63" fmla="*/ 0 h 4242435"/>
              <a:gd name="connsiteX64" fmla="*/ 816292 w 972505"/>
              <a:gd name="connsiteY64" fmla="*/ 288607 h 4242435"/>
              <a:gd name="connsiteX65" fmla="*/ 624840 w 972505"/>
              <a:gd name="connsiteY65" fmla="*/ 535305 h 4242435"/>
              <a:gd name="connsiteX66" fmla="*/ 615315 w 972505"/>
              <a:gd name="connsiteY66" fmla="*/ 546735 h 4242435"/>
              <a:gd name="connsiteX67" fmla="*/ 605790 w 972505"/>
              <a:gd name="connsiteY67" fmla="*/ 558165 h 4242435"/>
              <a:gd name="connsiteX68" fmla="*/ 545782 w 972505"/>
              <a:gd name="connsiteY68" fmla="*/ 626745 h 4242435"/>
              <a:gd name="connsiteX69" fmla="*/ 512445 w 972505"/>
              <a:gd name="connsiteY69" fmla="*/ 663892 h 4242435"/>
              <a:gd name="connsiteX70" fmla="*/ 502920 w 972505"/>
              <a:gd name="connsiteY70" fmla="*/ 675322 h 4242435"/>
              <a:gd name="connsiteX71" fmla="*/ 493395 w 972505"/>
              <a:gd name="connsiteY71" fmla="*/ 686752 h 4242435"/>
              <a:gd name="connsiteX72" fmla="*/ 342900 w 972505"/>
              <a:gd name="connsiteY72" fmla="*/ 873442 h 4242435"/>
              <a:gd name="connsiteX73" fmla="*/ 708660 w 972505"/>
              <a:gd name="connsiteY73" fmla="*/ 873442 h 4242435"/>
              <a:gd name="connsiteX74" fmla="*/ 536257 w 972505"/>
              <a:gd name="connsiteY74" fmla="*/ 684847 h 4242435"/>
              <a:gd name="connsiteX75" fmla="*/ 572452 w 972505"/>
              <a:gd name="connsiteY75" fmla="*/ 643890 h 4242435"/>
              <a:gd name="connsiteX76" fmla="*/ 629602 w 972505"/>
              <a:gd name="connsiteY76" fmla="*/ 578167 h 4242435"/>
              <a:gd name="connsiteX77" fmla="*/ 955357 w 972505"/>
              <a:gd name="connsiteY77" fmla="*/ 1112520 h 4242435"/>
              <a:gd name="connsiteX78" fmla="*/ 662940 w 972505"/>
              <a:gd name="connsiteY78" fmla="*/ 1621155 h 4242435"/>
              <a:gd name="connsiteX79" fmla="*/ 598170 w 972505"/>
              <a:gd name="connsiteY79" fmla="*/ 1568767 h 4242435"/>
              <a:gd name="connsiteX80" fmla="*/ 551497 w 972505"/>
              <a:gd name="connsiteY80" fmla="*/ 1531620 h 4242435"/>
              <a:gd name="connsiteX81" fmla="*/ 701040 w 972505"/>
              <a:gd name="connsiteY81" fmla="*/ 1383030 h 4242435"/>
              <a:gd name="connsiteX82" fmla="*/ 349567 w 972505"/>
              <a:gd name="connsiteY82" fmla="*/ 1383030 h 4242435"/>
              <a:gd name="connsiteX83" fmla="*/ 504825 w 972505"/>
              <a:gd name="connsiteY83" fmla="*/ 1531620 h 4242435"/>
              <a:gd name="connsiteX84" fmla="*/ 516255 w 972505"/>
              <a:gd name="connsiteY84" fmla="*/ 1541145 h 4242435"/>
              <a:gd name="connsiteX85" fmla="*/ 527685 w 972505"/>
              <a:gd name="connsiteY85" fmla="*/ 1550670 h 4242435"/>
              <a:gd name="connsiteX86" fmla="*/ 576262 w 972505"/>
              <a:gd name="connsiteY86" fmla="*/ 1589722 h 4242435"/>
              <a:gd name="connsiteX87" fmla="*/ 639127 w 972505"/>
              <a:gd name="connsiteY87" fmla="*/ 1640205 h 4242435"/>
              <a:gd name="connsiteX88" fmla="*/ 650557 w 972505"/>
              <a:gd name="connsiteY88" fmla="*/ 1649730 h 4242435"/>
              <a:gd name="connsiteX89" fmla="*/ 661987 w 972505"/>
              <a:gd name="connsiteY89" fmla="*/ 1659255 h 4242435"/>
              <a:gd name="connsiteX90" fmla="*/ 920115 w 972505"/>
              <a:gd name="connsiteY90" fmla="*/ 1991677 h 4242435"/>
              <a:gd name="connsiteX91" fmla="*/ 919162 w 972505"/>
              <a:gd name="connsiteY91" fmla="*/ 1991677 h 4242435"/>
              <a:gd name="connsiteX92" fmla="*/ 940117 w 972505"/>
              <a:gd name="connsiteY92" fmla="*/ 2129790 h 4242435"/>
              <a:gd name="connsiteX93" fmla="*/ 906780 w 972505"/>
              <a:gd name="connsiteY93" fmla="*/ 2296477 h 4242435"/>
              <a:gd name="connsiteX94" fmla="*/ 907732 w 972505"/>
              <a:gd name="connsiteY94" fmla="*/ 2296477 h 4242435"/>
              <a:gd name="connsiteX95" fmla="*/ 617220 w 972505"/>
              <a:gd name="connsiteY95" fmla="*/ 2648902 h 4242435"/>
              <a:gd name="connsiteX96" fmla="*/ 605790 w 972505"/>
              <a:gd name="connsiteY96" fmla="*/ 2658427 h 4242435"/>
              <a:gd name="connsiteX97" fmla="*/ 594360 w 972505"/>
              <a:gd name="connsiteY97" fmla="*/ 2667952 h 4242435"/>
              <a:gd name="connsiteX98" fmla="*/ 501015 w 972505"/>
              <a:gd name="connsiteY98" fmla="*/ 2743200 h 4242435"/>
              <a:gd name="connsiteX99" fmla="*/ 482917 w 972505"/>
              <a:gd name="connsiteY99" fmla="*/ 2757487 h 4242435"/>
              <a:gd name="connsiteX100" fmla="*/ 470535 w 972505"/>
              <a:gd name="connsiteY100" fmla="*/ 2767012 h 4242435"/>
              <a:gd name="connsiteX101" fmla="*/ 459105 w 972505"/>
              <a:gd name="connsiteY101" fmla="*/ 2776537 h 4242435"/>
              <a:gd name="connsiteX102" fmla="*/ 280987 w 972505"/>
              <a:gd name="connsiteY102" fmla="*/ 2933700 h 4242435"/>
              <a:gd name="connsiteX103" fmla="*/ 661035 w 972505"/>
              <a:gd name="connsiteY103" fmla="*/ 2933700 h 4242435"/>
              <a:gd name="connsiteX104" fmla="*/ 507682 w 972505"/>
              <a:gd name="connsiteY104" fmla="*/ 2778442 h 4242435"/>
              <a:gd name="connsiteX105" fmla="*/ 524827 w 972505"/>
              <a:gd name="connsiteY105" fmla="*/ 2765107 h 4242435"/>
              <a:gd name="connsiteX106" fmla="*/ 618172 w 972505"/>
              <a:gd name="connsiteY106" fmla="*/ 2688907 h 4242435"/>
              <a:gd name="connsiteX107" fmla="*/ 942975 w 972505"/>
              <a:gd name="connsiteY107" fmla="*/ 3195637 h 4242435"/>
              <a:gd name="connsiteX108" fmla="*/ 615315 w 972505"/>
              <a:gd name="connsiteY108" fmla="*/ 3702367 h 4242435"/>
              <a:gd name="connsiteX109" fmla="*/ 575310 w 972505"/>
              <a:gd name="connsiteY109" fmla="*/ 3669030 h 4242435"/>
              <a:gd name="connsiteX110" fmla="*/ 505777 w 972505"/>
              <a:gd name="connsiteY110" fmla="*/ 3611880 h 4242435"/>
              <a:gd name="connsiteX111" fmla="*/ 651510 w 972505"/>
              <a:gd name="connsiteY111" fmla="*/ 3472815 h 4242435"/>
              <a:gd name="connsiteX112" fmla="*/ 306705 w 972505"/>
              <a:gd name="connsiteY112" fmla="*/ 3472815 h 4242435"/>
              <a:gd name="connsiteX113" fmla="*/ 459105 w 972505"/>
              <a:gd name="connsiteY113" fmla="*/ 3611880 h 4242435"/>
              <a:gd name="connsiteX114" fmla="*/ 470535 w 972505"/>
              <a:gd name="connsiteY114" fmla="*/ 3621405 h 4242435"/>
              <a:gd name="connsiteX115" fmla="*/ 481965 w 972505"/>
              <a:gd name="connsiteY115" fmla="*/ 3630930 h 4242435"/>
              <a:gd name="connsiteX116" fmla="*/ 552450 w 972505"/>
              <a:gd name="connsiteY116" fmla="*/ 3689985 h 4242435"/>
              <a:gd name="connsiteX117" fmla="*/ 591502 w 972505"/>
              <a:gd name="connsiteY117" fmla="*/ 3722370 h 4242435"/>
              <a:gd name="connsiteX118" fmla="*/ 602932 w 972505"/>
              <a:gd name="connsiteY118" fmla="*/ 3731895 h 4242435"/>
              <a:gd name="connsiteX119" fmla="*/ 614362 w 972505"/>
              <a:gd name="connsiteY119" fmla="*/ 3741420 h 4242435"/>
              <a:gd name="connsiteX120" fmla="*/ 972502 w 972505"/>
              <a:gd name="connsiteY120" fmla="*/ 4240530 h 4242435"/>
              <a:gd name="connsiteX121" fmla="*/ 822960 w 972505"/>
              <a:gd name="connsiteY121" fmla="*/ 4240530 h 4242435"/>
              <a:gd name="connsiteX122" fmla="*/ 503872 w 972505"/>
              <a:gd name="connsiteY122" fmla="*/ 3831907 h 4242435"/>
              <a:gd name="connsiteX123" fmla="*/ 492442 w 972505"/>
              <a:gd name="connsiteY123" fmla="*/ 3822382 h 4242435"/>
              <a:gd name="connsiteX124" fmla="*/ 481012 w 972505"/>
              <a:gd name="connsiteY124" fmla="*/ 3812857 h 4242435"/>
              <a:gd name="connsiteX125" fmla="*/ 449580 w 972505"/>
              <a:gd name="connsiteY125" fmla="*/ 3787140 h 4242435"/>
              <a:gd name="connsiteX126" fmla="*/ 371475 w 972505"/>
              <a:gd name="connsiteY126" fmla="*/ 3722370 h 4242435"/>
              <a:gd name="connsiteX127" fmla="*/ 360045 w 972505"/>
              <a:gd name="connsiteY127" fmla="*/ 3712845 h 4242435"/>
              <a:gd name="connsiteX128" fmla="*/ 348615 w 972505"/>
              <a:gd name="connsiteY128" fmla="*/ 3703320 h 4242435"/>
              <a:gd name="connsiteX129" fmla="*/ 0 w 972505"/>
              <a:gd name="connsiteY129" fmla="*/ 3185160 h 4242435"/>
              <a:gd name="connsiteX130" fmla="*/ 360045 w 972505"/>
              <a:gd name="connsiteY130" fmla="*/ 2674620 h 4242435"/>
              <a:gd name="connsiteX131" fmla="*/ 371475 w 972505"/>
              <a:gd name="connsiteY131" fmla="*/ 2665095 h 4242435"/>
              <a:gd name="connsiteX132" fmla="*/ 382905 w 972505"/>
              <a:gd name="connsiteY132" fmla="*/ 2655570 h 4242435"/>
              <a:gd name="connsiteX133" fmla="*/ 402907 w 972505"/>
              <a:gd name="connsiteY133" fmla="*/ 2639377 h 4242435"/>
              <a:gd name="connsiteX134" fmla="*/ 494347 w 972505"/>
              <a:gd name="connsiteY134" fmla="*/ 2566035 h 4242435"/>
              <a:gd name="connsiteX135" fmla="*/ 505777 w 972505"/>
              <a:gd name="connsiteY135" fmla="*/ 2556510 h 4242435"/>
              <a:gd name="connsiteX136" fmla="*/ 517207 w 972505"/>
              <a:gd name="connsiteY136" fmla="*/ 2546985 h 4242435"/>
              <a:gd name="connsiteX137" fmla="*/ 673417 w 972505"/>
              <a:gd name="connsiteY137" fmla="*/ 2397442 h 4242435"/>
              <a:gd name="connsiteX138" fmla="*/ 343852 w 972505"/>
              <a:gd name="connsiteY138" fmla="*/ 2397442 h 4242435"/>
              <a:gd name="connsiteX139" fmla="*/ 472440 w 972505"/>
              <a:gd name="connsiteY139" fmla="*/ 2545080 h 4242435"/>
              <a:gd name="connsiteX140" fmla="*/ 381000 w 972505"/>
              <a:gd name="connsiteY140" fmla="*/ 2618422 h 4242435"/>
              <a:gd name="connsiteX141" fmla="*/ 360997 w 972505"/>
              <a:gd name="connsiteY141" fmla="*/ 2634615 h 4242435"/>
              <a:gd name="connsiteX142" fmla="*/ 74295 w 972505"/>
              <a:gd name="connsiteY142" fmla="*/ 2087880 h 4242435"/>
              <a:gd name="connsiteX143" fmla="*/ 389572 w 972505"/>
              <a:gd name="connsiteY143" fmla="*/ 1653540 h 4242435"/>
              <a:gd name="connsiteX144" fmla="*/ 455295 w 972505"/>
              <a:gd name="connsiteY144" fmla="*/ 1706880 h 4242435"/>
              <a:gd name="connsiteX145" fmla="*/ 501967 w 972505"/>
              <a:gd name="connsiteY145" fmla="*/ 1744027 h 4242435"/>
              <a:gd name="connsiteX146" fmla="*/ 331470 w 972505"/>
              <a:gd name="connsiteY146" fmla="*/ 1886902 h 4242435"/>
              <a:gd name="connsiteX147" fmla="*/ 700087 w 972505"/>
              <a:gd name="connsiteY147" fmla="*/ 1886902 h 4242435"/>
              <a:gd name="connsiteX148" fmla="*/ 551497 w 972505"/>
              <a:gd name="connsiteY148" fmla="*/ 1744980 h 4242435"/>
              <a:gd name="connsiteX149" fmla="*/ 540067 w 972505"/>
              <a:gd name="connsiteY149" fmla="*/ 1735455 h 4242435"/>
              <a:gd name="connsiteX150" fmla="*/ 527685 w 972505"/>
              <a:gd name="connsiteY150" fmla="*/ 1725930 h 4242435"/>
              <a:gd name="connsiteX151" fmla="*/ 478155 w 972505"/>
              <a:gd name="connsiteY151" fmla="*/ 1685925 h 4242435"/>
              <a:gd name="connsiteX152" fmla="*/ 415290 w 972505"/>
              <a:gd name="connsiteY152" fmla="*/ 1635442 h 4242435"/>
              <a:gd name="connsiteX153" fmla="*/ 403860 w 972505"/>
              <a:gd name="connsiteY153" fmla="*/ 1625917 h 4242435"/>
              <a:gd name="connsiteX154" fmla="*/ 392430 w 972505"/>
              <a:gd name="connsiteY154" fmla="*/ 1616392 h 4242435"/>
              <a:gd name="connsiteX155" fmla="*/ 95250 w 972505"/>
              <a:gd name="connsiteY155" fmla="*/ 1108710 h 4242435"/>
              <a:gd name="connsiteX156" fmla="*/ 392430 w 972505"/>
              <a:gd name="connsiteY156" fmla="*/ 583882 h 4242435"/>
              <a:gd name="connsiteX157" fmla="*/ 401955 w 972505"/>
              <a:gd name="connsiteY157" fmla="*/ 572452 h 4242435"/>
              <a:gd name="connsiteX158" fmla="*/ 411480 w 972505"/>
              <a:gd name="connsiteY158" fmla="*/ 561022 h 4242435"/>
              <a:gd name="connsiteX159" fmla="*/ 430530 w 972505"/>
              <a:gd name="connsiteY159" fmla="*/ 540067 h 4242435"/>
              <a:gd name="connsiteX160" fmla="*/ 504825 w 972505"/>
              <a:gd name="connsiteY160" fmla="*/ 455295 h 4242435"/>
              <a:gd name="connsiteX161" fmla="*/ 514350 w 972505"/>
              <a:gd name="connsiteY161" fmla="*/ 443865 h 4242435"/>
              <a:gd name="connsiteX162" fmla="*/ 523875 w 972505"/>
              <a:gd name="connsiteY162" fmla="*/ 432435 h 4242435"/>
              <a:gd name="connsiteX163" fmla="*/ 689610 w 972505"/>
              <a:gd name="connsiteY163" fmla="*/ 217170 h 4242435"/>
              <a:gd name="connsiteX164" fmla="*/ 762000 w 972505"/>
              <a:gd name="connsiteY164" fmla="*/ 0 h 4242435"/>
              <a:gd name="connsiteX165" fmla="*/ 85725 w 972505"/>
              <a:gd name="connsiteY165" fmla="*/ 0 h 4242435"/>
              <a:gd name="connsiteX166" fmla="*/ 251460 w 972505"/>
              <a:gd name="connsiteY166" fmla="*/ 0 h 4242435"/>
              <a:gd name="connsiteX167" fmla="*/ 281940 w 972505"/>
              <a:gd name="connsiteY167" fmla="*/ 214312 h 4242435"/>
              <a:gd name="connsiteX168" fmla="*/ 481013 w 972505"/>
              <a:gd name="connsiteY168" fmla="*/ 434340 h 4242435"/>
              <a:gd name="connsiteX169" fmla="*/ 403860 w 972505"/>
              <a:gd name="connsiteY169" fmla="*/ 522922 h 4242435"/>
              <a:gd name="connsiteX170" fmla="*/ 388620 w 972505"/>
              <a:gd name="connsiteY170" fmla="*/ 541020 h 4242435"/>
              <a:gd name="connsiteX171" fmla="*/ 158115 w 972505"/>
              <a:gd name="connsiteY171" fmla="*/ 287655 h 4242435"/>
              <a:gd name="connsiteX172" fmla="*/ 85725 w 972505"/>
              <a:gd name="connsiteY172" fmla="*/ 0 h 4242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972505" h="4242435">
                <a:moveTo>
                  <a:pt x="349567" y="3743325"/>
                </a:moveTo>
                <a:cubicBezTo>
                  <a:pt x="375285" y="3765232"/>
                  <a:pt x="401955" y="3787140"/>
                  <a:pt x="429577" y="3809047"/>
                </a:cubicBezTo>
                <a:cubicBezTo>
                  <a:pt x="439102" y="3817620"/>
                  <a:pt x="449580" y="3825240"/>
                  <a:pt x="459105" y="3833812"/>
                </a:cubicBezTo>
                <a:cubicBezTo>
                  <a:pt x="294322" y="3974782"/>
                  <a:pt x="149542" y="4109085"/>
                  <a:pt x="149542" y="4242435"/>
                </a:cubicBezTo>
                <a:lnTo>
                  <a:pt x="0" y="4242435"/>
                </a:lnTo>
                <a:cubicBezTo>
                  <a:pt x="0" y="4056697"/>
                  <a:pt x="169545" y="3896677"/>
                  <a:pt x="349567" y="3743325"/>
                </a:cubicBezTo>
                <a:close/>
                <a:moveTo>
                  <a:pt x="156210" y="3237547"/>
                </a:moveTo>
                <a:cubicBezTo>
                  <a:pt x="161925" y="3264217"/>
                  <a:pt x="172402" y="3290887"/>
                  <a:pt x="186690" y="3317557"/>
                </a:cubicBezTo>
                <a:cubicBezTo>
                  <a:pt x="198120" y="3339465"/>
                  <a:pt x="213360" y="3362325"/>
                  <a:pt x="229552" y="3384232"/>
                </a:cubicBezTo>
                <a:cubicBezTo>
                  <a:pt x="233362" y="3389947"/>
                  <a:pt x="238125" y="3395662"/>
                  <a:pt x="243840" y="3401377"/>
                </a:cubicBezTo>
                <a:lnTo>
                  <a:pt x="710565" y="3401377"/>
                </a:lnTo>
                <a:cubicBezTo>
                  <a:pt x="714375" y="3395662"/>
                  <a:pt x="719137" y="3389947"/>
                  <a:pt x="722947" y="3384232"/>
                </a:cubicBezTo>
                <a:cubicBezTo>
                  <a:pt x="739140" y="3362325"/>
                  <a:pt x="752475" y="3340417"/>
                  <a:pt x="762952" y="3317557"/>
                </a:cubicBezTo>
                <a:cubicBezTo>
                  <a:pt x="775335" y="3290887"/>
                  <a:pt x="784860" y="3264217"/>
                  <a:pt x="789622" y="3237547"/>
                </a:cubicBezTo>
                <a:close/>
                <a:moveTo>
                  <a:pt x="220027" y="3004185"/>
                </a:moveTo>
                <a:cubicBezTo>
                  <a:pt x="206692" y="3022282"/>
                  <a:pt x="194310" y="3041332"/>
                  <a:pt x="183832" y="3060382"/>
                </a:cubicBezTo>
                <a:cubicBezTo>
                  <a:pt x="166687" y="3090862"/>
                  <a:pt x="156210" y="3123247"/>
                  <a:pt x="151447" y="3155632"/>
                </a:cubicBezTo>
                <a:cubicBezTo>
                  <a:pt x="150495" y="3159442"/>
                  <a:pt x="150495" y="3163252"/>
                  <a:pt x="150495" y="3167062"/>
                </a:cubicBezTo>
                <a:lnTo>
                  <a:pt x="790575" y="3167062"/>
                </a:lnTo>
                <a:cubicBezTo>
                  <a:pt x="789622" y="3163252"/>
                  <a:pt x="789622" y="3159442"/>
                  <a:pt x="788670" y="3155632"/>
                </a:cubicBezTo>
                <a:cubicBezTo>
                  <a:pt x="782002" y="3124200"/>
                  <a:pt x="769620" y="3091815"/>
                  <a:pt x="752475" y="3060382"/>
                </a:cubicBezTo>
                <a:cubicBezTo>
                  <a:pt x="741997" y="3041332"/>
                  <a:pt x="729615" y="3023235"/>
                  <a:pt x="716280" y="3004185"/>
                </a:cubicBezTo>
                <a:close/>
                <a:moveTo>
                  <a:pt x="233362" y="2179320"/>
                </a:moveTo>
                <a:cubicBezTo>
                  <a:pt x="239077" y="2204085"/>
                  <a:pt x="247650" y="2228850"/>
                  <a:pt x="257175" y="2253615"/>
                </a:cubicBezTo>
                <a:cubicBezTo>
                  <a:pt x="265747" y="2276475"/>
                  <a:pt x="277177" y="2298382"/>
                  <a:pt x="289560" y="2320290"/>
                </a:cubicBezTo>
                <a:cubicBezTo>
                  <a:pt x="292417" y="2324100"/>
                  <a:pt x="295275" y="2328862"/>
                  <a:pt x="298132" y="2333625"/>
                </a:cubicBezTo>
                <a:lnTo>
                  <a:pt x="298132" y="2334577"/>
                </a:lnTo>
                <a:lnTo>
                  <a:pt x="724852" y="2334577"/>
                </a:lnTo>
                <a:cubicBezTo>
                  <a:pt x="727710" y="2330767"/>
                  <a:pt x="730567" y="2326005"/>
                  <a:pt x="733425" y="2321242"/>
                </a:cubicBezTo>
                <a:cubicBezTo>
                  <a:pt x="738187" y="2312670"/>
                  <a:pt x="742950" y="2305050"/>
                  <a:pt x="747712" y="2296477"/>
                </a:cubicBezTo>
                <a:lnTo>
                  <a:pt x="746760" y="2296477"/>
                </a:lnTo>
                <a:cubicBezTo>
                  <a:pt x="754380" y="2282190"/>
                  <a:pt x="761047" y="2267902"/>
                  <a:pt x="766762" y="2253615"/>
                </a:cubicBezTo>
                <a:cubicBezTo>
                  <a:pt x="776287" y="2229802"/>
                  <a:pt x="783907" y="2205037"/>
                  <a:pt x="787717" y="2179320"/>
                </a:cubicBezTo>
                <a:lnTo>
                  <a:pt x="544830" y="2179320"/>
                </a:lnTo>
                <a:lnTo>
                  <a:pt x="543877" y="2179320"/>
                </a:lnTo>
                <a:close/>
                <a:moveTo>
                  <a:pt x="272415" y="1956435"/>
                </a:moveTo>
                <a:cubicBezTo>
                  <a:pt x="263842" y="1969770"/>
                  <a:pt x="255270" y="1982152"/>
                  <a:pt x="248602" y="1995487"/>
                </a:cubicBezTo>
                <a:cubicBezTo>
                  <a:pt x="233362" y="2025967"/>
                  <a:pt x="223837" y="2057400"/>
                  <a:pt x="223837" y="2090737"/>
                </a:cubicBezTo>
                <a:cubicBezTo>
                  <a:pt x="223837" y="2097405"/>
                  <a:pt x="223837" y="2105025"/>
                  <a:pt x="224790" y="2111692"/>
                </a:cubicBezTo>
                <a:lnTo>
                  <a:pt x="543877" y="2111692"/>
                </a:lnTo>
                <a:lnTo>
                  <a:pt x="544830" y="2111692"/>
                </a:lnTo>
                <a:lnTo>
                  <a:pt x="791527" y="2111692"/>
                </a:lnTo>
                <a:cubicBezTo>
                  <a:pt x="790575" y="2104072"/>
                  <a:pt x="790575" y="2097405"/>
                  <a:pt x="789622" y="2090737"/>
                </a:cubicBezTo>
                <a:cubicBezTo>
                  <a:pt x="785812" y="2057400"/>
                  <a:pt x="777240" y="2025015"/>
                  <a:pt x="763905" y="1995487"/>
                </a:cubicBezTo>
                <a:cubicBezTo>
                  <a:pt x="763905" y="1993582"/>
                  <a:pt x="762952" y="1992630"/>
                  <a:pt x="762000" y="1990725"/>
                </a:cubicBezTo>
                <a:cubicBezTo>
                  <a:pt x="757237" y="1979295"/>
                  <a:pt x="751522" y="1967865"/>
                  <a:pt x="744855" y="1956435"/>
                </a:cubicBezTo>
                <a:close/>
                <a:moveTo>
                  <a:pt x="245745" y="1160145"/>
                </a:moveTo>
                <a:cubicBezTo>
                  <a:pt x="249555" y="1189672"/>
                  <a:pt x="256222" y="1218247"/>
                  <a:pt x="266700" y="1245870"/>
                </a:cubicBezTo>
                <a:cubicBezTo>
                  <a:pt x="275272" y="1268730"/>
                  <a:pt x="286702" y="1291590"/>
                  <a:pt x="299085" y="1312545"/>
                </a:cubicBezTo>
                <a:cubicBezTo>
                  <a:pt x="300037" y="1313497"/>
                  <a:pt x="300037" y="1313497"/>
                  <a:pt x="300990" y="1314450"/>
                </a:cubicBezTo>
                <a:lnTo>
                  <a:pt x="746760" y="1314450"/>
                </a:lnTo>
                <a:cubicBezTo>
                  <a:pt x="746760" y="1313497"/>
                  <a:pt x="747712" y="1313497"/>
                  <a:pt x="747712" y="1312545"/>
                </a:cubicBezTo>
                <a:cubicBezTo>
                  <a:pt x="760095" y="1291590"/>
                  <a:pt x="771525" y="1268730"/>
                  <a:pt x="780097" y="1245870"/>
                </a:cubicBezTo>
                <a:cubicBezTo>
                  <a:pt x="790575" y="1219200"/>
                  <a:pt x="798195" y="1189672"/>
                  <a:pt x="802005" y="1160145"/>
                </a:cubicBezTo>
                <a:close/>
                <a:moveTo>
                  <a:pt x="300037" y="937260"/>
                </a:moveTo>
                <a:cubicBezTo>
                  <a:pt x="292417" y="951547"/>
                  <a:pt x="284797" y="964882"/>
                  <a:pt x="278130" y="978217"/>
                </a:cubicBezTo>
                <a:cubicBezTo>
                  <a:pt x="261937" y="1010602"/>
                  <a:pt x="250507" y="1042987"/>
                  <a:pt x="245745" y="1073467"/>
                </a:cubicBezTo>
                <a:cubicBezTo>
                  <a:pt x="244792" y="1080135"/>
                  <a:pt x="243840" y="1086802"/>
                  <a:pt x="242887" y="1092517"/>
                </a:cubicBezTo>
                <a:lnTo>
                  <a:pt x="804862" y="1092517"/>
                </a:lnTo>
                <a:cubicBezTo>
                  <a:pt x="804862" y="1085850"/>
                  <a:pt x="803910" y="1080135"/>
                  <a:pt x="802957" y="1073467"/>
                </a:cubicBezTo>
                <a:cubicBezTo>
                  <a:pt x="798195" y="1042035"/>
                  <a:pt x="787717" y="1009650"/>
                  <a:pt x="773430" y="978217"/>
                </a:cubicBezTo>
                <a:cubicBezTo>
                  <a:pt x="767715" y="963930"/>
                  <a:pt x="760095" y="950595"/>
                  <a:pt x="752475" y="937260"/>
                </a:cubicBezTo>
                <a:close/>
                <a:moveTo>
                  <a:pt x="762000" y="0"/>
                </a:moveTo>
                <a:lnTo>
                  <a:pt x="903922" y="0"/>
                </a:lnTo>
                <a:cubicBezTo>
                  <a:pt x="898207" y="89535"/>
                  <a:pt x="872490" y="184785"/>
                  <a:pt x="816292" y="288607"/>
                </a:cubicBezTo>
                <a:cubicBezTo>
                  <a:pt x="766762" y="377190"/>
                  <a:pt x="693420" y="456247"/>
                  <a:pt x="624840" y="535305"/>
                </a:cubicBezTo>
                <a:cubicBezTo>
                  <a:pt x="621982" y="539115"/>
                  <a:pt x="618172" y="542925"/>
                  <a:pt x="615315" y="546735"/>
                </a:cubicBezTo>
                <a:cubicBezTo>
                  <a:pt x="612457" y="550545"/>
                  <a:pt x="608647" y="554355"/>
                  <a:pt x="605790" y="558165"/>
                </a:cubicBezTo>
                <a:cubicBezTo>
                  <a:pt x="585787" y="581025"/>
                  <a:pt x="565785" y="603885"/>
                  <a:pt x="545782" y="626745"/>
                </a:cubicBezTo>
                <a:cubicBezTo>
                  <a:pt x="534352" y="639127"/>
                  <a:pt x="522922" y="651510"/>
                  <a:pt x="512445" y="663892"/>
                </a:cubicBezTo>
                <a:cubicBezTo>
                  <a:pt x="509587" y="667702"/>
                  <a:pt x="505777" y="671512"/>
                  <a:pt x="502920" y="675322"/>
                </a:cubicBezTo>
                <a:cubicBezTo>
                  <a:pt x="500062" y="679132"/>
                  <a:pt x="496252" y="682942"/>
                  <a:pt x="493395" y="686752"/>
                </a:cubicBezTo>
                <a:cubicBezTo>
                  <a:pt x="437197" y="750570"/>
                  <a:pt x="385762" y="813435"/>
                  <a:pt x="342900" y="873442"/>
                </a:cubicBezTo>
                <a:lnTo>
                  <a:pt x="708660" y="873442"/>
                </a:lnTo>
                <a:cubicBezTo>
                  <a:pt x="661035" y="810577"/>
                  <a:pt x="601027" y="748665"/>
                  <a:pt x="536257" y="684847"/>
                </a:cubicBezTo>
                <a:cubicBezTo>
                  <a:pt x="548640" y="671512"/>
                  <a:pt x="560070" y="657225"/>
                  <a:pt x="572452" y="643890"/>
                </a:cubicBezTo>
                <a:cubicBezTo>
                  <a:pt x="591502" y="621982"/>
                  <a:pt x="610552" y="600075"/>
                  <a:pt x="629602" y="578167"/>
                </a:cubicBezTo>
                <a:cubicBezTo>
                  <a:pt x="803910" y="746760"/>
                  <a:pt x="955357" y="912495"/>
                  <a:pt x="955357" y="1112520"/>
                </a:cubicBezTo>
                <a:cubicBezTo>
                  <a:pt x="955357" y="1332547"/>
                  <a:pt x="819150" y="1488757"/>
                  <a:pt x="662940" y="1621155"/>
                </a:cubicBezTo>
                <a:cubicBezTo>
                  <a:pt x="641032" y="1603057"/>
                  <a:pt x="620077" y="1585912"/>
                  <a:pt x="598170" y="1568767"/>
                </a:cubicBezTo>
                <a:cubicBezTo>
                  <a:pt x="582930" y="1556385"/>
                  <a:pt x="566737" y="1544002"/>
                  <a:pt x="551497" y="1531620"/>
                </a:cubicBezTo>
                <a:cubicBezTo>
                  <a:pt x="606742" y="1484947"/>
                  <a:pt x="659130" y="1435417"/>
                  <a:pt x="701040" y="1383030"/>
                </a:cubicBezTo>
                <a:lnTo>
                  <a:pt x="349567" y="1383030"/>
                </a:lnTo>
                <a:cubicBezTo>
                  <a:pt x="393382" y="1435417"/>
                  <a:pt x="447675" y="1483995"/>
                  <a:pt x="504825" y="1531620"/>
                </a:cubicBezTo>
                <a:cubicBezTo>
                  <a:pt x="508635" y="1534477"/>
                  <a:pt x="512445" y="1538287"/>
                  <a:pt x="516255" y="1541145"/>
                </a:cubicBezTo>
                <a:cubicBezTo>
                  <a:pt x="520065" y="1544002"/>
                  <a:pt x="523875" y="1547812"/>
                  <a:pt x="527685" y="1550670"/>
                </a:cubicBezTo>
                <a:cubicBezTo>
                  <a:pt x="543877" y="1563052"/>
                  <a:pt x="560070" y="1576387"/>
                  <a:pt x="576262" y="1589722"/>
                </a:cubicBezTo>
                <a:cubicBezTo>
                  <a:pt x="597217" y="1606867"/>
                  <a:pt x="618172" y="1623060"/>
                  <a:pt x="639127" y="1640205"/>
                </a:cubicBezTo>
                <a:cubicBezTo>
                  <a:pt x="642937" y="1643062"/>
                  <a:pt x="646747" y="1646872"/>
                  <a:pt x="650557" y="1649730"/>
                </a:cubicBezTo>
                <a:cubicBezTo>
                  <a:pt x="654367" y="1652587"/>
                  <a:pt x="658177" y="1656397"/>
                  <a:pt x="661987" y="1659255"/>
                </a:cubicBezTo>
                <a:cubicBezTo>
                  <a:pt x="774382" y="1753552"/>
                  <a:pt x="877252" y="1856422"/>
                  <a:pt x="920115" y="1991677"/>
                </a:cubicBezTo>
                <a:lnTo>
                  <a:pt x="919162" y="1991677"/>
                </a:lnTo>
                <a:cubicBezTo>
                  <a:pt x="932497" y="2034540"/>
                  <a:pt x="940117" y="2080260"/>
                  <a:pt x="940117" y="2129790"/>
                </a:cubicBezTo>
                <a:cubicBezTo>
                  <a:pt x="940117" y="2188845"/>
                  <a:pt x="927735" y="2244090"/>
                  <a:pt x="906780" y="2296477"/>
                </a:cubicBezTo>
                <a:lnTo>
                  <a:pt x="907732" y="2296477"/>
                </a:lnTo>
                <a:cubicBezTo>
                  <a:pt x="853440" y="2431732"/>
                  <a:pt x="739140" y="2546032"/>
                  <a:pt x="617220" y="2648902"/>
                </a:cubicBezTo>
                <a:cubicBezTo>
                  <a:pt x="613410" y="2651760"/>
                  <a:pt x="609600" y="2655570"/>
                  <a:pt x="605790" y="2658427"/>
                </a:cubicBezTo>
                <a:cubicBezTo>
                  <a:pt x="601980" y="2661285"/>
                  <a:pt x="598170" y="2665095"/>
                  <a:pt x="594360" y="2667952"/>
                </a:cubicBezTo>
                <a:cubicBezTo>
                  <a:pt x="562927" y="2693670"/>
                  <a:pt x="531495" y="2718435"/>
                  <a:pt x="501015" y="2743200"/>
                </a:cubicBezTo>
                <a:cubicBezTo>
                  <a:pt x="494347" y="2747962"/>
                  <a:pt x="488632" y="2752725"/>
                  <a:pt x="482917" y="2757487"/>
                </a:cubicBezTo>
                <a:cubicBezTo>
                  <a:pt x="478155" y="2760345"/>
                  <a:pt x="474345" y="2764155"/>
                  <a:pt x="470535" y="2767012"/>
                </a:cubicBezTo>
                <a:cubicBezTo>
                  <a:pt x="466725" y="2769870"/>
                  <a:pt x="462915" y="2773680"/>
                  <a:pt x="459105" y="2776537"/>
                </a:cubicBezTo>
                <a:cubicBezTo>
                  <a:pt x="394335" y="2829877"/>
                  <a:pt x="332422" y="2881312"/>
                  <a:pt x="280987" y="2933700"/>
                </a:cubicBezTo>
                <a:lnTo>
                  <a:pt x="661035" y="2933700"/>
                </a:lnTo>
                <a:cubicBezTo>
                  <a:pt x="616267" y="2882265"/>
                  <a:pt x="562927" y="2830830"/>
                  <a:pt x="507682" y="2778442"/>
                </a:cubicBezTo>
                <a:cubicBezTo>
                  <a:pt x="513397" y="2774632"/>
                  <a:pt x="519112" y="2769870"/>
                  <a:pt x="524827" y="2765107"/>
                </a:cubicBezTo>
                <a:cubicBezTo>
                  <a:pt x="555307" y="2740342"/>
                  <a:pt x="586740" y="2714625"/>
                  <a:pt x="618172" y="2688907"/>
                </a:cubicBezTo>
                <a:cubicBezTo>
                  <a:pt x="787717" y="2850832"/>
                  <a:pt x="942975" y="3005137"/>
                  <a:pt x="942975" y="3195637"/>
                </a:cubicBezTo>
                <a:cubicBezTo>
                  <a:pt x="942975" y="3388042"/>
                  <a:pt x="789622" y="3549967"/>
                  <a:pt x="615315" y="3702367"/>
                </a:cubicBezTo>
                <a:cubicBezTo>
                  <a:pt x="601980" y="3690937"/>
                  <a:pt x="588645" y="3680460"/>
                  <a:pt x="575310" y="3669030"/>
                </a:cubicBezTo>
                <a:cubicBezTo>
                  <a:pt x="552450" y="3649980"/>
                  <a:pt x="528637" y="3630930"/>
                  <a:pt x="505777" y="3611880"/>
                </a:cubicBezTo>
                <a:cubicBezTo>
                  <a:pt x="558165" y="3566160"/>
                  <a:pt x="607695" y="3519487"/>
                  <a:pt x="651510" y="3472815"/>
                </a:cubicBezTo>
                <a:lnTo>
                  <a:pt x="306705" y="3472815"/>
                </a:lnTo>
                <a:cubicBezTo>
                  <a:pt x="352425" y="3519487"/>
                  <a:pt x="404812" y="3566160"/>
                  <a:pt x="459105" y="3611880"/>
                </a:cubicBezTo>
                <a:cubicBezTo>
                  <a:pt x="462915" y="3614737"/>
                  <a:pt x="466725" y="3618547"/>
                  <a:pt x="470535" y="3621405"/>
                </a:cubicBezTo>
                <a:cubicBezTo>
                  <a:pt x="474345" y="3624262"/>
                  <a:pt x="478155" y="3628072"/>
                  <a:pt x="481965" y="3630930"/>
                </a:cubicBezTo>
                <a:cubicBezTo>
                  <a:pt x="504825" y="3650932"/>
                  <a:pt x="528637" y="3670935"/>
                  <a:pt x="552450" y="3689985"/>
                </a:cubicBezTo>
                <a:cubicBezTo>
                  <a:pt x="565785" y="3700462"/>
                  <a:pt x="578167" y="3711892"/>
                  <a:pt x="591502" y="3722370"/>
                </a:cubicBezTo>
                <a:cubicBezTo>
                  <a:pt x="595312" y="3725227"/>
                  <a:pt x="599122" y="3729037"/>
                  <a:pt x="602932" y="3731895"/>
                </a:cubicBezTo>
                <a:cubicBezTo>
                  <a:pt x="606742" y="3734752"/>
                  <a:pt x="610552" y="3738562"/>
                  <a:pt x="614362" y="3741420"/>
                </a:cubicBezTo>
                <a:cubicBezTo>
                  <a:pt x="800100" y="3896677"/>
                  <a:pt x="973455" y="4057650"/>
                  <a:pt x="972502" y="4240530"/>
                </a:cubicBezTo>
                <a:lnTo>
                  <a:pt x="822960" y="4240530"/>
                </a:lnTo>
                <a:cubicBezTo>
                  <a:pt x="822960" y="4109085"/>
                  <a:pt x="668655" y="3969067"/>
                  <a:pt x="503872" y="3831907"/>
                </a:cubicBezTo>
                <a:cubicBezTo>
                  <a:pt x="500062" y="3829050"/>
                  <a:pt x="496252" y="3825240"/>
                  <a:pt x="492442" y="3822382"/>
                </a:cubicBezTo>
                <a:cubicBezTo>
                  <a:pt x="488632" y="3819525"/>
                  <a:pt x="484822" y="3815715"/>
                  <a:pt x="481012" y="3812857"/>
                </a:cubicBezTo>
                <a:cubicBezTo>
                  <a:pt x="470535" y="3804285"/>
                  <a:pt x="460057" y="3795712"/>
                  <a:pt x="449580" y="3787140"/>
                </a:cubicBezTo>
                <a:cubicBezTo>
                  <a:pt x="423862" y="3766185"/>
                  <a:pt x="397192" y="3744277"/>
                  <a:pt x="371475" y="3722370"/>
                </a:cubicBezTo>
                <a:cubicBezTo>
                  <a:pt x="367665" y="3719512"/>
                  <a:pt x="363855" y="3715702"/>
                  <a:pt x="360045" y="3712845"/>
                </a:cubicBezTo>
                <a:cubicBezTo>
                  <a:pt x="356235" y="3709987"/>
                  <a:pt x="352425" y="3706177"/>
                  <a:pt x="348615" y="3703320"/>
                </a:cubicBezTo>
                <a:cubicBezTo>
                  <a:pt x="163830" y="3546157"/>
                  <a:pt x="0" y="3381375"/>
                  <a:pt x="0" y="3185160"/>
                </a:cubicBezTo>
                <a:cubicBezTo>
                  <a:pt x="0" y="2981325"/>
                  <a:pt x="175260" y="2825115"/>
                  <a:pt x="360045" y="2674620"/>
                </a:cubicBezTo>
                <a:cubicBezTo>
                  <a:pt x="363855" y="2671762"/>
                  <a:pt x="367665" y="2667952"/>
                  <a:pt x="371475" y="2665095"/>
                </a:cubicBezTo>
                <a:cubicBezTo>
                  <a:pt x="375285" y="2662237"/>
                  <a:pt x="379095" y="2658427"/>
                  <a:pt x="382905" y="2655570"/>
                </a:cubicBezTo>
                <a:cubicBezTo>
                  <a:pt x="389572" y="2649855"/>
                  <a:pt x="396240" y="2645092"/>
                  <a:pt x="402907" y="2639377"/>
                </a:cubicBezTo>
                <a:cubicBezTo>
                  <a:pt x="433387" y="2615565"/>
                  <a:pt x="464820" y="2590800"/>
                  <a:pt x="494347" y="2566035"/>
                </a:cubicBezTo>
                <a:cubicBezTo>
                  <a:pt x="498157" y="2563177"/>
                  <a:pt x="501967" y="2559367"/>
                  <a:pt x="505777" y="2556510"/>
                </a:cubicBezTo>
                <a:cubicBezTo>
                  <a:pt x="509587" y="2553652"/>
                  <a:pt x="513397" y="2549842"/>
                  <a:pt x="517207" y="2546985"/>
                </a:cubicBezTo>
                <a:cubicBezTo>
                  <a:pt x="574357" y="2498407"/>
                  <a:pt x="628650" y="2448877"/>
                  <a:pt x="673417" y="2397442"/>
                </a:cubicBezTo>
                <a:lnTo>
                  <a:pt x="343852" y="2397442"/>
                </a:lnTo>
                <a:cubicBezTo>
                  <a:pt x="381000" y="2447925"/>
                  <a:pt x="425767" y="2497455"/>
                  <a:pt x="472440" y="2545080"/>
                </a:cubicBezTo>
                <a:cubicBezTo>
                  <a:pt x="441960" y="2569845"/>
                  <a:pt x="411480" y="2593657"/>
                  <a:pt x="381000" y="2618422"/>
                </a:cubicBezTo>
                <a:cubicBezTo>
                  <a:pt x="374332" y="2624137"/>
                  <a:pt x="367665" y="2628900"/>
                  <a:pt x="360997" y="2634615"/>
                </a:cubicBezTo>
                <a:cubicBezTo>
                  <a:pt x="209550" y="2480310"/>
                  <a:pt x="74295" y="2305050"/>
                  <a:pt x="74295" y="2087880"/>
                </a:cubicBezTo>
                <a:cubicBezTo>
                  <a:pt x="74295" y="1908810"/>
                  <a:pt x="222885" y="1783080"/>
                  <a:pt x="389572" y="1653540"/>
                </a:cubicBezTo>
                <a:cubicBezTo>
                  <a:pt x="411480" y="1671637"/>
                  <a:pt x="433387" y="1689735"/>
                  <a:pt x="455295" y="1706880"/>
                </a:cubicBezTo>
                <a:cubicBezTo>
                  <a:pt x="471487" y="1719262"/>
                  <a:pt x="486727" y="1731645"/>
                  <a:pt x="501967" y="1744027"/>
                </a:cubicBezTo>
                <a:cubicBezTo>
                  <a:pt x="438150" y="1793557"/>
                  <a:pt x="379095" y="1840230"/>
                  <a:pt x="331470" y="1886902"/>
                </a:cubicBezTo>
                <a:lnTo>
                  <a:pt x="700087" y="1886902"/>
                </a:lnTo>
                <a:cubicBezTo>
                  <a:pt x="659130" y="1838325"/>
                  <a:pt x="607695" y="1791652"/>
                  <a:pt x="551497" y="1744980"/>
                </a:cubicBezTo>
                <a:cubicBezTo>
                  <a:pt x="547687" y="1742122"/>
                  <a:pt x="543877" y="1738312"/>
                  <a:pt x="540067" y="1735455"/>
                </a:cubicBezTo>
                <a:cubicBezTo>
                  <a:pt x="535305" y="1732597"/>
                  <a:pt x="531495" y="1728787"/>
                  <a:pt x="527685" y="1725930"/>
                </a:cubicBezTo>
                <a:cubicBezTo>
                  <a:pt x="511492" y="1712595"/>
                  <a:pt x="495300" y="1699260"/>
                  <a:pt x="478155" y="1685925"/>
                </a:cubicBezTo>
                <a:cubicBezTo>
                  <a:pt x="457200" y="1669732"/>
                  <a:pt x="436245" y="1652587"/>
                  <a:pt x="415290" y="1635442"/>
                </a:cubicBezTo>
                <a:cubicBezTo>
                  <a:pt x="411480" y="1632585"/>
                  <a:pt x="407670" y="1628775"/>
                  <a:pt x="403860" y="1625917"/>
                </a:cubicBezTo>
                <a:cubicBezTo>
                  <a:pt x="400050" y="1623060"/>
                  <a:pt x="396240" y="1619250"/>
                  <a:pt x="392430" y="1616392"/>
                </a:cubicBezTo>
                <a:cubicBezTo>
                  <a:pt x="240030" y="1488757"/>
                  <a:pt x="95250" y="1337310"/>
                  <a:pt x="95250" y="1108710"/>
                </a:cubicBezTo>
                <a:cubicBezTo>
                  <a:pt x="95250" y="936307"/>
                  <a:pt x="235267" y="764857"/>
                  <a:pt x="392430" y="583882"/>
                </a:cubicBezTo>
                <a:cubicBezTo>
                  <a:pt x="395287" y="580072"/>
                  <a:pt x="398145" y="576262"/>
                  <a:pt x="401955" y="572452"/>
                </a:cubicBezTo>
                <a:cubicBezTo>
                  <a:pt x="404812" y="568642"/>
                  <a:pt x="407670" y="564832"/>
                  <a:pt x="411480" y="561022"/>
                </a:cubicBezTo>
                <a:cubicBezTo>
                  <a:pt x="418147" y="554355"/>
                  <a:pt x="423862" y="547687"/>
                  <a:pt x="430530" y="540067"/>
                </a:cubicBezTo>
                <a:cubicBezTo>
                  <a:pt x="455295" y="512445"/>
                  <a:pt x="480060" y="483870"/>
                  <a:pt x="504825" y="455295"/>
                </a:cubicBezTo>
                <a:cubicBezTo>
                  <a:pt x="507682" y="451485"/>
                  <a:pt x="511492" y="447675"/>
                  <a:pt x="514350" y="443865"/>
                </a:cubicBezTo>
                <a:cubicBezTo>
                  <a:pt x="517207" y="440055"/>
                  <a:pt x="521017" y="436245"/>
                  <a:pt x="523875" y="432435"/>
                </a:cubicBezTo>
                <a:cubicBezTo>
                  <a:pt x="583882" y="361950"/>
                  <a:pt x="641985" y="290512"/>
                  <a:pt x="689610" y="217170"/>
                </a:cubicBezTo>
                <a:cubicBezTo>
                  <a:pt x="731520" y="152400"/>
                  <a:pt x="755332" y="76200"/>
                  <a:pt x="762000" y="0"/>
                </a:cubicBezTo>
                <a:close/>
                <a:moveTo>
                  <a:pt x="85725" y="0"/>
                </a:moveTo>
                <a:lnTo>
                  <a:pt x="251460" y="0"/>
                </a:lnTo>
                <a:cubicBezTo>
                  <a:pt x="243840" y="72390"/>
                  <a:pt x="251460" y="144780"/>
                  <a:pt x="281940" y="214312"/>
                </a:cubicBezTo>
                <a:cubicBezTo>
                  <a:pt x="319088" y="299085"/>
                  <a:pt x="407670" y="362902"/>
                  <a:pt x="481013" y="434340"/>
                </a:cubicBezTo>
                <a:cubicBezTo>
                  <a:pt x="455295" y="463867"/>
                  <a:pt x="429578" y="493395"/>
                  <a:pt x="403860" y="522922"/>
                </a:cubicBezTo>
                <a:cubicBezTo>
                  <a:pt x="399098" y="528637"/>
                  <a:pt x="393383" y="535305"/>
                  <a:pt x="388620" y="541020"/>
                </a:cubicBezTo>
                <a:cubicBezTo>
                  <a:pt x="305753" y="461010"/>
                  <a:pt x="210503" y="384810"/>
                  <a:pt x="158115" y="287655"/>
                </a:cubicBezTo>
                <a:cubicBezTo>
                  <a:pt x="104775" y="188595"/>
                  <a:pt x="84773" y="91440"/>
                  <a:pt x="85725" y="0"/>
                </a:cubicBezTo>
                <a:close/>
              </a:path>
            </a:pathLst>
          </a:custGeom>
          <a:solidFill>
            <a:srgbClr val="C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4" name="Group 11">
            <a:extLst>
              <a:ext uri="{FF2B5EF4-FFF2-40B4-BE49-F238E27FC236}">
                <a16:creationId xmlns:a16="http://schemas.microsoft.com/office/drawing/2014/main" xmlns="" id="{EFF0345B-786A-4CA8-8A2A-EED42A15023B}"/>
              </a:ext>
            </a:extLst>
          </p:cNvPr>
          <p:cNvGrpSpPr/>
          <p:nvPr/>
        </p:nvGrpSpPr>
        <p:grpSpPr>
          <a:xfrm>
            <a:off x="6688511" y="4071014"/>
            <a:ext cx="1952121" cy="1699259"/>
            <a:chOff x="5307789" y="2742465"/>
            <a:chExt cx="1571625" cy="1368049"/>
          </a:xfrm>
          <a:solidFill>
            <a:srgbClr val="C00000"/>
          </a:solidFill>
        </p:grpSpPr>
        <p:sp>
          <p:nvSpPr>
            <p:cNvPr id="5" name="Freeform: Shape 12">
              <a:extLst>
                <a:ext uri="{FF2B5EF4-FFF2-40B4-BE49-F238E27FC236}">
                  <a16:creationId xmlns:a16="http://schemas.microsoft.com/office/drawing/2014/main" xmlns="" id="{34C22970-5691-4D39-A5CB-B8894303A6D6}"/>
                </a:ext>
              </a:extLst>
            </p:cNvPr>
            <p:cNvSpPr/>
            <p:nvPr/>
          </p:nvSpPr>
          <p:spPr>
            <a:xfrm>
              <a:off x="5377571" y="2742465"/>
              <a:ext cx="457200" cy="447675"/>
            </a:xfrm>
            <a:custGeom>
              <a:avLst/>
              <a:gdLst>
                <a:gd name="connsiteX0" fmla="*/ 216461 w 457200"/>
                <a:gd name="connsiteY0" fmla="*/ 196950 h 447675"/>
                <a:gd name="connsiteX1" fmla="*/ 465064 w 457200"/>
                <a:gd name="connsiteY1" fmla="*/ 449363 h 447675"/>
                <a:gd name="connsiteX2" fmla="*/ 287899 w 457200"/>
                <a:gd name="connsiteY2" fmla="*/ 311250 h 447675"/>
                <a:gd name="connsiteX3" fmla="*/ 2149 w 457200"/>
                <a:gd name="connsiteY3" fmla="*/ 1688 h 447675"/>
                <a:gd name="connsiteX4" fmla="*/ 18341 w 457200"/>
                <a:gd name="connsiteY4" fmla="*/ 11213 h 447675"/>
                <a:gd name="connsiteX5" fmla="*/ 216461 w 457200"/>
                <a:gd name="connsiteY5" fmla="*/ 196950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200" h="447675">
                  <a:moveTo>
                    <a:pt x="216461" y="196950"/>
                  </a:moveTo>
                  <a:cubicBezTo>
                    <a:pt x="312664" y="292200"/>
                    <a:pt x="368861" y="354113"/>
                    <a:pt x="465064" y="449363"/>
                  </a:cubicBezTo>
                  <a:cubicBezTo>
                    <a:pt x="392674" y="392213"/>
                    <a:pt x="360289" y="368400"/>
                    <a:pt x="287899" y="311250"/>
                  </a:cubicBezTo>
                  <a:cubicBezTo>
                    <a:pt x="264086" y="285533"/>
                    <a:pt x="-13091" y="11213"/>
                    <a:pt x="2149" y="1688"/>
                  </a:cubicBezTo>
                  <a:cubicBezTo>
                    <a:pt x="4054" y="735"/>
                    <a:pt x="10721" y="4545"/>
                    <a:pt x="18341" y="11213"/>
                  </a:cubicBezTo>
                  <a:cubicBezTo>
                    <a:pt x="60251" y="41693"/>
                    <a:pt x="190744" y="171233"/>
                    <a:pt x="216461" y="196950"/>
                  </a:cubicBezTo>
                  <a:close/>
                </a:path>
              </a:pathLst>
            </a:custGeom>
            <a:grpFill/>
            <a:ln w="2057" cap="rnd">
              <a:noFill/>
              <a:prstDash val="solid"/>
              <a:round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6" name="Freeform: Shape 13">
              <a:extLst>
                <a:ext uri="{FF2B5EF4-FFF2-40B4-BE49-F238E27FC236}">
                  <a16:creationId xmlns:a16="http://schemas.microsoft.com/office/drawing/2014/main" xmlns="" id="{112F0D94-9831-451C-A14E-6CBFA96E4B1C}"/>
                </a:ext>
              </a:extLst>
            </p:cNvPr>
            <p:cNvSpPr/>
            <p:nvPr/>
          </p:nvSpPr>
          <p:spPr>
            <a:xfrm>
              <a:off x="5307789" y="2797537"/>
              <a:ext cx="1571625" cy="828675"/>
            </a:xfrm>
            <a:custGeom>
              <a:avLst/>
              <a:gdLst>
                <a:gd name="connsiteX0" fmla="*/ 7161 w 1571625"/>
                <a:gd name="connsiteY0" fmla="*/ 14243 h 828675"/>
                <a:gd name="connsiteX1" fmla="*/ 18591 w 1571625"/>
                <a:gd name="connsiteY1" fmla="*/ 8528 h 828675"/>
                <a:gd name="connsiteX2" fmla="*/ 173848 w 1571625"/>
                <a:gd name="connsiteY2" fmla="*/ 124733 h 828675"/>
                <a:gd name="connsiteX3" fmla="*/ 333868 w 1571625"/>
                <a:gd name="connsiteY3" fmla="*/ 243796 h 828675"/>
                <a:gd name="connsiteX4" fmla="*/ 377683 w 1571625"/>
                <a:gd name="connsiteY4" fmla="*/ 236176 h 828675"/>
                <a:gd name="connsiteX5" fmla="*/ 570088 w 1571625"/>
                <a:gd name="connsiteY5" fmla="*/ 373336 h 828675"/>
                <a:gd name="connsiteX6" fmla="*/ 959661 w 1571625"/>
                <a:gd name="connsiteY6" fmla="*/ 585743 h 828675"/>
                <a:gd name="connsiteX7" fmla="*/ 1169211 w 1571625"/>
                <a:gd name="connsiteY7" fmla="*/ 685756 h 828675"/>
                <a:gd name="connsiteX8" fmla="*/ 1229218 w 1571625"/>
                <a:gd name="connsiteY8" fmla="*/ 680041 h 828675"/>
                <a:gd name="connsiteX9" fmla="*/ 1255888 w 1571625"/>
                <a:gd name="connsiteY9" fmla="*/ 621938 h 828675"/>
                <a:gd name="connsiteX10" fmla="*/ 1353996 w 1571625"/>
                <a:gd name="connsiteY10" fmla="*/ 535261 h 828675"/>
                <a:gd name="connsiteX11" fmla="*/ 1565451 w 1571625"/>
                <a:gd name="connsiteY11" fmla="*/ 724808 h 828675"/>
                <a:gd name="connsiteX12" fmla="*/ 1541638 w 1571625"/>
                <a:gd name="connsiteY12" fmla="*/ 783863 h 828675"/>
                <a:gd name="connsiteX13" fmla="*/ 1464486 w 1571625"/>
                <a:gd name="connsiteY13" fmla="*/ 826726 h 828675"/>
                <a:gd name="connsiteX14" fmla="*/ 1285416 w 1571625"/>
                <a:gd name="connsiteY14" fmla="*/ 772433 h 828675"/>
                <a:gd name="connsiteX15" fmla="*/ 1261603 w 1571625"/>
                <a:gd name="connsiteY15" fmla="*/ 754336 h 828675"/>
                <a:gd name="connsiteX16" fmla="*/ 1142541 w 1571625"/>
                <a:gd name="connsiteY16" fmla="*/ 809581 h 828675"/>
                <a:gd name="connsiteX17" fmla="*/ 1110156 w 1571625"/>
                <a:gd name="connsiteY17" fmla="*/ 782911 h 828675"/>
                <a:gd name="connsiteX18" fmla="*/ 1111108 w 1571625"/>
                <a:gd name="connsiteY18" fmla="*/ 781958 h 828675"/>
                <a:gd name="connsiteX19" fmla="*/ 1116823 w 1571625"/>
                <a:gd name="connsiteY19" fmla="*/ 774338 h 828675"/>
                <a:gd name="connsiteX20" fmla="*/ 1134921 w 1571625"/>
                <a:gd name="connsiteY20" fmla="*/ 744811 h 828675"/>
                <a:gd name="connsiteX21" fmla="*/ 1140636 w 1571625"/>
                <a:gd name="connsiteY21" fmla="*/ 731476 h 828675"/>
                <a:gd name="connsiteX22" fmla="*/ 1131111 w 1571625"/>
                <a:gd name="connsiteY22" fmla="*/ 706711 h 828675"/>
                <a:gd name="connsiteX23" fmla="*/ 1100631 w 1571625"/>
                <a:gd name="connsiteY23" fmla="*/ 688613 h 828675"/>
                <a:gd name="connsiteX24" fmla="*/ 1048243 w 1571625"/>
                <a:gd name="connsiteY24" fmla="*/ 661943 h 828675"/>
                <a:gd name="connsiteX25" fmla="*/ 876793 w 1571625"/>
                <a:gd name="connsiteY25" fmla="*/ 572408 h 828675"/>
                <a:gd name="connsiteX26" fmla="*/ 758683 w 1571625"/>
                <a:gd name="connsiteY26" fmla="*/ 513353 h 828675"/>
                <a:gd name="connsiteX27" fmla="*/ 549133 w 1571625"/>
                <a:gd name="connsiteY27" fmla="*/ 393338 h 828675"/>
                <a:gd name="connsiteX28" fmla="*/ 499603 w 1571625"/>
                <a:gd name="connsiteY28" fmla="*/ 409531 h 828675"/>
                <a:gd name="connsiteX29" fmla="*/ 35736 w 1571625"/>
                <a:gd name="connsiteY29" fmla="*/ 46628 h 828675"/>
                <a:gd name="connsiteX30" fmla="*/ 7161 w 1571625"/>
                <a:gd name="connsiteY30" fmla="*/ 14243 h 828675"/>
                <a:gd name="connsiteX31" fmla="*/ 7161 w 1571625"/>
                <a:gd name="connsiteY31" fmla="*/ 14243 h 828675"/>
                <a:gd name="connsiteX32" fmla="*/ 1291131 w 1571625"/>
                <a:gd name="connsiteY32" fmla="*/ 592411 h 828675"/>
                <a:gd name="connsiteX33" fmla="*/ 1338756 w 1571625"/>
                <a:gd name="connsiteY33" fmla="*/ 772433 h 828675"/>
                <a:gd name="connsiteX34" fmla="*/ 1524493 w 1571625"/>
                <a:gd name="connsiteY34" fmla="*/ 772433 h 828675"/>
                <a:gd name="connsiteX35" fmla="*/ 1476868 w 1571625"/>
                <a:gd name="connsiteY35" fmla="*/ 592411 h 828675"/>
                <a:gd name="connsiteX36" fmla="*/ 1291131 w 1571625"/>
                <a:gd name="connsiteY36" fmla="*/ 592411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71625" h="828675">
                  <a:moveTo>
                    <a:pt x="7161" y="14243"/>
                  </a:moveTo>
                  <a:cubicBezTo>
                    <a:pt x="7161" y="9481"/>
                    <a:pt x="6208" y="4718"/>
                    <a:pt x="18591" y="8528"/>
                  </a:cubicBezTo>
                  <a:cubicBezTo>
                    <a:pt x="29068" y="12338"/>
                    <a:pt x="108126" y="74251"/>
                    <a:pt x="173848" y="124733"/>
                  </a:cubicBezTo>
                  <a:cubicBezTo>
                    <a:pt x="241476" y="176168"/>
                    <a:pt x="314818" y="229508"/>
                    <a:pt x="333868" y="243796"/>
                  </a:cubicBezTo>
                  <a:cubicBezTo>
                    <a:pt x="348156" y="240938"/>
                    <a:pt x="364348" y="238081"/>
                    <a:pt x="377683" y="236176"/>
                  </a:cubicBezTo>
                  <a:cubicBezTo>
                    <a:pt x="443406" y="281896"/>
                    <a:pt x="505318" y="326663"/>
                    <a:pt x="570088" y="373336"/>
                  </a:cubicBezTo>
                  <a:cubicBezTo>
                    <a:pt x="700581" y="443821"/>
                    <a:pt x="830121" y="515258"/>
                    <a:pt x="959661" y="585743"/>
                  </a:cubicBezTo>
                  <a:cubicBezTo>
                    <a:pt x="1019668" y="615271"/>
                    <a:pt x="1100631" y="663848"/>
                    <a:pt x="1169211" y="685756"/>
                  </a:cubicBezTo>
                  <a:cubicBezTo>
                    <a:pt x="1193023" y="693376"/>
                    <a:pt x="1207311" y="697186"/>
                    <a:pt x="1229218" y="680041"/>
                  </a:cubicBezTo>
                  <a:cubicBezTo>
                    <a:pt x="1244458" y="668611"/>
                    <a:pt x="1242553" y="656228"/>
                    <a:pt x="1255888" y="621938"/>
                  </a:cubicBezTo>
                  <a:cubicBezTo>
                    <a:pt x="1284463" y="564788"/>
                    <a:pt x="1315896" y="540976"/>
                    <a:pt x="1353996" y="535261"/>
                  </a:cubicBezTo>
                  <a:cubicBezTo>
                    <a:pt x="1454961" y="519068"/>
                    <a:pt x="1577833" y="620033"/>
                    <a:pt x="1565451" y="724808"/>
                  </a:cubicBezTo>
                  <a:cubicBezTo>
                    <a:pt x="1563546" y="744811"/>
                    <a:pt x="1557831" y="764813"/>
                    <a:pt x="1541638" y="783863"/>
                  </a:cubicBezTo>
                  <a:cubicBezTo>
                    <a:pt x="1519731" y="809581"/>
                    <a:pt x="1496871" y="821011"/>
                    <a:pt x="1464486" y="826726"/>
                  </a:cubicBezTo>
                  <a:cubicBezTo>
                    <a:pt x="1398763" y="838156"/>
                    <a:pt x="1343518" y="814343"/>
                    <a:pt x="1285416" y="772433"/>
                  </a:cubicBezTo>
                  <a:cubicBezTo>
                    <a:pt x="1277796" y="766718"/>
                    <a:pt x="1270176" y="760051"/>
                    <a:pt x="1261603" y="754336"/>
                  </a:cubicBezTo>
                  <a:cubicBezTo>
                    <a:pt x="1194928" y="716236"/>
                    <a:pt x="1180641" y="760051"/>
                    <a:pt x="1142541" y="809581"/>
                  </a:cubicBezTo>
                  <a:cubicBezTo>
                    <a:pt x="1133968" y="814343"/>
                    <a:pt x="1103488" y="792436"/>
                    <a:pt x="1110156" y="782911"/>
                  </a:cubicBezTo>
                  <a:cubicBezTo>
                    <a:pt x="1110156" y="782911"/>
                    <a:pt x="1111108" y="781958"/>
                    <a:pt x="1111108" y="781958"/>
                  </a:cubicBezTo>
                  <a:cubicBezTo>
                    <a:pt x="1113013" y="779101"/>
                    <a:pt x="1114918" y="777196"/>
                    <a:pt x="1116823" y="774338"/>
                  </a:cubicBezTo>
                  <a:cubicBezTo>
                    <a:pt x="1126348" y="761003"/>
                    <a:pt x="1126348" y="760051"/>
                    <a:pt x="1134921" y="744811"/>
                  </a:cubicBezTo>
                  <a:cubicBezTo>
                    <a:pt x="1137778" y="738143"/>
                    <a:pt x="1139683" y="735286"/>
                    <a:pt x="1140636" y="731476"/>
                  </a:cubicBezTo>
                  <a:cubicBezTo>
                    <a:pt x="1144446" y="716236"/>
                    <a:pt x="1139683" y="717188"/>
                    <a:pt x="1131111" y="706711"/>
                  </a:cubicBezTo>
                  <a:cubicBezTo>
                    <a:pt x="1120633" y="700996"/>
                    <a:pt x="1111108" y="694328"/>
                    <a:pt x="1100631" y="688613"/>
                  </a:cubicBezTo>
                  <a:cubicBezTo>
                    <a:pt x="1083486" y="680041"/>
                    <a:pt x="1065388" y="670516"/>
                    <a:pt x="1048243" y="661943"/>
                  </a:cubicBezTo>
                  <a:cubicBezTo>
                    <a:pt x="991093" y="632416"/>
                    <a:pt x="933943" y="602888"/>
                    <a:pt x="876793" y="572408"/>
                  </a:cubicBezTo>
                  <a:cubicBezTo>
                    <a:pt x="837741" y="552406"/>
                    <a:pt x="798688" y="533356"/>
                    <a:pt x="758683" y="513353"/>
                  </a:cubicBezTo>
                  <a:cubicBezTo>
                    <a:pt x="689151" y="479063"/>
                    <a:pt x="614856" y="434296"/>
                    <a:pt x="549133" y="393338"/>
                  </a:cubicBezTo>
                  <a:lnTo>
                    <a:pt x="499603" y="409531"/>
                  </a:lnTo>
                  <a:cubicBezTo>
                    <a:pt x="341488" y="297136"/>
                    <a:pt x="185278" y="170453"/>
                    <a:pt x="35736" y="46628"/>
                  </a:cubicBezTo>
                  <a:cubicBezTo>
                    <a:pt x="27163" y="39961"/>
                    <a:pt x="10018" y="24721"/>
                    <a:pt x="7161" y="14243"/>
                  </a:cubicBezTo>
                  <a:lnTo>
                    <a:pt x="7161" y="14243"/>
                  </a:lnTo>
                  <a:close/>
                  <a:moveTo>
                    <a:pt x="1291131" y="592411"/>
                  </a:moveTo>
                  <a:cubicBezTo>
                    <a:pt x="1253031" y="641941"/>
                    <a:pt x="1273986" y="722903"/>
                    <a:pt x="1338756" y="772433"/>
                  </a:cubicBezTo>
                  <a:cubicBezTo>
                    <a:pt x="1403526" y="821963"/>
                    <a:pt x="1486393" y="822916"/>
                    <a:pt x="1524493" y="772433"/>
                  </a:cubicBezTo>
                  <a:cubicBezTo>
                    <a:pt x="1562593" y="722903"/>
                    <a:pt x="1541638" y="641941"/>
                    <a:pt x="1476868" y="592411"/>
                  </a:cubicBezTo>
                  <a:cubicBezTo>
                    <a:pt x="1413051" y="542881"/>
                    <a:pt x="1329231" y="542881"/>
                    <a:pt x="1291131" y="5924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7" name="Freeform: Shape 14">
              <a:extLst>
                <a:ext uri="{FF2B5EF4-FFF2-40B4-BE49-F238E27FC236}">
                  <a16:creationId xmlns:a16="http://schemas.microsoft.com/office/drawing/2014/main" xmlns="" id="{F6F178EC-3D67-4267-9970-DDAC16402E14}"/>
                </a:ext>
              </a:extLst>
            </p:cNvPr>
            <p:cNvSpPr/>
            <p:nvPr/>
          </p:nvSpPr>
          <p:spPr>
            <a:xfrm>
              <a:off x="5816441" y="3196114"/>
              <a:ext cx="666750" cy="914400"/>
            </a:xfrm>
            <a:custGeom>
              <a:avLst/>
              <a:gdLst>
                <a:gd name="connsiteX0" fmla="*/ 645319 w 666750"/>
                <a:gd name="connsiteY0" fmla="*/ 871061 h 914400"/>
                <a:gd name="connsiteX1" fmla="*/ 668179 w 666750"/>
                <a:gd name="connsiteY1" fmla="*/ 785336 h 914400"/>
                <a:gd name="connsiteX2" fmla="*/ 572929 w 666750"/>
                <a:gd name="connsiteY2" fmla="*/ 624364 h 914400"/>
                <a:gd name="connsiteX3" fmla="*/ 550069 w 666750"/>
                <a:gd name="connsiteY3" fmla="*/ 605314 h 914400"/>
                <a:gd name="connsiteX4" fmla="*/ 575786 w 666750"/>
                <a:gd name="connsiteY4" fmla="*/ 476726 h 914400"/>
                <a:gd name="connsiteX5" fmla="*/ 542449 w 666750"/>
                <a:gd name="connsiteY5" fmla="*/ 451009 h 914400"/>
                <a:gd name="connsiteX6" fmla="*/ 541496 w 666750"/>
                <a:gd name="connsiteY6" fmla="*/ 451961 h 914400"/>
                <a:gd name="connsiteX7" fmla="*/ 534829 w 666750"/>
                <a:gd name="connsiteY7" fmla="*/ 459581 h 914400"/>
                <a:gd name="connsiteX8" fmla="*/ 510064 w 666750"/>
                <a:gd name="connsiteY8" fmla="*/ 483394 h 914400"/>
                <a:gd name="connsiteX9" fmla="*/ 498634 w 666750"/>
                <a:gd name="connsiteY9" fmla="*/ 491966 h 914400"/>
                <a:gd name="connsiteX10" fmla="*/ 472916 w 666750"/>
                <a:gd name="connsiteY10" fmla="*/ 489109 h 914400"/>
                <a:gd name="connsiteX11" fmla="*/ 448151 w 666750"/>
                <a:gd name="connsiteY11" fmla="*/ 464344 h 914400"/>
                <a:gd name="connsiteX12" fmla="*/ 410051 w 666750"/>
                <a:gd name="connsiteY12" fmla="*/ 419576 h 914400"/>
                <a:gd name="connsiteX13" fmla="*/ 282416 w 666750"/>
                <a:gd name="connsiteY13" fmla="*/ 273844 h 914400"/>
                <a:gd name="connsiteX14" fmla="*/ 190976 w 666750"/>
                <a:gd name="connsiteY14" fmla="*/ 174784 h 914400"/>
                <a:gd name="connsiteX15" fmla="*/ 36671 w 666750"/>
                <a:gd name="connsiteY15" fmla="*/ 7144 h 914400"/>
                <a:gd name="connsiteX16" fmla="*/ 7144 w 666750"/>
                <a:gd name="connsiteY16" fmla="*/ 15716 h 914400"/>
                <a:gd name="connsiteX17" fmla="*/ 16669 w 666750"/>
                <a:gd name="connsiteY17" fmla="*/ 23336 h 914400"/>
                <a:gd name="connsiteX18" fmla="*/ 315754 w 666750"/>
                <a:gd name="connsiteY18" fmla="*/ 351949 h 914400"/>
                <a:gd name="connsiteX19" fmla="*/ 462439 w 666750"/>
                <a:gd name="connsiteY19" fmla="*/ 531971 h 914400"/>
                <a:gd name="connsiteX20" fmla="*/ 471011 w 666750"/>
                <a:gd name="connsiteY20" fmla="*/ 591026 h 914400"/>
                <a:gd name="connsiteX21" fmla="*/ 421481 w 666750"/>
                <a:gd name="connsiteY21" fmla="*/ 631031 h 914400"/>
                <a:gd name="connsiteX22" fmla="*/ 360521 w 666750"/>
                <a:gd name="connsiteY22" fmla="*/ 747236 h 914400"/>
                <a:gd name="connsiteX23" fmla="*/ 594836 w 666750"/>
                <a:gd name="connsiteY23" fmla="*/ 908209 h 914400"/>
                <a:gd name="connsiteX24" fmla="*/ 645319 w 666750"/>
                <a:gd name="connsiteY24" fmla="*/ 871061 h 914400"/>
                <a:gd name="connsiteX25" fmla="*/ 444341 w 666750"/>
                <a:gd name="connsiteY25" fmla="*/ 853916 h 914400"/>
                <a:gd name="connsiteX26" fmla="*/ 399574 w 666750"/>
                <a:gd name="connsiteY26" fmla="*/ 672941 h 914400"/>
                <a:gd name="connsiteX27" fmla="*/ 585311 w 666750"/>
                <a:gd name="connsiteY27" fmla="*/ 676751 h 914400"/>
                <a:gd name="connsiteX28" fmla="*/ 630079 w 666750"/>
                <a:gd name="connsiteY28" fmla="*/ 857726 h 914400"/>
                <a:gd name="connsiteX29" fmla="*/ 444341 w 666750"/>
                <a:gd name="connsiteY29" fmla="*/ 853916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66750" h="914400">
                  <a:moveTo>
                    <a:pt x="645319" y="871061"/>
                  </a:moveTo>
                  <a:cubicBezTo>
                    <a:pt x="665321" y="843439"/>
                    <a:pt x="671036" y="818674"/>
                    <a:pt x="668179" y="785336"/>
                  </a:cubicBezTo>
                  <a:cubicBezTo>
                    <a:pt x="664369" y="718661"/>
                    <a:pt x="628174" y="670084"/>
                    <a:pt x="572929" y="624364"/>
                  </a:cubicBezTo>
                  <a:cubicBezTo>
                    <a:pt x="565309" y="617696"/>
                    <a:pt x="557689" y="611981"/>
                    <a:pt x="550069" y="605314"/>
                  </a:cubicBezTo>
                  <a:cubicBezTo>
                    <a:pt x="497681" y="549116"/>
                    <a:pt x="536734" y="526256"/>
                    <a:pt x="575786" y="476726"/>
                  </a:cubicBezTo>
                  <a:cubicBezTo>
                    <a:pt x="578644" y="467201"/>
                    <a:pt x="550069" y="442436"/>
                    <a:pt x="542449" y="451009"/>
                  </a:cubicBezTo>
                  <a:cubicBezTo>
                    <a:pt x="542449" y="451009"/>
                    <a:pt x="541496" y="451961"/>
                    <a:pt x="541496" y="451961"/>
                  </a:cubicBezTo>
                  <a:cubicBezTo>
                    <a:pt x="539591" y="454819"/>
                    <a:pt x="537686" y="456724"/>
                    <a:pt x="534829" y="459581"/>
                  </a:cubicBezTo>
                  <a:cubicBezTo>
                    <a:pt x="523399" y="471964"/>
                    <a:pt x="522446" y="471964"/>
                    <a:pt x="510064" y="483394"/>
                  </a:cubicBezTo>
                  <a:cubicBezTo>
                    <a:pt x="504349" y="488156"/>
                    <a:pt x="501491" y="491014"/>
                    <a:pt x="498634" y="491966"/>
                  </a:cubicBezTo>
                  <a:cubicBezTo>
                    <a:pt x="485299" y="499586"/>
                    <a:pt x="484346" y="493871"/>
                    <a:pt x="472916" y="489109"/>
                  </a:cubicBezTo>
                  <a:cubicBezTo>
                    <a:pt x="464344" y="480536"/>
                    <a:pt x="456724" y="471964"/>
                    <a:pt x="448151" y="464344"/>
                  </a:cubicBezTo>
                  <a:cubicBezTo>
                    <a:pt x="435769" y="449104"/>
                    <a:pt x="422434" y="434816"/>
                    <a:pt x="410051" y="419576"/>
                  </a:cubicBezTo>
                  <a:cubicBezTo>
                    <a:pt x="367189" y="370999"/>
                    <a:pt x="325279" y="322421"/>
                    <a:pt x="282416" y="273844"/>
                  </a:cubicBezTo>
                  <a:cubicBezTo>
                    <a:pt x="253841" y="240506"/>
                    <a:pt x="218599" y="209074"/>
                    <a:pt x="190976" y="174784"/>
                  </a:cubicBezTo>
                  <a:cubicBezTo>
                    <a:pt x="141446" y="115729"/>
                    <a:pt x="90964" y="60484"/>
                    <a:pt x="36671" y="7144"/>
                  </a:cubicBezTo>
                  <a:lnTo>
                    <a:pt x="7144" y="15716"/>
                  </a:lnTo>
                  <a:cubicBezTo>
                    <a:pt x="10001" y="18574"/>
                    <a:pt x="12859" y="21431"/>
                    <a:pt x="16669" y="23336"/>
                  </a:cubicBezTo>
                  <a:cubicBezTo>
                    <a:pt x="115729" y="132874"/>
                    <a:pt x="215741" y="242411"/>
                    <a:pt x="315754" y="351949"/>
                  </a:cubicBezTo>
                  <a:cubicBezTo>
                    <a:pt x="358616" y="403384"/>
                    <a:pt x="425291" y="470059"/>
                    <a:pt x="462439" y="531971"/>
                  </a:cubicBezTo>
                  <a:cubicBezTo>
                    <a:pt x="475774" y="553879"/>
                    <a:pt x="482441" y="566261"/>
                    <a:pt x="471011" y="591026"/>
                  </a:cubicBezTo>
                  <a:cubicBezTo>
                    <a:pt x="463391" y="608171"/>
                    <a:pt x="450056" y="609124"/>
                    <a:pt x="421481" y="631031"/>
                  </a:cubicBezTo>
                  <a:cubicBezTo>
                    <a:pt x="372904" y="671989"/>
                    <a:pt x="357664" y="709136"/>
                    <a:pt x="360521" y="747236"/>
                  </a:cubicBezTo>
                  <a:cubicBezTo>
                    <a:pt x="368141" y="849154"/>
                    <a:pt x="495776" y="944404"/>
                    <a:pt x="594836" y="908209"/>
                  </a:cubicBezTo>
                  <a:cubicBezTo>
                    <a:pt x="612934" y="901541"/>
                    <a:pt x="631031" y="892016"/>
                    <a:pt x="645319" y="871061"/>
                  </a:cubicBezTo>
                  <a:close/>
                  <a:moveTo>
                    <a:pt x="444341" y="853916"/>
                  </a:moveTo>
                  <a:cubicBezTo>
                    <a:pt x="380524" y="803434"/>
                    <a:pt x="360521" y="722471"/>
                    <a:pt x="399574" y="672941"/>
                  </a:cubicBezTo>
                  <a:cubicBezTo>
                    <a:pt x="438626" y="624364"/>
                    <a:pt x="522446" y="625316"/>
                    <a:pt x="585311" y="676751"/>
                  </a:cubicBezTo>
                  <a:cubicBezTo>
                    <a:pt x="649129" y="727234"/>
                    <a:pt x="669131" y="808196"/>
                    <a:pt x="630079" y="857726"/>
                  </a:cubicBezTo>
                  <a:cubicBezTo>
                    <a:pt x="591026" y="906304"/>
                    <a:pt x="507206" y="904399"/>
                    <a:pt x="444341" y="8539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8" name="Group 16">
            <a:extLst>
              <a:ext uri="{FF2B5EF4-FFF2-40B4-BE49-F238E27FC236}">
                <a16:creationId xmlns:a16="http://schemas.microsoft.com/office/drawing/2014/main" xmlns="" id="{5F7CF40A-439E-476B-9309-CE28AF1CBBA5}"/>
              </a:ext>
            </a:extLst>
          </p:cNvPr>
          <p:cNvGrpSpPr/>
          <p:nvPr/>
        </p:nvGrpSpPr>
        <p:grpSpPr>
          <a:xfrm>
            <a:off x="5095525" y="1641462"/>
            <a:ext cx="1710429" cy="1738057"/>
            <a:chOff x="4288042" y="2256809"/>
            <a:chExt cx="2952665" cy="3000359"/>
          </a:xfrm>
          <a:solidFill>
            <a:srgbClr val="C00000"/>
          </a:solidFill>
        </p:grpSpPr>
        <p:sp>
          <p:nvSpPr>
            <p:cNvPr id="9" name="Freeform: Shape 17">
              <a:extLst>
                <a:ext uri="{FF2B5EF4-FFF2-40B4-BE49-F238E27FC236}">
                  <a16:creationId xmlns:a16="http://schemas.microsoft.com/office/drawing/2014/main" xmlns="" id="{37F03033-276E-4C09-8559-711B339290C7}"/>
                </a:ext>
              </a:extLst>
            </p:cNvPr>
            <p:cNvSpPr/>
            <p:nvPr/>
          </p:nvSpPr>
          <p:spPr>
            <a:xfrm>
              <a:off x="4392101" y="2382547"/>
              <a:ext cx="1560880" cy="1777670"/>
            </a:xfrm>
            <a:custGeom>
              <a:avLst/>
              <a:gdLst>
                <a:gd name="connsiteX0" fmla="*/ 789601 w 1560880"/>
                <a:gd name="connsiteY0" fmla="*/ 147906 h 1777669"/>
                <a:gd name="connsiteX1" fmla="*/ 1110449 w 1560880"/>
                <a:gd name="connsiteY1" fmla="*/ 334345 h 1777669"/>
                <a:gd name="connsiteX2" fmla="*/ 1431297 w 1560880"/>
                <a:gd name="connsiteY2" fmla="*/ 520783 h 1777669"/>
                <a:gd name="connsiteX3" fmla="*/ 1431297 w 1560880"/>
                <a:gd name="connsiteY3" fmla="*/ 889324 h 1777669"/>
                <a:gd name="connsiteX4" fmla="*/ 1431297 w 1560880"/>
                <a:gd name="connsiteY4" fmla="*/ 1257866 h 1777669"/>
                <a:gd name="connsiteX5" fmla="*/ 1110449 w 1560880"/>
                <a:gd name="connsiteY5" fmla="*/ 1444304 h 1777669"/>
                <a:gd name="connsiteX6" fmla="*/ 789601 w 1560880"/>
                <a:gd name="connsiteY6" fmla="*/ 1630743 h 1777669"/>
                <a:gd name="connsiteX7" fmla="*/ 468754 w 1560880"/>
                <a:gd name="connsiteY7" fmla="*/ 1444304 h 1777669"/>
                <a:gd name="connsiteX8" fmla="*/ 147906 w 1560880"/>
                <a:gd name="connsiteY8" fmla="*/ 1257866 h 1777669"/>
                <a:gd name="connsiteX9" fmla="*/ 147906 w 1560880"/>
                <a:gd name="connsiteY9" fmla="*/ 889324 h 1777669"/>
                <a:gd name="connsiteX10" fmla="*/ 147906 w 1560880"/>
                <a:gd name="connsiteY10" fmla="*/ 520783 h 1777669"/>
                <a:gd name="connsiteX11" fmla="*/ 468754 w 1560880"/>
                <a:gd name="connsiteY11" fmla="*/ 334345 h 1777669"/>
                <a:gd name="connsiteX12" fmla="*/ 789601 w 1560880"/>
                <a:gd name="connsiteY12" fmla="*/ 147906 h 1777669"/>
                <a:gd name="connsiteX13" fmla="*/ 789601 w 1560880"/>
                <a:gd name="connsiteY13" fmla="*/ 147906 h 1777669"/>
                <a:gd name="connsiteX14" fmla="*/ 789601 w 1560880"/>
                <a:gd name="connsiteY14" fmla="*/ 277979 h 1777669"/>
                <a:gd name="connsiteX15" fmla="*/ 264972 w 1560880"/>
                <a:gd name="connsiteY15" fmla="*/ 581484 h 1777669"/>
                <a:gd name="connsiteX16" fmla="*/ 264972 w 1560880"/>
                <a:gd name="connsiteY16" fmla="*/ 1188493 h 1777669"/>
                <a:gd name="connsiteX17" fmla="*/ 789601 w 1560880"/>
                <a:gd name="connsiteY17" fmla="*/ 1491998 h 1777669"/>
                <a:gd name="connsiteX18" fmla="*/ 1314231 w 1560880"/>
                <a:gd name="connsiteY18" fmla="*/ 1188493 h 1777669"/>
                <a:gd name="connsiteX19" fmla="*/ 1314231 w 1560880"/>
                <a:gd name="connsiteY19" fmla="*/ 581484 h 1777669"/>
                <a:gd name="connsiteX20" fmla="*/ 789601 w 1560880"/>
                <a:gd name="connsiteY20" fmla="*/ 277979 h 177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60880" h="1777669">
                  <a:moveTo>
                    <a:pt x="789601" y="147906"/>
                  </a:moveTo>
                  <a:lnTo>
                    <a:pt x="1110449" y="334345"/>
                  </a:lnTo>
                  <a:lnTo>
                    <a:pt x="1431297" y="520783"/>
                  </a:lnTo>
                  <a:lnTo>
                    <a:pt x="1431297" y="889324"/>
                  </a:lnTo>
                  <a:lnTo>
                    <a:pt x="1431297" y="1257866"/>
                  </a:lnTo>
                  <a:lnTo>
                    <a:pt x="1110449" y="1444304"/>
                  </a:lnTo>
                  <a:lnTo>
                    <a:pt x="789601" y="1630743"/>
                  </a:lnTo>
                  <a:lnTo>
                    <a:pt x="468754" y="1444304"/>
                  </a:lnTo>
                  <a:lnTo>
                    <a:pt x="147906" y="1257866"/>
                  </a:lnTo>
                  <a:lnTo>
                    <a:pt x="147906" y="889324"/>
                  </a:lnTo>
                  <a:lnTo>
                    <a:pt x="147906" y="520783"/>
                  </a:lnTo>
                  <a:lnTo>
                    <a:pt x="468754" y="334345"/>
                  </a:lnTo>
                  <a:lnTo>
                    <a:pt x="789601" y="147906"/>
                  </a:lnTo>
                  <a:lnTo>
                    <a:pt x="789601" y="147906"/>
                  </a:lnTo>
                  <a:close/>
                  <a:moveTo>
                    <a:pt x="789601" y="277979"/>
                  </a:moveTo>
                  <a:lnTo>
                    <a:pt x="264972" y="581484"/>
                  </a:lnTo>
                  <a:lnTo>
                    <a:pt x="264972" y="1188493"/>
                  </a:lnTo>
                  <a:lnTo>
                    <a:pt x="789601" y="1491998"/>
                  </a:lnTo>
                  <a:lnTo>
                    <a:pt x="1314231" y="1188493"/>
                  </a:lnTo>
                  <a:lnTo>
                    <a:pt x="1314231" y="581484"/>
                  </a:lnTo>
                  <a:lnTo>
                    <a:pt x="789601" y="277979"/>
                  </a:ln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0" name="Freeform: Shape 18">
              <a:extLst>
                <a:ext uri="{FF2B5EF4-FFF2-40B4-BE49-F238E27FC236}">
                  <a16:creationId xmlns:a16="http://schemas.microsoft.com/office/drawing/2014/main" xmlns="" id="{ED9B06E3-2EB6-4FD9-8B57-604A9CD1BCB5}"/>
                </a:ext>
              </a:extLst>
            </p:cNvPr>
            <p:cNvSpPr/>
            <p:nvPr/>
          </p:nvSpPr>
          <p:spPr>
            <a:xfrm>
              <a:off x="4868287" y="2290747"/>
              <a:ext cx="607009" cy="607009"/>
            </a:xfrm>
            <a:custGeom>
              <a:avLst/>
              <a:gdLst>
                <a:gd name="connsiteX0" fmla="*/ 486846 w 607009"/>
                <a:gd name="connsiteY0" fmla="*/ 317351 h 607009"/>
                <a:gd name="connsiteX1" fmla="*/ 318150 w 607009"/>
                <a:gd name="connsiteY1" fmla="*/ 486846 h 607009"/>
                <a:gd name="connsiteX2" fmla="*/ 148655 w 607009"/>
                <a:gd name="connsiteY2" fmla="*/ 318150 h 607009"/>
                <a:gd name="connsiteX3" fmla="*/ 317351 w 607009"/>
                <a:gd name="connsiteY3" fmla="*/ 148655 h 607009"/>
                <a:gd name="connsiteX4" fmla="*/ 486846 w 607009"/>
                <a:gd name="connsiteY4" fmla="*/ 317351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486846" y="317351"/>
                  </a:moveTo>
                  <a:cubicBezTo>
                    <a:pt x="487066" y="410740"/>
                    <a:pt x="411538" y="486625"/>
                    <a:pt x="318150" y="486846"/>
                  </a:cubicBezTo>
                  <a:cubicBezTo>
                    <a:pt x="224761" y="487066"/>
                    <a:pt x="148875" y="411538"/>
                    <a:pt x="148655" y="318150"/>
                  </a:cubicBezTo>
                  <a:cubicBezTo>
                    <a:pt x="148434" y="224761"/>
                    <a:pt x="223962" y="148875"/>
                    <a:pt x="317351" y="148655"/>
                  </a:cubicBezTo>
                  <a:cubicBezTo>
                    <a:pt x="410740" y="148434"/>
                    <a:pt x="486625" y="223962"/>
                    <a:pt x="486846" y="317351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1" name="Freeform: Shape 19">
              <a:extLst>
                <a:ext uri="{FF2B5EF4-FFF2-40B4-BE49-F238E27FC236}">
                  <a16:creationId xmlns:a16="http://schemas.microsoft.com/office/drawing/2014/main" xmlns="" id="{073EE373-F12D-48FF-B01E-3153E6DDAF59}"/>
                </a:ext>
              </a:extLst>
            </p:cNvPr>
            <p:cNvSpPr/>
            <p:nvPr/>
          </p:nvSpPr>
          <p:spPr>
            <a:xfrm>
              <a:off x="5445695" y="3297396"/>
              <a:ext cx="607009" cy="607009"/>
            </a:xfrm>
            <a:custGeom>
              <a:avLst/>
              <a:gdLst>
                <a:gd name="connsiteX0" fmla="*/ 308330 w 607009"/>
                <a:gd name="connsiteY0" fmla="*/ 468754 h 607009"/>
                <a:gd name="connsiteX1" fmla="*/ 468754 w 607009"/>
                <a:gd name="connsiteY1" fmla="*/ 308330 h 607009"/>
                <a:gd name="connsiteX2" fmla="*/ 308330 w 607009"/>
                <a:gd name="connsiteY2" fmla="*/ 147906 h 607009"/>
                <a:gd name="connsiteX3" fmla="*/ 147906 w 607009"/>
                <a:gd name="connsiteY3" fmla="*/ 308330 h 607009"/>
                <a:gd name="connsiteX4" fmla="*/ 308330 w 607009"/>
                <a:gd name="connsiteY4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08330" y="468754"/>
                  </a:moveTo>
                  <a:cubicBezTo>
                    <a:pt x="395045" y="468754"/>
                    <a:pt x="468754" y="395045"/>
                    <a:pt x="468754" y="308330"/>
                  </a:cubicBezTo>
                  <a:cubicBezTo>
                    <a:pt x="468754" y="221614"/>
                    <a:pt x="395045" y="147906"/>
                    <a:pt x="308330" y="147906"/>
                  </a:cubicBezTo>
                  <a:cubicBezTo>
                    <a:pt x="221614" y="147906"/>
                    <a:pt x="147906" y="221614"/>
                    <a:pt x="147906" y="308330"/>
                  </a:cubicBezTo>
                  <a:cubicBezTo>
                    <a:pt x="147906" y="395045"/>
                    <a:pt x="221614" y="468754"/>
                    <a:pt x="308330" y="468754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2" name="Freeform: Shape 20">
              <a:extLst>
                <a:ext uri="{FF2B5EF4-FFF2-40B4-BE49-F238E27FC236}">
                  <a16:creationId xmlns:a16="http://schemas.microsoft.com/office/drawing/2014/main" xmlns="" id="{CB196E5C-7D69-404C-93EF-70B9BE927FC5}"/>
                </a:ext>
              </a:extLst>
            </p:cNvPr>
            <p:cNvSpPr/>
            <p:nvPr/>
          </p:nvSpPr>
          <p:spPr>
            <a:xfrm>
              <a:off x="5606119" y="3297396"/>
              <a:ext cx="433578" cy="607009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3" name="Freeform: Shape 21">
              <a:extLst>
                <a:ext uri="{FF2B5EF4-FFF2-40B4-BE49-F238E27FC236}">
                  <a16:creationId xmlns:a16="http://schemas.microsoft.com/office/drawing/2014/main" xmlns="" id="{044A53EC-E1D8-4737-90A1-5ABD72F4AE06}"/>
                </a:ext>
              </a:extLst>
            </p:cNvPr>
            <p:cNvSpPr/>
            <p:nvPr/>
          </p:nvSpPr>
          <p:spPr>
            <a:xfrm>
              <a:off x="4288042" y="3301732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4" name="Freeform: Shape 22">
              <a:extLst>
                <a:ext uri="{FF2B5EF4-FFF2-40B4-BE49-F238E27FC236}">
                  <a16:creationId xmlns:a16="http://schemas.microsoft.com/office/drawing/2014/main" xmlns="" id="{6AFCC0E2-76BB-44CE-B75E-AD0E56DE2F83}"/>
                </a:ext>
              </a:extLst>
            </p:cNvPr>
            <p:cNvSpPr/>
            <p:nvPr/>
          </p:nvSpPr>
          <p:spPr>
            <a:xfrm>
              <a:off x="4288042" y="2621014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5950"/>
                    <a:pt x="147906" y="317001"/>
                  </a:cubicBezTo>
                  <a:cubicBezTo>
                    <a:pt x="147906" y="412389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5" name="Freeform: Shape 23">
              <a:extLst>
                <a:ext uri="{FF2B5EF4-FFF2-40B4-BE49-F238E27FC236}">
                  <a16:creationId xmlns:a16="http://schemas.microsoft.com/office/drawing/2014/main" xmlns="" id="{2C9163D7-F9DA-4DA1-B9AA-263530E4E0A4}"/>
                </a:ext>
              </a:extLst>
            </p:cNvPr>
            <p:cNvSpPr/>
            <p:nvPr/>
          </p:nvSpPr>
          <p:spPr>
            <a:xfrm>
              <a:off x="5554090" y="2382547"/>
              <a:ext cx="1560880" cy="1734312"/>
            </a:xfrm>
            <a:custGeom>
              <a:avLst/>
              <a:gdLst>
                <a:gd name="connsiteX0" fmla="*/ 789601 w 1560880"/>
                <a:gd name="connsiteY0" fmla="*/ 147906 h 1734311"/>
                <a:gd name="connsiteX1" fmla="*/ 1110449 w 1560880"/>
                <a:gd name="connsiteY1" fmla="*/ 334345 h 1734311"/>
                <a:gd name="connsiteX2" fmla="*/ 1431297 w 1560880"/>
                <a:gd name="connsiteY2" fmla="*/ 520783 h 1734311"/>
                <a:gd name="connsiteX3" fmla="*/ 1431297 w 1560880"/>
                <a:gd name="connsiteY3" fmla="*/ 889324 h 1734311"/>
                <a:gd name="connsiteX4" fmla="*/ 1431297 w 1560880"/>
                <a:gd name="connsiteY4" fmla="*/ 1257866 h 1734311"/>
                <a:gd name="connsiteX5" fmla="*/ 1110449 w 1560880"/>
                <a:gd name="connsiteY5" fmla="*/ 1444304 h 1734311"/>
                <a:gd name="connsiteX6" fmla="*/ 789601 w 1560880"/>
                <a:gd name="connsiteY6" fmla="*/ 1622071 h 1734311"/>
                <a:gd name="connsiteX7" fmla="*/ 468754 w 1560880"/>
                <a:gd name="connsiteY7" fmla="*/ 1435632 h 1734311"/>
                <a:gd name="connsiteX8" fmla="*/ 147906 w 1560880"/>
                <a:gd name="connsiteY8" fmla="*/ 1249194 h 1734311"/>
                <a:gd name="connsiteX9" fmla="*/ 147906 w 1560880"/>
                <a:gd name="connsiteY9" fmla="*/ 880653 h 1734311"/>
                <a:gd name="connsiteX10" fmla="*/ 147906 w 1560880"/>
                <a:gd name="connsiteY10" fmla="*/ 512112 h 1734311"/>
                <a:gd name="connsiteX11" fmla="*/ 468754 w 1560880"/>
                <a:gd name="connsiteY11" fmla="*/ 325673 h 1734311"/>
                <a:gd name="connsiteX12" fmla="*/ 789601 w 1560880"/>
                <a:gd name="connsiteY12" fmla="*/ 147906 h 1734311"/>
                <a:gd name="connsiteX13" fmla="*/ 789601 w 1560880"/>
                <a:gd name="connsiteY13" fmla="*/ 147906 h 1734311"/>
                <a:gd name="connsiteX14" fmla="*/ 789601 w 1560880"/>
                <a:gd name="connsiteY14" fmla="*/ 277979 h 1734311"/>
                <a:gd name="connsiteX15" fmla="*/ 264972 w 1560880"/>
                <a:gd name="connsiteY15" fmla="*/ 581484 h 1734311"/>
                <a:gd name="connsiteX16" fmla="*/ 264972 w 1560880"/>
                <a:gd name="connsiteY16" fmla="*/ 1188493 h 1734311"/>
                <a:gd name="connsiteX17" fmla="*/ 789601 w 1560880"/>
                <a:gd name="connsiteY17" fmla="*/ 1491998 h 1734311"/>
                <a:gd name="connsiteX18" fmla="*/ 1314231 w 1560880"/>
                <a:gd name="connsiteY18" fmla="*/ 1188493 h 1734311"/>
                <a:gd name="connsiteX19" fmla="*/ 1314231 w 1560880"/>
                <a:gd name="connsiteY19" fmla="*/ 581484 h 1734311"/>
                <a:gd name="connsiteX20" fmla="*/ 789601 w 1560880"/>
                <a:gd name="connsiteY20" fmla="*/ 277979 h 173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60880" h="1734311">
                  <a:moveTo>
                    <a:pt x="789601" y="147906"/>
                  </a:moveTo>
                  <a:lnTo>
                    <a:pt x="1110449" y="334345"/>
                  </a:lnTo>
                  <a:lnTo>
                    <a:pt x="1431297" y="520783"/>
                  </a:lnTo>
                  <a:lnTo>
                    <a:pt x="1431297" y="889324"/>
                  </a:lnTo>
                  <a:lnTo>
                    <a:pt x="1431297" y="1257866"/>
                  </a:lnTo>
                  <a:lnTo>
                    <a:pt x="1110449" y="1444304"/>
                  </a:lnTo>
                  <a:lnTo>
                    <a:pt x="789601" y="1622071"/>
                  </a:lnTo>
                  <a:lnTo>
                    <a:pt x="468754" y="1435632"/>
                  </a:lnTo>
                  <a:lnTo>
                    <a:pt x="147906" y="1249194"/>
                  </a:lnTo>
                  <a:lnTo>
                    <a:pt x="147906" y="880653"/>
                  </a:lnTo>
                  <a:lnTo>
                    <a:pt x="147906" y="512112"/>
                  </a:lnTo>
                  <a:lnTo>
                    <a:pt x="468754" y="325673"/>
                  </a:lnTo>
                  <a:lnTo>
                    <a:pt x="789601" y="147906"/>
                  </a:lnTo>
                  <a:lnTo>
                    <a:pt x="789601" y="147906"/>
                  </a:lnTo>
                  <a:close/>
                  <a:moveTo>
                    <a:pt x="789601" y="277979"/>
                  </a:moveTo>
                  <a:lnTo>
                    <a:pt x="264972" y="581484"/>
                  </a:lnTo>
                  <a:lnTo>
                    <a:pt x="264972" y="1188493"/>
                  </a:lnTo>
                  <a:lnTo>
                    <a:pt x="789601" y="1491998"/>
                  </a:lnTo>
                  <a:lnTo>
                    <a:pt x="1314231" y="1188493"/>
                  </a:lnTo>
                  <a:lnTo>
                    <a:pt x="1314231" y="581484"/>
                  </a:lnTo>
                  <a:lnTo>
                    <a:pt x="789601" y="277979"/>
                  </a:ln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6" name="Freeform: Shape 24">
              <a:extLst>
                <a:ext uri="{FF2B5EF4-FFF2-40B4-BE49-F238E27FC236}">
                  <a16:creationId xmlns:a16="http://schemas.microsoft.com/office/drawing/2014/main" xmlns="" id="{74640A6D-F4E6-4450-8DA1-4BEB3DB3E5AD}"/>
                </a:ext>
              </a:extLst>
            </p:cNvPr>
            <p:cNvSpPr/>
            <p:nvPr/>
          </p:nvSpPr>
          <p:spPr>
            <a:xfrm>
              <a:off x="6057040" y="2256809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7" name="Freeform: Shape 25">
              <a:extLst>
                <a:ext uri="{FF2B5EF4-FFF2-40B4-BE49-F238E27FC236}">
                  <a16:creationId xmlns:a16="http://schemas.microsoft.com/office/drawing/2014/main" xmlns="" id="{1E93FA92-7165-408F-A0AC-DE06229C145D}"/>
                </a:ext>
              </a:extLst>
            </p:cNvPr>
            <p:cNvSpPr/>
            <p:nvPr/>
          </p:nvSpPr>
          <p:spPr>
            <a:xfrm>
              <a:off x="6612019" y="2621014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8" name="Freeform: Shape 26">
              <a:extLst>
                <a:ext uri="{FF2B5EF4-FFF2-40B4-BE49-F238E27FC236}">
                  <a16:creationId xmlns:a16="http://schemas.microsoft.com/office/drawing/2014/main" xmlns="" id="{48244042-B5F7-43FB-8C20-EA37D234C24C}"/>
                </a:ext>
              </a:extLst>
            </p:cNvPr>
            <p:cNvSpPr/>
            <p:nvPr/>
          </p:nvSpPr>
          <p:spPr>
            <a:xfrm>
              <a:off x="6633698" y="3262710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9" name="Freeform: Shape 27">
              <a:extLst>
                <a:ext uri="{FF2B5EF4-FFF2-40B4-BE49-F238E27FC236}">
                  <a16:creationId xmlns:a16="http://schemas.microsoft.com/office/drawing/2014/main" xmlns="" id="{442316EC-73AC-4062-9FBB-9F7025FB5F2A}"/>
                </a:ext>
              </a:extLst>
            </p:cNvPr>
            <p:cNvSpPr/>
            <p:nvPr/>
          </p:nvSpPr>
          <p:spPr>
            <a:xfrm>
              <a:off x="5606119" y="3297396"/>
              <a:ext cx="433578" cy="607009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xmlns="" id="{7E612E86-3AFD-4D48-9D4F-933BDCFB447A}"/>
                </a:ext>
              </a:extLst>
            </p:cNvPr>
            <p:cNvSpPr/>
            <p:nvPr/>
          </p:nvSpPr>
          <p:spPr>
            <a:xfrm>
              <a:off x="5437023" y="2612343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1" name="Freeform: Shape 29">
              <a:extLst>
                <a:ext uri="{FF2B5EF4-FFF2-40B4-BE49-F238E27FC236}">
                  <a16:creationId xmlns:a16="http://schemas.microsoft.com/office/drawing/2014/main" xmlns="" id="{5E974F47-FD7B-4B79-9EB2-DB629DF7A8A4}"/>
                </a:ext>
              </a:extLst>
            </p:cNvPr>
            <p:cNvSpPr/>
            <p:nvPr/>
          </p:nvSpPr>
          <p:spPr>
            <a:xfrm>
              <a:off x="4973095" y="3392783"/>
              <a:ext cx="1560880" cy="1734312"/>
            </a:xfrm>
            <a:custGeom>
              <a:avLst/>
              <a:gdLst>
                <a:gd name="connsiteX0" fmla="*/ 789601 w 1560880"/>
                <a:gd name="connsiteY0" fmla="*/ 147906 h 1734311"/>
                <a:gd name="connsiteX1" fmla="*/ 1110449 w 1560880"/>
                <a:gd name="connsiteY1" fmla="*/ 334345 h 1734311"/>
                <a:gd name="connsiteX2" fmla="*/ 1431297 w 1560880"/>
                <a:gd name="connsiteY2" fmla="*/ 520783 h 1734311"/>
                <a:gd name="connsiteX3" fmla="*/ 1431297 w 1560880"/>
                <a:gd name="connsiteY3" fmla="*/ 889324 h 1734311"/>
                <a:gd name="connsiteX4" fmla="*/ 1431297 w 1560880"/>
                <a:gd name="connsiteY4" fmla="*/ 1257866 h 1734311"/>
                <a:gd name="connsiteX5" fmla="*/ 1106113 w 1560880"/>
                <a:gd name="connsiteY5" fmla="*/ 1439968 h 1734311"/>
                <a:gd name="connsiteX6" fmla="*/ 785266 w 1560880"/>
                <a:gd name="connsiteY6" fmla="*/ 1626407 h 1734311"/>
                <a:gd name="connsiteX7" fmla="*/ 468754 w 1560880"/>
                <a:gd name="connsiteY7" fmla="*/ 1439968 h 1734311"/>
                <a:gd name="connsiteX8" fmla="*/ 147906 w 1560880"/>
                <a:gd name="connsiteY8" fmla="*/ 1253530 h 1734311"/>
                <a:gd name="connsiteX9" fmla="*/ 147906 w 1560880"/>
                <a:gd name="connsiteY9" fmla="*/ 884989 h 1734311"/>
                <a:gd name="connsiteX10" fmla="*/ 147906 w 1560880"/>
                <a:gd name="connsiteY10" fmla="*/ 516447 h 1734311"/>
                <a:gd name="connsiteX11" fmla="*/ 468754 w 1560880"/>
                <a:gd name="connsiteY11" fmla="*/ 330009 h 1734311"/>
                <a:gd name="connsiteX12" fmla="*/ 789601 w 1560880"/>
                <a:gd name="connsiteY12" fmla="*/ 147906 h 1734311"/>
                <a:gd name="connsiteX13" fmla="*/ 789601 w 1560880"/>
                <a:gd name="connsiteY13" fmla="*/ 147906 h 1734311"/>
                <a:gd name="connsiteX14" fmla="*/ 789601 w 1560880"/>
                <a:gd name="connsiteY14" fmla="*/ 277979 h 1734311"/>
                <a:gd name="connsiteX15" fmla="*/ 264972 w 1560880"/>
                <a:gd name="connsiteY15" fmla="*/ 581484 h 1734311"/>
                <a:gd name="connsiteX16" fmla="*/ 264972 w 1560880"/>
                <a:gd name="connsiteY16" fmla="*/ 1188493 h 1734311"/>
                <a:gd name="connsiteX17" fmla="*/ 789601 w 1560880"/>
                <a:gd name="connsiteY17" fmla="*/ 1491998 h 1734311"/>
                <a:gd name="connsiteX18" fmla="*/ 1314231 w 1560880"/>
                <a:gd name="connsiteY18" fmla="*/ 1188493 h 1734311"/>
                <a:gd name="connsiteX19" fmla="*/ 1314231 w 1560880"/>
                <a:gd name="connsiteY19" fmla="*/ 581484 h 1734311"/>
                <a:gd name="connsiteX20" fmla="*/ 789601 w 1560880"/>
                <a:gd name="connsiteY20" fmla="*/ 277979 h 173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60880" h="1734311">
                  <a:moveTo>
                    <a:pt x="789601" y="147906"/>
                  </a:moveTo>
                  <a:lnTo>
                    <a:pt x="1110449" y="334345"/>
                  </a:lnTo>
                  <a:lnTo>
                    <a:pt x="1431297" y="520783"/>
                  </a:lnTo>
                  <a:lnTo>
                    <a:pt x="1431297" y="889324"/>
                  </a:lnTo>
                  <a:lnTo>
                    <a:pt x="1431297" y="1257866"/>
                  </a:lnTo>
                  <a:lnTo>
                    <a:pt x="1106113" y="1439968"/>
                  </a:lnTo>
                  <a:lnTo>
                    <a:pt x="785266" y="1626407"/>
                  </a:lnTo>
                  <a:lnTo>
                    <a:pt x="468754" y="1439968"/>
                  </a:lnTo>
                  <a:lnTo>
                    <a:pt x="147906" y="1253530"/>
                  </a:lnTo>
                  <a:lnTo>
                    <a:pt x="147906" y="884989"/>
                  </a:lnTo>
                  <a:lnTo>
                    <a:pt x="147906" y="516447"/>
                  </a:lnTo>
                  <a:lnTo>
                    <a:pt x="468754" y="330009"/>
                  </a:lnTo>
                  <a:lnTo>
                    <a:pt x="789601" y="147906"/>
                  </a:lnTo>
                  <a:lnTo>
                    <a:pt x="789601" y="147906"/>
                  </a:lnTo>
                  <a:close/>
                  <a:moveTo>
                    <a:pt x="789601" y="277979"/>
                  </a:moveTo>
                  <a:lnTo>
                    <a:pt x="264972" y="581484"/>
                  </a:lnTo>
                  <a:lnTo>
                    <a:pt x="264972" y="1188493"/>
                  </a:lnTo>
                  <a:lnTo>
                    <a:pt x="789601" y="1491998"/>
                  </a:lnTo>
                  <a:lnTo>
                    <a:pt x="1314231" y="1188493"/>
                  </a:lnTo>
                  <a:lnTo>
                    <a:pt x="1314231" y="581484"/>
                  </a:lnTo>
                  <a:lnTo>
                    <a:pt x="789601" y="277979"/>
                  </a:ln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2" name="Freeform: Shape 30">
              <a:extLst>
                <a:ext uri="{FF2B5EF4-FFF2-40B4-BE49-F238E27FC236}">
                  <a16:creationId xmlns:a16="http://schemas.microsoft.com/office/drawing/2014/main" xmlns="" id="{577D23DB-F971-4216-B9BB-8B84508D73B1}"/>
                </a:ext>
              </a:extLst>
            </p:cNvPr>
            <p:cNvSpPr/>
            <p:nvPr/>
          </p:nvSpPr>
          <p:spPr>
            <a:xfrm>
              <a:off x="5450031" y="4650159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1614"/>
                    <a:pt x="147906" y="317001"/>
                  </a:cubicBezTo>
                  <a:cubicBezTo>
                    <a:pt x="147906" y="408053"/>
                    <a:pt x="225950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3" name="Freeform: Shape 31">
              <a:extLst>
                <a:ext uri="{FF2B5EF4-FFF2-40B4-BE49-F238E27FC236}">
                  <a16:creationId xmlns:a16="http://schemas.microsoft.com/office/drawing/2014/main" xmlns="" id="{AAC54602-AA9C-4548-9A22-277B08F12EBF}"/>
                </a:ext>
              </a:extLst>
            </p:cNvPr>
            <p:cNvSpPr/>
            <p:nvPr/>
          </p:nvSpPr>
          <p:spPr>
            <a:xfrm>
              <a:off x="5437023" y="3280053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5950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4" name="Freeform: Shape 32">
              <a:extLst>
                <a:ext uri="{FF2B5EF4-FFF2-40B4-BE49-F238E27FC236}">
                  <a16:creationId xmlns:a16="http://schemas.microsoft.com/office/drawing/2014/main" xmlns="" id="{47F11256-94A1-4B1A-BA98-0C1E6DA13A4B}"/>
                </a:ext>
              </a:extLst>
            </p:cNvPr>
            <p:cNvSpPr/>
            <p:nvPr/>
          </p:nvSpPr>
          <p:spPr>
            <a:xfrm>
              <a:off x="6026689" y="3626915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5950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5" name="Freeform: Shape 33">
              <a:extLst>
                <a:ext uri="{FF2B5EF4-FFF2-40B4-BE49-F238E27FC236}">
                  <a16:creationId xmlns:a16="http://schemas.microsoft.com/office/drawing/2014/main" xmlns="" id="{BA292E1C-B740-4397-A8C5-3F04100817A6}"/>
                </a:ext>
              </a:extLst>
            </p:cNvPr>
            <p:cNvSpPr/>
            <p:nvPr/>
          </p:nvSpPr>
          <p:spPr>
            <a:xfrm>
              <a:off x="6013682" y="4320640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1614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6" name="Freeform: Shape 34">
              <a:extLst>
                <a:ext uri="{FF2B5EF4-FFF2-40B4-BE49-F238E27FC236}">
                  <a16:creationId xmlns:a16="http://schemas.microsoft.com/office/drawing/2014/main" xmlns="" id="{9A1C94DB-DE22-4506-AC8A-6117D9DA8D78}"/>
                </a:ext>
              </a:extLst>
            </p:cNvPr>
            <p:cNvSpPr/>
            <p:nvPr/>
          </p:nvSpPr>
          <p:spPr>
            <a:xfrm>
              <a:off x="4869036" y="4298961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1614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7" name="Freeform: Shape 35">
              <a:extLst>
                <a:ext uri="{FF2B5EF4-FFF2-40B4-BE49-F238E27FC236}">
                  <a16:creationId xmlns:a16="http://schemas.microsoft.com/office/drawing/2014/main" xmlns="" id="{9F417C42-E2E8-4585-BF52-090E37BFAAFC}"/>
                </a:ext>
              </a:extLst>
            </p:cNvPr>
            <p:cNvSpPr/>
            <p:nvPr/>
          </p:nvSpPr>
          <p:spPr>
            <a:xfrm>
              <a:off x="4860365" y="3613908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28" name="Group 53">
            <a:extLst>
              <a:ext uri="{FF2B5EF4-FFF2-40B4-BE49-F238E27FC236}">
                <a16:creationId xmlns:a16="http://schemas.microsoft.com/office/drawing/2014/main" xmlns="" id="{FDDD034F-44B3-4FC2-A75F-872730583924}"/>
              </a:ext>
            </a:extLst>
          </p:cNvPr>
          <p:cNvGrpSpPr/>
          <p:nvPr/>
        </p:nvGrpSpPr>
        <p:grpSpPr>
          <a:xfrm>
            <a:off x="9977746" y="1847417"/>
            <a:ext cx="1255601" cy="1329669"/>
            <a:chOff x="4121211" y="1005238"/>
            <a:chExt cx="1696343" cy="1796411"/>
          </a:xfrm>
          <a:solidFill>
            <a:srgbClr val="C00000"/>
          </a:solidFill>
        </p:grpSpPr>
        <p:sp>
          <p:nvSpPr>
            <p:cNvPr id="29" name="Rectangle 54">
              <a:extLst>
                <a:ext uri="{FF2B5EF4-FFF2-40B4-BE49-F238E27FC236}">
                  <a16:creationId xmlns:a16="http://schemas.microsoft.com/office/drawing/2014/main" xmlns="" id="{A85656D5-57D3-4223-8B0B-E462DED9BDBE}"/>
                </a:ext>
              </a:extLst>
            </p:cNvPr>
            <p:cNvSpPr/>
            <p:nvPr/>
          </p:nvSpPr>
          <p:spPr>
            <a:xfrm rot="2613694">
              <a:off x="5367631" y="1259674"/>
              <a:ext cx="65631" cy="5420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30" name="Rectangle 55">
              <a:extLst>
                <a:ext uri="{FF2B5EF4-FFF2-40B4-BE49-F238E27FC236}">
                  <a16:creationId xmlns:a16="http://schemas.microsoft.com/office/drawing/2014/main" xmlns="" id="{75EE0A1F-587B-4F18-A07E-5CDF748175DB}"/>
                </a:ext>
              </a:extLst>
            </p:cNvPr>
            <p:cNvSpPr/>
            <p:nvPr/>
          </p:nvSpPr>
          <p:spPr>
            <a:xfrm>
              <a:off x="5132704" y="1776958"/>
              <a:ext cx="99918" cy="521554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31" name="Freeform: Shape 56">
              <a:extLst>
                <a:ext uri="{FF2B5EF4-FFF2-40B4-BE49-F238E27FC236}">
                  <a16:creationId xmlns:a16="http://schemas.microsoft.com/office/drawing/2014/main" xmlns="" id="{85193363-E5CC-46EA-A3D3-4F375278120B}"/>
                </a:ext>
              </a:extLst>
            </p:cNvPr>
            <p:cNvSpPr/>
            <p:nvPr/>
          </p:nvSpPr>
          <p:spPr>
            <a:xfrm>
              <a:off x="4763010" y="1958882"/>
              <a:ext cx="842767" cy="84276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32" name="Freeform: Shape 57">
              <a:extLst>
                <a:ext uri="{FF2B5EF4-FFF2-40B4-BE49-F238E27FC236}">
                  <a16:creationId xmlns:a16="http://schemas.microsoft.com/office/drawing/2014/main" xmlns="" id="{A5BDAF46-EE75-4EE0-9240-9C6F4C6A7772}"/>
                </a:ext>
              </a:extLst>
            </p:cNvPr>
            <p:cNvSpPr/>
            <p:nvPr/>
          </p:nvSpPr>
          <p:spPr>
            <a:xfrm>
              <a:off x="5344107" y="1086848"/>
              <a:ext cx="473447" cy="47344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33" name="Rectangle 58">
              <a:extLst>
                <a:ext uri="{FF2B5EF4-FFF2-40B4-BE49-F238E27FC236}">
                  <a16:creationId xmlns:a16="http://schemas.microsoft.com/office/drawing/2014/main" xmlns="" id="{35EF997D-D3DC-4BF8-8E8E-255BBEF912EB}"/>
                </a:ext>
              </a:extLst>
            </p:cNvPr>
            <p:cNvSpPr/>
            <p:nvPr/>
          </p:nvSpPr>
          <p:spPr>
            <a:xfrm rot="18000269" flipH="1">
              <a:off x="4709115" y="1170501"/>
              <a:ext cx="106964" cy="75009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34" name="Freeform: Shape 59">
              <a:extLst>
                <a:ext uri="{FF2B5EF4-FFF2-40B4-BE49-F238E27FC236}">
                  <a16:creationId xmlns:a16="http://schemas.microsoft.com/office/drawing/2014/main" xmlns="" id="{7BE08BD8-37F6-4AB6-B961-95BED4C35592}"/>
                </a:ext>
              </a:extLst>
            </p:cNvPr>
            <p:cNvSpPr/>
            <p:nvPr/>
          </p:nvSpPr>
          <p:spPr>
            <a:xfrm flipH="1">
              <a:off x="4121211" y="1005238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35" name="Freeform: Shape 60">
              <a:extLst>
                <a:ext uri="{FF2B5EF4-FFF2-40B4-BE49-F238E27FC236}">
                  <a16:creationId xmlns:a16="http://schemas.microsoft.com/office/drawing/2014/main" xmlns="" id="{32318F6F-583C-4022-BE91-6DE43EB14FEE}"/>
                </a:ext>
              </a:extLst>
            </p:cNvPr>
            <p:cNvSpPr/>
            <p:nvPr/>
          </p:nvSpPr>
          <p:spPr>
            <a:xfrm>
              <a:off x="4860364" y="1440904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36" name="Group 73">
            <a:extLst>
              <a:ext uri="{FF2B5EF4-FFF2-40B4-BE49-F238E27FC236}">
                <a16:creationId xmlns:a16="http://schemas.microsoft.com/office/drawing/2014/main" xmlns="" id="{6D4E5664-BB5D-4D79-B6EE-98FF9A719B62}"/>
              </a:ext>
            </a:extLst>
          </p:cNvPr>
          <p:cNvGrpSpPr/>
          <p:nvPr/>
        </p:nvGrpSpPr>
        <p:grpSpPr>
          <a:xfrm>
            <a:off x="10146330" y="4668468"/>
            <a:ext cx="1206342" cy="1356714"/>
            <a:chOff x="7322277" y="4321169"/>
            <a:chExt cx="1919053" cy="2158265"/>
          </a:xfrm>
          <a:solidFill>
            <a:srgbClr val="C00000"/>
          </a:solidFill>
        </p:grpSpPr>
        <p:sp>
          <p:nvSpPr>
            <p:cNvPr id="37" name="Freeform: Shape 63">
              <a:extLst>
                <a:ext uri="{FF2B5EF4-FFF2-40B4-BE49-F238E27FC236}">
                  <a16:creationId xmlns:a16="http://schemas.microsoft.com/office/drawing/2014/main" xmlns="" id="{4AF8D507-77A8-4B9B-A403-E72FFDB52131}"/>
                </a:ext>
              </a:extLst>
            </p:cNvPr>
            <p:cNvSpPr/>
            <p:nvPr/>
          </p:nvSpPr>
          <p:spPr>
            <a:xfrm>
              <a:off x="7992414" y="5103900"/>
              <a:ext cx="575537" cy="575537"/>
            </a:xfrm>
            <a:custGeom>
              <a:avLst/>
              <a:gdLst>
                <a:gd name="connsiteX0" fmla="*/ 298183 w 575537"/>
                <a:gd name="connsiteY0" fmla="*/ 531276 h 575537"/>
                <a:gd name="connsiteX1" fmla="*/ 531276 w 575537"/>
                <a:gd name="connsiteY1" fmla="*/ 298183 h 575537"/>
                <a:gd name="connsiteX2" fmla="*/ 298183 w 575537"/>
                <a:gd name="connsiteY2" fmla="*/ 65091 h 575537"/>
                <a:gd name="connsiteX3" fmla="*/ 65091 w 575537"/>
                <a:gd name="connsiteY3" fmla="*/ 298183 h 575537"/>
                <a:gd name="connsiteX4" fmla="*/ 298183 w 575537"/>
                <a:gd name="connsiteY4" fmla="*/ 531276 h 57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5537" h="575537">
                  <a:moveTo>
                    <a:pt x="298183" y="531276"/>
                  </a:moveTo>
                  <a:cubicBezTo>
                    <a:pt x="427679" y="531276"/>
                    <a:pt x="531276" y="424801"/>
                    <a:pt x="531276" y="298183"/>
                  </a:cubicBezTo>
                  <a:cubicBezTo>
                    <a:pt x="531276" y="168687"/>
                    <a:pt x="424801" y="65091"/>
                    <a:pt x="298183" y="65091"/>
                  </a:cubicBezTo>
                  <a:cubicBezTo>
                    <a:pt x="168687" y="65091"/>
                    <a:pt x="65091" y="171565"/>
                    <a:pt x="65091" y="298183"/>
                  </a:cubicBezTo>
                  <a:cubicBezTo>
                    <a:pt x="65091" y="424801"/>
                    <a:pt x="168687" y="531276"/>
                    <a:pt x="298183" y="531276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38" name="Freeform: Shape 64">
              <a:extLst>
                <a:ext uri="{FF2B5EF4-FFF2-40B4-BE49-F238E27FC236}">
                  <a16:creationId xmlns:a16="http://schemas.microsoft.com/office/drawing/2014/main" xmlns="" id="{C2A9C8B4-AC8F-4239-88DC-5D34F12C0764}"/>
                </a:ext>
              </a:extLst>
            </p:cNvPr>
            <p:cNvSpPr/>
            <p:nvPr/>
          </p:nvSpPr>
          <p:spPr>
            <a:xfrm>
              <a:off x="7322277" y="4745313"/>
              <a:ext cx="1899274" cy="1237406"/>
            </a:xfrm>
            <a:custGeom>
              <a:avLst/>
              <a:gdLst>
                <a:gd name="connsiteX0" fmla="*/ 1860403 w 1899273"/>
                <a:gd name="connsiteY0" fmla="*/ 158931 h 1237405"/>
                <a:gd name="connsiteX1" fmla="*/ 784148 w 1899273"/>
                <a:gd name="connsiteY1" fmla="*/ 345981 h 1237405"/>
                <a:gd name="connsiteX2" fmla="*/ 84870 w 1899273"/>
                <a:gd name="connsiteY2" fmla="*/ 1183388 h 1237405"/>
                <a:gd name="connsiteX3" fmla="*/ 139546 w 1899273"/>
                <a:gd name="connsiteY3" fmla="*/ 1151733 h 1237405"/>
                <a:gd name="connsiteX4" fmla="*/ 815803 w 1899273"/>
                <a:gd name="connsiteY4" fmla="*/ 400657 h 1237405"/>
                <a:gd name="connsiteX5" fmla="*/ 1805727 w 1899273"/>
                <a:gd name="connsiteY5" fmla="*/ 190586 h 1237405"/>
                <a:gd name="connsiteX6" fmla="*/ 1860403 w 1899273"/>
                <a:gd name="connsiteY6" fmla="*/ 158931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1860403" y="158931"/>
                  </a:moveTo>
                  <a:cubicBezTo>
                    <a:pt x="1756807" y="-19486"/>
                    <a:pt x="1276233" y="63967"/>
                    <a:pt x="784148" y="345981"/>
                  </a:cubicBezTo>
                  <a:cubicBezTo>
                    <a:pt x="294941" y="627994"/>
                    <a:pt x="-18726" y="1002093"/>
                    <a:pt x="84870" y="1183388"/>
                  </a:cubicBezTo>
                  <a:lnTo>
                    <a:pt x="139546" y="1151733"/>
                  </a:lnTo>
                  <a:cubicBezTo>
                    <a:pt x="53216" y="1002093"/>
                    <a:pt x="358251" y="665404"/>
                    <a:pt x="815803" y="400657"/>
                  </a:cubicBezTo>
                  <a:cubicBezTo>
                    <a:pt x="1276233" y="135910"/>
                    <a:pt x="1719397" y="40946"/>
                    <a:pt x="1805727" y="190586"/>
                  </a:cubicBezTo>
                  <a:lnTo>
                    <a:pt x="1860403" y="158931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39" name="Freeform: Shape 65">
              <a:extLst>
                <a:ext uri="{FF2B5EF4-FFF2-40B4-BE49-F238E27FC236}">
                  <a16:creationId xmlns:a16="http://schemas.microsoft.com/office/drawing/2014/main" xmlns="" id="{CD632CAD-C277-474F-8CEB-1EEE925E02AC}"/>
                </a:ext>
              </a:extLst>
            </p:cNvPr>
            <p:cNvSpPr/>
            <p:nvPr/>
          </p:nvSpPr>
          <p:spPr>
            <a:xfrm>
              <a:off x="7342056" y="4839153"/>
              <a:ext cx="1899274" cy="1237406"/>
            </a:xfrm>
            <a:custGeom>
              <a:avLst/>
              <a:gdLst>
                <a:gd name="connsiteX0" fmla="*/ 1840624 w 1899273"/>
                <a:gd name="connsiteY0" fmla="*/ 65091 h 1237405"/>
                <a:gd name="connsiteX1" fmla="*/ 1138468 w 1899273"/>
                <a:gd name="connsiteY1" fmla="*/ 899620 h 1237405"/>
                <a:gd name="connsiteX2" fmla="*/ 65091 w 1899273"/>
                <a:gd name="connsiteY2" fmla="*/ 1089547 h 1237405"/>
                <a:gd name="connsiteX3" fmla="*/ 119767 w 1899273"/>
                <a:gd name="connsiteY3" fmla="*/ 1057893 h 1237405"/>
                <a:gd name="connsiteX4" fmla="*/ 1109691 w 1899273"/>
                <a:gd name="connsiteY4" fmla="*/ 847822 h 1237405"/>
                <a:gd name="connsiteX5" fmla="*/ 1785948 w 1899273"/>
                <a:gd name="connsiteY5" fmla="*/ 96745 h 1237405"/>
                <a:gd name="connsiteX6" fmla="*/ 1840624 w 1899273"/>
                <a:gd name="connsiteY6" fmla="*/ 65091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1840624" y="65091"/>
                  </a:moveTo>
                  <a:cubicBezTo>
                    <a:pt x="1944220" y="243507"/>
                    <a:pt x="1630552" y="617607"/>
                    <a:pt x="1138468" y="899620"/>
                  </a:cubicBezTo>
                  <a:cubicBezTo>
                    <a:pt x="649261" y="1184511"/>
                    <a:pt x="168687" y="1267964"/>
                    <a:pt x="65091" y="1089547"/>
                  </a:cubicBezTo>
                  <a:lnTo>
                    <a:pt x="119767" y="1057893"/>
                  </a:lnTo>
                  <a:cubicBezTo>
                    <a:pt x="206097" y="1207532"/>
                    <a:pt x="649261" y="1112569"/>
                    <a:pt x="1109691" y="847822"/>
                  </a:cubicBezTo>
                  <a:cubicBezTo>
                    <a:pt x="1570121" y="583074"/>
                    <a:pt x="1872278" y="246385"/>
                    <a:pt x="1785948" y="96745"/>
                  </a:cubicBezTo>
                  <a:lnTo>
                    <a:pt x="1840624" y="65091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40" name="Freeform: Shape 66">
              <a:extLst>
                <a:ext uri="{FF2B5EF4-FFF2-40B4-BE49-F238E27FC236}">
                  <a16:creationId xmlns:a16="http://schemas.microsoft.com/office/drawing/2014/main" xmlns="" id="{60DE2785-8B7E-4E91-BF12-A3370C7FA1F2}"/>
                </a:ext>
              </a:extLst>
            </p:cNvPr>
            <p:cNvSpPr/>
            <p:nvPr/>
          </p:nvSpPr>
          <p:spPr>
            <a:xfrm>
              <a:off x="7342056" y="4744038"/>
              <a:ext cx="1899274" cy="1237406"/>
            </a:xfrm>
            <a:custGeom>
              <a:avLst/>
              <a:gdLst>
                <a:gd name="connsiteX0" fmla="*/ 65091 w 1899273"/>
                <a:gd name="connsiteY0" fmla="*/ 160206 h 1237405"/>
                <a:gd name="connsiteX1" fmla="*/ 1138468 w 1899273"/>
                <a:gd name="connsiteY1" fmla="*/ 347255 h 1237405"/>
                <a:gd name="connsiteX2" fmla="*/ 1840624 w 1899273"/>
                <a:gd name="connsiteY2" fmla="*/ 1184662 h 1237405"/>
                <a:gd name="connsiteX3" fmla="*/ 1785948 w 1899273"/>
                <a:gd name="connsiteY3" fmla="*/ 1153008 h 1237405"/>
                <a:gd name="connsiteX4" fmla="*/ 1109691 w 1899273"/>
                <a:gd name="connsiteY4" fmla="*/ 401931 h 1237405"/>
                <a:gd name="connsiteX5" fmla="*/ 119767 w 1899273"/>
                <a:gd name="connsiteY5" fmla="*/ 188983 h 1237405"/>
                <a:gd name="connsiteX6" fmla="*/ 65091 w 1899273"/>
                <a:gd name="connsiteY6" fmla="*/ 160206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65091" y="160206"/>
                  </a:moveTo>
                  <a:cubicBezTo>
                    <a:pt x="168687" y="-21089"/>
                    <a:pt x="649261" y="65242"/>
                    <a:pt x="1138468" y="347255"/>
                  </a:cubicBezTo>
                  <a:cubicBezTo>
                    <a:pt x="1627675" y="629269"/>
                    <a:pt x="1944220" y="1003368"/>
                    <a:pt x="1840624" y="1184662"/>
                  </a:cubicBezTo>
                  <a:lnTo>
                    <a:pt x="1785948" y="1153008"/>
                  </a:lnTo>
                  <a:cubicBezTo>
                    <a:pt x="1872278" y="1003368"/>
                    <a:pt x="1570121" y="666679"/>
                    <a:pt x="1109691" y="401931"/>
                  </a:cubicBezTo>
                  <a:cubicBezTo>
                    <a:pt x="649261" y="137184"/>
                    <a:pt x="206097" y="42220"/>
                    <a:pt x="119767" y="188983"/>
                  </a:cubicBezTo>
                  <a:lnTo>
                    <a:pt x="65091" y="160206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41" name="Freeform: Shape 67">
              <a:extLst>
                <a:ext uri="{FF2B5EF4-FFF2-40B4-BE49-F238E27FC236}">
                  <a16:creationId xmlns:a16="http://schemas.microsoft.com/office/drawing/2014/main" xmlns="" id="{7E18D652-65DC-4729-ACA5-4F8271378DD6}"/>
                </a:ext>
              </a:extLst>
            </p:cNvPr>
            <p:cNvSpPr/>
            <p:nvPr/>
          </p:nvSpPr>
          <p:spPr>
            <a:xfrm>
              <a:off x="7322277" y="4839153"/>
              <a:ext cx="1899274" cy="1237406"/>
            </a:xfrm>
            <a:custGeom>
              <a:avLst/>
              <a:gdLst>
                <a:gd name="connsiteX0" fmla="*/ 84870 w 1899273"/>
                <a:gd name="connsiteY0" fmla="*/ 65091 h 1237405"/>
                <a:gd name="connsiteX1" fmla="*/ 784148 w 1899273"/>
                <a:gd name="connsiteY1" fmla="*/ 899620 h 1237405"/>
                <a:gd name="connsiteX2" fmla="*/ 1860403 w 1899273"/>
                <a:gd name="connsiteY2" fmla="*/ 1086670 h 1237405"/>
                <a:gd name="connsiteX3" fmla="*/ 1805727 w 1899273"/>
                <a:gd name="connsiteY3" fmla="*/ 1055015 h 1237405"/>
                <a:gd name="connsiteX4" fmla="*/ 815803 w 1899273"/>
                <a:gd name="connsiteY4" fmla="*/ 844944 h 1237405"/>
                <a:gd name="connsiteX5" fmla="*/ 139546 w 1899273"/>
                <a:gd name="connsiteY5" fmla="*/ 93867 h 1237405"/>
                <a:gd name="connsiteX6" fmla="*/ 84870 w 1899273"/>
                <a:gd name="connsiteY6" fmla="*/ 65091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84870" y="65091"/>
                  </a:moveTo>
                  <a:cubicBezTo>
                    <a:pt x="-18726" y="243507"/>
                    <a:pt x="294941" y="617607"/>
                    <a:pt x="784148" y="899620"/>
                  </a:cubicBezTo>
                  <a:cubicBezTo>
                    <a:pt x="1273355" y="1181633"/>
                    <a:pt x="1756807" y="1267964"/>
                    <a:pt x="1860403" y="1086670"/>
                  </a:cubicBezTo>
                  <a:lnTo>
                    <a:pt x="1805727" y="1055015"/>
                  </a:lnTo>
                  <a:cubicBezTo>
                    <a:pt x="1719397" y="1204655"/>
                    <a:pt x="1276233" y="1109691"/>
                    <a:pt x="815803" y="844944"/>
                  </a:cubicBezTo>
                  <a:cubicBezTo>
                    <a:pt x="355373" y="580197"/>
                    <a:pt x="53216" y="243507"/>
                    <a:pt x="139546" y="93867"/>
                  </a:cubicBezTo>
                  <a:lnTo>
                    <a:pt x="84870" y="65091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42" name="Freeform: Shape 68">
              <a:extLst>
                <a:ext uri="{FF2B5EF4-FFF2-40B4-BE49-F238E27FC236}">
                  <a16:creationId xmlns:a16="http://schemas.microsoft.com/office/drawing/2014/main" xmlns="" id="{914C7828-30FD-4A38-897C-056BB4C64A9F}"/>
                </a:ext>
              </a:extLst>
            </p:cNvPr>
            <p:cNvSpPr/>
            <p:nvPr/>
          </p:nvSpPr>
          <p:spPr>
            <a:xfrm>
              <a:off x="7860040" y="4321169"/>
              <a:ext cx="489207" cy="2158265"/>
            </a:xfrm>
            <a:custGeom>
              <a:avLst/>
              <a:gdLst>
                <a:gd name="connsiteX0" fmla="*/ 439190 w 489206"/>
                <a:gd name="connsiteY0" fmla="*/ 2114004 h 2158265"/>
                <a:gd name="connsiteX1" fmla="*/ 65091 w 489206"/>
                <a:gd name="connsiteY1" fmla="*/ 1089547 h 2158265"/>
                <a:gd name="connsiteX2" fmla="*/ 439190 w 489206"/>
                <a:gd name="connsiteY2" fmla="*/ 65091 h 2158265"/>
                <a:gd name="connsiteX3" fmla="*/ 439190 w 489206"/>
                <a:gd name="connsiteY3" fmla="*/ 128400 h 2158265"/>
                <a:gd name="connsiteX4" fmla="*/ 128400 w 489206"/>
                <a:gd name="connsiteY4" fmla="*/ 1089547 h 2158265"/>
                <a:gd name="connsiteX5" fmla="*/ 439190 w 489206"/>
                <a:gd name="connsiteY5" fmla="*/ 2050695 h 2158265"/>
                <a:gd name="connsiteX6" fmla="*/ 439190 w 489206"/>
                <a:gd name="connsiteY6" fmla="*/ 2114004 h 215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9206" h="2158265">
                  <a:moveTo>
                    <a:pt x="439190" y="2114004"/>
                  </a:moveTo>
                  <a:cubicBezTo>
                    <a:pt x="231996" y="2114004"/>
                    <a:pt x="65091" y="1656452"/>
                    <a:pt x="65091" y="1089547"/>
                  </a:cubicBezTo>
                  <a:cubicBezTo>
                    <a:pt x="65091" y="522643"/>
                    <a:pt x="234874" y="65091"/>
                    <a:pt x="439190" y="65091"/>
                  </a:cubicBezTo>
                  <a:lnTo>
                    <a:pt x="439190" y="128400"/>
                  </a:lnTo>
                  <a:cubicBezTo>
                    <a:pt x="266529" y="128400"/>
                    <a:pt x="128400" y="560053"/>
                    <a:pt x="128400" y="1089547"/>
                  </a:cubicBezTo>
                  <a:cubicBezTo>
                    <a:pt x="128400" y="1619042"/>
                    <a:pt x="269406" y="2050695"/>
                    <a:pt x="439190" y="2050695"/>
                  </a:cubicBezTo>
                  <a:lnTo>
                    <a:pt x="439190" y="2114004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43" name="Freeform: Shape 69">
              <a:extLst>
                <a:ext uri="{FF2B5EF4-FFF2-40B4-BE49-F238E27FC236}">
                  <a16:creationId xmlns:a16="http://schemas.microsoft.com/office/drawing/2014/main" xmlns="" id="{6E6E3DA8-3955-4306-B0B8-C5CF7C7A63E1}"/>
                </a:ext>
              </a:extLst>
            </p:cNvPr>
            <p:cNvSpPr/>
            <p:nvPr/>
          </p:nvSpPr>
          <p:spPr>
            <a:xfrm>
              <a:off x="8234139" y="4321169"/>
              <a:ext cx="489207" cy="2158265"/>
            </a:xfrm>
            <a:custGeom>
              <a:avLst/>
              <a:gdLst>
                <a:gd name="connsiteX0" fmla="*/ 65091 w 489206"/>
                <a:gd name="connsiteY0" fmla="*/ 2114004 h 2158265"/>
                <a:gd name="connsiteX1" fmla="*/ 439190 w 489206"/>
                <a:gd name="connsiteY1" fmla="*/ 1089547 h 2158265"/>
                <a:gd name="connsiteX2" fmla="*/ 65091 w 489206"/>
                <a:gd name="connsiteY2" fmla="*/ 65091 h 2158265"/>
                <a:gd name="connsiteX3" fmla="*/ 65091 w 489206"/>
                <a:gd name="connsiteY3" fmla="*/ 128400 h 2158265"/>
                <a:gd name="connsiteX4" fmla="*/ 375881 w 489206"/>
                <a:gd name="connsiteY4" fmla="*/ 1089547 h 2158265"/>
                <a:gd name="connsiteX5" fmla="*/ 65091 w 489206"/>
                <a:gd name="connsiteY5" fmla="*/ 2050695 h 2158265"/>
                <a:gd name="connsiteX6" fmla="*/ 65091 w 489206"/>
                <a:gd name="connsiteY6" fmla="*/ 2114004 h 215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9206" h="2158265">
                  <a:moveTo>
                    <a:pt x="65091" y="2114004"/>
                  </a:moveTo>
                  <a:cubicBezTo>
                    <a:pt x="272284" y="2114004"/>
                    <a:pt x="439190" y="1656452"/>
                    <a:pt x="439190" y="1089547"/>
                  </a:cubicBezTo>
                  <a:cubicBezTo>
                    <a:pt x="439190" y="522643"/>
                    <a:pt x="272284" y="65091"/>
                    <a:pt x="65091" y="65091"/>
                  </a:cubicBezTo>
                  <a:lnTo>
                    <a:pt x="65091" y="128400"/>
                  </a:lnTo>
                  <a:cubicBezTo>
                    <a:pt x="237752" y="128400"/>
                    <a:pt x="375881" y="560053"/>
                    <a:pt x="375881" y="1089547"/>
                  </a:cubicBezTo>
                  <a:cubicBezTo>
                    <a:pt x="375881" y="1619042"/>
                    <a:pt x="237752" y="2050695"/>
                    <a:pt x="65091" y="2050695"/>
                  </a:cubicBezTo>
                  <a:lnTo>
                    <a:pt x="65091" y="2114004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44" name="Freeform: Shape 70">
              <a:extLst>
                <a:ext uri="{FF2B5EF4-FFF2-40B4-BE49-F238E27FC236}">
                  <a16:creationId xmlns:a16="http://schemas.microsoft.com/office/drawing/2014/main" xmlns="" id="{C0EA96CC-0565-4A04-8913-8BE11F1F6729}"/>
                </a:ext>
              </a:extLst>
            </p:cNvPr>
            <p:cNvSpPr/>
            <p:nvPr/>
          </p:nvSpPr>
          <p:spPr>
            <a:xfrm>
              <a:off x="8939173" y="5501021"/>
              <a:ext cx="287769" cy="287769"/>
            </a:xfrm>
            <a:custGeom>
              <a:avLst/>
              <a:gdLst>
                <a:gd name="connsiteX0" fmla="*/ 154299 w 287768"/>
                <a:gd name="connsiteY0" fmla="*/ 243507 h 287768"/>
                <a:gd name="connsiteX1" fmla="*/ 243507 w 287768"/>
                <a:gd name="connsiteY1" fmla="*/ 154299 h 287768"/>
                <a:gd name="connsiteX2" fmla="*/ 154299 w 287768"/>
                <a:gd name="connsiteY2" fmla="*/ 65091 h 287768"/>
                <a:gd name="connsiteX3" fmla="*/ 65091 w 287768"/>
                <a:gd name="connsiteY3" fmla="*/ 154299 h 287768"/>
                <a:gd name="connsiteX4" fmla="*/ 154299 w 287768"/>
                <a:gd name="connsiteY4" fmla="*/ 24350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68" h="287768">
                  <a:moveTo>
                    <a:pt x="154299" y="243507"/>
                  </a:moveTo>
                  <a:cubicBezTo>
                    <a:pt x="203220" y="243507"/>
                    <a:pt x="243507" y="203220"/>
                    <a:pt x="243507" y="154299"/>
                  </a:cubicBezTo>
                  <a:cubicBezTo>
                    <a:pt x="243507" y="105378"/>
                    <a:pt x="203220" y="65091"/>
                    <a:pt x="154299" y="65091"/>
                  </a:cubicBezTo>
                  <a:cubicBezTo>
                    <a:pt x="105378" y="65091"/>
                    <a:pt x="65091" y="105378"/>
                    <a:pt x="65091" y="154299"/>
                  </a:cubicBezTo>
                  <a:cubicBezTo>
                    <a:pt x="65091" y="203220"/>
                    <a:pt x="105378" y="243507"/>
                    <a:pt x="154299" y="243507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45" name="Freeform: Shape 71">
              <a:extLst>
                <a:ext uri="{FF2B5EF4-FFF2-40B4-BE49-F238E27FC236}">
                  <a16:creationId xmlns:a16="http://schemas.microsoft.com/office/drawing/2014/main" xmlns="" id="{297ABF70-08E0-400B-90B6-457793A8BF27}"/>
                </a:ext>
              </a:extLst>
            </p:cNvPr>
            <p:cNvSpPr/>
            <p:nvPr/>
          </p:nvSpPr>
          <p:spPr>
            <a:xfrm>
              <a:off x="7906083" y="4542751"/>
              <a:ext cx="287769" cy="287769"/>
            </a:xfrm>
            <a:custGeom>
              <a:avLst/>
              <a:gdLst>
                <a:gd name="connsiteX0" fmla="*/ 154299 w 287768"/>
                <a:gd name="connsiteY0" fmla="*/ 243507 h 287768"/>
                <a:gd name="connsiteX1" fmla="*/ 243507 w 287768"/>
                <a:gd name="connsiteY1" fmla="*/ 154299 h 287768"/>
                <a:gd name="connsiteX2" fmla="*/ 154299 w 287768"/>
                <a:gd name="connsiteY2" fmla="*/ 65091 h 287768"/>
                <a:gd name="connsiteX3" fmla="*/ 65091 w 287768"/>
                <a:gd name="connsiteY3" fmla="*/ 154299 h 287768"/>
                <a:gd name="connsiteX4" fmla="*/ 154299 w 287768"/>
                <a:gd name="connsiteY4" fmla="*/ 24350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68" h="287768">
                  <a:moveTo>
                    <a:pt x="154299" y="243507"/>
                  </a:moveTo>
                  <a:cubicBezTo>
                    <a:pt x="203220" y="243507"/>
                    <a:pt x="243507" y="203220"/>
                    <a:pt x="243507" y="154299"/>
                  </a:cubicBezTo>
                  <a:cubicBezTo>
                    <a:pt x="243507" y="105378"/>
                    <a:pt x="203220" y="65091"/>
                    <a:pt x="154299" y="65091"/>
                  </a:cubicBezTo>
                  <a:cubicBezTo>
                    <a:pt x="105378" y="65091"/>
                    <a:pt x="65091" y="105378"/>
                    <a:pt x="65091" y="154299"/>
                  </a:cubicBezTo>
                  <a:cubicBezTo>
                    <a:pt x="65091" y="203220"/>
                    <a:pt x="105378" y="243507"/>
                    <a:pt x="154299" y="243507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46" name="Freeform: Shape 72">
              <a:extLst>
                <a:ext uri="{FF2B5EF4-FFF2-40B4-BE49-F238E27FC236}">
                  <a16:creationId xmlns:a16="http://schemas.microsoft.com/office/drawing/2014/main" xmlns="" id="{9E91A8F2-450D-4F54-BD14-4855B7DE02F6}"/>
                </a:ext>
              </a:extLst>
            </p:cNvPr>
            <p:cNvSpPr/>
            <p:nvPr/>
          </p:nvSpPr>
          <p:spPr>
            <a:xfrm>
              <a:off x="7603926" y="5826200"/>
              <a:ext cx="287769" cy="287769"/>
            </a:xfrm>
            <a:custGeom>
              <a:avLst/>
              <a:gdLst>
                <a:gd name="connsiteX0" fmla="*/ 154299 w 287768"/>
                <a:gd name="connsiteY0" fmla="*/ 243507 h 287768"/>
                <a:gd name="connsiteX1" fmla="*/ 243507 w 287768"/>
                <a:gd name="connsiteY1" fmla="*/ 154299 h 287768"/>
                <a:gd name="connsiteX2" fmla="*/ 154299 w 287768"/>
                <a:gd name="connsiteY2" fmla="*/ 65091 h 287768"/>
                <a:gd name="connsiteX3" fmla="*/ 65091 w 287768"/>
                <a:gd name="connsiteY3" fmla="*/ 154299 h 287768"/>
                <a:gd name="connsiteX4" fmla="*/ 154299 w 287768"/>
                <a:gd name="connsiteY4" fmla="*/ 24350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68" h="287768">
                  <a:moveTo>
                    <a:pt x="154299" y="243507"/>
                  </a:moveTo>
                  <a:cubicBezTo>
                    <a:pt x="203220" y="243507"/>
                    <a:pt x="243507" y="203220"/>
                    <a:pt x="243507" y="154299"/>
                  </a:cubicBezTo>
                  <a:cubicBezTo>
                    <a:pt x="243507" y="105378"/>
                    <a:pt x="203220" y="65091"/>
                    <a:pt x="154299" y="65091"/>
                  </a:cubicBezTo>
                  <a:cubicBezTo>
                    <a:pt x="105378" y="65091"/>
                    <a:pt x="65091" y="105378"/>
                    <a:pt x="65091" y="154299"/>
                  </a:cubicBezTo>
                  <a:cubicBezTo>
                    <a:pt x="65091" y="203220"/>
                    <a:pt x="105378" y="243507"/>
                    <a:pt x="154299" y="243507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47" name="Freeform: Shape 75">
            <a:extLst>
              <a:ext uri="{FF2B5EF4-FFF2-40B4-BE49-F238E27FC236}">
                <a16:creationId xmlns:a16="http://schemas.microsoft.com/office/drawing/2014/main" xmlns="" id="{6C99D048-451E-466A-A8D0-B8A8C04D2E91}"/>
              </a:ext>
            </a:extLst>
          </p:cNvPr>
          <p:cNvSpPr/>
          <p:nvPr/>
        </p:nvSpPr>
        <p:spPr>
          <a:xfrm>
            <a:off x="2164589" y="1784456"/>
            <a:ext cx="1332450" cy="4432077"/>
          </a:xfrm>
          <a:custGeom>
            <a:avLst/>
            <a:gdLst>
              <a:gd name="connsiteX0" fmla="*/ 564956 w 1571716"/>
              <a:gd name="connsiteY0" fmla="*/ 6049798 h 6856439"/>
              <a:gd name="connsiteX1" fmla="*/ 694265 w 1571716"/>
              <a:gd name="connsiteY1" fmla="*/ 6156016 h 6856439"/>
              <a:gd name="connsiteX2" fmla="*/ 741986 w 1571716"/>
              <a:gd name="connsiteY2" fmla="*/ 6196040 h 6856439"/>
              <a:gd name="connsiteX3" fmla="*/ 241684 w 1571716"/>
              <a:gd name="connsiteY3" fmla="*/ 6856439 h 6856439"/>
              <a:gd name="connsiteX4" fmla="*/ 0 w 1571716"/>
              <a:gd name="connsiteY4" fmla="*/ 6856439 h 6856439"/>
              <a:gd name="connsiteX5" fmla="*/ 564956 w 1571716"/>
              <a:gd name="connsiteY5" fmla="*/ 6049798 h 6856439"/>
              <a:gd name="connsiteX6" fmla="*/ 252460 w 1571716"/>
              <a:gd name="connsiteY6" fmla="*/ 5232384 h 6856439"/>
              <a:gd name="connsiteX7" fmla="*/ 301721 w 1571716"/>
              <a:gd name="connsiteY7" fmla="*/ 5361692 h 6856439"/>
              <a:gd name="connsiteX8" fmla="*/ 370993 w 1571716"/>
              <a:gd name="connsiteY8" fmla="*/ 5469450 h 6856439"/>
              <a:gd name="connsiteX9" fmla="*/ 392544 w 1571716"/>
              <a:gd name="connsiteY9" fmla="*/ 5497159 h 6856439"/>
              <a:gd name="connsiteX10" fmla="*/ 1146845 w 1571716"/>
              <a:gd name="connsiteY10" fmla="*/ 5497159 h 6856439"/>
              <a:gd name="connsiteX11" fmla="*/ 1166857 w 1571716"/>
              <a:gd name="connsiteY11" fmla="*/ 5469450 h 6856439"/>
              <a:gd name="connsiteX12" fmla="*/ 1231511 w 1571716"/>
              <a:gd name="connsiteY12" fmla="*/ 5361692 h 6856439"/>
              <a:gd name="connsiteX13" fmla="*/ 1276154 w 1571716"/>
              <a:gd name="connsiteY13" fmla="*/ 5232384 h 6856439"/>
              <a:gd name="connsiteX14" fmla="*/ 355599 w 1571716"/>
              <a:gd name="connsiteY14" fmla="*/ 4853693 h 6856439"/>
              <a:gd name="connsiteX15" fmla="*/ 297102 w 1571716"/>
              <a:gd name="connsiteY15" fmla="*/ 4944517 h 6856439"/>
              <a:gd name="connsiteX16" fmla="*/ 244763 w 1571716"/>
              <a:gd name="connsiteY16" fmla="*/ 5098456 h 6856439"/>
              <a:gd name="connsiteX17" fmla="*/ 243224 w 1571716"/>
              <a:gd name="connsiteY17" fmla="*/ 5116929 h 6856439"/>
              <a:gd name="connsiteX18" fmla="*/ 1277693 w 1571716"/>
              <a:gd name="connsiteY18" fmla="*/ 5116929 h 6856439"/>
              <a:gd name="connsiteX19" fmla="*/ 1274614 w 1571716"/>
              <a:gd name="connsiteY19" fmla="*/ 5098456 h 6856439"/>
              <a:gd name="connsiteX20" fmla="*/ 1216118 w 1571716"/>
              <a:gd name="connsiteY20" fmla="*/ 4944517 h 6856439"/>
              <a:gd name="connsiteX21" fmla="*/ 1157621 w 1571716"/>
              <a:gd name="connsiteY21" fmla="*/ 4853693 h 6856439"/>
              <a:gd name="connsiteX22" fmla="*/ 397163 w 1571716"/>
              <a:gd name="connsiteY22" fmla="*/ 1874976 h 6856439"/>
              <a:gd name="connsiteX23" fmla="*/ 431029 w 1571716"/>
              <a:gd name="connsiteY23" fmla="*/ 2013521 h 6856439"/>
              <a:gd name="connsiteX24" fmla="*/ 483368 w 1571716"/>
              <a:gd name="connsiteY24" fmla="*/ 2121278 h 6856439"/>
              <a:gd name="connsiteX25" fmla="*/ 486447 w 1571716"/>
              <a:gd name="connsiteY25" fmla="*/ 2124357 h 6856439"/>
              <a:gd name="connsiteX26" fmla="*/ 1206881 w 1571716"/>
              <a:gd name="connsiteY26" fmla="*/ 2124357 h 6856439"/>
              <a:gd name="connsiteX27" fmla="*/ 1208421 w 1571716"/>
              <a:gd name="connsiteY27" fmla="*/ 2121278 h 6856439"/>
              <a:gd name="connsiteX28" fmla="*/ 1260760 w 1571716"/>
              <a:gd name="connsiteY28" fmla="*/ 2013521 h 6856439"/>
              <a:gd name="connsiteX29" fmla="*/ 1296166 w 1571716"/>
              <a:gd name="connsiteY29" fmla="*/ 1874976 h 6856439"/>
              <a:gd name="connsiteX30" fmla="*/ 484908 w 1571716"/>
              <a:gd name="connsiteY30" fmla="*/ 1514759 h 6856439"/>
              <a:gd name="connsiteX31" fmla="*/ 449502 w 1571716"/>
              <a:gd name="connsiteY31" fmla="*/ 1580953 h 6856439"/>
              <a:gd name="connsiteX32" fmla="*/ 397163 w 1571716"/>
              <a:gd name="connsiteY32" fmla="*/ 1734891 h 6856439"/>
              <a:gd name="connsiteX33" fmla="*/ 392544 w 1571716"/>
              <a:gd name="connsiteY33" fmla="*/ 1765679 h 6856439"/>
              <a:gd name="connsiteX34" fmla="*/ 1300784 w 1571716"/>
              <a:gd name="connsiteY34" fmla="*/ 1765679 h 6856439"/>
              <a:gd name="connsiteX35" fmla="*/ 1297705 w 1571716"/>
              <a:gd name="connsiteY35" fmla="*/ 1734891 h 6856439"/>
              <a:gd name="connsiteX36" fmla="*/ 1249984 w 1571716"/>
              <a:gd name="connsiteY36" fmla="*/ 1580953 h 6856439"/>
              <a:gd name="connsiteX37" fmla="*/ 1216118 w 1571716"/>
              <a:gd name="connsiteY37" fmla="*/ 1514759 h 6856439"/>
              <a:gd name="connsiteX38" fmla="*/ 138545 w 1571716"/>
              <a:gd name="connsiteY38" fmla="*/ 0 h 6856439"/>
              <a:gd name="connsiteX39" fmla="*/ 406398 w 1571716"/>
              <a:gd name="connsiteY39" fmla="*/ 0 h 6856439"/>
              <a:gd name="connsiteX40" fmla="*/ 455659 w 1571716"/>
              <a:gd name="connsiteY40" fmla="*/ 346363 h 6856439"/>
              <a:gd name="connsiteX41" fmla="*/ 777391 w 1571716"/>
              <a:gd name="connsiteY41" fmla="*/ 701962 h 6856439"/>
              <a:gd name="connsiteX42" fmla="*/ 652700 w 1571716"/>
              <a:gd name="connsiteY42" fmla="*/ 845125 h 6856439"/>
              <a:gd name="connsiteX43" fmla="*/ 628070 w 1571716"/>
              <a:gd name="connsiteY43" fmla="*/ 874373 h 6856439"/>
              <a:gd name="connsiteX44" fmla="*/ 255538 w 1571716"/>
              <a:gd name="connsiteY44" fmla="*/ 464896 h 6856439"/>
              <a:gd name="connsiteX45" fmla="*/ 138545 w 1571716"/>
              <a:gd name="connsiteY45" fmla="*/ 0 h 6856439"/>
              <a:gd name="connsiteX46" fmla="*/ 1231511 w 1571716"/>
              <a:gd name="connsiteY46" fmla="*/ 0 h 6856439"/>
              <a:gd name="connsiteX47" fmla="*/ 1460880 w 1571716"/>
              <a:gd name="connsiteY47" fmla="*/ 0 h 6856439"/>
              <a:gd name="connsiteX48" fmla="*/ 1319257 w 1571716"/>
              <a:gd name="connsiteY48" fmla="*/ 466435 h 6856439"/>
              <a:gd name="connsiteX49" fmla="*/ 1009839 w 1571716"/>
              <a:gd name="connsiteY49" fmla="*/ 865137 h 6856439"/>
              <a:gd name="connsiteX50" fmla="*/ 994445 w 1571716"/>
              <a:gd name="connsiteY50" fmla="*/ 883609 h 6856439"/>
              <a:gd name="connsiteX51" fmla="*/ 979052 w 1571716"/>
              <a:gd name="connsiteY51" fmla="*/ 902082 h 6856439"/>
              <a:gd name="connsiteX52" fmla="*/ 882070 w 1571716"/>
              <a:gd name="connsiteY52" fmla="*/ 1012918 h 6856439"/>
              <a:gd name="connsiteX53" fmla="*/ 828191 w 1571716"/>
              <a:gd name="connsiteY53" fmla="*/ 1072954 h 6856439"/>
              <a:gd name="connsiteX54" fmla="*/ 812798 w 1571716"/>
              <a:gd name="connsiteY54" fmla="*/ 1091427 h 6856439"/>
              <a:gd name="connsiteX55" fmla="*/ 797404 w 1571716"/>
              <a:gd name="connsiteY55" fmla="*/ 1109900 h 6856439"/>
              <a:gd name="connsiteX56" fmla="*/ 554180 w 1571716"/>
              <a:gd name="connsiteY56" fmla="*/ 1411620 h 6856439"/>
              <a:gd name="connsiteX57" fmla="*/ 1145306 w 1571716"/>
              <a:gd name="connsiteY57" fmla="*/ 1411620 h 6856439"/>
              <a:gd name="connsiteX58" fmla="*/ 866676 w 1571716"/>
              <a:gd name="connsiteY58" fmla="*/ 1106821 h 6856439"/>
              <a:gd name="connsiteX59" fmla="*/ 925173 w 1571716"/>
              <a:gd name="connsiteY59" fmla="*/ 1040627 h 6856439"/>
              <a:gd name="connsiteX60" fmla="*/ 1017536 w 1571716"/>
              <a:gd name="connsiteY60" fmla="*/ 934409 h 6856439"/>
              <a:gd name="connsiteX61" fmla="*/ 1544007 w 1571716"/>
              <a:gd name="connsiteY61" fmla="*/ 1798006 h 6856439"/>
              <a:gd name="connsiteX62" fmla="*/ 1071415 w 1571716"/>
              <a:gd name="connsiteY62" fmla="*/ 2620040 h 6856439"/>
              <a:gd name="connsiteX63" fmla="*/ 966736 w 1571716"/>
              <a:gd name="connsiteY63" fmla="*/ 2535374 h 6856439"/>
              <a:gd name="connsiteX64" fmla="*/ 891306 w 1571716"/>
              <a:gd name="connsiteY64" fmla="*/ 2475338 h 6856439"/>
              <a:gd name="connsiteX65" fmla="*/ 1132990 w 1571716"/>
              <a:gd name="connsiteY65" fmla="*/ 2235193 h 6856439"/>
              <a:gd name="connsiteX66" fmla="*/ 564956 w 1571716"/>
              <a:gd name="connsiteY66" fmla="*/ 2235193 h 6856439"/>
              <a:gd name="connsiteX67" fmla="*/ 815876 w 1571716"/>
              <a:gd name="connsiteY67" fmla="*/ 2475338 h 6856439"/>
              <a:gd name="connsiteX68" fmla="*/ 834349 w 1571716"/>
              <a:gd name="connsiteY68" fmla="*/ 2490731 h 6856439"/>
              <a:gd name="connsiteX69" fmla="*/ 852822 w 1571716"/>
              <a:gd name="connsiteY69" fmla="*/ 2506125 h 6856439"/>
              <a:gd name="connsiteX70" fmla="*/ 931331 w 1571716"/>
              <a:gd name="connsiteY70" fmla="*/ 2569240 h 6856439"/>
              <a:gd name="connsiteX71" fmla="*/ 1032930 w 1571716"/>
              <a:gd name="connsiteY71" fmla="*/ 2650828 h 6856439"/>
              <a:gd name="connsiteX72" fmla="*/ 1051403 w 1571716"/>
              <a:gd name="connsiteY72" fmla="*/ 2666222 h 6856439"/>
              <a:gd name="connsiteX73" fmla="*/ 1069876 w 1571716"/>
              <a:gd name="connsiteY73" fmla="*/ 2681616 h 6856439"/>
              <a:gd name="connsiteX74" fmla="*/ 1487050 w 1571716"/>
              <a:gd name="connsiteY74" fmla="*/ 3218862 h 6856439"/>
              <a:gd name="connsiteX75" fmla="*/ 1231511 w 1571716"/>
              <a:gd name="connsiteY75" fmla="*/ 3218862 h 6856439"/>
              <a:gd name="connsiteX76" fmla="*/ 1203802 w 1571716"/>
              <a:gd name="connsiteY76" fmla="*/ 3163444 h 6856439"/>
              <a:gd name="connsiteX77" fmla="*/ 440266 w 1571716"/>
              <a:gd name="connsiteY77" fmla="*/ 3163444 h 6856439"/>
              <a:gd name="connsiteX78" fmla="*/ 401781 w 1571716"/>
              <a:gd name="connsiteY78" fmla="*/ 3226560 h 6856439"/>
              <a:gd name="connsiteX79" fmla="*/ 361757 w 1571716"/>
              <a:gd name="connsiteY79" fmla="*/ 3380498 h 6856439"/>
              <a:gd name="connsiteX80" fmla="*/ 363296 w 1571716"/>
              <a:gd name="connsiteY80" fmla="*/ 3414365 h 6856439"/>
              <a:gd name="connsiteX81" fmla="*/ 880531 w 1571716"/>
              <a:gd name="connsiteY81" fmla="*/ 3414365 h 6856439"/>
              <a:gd name="connsiteX82" fmla="*/ 880531 w 1571716"/>
              <a:gd name="connsiteY82" fmla="*/ 3522122 h 6856439"/>
              <a:gd name="connsiteX83" fmla="*/ 377151 w 1571716"/>
              <a:gd name="connsiteY83" fmla="*/ 3522122 h 6856439"/>
              <a:gd name="connsiteX84" fmla="*/ 415635 w 1571716"/>
              <a:gd name="connsiteY84" fmla="*/ 3642194 h 6856439"/>
              <a:gd name="connsiteX85" fmla="*/ 467974 w 1571716"/>
              <a:gd name="connsiteY85" fmla="*/ 3749952 h 6856439"/>
              <a:gd name="connsiteX86" fmla="*/ 481829 w 1571716"/>
              <a:gd name="connsiteY86" fmla="*/ 3771503 h 6856439"/>
              <a:gd name="connsiteX87" fmla="*/ 1169936 w 1571716"/>
              <a:gd name="connsiteY87" fmla="*/ 3771503 h 6856439"/>
              <a:gd name="connsiteX88" fmla="*/ 1183790 w 1571716"/>
              <a:gd name="connsiteY88" fmla="*/ 3749952 h 6856439"/>
              <a:gd name="connsiteX89" fmla="*/ 1206881 w 1571716"/>
              <a:gd name="connsiteY89" fmla="*/ 3709927 h 6856439"/>
              <a:gd name="connsiteX90" fmla="*/ 1468577 w 1571716"/>
              <a:gd name="connsiteY90" fmla="*/ 3709927 h 6856439"/>
              <a:gd name="connsiteX91" fmla="*/ 999064 w 1571716"/>
              <a:gd name="connsiteY91" fmla="*/ 4279501 h 6856439"/>
              <a:gd name="connsiteX92" fmla="*/ 980591 w 1571716"/>
              <a:gd name="connsiteY92" fmla="*/ 4294895 h 6856439"/>
              <a:gd name="connsiteX93" fmla="*/ 962118 w 1571716"/>
              <a:gd name="connsiteY93" fmla="*/ 4310289 h 6856439"/>
              <a:gd name="connsiteX94" fmla="*/ 811258 w 1571716"/>
              <a:gd name="connsiteY94" fmla="*/ 4431901 h 6856439"/>
              <a:gd name="connsiteX95" fmla="*/ 782010 w 1571716"/>
              <a:gd name="connsiteY95" fmla="*/ 4454992 h 6856439"/>
              <a:gd name="connsiteX96" fmla="*/ 761998 w 1571716"/>
              <a:gd name="connsiteY96" fmla="*/ 4470385 h 6856439"/>
              <a:gd name="connsiteX97" fmla="*/ 741986 w 1571716"/>
              <a:gd name="connsiteY97" fmla="*/ 4484240 h 6856439"/>
              <a:gd name="connsiteX98" fmla="*/ 454120 w 1571716"/>
              <a:gd name="connsiteY98" fmla="*/ 4738239 h 6856439"/>
              <a:gd name="connsiteX99" fmla="*/ 1066797 w 1571716"/>
              <a:gd name="connsiteY99" fmla="*/ 4738239 h 6856439"/>
              <a:gd name="connsiteX100" fmla="*/ 818955 w 1571716"/>
              <a:gd name="connsiteY100" fmla="*/ 4487319 h 6856439"/>
              <a:gd name="connsiteX101" fmla="*/ 846664 w 1571716"/>
              <a:gd name="connsiteY101" fmla="*/ 4465767 h 6856439"/>
              <a:gd name="connsiteX102" fmla="*/ 997524 w 1571716"/>
              <a:gd name="connsiteY102" fmla="*/ 4342616 h 6856439"/>
              <a:gd name="connsiteX103" fmla="*/ 1522456 w 1571716"/>
              <a:gd name="connsiteY103" fmla="*/ 5161572 h 6856439"/>
              <a:gd name="connsiteX104" fmla="*/ 992906 w 1571716"/>
              <a:gd name="connsiteY104" fmla="*/ 5980527 h 6856439"/>
              <a:gd name="connsiteX105" fmla="*/ 928252 w 1571716"/>
              <a:gd name="connsiteY105" fmla="*/ 5926648 h 6856439"/>
              <a:gd name="connsiteX106" fmla="*/ 815876 w 1571716"/>
              <a:gd name="connsiteY106" fmla="*/ 5834285 h 6856439"/>
              <a:gd name="connsiteX107" fmla="*/ 1051403 w 1571716"/>
              <a:gd name="connsiteY107" fmla="*/ 5609534 h 6856439"/>
              <a:gd name="connsiteX108" fmla="*/ 494144 w 1571716"/>
              <a:gd name="connsiteY108" fmla="*/ 5609534 h 6856439"/>
              <a:gd name="connsiteX109" fmla="*/ 740446 w 1571716"/>
              <a:gd name="connsiteY109" fmla="*/ 5834285 h 6856439"/>
              <a:gd name="connsiteX110" fmla="*/ 758919 w 1571716"/>
              <a:gd name="connsiteY110" fmla="*/ 5849679 h 6856439"/>
              <a:gd name="connsiteX111" fmla="*/ 777392 w 1571716"/>
              <a:gd name="connsiteY111" fmla="*/ 5865073 h 6856439"/>
              <a:gd name="connsiteX112" fmla="*/ 891306 w 1571716"/>
              <a:gd name="connsiteY112" fmla="*/ 5960515 h 6856439"/>
              <a:gd name="connsiteX113" fmla="*/ 954421 w 1571716"/>
              <a:gd name="connsiteY113" fmla="*/ 6012854 h 6856439"/>
              <a:gd name="connsiteX114" fmla="*/ 972894 w 1571716"/>
              <a:gd name="connsiteY114" fmla="*/ 6028248 h 6856439"/>
              <a:gd name="connsiteX115" fmla="*/ 991367 w 1571716"/>
              <a:gd name="connsiteY115" fmla="*/ 6043642 h 6856439"/>
              <a:gd name="connsiteX116" fmla="*/ 1571716 w 1571716"/>
              <a:gd name="connsiteY116" fmla="*/ 6853361 h 6856439"/>
              <a:gd name="connsiteX117" fmla="*/ 1330032 w 1571716"/>
              <a:gd name="connsiteY117" fmla="*/ 6853361 h 6856439"/>
              <a:gd name="connsiteX118" fmla="*/ 814337 w 1571716"/>
              <a:gd name="connsiteY118" fmla="*/ 6192962 h 6856439"/>
              <a:gd name="connsiteX119" fmla="*/ 795864 w 1571716"/>
              <a:gd name="connsiteY119" fmla="*/ 6177568 h 6856439"/>
              <a:gd name="connsiteX120" fmla="*/ 777392 w 1571716"/>
              <a:gd name="connsiteY120" fmla="*/ 6162175 h 6856439"/>
              <a:gd name="connsiteX121" fmla="*/ 726592 w 1571716"/>
              <a:gd name="connsiteY121" fmla="*/ 6120611 h 6856439"/>
              <a:gd name="connsiteX122" fmla="*/ 600362 w 1571716"/>
              <a:gd name="connsiteY122" fmla="*/ 6015933 h 6856439"/>
              <a:gd name="connsiteX123" fmla="*/ 581889 w 1571716"/>
              <a:gd name="connsiteY123" fmla="*/ 6000539 h 6856439"/>
              <a:gd name="connsiteX124" fmla="*/ 563417 w 1571716"/>
              <a:gd name="connsiteY124" fmla="*/ 5985145 h 6856439"/>
              <a:gd name="connsiteX125" fmla="*/ 0 w 1571716"/>
              <a:gd name="connsiteY125" fmla="*/ 5147717 h 6856439"/>
              <a:gd name="connsiteX126" fmla="*/ 581889 w 1571716"/>
              <a:gd name="connsiteY126" fmla="*/ 4322604 h 6856439"/>
              <a:gd name="connsiteX127" fmla="*/ 600362 w 1571716"/>
              <a:gd name="connsiteY127" fmla="*/ 4307210 h 6856439"/>
              <a:gd name="connsiteX128" fmla="*/ 618835 w 1571716"/>
              <a:gd name="connsiteY128" fmla="*/ 4291816 h 6856439"/>
              <a:gd name="connsiteX129" fmla="*/ 651162 w 1571716"/>
              <a:gd name="connsiteY129" fmla="*/ 4265647 h 6856439"/>
              <a:gd name="connsiteX130" fmla="*/ 798943 w 1571716"/>
              <a:gd name="connsiteY130" fmla="*/ 4147114 h 6856439"/>
              <a:gd name="connsiteX131" fmla="*/ 817416 w 1571716"/>
              <a:gd name="connsiteY131" fmla="*/ 4131720 h 6856439"/>
              <a:gd name="connsiteX132" fmla="*/ 835888 w 1571716"/>
              <a:gd name="connsiteY132" fmla="*/ 4116326 h 6856439"/>
              <a:gd name="connsiteX133" fmla="*/ 1088348 w 1571716"/>
              <a:gd name="connsiteY133" fmla="*/ 3874642 h 6856439"/>
              <a:gd name="connsiteX134" fmla="*/ 555720 w 1571716"/>
              <a:gd name="connsiteY134" fmla="*/ 3874642 h 6856439"/>
              <a:gd name="connsiteX135" fmla="*/ 763537 w 1571716"/>
              <a:gd name="connsiteY135" fmla="*/ 4113247 h 6856439"/>
              <a:gd name="connsiteX136" fmla="*/ 615756 w 1571716"/>
              <a:gd name="connsiteY136" fmla="*/ 4231780 h 6856439"/>
              <a:gd name="connsiteX137" fmla="*/ 583429 w 1571716"/>
              <a:gd name="connsiteY137" fmla="*/ 4257950 h 6856439"/>
              <a:gd name="connsiteX138" fmla="*/ 120073 w 1571716"/>
              <a:gd name="connsiteY138" fmla="*/ 3374341 h 6856439"/>
              <a:gd name="connsiteX139" fmla="*/ 629610 w 1571716"/>
              <a:gd name="connsiteY139" fmla="*/ 2672379 h 6856439"/>
              <a:gd name="connsiteX140" fmla="*/ 735828 w 1571716"/>
              <a:gd name="connsiteY140" fmla="*/ 2758585 h 6856439"/>
              <a:gd name="connsiteX141" fmla="*/ 811258 w 1571716"/>
              <a:gd name="connsiteY141" fmla="*/ 2818621 h 6856439"/>
              <a:gd name="connsiteX142" fmla="*/ 535708 w 1571716"/>
              <a:gd name="connsiteY142" fmla="*/ 3049530 h 6856439"/>
              <a:gd name="connsiteX143" fmla="*/ 1131451 w 1571716"/>
              <a:gd name="connsiteY143" fmla="*/ 3049530 h 6856439"/>
              <a:gd name="connsiteX144" fmla="*/ 891306 w 1571716"/>
              <a:gd name="connsiteY144" fmla="*/ 2820161 h 6856439"/>
              <a:gd name="connsiteX145" fmla="*/ 872834 w 1571716"/>
              <a:gd name="connsiteY145" fmla="*/ 2804767 h 6856439"/>
              <a:gd name="connsiteX146" fmla="*/ 852822 w 1571716"/>
              <a:gd name="connsiteY146" fmla="*/ 2789373 h 6856439"/>
              <a:gd name="connsiteX147" fmla="*/ 772774 w 1571716"/>
              <a:gd name="connsiteY147" fmla="*/ 2724719 h 6856439"/>
              <a:gd name="connsiteX148" fmla="*/ 671174 w 1571716"/>
              <a:gd name="connsiteY148" fmla="*/ 2643131 h 6856439"/>
              <a:gd name="connsiteX149" fmla="*/ 652701 w 1571716"/>
              <a:gd name="connsiteY149" fmla="*/ 2627737 h 6856439"/>
              <a:gd name="connsiteX150" fmla="*/ 634229 w 1571716"/>
              <a:gd name="connsiteY150" fmla="*/ 2612343 h 6856439"/>
              <a:gd name="connsiteX151" fmla="*/ 153939 w 1571716"/>
              <a:gd name="connsiteY151" fmla="*/ 1791849 h 6856439"/>
              <a:gd name="connsiteX152" fmla="*/ 634229 w 1571716"/>
              <a:gd name="connsiteY152" fmla="*/ 943646 h 6856439"/>
              <a:gd name="connsiteX153" fmla="*/ 649622 w 1571716"/>
              <a:gd name="connsiteY153" fmla="*/ 925173 h 6856439"/>
              <a:gd name="connsiteX154" fmla="*/ 665016 w 1571716"/>
              <a:gd name="connsiteY154" fmla="*/ 906700 h 6856439"/>
              <a:gd name="connsiteX155" fmla="*/ 695804 w 1571716"/>
              <a:gd name="connsiteY155" fmla="*/ 872834 h 6856439"/>
              <a:gd name="connsiteX156" fmla="*/ 815876 w 1571716"/>
              <a:gd name="connsiteY156" fmla="*/ 735828 h 6856439"/>
              <a:gd name="connsiteX157" fmla="*/ 831270 w 1571716"/>
              <a:gd name="connsiteY157" fmla="*/ 717355 h 6856439"/>
              <a:gd name="connsiteX158" fmla="*/ 846664 w 1571716"/>
              <a:gd name="connsiteY158" fmla="*/ 698883 h 6856439"/>
              <a:gd name="connsiteX159" fmla="*/ 1114518 w 1571716"/>
              <a:gd name="connsiteY159" fmla="*/ 350981 h 6856439"/>
              <a:gd name="connsiteX160" fmla="*/ 1231511 w 1571716"/>
              <a:gd name="connsiteY160" fmla="*/ 0 h 685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1571716" h="6856439">
                <a:moveTo>
                  <a:pt x="564956" y="6049798"/>
                </a:moveTo>
                <a:cubicBezTo>
                  <a:pt x="606520" y="6085204"/>
                  <a:pt x="649622" y="6120610"/>
                  <a:pt x="694265" y="6156016"/>
                </a:cubicBezTo>
                <a:cubicBezTo>
                  <a:pt x="709659" y="6169870"/>
                  <a:pt x="726592" y="6182186"/>
                  <a:pt x="741986" y="6196040"/>
                </a:cubicBezTo>
                <a:cubicBezTo>
                  <a:pt x="475671" y="6423871"/>
                  <a:pt x="241684" y="6640925"/>
                  <a:pt x="241684" y="6856439"/>
                </a:cubicBezTo>
                <a:lnTo>
                  <a:pt x="0" y="6856439"/>
                </a:lnTo>
                <a:cubicBezTo>
                  <a:pt x="0" y="6556258"/>
                  <a:pt x="274011" y="6297641"/>
                  <a:pt x="564956" y="6049798"/>
                </a:cubicBezTo>
                <a:close/>
                <a:moveTo>
                  <a:pt x="252460" y="5232384"/>
                </a:moveTo>
                <a:cubicBezTo>
                  <a:pt x="261696" y="5275487"/>
                  <a:pt x="278630" y="5318590"/>
                  <a:pt x="301721" y="5361692"/>
                </a:cubicBezTo>
                <a:cubicBezTo>
                  <a:pt x="320193" y="5397099"/>
                  <a:pt x="344823" y="5434044"/>
                  <a:pt x="370993" y="5469450"/>
                </a:cubicBezTo>
                <a:cubicBezTo>
                  <a:pt x="377151" y="5478686"/>
                  <a:pt x="384848" y="5487922"/>
                  <a:pt x="392544" y="5497159"/>
                </a:cubicBezTo>
                <a:lnTo>
                  <a:pt x="1146845" y="5497159"/>
                </a:lnTo>
                <a:cubicBezTo>
                  <a:pt x="1153003" y="5487922"/>
                  <a:pt x="1160700" y="5478686"/>
                  <a:pt x="1166857" y="5469450"/>
                </a:cubicBezTo>
                <a:cubicBezTo>
                  <a:pt x="1193027" y="5434044"/>
                  <a:pt x="1214578" y="5398638"/>
                  <a:pt x="1231511" y="5361692"/>
                </a:cubicBezTo>
                <a:cubicBezTo>
                  <a:pt x="1251524" y="5318590"/>
                  <a:pt x="1266917" y="5275487"/>
                  <a:pt x="1276154" y="5232384"/>
                </a:cubicBezTo>
                <a:close/>
                <a:moveTo>
                  <a:pt x="355599" y="4853693"/>
                </a:moveTo>
                <a:cubicBezTo>
                  <a:pt x="334048" y="4882942"/>
                  <a:pt x="314036" y="4913730"/>
                  <a:pt x="297102" y="4944517"/>
                </a:cubicBezTo>
                <a:cubicBezTo>
                  <a:pt x="269393" y="4993778"/>
                  <a:pt x="252460" y="5046117"/>
                  <a:pt x="244763" y="5098456"/>
                </a:cubicBezTo>
                <a:cubicBezTo>
                  <a:pt x="244763" y="5104614"/>
                  <a:pt x="243224" y="5110771"/>
                  <a:pt x="243224" y="5116929"/>
                </a:cubicBezTo>
                <a:lnTo>
                  <a:pt x="1277693" y="5116929"/>
                </a:lnTo>
                <a:cubicBezTo>
                  <a:pt x="1276154" y="5110771"/>
                  <a:pt x="1276154" y="5104614"/>
                  <a:pt x="1274614" y="5098456"/>
                </a:cubicBezTo>
                <a:cubicBezTo>
                  <a:pt x="1263839" y="5047656"/>
                  <a:pt x="1243827" y="4995317"/>
                  <a:pt x="1216118" y="4944517"/>
                </a:cubicBezTo>
                <a:cubicBezTo>
                  <a:pt x="1199184" y="4913730"/>
                  <a:pt x="1179172" y="4884481"/>
                  <a:pt x="1157621" y="4853693"/>
                </a:cubicBezTo>
                <a:close/>
                <a:moveTo>
                  <a:pt x="397163" y="1874976"/>
                </a:moveTo>
                <a:cubicBezTo>
                  <a:pt x="403320" y="1922697"/>
                  <a:pt x="414096" y="1968879"/>
                  <a:pt x="431029" y="2013521"/>
                </a:cubicBezTo>
                <a:cubicBezTo>
                  <a:pt x="444884" y="2050466"/>
                  <a:pt x="463356" y="2087412"/>
                  <a:pt x="483368" y="2121278"/>
                </a:cubicBezTo>
                <a:cubicBezTo>
                  <a:pt x="484908" y="2122817"/>
                  <a:pt x="484908" y="2122817"/>
                  <a:pt x="486447" y="2124357"/>
                </a:cubicBezTo>
                <a:lnTo>
                  <a:pt x="1206881" y="2124357"/>
                </a:lnTo>
                <a:cubicBezTo>
                  <a:pt x="1206881" y="2122817"/>
                  <a:pt x="1208421" y="2122817"/>
                  <a:pt x="1208421" y="2121278"/>
                </a:cubicBezTo>
                <a:cubicBezTo>
                  <a:pt x="1228433" y="2087412"/>
                  <a:pt x="1246905" y="2050466"/>
                  <a:pt x="1260760" y="2013521"/>
                </a:cubicBezTo>
                <a:cubicBezTo>
                  <a:pt x="1277693" y="1970418"/>
                  <a:pt x="1290008" y="1922697"/>
                  <a:pt x="1296166" y="1874976"/>
                </a:cubicBezTo>
                <a:close/>
                <a:moveTo>
                  <a:pt x="484908" y="1514759"/>
                </a:moveTo>
                <a:cubicBezTo>
                  <a:pt x="472593" y="1537850"/>
                  <a:pt x="460278" y="1559401"/>
                  <a:pt x="449502" y="1580953"/>
                </a:cubicBezTo>
                <a:cubicBezTo>
                  <a:pt x="423332" y="1633292"/>
                  <a:pt x="404860" y="1685631"/>
                  <a:pt x="397163" y="1734891"/>
                </a:cubicBezTo>
                <a:cubicBezTo>
                  <a:pt x="395623" y="1745667"/>
                  <a:pt x="394084" y="1756443"/>
                  <a:pt x="392544" y="1765679"/>
                </a:cubicBezTo>
                <a:lnTo>
                  <a:pt x="1300784" y="1765679"/>
                </a:lnTo>
                <a:cubicBezTo>
                  <a:pt x="1300784" y="1754904"/>
                  <a:pt x="1299245" y="1745667"/>
                  <a:pt x="1297705" y="1734891"/>
                </a:cubicBezTo>
                <a:cubicBezTo>
                  <a:pt x="1290008" y="1684092"/>
                  <a:pt x="1273075" y="1631752"/>
                  <a:pt x="1249984" y="1580953"/>
                </a:cubicBezTo>
                <a:cubicBezTo>
                  <a:pt x="1240748" y="1557862"/>
                  <a:pt x="1228433" y="1536310"/>
                  <a:pt x="1216118" y="1514759"/>
                </a:cubicBezTo>
                <a:close/>
                <a:moveTo>
                  <a:pt x="138545" y="0"/>
                </a:moveTo>
                <a:lnTo>
                  <a:pt x="406398" y="0"/>
                </a:lnTo>
                <a:cubicBezTo>
                  <a:pt x="394083" y="116994"/>
                  <a:pt x="406398" y="233987"/>
                  <a:pt x="455659" y="346363"/>
                </a:cubicBezTo>
                <a:cubicBezTo>
                  <a:pt x="515695" y="483368"/>
                  <a:pt x="658858" y="586507"/>
                  <a:pt x="777391" y="701962"/>
                </a:cubicBezTo>
                <a:cubicBezTo>
                  <a:pt x="735827" y="749683"/>
                  <a:pt x="694264" y="797404"/>
                  <a:pt x="652700" y="845125"/>
                </a:cubicBezTo>
                <a:cubicBezTo>
                  <a:pt x="645004" y="854361"/>
                  <a:pt x="635767" y="865137"/>
                  <a:pt x="628070" y="874373"/>
                </a:cubicBezTo>
                <a:cubicBezTo>
                  <a:pt x="494143" y="745065"/>
                  <a:pt x="340204" y="621913"/>
                  <a:pt x="255538" y="464896"/>
                </a:cubicBezTo>
                <a:cubicBezTo>
                  <a:pt x="169332" y="304799"/>
                  <a:pt x="137005" y="147782"/>
                  <a:pt x="138545" y="0"/>
                </a:cubicBezTo>
                <a:close/>
                <a:moveTo>
                  <a:pt x="1231511" y="0"/>
                </a:moveTo>
                <a:lnTo>
                  <a:pt x="1460880" y="0"/>
                </a:lnTo>
                <a:cubicBezTo>
                  <a:pt x="1451644" y="144703"/>
                  <a:pt x="1410080" y="298642"/>
                  <a:pt x="1319257" y="466435"/>
                </a:cubicBezTo>
                <a:cubicBezTo>
                  <a:pt x="1239208" y="609598"/>
                  <a:pt x="1120675" y="737368"/>
                  <a:pt x="1009839" y="865137"/>
                </a:cubicBezTo>
                <a:cubicBezTo>
                  <a:pt x="1005221" y="871294"/>
                  <a:pt x="999064" y="877452"/>
                  <a:pt x="994445" y="883609"/>
                </a:cubicBezTo>
                <a:cubicBezTo>
                  <a:pt x="989827" y="889767"/>
                  <a:pt x="983670" y="895925"/>
                  <a:pt x="979052" y="902082"/>
                </a:cubicBezTo>
                <a:cubicBezTo>
                  <a:pt x="946724" y="939027"/>
                  <a:pt x="914397" y="975973"/>
                  <a:pt x="882070" y="1012918"/>
                </a:cubicBezTo>
                <a:cubicBezTo>
                  <a:pt x="863597" y="1032930"/>
                  <a:pt x="845125" y="1052942"/>
                  <a:pt x="828191" y="1072954"/>
                </a:cubicBezTo>
                <a:cubicBezTo>
                  <a:pt x="823573" y="1079112"/>
                  <a:pt x="817416" y="1085269"/>
                  <a:pt x="812798" y="1091427"/>
                </a:cubicBezTo>
                <a:cubicBezTo>
                  <a:pt x="808179" y="1097585"/>
                  <a:pt x="802022" y="1103742"/>
                  <a:pt x="797404" y="1109900"/>
                </a:cubicBezTo>
                <a:cubicBezTo>
                  <a:pt x="706580" y="1213039"/>
                  <a:pt x="623453" y="1314638"/>
                  <a:pt x="554180" y="1411620"/>
                </a:cubicBezTo>
                <a:lnTo>
                  <a:pt x="1145306" y="1411620"/>
                </a:lnTo>
                <a:cubicBezTo>
                  <a:pt x="1068336" y="1310020"/>
                  <a:pt x="971355" y="1209960"/>
                  <a:pt x="866676" y="1106821"/>
                </a:cubicBezTo>
                <a:cubicBezTo>
                  <a:pt x="886688" y="1085269"/>
                  <a:pt x="905161" y="1062179"/>
                  <a:pt x="925173" y="1040627"/>
                </a:cubicBezTo>
                <a:cubicBezTo>
                  <a:pt x="955961" y="1005221"/>
                  <a:pt x="986749" y="969815"/>
                  <a:pt x="1017536" y="934409"/>
                </a:cubicBezTo>
                <a:cubicBezTo>
                  <a:pt x="1299245" y="1206881"/>
                  <a:pt x="1544007" y="1474735"/>
                  <a:pt x="1544007" y="1798006"/>
                </a:cubicBezTo>
                <a:cubicBezTo>
                  <a:pt x="1544007" y="2153605"/>
                  <a:pt x="1323875" y="2406065"/>
                  <a:pt x="1071415" y="2620040"/>
                </a:cubicBezTo>
                <a:cubicBezTo>
                  <a:pt x="1036009" y="2590792"/>
                  <a:pt x="1002142" y="2563083"/>
                  <a:pt x="966736" y="2535374"/>
                </a:cubicBezTo>
                <a:cubicBezTo>
                  <a:pt x="942106" y="2515362"/>
                  <a:pt x="915937" y="2495350"/>
                  <a:pt x="891306" y="2475338"/>
                </a:cubicBezTo>
                <a:cubicBezTo>
                  <a:pt x="980591" y="2399907"/>
                  <a:pt x="1065257" y="2319859"/>
                  <a:pt x="1132990" y="2235193"/>
                </a:cubicBezTo>
                <a:lnTo>
                  <a:pt x="564956" y="2235193"/>
                </a:lnTo>
                <a:cubicBezTo>
                  <a:pt x="635768" y="2319859"/>
                  <a:pt x="723513" y="2398368"/>
                  <a:pt x="815876" y="2475338"/>
                </a:cubicBezTo>
                <a:cubicBezTo>
                  <a:pt x="822034" y="2479956"/>
                  <a:pt x="828191" y="2486113"/>
                  <a:pt x="834349" y="2490731"/>
                </a:cubicBezTo>
                <a:cubicBezTo>
                  <a:pt x="840507" y="2495350"/>
                  <a:pt x="846664" y="2501507"/>
                  <a:pt x="852822" y="2506125"/>
                </a:cubicBezTo>
                <a:cubicBezTo>
                  <a:pt x="878991" y="2526137"/>
                  <a:pt x="905161" y="2547689"/>
                  <a:pt x="931331" y="2569240"/>
                </a:cubicBezTo>
                <a:cubicBezTo>
                  <a:pt x="965197" y="2596949"/>
                  <a:pt x="999064" y="2623119"/>
                  <a:pt x="1032930" y="2650828"/>
                </a:cubicBezTo>
                <a:cubicBezTo>
                  <a:pt x="1039088" y="2655446"/>
                  <a:pt x="1045245" y="2661604"/>
                  <a:pt x="1051403" y="2666222"/>
                </a:cubicBezTo>
                <a:cubicBezTo>
                  <a:pt x="1057560" y="2670840"/>
                  <a:pt x="1063718" y="2676997"/>
                  <a:pt x="1069876" y="2681616"/>
                </a:cubicBezTo>
                <a:cubicBezTo>
                  <a:pt x="1251524" y="2834015"/>
                  <a:pt x="1417777" y="3000270"/>
                  <a:pt x="1487050" y="3218862"/>
                </a:cubicBezTo>
                <a:lnTo>
                  <a:pt x="1231511" y="3218862"/>
                </a:lnTo>
                <a:cubicBezTo>
                  <a:pt x="1223814" y="3200390"/>
                  <a:pt x="1214578" y="3181917"/>
                  <a:pt x="1203802" y="3163444"/>
                </a:cubicBezTo>
                <a:lnTo>
                  <a:pt x="440266" y="3163444"/>
                </a:lnTo>
                <a:cubicBezTo>
                  <a:pt x="426411" y="3184997"/>
                  <a:pt x="412556" y="3205008"/>
                  <a:pt x="401781" y="3226560"/>
                </a:cubicBezTo>
                <a:cubicBezTo>
                  <a:pt x="377151" y="3275820"/>
                  <a:pt x="361757" y="3326620"/>
                  <a:pt x="361757" y="3380498"/>
                </a:cubicBezTo>
                <a:cubicBezTo>
                  <a:pt x="361757" y="3391274"/>
                  <a:pt x="363296" y="3403590"/>
                  <a:pt x="363296" y="3414365"/>
                </a:cubicBezTo>
                <a:lnTo>
                  <a:pt x="880531" y="3414365"/>
                </a:lnTo>
                <a:lnTo>
                  <a:pt x="880531" y="3522122"/>
                </a:lnTo>
                <a:lnTo>
                  <a:pt x="377151" y="3522122"/>
                </a:lnTo>
                <a:cubicBezTo>
                  <a:pt x="386387" y="3562146"/>
                  <a:pt x="400241" y="3602170"/>
                  <a:pt x="415635" y="3642194"/>
                </a:cubicBezTo>
                <a:cubicBezTo>
                  <a:pt x="429490" y="3679140"/>
                  <a:pt x="447962" y="3714546"/>
                  <a:pt x="467974" y="3749952"/>
                </a:cubicBezTo>
                <a:cubicBezTo>
                  <a:pt x="472593" y="3756109"/>
                  <a:pt x="477211" y="3763806"/>
                  <a:pt x="481829" y="3771503"/>
                </a:cubicBezTo>
                <a:lnTo>
                  <a:pt x="1169936" y="3771503"/>
                </a:lnTo>
                <a:cubicBezTo>
                  <a:pt x="1174554" y="3765345"/>
                  <a:pt x="1179172" y="3757648"/>
                  <a:pt x="1183790" y="3749952"/>
                </a:cubicBezTo>
                <a:cubicBezTo>
                  <a:pt x="1191487" y="3736097"/>
                  <a:pt x="1199184" y="3723782"/>
                  <a:pt x="1206881" y="3709927"/>
                </a:cubicBezTo>
                <a:lnTo>
                  <a:pt x="1468577" y="3709927"/>
                </a:lnTo>
                <a:cubicBezTo>
                  <a:pt x="1380832" y="3928520"/>
                  <a:pt x="1196105" y="4113247"/>
                  <a:pt x="999064" y="4279501"/>
                </a:cubicBezTo>
                <a:cubicBezTo>
                  <a:pt x="992906" y="4284119"/>
                  <a:pt x="986749" y="4290277"/>
                  <a:pt x="980591" y="4294895"/>
                </a:cubicBezTo>
                <a:cubicBezTo>
                  <a:pt x="974433" y="4299513"/>
                  <a:pt x="968276" y="4305671"/>
                  <a:pt x="962118" y="4310289"/>
                </a:cubicBezTo>
                <a:cubicBezTo>
                  <a:pt x="911319" y="4351853"/>
                  <a:pt x="860519" y="4391876"/>
                  <a:pt x="811258" y="4431901"/>
                </a:cubicBezTo>
                <a:cubicBezTo>
                  <a:pt x="800483" y="4439598"/>
                  <a:pt x="791246" y="4447295"/>
                  <a:pt x="782010" y="4454992"/>
                </a:cubicBezTo>
                <a:cubicBezTo>
                  <a:pt x="774313" y="4459610"/>
                  <a:pt x="768155" y="4465767"/>
                  <a:pt x="761998" y="4470385"/>
                </a:cubicBezTo>
                <a:cubicBezTo>
                  <a:pt x="755840" y="4476543"/>
                  <a:pt x="749683" y="4481161"/>
                  <a:pt x="741986" y="4484240"/>
                </a:cubicBezTo>
                <a:cubicBezTo>
                  <a:pt x="637307" y="4570446"/>
                  <a:pt x="537247" y="4653573"/>
                  <a:pt x="454120" y="4738239"/>
                </a:cubicBezTo>
                <a:lnTo>
                  <a:pt x="1066797" y="4738239"/>
                </a:lnTo>
                <a:cubicBezTo>
                  <a:pt x="994445" y="4655112"/>
                  <a:pt x="908240" y="4571985"/>
                  <a:pt x="818955" y="4487319"/>
                </a:cubicBezTo>
                <a:cubicBezTo>
                  <a:pt x="828191" y="4481161"/>
                  <a:pt x="837428" y="4473464"/>
                  <a:pt x="846664" y="4465767"/>
                </a:cubicBezTo>
                <a:cubicBezTo>
                  <a:pt x="895925" y="4425743"/>
                  <a:pt x="946724" y="4384180"/>
                  <a:pt x="997524" y="4342616"/>
                </a:cubicBezTo>
                <a:cubicBezTo>
                  <a:pt x="1271535" y="4604312"/>
                  <a:pt x="1522456" y="4853693"/>
                  <a:pt x="1522456" y="5161572"/>
                </a:cubicBezTo>
                <a:cubicBezTo>
                  <a:pt x="1522456" y="5472529"/>
                  <a:pt x="1274614" y="5734225"/>
                  <a:pt x="992906" y="5980527"/>
                </a:cubicBezTo>
                <a:cubicBezTo>
                  <a:pt x="971355" y="5962054"/>
                  <a:pt x="949803" y="5945121"/>
                  <a:pt x="928252" y="5926648"/>
                </a:cubicBezTo>
                <a:cubicBezTo>
                  <a:pt x="891306" y="5895861"/>
                  <a:pt x="852822" y="5865073"/>
                  <a:pt x="815876" y="5834285"/>
                </a:cubicBezTo>
                <a:cubicBezTo>
                  <a:pt x="900543" y="5760394"/>
                  <a:pt x="980591" y="5684964"/>
                  <a:pt x="1051403" y="5609534"/>
                </a:cubicBezTo>
                <a:lnTo>
                  <a:pt x="494144" y="5609534"/>
                </a:lnTo>
                <a:cubicBezTo>
                  <a:pt x="568035" y="5684964"/>
                  <a:pt x="652701" y="5760394"/>
                  <a:pt x="740446" y="5834285"/>
                </a:cubicBezTo>
                <a:cubicBezTo>
                  <a:pt x="746604" y="5838903"/>
                  <a:pt x="752761" y="5845061"/>
                  <a:pt x="758919" y="5849679"/>
                </a:cubicBezTo>
                <a:cubicBezTo>
                  <a:pt x="765077" y="5854297"/>
                  <a:pt x="771234" y="5860455"/>
                  <a:pt x="777392" y="5865073"/>
                </a:cubicBezTo>
                <a:cubicBezTo>
                  <a:pt x="814337" y="5897400"/>
                  <a:pt x="852822" y="5929727"/>
                  <a:pt x="891306" y="5960515"/>
                </a:cubicBezTo>
                <a:cubicBezTo>
                  <a:pt x="912858" y="5977448"/>
                  <a:pt x="932870" y="5995921"/>
                  <a:pt x="954421" y="6012854"/>
                </a:cubicBezTo>
                <a:cubicBezTo>
                  <a:pt x="960579" y="6017472"/>
                  <a:pt x="966736" y="6023630"/>
                  <a:pt x="972894" y="6028248"/>
                </a:cubicBezTo>
                <a:cubicBezTo>
                  <a:pt x="979052" y="6032866"/>
                  <a:pt x="985209" y="6039023"/>
                  <a:pt x="991367" y="6043642"/>
                </a:cubicBezTo>
                <a:cubicBezTo>
                  <a:pt x="1291548" y="6294562"/>
                  <a:pt x="1571716" y="6554719"/>
                  <a:pt x="1571716" y="6853361"/>
                </a:cubicBezTo>
                <a:lnTo>
                  <a:pt x="1330032" y="6853361"/>
                </a:lnTo>
                <a:cubicBezTo>
                  <a:pt x="1330032" y="6640925"/>
                  <a:pt x="1080651" y="6414635"/>
                  <a:pt x="814337" y="6192962"/>
                </a:cubicBezTo>
                <a:cubicBezTo>
                  <a:pt x="808179" y="6188344"/>
                  <a:pt x="802022" y="6182187"/>
                  <a:pt x="795864" y="6177568"/>
                </a:cubicBezTo>
                <a:cubicBezTo>
                  <a:pt x="789707" y="6172950"/>
                  <a:pt x="783549" y="6166793"/>
                  <a:pt x="777392" y="6162175"/>
                </a:cubicBezTo>
                <a:cubicBezTo>
                  <a:pt x="760458" y="6148320"/>
                  <a:pt x="743525" y="6134466"/>
                  <a:pt x="726592" y="6120611"/>
                </a:cubicBezTo>
                <a:cubicBezTo>
                  <a:pt x="685028" y="6086745"/>
                  <a:pt x="641925" y="6051339"/>
                  <a:pt x="600362" y="6015933"/>
                </a:cubicBezTo>
                <a:cubicBezTo>
                  <a:pt x="594204" y="6011315"/>
                  <a:pt x="588047" y="6005157"/>
                  <a:pt x="581889" y="6000539"/>
                </a:cubicBezTo>
                <a:cubicBezTo>
                  <a:pt x="575732" y="5995921"/>
                  <a:pt x="569574" y="5989763"/>
                  <a:pt x="563417" y="5985145"/>
                </a:cubicBezTo>
                <a:cubicBezTo>
                  <a:pt x="264775" y="5731146"/>
                  <a:pt x="0" y="5464832"/>
                  <a:pt x="0" y="5147717"/>
                </a:cubicBezTo>
                <a:cubicBezTo>
                  <a:pt x="0" y="4818287"/>
                  <a:pt x="283248" y="4565828"/>
                  <a:pt x="581889" y="4322604"/>
                </a:cubicBezTo>
                <a:cubicBezTo>
                  <a:pt x="588047" y="4317986"/>
                  <a:pt x="594204" y="4311829"/>
                  <a:pt x="600362" y="4307210"/>
                </a:cubicBezTo>
                <a:cubicBezTo>
                  <a:pt x="606520" y="4302592"/>
                  <a:pt x="612677" y="4296435"/>
                  <a:pt x="618835" y="4291816"/>
                </a:cubicBezTo>
                <a:cubicBezTo>
                  <a:pt x="629610" y="4282580"/>
                  <a:pt x="640386" y="4274883"/>
                  <a:pt x="651162" y="4265647"/>
                </a:cubicBezTo>
                <a:cubicBezTo>
                  <a:pt x="700422" y="4227162"/>
                  <a:pt x="751222" y="4187138"/>
                  <a:pt x="798943" y="4147114"/>
                </a:cubicBezTo>
                <a:cubicBezTo>
                  <a:pt x="805101" y="4142496"/>
                  <a:pt x="811258" y="4136338"/>
                  <a:pt x="817416" y="4131720"/>
                </a:cubicBezTo>
                <a:cubicBezTo>
                  <a:pt x="823573" y="4127102"/>
                  <a:pt x="829731" y="4120944"/>
                  <a:pt x="835888" y="4116326"/>
                </a:cubicBezTo>
                <a:cubicBezTo>
                  <a:pt x="928252" y="4037817"/>
                  <a:pt x="1015997" y="3957769"/>
                  <a:pt x="1088348" y="3874642"/>
                </a:cubicBezTo>
                <a:lnTo>
                  <a:pt x="555720" y="3874642"/>
                </a:lnTo>
                <a:cubicBezTo>
                  <a:pt x="615756" y="3956230"/>
                  <a:pt x="688107" y="4036278"/>
                  <a:pt x="763537" y="4113247"/>
                </a:cubicBezTo>
                <a:cubicBezTo>
                  <a:pt x="714277" y="4153271"/>
                  <a:pt x="665016" y="4191756"/>
                  <a:pt x="615756" y="4231780"/>
                </a:cubicBezTo>
                <a:cubicBezTo>
                  <a:pt x="604980" y="4241017"/>
                  <a:pt x="594204" y="4248714"/>
                  <a:pt x="583429" y="4257950"/>
                </a:cubicBezTo>
                <a:cubicBezTo>
                  <a:pt x="338666" y="4008569"/>
                  <a:pt x="120073" y="3725321"/>
                  <a:pt x="120073" y="3374341"/>
                </a:cubicBezTo>
                <a:cubicBezTo>
                  <a:pt x="120073" y="3084935"/>
                  <a:pt x="360217" y="2881737"/>
                  <a:pt x="629610" y="2672379"/>
                </a:cubicBezTo>
                <a:cubicBezTo>
                  <a:pt x="665016" y="2701628"/>
                  <a:pt x="700422" y="2730876"/>
                  <a:pt x="735828" y="2758585"/>
                </a:cubicBezTo>
                <a:cubicBezTo>
                  <a:pt x="761998" y="2778598"/>
                  <a:pt x="786628" y="2798609"/>
                  <a:pt x="811258" y="2818621"/>
                </a:cubicBezTo>
                <a:cubicBezTo>
                  <a:pt x="708119" y="2898671"/>
                  <a:pt x="612677" y="2974099"/>
                  <a:pt x="535708" y="3049530"/>
                </a:cubicBezTo>
                <a:lnTo>
                  <a:pt x="1131451" y="3049530"/>
                </a:lnTo>
                <a:cubicBezTo>
                  <a:pt x="1065257" y="2971022"/>
                  <a:pt x="982130" y="2895591"/>
                  <a:pt x="891306" y="2820161"/>
                </a:cubicBezTo>
                <a:cubicBezTo>
                  <a:pt x="885149" y="2815543"/>
                  <a:pt x="878991" y="2809386"/>
                  <a:pt x="872834" y="2804767"/>
                </a:cubicBezTo>
                <a:cubicBezTo>
                  <a:pt x="865137" y="2800149"/>
                  <a:pt x="858979" y="2793992"/>
                  <a:pt x="852822" y="2789373"/>
                </a:cubicBezTo>
                <a:cubicBezTo>
                  <a:pt x="826652" y="2767821"/>
                  <a:pt x="800483" y="2746270"/>
                  <a:pt x="772774" y="2724719"/>
                </a:cubicBezTo>
                <a:cubicBezTo>
                  <a:pt x="738907" y="2698550"/>
                  <a:pt x="705040" y="2670840"/>
                  <a:pt x="671174" y="2643131"/>
                </a:cubicBezTo>
                <a:cubicBezTo>
                  <a:pt x="665016" y="2638513"/>
                  <a:pt x="658859" y="2632356"/>
                  <a:pt x="652701" y="2627737"/>
                </a:cubicBezTo>
                <a:cubicBezTo>
                  <a:pt x="646544" y="2623119"/>
                  <a:pt x="640386" y="2616962"/>
                  <a:pt x="634229" y="2612343"/>
                </a:cubicBezTo>
                <a:cubicBezTo>
                  <a:pt x="387926" y="2406065"/>
                  <a:pt x="153939" y="2161302"/>
                  <a:pt x="153939" y="1791849"/>
                </a:cubicBezTo>
                <a:cubicBezTo>
                  <a:pt x="153939" y="1513220"/>
                  <a:pt x="380229" y="1236130"/>
                  <a:pt x="634229" y="943646"/>
                </a:cubicBezTo>
                <a:cubicBezTo>
                  <a:pt x="638847" y="937488"/>
                  <a:pt x="643465" y="931331"/>
                  <a:pt x="649622" y="925173"/>
                </a:cubicBezTo>
                <a:cubicBezTo>
                  <a:pt x="654241" y="919015"/>
                  <a:pt x="658859" y="912858"/>
                  <a:pt x="665016" y="906700"/>
                </a:cubicBezTo>
                <a:cubicBezTo>
                  <a:pt x="675792" y="895925"/>
                  <a:pt x="685028" y="885149"/>
                  <a:pt x="695804" y="872834"/>
                </a:cubicBezTo>
                <a:cubicBezTo>
                  <a:pt x="735828" y="828191"/>
                  <a:pt x="775852" y="782010"/>
                  <a:pt x="815876" y="735828"/>
                </a:cubicBezTo>
                <a:cubicBezTo>
                  <a:pt x="820495" y="729671"/>
                  <a:pt x="826652" y="723513"/>
                  <a:pt x="831270" y="717355"/>
                </a:cubicBezTo>
                <a:cubicBezTo>
                  <a:pt x="835888" y="711198"/>
                  <a:pt x="842046" y="705040"/>
                  <a:pt x="846664" y="698883"/>
                </a:cubicBezTo>
                <a:cubicBezTo>
                  <a:pt x="943646" y="584968"/>
                  <a:pt x="1037548" y="469514"/>
                  <a:pt x="1114518" y="350981"/>
                </a:cubicBezTo>
                <a:cubicBezTo>
                  <a:pt x="1182251" y="246303"/>
                  <a:pt x="1220736" y="123151"/>
                  <a:pt x="1231511" y="0"/>
                </a:cubicBezTo>
                <a:close/>
              </a:path>
            </a:pathLst>
          </a:custGeom>
          <a:solidFill>
            <a:srgbClr val="C00000"/>
          </a:solidFill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48" name="Group 76">
            <a:extLst>
              <a:ext uri="{FF2B5EF4-FFF2-40B4-BE49-F238E27FC236}">
                <a16:creationId xmlns:a16="http://schemas.microsoft.com/office/drawing/2014/main" xmlns="" id="{F1E68274-E1B0-4BB4-8B82-E83EE48010E3}"/>
              </a:ext>
            </a:extLst>
          </p:cNvPr>
          <p:cNvGrpSpPr/>
          <p:nvPr/>
        </p:nvGrpSpPr>
        <p:grpSpPr>
          <a:xfrm>
            <a:off x="3455169" y="3454721"/>
            <a:ext cx="1754870" cy="2323894"/>
            <a:chOff x="2658438" y="2821909"/>
            <a:chExt cx="2069989" cy="3595072"/>
          </a:xfrm>
          <a:solidFill>
            <a:srgbClr val="C00000"/>
          </a:solidFill>
        </p:grpSpPr>
        <p:sp>
          <p:nvSpPr>
            <p:cNvPr id="49" name="Freeform: Shape 77">
              <a:extLst>
                <a:ext uri="{FF2B5EF4-FFF2-40B4-BE49-F238E27FC236}">
                  <a16:creationId xmlns:a16="http://schemas.microsoft.com/office/drawing/2014/main" xmlns="" id="{BF0328C8-0D2F-4D20-8FC0-B3FFF3C57B70}"/>
                </a:ext>
              </a:extLst>
            </p:cNvPr>
            <p:cNvSpPr/>
            <p:nvPr/>
          </p:nvSpPr>
          <p:spPr>
            <a:xfrm rot="2775332">
              <a:off x="2738690" y="4415304"/>
              <a:ext cx="3555826" cy="369036"/>
            </a:xfrm>
            <a:custGeom>
              <a:avLst/>
              <a:gdLst>
                <a:gd name="connsiteX0" fmla="*/ 665206 w 5561718"/>
                <a:gd name="connsiteY0" fmla="*/ 0 h 577215"/>
                <a:gd name="connsiteX1" fmla="*/ 729023 w 5561718"/>
                <a:gd name="connsiteY1" fmla="*/ 12382 h 577215"/>
                <a:gd name="connsiteX2" fmla="*/ 1101451 w 5561718"/>
                <a:gd name="connsiteY2" fmla="*/ 74295 h 577215"/>
                <a:gd name="connsiteX3" fmla="*/ 1124311 w 5561718"/>
                <a:gd name="connsiteY3" fmla="*/ 76200 h 577215"/>
                <a:gd name="connsiteX4" fmla="*/ 1724386 w 5561718"/>
                <a:gd name="connsiteY4" fmla="*/ 80010 h 577215"/>
                <a:gd name="connsiteX5" fmla="*/ 2141581 w 5561718"/>
                <a:gd name="connsiteY5" fmla="*/ 40005 h 577215"/>
                <a:gd name="connsiteX6" fmla="*/ 2601638 w 5561718"/>
                <a:gd name="connsiteY6" fmla="*/ 9525 h 577215"/>
                <a:gd name="connsiteX7" fmla="*/ 2925488 w 5561718"/>
                <a:gd name="connsiteY7" fmla="*/ 14287 h 577215"/>
                <a:gd name="connsiteX8" fmla="*/ 3274103 w 5561718"/>
                <a:gd name="connsiteY8" fmla="*/ 19050 h 577215"/>
                <a:gd name="connsiteX9" fmla="*/ 3301726 w 5561718"/>
                <a:gd name="connsiteY9" fmla="*/ 20955 h 577215"/>
                <a:gd name="connsiteX10" fmla="*/ 3716063 w 5561718"/>
                <a:gd name="connsiteY10" fmla="*/ 71437 h 577215"/>
                <a:gd name="connsiteX11" fmla="*/ 3970381 w 5561718"/>
                <a:gd name="connsiteY11" fmla="*/ 101917 h 577215"/>
                <a:gd name="connsiteX12" fmla="*/ 4544738 w 5561718"/>
                <a:gd name="connsiteY12" fmla="*/ 152400 h 577215"/>
                <a:gd name="connsiteX13" fmla="*/ 5323884 w 5561718"/>
                <a:gd name="connsiteY13" fmla="*/ 173355 h 577215"/>
                <a:gd name="connsiteX14" fmla="*/ 5380081 w 5561718"/>
                <a:gd name="connsiteY14" fmla="*/ 178117 h 577215"/>
                <a:gd name="connsiteX15" fmla="*/ 5535338 w 5561718"/>
                <a:gd name="connsiteY15" fmla="*/ 206692 h 577215"/>
                <a:gd name="connsiteX16" fmla="*/ 5558317 w 5561718"/>
                <a:gd name="connsiteY16" fmla="*/ 217608 h 577215"/>
                <a:gd name="connsiteX17" fmla="*/ 5561718 w 5561718"/>
                <a:gd name="connsiteY17" fmla="*/ 222251 h 577215"/>
                <a:gd name="connsiteX18" fmla="*/ 2932117 w 5561718"/>
                <a:gd name="connsiteY18" fmla="*/ 414049 h 577215"/>
                <a:gd name="connsiteX19" fmla="*/ 2687959 w 5561718"/>
                <a:gd name="connsiteY19" fmla="*/ 388025 h 577215"/>
                <a:gd name="connsiteX20" fmla="*/ 2125388 w 5561718"/>
                <a:gd name="connsiteY20" fmla="*/ 307657 h 577215"/>
                <a:gd name="connsiteX21" fmla="*/ 1191938 w 5561718"/>
                <a:gd name="connsiteY21" fmla="*/ 193357 h 577215"/>
                <a:gd name="connsiteX22" fmla="*/ 556621 w 5561718"/>
                <a:gd name="connsiteY22" fmla="*/ 253365 h 577215"/>
                <a:gd name="connsiteX23" fmla="*/ 39413 w 5561718"/>
                <a:gd name="connsiteY23" fmla="*/ 577215 h 577215"/>
                <a:gd name="connsiteX24" fmla="*/ 10838 w 5561718"/>
                <a:gd name="connsiteY24" fmla="*/ 517207 h 577215"/>
                <a:gd name="connsiteX25" fmla="*/ 558526 w 5561718"/>
                <a:gd name="connsiteY25" fmla="*/ 33337 h 577215"/>
                <a:gd name="connsiteX26" fmla="*/ 629963 w 5561718"/>
                <a:gd name="connsiteY26" fmla="*/ 2857 h 57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561718" h="577215">
                  <a:moveTo>
                    <a:pt x="665206" y="0"/>
                  </a:moveTo>
                  <a:lnTo>
                    <a:pt x="729023" y="12382"/>
                  </a:lnTo>
                  <a:lnTo>
                    <a:pt x="1101451" y="74295"/>
                  </a:lnTo>
                  <a:cubicBezTo>
                    <a:pt x="1109071" y="75247"/>
                    <a:pt x="1116691" y="76200"/>
                    <a:pt x="1124311" y="76200"/>
                  </a:cubicBezTo>
                  <a:lnTo>
                    <a:pt x="1724386" y="80010"/>
                  </a:lnTo>
                  <a:lnTo>
                    <a:pt x="2141581" y="40005"/>
                  </a:lnTo>
                  <a:lnTo>
                    <a:pt x="2601638" y="9525"/>
                  </a:lnTo>
                  <a:lnTo>
                    <a:pt x="2925488" y="14287"/>
                  </a:lnTo>
                  <a:lnTo>
                    <a:pt x="3274103" y="19050"/>
                  </a:lnTo>
                  <a:cubicBezTo>
                    <a:pt x="3283628" y="19050"/>
                    <a:pt x="3293153" y="20002"/>
                    <a:pt x="3301726" y="20955"/>
                  </a:cubicBezTo>
                  <a:lnTo>
                    <a:pt x="3716063" y="71437"/>
                  </a:lnTo>
                  <a:lnTo>
                    <a:pt x="3970381" y="101917"/>
                  </a:lnTo>
                  <a:lnTo>
                    <a:pt x="4544738" y="152400"/>
                  </a:lnTo>
                  <a:lnTo>
                    <a:pt x="5323884" y="173355"/>
                  </a:lnTo>
                  <a:cubicBezTo>
                    <a:pt x="5327693" y="173355"/>
                    <a:pt x="5376271" y="177165"/>
                    <a:pt x="5380081" y="178117"/>
                  </a:cubicBezTo>
                  <a:lnTo>
                    <a:pt x="5535338" y="206692"/>
                  </a:lnTo>
                  <a:cubicBezTo>
                    <a:pt x="5544149" y="207883"/>
                    <a:pt x="5551754" y="211752"/>
                    <a:pt x="5558317" y="217608"/>
                  </a:cubicBezTo>
                  <a:lnTo>
                    <a:pt x="5561718" y="222251"/>
                  </a:lnTo>
                  <a:lnTo>
                    <a:pt x="2932117" y="414049"/>
                  </a:lnTo>
                  <a:lnTo>
                    <a:pt x="2687959" y="388025"/>
                  </a:lnTo>
                  <a:cubicBezTo>
                    <a:pt x="2364882" y="348912"/>
                    <a:pt x="2125388" y="307657"/>
                    <a:pt x="2125388" y="307657"/>
                  </a:cubicBezTo>
                  <a:lnTo>
                    <a:pt x="1191938" y="193357"/>
                  </a:lnTo>
                  <a:cubicBezTo>
                    <a:pt x="677588" y="126682"/>
                    <a:pt x="556621" y="253365"/>
                    <a:pt x="556621" y="253365"/>
                  </a:cubicBezTo>
                  <a:lnTo>
                    <a:pt x="39413" y="577215"/>
                  </a:lnTo>
                  <a:cubicBezTo>
                    <a:pt x="-27262" y="571500"/>
                    <a:pt x="10838" y="517207"/>
                    <a:pt x="10838" y="517207"/>
                  </a:cubicBezTo>
                  <a:lnTo>
                    <a:pt x="558526" y="33337"/>
                  </a:lnTo>
                  <a:cubicBezTo>
                    <a:pt x="578528" y="15240"/>
                    <a:pt x="603293" y="4762"/>
                    <a:pt x="629963" y="28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50" name="Freeform: Shape 78">
              <a:extLst>
                <a:ext uri="{FF2B5EF4-FFF2-40B4-BE49-F238E27FC236}">
                  <a16:creationId xmlns:a16="http://schemas.microsoft.com/office/drawing/2014/main" xmlns="" id="{B74E39FC-8B6B-4482-BCE5-0AFAD81AF9B1}"/>
                </a:ext>
              </a:extLst>
            </p:cNvPr>
            <p:cNvSpPr/>
            <p:nvPr/>
          </p:nvSpPr>
          <p:spPr>
            <a:xfrm>
              <a:off x="2658438" y="3187054"/>
              <a:ext cx="677331" cy="523392"/>
            </a:xfrm>
            <a:custGeom>
              <a:avLst/>
              <a:gdLst>
                <a:gd name="connsiteX0" fmla="*/ 372710 w 677331"/>
                <a:gd name="connsiteY0" fmla="*/ 26347 h 523392"/>
                <a:gd name="connsiteX1" fmla="*/ 414273 w 677331"/>
                <a:gd name="connsiteY1" fmla="*/ 180286 h 523392"/>
                <a:gd name="connsiteX2" fmla="*/ 417352 w 677331"/>
                <a:gd name="connsiteY2" fmla="*/ 214153 h 523392"/>
                <a:gd name="connsiteX3" fmla="*/ 18650 w 677331"/>
                <a:gd name="connsiteY3" fmla="*/ 214153 h 523392"/>
                <a:gd name="connsiteX4" fmla="*/ 18650 w 677331"/>
                <a:gd name="connsiteY4" fmla="*/ 321910 h 523392"/>
                <a:gd name="connsiteX5" fmla="*/ 411194 w 677331"/>
                <a:gd name="connsiteY5" fmla="*/ 321910 h 523392"/>
                <a:gd name="connsiteX6" fmla="*/ 377328 w 677331"/>
                <a:gd name="connsiteY6" fmla="*/ 441982 h 523392"/>
                <a:gd name="connsiteX7" fmla="*/ 345001 w 677331"/>
                <a:gd name="connsiteY7" fmla="*/ 511255 h 523392"/>
                <a:gd name="connsiteX8" fmla="*/ 606697 w 677331"/>
                <a:gd name="connsiteY8" fmla="*/ 511255 h 523392"/>
                <a:gd name="connsiteX9" fmla="*/ 660575 w 677331"/>
                <a:gd name="connsiteY9" fmla="*/ 241862 h 523392"/>
                <a:gd name="connsiteX10" fmla="*/ 626709 w 677331"/>
                <a:gd name="connsiteY10" fmla="*/ 18650 h 523392"/>
                <a:gd name="connsiteX11" fmla="*/ 371170 w 677331"/>
                <a:gd name="connsiteY11" fmla="*/ 18650 h 523392"/>
                <a:gd name="connsiteX12" fmla="*/ 372710 w 677331"/>
                <a:gd name="connsiteY12" fmla="*/ 26347 h 52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7331" h="523392">
                  <a:moveTo>
                    <a:pt x="372710" y="26347"/>
                  </a:moveTo>
                  <a:cubicBezTo>
                    <a:pt x="394261" y="74068"/>
                    <a:pt x="408116" y="126408"/>
                    <a:pt x="414273" y="180286"/>
                  </a:cubicBezTo>
                  <a:cubicBezTo>
                    <a:pt x="415813" y="191062"/>
                    <a:pt x="415813" y="201837"/>
                    <a:pt x="417352" y="214153"/>
                  </a:cubicBezTo>
                  <a:lnTo>
                    <a:pt x="18650" y="214153"/>
                  </a:lnTo>
                  <a:lnTo>
                    <a:pt x="18650" y="321910"/>
                  </a:lnTo>
                  <a:lnTo>
                    <a:pt x="411194" y="321910"/>
                  </a:lnTo>
                  <a:cubicBezTo>
                    <a:pt x="405037" y="363473"/>
                    <a:pt x="392722" y="403497"/>
                    <a:pt x="377328" y="441982"/>
                  </a:cubicBezTo>
                  <a:cubicBezTo>
                    <a:pt x="368092" y="465073"/>
                    <a:pt x="357316" y="488164"/>
                    <a:pt x="345001" y="511255"/>
                  </a:cubicBezTo>
                  <a:lnTo>
                    <a:pt x="606697" y="511255"/>
                  </a:lnTo>
                  <a:cubicBezTo>
                    <a:pt x="640563" y="426588"/>
                    <a:pt x="660575" y="337304"/>
                    <a:pt x="660575" y="241862"/>
                  </a:cubicBezTo>
                  <a:cubicBezTo>
                    <a:pt x="660575" y="161813"/>
                    <a:pt x="648260" y="87923"/>
                    <a:pt x="626709" y="18650"/>
                  </a:cubicBezTo>
                  <a:lnTo>
                    <a:pt x="371170" y="18650"/>
                  </a:lnTo>
                  <a:cubicBezTo>
                    <a:pt x="371170" y="21729"/>
                    <a:pt x="371170" y="23269"/>
                    <a:pt x="372710" y="26347"/>
                  </a:cubicBezTo>
                  <a:close/>
                </a:path>
              </a:pathLst>
            </a:custGeom>
            <a:grpFill/>
            <a:ln w="153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51" name="Graphic 24">
              <a:extLst>
                <a:ext uri="{FF2B5EF4-FFF2-40B4-BE49-F238E27FC236}">
                  <a16:creationId xmlns:a16="http://schemas.microsoft.com/office/drawing/2014/main" xmlns="" id="{4432A90F-0993-4532-A0E3-5F8B5B499ACF}"/>
                </a:ext>
              </a:extLst>
            </p:cNvPr>
            <p:cNvSpPr/>
            <p:nvPr/>
          </p:nvSpPr>
          <p:spPr>
            <a:xfrm rot="2706887">
              <a:off x="2743183" y="4431736"/>
              <a:ext cx="3586838" cy="383651"/>
            </a:xfrm>
            <a:custGeom>
              <a:avLst/>
              <a:gdLst>
                <a:gd name="connsiteX0" fmla="*/ 5542481 w 5610225"/>
                <a:gd name="connsiteY0" fmla="*/ 213836 h 600075"/>
                <a:gd name="connsiteX1" fmla="*/ 5387224 w 5610225"/>
                <a:gd name="connsiteY1" fmla="*/ 185261 h 600075"/>
                <a:gd name="connsiteX2" fmla="*/ 5331027 w 5610225"/>
                <a:gd name="connsiteY2" fmla="*/ 180499 h 600075"/>
                <a:gd name="connsiteX3" fmla="*/ 4551881 w 5610225"/>
                <a:gd name="connsiteY3" fmla="*/ 159544 h 600075"/>
                <a:gd name="connsiteX4" fmla="*/ 3977524 w 5610225"/>
                <a:gd name="connsiteY4" fmla="*/ 109061 h 600075"/>
                <a:gd name="connsiteX5" fmla="*/ 3723206 w 5610225"/>
                <a:gd name="connsiteY5" fmla="*/ 78581 h 600075"/>
                <a:gd name="connsiteX6" fmla="*/ 3308869 w 5610225"/>
                <a:gd name="connsiteY6" fmla="*/ 28099 h 600075"/>
                <a:gd name="connsiteX7" fmla="*/ 3281246 w 5610225"/>
                <a:gd name="connsiteY7" fmla="*/ 26194 h 600075"/>
                <a:gd name="connsiteX8" fmla="*/ 2932631 w 5610225"/>
                <a:gd name="connsiteY8" fmla="*/ 21431 h 600075"/>
                <a:gd name="connsiteX9" fmla="*/ 2608781 w 5610225"/>
                <a:gd name="connsiteY9" fmla="*/ 16669 h 600075"/>
                <a:gd name="connsiteX10" fmla="*/ 2148724 w 5610225"/>
                <a:gd name="connsiteY10" fmla="*/ 47149 h 600075"/>
                <a:gd name="connsiteX11" fmla="*/ 1731529 w 5610225"/>
                <a:gd name="connsiteY11" fmla="*/ 87154 h 600075"/>
                <a:gd name="connsiteX12" fmla="*/ 1131454 w 5610225"/>
                <a:gd name="connsiteY12" fmla="*/ 83344 h 600075"/>
                <a:gd name="connsiteX13" fmla="*/ 1108594 w 5610225"/>
                <a:gd name="connsiteY13" fmla="*/ 81439 h 600075"/>
                <a:gd name="connsiteX14" fmla="*/ 736166 w 5610225"/>
                <a:gd name="connsiteY14" fmla="*/ 19526 h 600075"/>
                <a:gd name="connsiteX15" fmla="*/ 672349 w 5610225"/>
                <a:gd name="connsiteY15" fmla="*/ 7144 h 600075"/>
                <a:gd name="connsiteX16" fmla="*/ 637106 w 5610225"/>
                <a:gd name="connsiteY16" fmla="*/ 10001 h 600075"/>
                <a:gd name="connsiteX17" fmla="*/ 565669 w 5610225"/>
                <a:gd name="connsiteY17" fmla="*/ 40481 h 600075"/>
                <a:gd name="connsiteX18" fmla="*/ 17981 w 5610225"/>
                <a:gd name="connsiteY18" fmla="*/ 524351 h 600075"/>
                <a:gd name="connsiteX19" fmla="*/ 46556 w 5610225"/>
                <a:gd name="connsiteY19" fmla="*/ 584359 h 600075"/>
                <a:gd name="connsiteX20" fmla="*/ 563764 w 5610225"/>
                <a:gd name="connsiteY20" fmla="*/ 260509 h 600075"/>
                <a:gd name="connsiteX21" fmla="*/ 1199081 w 5610225"/>
                <a:gd name="connsiteY21" fmla="*/ 200501 h 600075"/>
                <a:gd name="connsiteX22" fmla="*/ 2132531 w 5610225"/>
                <a:gd name="connsiteY22" fmla="*/ 314801 h 600075"/>
                <a:gd name="connsiteX23" fmla="*/ 3040264 w 5610225"/>
                <a:gd name="connsiteY23" fmla="*/ 431959 h 600075"/>
                <a:gd name="connsiteX24" fmla="*/ 3913706 w 5610225"/>
                <a:gd name="connsiteY24" fmla="*/ 439579 h 600075"/>
                <a:gd name="connsiteX25" fmla="*/ 4101349 w 5610225"/>
                <a:gd name="connsiteY25" fmla="*/ 434816 h 600075"/>
                <a:gd name="connsiteX26" fmla="*/ 5504381 w 5610225"/>
                <a:gd name="connsiteY26" fmla="*/ 599599 h 600075"/>
                <a:gd name="connsiteX27" fmla="*/ 5606299 w 5610225"/>
                <a:gd name="connsiteY27" fmla="*/ 402431 h 600075"/>
                <a:gd name="connsiteX28" fmla="*/ 5542481 w 5610225"/>
                <a:gd name="connsiteY28" fmla="*/ 213836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610225" h="600075">
                  <a:moveTo>
                    <a:pt x="5542481" y="213836"/>
                  </a:moveTo>
                  <a:lnTo>
                    <a:pt x="5387224" y="185261"/>
                  </a:lnTo>
                  <a:cubicBezTo>
                    <a:pt x="5383414" y="184309"/>
                    <a:pt x="5334836" y="180499"/>
                    <a:pt x="5331027" y="180499"/>
                  </a:cubicBezTo>
                  <a:lnTo>
                    <a:pt x="4551881" y="159544"/>
                  </a:lnTo>
                  <a:lnTo>
                    <a:pt x="3977524" y="109061"/>
                  </a:lnTo>
                  <a:lnTo>
                    <a:pt x="3723206" y="78581"/>
                  </a:lnTo>
                  <a:lnTo>
                    <a:pt x="3308869" y="28099"/>
                  </a:lnTo>
                  <a:cubicBezTo>
                    <a:pt x="3300296" y="27146"/>
                    <a:pt x="3290771" y="26194"/>
                    <a:pt x="3281246" y="26194"/>
                  </a:cubicBezTo>
                  <a:lnTo>
                    <a:pt x="2932631" y="21431"/>
                  </a:lnTo>
                  <a:lnTo>
                    <a:pt x="2608781" y="16669"/>
                  </a:lnTo>
                  <a:lnTo>
                    <a:pt x="2148724" y="47149"/>
                  </a:lnTo>
                  <a:lnTo>
                    <a:pt x="1731529" y="87154"/>
                  </a:lnTo>
                  <a:lnTo>
                    <a:pt x="1131454" y="83344"/>
                  </a:lnTo>
                  <a:cubicBezTo>
                    <a:pt x="1123834" y="83344"/>
                    <a:pt x="1116214" y="82391"/>
                    <a:pt x="1108594" y="81439"/>
                  </a:cubicBezTo>
                  <a:lnTo>
                    <a:pt x="736166" y="19526"/>
                  </a:lnTo>
                  <a:lnTo>
                    <a:pt x="672349" y="7144"/>
                  </a:lnTo>
                  <a:lnTo>
                    <a:pt x="637106" y="10001"/>
                  </a:lnTo>
                  <a:cubicBezTo>
                    <a:pt x="610436" y="11906"/>
                    <a:pt x="585671" y="22384"/>
                    <a:pt x="565669" y="40481"/>
                  </a:cubicBezTo>
                  <a:lnTo>
                    <a:pt x="17981" y="524351"/>
                  </a:lnTo>
                  <a:cubicBezTo>
                    <a:pt x="17981" y="524351"/>
                    <a:pt x="-20119" y="578644"/>
                    <a:pt x="46556" y="584359"/>
                  </a:cubicBezTo>
                  <a:lnTo>
                    <a:pt x="563764" y="260509"/>
                  </a:lnTo>
                  <a:cubicBezTo>
                    <a:pt x="563764" y="260509"/>
                    <a:pt x="684731" y="133826"/>
                    <a:pt x="1199081" y="200501"/>
                  </a:cubicBezTo>
                  <a:lnTo>
                    <a:pt x="2132531" y="314801"/>
                  </a:lnTo>
                  <a:cubicBezTo>
                    <a:pt x="2132531" y="314801"/>
                    <a:pt x="2558299" y="388144"/>
                    <a:pt x="3040264" y="431959"/>
                  </a:cubicBezTo>
                  <a:cubicBezTo>
                    <a:pt x="3040264" y="431959"/>
                    <a:pt x="3474604" y="446246"/>
                    <a:pt x="3913706" y="439579"/>
                  </a:cubicBezTo>
                  <a:cubicBezTo>
                    <a:pt x="3976571" y="438626"/>
                    <a:pt x="4039436" y="436721"/>
                    <a:pt x="4101349" y="434816"/>
                  </a:cubicBezTo>
                  <a:cubicBezTo>
                    <a:pt x="4101349" y="434816"/>
                    <a:pt x="4993841" y="508159"/>
                    <a:pt x="5504381" y="599599"/>
                  </a:cubicBezTo>
                  <a:cubicBezTo>
                    <a:pt x="5504381" y="599599"/>
                    <a:pt x="5596774" y="549116"/>
                    <a:pt x="5606299" y="402431"/>
                  </a:cubicBezTo>
                  <a:cubicBezTo>
                    <a:pt x="5606299" y="404336"/>
                    <a:pt x="5612966" y="223361"/>
                    <a:pt x="5542481" y="2138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52" name="Group 2">
            <a:extLst>
              <a:ext uri="{FF2B5EF4-FFF2-40B4-BE49-F238E27FC236}">
                <a16:creationId xmlns:a16="http://schemas.microsoft.com/office/drawing/2014/main" xmlns="" id="{FDC42C7A-C172-4713-96F1-16288F6C3BBA}"/>
              </a:ext>
            </a:extLst>
          </p:cNvPr>
          <p:cNvGrpSpPr/>
          <p:nvPr/>
        </p:nvGrpSpPr>
        <p:grpSpPr>
          <a:xfrm>
            <a:off x="7303180" y="1335160"/>
            <a:ext cx="2350271" cy="2107241"/>
            <a:chOff x="7643465" y="1330780"/>
            <a:chExt cx="2350271" cy="2107241"/>
          </a:xfrm>
          <a:solidFill>
            <a:srgbClr val="C00000"/>
          </a:solidFill>
        </p:grpSpPr>
        <p:grpSp>
          <p:nvGrpSpPr>
            <p:cNvPr id="53" name="Group 37">
              <a:extLst>
                <a:ext uri="{FF2B5EF4-FFF2-40B4-BE49-F238E27FC236}">
                  <a16:creationId xmlns:a16="http://schemas.microsoft.com/office/drawing/2014/main" xmlns="" id="{9EE4B08C-1599-4E5B-8705-1A18C725EB55}"/>
                </a:ext>
              </a:extLst>
            </p:cNvPr>
            <p:cNvGrpSpPr/>
            <p:nvPr/>
          </p:nvGrpSpPr>
          <p:grpSpPr>
            <a:xfrm rot="14189974" flipH="1">
              <a:off x="7820788" y="2761873"/>
              <a:ext cx="449297" cy="803943"/>
              <a:chOff x="4860364" y="1440904"/>
              <a:chExt cx="607009" cy="1086144"/>
            </a:xfrm>
            <a:grpFill/>
          </p:grpSpPr>
          <p:sp>
            <p:nvSpPr>
              <p:cNvPr id="70" name="Rectangle 51">
                <a:extLst>
                  <a:ext uri="{FF2B5EF4-FFF2-40B4-BE49-F238E27FC236}">
                    <a16:creationId xmlns:a16="http://schemas.microsoft.com/office/drawing/2014/main" xmlns="" id="{34ED81A0-919F-4F3B-ACF7-863EB8640A62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1" name="Freeform: Shape 52">
                <a:extLst>
                  <a:ext uri="{FF2B5EF4-FFF2-40B4-BE49-F238E27FC236}">
                    <a16:creationId xmlns:a16="http://schemas.microsoft.com/office/drawing/2014/main" xmlns="" id="{19C7A608-404F-4247-A717-BC3DA14E817D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54" name="Group 38">
              <a:extLst>
                <a:ext uri="{FF2B5EF4-FFF2-40B4-BE49-F238E27FC236}">
                  <a16:creationId xmlns:a16="http://schemas.microsoft.com/office/drawing/2014/main" xmlns="" id="{E0606860-96D1-4FA3-8C9E-5E58208153DF}"/>
                </a:ext>
              </a:extLst>
            </p:cNvPr>
            <p:cNvGrpSpPr/>
            <p:nvPr/>
          </p:nvGrpSpPr>
          <p:grpSpPr>
            <a:xfrm>
              <a:off x="8590072" y="1330780"/>
              <a:ext cx="449297" cy="803943"/>
              <a:chOff x="4860364" y="1440904"/>
              <a:chExt cx="607009" cy="1086144"/>
            </a:xfrm>
            <a:grpFill/>
          </p:grpSpPr>
          <p:sp>
            <p:nvSpPr>
              <p:cNvPr id="68" name="Rectangle 49">
                <a:extLst>
                  <a:ext uri="{FF2B5EF4-FFF2-40B4-BE49-F238E27FC236}">
                    <a16:creationId xmlns:a16="http://schemas.microsoft.com/office/drawing/2014/main" xmlns="" id="{59333CF2-B9FD-43D2-ADCF-EBEEAFBF9227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9" name="Freeform: Shape 50">
                <a:extLst>
                  <a:ext uri="{FF2B5EF4-FFF2-40B4-BE49-F238E27FC236}">
                    <a16:creationId xmlns:a16="http://schemas.microsoft.com/office/drawing/2014/main" xmlns="" id="{A44D198D-CF3F-4667-81A9-6CF06527EEB4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sp>
          <p:nvSpPr>
            <p:cNvPr id="55" name="Freeform: Shape 39">
              <a:extLst>
                <a:ext uri="{FF2B5EF4-FFF2-40B4-BE49-F238E27FC236}">
                  <a16:creationId xmlns:a16="http://schemas.microsoft.com/office/drawing/2014/main" xmlns="" id="{018409AD-B632-4184-9415-97672E6B84D4}"/>
                </a:ext>
              </a:extLst>
            </p:cNvPr>
            <p:cNvSpPr/>
            <p:nvPr/>
          </p:nvSpPr>
          <p:spPr>
            <a:xfrm>
              <a:off x="8243473" y="2027766"/>
              <a:ext cx="1155334" cy="1315798"/>
            </a:xfrm>
            <a:custGeom>
              <a:avLst/>
              <a:gdLst>
                <a:gd name="connsiteX0" fmla="*/ 789601 w 1560880"/>
                <a:gd name="connsiteY0" fmla="*/ 147906 h 1777669"/>
                <a:gd name="connsiteX1" fmla="*/ 1110449 w 1560880"/>
                <a:gd name="connsiteY1" fmla="*/ 334345 h 1777669"/>
                <a:gd name="connsiteX2" fmla="*/ 1431297 w 1560880"/>
                <a:gd name="connsiteY2" fmla="*/ 520783 h 1777669"/>
                <a:gd name="connsiteX3" fmla="*/ 1431297 w 1560880"/>
                <a:gd name="connsiteY3" fmla="*/ 889324 h 1777669"/>
                <a:gd name="connsiteX4" fmla="*/ 1431297 w 1560880"/>
                <a:gd name="connsiteY4" fmla="*/ 1257866 h 1777669"/>
                <a:gd name="connsiteX5" fmla="*/ 1110449 w 1560880"/>
                <a:gd name="connsiteY5" fmla="*/ 1444304 h 1777669"/>
                <a:gd name="connsiteX6" fmla="*/ 789601 w 1560880"/>
                <a:gd name="connsiteY6" fmla="*/ 1630743 h 1777669"/>
                <a:gd name="connsiteX7" fmla="*/ 468754 w 1560880"/>
                <a:gd name="connsiteY7" fmla="*/ 1444304 h 1777669"/>
                <a:gd name="connsiteX8" fmla="*/ 147906 w 1560880"/>
                <a:gd name="connsiteY8" fmla="*/ 1257866 h 1777669"/>
                <a:gd name="connsiteX9" fmla="*/ 147906 w 1560880"/>
                <a:gd name="connsiteY9" fmla="*/ 889324 h 1777669"/>
                <a:gd name="connsiteX10" fmla="*/ 147906 w 1560880"/>
                <a:gd name="connsiteY10" fmla="*/ 520783 h 1777669"/>
                <a:gd name="connsiteX11" fmla="*/ 468754 w 1560880"/>
                <a:gd name="connsiteY11" fmla="*/ 334345 h 1777669"/>
                <a:gd name="connsiteX12" fmla="*/ 789601 w 1560880"/>
                <a:gd name="connsiteY12" fmla="*/ 147906 h 1777669"/>
                <a:gd name="connsiteX13" fmla="*/ 789601 w 1560880"/>
                <a:gd name="connsiteY13" fmla="*/ 147906 h 1777669"/>
                <a:gd name="connsiteX14" fmla="*/ 789601 w 1560880"/>
                <a:gd name="connsiteY14" fmla="*/ 277979 h 1777669"/>
                <a:gd name="connsiteX15" fmla="*/ 264972 w 1560880"/>
                <a:gd name="connsiteY15" fmla="*/ 581484 h 1777669"/>
                <a:gd name="connsiteX16" fmla="*/ 264972 w 1560880"/>
                <a:gd name="connsiteY16" fmla="*/ 1188493 h 1777669"/>
                <a:gd name="connsiteX17" fmla="*/ 789601 w 1560880"/>
                <a:gd name="connsiteY17" fmla="*/ 1491998 h 1777669"/>
                <a:gd name="connsiteX18" fmla="*/ 1314231 w 1560880"/>
                <a:gd name="connsiteY18" fmla="*/ 1188493 h 1777669"/>
                <a:gd name="connsiteX19" fmla="*/ 1314231 w 1560880"/>
                <a:gd name="connsiteY19" fmla="*/ 581484 h 1777669"/>
                <a:gd name="connsiteX20" fmla="*/ 789601 w 1560880"/>
                <a:gd name="connsiteY20" fmla="*/ 277979 h 177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60880" h="1777669">
                  <a:moveTo>
                    <a:pt x="789601" y="147906"/>
                  </a:moveTo>
                  <a:lnTo>
                    <a:pt x="1110449" y="334345"/>
                  </a:lnTo>
                  <a:lnTo>
                    <a:pt x="1431297" y="520783"/>
                  </a:lnTo>
                  <a:lnTo>
                    <a:pt x="1431297" y="889324"/>
                  </a:lnTo>
                  <a:lnTo>
                    <a:pt x="1431297" y="1257866"/>
                  </a:lnTo>
                  <a:lnTo>
                    <a:pt x="1110449" y="1444304"/>
                  </a:lnTo>
                  <a:lnTo>
                    <a:pt x="789601" y="1630743"/>
                  </a:lnTo>
                  <a:lnTo>
                    <a:pt x="468754" y="1444304"/>
                  </a:lnTo>
                  <a:lnTo>
                    <a:pt x="147906" y="1257866"/>
                  </a:lnTo>
                  <a:lnTo>
                    <a:pt x="147906" y="889324"/>
                  </a:lnTo>
                  <a:lnTo>
                    <a:pt x="147906" y="520783"/>
                  </a:lnTo>
                  <a:lnTo>
                    <a:pt x="468754" y="334345"/>
                  </a:lnTo>
                  <a:lnTo>
                    <a:pt x="789601" y="147906"/>
                  </a:lnTo>
                  <a:lnTo>
                    <a:pt x="789601" y="147906"/>
                  </a:lnTo>
                  <a:close/>
                  <a:moveTo>
                    <a:pt x="789601" y="277979"/>
                  </a:moveTo>
                  <a:lnTo>
                    <a:pt x="264972" y="581484"/>
                  </a:lnTo>
                  <a:lnTo>
                    <a:pt x="264972" y="1188493"/>
                  </a:lnTo>
                  <a:lnTo>
                    <a:pt x="789601" y="1491998"/>
                  </a:lnTo>
                  <a:lnTo>
                    <a:pt x="1314231" y="1188493"/>
                  </a:lnTo>
                  <a:lnTo>
                    <a:pt x="1314231" y="581484"/>
                  </a:lnTo>
                  <a:lnTo>
                    <a:pt x="789601" y="277979"/>
                  </a:ln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56" name="Freeform: Shape 40">
              <a:extLst>
                <a:ext uri="{FF2B5EF4-FFF2-40B4-BE49-F238E27FC236}">
                  <a16:creationId xmlns:a16="http://schemas.microsoft.com/office/drawing/2014/main" xmlns="" id="{2DC6C5C7-FD8E-4657-B83D-3358AD5554EB}"/>
                </a:ext>
              </a:extLst>
            </p:cNvPr>
            <p:cNvSpPr/>
            <p:nvPr/>
          </p:nvSpPr>
          <p:spPr>
            <a:xfrm>
              <a:off x="8595937" y="1959818"/>
              <a:ext cx="449297" cy="449297"/>
            </a:xfrm>
            <a:custGeom>
              <a:avLst/>
              <a:gdLst>
                <a:gd name="connsiteX0" fmla="*/ 486846 w 607009"/>
                <a:gd name="connsiteY0" fmla="*/ 317351 h 607009"/>
                <a:gd name="connsiteX1" fmla="*/ 318150 w 607009"/>
                <a:gd name="connsiteY1" fmla="*/ 486846 h 607009"/>
                <a:gd name="connsiteX2" fmla="*/ 148655 w 607009"/>
                <a:gd name="connsiteY2" fmla="*/ 318150 h 607009"/>
                <a:gd name="connsiteX3" fmla="*/ 317351 w 607009"/>
                <a:gd name="connsiteY3" fmla="*/ 148655 h 607009"/>
                <a:gd name="connsiteX4" fmla="*/ 486846 w 607009"/>
                <a:gd name="connsiteY4" fmla="*/ 317351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486846" y="317351"/>
                  </a:moveTo>
                  <a:cubicBezTo>
                    <a:pt x="487066" y="410740"/>
                    <a:pt x="411538" y="486625"/>
                    <a:pt x="318150" y="486846"/>
                  </a:cubicBezTo>
                  <a:cubicBezTo>
                    <a:pt x="224761" y="487066"/>
                    <a:pt x="148875" y="411538"/>
                    <a:pt x="148655" y="318150"/>
                  </a:cubicBezTo>
                  <a:cubicBezTo>
                    <a:pt x="148434" y="224761"/>
                    <a:pt x="223962" y="148875"/>
                    <a:pt x="317351" y="148655"/>
                  </a:cubicBezTo>
                  <a:cubicBezTo>
                    <a:pt x="410740" y="148434"/>
                    <a:pt x="486625" y="223962"/>
                    <a:pt x="486846" y="317351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57" name="Freeform: Shape 41">
              <a:extLst>
                <a:ext uri="{FF2B5EF4-FFF2-40B4-BE49-F238E27FC236}">
                  <a16:creationId xmlns:a16="http://schemas.microsoft.com/office/drawing/2014/main" xmlns="" id="{7A70A538-129B-4ED3-A934-1FE28BF3F9AA}"/>
                </a:ext>
              </a:extLst>
            </p:cNvPr>
            <p:cNvSpPr/>
            <p:nvPr/>
          </p:nvSpPr>
          <p:spPr>
            <a:xfrm>
              <a:off x="9023323" y="2704920"/>
              <a:ext cx="449297" cy="449297"/>
            </a:xfrm>
            <a:custGeom>
              <a:avLst/>
              <a:gdLst>
                <a:gd name="connsiteX0" fmla="*/ 308330 w 607009"/>
                <a:gd name="connsiteY0" fmla="*/ 468754 h 607009"/>
                <a:gd name="connsiteX1" fmla="*/ 468754 w 607009"/>
                <a:gd name="connsiteY1" fmla="*/ 308330 h 607009"/>
                <a:gd name="connsiteX2" fmla="*/ 308330 w 607009"/>
                <a:gd name="connsiteY2" fmla="*/ 147906 h 607009"/>
                <a:gd name="connsiteX3" fmla="*/ 147906 w 607009"/>
                <a:gd name="connsiteY3" fmla="*/ 308330 h 607009"/>
                <a:gd name="connsiteX4" fmla="*/ 308330 w 607009"/>
                <a:gd name="connsiteY4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08330" y="468754"/>
                  </a:moveTo>
                  <a:cubicBezTo>
                    <a:pt x="395045" y="468754"/>
                    <a:pt x="468754" y="395045"/>
                    <a:pt x="468754" y="308330"/>
                  </a:cubicBezTo>
                  <a:cubicBezTo>
                    <a:pt x="468754" y="221614"/>
                    <a:pt x="395045" y="147906"/>
                    <a:pt x="308330" y="147906"/>
                  </a:cubicBezTo>
                  <a:cubicBezTo>
                    <a:pt x="221614" y="147906"/>
                    <a:pt x="147906" y="221614"/>
                    <a:pt x="147906" y="308330"/>
                  </a:cubicBezTo>
                  <a:cubicBezTo>
                    <a:pt x="147906" y="395045"/>
                    <a:pt x="221614" y="468754"/>
                    <a:pt x="308330" y="468754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58" name="Freeform: Shape 42">
              <a:extLst>
                <a:ext uri="{FF2B5EF4-FFF2-40B4-BE49-F238E27FC236}">
                  <a16:creationId xmlns:a16="http://schemas.microsoft.com/office/drawing/2014/main" xmlns="" id="{40AA3664-86DC-4B2C-8841-39D5A55C01F9}"/>
                </a:ext>
              </a:extLst>
            </p:cNvPr>
            <p:cNvSpPr/>
            <p:nvPr/>
          </p:nvSpPr>
          <p:spPr>
            <a:xfrm>
              <a:off x="9142066" y="2704920"/>
              <a:ext cx="320926" cy="449297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59" name="Freeform: Shape 43">
              <a:extLst>
                <a:ext uri="{FF2B5EF4-FFF2-40B4-BE49-F238E27FC236}">
                  <a16:creationId xmlns:a16="http://schemas.microsoft.com/office/drawing/2014/main" xmlns="" id="{B9B73F17-82DC-4669-A727-2ACE59024C00}"/>
                </a:ext>
              </a:extLst>
            </p:cNvPr>
            <p:cNvSpPr/>
            <p:nvPr/>
          </p:nvSpPr>
          <p:spPr>
            <a:xfrm>
              <a:off x="8166450" y="2708130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60" name="Freeform: Shape 44">
              <a:extLst>
                <a:ext uri="{FF2B5EF4-FFF2-40B4-BE49-F238E27FC236}">
                  <a16:creationId xmlns:a16="http://schemas.microsoft.com/office/drawing/2014/main" xmlns="" id="{826B68C1-FF95-46FF-B3FA-C7D76D8A7D3A}"/>
                </a:ext>
              </a:extLst>
            </p:cNvPr>
            <p:cNvSpPr/>
            <p:nvPr/>
          </p:nvSpPr>
          <p:spPr>
            <a:xfrm>
              <a:off x="8166450" y="2204275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5950"/>
                    <a:pt x="147906" y="317001"/>
                  </a:cubicBezTo>
                  <a:cubicBezTo>
                    <a:pt x="147906" y="412389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61" name="Freeform: Shape 45">
              <a:extLst>
                <a:ext uri="{FF2B5EF4-FFF2-40B4-BE49-F238E27FC236}">
                  <a16:creationId xmlns:a16="http://schemas.microsoft.com/office/drawing/2014/main" xmlns="" id="{2489C600-E79B-45E2-BCF4-AC2841D85BF2}"/>
                </a:ext>
              </a:extLst>
            </p:cNvPr>
            <p:cNvSpPr/>
            <p:nvPr/>
          </p:nvSpPr>
          <p:spPr>
            <a:xfrm>
              <a:off x="9142066" y="2704920"/>
              <a:ext cx="320926" cy="449297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62" name="Freeform: Shape 46">
              <a:extLst>
                <a:ext uri="{FF2B5EF4-FFF2-40B4-BE49-F238E27FC236}">
                  <a16:creationId xmlns:a16="http://schemas.microsoft.com/office/drawing/2014/main" xmlns="" id="{3501E7D4-8CBD-4468-AA3A-62402737D515}"/>
                </a:ext>
              </a:extLst>
            </p:cNvPr>
            <p:cNvSpPr/>
            <p:nvPr/>
          </p:nvSpPr>
          <p:spPr>
            <a:xfrm>
              <a:off x="9016905" y="2197857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63" name="Freeform: Shape 47">
              <a:extLst>
                <a:ext uri="{FF2B5EF4-FFF2-40B4-BE49-F238E27FC236}">
                  <a16:creationId xmlns:a16="http://schemas.microsoft.com/office/drawing/2014/main" xmlns="" id="{CDE1835A-2488-4F5A-9367-050813E8E6F2}"/>
                </a:ext>
              </a:extLst>
            </p:cNvPr>
            <p:cNvSpPr/>
            <p:nvPr/>
          </p:nvSpPr>
          <p:spPr>
            <a:xfrm>
              <a:off x="9016905" y="2692083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5950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64" name="Freeform: Shape 48">
              <a:extLst>
                <a:ext uri="{FF2B5EF4-FFF2-40B4-BE49-F238E27FC236}">
                  <a16:creationId xmlns:a16="http://schemas.microsoft.com/office/drawing/2014/main" xmlns="" id="{54B0E21D-013B-477B-AA9E-43A61D78EC97}"/>
                </a:ext>
              </a:extLst>
            </p:cNvPr>
            <p:cNvSpPr/>
            <p:nvPr/>
          </p:nvSpPr>
          <p:spPr>
            <a:xfrm>
              <a:off x="8590073" y="2939196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grpSp>
          <p:nvGrpSpPr>
            <p:cNvPr id="65" name="Group 84">
              <a:extLst>
                <a:ext uri="{FF2B5EF4-FFF2-40B4-BE49-F238E27FC236}">
                  <a16:creationId xmlns:a16="http://schemas.microsoft.com/office/drawing/2014/main" xmlns="" id="{AC719FF2-D343-42C8-9F0E-220045228BC1}"/>
                </a:ext>
              </a:extLst>
            </p:cNvPr>
            <p:cNvGrpSpPr/>
            <p:nvPr/>
          </p:nvGrpSpPr>
          <p:grpSpPr>
            <a:xfrm rot="7661305" flipH="1">
              <a:off x="9367116" y="2811401"/>
              <a:ext cx="449297" cy="803943"/>
              <a:chOff x="4860364" y="1440904"/>
              <a:chExt cx="607009" cy="1086144"/>
            </a:xfrm>
            <a:grpFill/>
          </p:grpSpPr>
          <p:sp>
            <p:nvSpPr>
              <p:cNvPr id="66" name="Rectangle 85">
                <a:extLst>
                  <a:ext uri="{FF2B5EF4-FFF2-40B4-BE49-F238E27FC236}">
                    <a16:creationId xmlns:a16="http://schemas.microsoft.com/office/drawing/2014/main" xmlns="" id="{AB3EA22A-9E39-4863-BA23-B078A2E9D885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7" name="Freeform: Shape 86">
                <a:extLst>
                  <a:ext uri="{FF2B5EF4-FFF2-40B4-BE49-F238E27FC236}">
                    <a16:creationId xmlns:a16="http://schemas.microsoft.com/office/drawing/2014/main" xmlns="" id="{3FDA6363-02B5-430D-A331-C84C8A705289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</p:grpSp>
      <p:sp>
        <p:nvSpPr>
          <p:cNvPr id="72" name="Freeform: Shape 80">
            <a:extLst>
              <a:ext uri="{FF2B5EF4-FFF2-40B4-BE49-F238E27FC236}">
                <a16:creationId xmlns:a16="http://schemas.microsoft.com/office/drawing/2014/main" xmlns="" id="{F3555F8C-5122-498B-9F22-B16DB8D8534C}"/>
              </a:ext>
            </a:extLst>
          </p:cNvPr>
          <p:cNvSpPr/>
          <p:nvPr/>
        </p:nvSpPr>
        <p:spPr>
          <a:xfrm rot="18241456">
            <a:off x="7535173" y="4627970"/>
            <a:ext cx="1616986" cy="2334950"/>
          </a:xfrm>
          <a:custGeom>
            <a:avLst/>
            <a:gdLst>
              <a:gd name="connsiteX0" fmla="*/ 2226451 w 2260859"/>
              <a:gd name="connsiteY0" fmla="*/ 988185 h 3179856"/>
              <a:gd name="connsiteX1" fmla="*/ 2172367 w 2260859"/>
              <a:gd name="connsiteY1" fmla="*/ 1267054 h 3179856"/>
              <a:gd name="connsiteX2" fmla="*/ 1092911 w 2260859"/>
              <a:gd name="connsiteY2" fmla="*/ 1995820 h 3179856"/>
              <a:gd name="connsiteX3" fmla="*/ 1092911 w 2260859"/>
              <a:gd name="connsiteY3" fmla="*/ 3179856 h 3179856"/>
              <a:gd name="connsiteX4" fmla="*/ 90898 w 2260859"/>
              <a:gd name="connsiteY4" fmla="*/ 1695666 h 3179856"/>
              <a:gd name="connsiteX5" fmla="*/ 90898 w 2260859"/>
              <a:gd name="connsiteY5" fmla="*/ 1497144 h 3179856"/>
              <a:gd name="connsiteX6" fmla="*/ 93240 w 2260859"/>
              <a:gd name="connsiteY6" fmla="*/ 1485543 h 3179856"/>
              <a:gd name="connsiteX7" fmla="*/ 78788 w 2260859"/>
              <a:gd name="connsiteY7" fmla="*/ 1450841 h 3179856"/>
              <a:gd name="connsiteX8" fmla="*/ 78760 w 2260859"/>
              <a:gd name="connsiteY8" fmla="*/ 1404709 h 3179856"/>
              <a:gd name="connsiteX9" fmla="*/ 60140 w 2260859"/>
              <a:gd name="connsiteY9" fmla="*/ 1391070 h 3179856"/>
              <a:gd name="connsiteX10" fmla="*/ 769 w 2260859"/>
              <a:gd name="connsiteY10" fmla="*/ 1230316 h 3179856"/>
              <a:gd name="connsiteX11" fmla="*/ 75339 w 2260859"/>
              <a:gd name="connsiteY11" fmla="*/ 374146 h 3179856"/>
              <a:gd name="connsiteX12" fmla="*/ 292874 w 2260859"/>
              <a:gd name="connsiteY12" fmla="*/ 191468 h 3179856"/>
              <a:gd name="connsiteX13" fmla="*/ 369395 w 2260859"/>
              <a:gd name="connsiteY13" fmla="*/ 213978 h 3179856"/>
              <a:gd name="connsiteX14" fmla="*/ 391906 w 2260859"/>
              <a:gd name="connsiteY14" fmla="*/ 232185 h 3179856"/>
              <a:gd name="connsiteX15" fmla="*/ 412617 w 2260859"/>
              <a:gd name="connsiteY15" fmla="*/ 161779 h 3179856"/>
              <a:gd name="connsiteX16" fmla="*/ 607642 w 2260859"/>
              <a:gd name="connsiteY16" fmla="*/ 55622 h 3179856"/>
              <a:gd name="connsiteX17" fmla="*/ 684163 w 2260859"/>
              <a:gd name="connsiteY17" fmla="*/ 78131 h 3179856"/>
              <a:gd name="connsiteX18" fmla="*/ 743163 w 2260859"/>
              <a:gd name="connsiteY18" fmla="*/ 125851 h 3179856"/>
              <a:gd name="connsiteX19" fmla="*/ 748729 w 2260859"/>
              <a:gd name="connsiteY19" fmla="*/ 106926 h 3179856"/>
              <a:gd name="connsiteX20" fmla="*/ 943755 w 2260859"/>
              <a:gd name="connsiteY20" fmla="*/ 769 h 3179856"/>
              <a:gd name="connsiteX21" fmla="*/ 1080147 w 2260859"/>
              <a:gd name="connsiteY21" fmla="*/ 71703 h 3179856"/>
              <a:gd name="connsiteX22" fmla="*/ 1112874 w 2260859"/>
              <a:gd name="connsiteY22" fmla="*/ 130717 h 3179856"/>
              <a:gd name="connsiteX23" fmla="*/ 1113448 w 2260859"/>
              <a:gd name="connsiteY23" fmla="*/ 128764 h 3179856"/>
              <a:gd name="connsiteX24" fmla="*/ 1308474 w 2260859"/>
              <a:gd name="connsiteY24" fmla="*/ 22607 h 3179856"/>
              <a:gd name="connsiteX25" fmla="*/ 1444866 w 2260859"/>
              <a:gd name="connsiteY25" fmla="*/ 93541 h 3179856"/>
              <a:gd name="connsiteX26" fmla="*/ 1491152 w 2260859"/>
              <a:gd name="connsiteY26" fmla="*/ 240142 h 3179856"/>
              <a:gd name="connsiteX27" fmla="*/ 1416581 w 2260859"/>
              <a:gd name="connsiteY27" fmla="*/ 1096313 h 3179856"/>
              <a:gd name="connsiteX28" fmla="*/ 1415408 w 2260859"/>
              <a:gd name="connsiteY28" fmla="*/ 1100299 h 3179856"/>
              <a:gd name="connsiteX29" fmla="*/ 1504952 w 2260859"/>
              <a:gd name="connsiteY29" fmla="*/ 1232932 h 3179856"/>
              <a:gd name="connsiteX30" fmla="*/ 1947583 w 2260859"/>
              <a:gd name="connsiteY30" fmla="*/ 934101 h 3179856"/>
              <a:gd name="connsiteX31" fmla="*/ 2226451 w 2260859"/>
              <a:gd name="connsiteY31" fmla="*/ 988185 h 3179856"/>
              <a:gd name="connsiteX0" fmla="*/ 2226451 w 2260859"/>
              <a:gd name="connsiteY0" fmla="*/ 988185 h 3179856"/>
              <a:gd name="connsiteX1" fmla="*/ 2172367 w 2260859"/>
              <a:gd name="connsiteY1" fmla="*/ 1267054 h 3179856"/>
              <a:gd name="connsiteX2" fmla="*/ 1092911 w 2260859"/>
              <a:gd name="connsiteY2" fmla="*/ 1995820 h 3179856"/>
              <a:gd name="connsiteX3" fmla="*/ 1092911 w 2260859"/>
              <a:gd name="connsiteY3" fmla="*/ 3179856 h 3179856"/>
              <a:gd name="connsiteX4" fmla="*/ 90898 w 2260859"/>
              <a:gd name="connsiteY4" fmla="*/ 1695666 h 3179856"/>
              <a:gd name="connsiteX5" fmla="*/ 90898 w 2260859"/>
              <a:gd name="connsiteY5" fmla="*/ 1497144 h 3179856"/>
              <a:gd name="connsiteX6" fmla="*/ 93240 w 2260859"/>
              <a:gd name="connsiteY6" fmla="*/ 1485543 h 3179856"/>
              <a:gd name="connsiteX7" fmla="*/ 78788 w 2260859"/>
              <a:gd name="connsiteY7" fmla="*/ 1450841 h 3179856"/>
              <a:gd name="connsiteX8" fmla="*/ 78760 w 2260859"/>
              <a:gd name="connsiteY8" fmla="*/ 1404709 h 3179856"/>
              <a:gd name="connsiteX9" fmla="*/ 60140 w 2260859"/>
              <a:gd name="connsiteY9" fmla="*/ 1391070 h 3179856"/>
              <a:gd name="connsiteX10" fmla="*/ 769 w 2260859"/>
              <a:gd name="connsiteY10" fmla="*/ 1230316 h 3179856"/>
              <a:gd name="connsiteX11" fmla="*/ 75339 w 2260859"/>
              <a:gd name="connsiteY11" fmla="*/ 374146 h 3179856"/>
              <a:gd name="connsiteX12" fmla="*/ 292874 w 2260859"/>
              <a:gd name="connsiteY12" fmla="*/ 191468 h 3179856"/>
              <a:gd name="connsiteX13" fmla="*/ 369395 w 2260859"/>
              <a:gd name="connsiteY13" fmla="*/ 213978 h 3179856"/>
              <a:gd name="connsiteX14" fmla="*/ 391906 w 2260859"/>
              <a:gd name="connsiteY14" fmla="*/ 232185 h 3179856"/>
              <a:gd name="connsiteX15" fmla="*/ 412617 w 2260859"/>
              <a:gd name="connsiteY15" fmla="*/ 161779 h 3179856"/>
              <a:gd name="connsiteX16" fmla="*/ 607642 w 2260859"/>
              <a:gd name="connsiteY16" fmla="*/ 55622 h 3179856"/>
              <a:gd name="connsiteX17" fmla="*/ 684163 w 2260859"/>
              <a:gd name="connsiteY17" fmla="*/ 78131 h 3179856"/>
              <a:gd name="connsiteX18" fmla="*/ 743163 w 2260859"/>
              <a:gd name="connsiteY18" fmla="*/ 125851 h 3179856"/>
              <a:gd name="connsiteX19" fmla="*/ 748729 w 2260859"/>
              <a:gd name="connsiteY19" fmla="*/ 106926 h 3179856"/>
              <a:gd name="connsiteX20" fmla="*/ 943755 w 2260859"/>
              <a:gd name="connsiteY20" fmla="*/ 769 h 3179856"/>
              <a:gd name="connsiteX21" fmla="*/ 1080147 w 2260859"/>
              <a:gd name="connsiteY21" fmla="*/ 71703 h 3179856"/>
              <a:gd name="connsiteX22" fmla="*/ 1112874 w 2260859"/>
              <a:gd name="connsiteY22" fmla="*/ 130717 h 3179856"/>
              <a:gd name="connsiteX23" fmla="*/ 1113448 w 2260859"/>
              <a:gd name="connsiteY23" fmla="*/ 128764 h 3179856"/>
              <a:gd name="connsiteX24" fmla="*/ 1308474 w 2260859"/>
              <a:gd name="connsiteY24" fmla="*/ 22607 h 3179856"/>
              <a:gd name="connsiteX25" fmla="*/ 1444866 w 2260859"/>
              <a:gd name="connsiteY25" fmla="*/ 93541 h 3179856"/>
              <a:gd name="connsiteX26" fmla="*/ 1491152 w 2260859"/>
              <a:gd name="connsiteY26" fmla="*/ 240142 h 3179856"/>
              <a:gd name="connsiteX27" fmla="*/ 1416581 w 2260859"/>
              <a:gd name="connsiteY27" fmla="*/ 1096313 h 3179856"/>
              <a:gd name="connsiteX28" fmla="*/ 1415408 w 2260859"/>
              <a:gd name="connsiteY28" fmla="*/ 1100299 h 3179856"/>
              <a:gd name="connsiteX29" fmla="*/ 1947583 w 2260859"/>
              <a:gd name="connsiteY29" fmla="*/ 934101 h 3179856"/>
              <a:gd name="connsiteX30" fmla="*/ 2226451 w 2260859"/>
              <a:gd name="connsiteY30" fmla="*/ 988185 h 3179856"/>
              <a:gd name="connsiteX0" fmla="*/ 2226451 w 2260859"/>
              <a:gd name="connsiteY0" fmla="*/ 988185 h 3179856"/>
              <a:gd name="connsiteX1" fmla="*/ 2172367 w 2260859"/>
              <a:gd name="connsiteY1" fmla="*/ 1267054 h 3179856"/>
              <a:gd name="connsiteX2" fmla="*/ 1092911 w 2260859"/>
              <a:gd name="connsiteY2" fmla="*/ 1995820 h 3179856"/>
              <a:gd name="connsiteX3" fmla="*/ 1092911 w 2260859"/>
              <a:gd name="connsiteY3" fmla="*/ 3179856 h 3179856"/>
              <a:gd name="connsiteX4" fmla="*/ 90898 w 2260859"/>
              <a:gd name="connsiteY4" fmla="*/ 1695666 h 3179856"/>
              <a:gd name="connsiteX5" fmla="*/ 90898 w 2260859"/>
              <a:gd name="connsiteY5" fmla="*/ 1497144 h 3179856"/>
              <a:gd name="connsiteX6" fmla="*/ 93240 w 2260859"/>
              <a:gd name="connsiteY6" fmla="*/ 1485543 h 3179856"/>
              <a:gd name="connsiteX7" fmla="*/ 78788 w 2260859"/>
              <a:gd name="connsiteY7" fmla="*/ 1450841 h 3179856"/>
              <a:gd name="connsiteX8" fmla="*/ 78760 w 2260859"/>
              <a:gd name="connsiteY8" fmla="*/ 1404709 h 3179856"/>
              <a:gd name="connsiteX9" fmla="*/ 60140 w 2260859"/>
              <a:gd name="connsiteY9" fmla="*/ 1391070 h 3179856"/>
              <a:gd name="connsiteX10" fmla="*/ 769 w 2260859"/>
              <a:gd name="connsiteY10" fmla="*/ 1230316 h 3179856"/>
              <a:gd name="connsiteX11" fmla="*/ 75339 w 2260859"/>
              <a:gd name="connsiteY11" fmla="*/ 374146 h 3179856"/>
              <a:gd name="connsiteX12" fmla="*/ 292874 w 2260859"/>
              <a:gd name="connsiteY12" fmla="*/ 191468 h 3179856"/>
              <a:gd name="connsiteX13" fmla="*/ 369395 w 2260859"/>
              <a:gd name="connsiteY13" fmla="*/ 213978 h 3179856"/>
              <a:gd name="connsiteX14" fmla="*/ 391906 w 2260859"/>
              <a:gd name="connsiteY14" fmla="*/ 232185 h 3179856"/>
              <a:gd name="connsiteX15" fmla="*/ 412617 w 2260859"/>
              <a:gd name="connsiteY15" fmla="*/ 161779 h 3179856"/>
              <a:gd name="connsiteX16" fmla="*/ 607642 w 2260859"/>
              <a:gd name="connsiteY16" fmla="*/ 55622 h 3179856"/>
              <a:gd name="connsiteX17" fmla="*/ 684163 w 2260859"/>
              <a:gd name="connsiteY17" fmla="*/ 78131 h 3179856"/>
              <a:gd name="connsiteX18" fmla="*/ 743163 w 2260859"/>
              <a:gd name="connsiteY18" fmla="*/ 125851 h 3179856"/>
              <a:gd name="connsiteX19" fmla="*/ 748729 w 2260859"/>
              <a:gd name="connsiteY19" fmla="*/ 106926 h 3179856"/>
              <a:gd name="connsiteX20" fmla="*/ 943755 w 2260859"/>
              <a:gd name="connsiteY20" fmla="*/ 769 h 3179856"/>
              <a:gd name="connsiteX21" fmla="*/ 1080147 w 2260859"/>
              <a:gd name="connsiteY21" fmla="*/ 71703 h 3179856"/>
              <a:gd name="connsiteX22" fmla="*/ 1112874 w 2260859"/>
              <a:gd name="connsiteY22" fmla="*/ 130717 h 3179856"/>
              <a:gd name="connsiteX23" fmla="*/ 1113448 w 2260859"/>
              <a:gd name="connsiteY23" fmla="*/ 128764 h 3179856"/>
              <a:gd name="connsiteX24" fmla="*/ 1308474 w 2260859"/>
              <a:gd name="connsiteY24" fmla="*/ 22607 h 3179856"/>
              <a:gd name="connsiteX25" fmla="*/ 1444866 w 2260859"/>
              <a:gd name="connsiteY25" fmla="*/ 93541 h 3179856"/>
              <a:gd name="connsiteX26" fmla="*/ 1491152 w 2260859"/>
              <a:gd name="connsiteY26" fmla="*/ 240142 h 3179856"/>
              <a:gd name="connsiteX27" fmla="*/ 1416581 w 2260859"/>
              <a:gd name="connsiteY27" fmla="*/ 1096313 h 3179856"/>
              <a:gd name="connsiteX28" fmla="*/ 1415408 w 2260859"/>
              <a:gd name="connsiteY28" fmla="*/ 1100299 h 3179856"/>
              <a:gd name="connsiteX29" fmla="*/ 1947583 w 2260859"/>
              <a:gd name="connsiteY29" fmla="*/ 934101 h 3179856"/>
              <a:gd name="connsiteX30" fmla="*/ 2226451 w 2260859"/>
              <a:gd name="connsiteY30" fmla="*/ 988185 h 3179856"/>
              <a:gd name="connsiteX0" fmla="*/ 2226451 w 2260859"/>
              <a:gd name="connsiteY0" fmla="*/ 988185 h 3179856"/>
              <a:gd name="connsiteX1" fmla="*/ 2172367 w 2260859"/>
              <a:gd name="connsiteY1" fmla="*/ 1267054 h 3179856"/>
              <a:gd name="connsiteX2" fmla="*/ 1092911 w 2260859"/>
              <a:gd name="connsiteY2" fmla="*/ 1995820 h 3179856"/>
              <a:gd name="connsiteX3" fmla="*/ 1092911 w 2260859"/>
              <a:gd name="connsiteY3" fmla="*/ 3179856 h 3179856"/>
              <a:gd name="connsiteX4" fmla="*/ 90898 w 2260859"/>
              <a:gd name="connsiteY4" fmla="*/ 1695666 h 3179856"/>
              <a:gd name="connsiteX5" fmla="*/ 90898 w 2260859"/>
              <a:gd name="connsiteY5" fmla="*/ 1497144 h 3179856"/>
              <a:gd name="connsiteX6" fmla="*/ 93240 w 2260859"/>
              <a:gd name="connsiteY6" fmla="*/ 1485543 h 3179856"/>
              <a:gd name="connsiteX7" fmla="*/ 78760 w 2260859"/>
              <a:gd name="connsiteY7" fmla="*/ 1404709 h 3179856"/>
              <a:gd name="connsiteX8" fmla="*/ 60140 w 2260859"/>
              <a:gd name="connsiteY8" fmla="*/ 1391070 h 3179856"/>
              <a:gd name="connsiteX9" fmla="*/ 769 w 2260859"/>
              <a:gd name="connsiteY9" fmla="*/ 1230316 h 3179856"/>
              <a:gd name="connsiteX10" fmla="*/ 75339 w 2260859"/>
              <a:gd name="connsiteY10" fmla="*/ 374146 h 3179856"/>
              <a:gd name="connsiteX11" fmla="*/ 292874 w 2260859"/>
              <a:gd name="connsiteY11" fmla="*/ 191468 h 3179856"/>
              <a:gd name="connsiteX12" fmla="*/ 369395 w 2260859"/>
              <a:gd name="connsiteY12" fmla="*/ 213978 h 3179856"/>
              <a:gd name="connsiteX13" fmla="*/ 391906 w 2260859"/>
              <a:gd name="connsiteY13" fmla="*/ 232185 h 3179856"/>
              <a:gd name="connsiteX14" fmla="*/ 412617 w 2260859"/>
              <a:gd name="connsiteY14" fmla="*/ 161779 h 3179856"/>
              <a:gd name="connsiteX15" fmla="*/ 607642 w 2260859"/>
              <a:gd name="connsiteY15" fmla="*/ 55622 h 3179856"/>
              <a:gd name="connsiteX16" fmla="*/ 684163 w 2260859"/>
              <a:gd name="connsiteY16" fmla="*/ 78131 h 3179856"/>
              <a:gd name="connsiteX17" fmla="*/ 743163 w 2260859"/>
              <a:gd name="connsiteY17" fmla="*/ 125851 h 3179856"/>
              <a:gd name="connsiteX18" fmla="*/ 748729 w 2260859"/>
              <a:gd name="connsiteY18" fmla="*/ 106926 h 3179856"/>
              <a:gd name="connsiteX19" fmla="*/ 943755 w 2260859"/>
              <a:gd name="connsiteY19" fmla="*/ 769 h 3179856"/>
              <a:gd name="connsiteX20" fmla="*/ 1080147 w 2260859"/>
              <a:gd name="connsiteY20" fmla="*/ 71703 h 3179856"/>
              <a:gd name="connsiteX21" fmla="*/ 1112874 w 2260859"/>
              <a:gd name="connsiteY21" fmla="*/ 130717 h 3179856"/>
              <a:gd name="connsiteX22" fmla="*/ 1113448 w 2260859"/>
              <a:gd name="connsiteY22" fmla="*/ 128764 h 3179856"/>
              <a:gd name="connsiteX23" fmla="*/ 1308474 w 2260859"/>
              <a:gd name="connsiteY23" fmla="*/ 22607 h 3179856"/>
              <a:gd name="connsiteX24" fmla="*/ 1444866 w 2260859"/>
              <a:gd name="connsiteY24" fmla="*/ 93541 h 3179856"/>
              <a:gd name="connsiteX25" fmla="*/ 1491152 w 2260859"/>
              <a:gd name="connsiteY25" fmla="*/ 240142 h 3179856"/>
              <a:gd name="connsiteX26" fmla="*/ 1416581 w 2260859"/>
              <a:gd name="connsiteY26" fmla="*/ 1096313 h 3179856"/>
              <a:gd name="connsiteX27" fmla="*/ 1415408 w 2260859"/>
              <a:gd name="connsiteY27" fmla="*/ 1100299 h 3179856"/>
              <a:gd name="connsiteX28" fmla="*/ 1947583 w 2260859"/>
              <a:gd name="connsiteY28" fmla="*/ 934101 h 3179856"/>
              <a:gd name="connsiteX29" fmla="*/ 2226451 w 2260859"/>
              <a:gd name="connsiteY29" fmla="*/ 988185 h 3179856"/>
              <a:gd name="connsiteX0" fmla="*/ 2225682 w 2260090"/>
              <a:gd name="connsiteY0" fmla="*/ 988185 h 3179856"/>
              <a:gd name="connsiteX1" fmla="*/ 2171598 w 2260090"/>
              <a:gd name="connsiteY1" fmla="*/ 1267054 h 3179856"/>
              <a:gd name="connsiteX2" fmla="*/ 1092142 w 2260090"/>
              <a:gd name="connsiteY2" fmla="*/ 1995820 h 3179856"/>
              <a:gd name="connsiteX3" fmla="*/ 1092142 w 2260090"/>
              <a:gd name="connsiteY3" fmla="*/ 3179856 h 3179856"/>
              <a:gd name="connsiteX4" fmla="*/ 90129 w 2260090"/>
              <a:gd name="connsiteY4" fmla="*/ 1695666 h 3179856"/>
              <a:gd name="connsiteX5" fmla="*/ 90129 w 2260090"/>
              <a:gd name="connsiteY5" fmla="*/ 1497144 h 3179856"/>
              <a:gd name="connsiteX6" fmla="*/ 92471 w 2260090"/>
              <a:gd name="connsiteY6" fmla="*/ 1485543 h 3179856"/>
              <a:gd name="connsiteX7" fmla="*/ 77991 w 2260090"/>
              <a:gd name="connsiteY7" fmla="*/ 1404709 h 3179856"/>
              <a:gd name="connsiteX8" fmla="*/ 0 w 2260090"/>
              <a:gd name="connsiteY8" fmla="*/ 1230316 h 3179856"/>
              <a:gd name="connsiteX9" fmla="*/ 74570 w 2260090"/>
              <a:gd name="connsiteY9" fmla="*/ 374146 h 3179856"/>
              <a:gd name="connsiteX10" fmla="*/ 292105 w 2260090"/>
              <a:gd name="connsiteY10" fmla="*/ 191468 h 3179856"/>
              <a:gd name="connsiteX11" fmla="*/ 368626 w 2260090"/>
              <a:gd name="connsiteY11" fmla="*/ 213978 h 3179856"/>
              <a:gd name="connsiteX12" fmla="*/ 391137 w 2260090"/>
              <a:gd name="connsiteY12" fmla="*/ 232185 h 3179856"/>
              <a:gd name="connsiteX13" fmla="*/ 411848 w 2260090"/>
              <a:gd name="connsiteY13" fmla="*/ 161779 h 3179856"/>
              <a:gd name="connsiteX14" fmla="*/ 606873 w 2260090"/>
              <a:gd name="connsiteY14" fmla="*/ 55622 h 3179856"/>
              <a:gd name="connsiteX15" fmla="*/ 683394 w 2260090"/>
              <a:gd name="connsiteY15" fmla="*/ 78131 h 3179856"/>
              <a:gd name="connsiteX16" fmla="*/ 742394 w 2260090"/>
              <a:gd name="connsiteY16" fmla="*/ 125851 h 3179856"/>
              <a:gd name="connsiteX17" fmla="*/ 747960 w 2260090"/>
              <a:gd name="connsiteY17" fmla="*/ 106926 h 3179856"/>
              <a:gd name="connsiteX18" fmla="*/ 942986 w 2260090"/>
              <a:gd name="connsiteY18" fmla="*/ 769 h 3179856"/>
              <a:gd name="connsiteX19" fmla="*/ 1079378 w 2260090"/>
              <a:gd name="connsiteY19" fmla="*/ 71703 h 3179856"/>
              <a:gd name="connsiteX20" fmla="*/ 1112105 w 2260090"/>
              <a:gd name="connsiteY20" fmla="*/ 130717 h 3179856"/>
              <a:gd name="connsiteX21" fmla="*/ 1112679 w 2260090"/>
              <a:gd name="connsiteY21" fmla="*/ 128764 h 3179856"/>
              <a:gd name="connsiteX22" fmla="*/ 1307705 w 2260090"/>
              <a:gd name="connsiteY22" fmla="*/ 22607 h 3179856"/>
              <a:gd name="connsiteX23" fmla="*/ 1444097 w 2260090"/>
              <a:gd name="connsiteY23" fmla="*/ 93541 h 3179856"/>
              <a:gd name="connsiteX24" fmla="*/ 1490383 w 2260090"/>
              <a:gd name="connsiteY24" fmla="*/ 240142 h 3179856"/>
              <a:gd name="connsiteX25" fmla="*/ 1415812 w 2260090"/>
              <a:gd name="connsiteY25" fmla="*/ 1096313 h 3179856"/>
              <a:gd name="connsiteX26" fmla="*/ 1414639 w 2260090"/>
              <a:gd name="connsiteY26" fmla="*/ 1100299 h 3179856"/>
              <a:gd name="connsiteX27" fmla="*/ 1946814 w 2260090"/>
              <a:gd name="connsiteY27" fmla="*/ 934101 h 3179856"/>
              <a:gd name="connsiteX28" fmla="*/ 2225682 w 2260090"/>
              <a:gd name="connsiteY28" fmla="*/ 988185 h 3179856"/>
              <a:gd name="connsiteX0" fmla="*/ 2225682 w 2260090"/>
              <a:gd name="connsiteY0" fmla="*/ 988185 h 3179856"/>
              <a:gd name="connsiteX1" fmla="*/ 2171598 w 2260090"/>
              <a:gd name="connsiteY1" fmla="*/ 1267054 h 3179856"/>
              <a:gd name="connsiteX2" fmla="*/ 1092142 w 2260090"/>
              <a:gd name="connsiteY2" fmla="*/ 1995820 h 3179856"/>
              <a:gd name="connsiteX3" fmla="*/ 1092142 w 2260090"/>
              <a:gd name="connsiteY3" fmla="*/ 3179856 h 3179856"/>
              <a:gd name="connsiteX4" fmla="*/ 90129 w 2260090"/>
              <a:gd name="connsiteY4" fmla="*/ 1695666 h 3179856"/>
              <a:gd name="connsiteX5" fmla="*/ 90129 w 2260090"/>
              <a:gd name="connsiteY5" fmla="*/ 1497144 h 3179856"/>
              <a:gd name="connsiteX6" fmla="*/ 92471 w 2260090"/>
              <a:gd name="connsiteY6" fmla="*/ 1485543 h 3179856"/>
              <a:gd name="connsiteX7" fmla="*/ 0 w 2260090"/>
              <a:gd name="connsiteY7" fmla="*/ 1230316 h 3179856"/>
              <a:gd name="connsiteX8" fmla="*/ 74570 w 2260090"/>
              <a:gd name="connsiteY8" fmla="*/ 374146 h 3179856"/>
              <a:gd name="connsiteX9" fmla="*/ 292105 w 2260090"/>
              <a:gd name="connsiteY9" fmla="*/ 191468 h 3179856"/>
              <a:gd name="connsiteX10" fmla="*/ 368626 w 2260090"/>
              <a:gd name="connsiteY10" fmla="*/ 213978 h 3179856"/>
              <a:gd name="connsiteX11" fmla="*/ 391137 w 2260090"/>
              <a:gd name="connsiteY11" fmla="*/ 232185 h 3179856"/>
              <a:gd name="connsiteX12" fmla="*/ 411848 w 2260090"/>
              <a:gd name="connsiteY12" fmla="*/ 161779 h 3179856"/>
              <a:gd name="connsiteX13" fmla="*/ 606873 w 2260090"/>
              <a:gd name="connsiteY13" fmla="*/ 55622 h 3179856"/>
              <a:gd name="connsiteX14" fmla="*/ 683394 w 2260090"/>
              <a:gd name="connsiteY14" fmla="*/ 78131 h 3179856"/>
              <a:gd name="connsiteX15" fmla="*/ 742394 w 2260090"/>
              <a:gd name="connsiteY15" fmla="*/ 125851 h 3179856"/>
              <a:gd name="connsiteX16" fmla="*/ 747960 w 2260090"/>
              <a:gd name="connsiteY16" fmla="*/ 106926 h 3179856"/>
              <a:gd name="connsiteX17" fmla="*/ 942986 w 2260090"/>
              <a:gd name="connsiteY17" fmla="*/ 769 h 3179856"/>
              <a:gd name="connsiteX18" fmla="*/ 1079378 w 2260090"/>
              <a:gd name="connsiteY18" fmla="*/ 71703 h 3179856"/>
              <a:gd name="connsiteX19" fmla="*/ 1112105 w 2260090"/>
              <a:gd name="connsiteY19" fmla="*/ 130717 h 3179856"/>
              <a:gd name="connsiteX20" fmla="*/ 1112679 w 2260090"/>
              <a:gd name="connsiteY20" fmla="*/ 128764 h 3179856"/>
              <a:gd name="connsiteX21" fmla="*/ 1307705 w 2260090"/>
              <a:gd name="connsiteY21" fmla="*/ 22607 h 3179856"/>
              <a:gd name="connsiteX22" fmla="*/ 1444097 w 2260090"/>
              <a:gd name="connsiteY22" fmla="*/ 93541 h 3179856"/>
              <a:gd name="connsiteX23" fmla="*/ 1490383 w 2260090"/>
              <a:gd name="connsiteY23" fmla="*/ 240142 h 3179856"/>
              <a:gd name="connsiteX24" fmla="*/ 1415812 w 2260090"/>
              <a:gd name="connsiteY24" fmla="*/ 1096313 h 3179856"/>
              <a:gd name="connsiteX25" fmla="*/ 1414639 w 2260090"/>
              <a:gd name="connsiteY25" fmla="*/ 1100299 h 3179856"/>
              <a:gd name="connsiteX26" fmla="*/ 1946814 w 2260090"/>
              <a:gd name="connsiteY26" fmla="*/ 934101 h 3179856"/>
              <a:gd name="connsiteX27" fmla="*/ 2225682 w 2260090"/>
              <a:gd name="connsiteY27" fmla="*/ 988185 h 3179856"/>
              <a:gd name="connsiteX0" fmla="*/ 2225682 w 2260090"/>
              <a:gd name="connsiteY0" fmla="*/ 988185 h 3179856"/>
              <a:gd name="connsiteX1" fmla="*/ 2171598 w 2260090"/>
              <a:gd name="connsiteY1" fmla="*/ 1267054 h 3179856"/>
              <a:gd name="connsiteX2" fmla="*/ 1092142 w 2260090"/>
              <a:gd name="connsiteY2" fmla="*/ 1995820 h 3179856"/>
              <a:gd name="connsiteX3" fmla="*/ 1092142 w 2260090"/>
              <a:gd name="connsiteY3" fmla="*/ 3179856 h 3179856"/>
              <a:gd name="connsiteX4" fmla="*/ 90129 w 2260090"/>
              <a:gd name="connsiteY4" fmla="*/ 1695666 h 3179856"/>
              <a:gd name="connsiteX5" fmla="*/ 90129 w 2260090"/>
              <a:gd name="connsiteY5" fmla="*/ 1497144 h 3179856"/>
              <a:gd name="connsiteX6" fmla="*/ 0 w 2260090"/>
              <a:gd name="connsiteY6" fmla="*/ 1230316 h 3179856"/>
              <a:gd name="connsiteX7" fmla="*/ 74570 w 2260090"/>
              <a:gd name="connsiteY7" fmla="*/ 374146 h 3179856"/>
              <a:gd name="connsiteX8" fmla="*/ 292105 w 2260090"/>
              <a:gd name="connsiteY8" fmla="*/ 191468 h 3179856"/>
              <a:gd name="connsiteX9" fmla="*/ 368626 w 2260090"/>
              <a:gd name="connsiteY9" fmla="*/ 213978 h 3179856"/>
              <a:gd name="connsiteX10" fmla="*/ 391137 w 2260090"/>
              <a:gd name="connsiteY10" fmla="*/ 232185 h 3179856"/>
              <a:gd name="connsiteX11" fmla="*/ 411848 w 2260090"/>
              <a:gd name="connsiteY11" fmla="*/ 161779 h 3179856"/>
              <a:gd name="connsiteX12" fmla="*/ 606873 w 2260090"/>
              <a:gd name="connsiteY12" fmla="*/ 55622 h 3179856"/>
              <a:gd name="connsiteX13" fmla="*/ 683394 w 2260090"/>
              <a:gd name="connsiteY13" fmla="*/ 78131 h 3179856"/>
              <a:gd name="connsiteX14" fmla="*/ 742394 w 2260090"/>
              <a:gd name="connsiteY14" fmla="*/ 125851 h 3179856"/>
              <a:gd name="connsiteX15" fmla="*/ 747960 w 2260090"/>
              <a:gd name="connsiteY15" fmla="*/ 106926 h 3179856"/>
              <a:gd name="connsiteX16" fmla="*/ 942986 w 2260090"/>
              <a:gd name="connsiteY16" fmla="*/ 769 h 3179856"/>
              <a:gd name="connsiteX17" fmla="*/ 1079378 w 2260090"/>
              <a:gd name="connsiteY17" fmla="*/ 71703 h 3179856"/>
              <a:gd name="connsiteX18" fmla="*/ 1112105 w 2260090"/>
              <a:gd name="connsiteY18" fmla="*/ 130717 h 3179856"/>
              <a:gd name="connsiteX19" fmla="*/ 1112679 w 2260090"/>
              <a:gd name="connsiteY19" fmla="*/ 128764 h 3179856"/>
              <a:gd name="connsiteX20" fmla="*/ 1307705 w 2260090"/>
              <a:gd name="connsiteY20" fmla="*/ 22607 h 3179856"/>
              <a:gd name="connsiteX21" fmla="*/ 1444097 w 2260090"/>
              <a:gd name="connsiteY21" fmla="*/ 93541 h 3179856"/>
              <a:gd name="connsiteX22" fmla="*/ 1490383 w 2260090"/>
              <a:gd name="connsiteY22" fmla="*/ 240142 h 3179856"/>
              <a:gd name="connsiteX23" fmla="*/ 1415812 w 2260090"/>
              <a:gd name="connsiteY23" fmla="*/ 1096313 h 3179856"/>
              <a:gd name="connsiteX24" fmla="*/ 1414639 w 2260090"/>
              <a:gd name="connsiteY24" fmla="*/ 1100299 h 3179856"/>
              <a:gd name="connsiteX25" fmla="*/ 1946814 w 2260090"/>
              <a:gd name="connsiteY25" fmla="*/ 934101 h 3179856"/>
              <a:gd name="connsiteX26" fmla="*/ 2225682 w 2260090"/>
              <a:gd name="connsiteY26" fmla="*/ 988185 h 3179856"/>
              <a:gd name="connsiteX0" fmla="*/ 2225682 w 2260090"/>
              <a:gd name="connsiteY0" fmla="*/ 988185 h 3179856"/>
              <a:gd name="connsiteX1" fmla="*/ 2171598 w 2260090"/>
              <a:gd name="connsiteY1" fmla="*/ 1267054 h 3179856"/>
              <a:gd name="connsiteX2" fmla="*/ 1092142 w 2260090"/>
              <a:gd name="connsiteY2" fmla="*/ 1995820 h 3179856"/>
              <a:gd name="connsiteX3" fmla="*/ 1092142 w 2260090"/>
              <a:gd name="connsiteY3" fmla="*/ 3179856 h 3179856"/>
              <a:gd name="connsiteX4" fmla="*/ 90129 w 2260090"/>
              <a:gd name="connsiteY4" fmla="*/ 1695666 h 3179856"/>
              <a:gd name="connsiteX5" fmla="*/ 0 w 2260090"/>
              <a:gd name="connsiteY5" fmla="*/ 1230316 h 3179856"/>
              <a:gd name="connsiteX6" fmla="*/ 74570 w 2260090"/>
              <a:gd name="connsiteY6" fmla="*/ 374146 h 3179856"/>
              <a:gd name="connsiteX7" fmla="*/ 292105 w 2260090"/>
              <a:gd name="connsiteY7" fmla="*/ 191468 h 3179856"/>
              <a:gd name="connsiteX8" fmla="*/ 368626 w 2260090"/>
              <a:gd name="connsiteY8" fmla="*/ 213978 h 3179856"/>
              <a:gd name="connsiteX9" fmla="*/ 391137 w 2260090"/>
              <a:gd name="connsiteY9" fmla="*/ 232185 h 3179856"/>
              <a:gd name="connsiteX10" fmla="*/ 411848 w 2260090"/>
              <a:gd name="connsiteY10" fmla="*/ 161779 h 3179856"/>
              <a:gd name="connsiteX11" fmla="*/ 606873 w 2260090"/>
              <a:gd name="connsiteY11" fmla="*/ 55622 h 3179856"/>
              <a:gd name="connsiteX12" fmla="*/ 683394 w 2260090"/>
              <a:gd name="connsiteY12" fmla="*/ 78131 h 3179856"/>
              <a:gd name="connsiteX13" fmla="*/ 742394 w 2260090"/>
              <a:gd name="connsiteY13" fmla="*/ 125851 h 3179856"/>
              <a:gd name="connsiteX14" fmla="*/ 747960 w 2260090"/>
              <a:gd name="connsiteY14" fmla="*/ 106926 h 3179856"/>
              <a:gd name="connsiteX15" fmla="*/ 942986 w 2260090"/>
              <a:gd name="connsiteY15" fmla="*/ 769 h 3179856"/>
              <a:gd name="connsiteX16" fmla="*/ 1079378 w 2260090"/>
              <a:gd name="connsiteY16" fmla="*/ 71703 h 3179856"/>
              <a:gd name="connsiteX17" fmla="*/ 1112105 w 2260090"/>
              <a:gd name="connsiteY17" fmla="*/ 130717 h 3179856"/>
              <a:gd name="connsiteX18" fmla="*/ 1112679 w 2260090"/>
              <a:gd name="connsiteY18" fmla="*/ 128764 h 3179856"/>
              <a:gd name="connsiteX19" fmla="*/ 1307705 w 2260090"/>
              <a:gd name="connsiteY19" fmla="*/ 22607 h 3179856"/>
              <a:gd name="connsiteX20" fmla="*/ 1444097 w 2260090"/>
              <a:gd name="connsiteY20" fmla="*/ 93541 h 3179856"/>
              <a:gd name="connsiteX21" fmla="*/ 1490383 w 2260090"/>
              <a:gd name="connsiteY21" fmla="*/ 240142 h 3179856"/>
              <a:gd name="connsiteX22" fmla="*/ 1415812 w 2260090"/>
              <a:gd name="connsiteY22" fmla="*/ 1096313 h 3179856"/>
              <a:gd name="connsiteX23" fmla="*/ 1414639 w 2260090"/>
              <a:gd name="connsiteY23" fmla="*/ 1100299 h 3179856"/>
              <a:gd name="connsiteX24" fmla="*/ 1946814 w 2260090"/>
              <a:gd name="connsiteY24" fmla="*/ 934101 h 3179856"/>
              <a:gd name="connsiteX25" fmla="*/ 2225682 w 2260090"/>
              <a:gd name="connsiteY25" fmla="*/ 988185 h 3179856"/>
              <a:gd name="connsiteX0" fmla="*/ 2166297 w 2200705"/>
              <a:gd name="connsiteY0" fmla="*/ 988185 h 3179856"/>
              <a:gd name="connsiteX1" fmla="*/ 2112213 w 2200705"/>
              <a:gd name="connsiteY1" fmla="*/ 1267054 h 3179856"/>
              <a:gd name="connsiteX2" fmla="*/ 1032757 w 2200705"/>
              <a:gd name="connsiteY2" fmla="*/ 1995820 h 3179856"/>
              <a:gd name="connsiteX3" fmla="*/ 1032757 w 2200705"/>
              <a:gd name="connsiteY3" fmla="*/ 3179856 h 3179856"/>
              <a:gd name="connsiteX4" fmla="*/ 30744 w 2200705"/>
              <a:gd name="connsiteY4" fmla="*/ 1695666 h 3179856"/>
              <a:gd name="connsiteX5" fmla="*/ 0 w 2200705"/>
              <a:gd name="connsiteY5" fmla="*/ 1306767 h 3179856"/>
              <a:gd name="connsiteX6" fmla="*/ 15185 w 2200705"/>
              <a:gd name="connsiteY6" fmla="*/ 374146 h 3179856"/>
              <a:gd name="connsiteX7" fmla="*/ 232720 w 2200705"/>
              <a:gd name="connsiteY7" fmla="*/ 191468 h 3179856"/>
              <a:gd name="connsiteX8" fmla="*/ 309241 w 2200705"/>
              <a:gd name="connsiteY8" fmla="*/ 213978 h 3179856"/>
              <a:gd name="connsiteX9" fmla="*/ 331752 w 2200705"/>
              <a:gd name="connsiteY9" fmla="*/ 232185 h 3179856"/>
              <a:gd name="connsiteX10" fmla="*/ 352463 w 2200705"/>
              <a:gd name="connsiteY10" fmla="*/ 161779 h 3179856"/>
              <a:gd name="connsiteX11" fmla="*/ 547488 w 2200705"/>
              <a:gd name="connsiteY11" fmla="*/ 55622 h 3179856"/>
              <a:gd name="connsiteX12" fmla="*/ 624009 w 2200705"/>
              <a:gd name="connsiteY12" fmla="*/ 78131 h 3179856"/>
              <a:gd name="connsiteX13" fmla="*/ 683009 w 2200705"/>
              <a:gd name="connsiteY13" fmla="*/ 125851 h 3179856"/>
              <a:gd name="connsiteX14" fmla="*/ 688575 w 2200705"/>
              <a:gd name="connsiteY14" fmla="*/ 106926 h 3179856"/>
              <a:gd name="connsiteX15" fmla="*/ 883601 w 2200705"/>
              <a:gd name="connsiteY15" fmla="*/ 769 h 3179856"/>
              <a:gd name="connsiteX16" fmla="*/ 1019993 w 2200705"/>
              <a:gd name="connsiteY16" fmla="*/ 71703 h 3179856"/>
              <a:gd name="connsiteX17" fmla="*/ 1052720 w 2200705"/>
              <a:gd name="connsiteY17" fmla="*/ 130717 h 3179856"/>
              <a:gd name="connsiteX18" fmla="*/ 1053294 w 2200705"/>
              <a:gd name="connsiteY18" fmla="*/ 128764 h 3179856"/>
              <a:gd name="connsiteX19" fmla="*/ 1248320 w 2200705"/>
              <a:gd name="connsiteY19" fmla="*/ 22607 h 3179856"/>
              <a:gd name="connsiteX20" fmla="*/ 1384712 w 2200705"/>
              <a:gd name="connsiteY20" fmla="*/ 93541 h 3179856"/>
              <a:gd name="connsiteX21" fmla="*/ 1430998 w 2200705"/>
              <a:gd name="connsiteY21" fmla="*/ 240142 h 3179856"/>
              <a:gd name="connsiteX22" fmla="*/ 1356427 w 2200705"/>
              <a:gd name="connsiteY22" fmla="*/ 1096313 h 3179856"/>
              <a:gd name="connsiteX23" fmla="*/ 1355254 w 2200705"/>
              <a:gd name="connsiteY23" fmla="*/ 1100299 h 3179856"/>
              <a:gd name="connsiteX24" fmla="*/ 1887429 w 2200705"/>
              <a:gd name="connsiteY24" fmla="*/ 934101 h 3179856"/>
              <a:gd name="connsiteX25" fmla="*/ 2166297 w 2200705"/>
              <a:gd name="connsiteY25" fmla="*/ 988185 h 3179856"/>
              <a:gd name="connsiteX0" fmla="*/ 2169196 w 2203604"/>
              <a:gd name="connsiteY0" fmla="*/ 988185 h 3179856"/>
              <a:gd name="connsiteX1" fmla="*/ 2115112 w 2203604"/>
              <a:gd name="connsiteY1" fmla="*/ 1267054 h 3179856"/>
              <a:gd name="connsiteX2" fmla="*/ 1035656 w 2203604"/>
              <a:gd name="connsiteY2" fmla="*/ 1995820 h 3179856"/>
              <a:gd name="connsiteX3" fmla="*/ 1035656 w 2203604"/>
              <a:gd name="connsiteY3" fmla="*/ 3179856 h 3179856"/>
              <a:gd name="connsiteX4" fmla="*/ 33643 w 2203604"/>
              <a:gd name="connsiteY4" fmla="*/ 1695666 h 3179856"/>
              <a:gd name="connsiteX5" fmla="*/ 2899 w 2203604"/>
              <a:gd name="connsiteY5" fmla="*/ 1306767 h 3179856"/>
              <a:gd name="connsiteX6" fmla="*/ 18084 w 2203604"/>
              <a:gd name="connsiteY6" fmla="*/ 374146 h 3179856"/>
              <a:gd name="connsiteX7" fmla="*/ 235619 w 2203604"/>
              <a:gd name="connsiteY7" fmla="*/ 191468 h 3179856"/>
              <a:gd name="connsiteX8" fmla="*/ 312140 w 2203604"/>
              <a:gd name="connsiteY8" fmla="*/ 213978 h 3179856"/>
              <a:gd name="connsiteX9" fmla="*/ 334651 w 2203604"/>
              <a:gd name="connsiteY9" fmla="*/ 232185 h 3179856"/>
              <a:gd name="connsiteX10" fmla="*/ 355362 w 2203604"/>
              <a:gd name="connsiteY10" fmla="*/ 161779 h 3179856"/>
              <a:gd name="connsiteX11" fmla="*/ 550387 w 2203604"/>
              <a:gd name="connsiteY11" fmla="*/ 55622 h 3179856"/>
              <a:gd name="connsiteX12" fmla="*/ 626908 w 2203604"/>
              <a:gd name="connsiteY12" fmla="*/ 78131 h 3179856"/>
              <a:gd name="connsiteX13" fmla="*/ 685908 w 2203604"/>
              <a:gd name="connsiteY13" fmla="*/ 125851 h 3179856"/>
              <a:gd name="connsiteX14" fmla="*/ 691474 w 2203604"/>
              <a:gd name="connsiteY14" fmla="*/ 106926 h 3179856"/>
              <a:gd name="connsiteX15" fmla="*/ 886500 w 2203604"/>
              <a:gd name="connsiteY15" fmla="*/ 769 h 3179856"/>
              <a:gd name="connsiteX16" fmla="*/ 1022892 w 2203604"/>
              <a:gd name="connsiteY16" fmla="*/ 71703 h 3179856"/>
              <a:gd name="connsiteX17" fmla="*/ 1055619 w 2203604"/>
              <a:gd name="connsiteY17" fmla="*/ 130717 h 3179856"/>
              <a:gd name="connsiteX18" fmla="*/ 1056193 w 2203604"/>
              <a:gd name="connsiteY18" fmla="*/ 128764 h 3179856"/>
              <a:gd name="connsiteX19" fmla="*/ 1251219 w 2203604"/>
              <a:gd name="connsiteY19" fmla="*/ 22607 h 3179856"/>
              <a:gd name="connsiteX20" fmla="*/ 1387611 w 2203604"/>
              <a:gd name="connsiteY20" fmla="*/ 93541 h 3179856"/>
              <a:gd name="connsiteX21" fmla="*/ 1433897 w 2203604"/>
              <a:gd name="connsiteY21" fmla="*/ 240142 h 3179856"/>
              <a:gd name="connsiteX22" fmla="*/ 1359326 w 2203604"/>
              <a:gd name="connsiteY22" fmla="*/ 1096313 h 3179856"/>
              <a:gd name="connsiteX23" fmla="*/ 1358153 w 2203604"/>
              <a:gd name="connsiteY23" fmla="*/ 1100299 h 3179856"/>
              <a:gd name="connsiteX24" fmla="*/ 1890328 w 2203604"/>
              <a:gd name="connsiteY24" fmla="*/ 934101 h 3179856"/>
              <a:gd name="connsiteX25" fmla="*/ 2169196 w 2203604"/>
              <a:gd name="connsiteY25" fmla="*/ 988185 h 3179856"/>
              <a:gd name="connsiteX0" fmla="*/ 2167397 w 2201805"/>
              <a:gd name="connsiteY0" fmla="*/ 988185 h 3179856"/>
              <a:gd name="connsiteX1" fmla="*/ 2113313 w 2201805"/>
              <a:gd name="connsiteY1" fmla="*/ 1267054 h 3179856"/>
              <a:gd name="connsiteX2" fmla="*/ 1033857 w 2201805"/>
              <a:gd name="connsiteY2" fmla="*/ 1995820 h 3179856"/>
              <a:gd name="connsiteX3" fmla="*/ 1033857 w 2201805"/>
              <a:gd name="connsiteY3" fmla="*/ 3179856 h 3179856"/>
              <a:gd name="connsiteX4" fmla="*/ 102038 w 2201805"/>
              <a:gd name="connsiteY4" fmla="*/ 1788128 h 3179856"/>
              <a:gd name="connsiteX5" fmla="*/ 1100 w 2201805"/>
              <a:gd name="connsiteY5" fmla="*/ 1306767 h 3179856"/>
              <a:gd name="connsiteX6" fmla="*/ 16285 w 2201805"/>
              <a:gd name="connsiteY6" fmla="*/ 374146 h 3179856"/>
              <a:gd name="connsiteX7" fmla="*/ 233820 w 2201805"/>
              <a:gd name="connsiteY7" fmla="*/ 191468 h 3179856"/>
              <a:gd name="connsiteX8" fmla="*/ 310341 w 2201805"/>
              <a:gd name="connsiteY8" fmla="*/ 213978 h 3179856"/>
              <a:gd name="connsiteX9" fmla="*/ 332852 w 2201805"/>
              <a:gd name="connsiteY9" fmla="*/ 232185 h 3179856"/>
              <a:gd name="connsiteX10" fmla="*/ 353563 w 2201805"/>
              <a:gd name="connsiteY10" fmla="*/ 161779 h 3179856"/>
              <a:gd name="connsiteX11" fmla="*/ 548588 w 2201805"/>
              <a:gd name="connsiteY11" fmla="*/ 55622 h 3179856"/>
              <a:gd name="connsiteX12" fmla="*/ 625109 w 2201805"/>
              <a:gd name="connsiteY12" fmla="*/ 78131 h 3179856"/>
              <a:gd name="connsiteX13" fmla="*/ 684109 w 2201805"/>
              <a:gd name="connsiteY13" fmla="*/ 125851 h 3179856"/>
              <a:gd name="connsiteX14" fmla="*/ 689675 w 2201805"/>
              <a:gd name="connsiteY14" fmla="*/ 106926 h 3179856"/>
              <a:gd name="connsiteX15" fmla="*/ 884701 w 2201805"/>
              <a:gd name="connsiteY15" fmla="*/ 769 h 3179856"/>
              <a:gd name="connsiteX16" fmla="*/ 1021093 w 2201805"/>
              <a:gd name="connsiteY16" fmla="*/ 71703 h 3179856"/>
              <a:gd name="connsiteX17" fmla="*/ 1053820 w 2201805"/>
              <a:gd name="connsiteY17" fmla="*/ 130717 h 3179856"/>
              <a:gd name="connsiteX18" fmla="*/ 1054394 w 2201805"/>
              <a:gd name="connsiteY18" fmla="*/ 128764 h 3179856"/>
              <a:gd name="connsiteX19" fmla="*/ 1249420 w 2201805"/>
              <a:gd name="connsiteY19" fmla="*/ 22607 h 3179856"/>
              <a:gd name="connsiteX20" fmla="*/ 1385812 w 2201805"/>
              <a:gd name="connsiteY20" fmla="*/ 93541 h 3179856"/>
              <a:gd name="connsiteX21" fmla="*/ 1432098 w 2201805"/>
              <a:gd name="connsiteY21" fmla="*/ 240142 h 3179856"/>
              <a:gd name="connsiteX22" fmla="*/ 1357527 w 2201805"/>
              <a:gd name="connsiteY22" fmla="*/ 1096313 h 3179856"/>
              <a:gd name="connsiteX23" fmla="*/ 1356354 w 2201805"/>
              <a:gd name="connsiteY23" fmla="*/ 1100299 h 3179856"/>
              <a:gd name="connsiteX24" fmla="*/ 1888529 w 2201805"/>
              <a:gd name="connsiteY24" fmla="*/ 934101 h 3179856"/>
              <a:gd name="connsiteX25" fmla="*/ 2167397 w 220180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202095" h="3179856">
                <a:moveTo>
                  <a:pt x="2167687" y="988185"/>
                </a:moveTo>
                <a:cubicBezTo>
                  <a:pt x="2229760" y="1080127"/>
                  <a:pt x="2205545" y="1204981"/>
                  <a:pt x="2113603" y="1267054"/>
                </a:cubicBezTo>
                <a:cubicBezTo>
                  <a:pt x="1753784" y="1509976"/>
                  <a:pt x="1421598" y="1897404"/>
                  <a:pt x="1034147" y="1995820"/>
                </a:cubicBezTo>
                <a:cubicBezTo>
                  <a:pt x="867996" y="2075345"/>
                  <a:pt x="980099" y="2705122"/>
                  <a:pt x="1034147" y="3179856"/>
                </a:cubicBezTo>
                <a:lnTo>
                  <a:pt x="102328" y="1788128"/>
                </a:lnTo>
                <a:cubicBezTo>
                  <a:pt x="67914" y="1496109"/>
                  <a:pt x="-11444" y="1459753"/>
                  <a:pt x="1390" y="1306767"/>
                </a:cubicBezTo>
                <a:lnTo>
                  <a:pt x="16575" y="374146"/>
                </a:lnTo>
                <a:cubicBezTo>
                  <a:pt x="26201" y="263630"/>
                  <a:pt x="123595" y="181843"/>
                  <a:pt x="234110" y="191468"/>
                </a:cubicBezTo>
                <a:cubicBezTo>
                  <a:pt x="261739" y="193874"/>
                  <a:pt x="287573" y="201767"/>
                  <a:pt x="310631" y="213978"/>
                </a:cubicBezTo>
                <a:lnTo>
                  <a:pt x="333142" y="232185"/>
                </a:lnTo>
                <a:lnTo>
                  <a:pt x="353853" y="161779"/>
                </a:lnTo>
                <a:cubicBezTo>
                  <a:pt x="390486" y="92603"/>
                  <a:pt x="465992" y="48402"/>
                  <a:pt x="548878" y="55622"/>
                </a:cubicBezTo>
                <a:cubicBezTo>
                  <a:pt x="576507" y="58028"/>
                  <a:pt x="602341" y="65920"/>
                  <a:pt x="625399" y="78131"/>
                </a:cubicBezTo>
                <a:lnTo>
                  <a:pt x="684399" y="125851"/>
                </a:lnTo>
                <a:lnTo>
                  <a:pt x="689965" y="106926"/>
                </a:lnTo>
                <a:cubicBezTo>
                  <a:pt x="726599" y="37751"/>
                  <a:pt x="802105" y="-6450"/>
                  <a:pt x="884991" y="769"/>
                </a:cubicBezTo>
                <a:cubicBezTo>
                  <a:pt x="940249" y="5582"/>
                  <a:pt x="988325" y="32337"/>
                  <a:pt x="1021383" y="71703"/>
                </a:cubicBezTo>
                <a:lnTo>
                  <a:pt x="1054110" y="130717"/>
                </a:lnTo>
                <a:lnTo>
                  <a:pt x="1054684" y="128764"/>
                </a:lnTo>
                <a:cubicBezTo>
                  <a:pt x="1091318" y="59588"/>
                  <a:pt x="1166823" y="15387"/>
                  <a:pt x="1249710" y="22607"/>
                </a:cubicBezTo>
                <a:cubicBezTo>
                  <a:pt x="1304968" y="27420"/>
                  <a:pt x="1353044" y="54175"/>
                  <a:pt x="1386102" y="93541"/>
                </a:cubicBezTo>
                <a:cubicBezTo>
                  <a:pt x="1419160" y="132907"/>
                  <a:pt x="1437201" y="184884"/>
                  <a:pt x="1432388" y="240142"/>
                </a:cubicBezTo>
                <a:lnTo>
                  <a:pt x="1357817" y="1096313"/>
                </a:lnTo>
                <a:lnTo>
                  <a:pt x="1356644" y="1100299"/>
                </a:lnTo>
                <a:cubicBezTo>
                  <a:pt x="1494490" y="1298743"/>
                  <a:pt x="1711427" y="989500"/>
                  <a:pt x="1888819" y="934101"/>
                </a:cubicBezTo>
                <a:cubicBezTo>
                  <a:pt x="1980761" y="872029"/>
                  <a:pt x="2105615" y="896243"/>
                  <a:pt x="2167687" y="988185"/>
                </a:cubicBezTo>
                <a:close/>
              </a:path>
            </a:pathLst>
          </a:cu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80813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9"/>
          <p:cNvGrpSpPr/>
          <p:nvPr/>
        </p:nvGrpSpPr>
        <p:grpSpPr>
          <a:xfrm>
            <a:off x="9943860" y="645590"/>
            <a:ext cx="1599709" cy="393142"/>
            <a:chOff x="3275856" y="1242391"/>
            <a:chExt cx="1656184" cy="407020"/>
          </a:xfrm>
        </p:grpSpPr>
        <p:sp>
          <p:nvSpPr>
            <p:cNvPr id="107" name="Rounded Rectangle 10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alpha val="0"/>
              </a:sysClr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108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9" name="TextBox 13">
            <a:extLst>
              <a:ext uri="{FF2B5EF4-FFF2-40B4-BE49-F238E27FC236}">
                <a16:creationId xmlns:a16="http://schemas.microsoft.com/office/drawing/2014/main" xmlns="" id="{DF166F6B-B975-4F3C-BCF2-9971086140FB}"/>
              </a:ext>
            </a:extLst>
          </p:cNvPr>
          <p:cNvSpPr txBox="1"/>
          <p:nvPr/>
        </p:nvSpPr>
        <p:spPr>
          <a:xfrm>
            <a:off x="4584243" y="5676007"/>
            <a:ext cx="696413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914286"/>
            <a:r>
              <a:rPr lang="en-US" altLang="ko-KR" sz="1867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110" name="Freeform: Shape 4">
            <a:extLst>
              <a:ext uri="{FF2B5EF4-FFF2-40B4-BE49-F238E27FC236}">
                <a16:creationId xmlns:a16="http://schemas.microsoft.com/office/drawing/2014/main" xmlns="" id="{2D27DFF5-FA32-41A8-A04D-E0125D1B6938}"/>
              </a:ext>
            </a:extLst>
          </p:cNvPr>
          <p:cNvSpPr/>
          <p:nvPr/>
        </p:nvSpPr>
        <p:spPr>
          <a:xfrm>
            <a:off x="906029" y="5213732"/>
            <a:ext cx="1046784" cy="292484"/>
          </a:xfrm>
          <a:custGeom>
            <a:avLst/>
            <a:gdLst>
              <a:gd name="connsiteX0" fmla="*/ 67911 w 1046784"/>
              <a:gd name="connsiteY0" fmla="*/ 147959 h 292483"/>
              <a:gd name="connsiteX1" fmla="*/ 137183 w 1046784"/>
              <a:gd name="connsiteY1" fmla="*/ 255716 h 292483"/>
              <a:gd name="connsiteX2" fmla="*/ 158735 w 1046784"/>
              <a:gd name="connsiteY2" fmla="*/ 283425 h 292483"/>
              <a:gd name="connsiteX3" fmla="*/ 913035 w 1046784"/>
              <a:gd name="connsiteY3" fmla="*/ 283425 h 292483"/>
              <a:gd name="connsiteX4" fmla="*/ 933047 w 1046784"/>
              <a:gd name="connsiteY4" fmla="*/ 255716 h 292483"/>
              <a:gd name="connsiteX5" fmla="*/ 997702 w 1046784"/>
              <a:gd name="connsiteY5" fmla="*/ 147959 h 292483"/>
              <a:gd name="connsiteX6" fmla="*/ 1040804 w 1046784"/>
              <a:gd name="connsiteY6" fmla="*/ 18650 h 292483"/>
              <a:gd name="connsiteX7" fmla="*/ 18650 w 1046784"/>
              <a:gd name="connsiteY7" fmla="*/ 18650 h 292483"/>
              <a:gd name="connsiteX8" fmla="*/ 67911 w 1046784"/>
              <a:gd name="connsiteY8" fmla="*/ 147959 h 29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784" h="292483">
                <a:moveTo>
                  <a:pt x="67911" y="147959"/>
                </a:moveTo>
                <a:cubicBezTo>
                  <a:pt x="87923" y="183365"/>
                  <a:pt x="111014" y="220310"/>
                  <a:pt x="137183" y="255716"/>
                </a:cubicBezTo>
                <a:cubicBezTo>
                  <a:pt x="143341" y="264953"/>
                  <a:pt x="151038" y="274189"/>
                  <a:pt x="158735" y="283425"/>
                </a:cubicBezTo>
                <a:lnTo>
                  <a:pt x="913035" y="283425"/>
                </a:lnTo>
                <a:cubicBezTo>
                  <a:pt x="919193" y="274189"/>
                  <a:pt x="926890" y="264953"/>
                  <a:pt x="933047" y="255716"/>
                </a:cubicBezTo>
                <a:cubicBezTo>
                  <a:pt x="957678" y="220310"/>
                  <a:pt x="979229" y="183365"/>
                  <a:pt x="997702" y="147959"/>
                </a:cubicBezTo>
                <a:cubicBezTo>
                  <a:pt x="1017714" y="104856"/>
                  <a:pt x="1033108" y="61753"/>
                  <a:pt x="1040804" y="18650"/>
                </a:cubicBezTo>
                <a:lnTo>
                  <a:pt x="18650" y="18650"/>
                </a:lnTo>
                <a:cubicBezTo>
                  <a:pt x="29426" y="61753"/>
                  <a:pt x="46359" y="104856"/>
                  <a:pt x="67911" y="147959"/>
                </a:cubicBezTo>
                <a:close/>
              </a:path>
            </a:pathLst>
          </a:custGeom>
          <a:noFill/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pPr defTabSz="914286"/>
            <a:endParaRPr lang="en-US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111" name="Freeform: Shape 14">
            <a:extLst>
              <a:ext uri="{FF2B5EF4-FFF2-40B4-BE49-F238E27FC236}">
                <a16:creationId xmlns:a16="http://schemas.microsoft.com/office/drawing/2014/main" xmlns="" id="{3E92FD7D-E97F-4C09-B986-EB9ED6429FC5}"/>
              </a:ext>
            </a:extLst>
          </p:cNvPr>
          <p:cNvSpPr/>
          <p:nvPr/>
        </p:nvSpPr>
        <p:spPr>
          <a:xfrm>
            <a:off x="1049192" y="1496108"/>
            <a:ext cx="939027" cy="277090"/>
          </a:xfrm>
          <a:custGeom>
            <a:avLst/>
            <a:gdLst>
              <a:gd name="connsiteX0" fmla="*/ 922272 w 939027"/>
              <a:gd name="connsiteY0" fmla="*/ 238783 h 277089"/>
              <a:gd name="connsiteX1" fmla="*/ 874550 w 939027"/>
              <a:gd name="connsiteY1" fmla="*/ 84844 h 277089"/>
              <a:gd name="connsiteX2" fmla="*/ 840684 w 939027"/>
              <a:gd name="connsiteY2" fmla="*/ 18650 h 277089"/>
              <a:gd name="connsiteX3" fmla="*/ 109474 w 939027"/>
              <a:gd name="connsiteY3" fmla="*/ 18650 h 277089"/>
              <a:gd name="connsiteX4" fmla="*/ 74068 w 939027"/>
              <a:gd name="connsiteY4" fmla="*/ 84844 h 277089"/>
              <a:gd name="connsiteX5" fmla="*/ 21729 w 939027"/>
              <a:gd name="connsiteY5" fmla="*/ 238783 h 277089"/>
              <a:gd name="connsiteX6" fmla="*/ 18650 w 939027"/>
              <a:gd name="connsiteY6" fmla="*/ 269571 h 277089"/>
              <a:gd name="connsiteX7" fmla="*/ 926890 w 939027"/>
              <a:gd name="connsiteY7" fmla="*/ 269571 h 277089"/>
              <a:gd name="connsiteX8" fmla="*/ 922272 w 939027"/>
              <a:gd name="connsiteY8" fmla="*/ 238783 h 2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9027" h="277089">
                <a:moveTo>
                  <a:pt x="922272" y="238783"/>
                </a:moveTo>
                <a:cubicBezTo>
                  <a:pt x="914575" y="186444"/>
                  <a:pt x="899181" y="135644"/>
                  <a:pt x="874550" y="84844"/>
                </a:cubicBezTo>
                <a:cubicBezTo>
                  <a:pt x="863775" y="63293"/>
                  <a:pt x="852999" y="41741"/>
                  <a:pt x="840684" y="18650"/>
                </a:cubicBezTo>
                <a:lnTo>
                  <a:pt x="109474" y="18650"/>
                </a:lnTo>
                <a:cubicBezTo>
                  <a:pt x="97159" y="40202"/>
                  <a:pt x="84844" y="63293"/>
                  <a:pt x="74068" y="84844"/>
                </a:cubicBezTo>
                <a:cubicBezTo>
                  <a:pt x="47899" y="138723"/>
                  <a:pt x="29426" y="189522"/>
                  <a:pt x="21729" y="238783"/>
                </a:cubicBezTo>
                <a:cubicBezTo>
                  <a:pt x="20190" y="249559"/>
                  <a:pt x="18650" y="258795"/>
                  <a:pt x="18650" y="269571"/>
                </a:cubicBezTo>
                <a:lnTo>
                  <a:pt x="926890" y="269571"/>
                </a:lnTo>
                <a:cubicBezTo>
                  <a:pt x="925350" y="258795"/>
                  <a:pt x="923811" y="249559"/>
                  <a:pt x="922272" y="238783"/>
                </a:cubicBezTo>
                <a:close/>
              </a:path>
            </a:pathLst>
          </a:custGeom>
          <a:noFill/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pPr defTabSz="914286"/>
            <a:endParaRPr lang="en-US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112" name="Freeform: Shape 15">
            <a:extLst>
              <a:ext uri="{FF2B5EF4-FFF2-40B4-BE49-F238E27FC236}">
                <a16:creationId xmlns:a16="http://schemas.microsoft.com/office/drawing/2014/main" xmlns="" id="{BB3C9BBE-EC25-47B2-B3D9-832D0DF0F417}"/>
              </a:ext>
            </a:extLst>
          </p:cNvPr>
          <p:cNvSpPr/>
          <p:nvPr/>
        </p:nvSpPr>
        <p:spPr>
          <a:xfrm>
            <a:off x="1018404" y="3143254"/>
            <a:ext cx="892846" cy="277090"/>
          </a:xfrm>
          <a:custGeom>
            <a:avLst/>
            <a:gdLst>
              <a:gd name="connsiteX0" fmla="*/ 888405 w 892845"/>
              <a:gd name="connsiteY0" fmla="*/ 74068 h 277089"/>
              <a:gd name="connsiteX1" fmla="*/ 860696 w 892845"/>
              <a:gd name="connsiteY1" fmla="*/ 18650 h 277089"/>
              <a:gd name="connsiteX2" fmla="*/ 97159 w 892845"/>
              <a:gd name="connsiteY2" fmla="*/ 18650 h 277089"/>
              <a:gd name="connsiteX3" fmla="*/ 58674 w 892845"/>
              <a:gd name="connsiteY3" fmla="*/ 81765 h 277089"/>
              <a:gd name="connsiteX4" fmla="*/ 18650 w 892845"/>
              <a:gd name="connsiteY4" fmla="*/ 235704 h 277089"/>
              <a:gd name="connsiteX5" fmla="*/ 18650 w 892845"/>
              <a:gd name="connsiteY5" fmla="*/ 235704 h 277089"/>
              <a:gd name="connsiteX6" fmla="*/ 20190 w 892845"/>
              <a:gd name="connsiteY6" fmla="*/ 269571 h 277089"/>
              <a:gd name="connsiteX7" fmla="*/ 538964 w 892845"/>
              <a:gd name="connsiteY7" fmla="*/ 269571 h 277089"/>
              <a:gd name="connsiteX8" fmla="*/ 538964 w 892845"/>
              <a:gd name="connsiteY8" fmla="*/ 74068 h 277089"/>
              <a:gd name="connsiteX9" fmla="*/ 888405 w 892845"/>
              <a:gd name="connsiteY9" fmla="*/ 74068 h 2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2845" h="277089">
                <a:moveTo>
                  <a:pt x="888405" y="74068"/>
                </a:moveTo>
                <a:cubicBezTo>
                  <a:pt x="880708" y="55596"/>
                  <a:pt x="869932" y="37123"/>
                  <a:pt x="860696" y="18650"/>
                </a:cubicBezTo>
                <a:lnTo>
                  <a:pt x="97159" y="18650"/>
                </a:lnTo>
                <a:cubicBezTo>
                  <a:pt x="81765" y="38662"/>
                  <a:pt x="69450" y="60214"/>
                  <a:pt x="58674" y="81765"/>
                </a:cubicBezTo>
                <a:cubicBezTo>
                  <a:pt x="32505" y="131026"/>
                  <a:pt x="18650" y="181826"/>
                  <a:pt x="18650" y="235704"/>
                </a:cubicBezTo>
                <a:cubicBezTo>
                  <a:pt x="18650" y="235704"/>
                  <a:pt x="18650" y="235704"/>
                  <a:pt x="18650" y="235704"/>
                </a:cubicBezTo>
                <a:cubicBezTo>
                  <a:pt x="18650" y="246480"/>
                  <a:pt x="18650" y="258795"/>
                  <a:pt x="20190" y="269571"/>
                </a:cubicBezTo>
                <a:lnTo>
                  <a:pt x="538964" y="269571"/>
                </a:lnTo>
                <a:lnTo>
                  <a:pt x="538964" y="74068"/>
                </a:lnTo>
                <a:lnTo>
                  <a:pt x="888405" y="74068"/>
                </a:lnTo>
                <a:close/>
              </a:path>
            </a:pathLst>
          </a:custGeom>
          <a:noFill/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pPr defTabSz="914286"/>
            <a:endParaRPr lang="en-US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113" name="Freeform: Shape 16">
            <a:extLst>
              <a:ext uri="{FF2B5EF4-FFF2-40B4-BE49-F238E27FC236}">
                <a16:creationId xmlns:a16="http://schemas.microsoft.com/office/drawing/2014/main" xmlns="" id="{29898A41-40B0-45E9-9B71-D0C5903AE86C}"/>
              </a:ext>
            </a:extLst>
          </p:cNvPr>
          <p:cNvSpPr/>
          <p:nvPr/>
        </p:nvSpPr>
        <p:spPr>
          <a:xfrm>
            <a:off x="1052271" y="1856325"/>
            <a:ext cx="923633" cy="277090"/>
          </a:xfrm>
          <a:custGeom>
            <a:avLst/>
            <a:gdLst>
              <a:gd name="connsiteX0" fmla="*/ 831448 w 923633"/>
              <a:gd name="connsiteY0" fmla="*/ 264953 h 277089"/>
              <a:gd name="connsiteX1" fmla="*/ 883787 w 923633"/>
              <a:gd name="connsiteY1" fmla="*/ 157195 h 277089"/>
              <a:gd name="connsiteX2" fmla="*/ 919193 w 923633"/>
              <a:gd name="connsiteY2" fmla="*/ 18650 h 277089"/>
              <a:gd name="connsiteX3" fmla="*/ 18650 w 923633"/>
              <a:gd name="connsiteY3" fmla="*/ 18650 h 277089"/>
              <a:gd name="connsiteX4" fmla="*/ 52517 w 923633"/>
              <a:gd name="connsiteY4" fmla="*/ 157195 h 277089"/>
              <a:gd name="connsiteX5" fmla="*/ 104856 w 923633"/>
              <a:gd name="connsiteY5" fmla="*/ 264953 h 277089"/>
              <a:gd name="connsiteX6" fmla="*/ 106395 w 923633"/>
              <a:gd name="connsiteY6" fmla="*/ 268031 h 277089"/>
              <a:gd name="connsiteX7" fmla="*/ 828369 w 923633"/>
              <a:gd name="connsiteY7" fmla="*/ 268031 h 277089"/>
              <a:gd name="connsiteX8" fmla="*/ 831448 w 923633"/>
              <a:gd name="connsiteY8" fmla="*/ 264953 h 2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3633" h="277089">
                <a:moveTo>
                  <a:pt x="831448" y="264953"/>
                </a:moveTo>
                <a:cubicBezTo>
                  <a:pt x="851460" y="229547"/>
                  <a:pt x="869932" y="194141"/>
                  <a:pt x="883787" y="157195"/>
                </a:cubicBezTo>
                <a:cubicBezTo>
                  <a:pt x="900720" y="112553"/>
                  <a:pt x="911496" y="66371"/>
                  <a:pt x="919193" y="18650"/>
                </a:cubicBezTo>
                <a:lnTo>
                  <a:pt x="18650" y="18650"/>
                </a:lnTo>
                <a:cubicBezTo>
                  <a:pt x="24808" y="67911"/>
                  <a:pt x="35584" y="114092"/>
                  <a:pt x="52517" y="157195"/>
                </a:cubicBezTo>
                <a:cubicBezTo>
                  <a:pt x="66371" y="194141"/>
                  <a:pt x="84844" y="231086"/>
                  <a:pt x="104856" y="264953"/>
                </a:cubicBezTo>
                <a:cubicBezTo>
                  <a:pt x="104856" y="266492"/>
                  <a:pt x="106395" y="266492"/>
                  <a:pt x="106395" y="268031"/>
                </a:cubicBezTo>
                <a:lnTo>
                  <a:pt x="828369" y="268031"/>
                </a:lnTo>
                <a:cubicBezTo>
                  <a:pt x="829908" y="266492"/>
                  <a:pt x="829908" y="266492"/>
                  <a:pt x="831448" y="264953"/>
                </a:cubicBezTo>
                <a:close/>
              </a:path>
            </a:pathLst>
          </a:custGeom>
          <a:noFill/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pPr defTabSz="914286"/>
            <a:endParaRPr lang="en-US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114" name="Freeform: Shape 17">
            <a:extLst>
              <a:ext uri="{FF2B5EF4-FFF2-40B4-BE49-F238E27FC236}">
                <a16:creationId xmlns:a16="http://schemas.microsoft.com/office/drawing/2014/main" xmlns="" id="{614DBE7D-3558-4414-95D8-884751D88C88}"/>
              </a:ext>
            </a:extLst>
          </p:cNvPr>
          <p:cNvSpPr/>
          <p:nvPr/>
        </p:nvSpPr>
        <p:spPr>
          <a:xfrm>
            <a:off x="1032259" y="3501932"/>
            <a:ext cx="862058" cy="277090"/>
          </a:xfrm>
          <a:custGeom>
            <a:avLst/>
            <a:gdLst>
              <a:gd name="connsiteX0" fmla="*/ 522030 w 862057"/>
              <a:gd name="connsiteY0" fmla="*/ 18650 h 277089"/>
              <a:gd name="connsiteX1" fmla="*/ 18650 w 862057"/>
              <a:gd name="connsiteY1" fmla="*/ 18650 h 277089"/>
              <a:gd name="connsiteX2" fmla="*/ 57135 w 862057"/>
              <a:gd name="connsiteY2" fmla="*/ 138723 h 277089"/>
              <a:gd name="connsiteX3" fmla="*/ 109474 w 862057"/>
              <a:gd name="connsiteY3" fmla="*/ 246480 h 277089"/>
              <a:gd name="connsiteX4" fmla="*/ 123329 w 862057"/>
              <a:gd name="connsiteY4" fmla="*/ 268031 h 277089"/>
              <a:gd name="connsiteX5" fmla="*/ 811436 w 862057"/>
              <a:gd name="connsiteY5" fmla="*/ 268031 h 277089"/>
              <a:gd name="connsiteX6" fmla="*/ 825290 w 862057"/>
              <a:gd name="connsiteY6" fmla="*/ 246480 h 277089"/>
              <a:gd name="connsiteX7" fmla="*/ 848381 w 862057"/>
              <a:gd name="connsiteY7" fmla="*/ 206456 h 277089"/>
              <a:gd name="connsiteX8" fmla="*/ 522030 w 862057"/>
              <a:gd name="connsiteY8" fmla="*/ 206456 h 277089"/>
              <a:gd name="connsiteX9" fmla="*/ 522030 w 862057"/>
              <a:gd name="connsiteY9" fmla="*/ 18650 h 2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2057" h="277089">
                <a:moveTo>
                  <a:pt x="522030" y="18650"/>
                </a:moveTo>
                <a:lnTo>
                  <a:pt x="18650" y="18650"/>
                </a:lnTo>
                <a:cubicBezTo>
                  <a:pt x="27887" y="60214"/>
                  <a:pt x="40202" y="100238"/>
                  <a:pt x="57135" y="138723"/>
                </a:cubicBezTo>
                <a:cubicBezTo>
                  <a:pt x="72529" y="175668"/>
                  <a:pt x="89462" y="211074"/>
                  <a:pt x="109474" y="246480"/>
                </a:cubicBezTo>
                <a:cubicBezTo>
                  <a:pt x="114092" y="254177"/>
                  <a:pt x="118711" y="261874"/>
                  <a:pt x="123329" y="268031"/>
                </a:cubicBezTo>
                <a:lnTo>
                  <a:pt x="811436" y="268031"/>
                </a:lnTo>
                <a:cubicBezTo>
                  <a:pt x="816054" y="260334"/>
                  <a:pt x="820672" y="252637"/>
                  <a:pt x="825290" y="246480"/>
                </a:cubicBezTo>
                <a:cubicBezTo>
                  <a:pt x="832987" y="234165"/>
                  <a:pt x="840684" y="220310"/>
                  <a:pt x="848381" y="206456"/>
                </a:cubicBezTo>
                <a:lnTo>
                  <a:pt x="522030" y="206456"/>
                </a:lnTo>
                <a:lnTo>
                  <a:pt x="522030" y="18650"/>
                </a:lnTo>
                <a:close/>
              </a:path>
            </a:pathLst>
          </a:custGeom>
          <a:noFill/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pPr defTabSz="914286"/>
            <a:endParaRPr lang="en-US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115" name="Freeform: Shape 18">
            <a:extLst>
              <a:ext uri="{FF2B5EF4-FFF2-40B4-BE49-F238E27FC236}">
                <a16:creationId xmlns:a16="http://schemas.microsoft.com/office/drawing/2014/main" xmlns="" id="{05995D32-6A82-439F-AEA6-48407C44F08D}"/>
              </a:ext>
            </a:extLst>
          </p:cNvPr>
          <p:cNvSpPr/>
          <p:nvPr/>
        </p:nvSpPr>
        <p:spPr>
          <a:xfrm>
            <a:off x="898332" y="4835042"/>
            <a:ext cx="1062178" cy="292484"/>
          </a:xfrm>
          <a:custGeom>
            <a:avLst/>
            <a:gdLst>
              <a:gd name="connsiteX0" fmla="*/ 72529 w 1062178"/>
              <a:gd name="connsiteY0" fmla="*/ 109475 h 292483"/>
              <a:gd name="connsiteX1" fmla="*/ 20190 w 1062178"/>
              <a:gd name="connsiteY1" fmla="*/ 263413 h 292483"/>
              <a:gd name="connsiteX2" fmla="*/ 18650 w 1062178"/>
              <a:gd name="connsiteY2" fmla="*/ 281886 h 292483"/>
              <a:gd name="connsiteX3" fmla="*/ 1053120 w 1062178"/>
              <a:gd name="connsiteY3" fmla="*/ 281886 h 292483"/>
              <a:gd name="connsiteX4" fmla="*/ 1050041 w 1062178"/>
              <a:gd name="connsiteY4" fmla="*/ 263413 h 292483"/>
              <a:gd name="connsiteX5" fmla="*/ 991544 w 1062178"/>
              <a:gd name="connsiteY5" fmla="*/ 109475 h 292483"/>
              <a:gd name="connsiteX6" fmla="*/ 933047 w 1062178"/>
              <a:gd name="connsiteY6" fmla="*/ 18650 h 292483"/>
              <a:gd name="connsiteX7" fmla="*/ 131026 w 1062178"/>
              <a:gd name="connsiteY7" fmla="*/ 18650 h 292483"/>
              <a:gd name="connsiteX8" fmla="*/ 72529 w 1062178"/>
              <a:gd name="connsiteY8" fmla="*/ 109475 h 29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2178" h="292483">
                <a:moveTo>
                  <a:pt x="72529" y="109475"/>
                </a:moveTo>
                <a:cubicBezTo>
                  <a:pt x="46359" y="160274"/>
                  <a:pt x="27887" y="211074"/>
                  <a:pt x="20190" y="263413"/>
                </a:cubicBezTo>
                <a:cubicBezTo>
                  <a:pt x="18650" y="269571"/>
                  <a:pt x="18650" y="275728"/>
                  <a:pt x="18650" y="281886"/>
                </a:cubicBezTo>
                <a:lnTo>
                  <a:pt x="1053120" y="281886"/>
                </a:lnTo>
                <a:cubicBezTo>
                  <a:pt x="1051580" y="275728"/>
                  <a:pt x="1051580" y="269571"/>
                  <a:pt x="1050041" y="263413"/>
                </a:cubicBezTo>
                <a:cubicBezTo>
                  <a:pt x="1040804" y="211074"/>
                  <a:pt x="1020792" y="160274"/>
                  <a:pt x="991544" y="109475"/>
                </a:cubicBezTo>
                <a:cubicBezTo>
                  <a:pt x="974611" y="78687"/>
                  <a:pt x="954599" y="49438"/>
                  <a:pt x="933047" y="18650"/>
                </a:cubicBezTo>
                <a:lnTo>
                  <a:pt x="131026" y="18650"/>
                </a:lnTo>
                <a:cubicBezTo>
                  <a:pt x="107935" y="49438"/>
                  <a:pt x="87923" y="78687"/>
                  <a:pt x="72529" y="109475"/>
                </a:cubicBezTo>
                <a:close/>
              </a:path>
            </a:pathLst>
          </a:custGeom>
          <a:noFill/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pPr defTabSz="914286"/>
            <a:endParaRPr lang="en-US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116" name="Freeform: Shape 82">
            <a:extLst>
              <a:ext uri="{FF2B5EF4-FFF2-40B4-BE49-F238E27FC236}">
                <a16:creationId xmlns:a16="http://schemas.microsoft.com/office/drawing/2014/main" xmlns="" id="{C933193F-DCE5-4F76-9215-8D4466550A49}"/>
              </a:ext>
            </a:extLst>
          </p:cNvPr>
          <p:cNvSpPr/>
          <p:nvPr/>
        </p:nvSpPr>
        <p:spPr>
          <a:xfrm>
            <a:off x="1432887" y="-1540"/>
            <a:ext cx="1571716" cy="6856439"/>
          </a:xfrm>
          <a:custGeom>
            <a:avLst/>
            <a:gdLst>
              <a:gd name="connsiteX0" fmla="*/ 564956 w 1571716"/>
              <a:gd name="connsiteY0" fmla="*/ 6049798 h 6856439"/>
              <a:gd name="connsiteX1" fmla="*/ 694265 w 1571716"/>
              <a:gd name="connsiteY1" fmla="*/ 6156016 h 6856439"/>
              <a:gd name="connsiteX2" fmla="*/ 741986 w 1571716"/>
              <a:gd name="connsiteY2" fmla="*/ 6196040 h 6856439"/>
              <a:gd name="connsiteX3" fmla="*/ 241684 w 1571716"/>
              <a:gd name="connsiteY3" fmla="*/ 6856439 h 6856439"/>
              <a:gd name="connsiteX4" fmla="*/ 0 w 1571716"/>
              <a:gd name="connsiteY4" fmla="*/ 6856439 h 6856439"/>
              <a:gd name="connsiteX5" fmla="*/ 564956 w 1571716"/>
              <a:gd name="connsiteY5" fmla="*/ 6049798 h 6856439"/>
              <a:gd name="connsiteX6" fmla="*/ 252460 w 1571716"/>
              <a:gd name="connsiteY6" fmla="*/ 5232384 h 6856439"/>
              <a:gd name="connsiteX7" fmla="*/ 301721 w 1571716"/>
              <a:gd name="connsiteY7" fmla="*/ 5361692 h 6856439"/>
              <a:gd name="connsiteX8" fmla="*/ 370993 w 1571716"/>
              <a:gd name="connsiteY8" fmla="*/ 5469450 h 6856439"/>
              <a:gd name="connsiteX9" fmla="*/ 392544 w 1571716"/>
              <a:gd name="connsiteY9" fmla="*/ 5497159 h 6856439"/>
              <a:gd name="connsiteX10" fmla="*/ 1146845 w 1571716"/>
              <a:gd name="connsiteY10" fmla="*/ 5497159 h 6856439"/>
              <a:gd name="connsiteX11" fmla="*/ 1166857 w 1571716"/>
              <a:gd name="connsiteY11" fmla="*/ 5469450 h 6856439"/>
              <a:gd name="connsiteX12" fmla="*/ 1231511 w 1571716"/>
              <a:gd name="connsiteY12" fmla="*/ 5361692 h 6856439"/>
              <a:gd name="connsiteX13" fmla="*/ 1276154 w 1571716"/>
              <a:gd name="connsiteY13" fmla="*/ 5232384 h 6856439"/>
              <a:gd name="connsiteX14" fmla="*/ 355599 w 1571716"/>
              <a:gd name="connsiteY14" fmla="*/ 4853693 h 6856439"/>
              <a:gd name="connsiteX15" fmla="*/ 297102 w 1571716"/>
              <a:gd name="connsiteY15" fmla="*/ 4944517 h 6856439"/>
              <a:gd name="connsiteX16" fmla="*/ 244763 w 1571716"/>
              <a:gd name="connsiteY16" fmla="*/ 5098456 h 6856439"/>
              <a:gd name="connsiteX17" fmla="*/ 243224 w 1571716"/>
              <a:gd name="connsiteY17" fmla="*/ 5116929 h 6856439"/>
              <a:gd name="connsiteX18" fmla="*/ 1277693 w 1571716"/>
              <a:gd name="connsiteY18" fmla="*/ 5116929 h 6856439"/>
              <a:gd name="connsiteX19" fmla="*/ 1274614 w 1571716"/>
              <a:gd name="connsiteY19" fmla="*/ 5098456 h 6856439"/>
              <a:gd name="connsiteX20" fmla="*/ 1216118 w 1571716"/>
              <a:gd name="connsiteY20" fmla="*/ 4944517 h 6856439"/>
              <a:gd name="connsiteX21" fmla="*/ 1157621 w 1571716"/>
              <a:gd name="connsiteY21" fmla="*/ 4853693 h 6856439"/>
              <a:gd name="connsiteX22" fmla="*/ 397163 w 1571716"/>
              <a:gd name="connsiteY22" fmla="*/ 1874976 h 6856439"/>
              <a:gd name="connsiteX23" fmla="*/ 431029 w 1571716"/>
              <a:gd name="connsiteY23" fmla="*/ 2013521 h 6856439"/>
              <a:gd name="connsiteX24" fmla="*/ 483368 w 1571716"/>
              <a:gd name="connsiteY24" fmla="*/ 2121278 h 6856439"/>
              <a:gd name="connsiteX25" fmla="*/ 486447 w 1571716"/>
              <a:gd name="connsiteY25" fmla="*/ 2124357 h 6856439"/>
              <a:gd name="connsiteX26" fmla="*/ 1206881 w 1571716"/>
              <a:gd name="connsiteY26" fmla="*/ 2124357 h 6856439"/>
              <a:gd name="connsiteX27" fmla="*/ 1208421 w 1571716"/>
              <a:gd name="connsiteY27" fmla="*/ 2121278 h 6856439"/>
              <a:gd name="connsiteX28" fmla="*/ 1260760 w 1571716"/>
              <a:gd name="connsiteY28" fmla="*/ 2013521 h 6856439"/>
              <a:gd name="connsiteX29" fmla="*/ 1296166 w 1571716"/>
              <a:gd name="connsiteY29" fmla="*/ 1874976 h 6856439"/>
              <a:gd name="connsiteX30" fmla="*/ 484908 w 1571716"/>
              <a:gd name="connsiteY30" fmla="*/ 1514759 h 6856439"/>
              <a:gd name="connsiteX31" fmla="*/ 449502 w 1571716"/>
              <a:gd name="connsiteY31" fmla="*/ 1580953 h 6856439"/>
              <a:gd name="connsiteX32" fmla="*/ 397163 w 1571716"/>
              <a:gd name="connsiteY32" fmla="*/ 1734891 h 6856439"/>
              <a:gd name="connsiteX33" fmla="*/ 392544 w 1571716"/>
              <a:gd name="connsiteY33" fmla="*/ 1765679 h 6856439"/>
              <a:gd name="connsiteX34" fmla="*/ 1300784 w 1571716"/>
              <a:gd name="connsiteY34" fmla="*/ 1765679 h 6856439"/>
              <a:gd name="connsiteX35" fmla="*/ 1297705 w 1571716"/>
              <a:gd name="connsiteY35" fmla="*/ 1734891 h 6856439"/>
              <a:gd name="connsiteX36" fmla="*/ 1249984 w 1571716"/>
              <a:gd name="connsiteY36" fmla="*/ 1580953 h 6856439"/>
              <a:gd name="connsiteX37" fmla="*/ 1216118 w 1571716"/>
              <a:gd name="connsiteY37" fmla="*/ 1514759 h 6856439"/>
              <a:gd name="connsiteX38" fmla="*/ 138545 w 1571716"/>
              <a:gd name="connsiteY38" fmla="*/ 0 h 6856439"/>
              <a:gd name="connsiteX39" fmla="*/ 406398 w 1571716"/>
              <a:gd name="connsiteY39" fmla="*/ 0 h 6856439"/>
              <a:gd name="connsiteX40" fmla="*/ 455659 w 1571716"/>
              <a:gd name="connsiteY40" fmla="*/ 346363 h 6856439"/>
              <a:gd name="connsiteX41" fmla="*/ 777391 w 1571716"/>
              <a:gd name="connsiteY41" fmla="*/ 701962 h 6856439"/>
              <a:gd name="connsiteX42" fmla="*/ 652700 w 1571716"/>
              <a:gd name="connsiteY42" fmla="*/ 845125 h 6856439"/>
              <a:gd name="connsiteX43" fmla="*/ 628070 w 1571716"/>
              <a:gd name="connsiteY43" fmla="*/ 874373 h 6856439"/>
              <a:gd name="connsiteX44" fmla="*/ 255538 w 1571716"/>
              <a:gd name="connsiteY44" fmla="*/ 464896 h 6856439"/>
              <a:gd name="connsiteX45" fmla="*/ 138545 w 1571716"/>
              <a:gd name="connsiteY45" fmla="*/ 0 h 6856439"/>
              <a:gd name="connsiteX46" fmla="*/ 1231511 w 1571716"/>
              <a:gd name="connsiteY46" fmla="*/ 0 h 6856439"/>
              <a:gd name="connsiteX47" fmla="*/ 1460880 w 1571716"/>
              <a:gd name="connsiteY47" fmla="*/ 0 h 6856439"/>
              <a:gd name="connsiteX48" fmla="*/ 1319257 w 1571716"/>
              <a:gd name="connsiteY48" fmla="*/ 466435 h 6856439"/>
              <a:gd name="connsiteX49" fmla="*/ 1009839 w 1571716"/>
              <a:gd name="connsiteY49" fmla="*/ 865137 h 6856439"/>
              <a:gd name="connsiteX50" fmla="*/ 994445 w 1571716"/>
              <a:gd name="connsiteY50" fmla="*/ 883609 h 6856439"/>
              <a:gd name="connsiteX51" fmla="*/ 979052 w 1571716"/>
              <a:gd name="connsiteY51" fmla="*/ 902082 h 6856439"/>
              <a:gd name="connsiteX52" fmla="*/ 882070 w 1571716"/>
              <a:gd name="connsiteY52" fmla="*/ 1012918 h 6856439"/>
              <a:gd name="connsiteX53" fmla="*/ 828191 w 1571716"/>
              <a:gd name="connsiteY53" fmla="*/ 1072954 h 6856439"/>
              <a:gd name="connsiteX54" fmla="*/ 812798 w 1571716"/>
              <a:gd name="connsiteY54" fmla="*/ 1091427 h 6856439"/>
              <a:gd name="connsiteX55" fmla="*/ 797404 w 1571716"/>
              <a:gd name="connsiteY55" fmla="*/ 1109900 h 6856439"/>
              <a:gd name="connsiteX56" fmla="*/ 554180 w 1571716"/>
              <a:gd name="connsiteY56" fmla="*/ 1411620 h 6856439"/>
              <a:gd name="connsiteX57" fmla="*/ 1145306 w 1571716"/>
              <a:gd name="connsiteY57" fmla="*/ 1411620 h 6856439"/>
              <a:gd name="connsiteX58" fmla="*/ 866676 w 1571716"/>
              <a:gd name="connsiteY58" fmla="*/ 1106821 h 6856439"/>
              <a:gd name="connsiteX59" fmla="*/ 925173 w 1571716"/>
              <a:gd name="connsiteY59" fmla="*/ 1040627 h 6856439"/>
              <a:gd name="connsiteX60" fmla="*/ 1017536 w 1571716"/>
              <a:gd name="connsiteY60" fmla="*/ 934409 h 6856439"/>
              <a:gd name="connsiteX61" fmla="*/ 1544007 w 1571716"/>
              <a:gd name="connsiteY61" fmla="*/ 1798006 h 6856439"/>
              <a:gd name="connsiteX62" fmla="*/ 1071415 w 1571716"/>
              <a:gd name="connsiteY62" fmla="*/ 2620040 h 6856439"/>
              <a:gd name="connsiteX63" fmla="*/ 966736 w 1571716"/>
              <a:gd name="connsiteY63" fmla="*/ 2535374 h 6856439"/>
              <a:gd name="connsiteX64" fmla="*/ 891306 w 1571716"/>
              <a:gd name="connsiteY64" fmla="*/ 2475338 h 6856439"/>
              <a:gd name="connsiteX65" fmla="*/ 1132990 w 1571716"/>
              <a:gd name="connsiteY65" fmla="*/ 2235193 h 6856439"/>
              <a:gd name="connsiteX66" fmla="*/ 564956 w 1571716"/>
              <a:gd name="connsiteY66" fmla="*/ 2235193 h 6856439"/>
              <a:gd name="connsiteX67" fmla="*/ 815876 w 1571716"/>
              <a:gd name="connsiteY67" fmla="*/ 2475338 h 6856439"/>
              <a:gd name="connsiteX68" fmla="*/ 834349 w 1571716"/>
              <a:gd name="connsiteY68" fmla="*/ 2490731 h 6856439"/>
              <a:gd name="connsiteX69" fmla="*/ 852822 w 1571716"/>
              <a:gd name="connsiteY69" fmla="*/ 2506125 h 6856439"/>
              <a:gd name="connsiteX70" fmla="*/ 931331 w 1571716"/>
              <a:gd name="connsiteY70" fmla="*/ 2569240 h 6856439"/>
              <a:gd name="connsiteX71" fmla="*/ 1032930 w 1571716"/>
              <a:gd name="connsiteY71" fmla="*/ 2650828 h 6856439"/>
              <a:gd name="connsiteX72" fmla="*/ 1051403 w 1571716"/>
              <a:gd name="connsiteY72" fmla="*/ 2666222 h 6856439"/>
              <a:gd name="connsiteX73" fmla="*/ 1069876 w 1571716"/>
              <a:gd name="connsiteY73" fmla="*/ 2681616 h 6856439"/>
              <a:gd name="connsiteX74" fmla="*/ 1487050 w 1571716"/>
              <a:gd name="connsiteY74" fmla="*/ 3218862 h 6856439"/>
              <a:gd name="connsiteX75" fmla="*/ 1231511 w 1571716"/>
              <a:gd name="connsiteY75" fmla="*/ 3218862 h 6856439"/>
              <a:gd name="connsiteX76" fmla="*/ 1203802 w 1571716"/>
              <a:gd name="connsiteY76" fmla="*/ 3163444 h 6856439"/>
              <a:gd name="connsiteX77" fmla="*/ 440266 w 1571716"/>
              <a:gd name="connsiteY77" fmla="*/ 3163444 h 6856439"/>
              <a:gd name="connsiteX78" fmla="*/ 401781 w 1571716"/>
              <a:gd name="connsiteY78" fmla="*/ 3226560 h 6856439"/>
              <a:gd name="connsiteX79" fmla="*/ 361757 w 1571716"/>
              <a:gd name="connsiteY79" fmla="*/ 3380498 h 6856439"/>
              <a:gd name="connsiteX80" fmla="*/ 363296 w 1571716"/>
              <a:gd name="connsiteY80" fmla="*/ 3414365 h 6856439"/>
              <a:gd name="connsiteX81" fmla="*/ 880531 w 1571716"/>
              <a:gd name="connsiteY81" fmla="*/ 3414365 h 6856439"/>
              <a:gd name="connsiteX82" fmla="*/ 880531 w 1571716"/>
              <a:gd name="connsiteY82" fmla="*/ 3522122 h 6856439"/>
              <a:gd name="connsiteX83" fmla="*/ 377151 w 1571716"/>
              <a:gd name="connsiteY83" fmla="*/ 3522122 h 6856439"/>
              <a:gd name="connsiteX84" fmla="*/ 415635 w 1571716"/>
              <a:gd name="connsiteY84" fmla="*/ 3642194 h 6856439"/>
              <a:gd name="connsiteX85" fmla="*/ 467974 w 1571716"/>
              <a:gd name="connsiteY85" fmla="*/ 3749952 h 6856439"/>
              <a:gd name="connsiteX86" fmla="*/ 481829 w 1571716"/>
              <a:gd name="connsiteY86" fmla="*/ 3771503 h 6856439"/>
              <a:gd name="connsiteX87" fmla="*/ 1169936 w 1571716"/>
              <a:gd name="connsiteY87" fmla="*/ 3771503 h 6856439"/>
              <a:gd name="connsiteX88" fmla="*/ 1183790 w 1571716"/>
              <a:gd name="connsiteY88" fmla="*/ 3749952 h 6856439"/>
              <a:gd name="connsiteX89" fmla="*/ 1206881 w 1571716"/>
              <a:gd name="connsiteY89" fmla="*/ 3709927 h 6856439"/>
              <a:gd name="connsiteX90" fmla="*/ 1468577 w 1571716"/>
              <a:gd name="connsiteY90" fmla="*/ 3709927 h 6856439"/>
              <a:gd name="connsiteX91" fmla="*/ 999064 w 1571716"/>
              <a:gd name="connsiteY91" fmla="*/ 4279501 h 6856439"/>
              <a:gd name="connsiteX92" fmla="*/ 980591 w 1571716"/>
              <a:gd name="connsiteY92" fmla="*/ 4294895 h 6856439"/>
              <a:gd name="connsiteX93" fmla="*/ 962118 w 1571716"/>
              <a:gd name="connsiteY93" fmla="*/ 4310289 h 6856439"/>
              <a:gd name="connsiteX94" fmla="*/ 811258 w 1571716"/>
              <a:gd name="connsiteY94" fmla="*/ 4431901 h 6856439"/>
              <a:gd name="connsiteX95" fmla="*/ 782010 w 1571716"/>
              <a:gd name="connsiteY95" fmla="*/ 4454992 h 6856439"/>
              <a:gd name="connsiteX96" fmla="*/ 761998 w 1571716"/>
              <a:gd name="connsiteY96" fmla="*/ 4470385 h 6856439"/>
              <a:gd name="connsiteX97" fmla="*/ 741986 w 1571716"/>
              <a:gd name="connsiteY97" fmla="*/ 4484240 h 6856439"/>
              <a:gd name="connsiteX98" fmla="*/ 454120 w 1571716"/>
              <a:gd name="connsiteY98" fmla="*/ 4738239 h 6856439"/>
              <a:gd name="connsiteX99" fmla="*/ 1066797 w 1571716"/>
              <a:gd name="connsiteY99" fmla="*/ 4738239 h 6856439"/>
              <a:gd name="connsiteX100" fmla="*/ 818955 w 1571716"/>
              <a:gd name="connsiteY100" fmla="*/ 4487319 h 6856439"/>
              <a:gd name="connsiteX101" fmla="*/ 846664 w 1571716"/>
              <a:gd name="connsiteY101" fmla="*/ 4465767 h 6856439"/>
              <a:gd name="connsiteX102" fmla="*/ 997524 w 1571716"/>
              <a:gd name="connsiteY102" fmla="*/ 4342616 h 6856439"/>
              <a:gd name="connsiteX103" fmla="*/ 1522456 w 1571716"/>
              <a:gd name="connsiteY103" fmla="*/ 5161572 h 6856439"/>
              <a:gd name="connsiteX104" fmla="*/ 992906 w 1571716"/>
              <a:gd name="connsiteY104" fmla="*/ 5980527 h 6856439"/>
              <a:gd name="connsiteX105" fmla="*/ 928252 w 1571716"/>
              <a:gd name="connsiteY105" fmla="*/ 5926648 h 6856439"/>
              <a:gd name="connsiteX106" fmla="*/ 815876 w 1571716"/>
              <a:gd name="connsiteY106" fmla="*/ 5834285 h 6856439"/>
              <a:gd name="connsiteX107" fmla="*/ 1051403 w 1571716"/>
              <a:gd name="connsiteY107" fmla="*/ 5609534 h 6856439"/>
              <a:gd name="connsiteX108" fmla="*/ 494144 w 1571716"/>
              <a:gd name="connsiteY108" fmla="*/ 5609534 h 6856439"/>
              <a:gd name="connsiteX109" fmla="*/ 740446 w 1571716"/>
              <a:gd name="connsiteY109" fmla="*/ 5834285 h 6856439"/>
              <a:gd name="connsiteX110" fmla="*/ 758919 w 1571716"/>
              <a:gd name="connsiteY110" fmla="*/ 5849679 h 6856439"/>
              <a:gd name="connsiteX111" fmla="*/ 777392 w 1571716"/>
              <a:gd name="connsiteY111" fmla="*/ 5865073 h 6856439"/>
              <a:gd name="connsiteX112" fmla="*/ 891306 w 1571716"/>
              <a:gd name="connsiteY112" fmla="*/ 5960515 h 6856439"/>
              <a:gd name="connsiteX113" fmla="*/ 954421 w 1571716"/>
              <a:gd name="connsiteY113" fmla="*/ 6012854 h 6856439"/>
              <a:gd name="connsiteX114" fmla="*/ 972894 w 1571716"/>
              <a:gd name="connsiteY114" fmla="*/ 6028248 h 6856439"/>
              <a:gd name="connsiteX115" fmla="*/ 991367 w 1571716"/>
              <a:gd name="connsiteY115" fmla="*/ 6043642 h 6856439"/>
              <a:gd name="connsiteX116" fmla="*/ 1571716 w 1571716"/>
              <a:gd name="connsiteY116" fmla="*/ 6853361 h 6856439"/>
              <a:gd name="connsiteX117" fmla="*/ 1330032 w 1571716"/>
              <a:gd name="connsiteY117" fmla="*/ 6853361 h 6856439"/>
              <a:gd name="connsiteX118" fmla="*/ 814337 w 1571716"/>
              <a:gd name="connsiteY118" fmla="*/ 6192962 h 6856439"/>
              <a:gd name="connsiteX119" fmla="*/ 795864 w 1571716"/>
              <a:gd name="connsiteY119" fmla="*/ 6177568 h 6856439"/>
              <a:gd name="connsiteX120" fmla="*/ 777392 w 1571716"/>
              <a:gd name="connsiteY120" fmla="*/ 6162175 h 6856439"/>
              <a:gd name="connsiteX121" fmla="*/ 726592 w 1571716"/>
              <a:gd name="connsiteY121" fmla="*/ 6120611 h 6856439"/>
              <a:gd name="connsiteX122" fmla="*/ 600362 w 1571716"/>
              <a:gd name="connsiteY122" fmla="*/ 6015933 h 6856439"/>
              <a:gd name="connsiteX123" fmla="*/ 581889 w 1571716"/>
              <a:gd name="connsiteY123" fmla="*/ 6000539 h 6856439"/>
              <a:gd name="connsiteX124" fmla="*/ 563417 w 1571716"/>
              <a:gd name="connsiteY124" fmla="*/ 5985145 h 6856439"/>
              <a:gd name="connsiteX125" fmla="*/ 0 w 1571716"/>
              <a:gd name="connsiteY125" fmla="*/ 5147717 h 6856439"/>
              <a:gd name="connsiteX126" fmla="*/ 581889 w 1571716"/>
              <a:gd name="connsiteY126" fmla="*/ 4322604 h 6856439"/>
              <a:gd name="connsiteX127" fmla="*/ 600362 w 1571716"/>
              <a:gd name="connsiteY127" fmla="*/ 4307210 h 6856439"/>
              <a:gd name="connsiteX128" fmla="*/ 618835 w 1571716"/>
              <a:gd name="connsiteY128" fmla="*/ 4291816 h 6856439"/>
              <a:gd name="connsiteX129" fmla="*/ 651162 w 1571716"/>
              <a:gd name="connsiteY129" fmla="*/ 4265647 h 6856439"/>
              <a:gd name="connsiteX130" fmla="*/ 798943 w 1571716"/>
              <a:gd name="connsiteY130" fmla="*/ 4147114 h 6856439"/>
              <a:gd name="connsiteX131" fmla="*/ 817416 w 1571716"/>
              <a:gd name="connsiteY131" fmla="*/ 4131720 h 6856439"/>
              <a:gd name="connsiteX132" fmla="*/ 835888 w 1571716"/>
              <a:gd name="connsiteY132" fmla="*/ 4116326 h 6856439"/>
              <a:gd name="connsiteX133" fmla="*/ 1088348 w 1571716"/>
              <a:gd name="connsiteY133" fmla="*/ 3874642 h 6856439"/>
              <a:gd name="connsiteX134" fmla="*/ 555720 w 1571716"/>
              <a:gd name="connsiteY134" fmla="*/ 3874642 h 6856439"/>
              <a:gd name="connsiteX135" fmla="*/ 763537 w 1571716"/>
              <a:gd name="connsiteY135" fmla="*/ 4113247 h 6856439"/>
              <a:gd name="connsiteX136" fmla="*/ 615756 w 1571716"/>
              <a:gd name="connsiteY136" fmla="*/ 4231780 h 6856439"/>
              <a:gd name="connsiteX137" fmla="*/ 583429 w 1571716"/>
              <a:gd name="connsiteY137" fmla="*/ 4257950 h 6856439"/>
              <a:gd name="connsiteX138" fmla="*/ 120073 w 1571716"/>
              <a:gd name="connsiteY138" fmla="*/ 3374341 h 6856439"/>
              <a:gd name="connsiteX139" fmla="*/ 629610 w 1571716"/>
              <a:gd name="connsiteY139" fmla="*/ 2672379 h 6856439"/>
              <a:gd name="connsiteX140" fmla="*/ 735828 w 1571716"/>
              <a:gd name="connsiteY140" fmla="*/ 2758585 h 6856439"/>
              <a:gd name="connsiteX141" fmla="*/ 811258 w 1571716"/>
              <a:gd name="connsiteY141" fmla="*/ 2818621 h 6856439"/>
              <a:gd name="connsiteX142" fmla="*/ 535708 w 1571716"/>
              <a:gd name="connsiteY142" fmla="*/ 3049530 h 6856439"/>
              <a:gd name="connsiteX143" fmla="*/ 1131451 w 1571716"/>
              <a:gd name="connsiteY143" fmla="*/ 3049530 h 6856439"/>
              <a:gd name="connsiteX144" fmla="*/ 891306 w 1571716"/>
              <a:gd name="connsiteY144" fmla="*/ 2820161 h 6856439"/>
              <a:gd name="connsiteX145" fmla="*/ 872834 w 1571716"/>
              <a:gd name="connsiteY145" fmla="*/ 2804767 h 6856439"/>
              <a:gd name="connsiteX146" fmla="*/ 852822 w 1571716"/>
              <a:gd name="connsiteY146" fmla="*/ 2789373 h 6856439"/>
              <a:gd name="connsiteX147" fmla="*/ 772774 w 1571716"/>
              <a:gd name="connsiteY147" fmla="*/ 2724719 h 6856439"/>
              <a:gd name="connsiteX148" fmla="*/ 671174 w 1571716"/>
              <a:gd name="connsiteY148" fmla="*/ 2643131 h 6856439"/>
              <a:gd name="connsiteX149" fmla="*/ 652701 w 1571716"/>
              <a:gd name="connsiteY149" fmla="*/ 2627737 h 6856439"/>
              <a:gd name="connsiteX150" fmla="*/ 634229 w 1571716"/>
              <a:gd name="connsiteY150" fmla="*/ 2612343 h 6856439"/>
              <a:gd name="connsiteX151" fmla="*/ 153939 w 1571716"/>
              <a:gd name="connsiteY151" fmla="*/ 1791849 h 6856439"/>
              <a:gd name="connsiteX152" fmla="*/ 634229 w 1571716"/>
              <a:gd name="connsiteY152" fmla="*/ 943646 h 6856439"/>
              <a:gd name="connsiteX153" fmla="*/ 649622 w 1571716"/>
              <a:gd name="connsiteY153" fmla="*/ 925173 h 6856439"/>
              <a:gd name="connsiteX154" fmla="*/ 665016 w 1571716"/>
              <a:gd name="connsiteY154" fmla="*/ 906700 h 6856439"/>
              <a:gd name="connsiteX155" fmla="*/ 695804 w 1571716"/>
              <a:gd name="connsiteY155" fmla="*/ 872834 h 6856439"/>
              <a:gd name="connsiteX156" fmla="*/ 815876 w 1571716"/>
              <a:gd name="connsiteY156" fmla="*/ 735828 h 6856439"/>
              <a:gd name="connsiteX157" fmla="*/ 831270 w 1571716"/>
              <a:gd name="connsiteY157" fmla="*/ 717355 h 6856439"/>
              <a:gd name="connsiteX158" fmla="*/ 846664 w 1571716"/>
              <a:gd name="connsiteY158" fmla="*/ 698883 h 6856439"/>
              <a:gd name="connsiteX159" fmla="*/ 1114518 w 1571716"/>
              <a:gd name="connsiteY159" fmla="*/ 350981 h 6856439"/>
              <a:gd name="connsiteX160" fmla="*/ 1231511 w 1571716"/>
              <a:gd name="connsiteY160" fmla="*/ 0 h 685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1571716" h="6856439">
                <a:moveTo>
                  <a:pt x="564956" y="6049798"/>
                </a:moveTo>
                <a:cubicBezTo>
                  <a:pt x="606520" y="6085204"/>
                  <a:pt x="649622" y="6120610"/>
                  <a:pt x="694265" y="6156016"/>
                </a:cubicBezTo>
                <a:cubicBezTo>
                  <a:pt x="709659" y="6169870"/>
                  <a:pt x="726592" y="6182186"/>
                  <a:pt x="741986" y="6196040"/>
                </a:cubicBezTo>
                <a:cubicBezTo>
                  <a:pt x="475671" y="6423871"/>
                  <a:pt x="241684" y="6640925"/>
                  <a:pt x="241684" y="6856439"/>
                </a:cubicBezTo>
                <a:lnTo>
                  <a:pt x="0" y="6856439"/>
                </a:lnTo>
                <a:cubicBezTo>
                  <a:pt x="0" y="6556258"/>
                  <a:pt x="274011" y="6297641"/>
                  <a:pt x="564956" y="6049798"/>
                </a:cubicBezTo>
                <a:close/>
                <a:moveTo>
                  <a:pt x="252460" y="5232384"/>
                </a:moveTo>
                <a:cubicBezTo>
                  <a:pt x="261696" y="5275487"/>
                  <a:pt x="278630" y="5318590"/>
                  <a:pt x="301721" y="5361692"/>
                </a:cubicBezTo>
                <a:cubicBezTo>
                  <a:pt x="320193" y="5397099"/>
                  <a:pt x="344823" y="5434044"/>
                  <a:pt x="370993" y="5469450"/>
                </a:cubicBezTo>
                <a:cubicBezTo>
                  <a:pt x="377151" y="5478686"/>
                  <a:pt x="384848" y="5487922"/>
                  <a:pt x="392544" y="5497159"/>
                </a:cubicBezTo>
                <a:lnTo>
                  <a:pt x="1146845" y="5497159"/>
                </a:lnTo>
                <a:cubicBezTo>
                  <a:pt x="1153003" y="5487922"/>
                  <a:pt x="1160700" y="5478686"/>
                  <a:pt x="1166857" y="5469450"/>
                </a:cubicBezTo>
                <a:cubicBezTo>
                  <a:pt x="1193027" y="5434044"/>
                  <a:pt x="1214578" y="5398638"/>
                  <a:pt x="1231511" y="5361692"/>
                </a:cubicBezTo>
                <a:cubicBezTo>
                  <a:pt x="1251524" y="5318590"/>
                  <a:pt x="1266917" y="5275487"/>
                  <a:pt x="1276154" y="5232384"/>
                </a:cubicBezTo>
                <a:close/>
                <a:moveTo>
                  <a:pt x="355599" y="4853693"/>
                </a:moveTo>
                <a:cubicBezTo>
                  <a:pt x="334048" y="4882942"/>
                  <a:pt x="314036" y="4913730"/>
                  <a:pt x="297102" y="4944517"/>
                </a:cubicBezTo>
                <a:cubicBezTo>
                  <a:pt x="269393" y="4993778"/>
                  <a:pt x="252460" y="5046117"/>
                  <a:pt x="244763" y="5098456"/>
                </a:cubicBezTo>
                <a:cubicBezTo>
                  <a:pt x="244763" y="5104614"/>
                  <a:pt x="243224" y="5110771"/>
                  <a:pt x="243224" y="5116929"/>
                </a:cubicBezTo>
                <a:lnTo>
                  <a:pt x="1277693" y="5116929"/>
                </a:lnTo>
                <a:cubicBezTo>
                  <a:pt x="1276154" y="5110771"/>
                  <a:pt x="1276154" y="5104614"/>
                  <a:pt x="1274614" y="5098456"/>
                </a:cubicBezTo>
                <a:cubicBezTo>
                  <a:pt x="1263839" y="5047656"/>
                  <a:pt x="1243827" y="4995317"/>
                  <a:pt x="1216118" y="4944517"/>
                </a:cubicBezTo>
                <a:cubicBezTo>
                  <a:pt x="1199184" y="4913730"/>
                  <a:pt x="1179172" y="4884481"/>
                  <a:pt x="1157621" y="4853693"/>
                </a:cubicBezTo>
                <a:close/>
                <a:moveTo>
                  <a:pt x="397163" y="1874976"/>
                </a:moveTo>
                <a:cubicBezTo>
                  <a:pt x="403320" y="1922697"/>
                  <a:pt x="414096" y="1968879"/>
                  <a:pt x="431029" y="2013521"/>
                </a:cubicBezTo>
                <a:cubicBezTo>
                  <a:pt x="444884" y="2050466"/>
                  <a:pt x="463356" y="2087412"/>
                  <a:pt x="483368" y="2121278"/>
                </a:cubicBezTo>
                <a:cubicBezTo>
                  <a:pt x="484908" y="2122817"/>
                  <a:pt x="484908" y="2122817"/>
                  <a:pt x="486447" y="2124357"/>
                </a:cubicBezTo>
                <a:lnTo>
                  <a:pt x="1206881" y="2124357"/>
                </a:lnTo>
                <a:cubicBezTo>
                  <a:pt x="1206881" y="2122817"/>
                  <a:pt x="1208421" y="2122817"/>
                  <a:pt x="1208421" y="2121278"/>
                </a:cubicBezTo>
                <a:cubicBezTo>
                  <a:pt x="1228433" y="2087412"/>
                  <a:pt x="1246905" y="2050466"/>
                  <a:pt x="1260760" y="2013521"/>
                </a:cubicBezTo>
                <a:cubicBezTo>
                  <a:pt x="1277693" y="1970418"/>
                  <a:pt x="1290008" y="1922697"/>
                  <a:pt x="1296166" y="1874976"/>
                </a:cubicBezTo>
                <a:close/>
                <a:moveTo>
                  <a:pt x="484908" y="1514759"/>
                </a:moveTo>
                <a:cubicBezTo>
                  <a:pt x="472593" y="1537850"/>
                  <a:pt x="460278" y="1559401"/>
                  <a:pt x="449502" y="1580953"/>
                </a:cubicBezTo>
                <a:cubicBezTo>
                  <a:pt x="423332" y="1633292"/>
                  <a:pt x="404860" y="1685631"/>
                  <a:pt x="397163" y="1734891"/>
                </a:cubicBezTo>
                <a:cubicBezTo>
                  <a:pt x="395623" y="1745667"/>
                  <a:pt x="394084" y="1756443"/>
                  <a:pt x="392544" y="1765679"/>
                </a:cubicBezTo>
                <a:lnTo>
                  <a:pt x="1300784" y="1765679"/>
                </a:lnTo>
                <a:cubicBezTo>
                  <a:pt x="1300784" y="1754904"/>
                  <a:pt x="1299245" y="1745667"/>
                  <a:pt x="1297705" y="1734891"/>
                </a:cubicBezTo>
                <a:cubicBezTo>
                  <a:pt x="1290008" y="1684092"/>
                  <a:pt x="1273075" y="1631752"/>
                  <a:pt x="1249984" y="1580953"/>
                </a:cubicBezTo>
                <a:cubicBezTo>
                  <a:pt x="1240748" y="1557862"/>
                  <a:pt x="1228433" y="1536310"/>
                  <a:pt x="1216118" y="1514759"/>
                </a:cubicBezTo>
                <a:close/>
                <a:moveTo>
                  <a:pt x="138545" y="0"/>
                </a:moveTo>
                <a:lnTo>
                  <a:pt x="406398" y="0"/>
                </a:lnTo>
                <a:cubicBezTo>
                  <a:pt x="394083" y="116994"/>
                  <a:pt x="406398" y="233987"/>
                  <a:pt x="455659" y="346363"/>
                </a:cubicBezTo>
                <a:cubicBezTo>
                  <a:pt x="515695" y="483368"/>
                  <a:pt x="658858" y="586507"/>
                  <a:pt x="777391" y="701962"/>
                </a:cubicBezTo>
                <a:cubicBezTo>
                  <a:pt x="735827" y="749683"/>
                  <a:pt x="694264" y="797404"/>
                  <a:pt x="652700" y="845125"/>
                </a:cubicBezTo>
                <a:cubicBezTo>
                  <a:pt x="645004" y="854361"/>
                  <a:pt x="635767" y="865137"/>
                  <a:pt x="628070" y="874373"/>
                </a:cubicBezTo>
                <a:cubicBezTo>
                  <a:pt x="494143" y="745065"/>
                  <a:pt x="340204" y="621913"/>
                  <a:pt x="255538" y="464896"/>
                </a:cubicBezTo>
                <a:cubicBezTo>
                  <a:pt x="169332" y="304799"/>
                  <a:pt x="137005" y="147782"/>
                  <a:pt x="138545" y="0"/>
                </a:cubicBezTo>
                <a:close/>
                <a:moveTo>
                  <a:pt x="1231511" y="0"/>
                </a:moveTo>
                <a:lnTo>
                  <a:pt x="1460880" y="0"/>
                </a:lnTo>
                <a:cubicBezTo>
                  <a:pt x="1451644" y="144703"/>
                  <a:pt x="1410080" y="298642"/>
                  <a:pt x="1319257" y="466435"/>
                </a:cubicBezTo>
                <a:cubicBezTo>
                  <a:pt x="1239208" y="609598"/>
                  <a:pt x="1120675" y="737368"/>
                  <a:pt x="1009839" y="865137"/>
                </a:cubicBezTo>
                <a:cubicBezTo>
                  <a:pt x="1005221" y="871294"/>
                  <a:pt x="999064" y="877452"/>
                  <a:pt x="994445" y="883609"/>
                </a:cubicBezTo>
                <a:cubicBezTo>
                  <a:pt x="989827" y="889767"/>
                  <a:pt x="983670" y="895925"/>
                  <a:pt x="979052" y="902082"/>
                </a:cubicBezTo>
                <a:cubicBezTo>
                  <a:pt x="946724" y="939027"/>
                  <a:pt x="914397" y="975973"/>
                  <a:pt x="882070" y="1012918"/>
                </a:cubicBezTo>
                <a:cubicBezTo>
                  <a:pt x="863597" y="1032930"/>
                  <a:pt x="845125" y="1052942"/>
                  <a:pt x="828191" y="1072954"/>
                </a:cubicBezTo>
                <a:cubicBezTo>
                  <a:pt x="823573" y="1079112"/>
                  <a:pt x="817416" y="1085269"/>
                  <a:pt x="812798" y="1091427"/>
                </a:cubicBezTo>
                <a:cubicBezTo>
                  <a:pt x="808179" y="1097585"/>
                  <a:pt x="802022" y="1103742"/>
                  <a:pt x="797404" y="1109900"/>
                </a:cubicBezTo>
                <a:cubicBezTo>
                  <a:pt x="706580" y="1213039"/>
                  <a:pt x="623453" y="1314638"/>
                  <a:pt x="554180" y="1411620"/>
                </a:cubicBezTo>
                <a:lnTo>
                  <a:pt x="1145306" y="1411620"/>
                </a:lnTo>
                <a:cubicBezTo>
                  <a:pt x="1068336" y="1310020"/>
                  <a:pt x="971355" y="1209960"/>
                  <a:pt x="866676" y="1106821"/>
                </a:cubicBezTo>
                <a:cubicBezTo>
                  <a:pt x="886688" y="1085269"/>
                  <a:pt x="905161" y="1062179"/>
                  <a:pt x="925173" y="1040627"/>
                </a:cubicBezTo>
                <a:cubicBezTo>
                  <a:pt x="955961" y="1005221"/>
                  <a:pt x="986749" y="969815"/>
                  <a:pt x="1017536" y="934409"/>
                </a:cubicBezTo>
                <a:cubicBezTo>
                  <a:pt x="1299245" y="1206881"/>
                  <a:pt x="1544007" y="1474735"/>
                  <a:pt x="1544007" y="1798006"/>
                </a:cubicBezTo>
                <a:cubicBezTo>
                  <a:pt x="1544007" y="2153605"/>
                  <a:pt x="1323875" y="2406065"/>
                  <a:pt x="1071415" y="2620040"/>
                </a:cubicBezTo>
                <a:cubicBezTo>
                  <a:pt x="1036009" y="2590792"/>
                  <a:pt x="1002142" y="2563083"/>
                  <a:pt x="966736" y="2535374"/>
                </a:cubicBezTo>
                <a:cubicBezTo>
                  <a:pt x="942106" y="2515362"/>
                  <a:pt x="915937" y="2495350"/>
                  <a:pt x="891306" y="2475338"/>
                </a:cubicBezTo>
                <a:cubicBezTo>
                  <a:pt x="980591" y="2399907"/>
                  <a:pt x="1065257" y="2319859"/>
                  <a:pt x="1132990" y="2235193"/>
                </a:cubicBezTo>
                <a:lnTo>
                  <a:pt x="564956" y="2235193"/>
                </a:lnTo>
                <a:cubicBezTo>
                  <a:pt x="635768" y="2319859"/>
                  <a:pt x="723513" y="2398368"/>
                  <a:pt x="815876" y="2475338"/>
                </a:cubicBezTo>
                <a:cubicBezTo>
                  <a:pt x="822034" y="2479956"/>
                  <a:pt x="828191" y="2486113"/>
                  <a:pt x="834349" y="2490731"/>
                </a:cubicBezTo>
                <a:cubicBezTo>
                  <a:pt x="840507" y="2495350"/>
                  <a:pt x="846664" y="2501507"/>
                  <a:pt x="852822" y="2506125"/>
                </a:cubicBezTo>
                <a:cubicBezTo>
                  <a:pt x="878991" y="2526137"/>
                  <a:pt x="905161" y="2547689"/>
                  <a:pt x="931331" y="2569240"/>
                </a:cubicBezTo>
                <a:cubicBezTo>
                  <a:pt x="965197" y="2596949"/>
                  <a:pt x="999064" y="2623119"/>
                  <a:pt x="1032930" y="2650828"/>
                </a:cubicBezTo>
                <a:cubicBezTo>
                  <a:pt x="1039088" y="2655446"/>
                  <a:pt x="1045245" y="2661604"/>
                  <a:pt x="1051403" y="2666222"/>
                </a:cubicBezTo>
                <a:cubicBezTo>
                  <a:pt x="1057560" y="2670840"/>
                  <a:pt x="1063718" y="2676997"/>
                  <a:pt x="1069876" y="2681616"/>
                </a:cubicBezTo>
                <a:cubicBezTo>
                  <a:pt x="1251524" y="2834015"/>
                  <a:pt x="1417777" y="3000270"/>
                  <a:pt x="1487050" y="3218862"/>
                </a:cubicBezTo>
                <a:lnTo>
                  <a:pt x="1231511" y="3218862"/>
                </a:lnTo>
                <a:cubicBezTo>
                  <a:pt x="1223814" y="3200390"/>
                  <a:pt x="1214578" y="3181917"/>
                  <a:pt x="1203802" y="3163444"/>
                </a:cubicBezTo>
                <a:lnTo>
                  <a:pt x="440266" y="3163444"/>
                </a:lnTo>
                <a:cubicBezTo>
                  <a:pt x="426411" y="3184997"/>
                  <a:pt x="412556" y="3205008"/>
                  <a:pt x="401781" y="3226560"/>
                </a:cubicBezTo>
                <a:cubicBezTo>
                  <a:pt x="377151" y="3275820"/>
                  <a:pt x="361757" y="3326620"/>
                  <a:pt x="361757" y="3380498"/>
                </a:cubicBezTo>
                <a:cubicBezTo>
                  <a:pt x="361757" y="3391274"/>
                  <a:pt x="363296" y="3403590"/>
                  <a:pt x="363296" y="3414365"/>
                </a:cubicBezTo>
                <a:lnTo>
                  <a:pt x="880531" y="3414365"/>
                </a:lnTo>
                <a:lnTo>
                  <a:pt x="880531" y="3522122"/>
                </a:lnTo>
                <a:lnTo>
                  <a:pt x="377151" y="3522122"/>
                </a:lnTo>
                <a:cubicBezTo>
                  <a:pt x="386387" y="3562146"/>
                  <a:pt x="400241" y="3602170"/>
                  <a:pt x="415635" y="3642194"/>
                </a:cubicBezTo>
                <a:cubicBezTo>
                  <a:pt x="429490" y="3679140"/>
                  <a:pt x="447962" y="3714546"/>
                  <a:pt x="467974" y="3749952"/>
                </a:cubicBezTo>
                <a:cubicBezTo>
                  <a:pt x="472593" y="3756109"/>
                  <a:pt x="477211" y="3763806"/>
                  <a:pt x="481829" y="3771503"/>
                </a:cubicBezTo>
                <a:lnTo>
                  <a:pt x="1169936" y="3771503"/>
                </a:lnTo>
                <a:cubicBezTo>
                  <a:pt x="1174554" y="3765345"/>
                  <a:pt x="1179172" y="3757648"/>
                  <a:pt x="1183790" y="3749952"/>
                </a:cubicBezTo>
                <a:cubicBezTo>
                  <a:pt x="1191487" y="3736097"/>
                  <a:pt x="1199184" y="3723782"/>
                  <a:pt x="1206881" y="3709927"/>
                </a:cubicBezTo>
                <a:lnTo>
                  <a:pt x="1468577" y="3709927"/>
                </a:lnTo>
                <a:cubicBezTo>
                  <a:pt x="1380832" y="3928520"/>
                  <a:pt x="1196105" y="4113247"/>
                  <a:pt x="999064" y="4279501"/>
                </a:cubicBezTo>
                <a:cubicBezTo>
                  <a:pt x="992906" y="4284119"/>
                  <a:pt x="986749" y="4290277"/>
                  <a:pt x="980591" y="4294895"/>
                </a:cubicBezTo>
                <a:cubicBezTo>
                  <a:pt x="974433" y="4299513"/>
                  <a:pt x="968276" y="4305671"/>
                  <a:pt x="962118" y="4310289"/>
                </a:cubicBezTo>
                <a:cubicBezTo>
                  <a:pt x="911319" y="4351853"/>
                  <a:pt x="860519" y="4391876"/>
                  <a:pt x="811258" y="4431901"/>
                </a:cubicBezTo>
                <a:cubicBezTo>
                  <a:pt x="800483" y="4439598"/>
                  <a:pt x="791246" y="4447295"/>
                  <a:pt x="782010" y="4454992"/>
                </a:cubicBezTo>
                <a:cubicBezTo>
                  <a:pt x="774313" y="4459610"/>
                  <a:pt x="768155" y="4465767"/>
                  <a:pt x="761998" y="4470385"/>
                </a:cubicBezTo>
                <a:cubicBezTo>
                  <a:pt x="755840" y="4476543"/>
                  <a:pt x="749683" y="4481161"/>
                  <a:pt x="741986" y="4484240"/>
                </a:cubicBezTo>
                <a:cubicBezTo>
                  <a:pt x="637307" y="4570446"/>
                  <a:pt x="537247" y="4653573"/>
                  <a:pt x="454120" y="4738239"/>
                </a:cubicBezTo>
                <a:lnTo>
                  <a:pt x="1066797" y="4738239"/>
                </a:lnTo>
                <a:cubicBezTo>
                  <a:pt x="994445" y="4655112"/>
                  <a:pt x="908240" y="4571985"/>
                  <a:pt x="818955" y="4487319"/>
                </a:cubicBezTo>
                <a:cubicBezTo>
                  <a:pt x="828191" y="4481161"/>
                  <a:pt x="837428" y="4473464"/>
                  <a:pt x="846664" y="4465767"/>
                </a:cubicBezTo>
                <a:cubicBezTo>
                  <a:pt x="895925" y="4425743"/>
                  <a:pt x="946724" y="4384180"/>
                  <a:pt x="997524" y="4342616"/>
                </a:cubicBezTo>
                <a:cubicBezTo>
                  <a:pt x="1271535" y="4604312"/>
                  <a:pt x="1522456" y="4853693"/>
                  <a:pt x="1522456" y="5161572"/>
                </a:cubicBezTo>
                <a:cubicBezTo>
                  <a:pt x="1522456" y="5472529"/>
                  <a:pt x="1274614" y="5734225"/>
                  <a:pt x="992906" y="5980527"/>
                </a:cubicBezTo>
                <a:cubicBezTo>
                  <a:pt x="971355" y="5962054"/>
                  <a:pt x="949803" y="5945121"/>
                  <a:pt x="928252" y="5926648"/>
                </a:cubicBezTo>
                <a:cubicBezTo>
                  <a:pt x="891306" y="5895861"/>
                  <a:pt x="852822" y="5865073"/>
                  <a:pt x="815876" y="5834285"/>
                </a:cubicBezTo>
                <a:cubicBezTo>
                  <a:pt x="900543" y="5760394"/>
                  <a:pt x="980591" y="5684964"/>
                  <a:pt x="1051403" y="5609534"/>
                </a:cubicBezTo>
                <a:lnTo>
                  <a:pt x="494144" y="5609534"/>
                </a:lnTo>
                <a:cubicBezTo>
                  <a:pt x="568035" y="5684964"/>
                  <a:pt x="652701" y="5760394"/>
                  <a:pt x="740446" y="5834285"/>
                </a:cubicBezTo>
                <a:cubicBezTo>
                  <a:pt x="746604" y="5838903"/>
                  <a:pt x="752761" y="5845061"/>
                  <a:pt x="758919" y="5849679"/>
                </a:cubicBezTo>
                <a:cubicBezTo>
                  <a:pt x="765077" y="5854297"/>
                  <a:pt x="771234" y="5860455"/>
                  <a:pt x="777392" y="5865073"/>
                </a:cubicBezTo>
                <a:cubicBezTo>
                  <a:pt x="814337" y="5897400"/>
                  <a:pt x="852822" y="5929727"/>
                  <a:pt x="891306" y="5960515"/>
                </a:cubicBezTo>
                <a:cubicBezTo>
                  <a:pt x="912858" y="5977448"/>
                  <a:pt x="932870" y="5995921"/>
                  <a:pt x="954421" y="6012854"/>
                </a:cubicBezTo>
                <a:cubicBezTo>
                  <a:pt x="960579" y="6017472"/>
                  <a:pt x="966736" y="6023630"/>
                  <a:pt x="972894" y="6028248"/>
                </a:cubicBezTo>
                <a:cubicBezTo>
                  <a:pt x="979052" y="6032866"/>
                  <a:pt x="985209" y="6039023"/>
                  <a:pt x="991367" y="6043642"/>
                </a:cubicBezTo>
                <a:cubicBezTo>
                  <a:pt x="1291548" y="6294562"/>
                  <a:pt x="1571716" y="6554719"/>
                  <a:pt x="1571716" y="6853361"/>
                </a:cubicBezTo>
                <a:lnTo>
                  <a:pt x="1330032" y="6853361"/>
                </a:lnTo>
                <a:cubicBezTo>
                  <a:pt x="1330032" y="6640925"/>
                  <a:pt x="1080651" y="6414635"/>
                  <a:pt x="814337" y="6192962"/>
                </a:cubicBezTo>
                <a:cubicBezTo>
                  <a:pt x="808179" y="6188344"/>
                  <a:pt x="802022" y="6182187"/>
                  <a:pt x="795864" y="6177568"/>
                </a:cubicBezTo>
                <a:cubicBezTo>
                  <a:pt x="789707" y="6172950"/>
                  <a:pt x="783549" y="6166793"/>
                  <a:pt x="777392" y="6162175"/>
                </a:cubicBezTo>
                <a:cubicBezTo>
                  <a:pt x="760458" y="6148320"/>
                  <a:pt x="743525" y="6134466"/>
                  <a:pt x="726592" y="6120611"/>
                </a:cubicBezTo>
                <a:cubicBezTo>
                  <a:pt x="685028" y="6086745"/>
                  <a:pt x="641925" y="6051339"/>
                  <a:pt x="600362" y="6015933"/>
                </a:cubicBezTo>
                <a:cubicBezTo>
                  <a:pt x="594204" y="6011315"/>
                  <a:pt x="588047" y="6005157"/>
                  <a:pt x="581889" y="6000539"/>
                </a:cubicBezTo>
                <a:cubicBezTo>
                  <a:pt x="575732" y="5995921"/>
                  <a:pt x="569574" y="5989763"/>
                  <a:pt x="563417" y="5985145"/>
                </a:cubicBezTo>
                <a:cubicBezTo>
                  <a:pt x="264775" y="5731146"/>
                  <a:pt x="0" y="5464832"/>
                  <a:pt x="0" y="5147717"/>
                </a:cubicBezTo>
                <a:cubicBezTo>
                  <a:pt x="0" y="4818287"/>
                  <a:pt x="283248" y="4565828"/>
                  <a:pt x="581889" y="4322604"/>
                </a:cubicBezTo>
                <a:cubicBezTo>
                  <a:pt x="588047" y="4317986"/>
                  <a:pt x="594204" y="4311829"/>
                  <a:pt x="600362" y="4307210"/>
                </a:cubicBezTo>
                <a:cubicBezTo>
                  <a:pt x="606520" y="4302592"/>
                  <a:pt x="612677" y="4296435"/>
                  <a:pt x="618835" y="4291816"/>
                </a:cubicBezTo>
                <a:cubicBezTo>
                  <a:pt x="629610" y="4282580"/>
                  <a:pt x="640386" y="4274883"/>
                  <a:pt x="651162" y="4265647"/>
                </a:cubicBezTo>
                <a:cubicBezTo>
                  <a:pt x="700422" y="4227162"/>
                  <a:pt x="751222" y="4187138"/>
                  <a:pt x="798943" y="4147114"/>
                </a:cubicBezTo>
                <a:cubicBezTo>
                  <a:pt x="805101" y="4142496"/>
                  <a:pt x="811258" y="4136338"/>
                  <a:pt x="817416" y="4131720"/>
                </a:cubicBezTo>
                <a:cubicBezTo>
                  <a:pt x="823573" y="4127102"/>
                  <a:pt x="829731" y="4120944"/>
                  <a:pt x="835888" y="4116326"/>
                </a:cubicBezTo>
                <a:cubicBezTo>
                  <a:pt x="928252" y="4037817"/>
                  <a:pt x="1015997" y="3957769"/>
                  <a:pt x="1088348" y="3874642"/>
                </a:cubicBezTo>
                <a:lnTo>
                  <a:pt x="555720" y="3874642"/>
                </a:lnTo>
                <a:cubicBezTo>
                  <a:pt x="615756" y="3956230"/>
                  <a:pt x="688107" y="4036278"/>
                  <a:pt x="763537" y="4113247"/>
                </a:cubicBezTo>
                <a:cubicBezTo>
                  <a:pt x="714277" y="4153271"/>
                  <a:pt x="665016" y="4191756"/>
                  <a:pt x="615756" y="4231780"/>
                </a:cubicBezTo>
                <a:cubicBezTo>
                  <a:pt x="604980" y="4241017"/>
                  <a:pt x="594204" y="4248714"/>
                  <a:pt x="583429" y="4257950"/>
                </a:cubicBezTo>
                <a:cubicBezTo>
                  <a:pt x="338666" y="4008569"/>
                  <a:pt x="120073" y="3725321"/>
                  <a:pt x="120073" y="3374341"/>
                </a:cubicBezTo>
                <a:cubicBezTo>
                  <a:pt x="120073" y="3084935"/>
                  <a:pt x="360217" y="2881737"/>
                  <a:pt x="629610" y="2672379"/>
                </a:cubicBezTo>
                <a:cubicBezTo>
                  <a:pt x="665016" y="2701628"/>
                  <a:pt x="700422" y="2730876"/>
                  <a:pt x="735828" y="2758585"/>
                </a:cubicBezTo>
                <a:cubicBezTo>
                  <a:pt x="761998" y="2778598"/>
                  <a:pt x="786628" y="2798609"/>
                  <a:pt x="811258" y="2818621"/>
                </a:cubicBezTo>
                <a:cubicBezTo>
                  <a:pt x="708119" y="2898671"/>
                  <a:pt x="612677" y="2974099"/>
                  <a:pt x="535708" y="3049530"/>
                </a:cubicBezTo>
                <a:lnTo>
                  <a:pt x="1131451" y="3049530"/>
                </a:lnTo>
                <a:cubicBezTo>
                  <a:pt x="1065257" y="2971022"/>
                  <a:pt x="982130" y="2895591"/>
                  <a:pt x="891306" y="2820161"/>
                </a:cubicBezTo>
                <a:cubicBezTo>
                  <a:pt x="885149" y="2815543"/>
                  <a:pt x="878991" y="2809386"/>
                  <a:pt x="872834" y="2804767"/>
                </a:cubicBezTo>
                <a:cubicBezTo>
                  <a:pt x="865137" y="2800149"/>
                  <a:pt x="858979" y="2793992"/>
                  <a:pt x="852822" y="2789373"/>
                </a:cubicBezTo>
                <a:cubicBezTo>
                  <a:pt x="826652" y="2767821"/>
                  <a:pt x="800483" y="2746270"/>
                  <a:pt x="772774" y="2724719"/>
                </a:cubicBezTo>
                <a:cubicBezTo>
                  <a:pt x="738907" y="2698550"/>
                  <a:pt x="705040" y="2670840"/>
                  <a:pt x="671174" y="2643131"/>
                </a:cubicBezTo>
                <a:cubicBezTo>
                  <a:pt x="665016" y="2638513"/>
                  <a:pt x="658859" y="2632356"/>
                  <a:pt x="652701" y="2627737"/>
                </a:cubicBezTo>
                <a:cubicBezTo>
                  <a:pt x="646544" y="2623119"/>
                  <a:pt x="640386" y="2616962"/>
                  <a:pt x="634229" y="2612343"/>
                </a:cubicBezTo>
                <a:cubicBezTo>
                  <a:pt x="387926" y="2406065"/>
                  <a:pt x="153939" y="2161302"/>
                  <a:pt x="153939" y="1791849"/>
                </a:cubicBezTo>
                <a:cubicBezTo>
                  <a:pt x="153939" y="1513220"/>
                  <a:pt x="380229" y="1236130"/>
                  <a:pt x="634229" y="943646"/>
                </a:cubicBezTo>
                <a:cubicBezTo>
                  <a:pt x="638847" y="937488"/>
                  <a:pt x="643465" y="931331"/>
                  <a:pt x="649622" y="925173"/>
                </a:cubicBezTo>
                <a:cubicBezTo>
                  <a:pt x="654241" y="919015"/>
                  <a:pt x="658859" y="912858"/>
                  <a:pt x="665016" y="906700"/>
                </a:cubicBezTo>
                <a:cubicBezTo>
                  <a:pt x="675792" y="895925"/>
                  <a:pt x="685028" y="885149"/>
                  <a:pt x="695804" y="872834"/>
                </a:cubicBezTo>
                <a:cubicBezTo>
                  <a:pt x="735828" y="828191"/>
                  <a:pt x="775852" y="782010"/>
                  <a:pt x="815876" y="735828"/>
                </a:cubicBezTo>
                <a:cubicBezTo>
                  <a:pt x="820495" y="729671"/>
                  <a:pt x="826652" y="723513"/>
                  <a:pt x="831270" y="717355"/>
                </a:cubicBezTo>
                <a:cubicBezTo>
                  <a:pt x="835888" y="711198"/>
                  <a:pt x="842046" y="705040"/>
                  <a:pt x="846664" y="698883"/>
                </a:cubicBezTo>
                <a:cubicBezTo>
                  <a:pt x="943646" y="584968"/>
                  <a:pt x="1037548" y="469514"/>
                  <a:pt x="1114518" y="350981"/>
                </a:cubicBezTo>
                <a:cubicBezTo>
                  <a:pt x="1182251" y="246303"/>
                  <a:pt x="1220736" y="123151"/>
                  <a:pt x="1231511" y="0"/>
                </a:cubicBezTo>
                <a:close/>
              </a:path>
            </a:pathLst>
          </a:custGeom>
          <a:solidFill>
            <a:srgbClr val="2395A6"/>
          </a:solidFill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117" name="Group 81">
            <a:extLst>
              <a:ext uri="{FF2B5EF4-FFF2-40B4-BE49-F238E27FC236}">
                <a16:creationId xmlns:a16="http://schemas.microsoft.com/office/drawing/2014/main" xmlns="" id="{AE1B9886-6C03-40E7-8367-C7DC97587564}"/>
              </a:ext>
            </a:extLst>
          </p:cNvPr>
          <p:cNvGrpSpPr/>
          <p:nvPr/>
        </p:nvGrpSpPr>
        <p:grpSpPr>
          <a:xfrm>
            <a:off x="2658438" y="2821909"/>
            <a:ext cx="2069989" cy="3595072"/>
            <a:chOff x="2658438" y="2821909"/>
            <a:chExt cx="2069989" cy="3595072"/>
          </a:xfrm>
        </p:grpSpPr>
        <p:sp>
          <p:nvSpPr>
            <p:cNvPr id="118" name="Freeform: Shape 77">
              <a:extLst>
                <a:ext uri="{FF2B5EF4-FFF2-40B4-BE49-F238E27FC236}">
                  <a16:creationId xmlns:a16="http://schemas.microsoft.com/office/drawing/2014/main" xmlns="" id="{E3475C2C-34C8-4615-B5C8-1A503336ADE1}"/>
                </a:ext>
              </a:extLst>
            </p:cNvPr>
            <p:cNvSpPr/>
            <p:nvPr/>
          </p:nvSpPr>
          <p:spPr>
            <a:xfrm rot="2775332">
              <a:off x="2738690" y="4415304"/>
              <a:ext cx="3555826" cy="369036"/>
            </a:xfrm>
            <a:custGeom>
              <a:avLst/>
              <a:gdLst>
                <a:gd name="connsiteX0" fmla="*/ 665206 w 5561718"/>
                <a:gd name="connsiteY0" fmla="*/ 0 h 577215"/>
                <a:gd name="connsiteX1" fmla="*/ 729023 w 5561718"/>
                <a:gd name="connsiteY1" fmla="*/ 12382 h 577215"/>
                <a:gd name="connsiteX2" fmla="*/ 1101451 w 5561718"/>
                <a:gd name="connsiteY2" fmla="*/ 74295 h 577215"/>
                <a:gd name="connsiteX3" fmla="*/ 1124311 w 5561718"/>
                <a:gd name="connsiteY3" fmla="*/ 76200 h 577215"/>
                <a:gd name="connsiteX4" fmla="*/ 1724386 w 5561718"/>
                <a:gd name="connsiteY4" fmla="*/ 80010 h 577215"/>
                <a:gd name="connsiteX5" fmla="*/ 2141581 w 5561718"/>
                <a:gd name="connsiteY5" fmla="*/ 40005 h 577215"/>
                <a:gd name="connsiteX6" fmla="*/ 2601638 w 5561718"/>
                <a:gd name="connsiteY6" fmla="*/ 9525 h 577215"/>
                <a:gd name="connsiteX7" fmla="*/ 2925488 w 5561718"/>
                <a:gd name="connsiteY7" fmla="*/ 14287 h 577215"/>
                <a:gd name="connsiteX8" fmla="*/ 3274103 w 5561718"/>
                <a:gd name="connsiteY8" fmla="*/ 19050 h 577215"/>
                <a:gd name="connsiteX9" fmla="*/ 3301726 w 5561718"/>
                <a:gd name="connsiteY9" fmla="*/ 20955 h 577215"/>
                <a:gd name="connsiteX10" fmla="*/ 3716063 w 5561718"/>
                <a:gd name="connsiteY10" fmla="*/ 71437 h 577215"/>
                <a:gd name="connsiteX11" fmla="*/ 3970381 w 5561718"/>
                <a:gd name="connsiteY11" fmla="*/ 101917 h 577215"/>
                <a:gd name="connsiteX12" fmla="*/ 4544738 w 5561718"/>
                <a:gd name="connsiteY12" fmla="*/ 152400 h 577215"/>
                <a:gd name="connsiteX13" fmla="*/ 5323884 w 5561718"/>
                <a:gd name="connsiteY13" fmla="*/ 173355 h 577215"/>
                <a:gd name="connsiteX14" fmla="*/ 5380081 w 5561718"/>
                <a:gd name="connsiteY14" fmla="*/ 178117 h 577215"/>
                <a:gd name="connsiteX15" fmla="*/ 5535338 w 5561718"/>
                <a:gd name="connsiteY15" fmla="*/ 206692 h 577215"/>
                <a:gd name="connsiteX16" fmla="*/ 5558317 w 5561718"/>
                <a:gd name="connsiteY16" fmla="*/ 217608 h 577215"/>
                <a:gd name="connsiteX17" fmla="*/ 5561718 w 5561718"/>
                <a:gd name="connsiteY17" fmla="*/ 222251 h 577215"/>
                <a:gd name="connsiteX18" fmla="*/ 2932117 w 5561718"/>
                <a:gd name="connsiteY18" fmla="*/ 414049 h 577215"/>
                <a:gd name="connsiteX19" fmla="*/ 2687959 w 5561718"/>
                <a:gd name="connsiteY19" fmla="*/ 388025 h 577215"/>
                <a:gd name="connsiteX20" fmla="*/ 2125388 w 5561718"/>
                <a:gd name="connsiteY20" fmla="*/ 307657 h 577215"/>
                <a:gd name="connsiteX21" fmla="*/ 1191938 w 5561718"/>
                <a:gd name="connsiteY21" fmla="*/ 193357 h 577215"/>
                <a:gd name="connsiteX22" fmla="*/ 556621 w 5561718"/>
                <a:gd name="connsiteY22" fmla="*/ 253365 h 577215"/>
                <a:gd name="connsiteX23" fmla="*/ 39413 w 5561718"/>
                <a:gd name="connsiteY23" fmla="*/ 577215 h 577215"/>
                <a:gd name="connsiteX24" fmla="*/ 10838 w 5561718"/>
                <a:gd name="connsiteY24" fmla="*/ 517207 h 577215"/>
                <a:gd name="connsiteX25" fmla="*/ 558526 w 5561718"/>
                <a:gd name="connsiteY25" fmla="*/ 33337 h 577215"/>
                <a:gd name="connsiteX26" fmla="*/ 629963 w 5561718"/>
                <a:gd name="connsiteY26" fmla="*/ 2857 h 57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561718" h="577215">
                  <a:moveTo>
                    <a:pt x="665206" y="0"/>
                  </a:moveTo>
                  <a:lnTo>
                    <a:pt x="729023" y="12382"/>
                  </a:lnTo>
                  <a:lnTo>
                    <a:pt x="1101451" y="74295"/>
                  </a:lnTo>
                  <a:cubicBezTo>
                    <a:pt x="1109071" y="75247"/>
                    <a:pt x="1116691" y="76200"/>
                    <a:pt x="1124311" y="76200"/>
                  </a:cubicBezTo>
                  <a:lnTo>
                    <a:pt x="1724386" y="80010"/>
                  </a:lnTo>
                  <a:lnTo>
                    <a:pt x="2141581" y="40005"/>
                  </a:lnTo>
                  <a:lnTo>
                    <a:pt x="2601638" y="9525"/>
                  </a:lnTo>
                  <a:lnTo>
                    <a:pt x="2925488" y="14287"/>
                  </a:lnTo>
                  <a:lnTo>
                    <a:pt x="3274103" y="19050"/>
                  </a:lnTo>
                  <a:cubicBezTo>
                    <a:pt x="3283628" y="19050"/>
                    <a:pt x="3293153" y="20002"/>
                    <a:pt x="3301726" y="20955"/>
                  </a:cubicBezTo>
                  <a:lnTo>
                    <a:pt x="3716063" y="71437"/>
                  </a:lnTo>
                  <a:lnTo>
                    <a:pt x="3970381" y="101917"/>
                  </a:lnTo>
                  <a:lnTo>
                    <a:pt x="4544738" y="152400"/>
                  </a:lnTo>
                  <a:lnTo>
                    <a:pt x="5323884" y="173355"/>
                  </a:lnTo>
                  <a:cubicBezTo>
                    <a:pt x="5327693" y="173355"/>
                    <a:pt x="5376271" y="177165"/>
                    <a:pt x="5380081" y="178117"/>
                  </a:cubicBezTo>
                  <a:lnTo>
                    <a:pt x="5535338" y="206692"/>
                  </a:lnTo>
                  <a:cubicBezTo>
                    <a:pt x="5544149" y="207883"/>
                    <a:pt x="5551754" y="211752"/>
                    <a:pt x="5558317" y="217608"/>
                  </a:cubicBezTo>
                  <a:lnTo>
                    <a:pt x="5561718" y="222251"/>
                  </a:lnTo>
                  <a:lnTo>
                    <a:pt x="2932117" y="414049"/>
                  </a:lnTo>
                  <a:lnTo>
                    <a:pt x="2687959" y="388025"/>
                  </a:lnTo>
                  <a:cubicBezTo>
                    <a:pt x="2364882" y="348912"/>
                    <a:pt x="2125388" y="307657"/>
                    <a:pt x="2125388" y="307657"/>
                  </a:cubicBezTo>
                  <a:lnTo>
                    <a:pt x="1191938" y="193357"/>
                  </a:lnTo>
                  <a:cubicBezTo>
                    <a:pt x="677588" y="126682"/>
                    <a:pt x="556621" y="253365"/>
                    <a:pt x="556621" y="253365"/>
                  </a:cubicBezTo>
                  <a:lnTo>
                    <a:pt x="39413" y="577215"/>
                  </a:lnTo>
                  <a:cubicBezTo>
                    <a:pt x="-27262" y="571500"/>
                    <a:pt x="10838" y="517207"/>
                    <a:pt x="10838" y="517207"/>
                  </a:cubicBezTo>
                  <a:lnTo>
                    <a:pt x="558526" y="33337"/>
                  </a:lnTo>
                  <a:cubicBezTo>
                    <a:pt x="578528" y="15240"/>
                    <a:pt x="603293" y="4762"/>
                    <a:pt x="629963" y="2857"/>
                  </a:cubicBezTo>
                  <a:close/>
                </a:path>
              </a:pathLst>
            </a:custGeom>
            <a:solidFill>
              <a:srgbClr val="2395A6">
                <a:lumMod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19" name="Freeform: Shape 79">
              <a:extLst>
                <a:ext uri="{FF2B5EF4-FFF2-40B4-BE49-F238E27FC236}">
                  <a16:creationId xmlns:a16="http://schemas.microsoft.com/office/drawing/2014/main" xmlns="" id="{4EEA6A24-4ED4-4F88-92F7-5AD558AAAFF8}"/>
                </a:ext>
              </a:extLst>
            </p:cNvPr>
            <p:cNvSpPr/>
            <p:nvPr/>
          </p:nvSpPr>
          <p:spPr>
            <a:xfrm>
              <a:off x="2658438" y="3187054"/>
              <a:ext cx="677331" cy="523392"/>
            </a:xfrm>
            <a:custGeom>
              <a:avLst/>
              <a:gdLst>
                <a:gd name="connsiteX0" fmla="*/ 372710 w 677331"/>
                <a:gd name="connsiteY0" fmla="*/ 26347 h 523392"/>
                <a:gd name="connsiteX1" fmla="*/ 414273 w 677331"/>
                <a:gd name="connsiteY1" fmla="*/ 180286 h 523392"/>
                <a:gd name="connsiteX2" fmla="*/ 417352 w 677331"/>
                <a:gd name="connsiteY2" fmla="*/ 214153 h 523392"/>
                <a:gd name="connsiteX3" fmla="*/ 18650 w 677331"/>
                <a:gd name="connsiteY3" fmla="*/ 214153 h 523392"/>
                <a:gd name="connsiteX4" fmla="*/ 18650 w 677331"/>
                <a:gd name="connsiteY4" fmla="*/ 321910 h 523392"/>
                <a:gd name="connsiteX5" fmla="*/ 411194 w 677331"/>
                <a:gd name="connsiteY5" fmla="*/ 321910 h 523392"/>
                <a:gd name="connsiteX6" fmla="*/ 377328 w 677331"/>
                <a:gd name="connsiteY6" fmla="*/ 441982 h 523392"/>
                <a:gd name="connsiteX7" fmla="*/ 345001 w 677331"/>
                <a:gd name="connsiteY7" fmla="*/ 511255 h 523392"/>
                <a:gd name="connsiteX8" fmla="*/ 606697 w 677331"/>
                <a:gd name="connsiteY8" fmla="*/ 511255 h 523392"/>
                <a:gd name="connsiteX9" fmla="*/ 660575 w 677331"/>
                <a:gd name="connsiteY9" fmla="*/ 241862 h 523392"/>
                <a:gd name="connsiteX10" fmla="*/ 626709 w 677331"/>
                <a:gd name="connsiteY10" fmla="*/ 18650 h 523392"/>
                <a:gd name="connsiteX11" fmla="*/ 371170 w 677331"/>
                <a:gd name="connsiteY11" fmla="*/ 18650 h 523392"/>
                <a:gd name="connsiteX12" fmla="*/ 372710 w 677331"/>
                <a:gd name="connsiteY12" fmla="*/ 26347 h 52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7331" h="523392">
                  <a:moveTo>
                    <a:pt x="372710" y="26347"/>
                  </a:moveTo>
                  <a:cubicBezTo>
                    <a:pt x="394261" y="74068"/>
                    <a:pt x="408116" y="126408"/>
                    <a:pt x="414273" y="180286"/>
                  </a:cubicBezTo>
                  <a:cubicBezTo>
                    <a:pt x="415813" y="191062"/>
                    <a:pt x="415813" y="201837"/>
                    <a:pt x="417352" y="214153"/>
                  </a:cubicBezTo>
                  <a:lnTo>
                    <a:pt x="18650" y="214153"/>
                  </a:lnTo>
                  <a:lnTo>
                    <a:pt x="18650" y="321910"/>
                  </a:lnTo>
                  <a:lnTo>
                    <a:pt x="411194" y="321910"/>
                  </a:lnTo>
                  <a:cubicBezTo>
                    <a:pt x="405037" y="363473"/>
                    <a:pt x="392722" y="403497"/>
                    <a:pt x="377328" y="441982"/>
                  </a:cubicBezTo>
                  <a:cubicBezTo>
                    <a:pt x="368092" y="465073"/>
                    <a:pt x="357316" y="488164"/>
                    <a:pt x="345001" y="511255"/>
                  </a:cubicBezTo>
                  <a:lnTo>
                    <a:pt x="606697" y="511255"/>
                  </a:lnTo>
                  <a:cubicBezTo>
                    <a:pt x="640563" y="426588"/>
                    <a:pt x="660575" y="337304"/>
                    <a:pt x="660575" y="241862"/>
                  </a:cubicBezTo>
                  <a:cubicBezTo>
                    <a:pt x="660575" y="161813"/>
                    <a:pt x="648260" y="87923"/>
                    <a:pt x="626709" y="18650"/>
                  </a:cubicBezTo>
                  <a:lnTo>
                    <a:pt x="371170" y="18650"/>
                  </a:lnTo>
                  <a:cubicBezTo>
                    <a:pt x="371170" y="21729"/>
                    <a:pt x="371170" y="23269"/>
                    <a:pt x="372710" y="26347"/>
                  </a:cubicBezTo>
                  <a:close/>
                </a:path>
              </a:pathLst>
            </a:custGeom>
            <a:solidFill>
              <a:srgbClr val="FE8B44"/>
            </a:solidFill>
            <a:ln w="153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20" name="Graphic 24">
              <a:extLst>
                <a:ext uri="{FF2B5EF4-FFF2-40B4-BE49-F238E27FC236}">
                  <a16:creationId xmlns:a16="http://schemas.microsoft.com/office/drawing/2014/main" xmlns="" id="{4BB66157-5E61-4087-9269-EEC1E0BFA7DE}"/>
                </a:ext>
              </a:extLst>
            </p:cNvPr>
            <p:cNvSpPr/>
            <p:nvPr/>
          </p:nvSpPr>
          <p:spPr>
            <a:xfrm rot="2706887">
              <a:off x="2743183" y="4431736"/>
              <a:ext cx="3586838" cy="383651"/>
            </a:xfrm>
            <a:custGeom>
              <a:avLst/>
              <a:gdLst>
                <a:gd name="connsiteX0" fmla="*/ 5542481 w 5610225"/>
                <a:gd name="connsiteY0" fmla="*/ 213836 h 600075"/>
                <a:gd name="connsiteX1" fmla="*/ 5387224 w 5610225"/>
                <a:gd name="connsiteY1" fmla="*/ 185261 h 600075"/>
                <a:gd name="connsiteX2" fmla="*/ 5331027 w 5610225"/>
                <a:gd name="connsiteY2" fmla="*/ 180499 h 600075"/>
                <a:gd name="connsiteX3" fmla="*/ 4551881 w 5610225"/>
                <a:gd name="connsiteY3" fmla="*/ 159544 h 600075"/>
                <a:gd name="connsiteX4" fmla="*/ 3977524 w 5610225"/>
                <a:gd name="connsiteY4" fmla="*/ 109061 h 600075"/>
                <a:gd name="connsiteX5" fmla="*/ 3723206 w 5610225"/>
                <a:gd name="connsiteY5" fmla="*/ 78581 h 600075"/>
                <a:gd name="connsiteX6" fmla="*/ 3308869 w 5610225"/>
                <a:gd name="connsiteY6" fmla="*/ 28099 h 600075"/>
                <a:gd name="connsiteX7" fmla="*/ 3281246 w 5610225"/>
                <a:gd name="connsiteY7" fmla="*/ 26194 h 600075"/>
                <a:gd name="connsiteX8" fmla="*/ 2932631 w 5610225"/>
                <a:gd name="connsiteY8" fmla="*/ 21431 h 600075"/>
                <a:gd name="connsiteX9" fmla="*/ 2608781 w 5610225"/>
                <a:gd name="connsiteY9" fmla="*/ 16669 h 600075"/>
                <a:gd name="connsiteX10" fmla="*/ 2148724 w 5610225"/>
                <a:gd name="connsiteY10" fmla="*/ 47149 h 600075"/>
                <a:gd name="connsiteX11" fmla="*/ 1731529 w 5610225"/>
                <a:gd name="connsiteY11" fmla="*/ 87154 h 600075"/>
                <a:gd name="connsiteX12" fmla="*/ 1131454 w 5610225"/>
                <a:gd name="connsiteY12" fmla="*/ 83344 h 600075"/>
                <a:gd name="connsiteX13" fmla="*/ 1108594 w 5610225"/>
                <a:gd name="connsiteY13" fmla="*/ 81439 h 600075"/>
                <a:gd name="connsiteX14" fmla="*/ 736166 w 5610225"/>
                <a:gd name="connsiteY14" fmla="*/ 19526 h 600075"/>
                <a:gd name="connsiteX15" fmla="*/ 672349 w 5610225"/>
                <a:gd name="connsiteY15" fmla="*/ 7144 h 600075"/>
                <a:gd name="connsiteX16" fmla="*/ 637106 w 5610225"/>
                <a:gd name="connsiteY16" fmla="*/ 10001 h 600075"/>
                <a:gd name="connsiteX17" fmla="*/ 565669 w 5610225"/>
                <a:gd name="connsiteY17" fmla="*/ 40481 h 600075"/>
                <a:gd name="connsiteX18" fmla="*/ 17981 w 5610225"/>
                <a:gd name="connsiteY18" fmla="*/ 524351 h 600075"/>
                <a:gd name="connsiteX19" fmla="*/ 46556 w 5610225"/>
                <a:gd name="connsiteY19" fmla="*/ 584359 h 600075"/>
                <a:gd name="connsiteX20" fmla="*/ 563764 w 5610225"/>
                <a:gd name="connsiteY20" fmla="*/ 260509 h 600075"/>
                <a:gd name="connsiteX21" fmla="*/ 1199081 w 5610225"/>
                <a:gd name="connsiteY21" fmla="*/ 200501 h 600075"/>
                <a:gd name="connsiteX22" fmla="*/ 2132531 w 5610225"/>
                <a:gd name="connsiteY22" fmla="*/ 314801 h 600075"/>
                <a:gd name="connsiteX23" fmla="*/ 3040264 w 5610225"/>
                <a:gd name="connsiteY23" fmla="*/ 431959 h 600075"/>
                <a:gd name="connsiteX24" fmla="*/ 3913706 w 5610225"/>
                <a:gd name="connsiteY24" fmla="*/ 439579 h 600075"/>
                <a:gd name="connsiteX25" fmla="*/ 4101349 w 5610225"/>
                <a:gd name="connsiteY25" fmla="*/ 434816 h 600075"/>
                <a:gd name="connsiteX26" fmla="*/ 5504381 w 5610225"/>
                <a:gd name="connsiteY26" fmla="*/ 599599 h 600075"/>
                <a:gd name="connsiteX27" fmla="*/ 5606299 w 5610225"/>
                <a:gd name="connsiteY27" fmla="*/ 402431 h 600075"/>
                <a:gd name="connsiteX28" fmla="*/ 5542481 w 5610225"/>
                <a:gd name="connsiteY28" fmla="*/ 213836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610225" h="600075">
                  <a:moveTo>
                    <a:pt x="5542481" y="213836"/>
                  </a:moveTo>
                  <a:lnTo>
                    <a:pt x="5387224" y="185261"/>
                  </a:lnTo>
                  <a:cubicBezTo>
                    <a:pt x="5383414" y="184309"/>
                    <a:pt x="5334836" y="180499"/>
                    <a:pt x="5331027" y="180499"/>
                  </a:cubicBezTo>
                  <a:lnTo>
                    <a:pt x="4551881" y="159544"/>
                  </a:lnTo>
                  <a:lnTo>
                    <a:pt x="3977524" y="109061"/>
                  </a:lnTo>
                  <a:lnTo>
                    <a:pt x="3723206" y="78581"/>
                  </a:lnTo>
                  <a:lnTo>
                    <a:pt x="3308869" y="28099"/>
                  </a:lnTo>
                  <a:cubicBezTo>
                    <a:pt x="3300296" y="27146"/>
                    <a:pt x="3290771" y="26194"/>
                    <a:pt x="3281246" y="26194"/>
                  </a:cubicBezTo>
                  <a:lnTo>
                    <a:pt x="2932631" y="21431"/>
                  </a:lnTo>
                  <a:lnTo>
                    <a:pt x="2608781" y="16669"/>
                  </a:lnTo>
                  <a:lnTo>
                    <a:pt x="2148724" y="47149"/>
                  </a:lnTo>
                  <a:lnTo>
                    <a:pt x="1731529" y="87154"/>
                  </a:lnTo>
                  <a:lnTo>
                    <a:pt x="1131454" y="83344"/>
                  </a:lnTo>
                  <a:cubicBezTo>
                    <a:pt x="1123834" y="83344"/>
                    <a:pt x="1116214" y="82391"/>
                    <a:pt x="1108594" y="81439"/>
                  </a:cubicBezTo>
                  <a:lnTo>
                    <a:pt x="736166" y="19526"/>
                  </a:lnTo>
                  <a:lnTo>
                    <a:pt x="672349" y="7144"/>
                  </a:lnTo>
                  <a:lnTo>
                    <a:pt x="637106" y="10001"/>
                  </a:lnTo>
                  <a:cubicBezTo>
                    <a:pt x="610436" y="11906"/>
                    <a:pt x="585671" y="22384"/>
                    <a:pt x="565669" y="40481"/>
                  </a:cubicBezTo>
                  <a:lnTo>
                    <a:pt x="17981" y="524351"/>
                  </a:lnTo>
                  <a:cubicBezTo>
                    <a:pt x="17981" y="524351"/>
                    <a:pt x="-20119" y="578644"/>
                    <a:pt x="46556" y="584359"/>
                  </a:cubicBezTo>
                  <a:lnTo>
                    <a:pt x="563764" y="260509"/>
                  </a:lnTo>
                  <a:cubicBezTo>
                    <a:pt x="563764" y="260509"/>
                    <a:pt x="684731" y="133826"/>
                    <a:pt x="1199081" y="200501"/>
                  </a:cubicBezTo>
                  <a:lnTo>
                    <a:pt x="2132531" y="314801"/>
                  </a:lnTo>
                  <a:cubicBezTo>
                    <a:pt x="2132531" y="314801"/>
                    <a:pt x="2558299" y="388144"/>
                    <a:pt x="3040264" y="431959"/>
                  </a:cubicBezTo>
                  <a:cubicBezTo>
                    <a:pt x="3040264" y="431959"/>
                    <a:pt x="3474604" y="446246"/>
                    <a:pt x="3913706" y="439579"/>
                  </a:cubicBezTo>
                  <a:cubicBezTo>
                    <a:pt x="3976571" y="438626"/>
                    <a:pt x="4039436" y="436721"/>
                    <a:pt x="4101349" y="434816"/>
                  </a:cubicBezTo>
                  <a:cubicBezTo>
                    <a:pt x="4101349" y="434816"/>
                    <a:pt x="4993841" y="508159"/>
                    <a:pt x="5504381" y="599599"/>
                  </a:cubicBezTo>
                  <a:cubicBezTo>
                    <a:pt x="5504381" y="599599"/>
                    <a:pt x="5596774" y="549116"/>
                    <a:pt x="5606299" y="402431"/>
                  </a:cubicBezTo>
                  <a:cubicBezTo>
                    <a:pt x="5606299" y="404336"/>
                    <a:pt x="5612966" y="223361"/>
                    <a:pt x="5542481" y="213836"/>
                  </a:cubicBezTo>
                  <a:close/>
                </a:path>
              </a:pathLst>
            </a:custGeom>
            <a:solidFill>
              <a:srgbClr val="2395A6">
                <a:lumMod val="7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409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0" y="699541"/>
            <a:ext cx="12050286" cy="379579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Insert the title of your subtitle Here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41" name="텍스트 개체 틀 3">
            <a:extLst>
              <a:ext uri="{FF2B5EF4-FFF2-40B4-BE49-F238E27FC236}">
                <a16:creationId xmlns="" xmlns:a16="http://schemas.microsoft.com/office/drawing/2014/main" id="{D3EC52A6-680B-4069-A0C9-93FC338DDB19}"/>
              </a:ext>
            </a:extLst>
          </p:cNvPr>
          <p:cNvSpPr txBox="1">
            <a:spLocks/>
          </p:cNvSpPr>
          <p:nvPr/>
        </p:nvSpPr>
        <p:spPr>
          <a:xfrm>
            <a:off x="242646" y="92609"/>
            <a:ext cx="11438676" cy="71582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405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40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Fully Editable Shapes</a:t>
            </a:r>
            <a:endParaRPr kumimoji="0" lang="en-US" altLang="ko-KR" sz="40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grpSp>
        <p:nvGrpSpPr>
          <p:cNvPr id="42" name="Group 90">
            <a:extLst>
              <a:ext uri="{FF2B5EF4-FFF2-40B4-BE49-F238E27FC236}">
                <a16:creationId xmlns="" xmlns:a16="http://schemas.microsoft.com/office/drawing/2014/main" id="{699245BA-207D-4CBD-BE81-5DFCAC27A005}"/>
              </a:ext>
            </a:extLst>
          </p:cNvPr>
          <p:cNvGrpSpPr/>
          <p:nvPr/>
        </p:nvGrpSpPr>
        <p:grpSpPr>
          <a:xfrm>
            <a:off x="623105" y="5021379"/>
            <a:ext cx="6348011" cy="1232809"/>
            <a:chOff x="683515" y="1568205"/>
            <a:chExt cx="7786497" cy="1512168"/>
          </a:xfrm>
        </p:grpSpPr>
        <p:grpSp>
          <p:nvGrpSpPr>
            <p:cNvPr id="43" name="Group 81">
              <a:extLst>
                <a:ext uri="{FF2B5EF4-FFF2-40B4-BE49-F238E27FC236}">
                  <a16:creationId xmlns="" xmlns:a16="http://schemas.microsoft.com/office/drawing/2014/main" id="{A9DDB1B3-8B9D-41CD-BD05-9B0C9806F26E}"/>
                </a:ext>
              </a:extLst>
            </p:cNvPr>
            <p:cNvGrpSpPr/>
            <p:nvPr/>
          </p:nvGrpSpPr>
          <p:grpSpPr>
            <a:xfrm>
              <a:off x="683515" y="1736078"/>
              <a:ext cx="2578796" cy="1176422"/>
              <a:chOff x="683515" y="1736078"/>
              <a:chExt cx="2578796" cy="1176422"/>
            </a:xfrm>
          </p:grpSpPr>
          <p:grpSp>
            <p:nvGrpSpPr>
              <p:cNvPr id="60" name="Group 79">
                <a:extLst>
                  <a:ext uri="{FF2B5EF4-FFF2-40B4-BE49-F238E27FC236}">
                    <a16:creationId xmlns="" xmlns:a16="http://schemas.microsoft.com/office/drawing/2014/main" id="{B7DF25E9-7639-4961-B55C-89D0AC925E43}"/>
                  </a:ext>
                </a:extLst>
              </p:cNvPr>
              <p:cNvGrpSpPr/>
              <p:nvPr/>
            </p:nvGrpSpPr>
            <p:grpSpPr>
              <a:xfrm>
                <a:off x="996254" y="1857649"/>
                <a:ext cx="1953318" cy="933281"/>
                <a:chOff x="1039057" y="1888246"/>
                <a:chExt cx="1953318" cy="933281"/>
              </a:xfrm>
              <a:solidFill>
                <a:srgbClr val="027696"/>
              </a:solidFill>
            </p:grpSpPr>
            <p:sp>
              <p:nvSpPr>
                <p:cNvPr id="62" name="Rounded Rectangle 67">
                  <a:extLst>
                    <a:ext uri="{FF2B5EF4-FFF2-40B4-BE49-F238E27FC236}">
                      <a16:creationId xmlns="" xmlns:a16="http://schemas.microsoft.com/office/drawing/2014/main" id="{8FF3B053-5143-49E4-91C1-A4896A4DF6E7}"/>
                    </a:ext>
                  </a:extLst>
                </p:cNvPr>
                <p:cNvSpPr/>
                <p:nvPr/>
              </p:nvSpPr>
              <p:spPr>
                <a:xfrm>
                  <a:off x="1464022" y="1966019"/>
                  <a:ext cx="148567" cy="777734"/>
                </a:xfrm>
                <a:prstGeom prst="roundRect">
                  <a:avLst>
                    <a:gd name="adj" fmla="val 44877"/>
                  </a:avLst>
                </a:prstGeom>
                <a:solidFill>
                  <a:srgbClr val="02769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63" name="Rounded Rectangle 68">
                  <a:extLst>
                    <a:ext uri="{FF2B5EF4-FFF2-40B4-BE49-F238E27FC236}">
                      <a16:creationId xmlns="" xmlns:a16="http://schemas.microsoft.com/office/drawing/2014/main" id="{63354261-2053-425F-95E3-070CD30ACC61}"/>
                    </a:ext>
                  </a:extLst>
                </p:cNvPr>
                <p:cNvSpPr/>
                <p:nvPr/>
              </p:nvSpPr>
              <p:spPr>
                <a:xfrm>
                  <a:off x="1942517" y="1888246"/>
                  <a:ext cx="148567" cy="93328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64" name="Rounded Rectangle 69">
                  <a:extLst>
                    <a:ext uri="{FF2B5EF4-FFF2-40B4-BE49-F238E27FC236}">
                      <a16:creationId xmlns="" xmlns:a16="http://schemas.microsoft.com/office/drawing/2014/main" id="{F40D3467-8E03-4C24-8122-4F38E92C811B}"/>
                    </a:ext>
                  </a:extLst>
                </p:cNvPr>
                <p:cNvSpPr/>
                <p:nvPr/>
              </p:nvSpPr>
              <p:spPr>
                <a:xfrm>
                  <a:off x="2421011" y="1966019"/>
                  <a:ext cx="148567" cy="7777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65" name="Rounded Rectangle 70">
                  <a:extLst>
                    <a:ext uri="{FF2B5EF4-FFF2-40B4-BE49-F238E27FC236}">
                      <a16:creationId xmlns="" xmlns:a16="http://schemas.microsoft.com/office/drawing/2014/main" id="{463691FA-1D84-4327-BD54-A22E82A5F82C}"/>
                    </a:ext>
                  </a:extLst>
                </p:cNvPr>
                <p:cNvSpPr/>
                <p:nvPr/>
              </p:nvSpPr>
              <p:spPr>
                <a:xfrm>
                  <a:off x="2843808" y="2185242"/>
                  <a:ext cx="148567" cy="33928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66" name="Rounded Rectangle 71">
                  <a:extLst>
                    <a:ext uri="{FF2B5EF4-FFF2-40B4-BE49-F238E27FC236}">
                      <a16:creationId xmlns="" xmlns:a16="http://schemas.microsoft.com/office/drawing/2014/main" id="{58F49949-254E-4010-A8D5-18246273E41F}"/>
                    </a:ext>
                  </a:extLst>
                </p:cNvPr>
                <p:cNvSpPr/>
                <p:nvPr/>
              </p:nvSpPr>
              <p:spPr>
                <a:xfrm>
                  <a:off x="1039057" y="2153805"/>
                  <a:ext cx="148567" cy="40216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</p:grpSp>
          <p:sp>
            <p:nvSpPr>
              <p:cNvPr id="61" name="Diamond 3">
                <a:extLst>
                  <a:ext uri="{FF2B5EF4-FFF2-40B4-BE49-F238E27FC236}">
                    <a16:creationId xmlns="" xmlns:a16="http://schemas.microsoft.com/office/drawing/2014/main" id="{1D29E43E-2C56-47F4-801D-B693DD068192}"/>
                  </a:ext>
                </a:extLst>
              </p:cNvPr>
              <p:cNvSpPr/>
              <p:nvPr/>
            </p:nvSpPr>
            <p:spPr>
              <a:xfrm>
                <a:off x="683515" y="1736078"/>
                <a:ext cx="2578796" cy="1176422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 cap="flat" cmpd="sng" algn="ctr">
                <a:solidFill>
                  <a:srgbClr val="027696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44" name="Group 88">
              <a:extLst>
                <a:ext uri="{FF2B5EF4-FFF2-40B4-BE49-F238E27FC236}">
                  <a16:creationId xmlns="" xmlns:a16="http://schemas.microsoft.com/office/drawing/2014/main" id="{4908D311-2E12-4312-8A5C-A909393E617C}"/>
                </a:ext>
              </a:extLst>
            </p:cNvPr>
            <p:cNvGrpSpPr/>
            <p:nvPr/>
          </p:nvGrpSpPr>
          <p:grpSpPr>
            <a:xfrm>
              <a:off x="3313479" y="1568205"/>
              <a:ext cx="2578796" cy="1512168"/>
              <a:chOff x="3313479" y="1568205"/>
              <a:chExt cx="2578796" cy="1512168"/>
            </a:xfrm>
          </p:grpSpPr>
          <p:grpSp>
            <p:nvGrpSpPr>
              <p:cNvPr id="53" name="Group 80">
                <a:extLst>
                  <a:ext uri="{FF2B5EF4-FFF2-40B4-BE49-F238E27FC236}">
                    <a16:creationId xmlns="" xmlns:a16="http://schemas.microsoft.com/office/drawing/2014/main" id="{CC41DB5C-496F-48BD-AF37-7DF917CAED50}"/>
                  </a:ext>
                </a:extLst>
              </p:cNvPr>
              <p:cNvGrpSpPr/>
              <p:nvPr/>
            </p:nvGrpSpPr>
            <p:grpSpPr>
              <a:xfrm>
                <a:off x="3571605" y="1725582"/>
                <a:ext cx="2062545" cy="1197414"/>
                <a:chOff x="3559987" y="1758186"/>
                <a:chExt cx="2062545" cy="1197414"/>
              </a:xfrm>
              <a:solidFill>
                <a:srgbClr val="027696"/>
              </a:solidFill>
            </p:grpSpPr>
            <p:sp>
              <p:nvSpPr>
                <p:cNvPr id="55" name="Rounded Rectangle 60">
                  <a:extLst>
                    <a:ext uri="{FF2B5EF4-FFF2-40B4-BE49-F238E27FC236}">
                      <a16:creationId xmlns="" xmlns:a16="http://schemas.microsoft.com/office/drawing/2014/main" id="{70D9AA1C-0A80-49DC-A6D5-C4EC16676DCF}"/>
                    </a:ext>
                  </a:extLst>
                </p:cNvPr>
                <p:cNvSpPr/>
                <p:nvPr/>
              </p:nvSpPr>
              <p:spPr>
                <a:xfrm>
                  <a:off x="4038481" y="1851734"/>
                  <a:ext cx="148567" cy="101031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56" name="Rounded Rectangle 61">
                  <a:extLst>
                    <a:ext uri="{FF2B5EF4-FFF2-40B4-BE49-F238E27FC236}">
                      <a16:creationId xmlns="" xmlns:a16="http://schemas.microsoft.com/office/drawing/2014/main" id="{C8643C83-2A61-439B-B001-F07B1CEB841B}"/>
                    </a:ext>
                  </a:extLst>
                </p:cNvPr>
                <p:cNvSpPr/>
                <p:nvPr/>
              </p:nvSpPr>
              <p:spPr>
                <a:xfrm>
                  <a:off x="4516976" y="1758186"/>
                  <a:ext cx="148567" cy="119741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57" name="Rounded Rectangle 62">
                  <a:extLst>
                    <a:ext uri="{FF2B5EF4-FFF2-40B4-BE49-F238E27FC236}">
                      <a16:creationId xmlns="" xmlns:a16="http://schemas.microsoft.com/office/drawing/2014/main" id="{159E00B6-B652-4B44-A57C-2D1857386C7C}"/>
                    </a:ext>
                  </a:extLst>
                </p:cNvPr>
                <p:cNvSpPr/>
                <p:nvPr/>
              </p:nvSpPr>
              <p:spPr>
                <a:xfrm>
                  <a:off x="4995470" y="1814315"/>
                  <a:ext cx="148567" cy="108515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58" name="Rounded Rectangle 63">
                  <a:extLst>
                    <a:ext uri="{FF2B5EF4-FFF2-40B4-BE49-F238E27FC236}">
                      <a16:creationId xmlns="" xmlns:a16="http://schemas.microsoft.com/office/drawing/2014/main" id="{C1FF4BF9-33FD-48B1-81EE-AF33611BBCD6}"/>
                    </a:ext>
                  </a:extLst>
                </p:cNvPr>
                <p:cNvSpPr/>
                <p:nvPr/>
              </p:nvSpPr>
              <p:spPr>
                <a:xfrm>
                  <a:off x="5473965" y="2132934"/>
                  <a:ext cx="148567" cy="44791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59" name="Rounded Rectangle 64">
                  <a:extLst>
                    <a:ext uri="{FF2B5EF4-FFF2-40B4-BE49-F238E27FC236}">
                      <a16:creationId xmlns="" xmlns:a16="http://schemas.microsoft.com/office/drawing/2014/main" id="{69D6D601-6A69-43BA-9C3B-75F4E60167DE}"/>
                    </a:ext>
                  </a:extLst>
                </p:cNvPr>
                <p:cNvSpPr/>
                <p:nvPr/>
              </p:nvSpPr>
              <p:spPr>
                <a:xfrm>
                  <a:off x="3559987" y="2132934"/>
                  <a:ext cx="148567" cy="44791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</p:grpSp>
          <p:sp>
            <p:nvSpPr>
              <p:cNvPr id="54" name="Diamond 3">
                <a:extLst>
                  <a:ext uri="{FF2B5EF4-FFF2-40B4-BE49-F238E27FC236}">
                    <a16:creationId xmlns="" xmlns:a16="http://schemas.microsoft.com/office/drawing/2014/main" id="{39B37F9C-52B6-4CDE-8CF8-77A3F5B30758}"/>
                  </a:ext>
                </a:extLst>
              </p:cNvPr>
              <p:cNvSpPr/>
              <p:nvPr/>
            </p:nvSpPr>
            <p:spPr>
              <a:xfrm>
                <a:off x="3313479" y="1568205"/>
                <a:ext cx="2578796" cy="1512168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 cap="flat" cmpd="sng" algn="ctr">
                <a:solidFill>
                  <a:srgbClr val="027696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45" name="Group 89">
              <a:extLst>
                <a:ext uri="{FF2B5EF4-FFF2-40B4-BE49-F238E27FC236}">
                  <a16:creationId xmlns="" xmlns:a16="http://schemas.microsoft.com/office/drawing/2014/main" id="{090C67D3-D7E8-4127-86A8-C3844857BC3C}"/>
                </a:ext>
              </a:extLst>
            </p:cNvPr>
            <p:cNvGrpSpPr/>
            <p:nvPr/>
          </p:nvGrpSpPr>
          <p:grpSpPr>
            <a:xfrm>
              <a:off x="5891216" y="1736078"/>
              <a:ext cx="2578796" cy="1176422"/>
              <a:chOff x="5891216" y="1736078"/>
              <a:chExt cx="2578796" cy="1176422"/>
            </a:xfrm>
          </p:grpSpPr>
          <p:sp>
            <p:nvSpPr>
              <p:cNvPr id="46" name="Diamond 3">
                <a:extLst>
                  <a:ext uri="{FF2B5EF4-FFF2-40B4-BE49-F238E27FC236}">
                    <a16:creationId xmlns="" xmlns:a16="http://schemas.microsoft.com/office/drawing/2014/main" id="{553255C5-29A5-4A9C-A268-5B9A44B05B54}"/>
                  </a:ext>
                </a:extLst>
              </p:cNvPr>
              <p:cNvSpPr/>
              <p:nvPr/>
            </p:nvSpPr>
            <p:spPr>
              <a:xfrm>
                <a:off x="5891216" y="1736078"/>
                <a:ext cx="2578796" cy="1176422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 cap="flat" cmpd="sng" algn="ctr">
                <a:solidFill>
                  <a:srgbClr val="027696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grpSp>
            <p:nvGrpSpPr>
              <p:cNvPr id="47" name="Group 82">
                <a:extLst>
                  <a:ext uri="{FF2B5EF4-FFF2-40B4-BE49-F238E27FC236}">
                    <a16:creationId xmlns="" xmlns:a16="http://schemas.microsoft.com/office/drawing/2014/main" id="{B20682D1-3825-4944-9500-3FDE39CBAD59}"/>
                  </a:ext>
                </a:extLst>
              </p:cNvPr>
              <p:cNvGrpSpPr/>
              <p:nvPr/>
            </p:nvGrpSpPr>
            <p:grpSpPr>
              <a:xfrm>
                <a:off x="6203955" y="1857649"/>
                <a:ext cx="1953318" cy="933281"/>
                <a:chOff x="1039057" y="1888246"/>
                <a:chExt cx="1953318" cy="933281"/>
              </a:xfrm>
              <a:solidFill>
                <a:srgbClr val="027696"/>
              </a:solidFill>
            </p:grpSpPr>
            <p:sp>
              <p:nvSpPr>
                <p:cNvPr id="48" name="Rounded Rectangle 83">
                  <a:extLst>
                    <a:ext uri="{FF2B5EF4-FFF2-40B4-BE49-F238E27FC236}">
                      <a16:creationId xmlns="" xmlns:a16="http://schemas.microsoft.com/office/drawing/2014/main" id="{9226B3D6-C6CB-4F98-A9FE-29582B92E735}"/>
                    </a:ext>
                  </a:extLst>
                </p:cNvPr>
                <p:cNvSpPr/>
                <p:nvPr/>
              </p:nvSpPr>
              <p:spPr>
                <a:xfrm>
                  <a:off x="1464022" y="1966019"/>
                  <a:ext cx="148567" cy="777734"/>
                </a:xfrm>
                <a:prstGeom prst="roundRect">
                  <a:avLst>
                    <a:gd name="adj" fmla="val 44877"/>
                  </a:avLst>
                </a:prstGeom>
                <a:solidFill>
                  <a:srgbClr val="02769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49" name="Rounded Rectangle 84">
                  <a:extLst>
                    <a:ext uri="{FF2B5EF4-FFF2-40B4-BE49-F238E27FC236}">
                      <a16:creationId xmlns="" xmlns:a16="http://schemas.microsoft.com/office/drawing/2014/main" id="{2166320D-15AE-4204-9708-2BD7B7899BF8}"/>
                    </a:ext>
                  </a:extLst>
                </p:cNvPr>
                <p:cNvSpPr/>
                <p:nvPr/>
              </p:nvSpPr>
              <p:spPr>
                <a:xfrm>
                  <a:off x="1942517" y="1888246"/>
                  <a:ext cx="148567" cy="93328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50" name="Rounded Rectangle 85">
                  <a:extLst>
                    <a:ext uri="{FF2B5EF4-FFF2-40B4-BE49-F238E27FC236}">
                      <a16:creationId xmlns="" xmlns:a16="http://schemas.microsoft.com/office/drawing/2014/main" id="{6F404AE5-15BB-42E6-B62D-69F5C9C987C5}"/>
                    </a:ext>
                  </a:extLst>
                </p:cNvPr>
                <p:cNvSpPr/>
                <p:nvPr/>
              </p:nvSpPr>
              <p:spPr>
                <a:xfrm>
                  <a:off x="2421011" y="1966019"/>
                  <a:ext cx="148567" cy="7777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51" name="Rounded Rectangle 86">
                  <a:extLst>
                    <a:ext uri="{FF2B5EF4-FFF2-40B4-BE49-F238E27FC236}">
                      <a16:creationId xmlns="" xmlns:a16="http://schemas.microsoft.com/office/drawing/2014/main" id="{DF8FE559-F5CD-4CF7-AFCE-655F13A68157}"/>
                    </a:ext>
                  </a:extLst>
                </p:cNvPr>
                <p:cNvSpPr/>
                <p:nvPr/>
              </p:nvSpPr>
              <p:spPr>
                <a:xfrm>
                  <a:off x="2843808" y="2185242"/>
                  <a:ext cx="148567" cy="33928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52" name="Rounded Rectangle 87">
                  <a:extLst>
                    <a:ext uri="{FF2B5EF4-FFF2-40B4-BE49-F238E27FC236}">
                      <a16:creationId xmlns="" xmlns:a16="http://schemas.microsoft.com/office/drawing/2014/main" id="{816F52CE-62B0-4729-8787-73AB54545E7C}"/>
                    </a:ext>
                  </a:extLst>
                </p:cNvPr>
                <p:cNvSpPr/>
                <p:nvPr/>
              </p:nvSpPr>
              <p:spPr>
                <a:xfrm>
                  <a:off x="1039057" y="2153805"/>
                  <a:ext cx="148567" cy="40216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</p:grpSp>
        </p:grpSp>
      </p:grpSp>
      <p:grpSp>
        <p:nvGrpSpPr>
          <p:cNvPr id="67" name="Group 24">
            <a:extLst>
              <a:ext uri="{FF2B5EF4-FFF2-40B4-BE49-F238E27FC236}">
                <a16:creationId xmlns="" xmlns:a16="http://schemas.microsoft.com/office/drawing/2014/main" id="{1F5D90E9-EE20-4EBD-BFDF-1F0EDD8B80E4}"/>
              </a:ext>
            </a:extLst>
          </p:cNvPr>
          <p:cNvGrpSpPr/>
          <p:nvPr/>
        </p:nvGrpSpPr>
        <p:grpSpPr>
          <a:xfrm>
            <a:off x="9498863" y="300962"/>
            <a:ext cx="1542716" cy="5808681"/>
            <a:chOff x="4063105" y="1059582"/>
            <a:chExt cx="1017789" cy="3832210"/>
          </a:xfrm>
        </p:grpSpPr>
        <p:sp>
          <p:nvSpPr>
            <p:cNvPr id="68" name="Freeform 25">
              <a:extLst>
                <a:ext uri="{FF2B5EF4-FFF2-40B4-BE49-F238E27FC236}">
                  <a16:creationId xmlns="" xmlns:a16="http://schemas.microsoft.com/office/drawing/2014/main" id="{E5337A6A-1D7A-4BC7-BF63-607EC442CDBA}"/>
                </a:ext>
              </a:extLst>
            </p:cNvPr>
            <p:cNvSpPr/>
            <p:nvPr/>
          </p:nvSpPr>
          <p:spPr>
            <a:xfrm rot="5400000">
              <a:off x="2910342" y="2721239"/>
              <a:ext cx="3832210" cy="508895"/>
            </a:xfrm>
            <a:custGeom>
              <a:avLst/>
              <a:gdLst>
                <a:gd name="connsiteX0" fmla="*/ 0 w 7679838"/>
                <a:gd name="connsiteY0" fmla="*/ 1026597 h 1026597"/>
                <a:gd name="connsiteX1" fmla="*/ 207563 w 7679838"/>
                <a:gd name="connsiteY1" fmla="*/ 706837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141 w 7679979"/>
                <a:gd name="connsiteY0" fmla="*/ 1026597 h 1026597"/>
                <a:gd name="connsiteX1" fmla="*/ 229475 w 7679979"/>
                <a:gd name="connsiteY1" fmla="*/ 687786 h 1026597"/>
                <a:gd name="connsiteX2" fmla="*/ 561123 w 7679979"/>
                <a:gd name="connsiteY2" fmla="*/ 684398 h 1026597"/>
                <a:gd name="connsiteX3" fmla="*/ 628440 w 7679979"/>
                <a:gd name="connsiteY3" fmla="*/ 661959 h 1026597"/>
                <a:gd name="connsiteX4" fmla="*/ 1015518 w 7679979"/>
                <a:gd name="connsiteY4" fmla="*/ 830253 h 1026597"/>
                <a:gd name="connsiteX5" fmla="*/ 1166983 w 7679979"/>
                <a:gd name="connsiteY5" fmla="*/ 746106 h 1026597"/>
                <a:gd name="connsiteX6" fmla="*/ 1363326 w 7679979"/>
                <a:gd name="connsiteY6" fmla="*/ 218783 h 1026597"/>
                <a:gd name="connsiteX7" fmla="*/ 2861147 w 7679979"/>
                <a:gd name="connsiteY7" fmla="*/ 22440 h 1026597"/>
                <a:gd name="connsiteX8" fmla="*/ 4291650 w 7679979"/>
                <a:gd name="connsiteY8" fmla="*/ 0 h 1026597"/>
                <a:gd name="connsiteX9" fmla="*/ 4549702 w 7679979"/>
                <a:gd name="connsiteY9" fmla="*/ 319760 h 1026597"/>
                <a:gd name="connsiteX10" fmla="*/ 4353358 w 7679979"/>
                <a:gd name="connsiteY10" fmla="*/ 274881 h 1026597"/>
                <a:gd name="connsiteX11" fmla="*/ 4224332 w 7679979"/>
                <a:gd name="connsiteY11" fmla="*/ 117807 h 1026597"/>
                <a:gd name="connsiteX12" fmla="*/ 4179454 w 7679979"/>
                <a:gd name="connsiteY12" fmla="*/ 201954 h 1026597"/>
                <a:gd name="connsiteX13" fmla="*/ 4263601 w 7679979"/>
                <a:gd name="connsiteY13" fmla="*/ 269272 h 1026597"/>
                <a:gd name="connsiteX14" fmla="*/ 3966281 w 7679979"/>
                <a:gd name="connsiteY14" fmla="*/ 286101 h 1026597"/>
                <a:gd name="connsiteX15" fmla="*/ 3837255 w 7679979"/>
                <a:gd name="connsiteY15" fmla="*/ 207564 h 1026597"/>
                <a:gd name="connsiteX16" fmla="*/ 3225785 w 7679979"/>
                <a:gd name="connsiteY16" fmla="*/ 359029 h 1026597"/>
                <a:gd name="connsiteX17" fmla="*/ 2715292 w 7679979"/>
                <a:gd name="connsiteY17" fmla="*/ 336589 h 1026597"/>
                <a:gd name="connsiteX18" fmla="*/ 2513338 w 7679979"/>
                <a:gd name="connsiteY18" fmla="*/ 392688 h 1026597"/>
                <a:gd name="connsiteX19" fmla="*/ 2070163 w 7679979"/>
                <a:gd name="connsiteY19" fmla="*/ 482445 h 1026597"/>
                <a:gd name="connsiteX20" fmla="*/ 2625535 w 7679979"/>
                <a:gd name="connsiteY20" fmla="*/ 544153 h 1026597"/>
                <a:gd name="connsiteX21" fmla="*/ 3203346 w 7679979"/>
                <a:gd name="connsiteY21" fmla="*/ 471225 h 1026597"/>
                <a:gd name="connsiteX22" fmla="*/ 4241162 w 7679979"/>
                <a:gd name="connsiteY22" fmla="*/ 314150 h 1026597"/>
                <a:gd name="connsiteX23" fmla="*/ 4925559 w 7679979"/>
                <a:gd name="connsiteY23" fmla="*/ 420737 h 1026597"/>
                <a:gd name="connsiteX24" fmla="*/ 5733373 w 7679979"/>
                <a:gd name="connsiteY24" fmla="*/ 269272 h 1026597"/>
                <a:gd name="connsiteX25" fmla="*/ 6799238 w 7679979"/>
                <a:gd name="connsiteY25" fmla="*/ 426346 h 1026597"/>
                <a:gd name="connsiteX26" fmla="*/ 7040460 w 7679979"/>
                <a:gd name="connsiteY26" fmla="*/ 493664 h 1026597"/>
                <a:gd name="connsiteX27" fmla="*/ 7595832 w 7679979"/>
                <a:gd name="connsiteY27" fmla="*/ 319760 h 1026597"/>
                <a:gd name="connsiteX28" fmla="*/ 7679979 w 7679979"/>
                <a:gd name="connsiteY28" fmla="*/ 734886 h 1026597"/>
                <a:gd name="connsiteX29" fmla="*/ 7147046 w 7679979"/>
                <a:gd name="connsiteY29" fmla="*/ 746106 h 1026597"/>
                <a:gd name="connsiteX30" fmla="*/ 7023631 w 7679979"/>
                <a:gd name="connsiteY30" fmla="*/ 762935 h 1026597"/>
                <a:gd name="connsiteX31" fmla="*/ 6546796 w 7679979"/>
                <a:gd name="connsiteY31" fmla="*/ 712447 h 1026597"/>
                <a:gd name="connsiteX32" fmla="*/ 5896058 w 7679979"/>
                <a:gd name="connsiteY32" fmla="*/ 790984 h 1026597"/>
                <a:gd name="connsiteX33" fmla="*/ 5424833 w 7679979"/>
                <a:gd name="connsiteY33" fmla="*/ 740496 h 1026597"/>
                <a:gd name="connsiteX34" fmla="*/ 4981658 w 7679979"/>
                <a:gd name="connsiteY34" fmla="*/ 914400 h 1026597"/>
                <a:gd name="connsiteX35" fmla="*/ 4431896 w 7679979"/>
                <a:gd name="connsiteY35" fmla="*/ 931230 h 1026597"/>
                <a:gd name="connsiteX36" fmla="*/ 3938232 w 7679979"/>
                <a:gd name="connsiteY36" fmla="*/ 1026597 h 1026597"/>
                <a:gd name="connsiteX37" fmla="*/ 141 w 7679979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366907 w 7679838"/>
                <a:gd name="connsiteY8" fmla="*/ 25746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366907 w 7679838"/>
                <a:gd name="connsiteY8" fmla="*/ 25746 h 1026597"/>
                <a:gd name="connsiteX9" fmla="*/ 3769678 w 7679838"/>
                <a:gd name="connsiteY9" fmla="*/ 36632 h 1026597"/>
                <a:gd name="connsiteX10" fmla="*/ 4291509 w 7679838"/>
                <a:gd name="connsiteY10" fmla="*/ 0 h 1026597"/>
                <a:gd name="connsiteX11" fmla="*/ 4549561 w 7679838"/>
                <a:gd name="connsiteY11" fmla="*/ 319760 h 1026597"/>
                <a:gd name="connsiteX12" fmla="*/ 4353217 w 7679838"/>
                <a:gd name="connsiteY12" fmla="*/ 274881 h 1026597"/>
                <a:gd name="connsiteX13" fmla="*/ 4224191 w 7679838"/>
                <a:gd name="connsiteY13" fmla="*/ 117807 h 1026597"/>
                <a:gd name="connsiteX14" fmla="*/ 4179313 w 7679838"/>
                <a:gd name="connsiteY14" fmla="*/ 201954 h 1026597"/>
                <a:gd name="connsiteX15" fmla="*/ 4263460 w 7679838"/>
                <a:gd name="connsiteY15" fmla="*/ 269272 h 1026597"/>
                <a:gd name="connsiteX16" fmla="*/ 3966140 w 7679838"/>
                <a:gd name="connsiteY16" fmla="*/ 286101 h 1026597"/>
                <a:gd name="connsiteX17" fmla="*/ 3837114 w 7679838"/>
                <a:gd name="connsiteY17" fmla="*/ 207564 h 1026597"/>
                <a:gd name="connsiteX18" fmla="*/ 3225644 w 7679838"/>
                <a:gd name="connsiteY18" fmla="*/ 359029 h 1026597"/>
                <a:gd name="connsiteX19" fmla="*/ 2715151 w 7679838"/>
                <a:gd name="connsiteY19" fmla="*/ 336589 h 1026597"/>
                <a:gd name="connsiteX20" fmla="*/ 2513197 w 7679838"/>
                <a:gd name="connsiteY20" fmla="*/ 392688 h 1026597"/>
                <a:gd name="connsiteX21" fmla="*/ 2070022 w 7679838"/>
                <a:gd name="connsiteY21" fmla="*/ 482445 h 1026597"/>
                <a:gd name="connsiteX22" fmla="*/ 2625394 w 7679838"/>
                <a:gd name="connsiteY22" fmla="*/ 544153 h 1026597"/>
                <a:gd name="connsiteX23" fmla="*/ 3203205 w 7679838"/>
                <a:gd name="connsiteY23" fmla="*/ 471225 h 1026597"/>
                <a:gd name="connsiteX24" fmla="*/ 4241021 w 7679838"/>
                <a:gd name="connsiteY24" fmla="*/ 314150 h 1026597"/>
                <a:gd name="connsiteX25" fmla="*/ 4925418 w 7679838"/>
                <a:gd name="connsiteY25" fmla="*/ 420737 h 1026597"/>
                <a:gd name="connsiteX26" fmla="*/ 5733232 w 7679838"/>
                <a:gd name="connsiteY26" fmla="*/ 269272 h 1026597"/>
                <a:gd name="connsiteX27" fmla="*/ 6799097 w 7679838"/>
                <a:gd name="connsiteY27" fmla="*/ 426346 h 1026597"/>
                <a:gd name="connsiteX28" fmla="*/ 7040319 w 7679838"/>
                <a:gd name="connsiteY28" fmla="*/ 493664 h 1026597"/>
                <a:gd name="connsiteX29" fmla="*/ 7595691 w 7679838"/>
                <a:gd name="connsiteY29" fmla="*/ 319760 h 1026597"/>
                <a:gd name="connsiteX30" fmla="*/ 7679838 w 7679838"/>
                <a:gd name="connsiteY30" fmla="*/ 734886 h 1026597"/>
                <a:gd name="connsiteX31" fmla="*/ 7146905 w 7679838"/>
                <a:gd name="connsiteY31" fmla="*/ 746106 h 1026597"/>
                <a:gd name="connsiteX32" fmla="*/ 7023490 w 7679838"/>
                <a:gd name="connsiteY32" fmla="*/ 762935 h 1026597"/>
                <a:gd name="connsiteX33" fmla="*/ 6546655 w 7679838"/>
                <a:gd name="connsiteY33" fmla="*/ 712447 h 1026597"/>
                <a:gd name="connsiteX34" fmla="*/ 5895917 w 7679838"/>
                <a:gd name="connsiteY34" fmla="*/ 790984 h 1026597"/>
                <a:gd name="connsiteX35" fmla="*/ 5424692 w 7679838"/>
                <a:gd name="connsiteY35" fmla="*/ 740496 h 1026597"/>
                <a:gd name="connsiteX36" fmla="*/ 4981517 w 7679838"/>
                <a:gd name="connsiteY36" fmla="*/ 914400 h 1026597"/>
                <a:gd name="connsiteX37" fmla="*/ 4431755 w 7679838"/>
                <a:gd name="connsiteY37" fmla="*/ 931230 h 1026597"/>
                <a:gd name="connsiteX38" fmla="*/ 3938091 w 7679838"/>
                <a:gd name="connsiteY38" fmla="*/ 1026597 h 1026597"/>
                <a:gd name="connsiteX39" fmla="*/ 0 w 7679838"/>
                <a:gd name="connsiteY39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15273 h 1015273"/>
                <a:gd name="connsiteX1" fmla="*/ 259271 w 7679838"/>
                <a:gd name="connsiteY1" fmla="*/ 679181 h 1015273"/>
                <a:gd name="connsiteX2" fmla="*/ 487503 w 7679838"/>
                <a:gd name="connsiteY2" fmla="*/ 654022 h 1015273"/>
                <a:gd name="connsiteX3" fmla="*/ 669121 w 7679838"/>
                <a:gd name="connsiteY3" fmla="*/ 683288 h 1015273"/>
                <a:gd name="connsiteX4" fmla="*/ 833041 w 7679838"/>
                <a:gd name="connsiteY4" fmla="*/ 783551 h 1015273"/>
                <a:gd name="connsiteX5" fmla="*/ 1115137 w 7679838"/>
                <a:gd name="connsiteY5" fmla="*/ 775604 h 1015273"/>
                <a:gd name="connsiteX6" fmla="*/ 1363185 w 7679838"/>
                <a:gd name="connsiteY6" fmla="*/ 207459 h 1015273"/>
                <a:gd name="connsiteX7" fmla="*/ 2880059 w 7679838"/>
                <a:gd name="connsiteY7" fmla="*/ 231 h 1015273"/>
                <a:gd name="connsiteX8" fmla="*/ 3769678 w 7679838"/>
                <a:gd name="connsiteY8" fmla="*/ 25308 h 1015273"/>
                <a:gd name="connsiteX9" fmla="*/ 4272462 w 7679838"/>
                <a:gd name="connsiteY9" fmla="*/ 2284 h 1015273"/>
                <a:gd name="connsiteX10" fmla="*/ 4549561 w 7679838"/>
                <a:gd name="connsiteY10" fmla="*/ 308436 h 1015273"/>
                <a:gd name="connsiteX11" fmla="*/ 4353217 w 7679838"/>
                <a:gd name="connsiteY11" fmla="*/ 263557 h 1015273"/>
                <a:gd name="connsiteX12" fmla="*/ 4224191 w 7679838"/>
                <a:gd name="connsiteY12" fmla="*/ 106483 h 1015273"/>
                <a:gd name="connsiteX13" fmla="*/ 4179313 w 7679838"/>
                <a:gd name="connsiteY13" fmla="*/ 190630 h 1015273"/>
                <a:gd name="connsiteX14" fmla="*/ 4263460 w 7679838"/>
                <a:gd name="connsiteY14" fmla="*/ 257948 h 1015273"/>
                <a:gd name="connsiteX15" fmla="*/ 3966140 w 7679838"/>
                <a:gd name="connsiteY15" fmla="*/ 274777 h 1015273"/>
                <a:gd name="connsiteX16" fmla="*/ 3837114 w 7679838"/>
                <a:gd name="connsiteY16" fmla="*/ 196240 h 1015273"/>
                <a:gd name="connsiteX17" fmla="*/ 3225644 w 7679838"/>
                <a:gd name="connsiteY17" fmla="*/ 347705 h 1015273"/>
                <a:gd name="connsiteX18" fmla="*/ 2715151 w 7679838"/>
                <a:gd name="connsiteY18" fmla="*/ 325265 h 1015273"/>
                <a:gd name="connsiteX19" fmla="*/ 2513197 w 7679838"/>
                <a:gd name="connsiteY19" fmla="*/ 381364 h 1015273"/>
                <a:gd name="connsiteX20" fmla="*/ 2070022 w 7679838"/>
                <a:gd name="connsiteY20" fmla="*/ 471121 h 1015273"/>
                <a:gd name="connsiteX21" fmla="*/ 2625394 w 7679838"/>
                <a:gd name="connsiteY21" fmla="*/ 532829 h 1015273"/>
                <a:gd name="connsiteX22" fmla="*/ 3203205 w 7679838"/>
                <a:gd name="connsiteY22" fmla="*/ 459901 h 1015273"/>
                <a:gd name="connsiteX23" fmla="*/ 4241021 w 7679838"/>
                <a:gd name="connsiteY23" fmla="*/ 302826 h 1015273"/>
                <a:gd name="connsiteX24" fmla="*/ 4925418 w 7679838"/>
                <a:gd name="connsiteY24" fmla="*/ 409413 h 1015273"/>
                <a:gd name="connsiteX25" fmla="*/ 5733232 w 7679838"/>
                <a:gd name="connsiteY25" fmla="*/ 257948 h 1015273"/>
                <a:gd name="connsiteX26" fmla="*/ 6799097 w 7679838"/>
                <a:gd name="connsiteY26" fmla="*/ 415022 h 1015273"/>
                <a:gd name="connsiteX27" fmla="*/ 7040319 w 7679838"/>
                <a:gd name="connsiteY27" fmla="*/ 482340 h 1015273"/>
                <a:gd name="connsiteX28" fmla="*/ 7595691 w 7679838"/>
                <a:gd name="connsiteY28" fmla="*/ 308436 h 1015273"/>
                <a:gd name="connsiteX29" fmla="*/ 7679838 w 7679838"/>
                <a:gd name="connsiteY29" fmla="*/ 723562 h 1015273"/>
                <a:gd name="connsiteX30" fmla="*/ 7146905 w 7679838"/>
                <a:gd name="connsiteY30" fmla="*/ 734782 h 1015273"/>
                <a:gd name="connsiteX31" fmla="*/ 7023490 w 7679838"/>
                <a:gd name="connsiteY31" fmla="*/ 751611 h 1015273"/>
                <a:gd name="connsiteX32" fmla="*/ 6546655 w 7679838"/>
                <a:gd name="connsiteY32" fmla="*/ 701123 h 1015273"/>
                <a:gd name="connsiteX33" fmla="*/ 5895917 w 7679838"/>
                <a:gd name="connsiteY33" fmla="*/ 779660 h 1015273"/>
                <a:gd name="connsiteX34" fmla="*/ 5424692 w 7679838"/>
                <a:gd name="connsiteY34" fmla="*/ 729172 h 1015273"/>
                <a:gd name="connsiteX35" fmla="*/ 4981517 w 7679838"/>
                <a:gd name="connsiteY35" fmla="*/ 903076 h 1015273"/>
                <a:gd name="connsiteX36" fmla="*/ 4431755 w 7679838"/>
                <a:gd name="connsiteY36" fmla="*/ 919906 h 1015273"/>
                <a:gd name="connsiteX37" fmla="*/ 3938091 w 7679838"/>
                <a:gd name="connsiteY37" fmla="*/ 1015273 h 1015273"/>
                <a:gd name="connsiteX38" fmla="*/ 0 w 7679838"/>
                <a:gd name="connsiteY38" fmla="*/ 1015273 h 1015273"/>
                <a:gd name="connsiteX0" fmla="*/ 0 w 7679838"/>
                <a:gd name="connsiteY0" fmla="*/ 1023310 h 1023310"/>
                <a:gd name="connsiteX1" fmla="*/ 259271 w 7679838"/>
                <a:gd name="connsiteY1" fmla="*/ 687218 h 1023310"/>
                <a:gd name="connsiteX2" fmla="*/ 487503 w 7679838"/>
                <a:gd name="connsiteY2" fmla="*/ 662059 h 1023310"/>
                <a:gd name="connsiteX3" fmla="*/ 669121 w 7679838"/>
                <a:gd name="connsiteY3" fmla="*/ 691325 h 1023310"/>
                <a:gd name="connsiteX4" fmla="*/ 833041 w 7679838"/>
                <a:gd name="connsiteY4" fmla="*/ 791588 h 1023310"/>
                <a:gd name="connsiteX5" fmla="*/ 1115137 w 7679838"/>
                <a:gd name="connsiteY5" fmla="*/ 783641 h 1023310"/>
                <a:gd name="connsiteX6" fmla="*/ 1363185 w 7679838"/>
                <a:gd name="connsiteY6" fmla="*/ 215496 h 1023310"/>
                <a:gd name="connsiteX7" fmla="*/ 2880059 w 7679838"/>
                <a:gd name="connsiteY7" fmla="*/ 8268 h 1023310"/>
                <a:gd name="connsiteX8" fmla="*/ 3769678 w 7679838"/>
                <a:gd name="connsiteY8" fmla="*/ 33345 h 1023310"/>
                <a:gd name="connsiteX9" fmla="*/ 4272462 w 7679838"/>
                <a:gd name="connsiteY9" fmla="*/ 10321 h 1023310"/>
                <a:gd name="connsiteX10" fmla="*/ 4549561 w 7679838"/>
                <a:gd name="connsiteY10" fmla="*/ 316473 h 1023310"/>
                <a:gd name="connsiteX11" fmla="*/ 4353217 w 7679838"/>
                <a:gd name="connsiteY11" fmla="*/ 271594 h 1023310"/>
                <a:gd name="connsiteX12" fmla="*/ 4224191 w 7679838"/>
                <a:gd name="connsiteY12" fmla="*/ 114520 h 1023310"/>
                <a:gd name="connsiteX13" fmla="*/ 4179313 w 7679838"/>
                <a:gd name="connsiteY13" fmla="*/ 198667 h 1023310"/>
                <a:gd name="connsiteX14" fmla="*/ 4263460 w 7679838"/>
                <a:gd name="connsiteY14" fmla="*/ 265985 h 1023310"/>
                <a:gd name="connsiteX15" fmla="*/ 3966140 w 7679838"/>
                <a:gd name="connsiteY15" fmla="*/ 282814 h 1023310"/>
                <a:gd name="connsiteX16" fmla="*/ 3837114 w 7679838"/>
                <a:gd name="connsiteY16" fmla="*/ 204277 h 1023310"/>
                <a:gd name="connsiteX17" fmla="*/ 3225644 w 7679838"/>
                <a:gd name="connsiteY17" fmla="*/ 355742 h 1023310"/>
                <a:gd name="connsiteX18" fmla="*/ 2715151 w 7679838"/>
                <a:gd name="connsiteY18" fmla="*/ 333302 h 1023310"/>
                <a:gd name="connsiteX19" fmla="*/ 2513197 w 7679838"/>
                <a:gd name="connsiteY19" fmla="*/ 389401 h 1023310"/>
                <a:gd name="connsiteX20" fmla="*/ 2070022 w 7679838"/>
                <a:gd name="connsiteY20" fmla="*/ 479158 h 1023310"/>
                <a:gd name="connsiteX21" fmla="*/ 2625394 w 7679838"/>
                <a:gd name="connsiteY21" fmla="*/ 540866 h 1023310"/>
                <a:gd name="connsiteX22" fmla="*/ 3203205 w 7679838"/>
                <a:gd name="connsiteY22" fmla="*/ 467938 h 1023310"/>
                <a:gd name="connsiteX23" fmla="*/ 4241021 w 7679838"/>
                <a:gd name="connsiteY23" fmla="*/ 310863 h 1023310"/>
                <a:gd name="connsiteX24" fmla="*/ 4925418 w 7679838"/>
                <a:gd name="connsiteY24" fmla="*/ 417450 h 1023310"/>
                <a:gd name="connsiteX25" fmla="*/ 5733232 w 7679838"/>
                <a:gd name="connsiteY25" fmla="*/ 265985 h 1023310"/>
                <a:gd name="connsiteX26" fmla="*/ 6799097 w 7679838"/>
                <a:gd name="connsiteY26" fmla="*/ 423059 h 1023310"/>
                <a:gd name="connsiteX27" fmla="*/ 7040319 w 7679838"/>
                <a:gd name="connsiteY27" fmla="*/ 490377 h 1023310"/>
                <a:gd name="connsiteX28" fmla="*/ 7595691 w 7679838"/>
                <a:gd name="connsiteY28" fmla="*/ 316473 h 1023310"/>
                <a:gd name="connsiteX29" fmla="*/ 7679838 w 7679838"/>
                <a:gd name="connsiteY29" fmla="*/ 731599 h 1023310"/>
                <a:gd name="connsiteX30" fmla="*/ 7146905 w 7679838"/>
                <a:gd name="connsiteY30" fmla="*/ 742819 h 1023310"/>
                <a:gd name="connsiteX31" fmla="*/ 7023490 w 7679838"/>
                <a:gd name="connsiteY31" fmla="*/ 759648 h 1023310"/>
                <a:gd name="connsiteX32" fmla="*/ 6546655 w 7679838"/>
                <a:gd name="connsiteY32" fmla="*/ 709160 h 1023310"/>
                <a:gd name="connsiteX33" fmla="*/ 5895917 w 7679838"/>
                <a:gd name="connsiteY33" fmla="*/ 787697 h 1023310"/>
                <a:gd name="connsiteX34" fmla="*/ 5424692 w 7679838"/>
                <a:gd name="connsiteY34" fmla="*/ 737209 h 1023310"/>
                <a:gd name="connsiteX35" fmla="*/ 4981517 w 7679838"/>
                <a:gd name="connsiteY35" fmla="*/ 911113 h 1023310"/>
                <a:gd name="connsiteX36" fmla="*/ 4431755 w 7679838"/>
                <a:gd name="connsiteY36" fmla="*/ 927943 h 1023310"/>
                <a:gd name="connsiteX37" fmla="*/ 3938091 w 7679838"/>
                <a:gd name="connsiteY37" fmla="*/ 1023310 h 1023310"/>
                <a:gd name="connsiteX38" fmla="*/ 0 w 7679838"/>
                <a:gd name="connsiteY38" fmla="*/ 1023310 h 1023310"/>
                <a:gd name="connsiteX0" fmla="*/ 0 w 7679838"/>
                <a:gd name="connsiteY0" fmla="*/ 1023310 h 1023310"/>
                <a:gd name="connsiteX1" fmla="*/ 259271 w 7679838"/>
                <a:gd name="connsiteY1" fmla="*/ 687218 h 1023310"/>
                <a:gd name="connsiteX2" fmla="*/ 487503 w 7679838"/>
                <a:gd name="connsiteY2" fmla="*/ 662059 h 1023310"/>
                <a:gd name="connsiteX3" fmla="*/ 669121 w 7679838"/>
                <a:gd name="connsiteY3" fmla="*/ 691325 h 1023310"/>
                <a:gd name="connsiteX4" fmla="*/ 833041 w 7679838"/>
                <a:gd name="connsiteY4" fmla="*/ 791588 h 1023310"/>
                <a:gd name="connsiteX5" fmla="*/ 1115137 w 7679838"/>
                <a:gd name="connsiteY5" fmla="*/ 783641 h 1023310"/>
                <a:gd name="connsiteX6" fmla="*/ 1363185 w 7679838"/>
                <a:gd name="connsiteY6" fmla="*/ 215496 h 1023310"/>
                <a:gd name="connsiteX7" fmla="*/ 2880059 w 7679838"/>
                <a:gd name="connsiteY7" fmla="*/ 8268 h 1023310"/>
                <a:gd name="connsiteX8" fmla="*/ 3769678 w 7679838"/>
                <a:gd name="connsiteY8" fmla="*/ 33345 h 1023310"/>
                <a:gd name="connsiteX9" fmla="*/ 4272462 w 7679838"/>
                <a:gd name="connsiteY9" fmla="*/ 10321 h 1023310"/>
                <a:gd name="connsiteX10" fmla="*/ 4549561 w 7679838"/>
                <a:gd name="connsiteY10" fmla="*/ 316473 h 1023310"/>
                <a:gd name="connsiteX11" fmla="*/ 4353217 w 7679838"/>
                <a:gd name="connsiteY11" fmla="*/ 271594 h 1023310"/>
                <a:gd name="connsiteX12" fmla="*/ 4224191 w 7679838"/>
                <a:gd name="connsiteY12" fmla="*/ 114520 h 1023310"/>
                <a:gd name="connsiteX13" fmla="*/ 4179313 w 7679838"/>
                <a:gd name="connsiteY13" fmla="*/ 198667 h 1023310"/>
                <a:gd name="connsiteX14" fmla="*/ 4263460 w 7679838"/>
                <a:gd name="connsiteY14" fmla="*/ 265985 h 1023310"/>
                <a:gd name="connsiteX15" fmla="*/ 3966140 w 7679838"/>
                <a:gd name="connsiteY15" fmla="*/ 282814 h 1023310"/>
                <a:gd name="connsiteX16" fmla="*/ 3837114 w 7679838"/>
                <a:gd name="connsiteY16" fmla="*/ 204277 h 1023310"/>
                <a:gd name="connsiteX17" fmla="*/ 3225644 w 7679838"/>
                <a:gd name="connsiteY17" fmla="*/ 355742 h 1023310"/>
                <a:gd name="connsiteX18" fmla="*/ 2715151 w 7679838"/>
                <a:gd name="connsiteY18" fmla="*/ 333302 h 1023310"/>
                <a:gd name="connsiteX19" fmla="*/ 2513197 w 7679838"/>
                <a:gd name="connsiteY19" fmla="*/ 389401 h 1023310"/>
                <a:gd name="connsiteX20" fmla="*/ 2070022 w 7679838"/>
                <a:gd name="connsiteY20" fmla="*/ 479158 h 1023310"/>
                <a:gd name="connsiteX21" fmla="*/ 2625394 w 7679838"/>
                <a:gd name="connsiteY21" fmla="*/ 540866 h 1023310"/>
                <a:gd name="connsiteX22" fmla="*/ 3203205 w 7679838"/>
                <a:gd name="connsiteY22" fmla="*/ 467938 h 1023310"/>
                <a:gd name="connsiteX23" fmla="*/ 4241021 w 7679838"/>
                <a:gd name="connsiteY23" fmla="*/ 310863 h 1023310"/>
                <a:gd name="connsiteX24" fmla="*/ 4925418 w 7679838"/>
                <a:gd name="connsiteY24" fmla="*/ 417450 h 1023310"/>
                <a:gd name="connsiteX25" fmla="*/ 5733232 w 7679838"/>
                <a:gd name="connsiteY25" fmla="*/ 265985 h 1023310"/>
                <a:gd name="connsiteX26" fmla="*/ 6799097 w 7679838"/>
                <a:gd name="connsiteY26" fmla="*/ 423059 h 1023310"/>
                <a:gd name="connsiteX27" fmla="*/ 7040319 w 7679838"/>
                <a:gd name="connsiteY27" fmla="*/ 490377 h 1023310"/>
                <a:gd name="connsiteX28" fmla="*/ 7595691 w 7679838"/>
                <a:gd name="connsiteY28" fmla="*/ 316473 h 1023310"/>
                <a:gd name="connsiteX29" fmla="*/ 7679838 w 7679838"/>
                <a:gd name="connsiteY29" fmla="*/ 731599 h 1023310"/>
                <a:gd name="connsiteX30" fmla="*/ 7146905 w 7679838"/>
                <a:gd name="connsiteY30" fmla="*/ 742819 h 1023310"/>
                <a:gd name="connsiteX31" fmla="*/ 7023490 w 7679838"/>
                <a:gd name="connsiteY31" fmla="*/ 759648 h 1023310"/>
                <a:gd name="connsiteX32" fmla="*/ 6546655 w 7679838"/>
                <a:gd name="connsiteY32" fmla="*/ 709160 h 1023310"/>
                <a:gd name="connsiteX33" fmla="*/ 5895917 w 7679838"/>
                <a:gd name="connsiteY33" fmla="*/ 787697 h 1023310"/>
                <a:gd name="connsiteX34" fmla="*/ 5424692 w 7679838"/>
                <a:gd name="connsiteY34" fmla="*/ 737209 h 1023310"/>
                <a:gd name="connsiteX35" fmla="*/ 4981517 w 7679838"/>
                <a:gd name="connsiteY35" fmla="*/ 911113 h 1023310"/>
                <a:gd name="connsiteX36" fmla="*/ 4431755 w 7679838"/>
                <a:gd name="connsiteY36" fmla="*/ 927943 h 1023310"/>
                <a:gd name="connsiteX37" fmla="*/ 3938091 w 7679838"/>
                <a:gd name="connsiteY37" fmla="*/ 1023310 h 1023310"/>
                <a:gd name="connsiteX38" fmla="*/ 0 w 7679838"/>
                <a:gd name="connsiteY38" fmla="*/ 1023310 h 102331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49561 w 7679838"/>
                <a:gd name="connsiteY10" fmla="*/ 310953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0739 w 7679838"/>
                <a:gd name="connsiteY14" fmla="*/ 284958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66140 w 7679838"/>
                <a:gd name="connsiteY16" fmla="*/ 277294 h 1017790"/>
                <a:gd name="connsiteX17" fmla="*/ 3837114 w 7679838"/>
                <a:gd name="connsiteY17" fmla="*/ 19875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0633 w 7679838"/>
                <a:gd name="connsiteY16" fmla="*/ 296344 h 1017790"/>
                <a:gd name="connsiteX17" fmla="*/ 3837114 w 7679838"/>
                <a:gd name="connsiteY17" fmla="*/ 19875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0633 w 7679838"/>
                <a:gd name="connsiteY16" fmla="*/ 296344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71583 w 7679838"/>
                <a:gd name="connsiteY16" fmla="*/ 301787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71583 w 7679838"/>
                <a:gd name="connsiteY16" fmla="*/ 301787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3355 w 7679838"/>
                <a:gd name="connsiteY16" fmla="*/ 296344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4009683 w 7679838"/>
                <a:gd name="connsiteY16" fmla="*/ 293622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0739 w 7679838"/>
                <a:gd name="connsiteY14" fmla="*/ 284958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49854 w 7679838"/>
                <a:gd name="connsiteY14" fmla="*/ 263187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400795 w 7679838"/>
                <a:gd name="connsiteY20" fmla="*/ 387054 h 1017790"/>
                <a:gd name="connsiteX21" fmla="*/ 2070022 w 7679838"/>
                <a:gd name="connsiteY21" fmla="*/ 473638 h 1017790"/>
                <a:gd name="connsiteX22" fmla="*/ 2666215 w 7679838"/>
                <a:gd name="connsiteY22" fmla="*/ 532624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28831"/>
                <a:gd name="connsiteY0" fmla="*/ 1017790 h 1017790"/>
                <a:gd name="connsiteX1" fmla="*/ 259271 w 7628831"/>
                <a:gd name="connsiteY1" fmla="*/ 681698 h 1017790"/>
                <a:gd name="connsiteX2" fmla="*/ 487503 w 7628831"/>
                <a:gd name="connsiteY2" fmla="*/ 656539 h 1017790"/>
                <a:gd name="connsiteX3" fmla="*/ 669121 w 7628831"/>
                <a:gd name="connsiteY3" fmla="*/ 685805 h 1017790"/>
                <a:gd name="connsiteX4" fmla="*/ 833041 w 7628831"/>
                <a:gd name="connsiteY4" fmla="*/ 786068 h 1017790"/>
                <a:gd name="connsiteX5" fmla="*/ 1115137 w 7628831"/>
                <a:gd name="connsiteY5" fmla="*/ 778121 h 1017790"/>
                <a:gd name="connsiteX6" fmla="*/ 1363185 w 7628831"/>
                <a:gd name="connsiteY6" fmla="*/ 209976 h 1017790"/>
                <a:gd name="connsiteX7" fmla="*/ 2880059 w 7628831"/>
                <a:gd name="connsiteY7" fmla="*/ 2748 h 1017790"/>
                <a:gd name="connsiteX8" fmla="*/ 3769678 w 7628831"/>
                <a:gd name="connsiteY8" fmla="*/ 27825 h 1017790"/>
                <a:gd name="connsiteX9" fmla="*/ 4272462 w 7628831"/>
                <a:gd name="connsiteY9" fmla="*/ 4801 h 1017790"/>
                <a:gd name="connsiteX10" fmla="*/ 4530511 w 7628831"/>
                <a:gd name="connsiteY10" fmla="*/ 278296 h 1017790"/>
                <a:gd name="connsiteX11" fmla="*/ 4366824 w 7628831"/>
                <a:gd name="connsiteY11" fmla="*/ 238859 h 1017790"/>
                <a:gd name="connsiteX12" fmla="*/ 4235077 w 7628831"/>
                <a:gd name="connsiteY12" fmla="*/ 141657 h 1017790"/>
                <a:gd name="connsiteX13" fmla="*/ 4138492 w 7628831"/>
                <a:gd name="connsiteY13" fmla="*/ 198590 h 1017790"/>
                <a:gd name="connsiteX14" fmla="*/ 4252575 w 7628831"/>
                <a:gd name="connsiteY14" fmla="*/ 279516 h 1017790"/>
                <a:gd name="connsiteX15" fmla="*/ 4009683 w 7628831"/>
                <a:gd name="connsiteY15" fmla="*/ 293622 h 1017790"/>
                <a:gd name="connsiteX16" fmla="*/ 3842557 w 7628831"/>
                <a:gd name="connsiteY16" fmla="*/ 217807 h 1017790"/>
                <a:gd name="connsiteX17" fmla="*/ 3228366 w 7628831"/>
                <a:gd name="connsiteY17" fmla="*/ 323008 h 1017790"/>
                <a:gd name="connsiteX18" fmla="*/ 2750529 w 7628831"/>
                <a:gd name="connsiteY18" fmla="*/ 333224 h 1017790"/>
                <a:gd name="connsiteX19" fmla="*/ 2400795 w 7628831"/>
                <a:gd name="connsiteY19" fmla="*/ 387054 h 1017790"/>
                <a:gd name="connsiteX20" fmla="*/ 2070022 w 7628831"/>
                <a:gd name="connsiteY20" fmla="*/ 473638 h 1017790"/>
                <a:gd name="connsiteX21" fmla="*/ 2666215 w 7628831"/>
                <a:gd name="connsiteY21" fmla="*/ 532624 h 1017790"/>
                <a:gd name="connsiteX22" fmla="*/ 3203205 w 7628831"/>
                <a:gd name="connsiteY22" fmla="*/ 462418 h 1017790"/>
                <a:gd name="connsiteX23" fmla="*/ 4254628 w 7628831"/>
                <a:gd name="connsiteY23" fmla="*/ 332557 h 1017790"/>
                <a:gd name="connsiteX24" fmla="*/ 4977125 w 7628831"/>
                <a:gd name="connsiteY24" fmla="*/ 371109 h 1017790"/>
                <a:gd name="connsiteX25" fmla="*/ 5733232 w 7628831"/>
                <a:gd name="connsiteY25" fmla="*/ 260465 h 1017790"/>
                <a:gd name="connsiteX26" fmla="*/ 6796376 w 7628831"/>
                <a:gd name="connsiteY26" fmla="*/ 436589 h 1017790"/>
                <a:gd name="connsiteX27" fmla="*/ 7059369 w 7628831"/>
                <a:gd name="connsiteY27" fmla="*/ 471250 h 1017790"/>
                <a:gd name="connsiteX28" fmla="*/ 7595691 w 7628831"/>
                <a:gd name="connsiteY28" fmla="*/ 310953 h 1017790"/>
                <a:gd name="connsiteX29" fmla="*/ 7628131 w 7628831"/>
                <a:gd name="connsiteY29" fmla="*/ 723357 h 1017790"/>
                <a:gd name="connsiteX30" fmla="*/ 7146905 w 7628831"/>
                <a:gd name="connsiteY30" fmla="*/ 737299 h 1017790"/>
                <a:gd name="connsiteX31" fmla="*/ 7023490 w 7628831"/>
                <a:gd name="connsiteY31" fmla="*/ 754128 h 1017790"/>
                <a:gd name="connsiteX32" fmla="*/ 6546655 w 7628831"/>
                <a:gd name="connsiteY32" fmla="*/ 703640 h 1017790"/>
                <a:gd name="connsiteX33" fmla="*/ 5895917 w 7628831"/>
                <a:gd name="connsiteY33" fmla="*/ 782177 h 1017790"/>
                <a:gd name="connsiteX34" fmla="*/ 5424692 w 7628831"/>
                <a:gd name="connsiteY34" fmla="*/ 731689 h 1017790"/>
                <a:gd name="connsiteX35" fmla="*/ 4981517 w 7628831"/>
                <a:gd name="connsiteY35" fmla="*/ 905593 h 1017790"/>
                <a:gd name="connsiteX36" fmla="*/ 4431755 w 7628831"/>
                <a:gd name="connsiteY36" fmla="*/ 922423 h 1017790"/>
                <a:gd name="connsiteX37" fmla="*/ 3938091 w 7628831"/>
                <a:gd name="connsiteY37" fmla="*/ 1017790 h 1017790"/>
                <a:gd name="connsiteX38" fmla="*/ 0 w 7628831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54128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54128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52098 w 7664420"/>
                <a:gd name="connsiteY32" fmla="*/ 68459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52098 w 7664420"/>
                <a:gd name="connsiteY32" fmla="*/ 68459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54420 w 7664420"/>
                <a:gd name="connsiteY37" fmla="*/ 1017790 h 1017790"/>
                <a:gd name="connsiteX38" fmla="*/ 0 w 7664420"/>
                <a:gd name="connsiteY38" fmla="*/ 1017790 h 101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64420" h="1017790">
                  <a:moveTo>
                    <a:pt x="0" y="1017790"/>
                  </a:moveTo>
                  <a:cubicBezTo>
                    <a:pt x="245" y="836814"/>
                    <a:pt x="142004" y="696661"/>
                    <a:pt x="259271" y="681698"/>
                  </a:cubicBezTo>
                  <a:cubicBezTo>
                    <a:pt x="369820" y="664240"/>
                    <a:pt x="379675" y="660389"/>
                    <a:pt x="487503" y="656539"/>
                  </a:cubicBezTo>
                  <a:cubicBezTo>
                    <a:pt x="443722" y="543826"/>
                    <a:pt x="680247" y="591681"/>
                    <a:pt x="669121" y="685805"/>
                  </a:cubicBezTo>
                  <a:cubicBezTo>
                    <a:pt x="757327" y="723760"/>
                    <a:pt x="780215" y="753556"/>
                    <a:pt x="833041" y="786068"/>
                  </a:cubicBezTo>
                  <a:cubicBezTo>
                    <a:pt x="903486" y="846012"/>
                    <a:pt x="1074627" y="827034"/>
                    <a:pt x="1115137" y="778121"/>
                  </a:cubicBezTo>
                  <a:cubicBezTo>
                    <a:pt x="1203265" y="686710"/>
                    <a:pt x="1285945" y="323157"/>
                    <a:pt x="1363185" y="209976"/>
                  </a:cubicBezTo>
                  <a:cubicBezTo>
                    <a:pt x="1497788" y="-29645"/>
                    <a:pt x="2380788" y="24654"/>
                    <a:pt x="2880059" y="2748"/>
                  </a:cubicBezTo>
                  <a:cubicBezTo>
                    <a:pt x="3297472" y="-396"/>
                    <a:pt x="3509946" y="29751"/>
                    <a:pt x="3769678" y="27825"/>
                  </a:cubicBezTo>
                  <a:cubicBezTo>
                    <a:pt x="3937273" y="20150"/>
                    <a:pt x="4219170" y="-12017"/>
                    <a:pt x="4272462" y="4801"/>
                  </a:cubicBezTo>
                  <a:cubicBezTo>
                    <a:pt x="4419256" y="55145"/>
                    <a:pt x="4476245" y="162637"/>
                    <a:pt x="4530511" y="278296"/>
                  </a:cubicBezTo>
                  <a:cubicBezTo>
                    <a:pt x="4471413" y="293272"/>
                    <a:pt x="4393265" y="270147"/>
                    <a:pt x="4366824" y="238859"/>
                  </a:cubicBezTo>
                  <a:lnTo>
                    <a:pt x="4235077" y="141657"/>
                  </a:lnTo>
                  <a:cubicBezTo>
                    <a:pt x="4197439" y="112555"/>
                    <a:pt x="4105373" y="146049"/>
                    <a:pt x="4138492" y="198590"/>
                  </a:cubicBezTo>
                  <a:cubicBezTo>
                    <a:pt x="4142769" y="222473"/>
                    <a:pt x="4208729" y="198364"/>
                    <a:pt x="4252575" y="279516"/>
                  </a:cubicBezTo>
                  <a:lnTo>
                    <a:pt x="4009683" y="293622"/>
                  </a:lnTo>
                  <a:cubicBezTo>
                    <a:pt x="3974839" y="298286"/>
                    <a:pt x="3885566" y="245800"/>
                    <a:pt x="3842557" y="217807"/>
                  </a:cubicBezTo>
                  <a:cubicBezTo>
                    <a:pt x="3721283" y="196631"/>
                    <a:pt x="3420398" y="295198"/>
                    <a:pt x="3228366" y="323008"/>
                  </a:cubicBezTo>
                  <a:cubicBezTo>
                    <a:pt x="3035522" y="362699"/>
                    <a:pt x="2921601" y="331633"/>
                    <a:pt x="2750529" y="333224"/>
                  </a:cubicBezTo>
                  <a:cubicBezTo>
                    <a:pt x="2653908" y="355702"/>
                    <a:pt x="2521909" y="386347"/>
                    <a:pt x="2400795" y="387054"/>
                  </a:cubicBezTo>
                  <a:cubicBezTo>
                    <a:pt x="2316500" y="395663"/>
                    <a:pt x="2021250" y="449830"/>
                    <a:pt x="2070022" y="473638"/>
                  </a:cubicBezTo>
                  <a:cubicBezTo>
                    <a:pt x="2266031" y="472436"/>
                    <a:pt x="2481091" y="512055"/>
                    <a:pt x="2666215" y="532624"/>
                  </a:cubicBezTo>
                  <a:lnTo>
                    <a:pt x="3203205" y="462418"/>
                  </a:lnTo>
                  <a:cubicBezTo>
                    <a:pt x="3553679" y="419131"/>
                    <a:pt x="3860611" y="310530"/>
                    <a:pt x="4254628" y="332557"/>
                  </a:cubicBezTo>
                  <a:cubicBezTo>
                    <a:pt x="4508161" y="326358"/>
                    <a:pt x="4742642" y="377308"/>
                    <a:pt x="4977125" y="371109"/>
                  </a:cubicBezTo>
                  <a:cubicBezTo>
                    <a:pt x="5229161" y="334228"/>
                    <a:pt x="5611824" y="253803"/>
                    <a:pt x="5733232" y="260465"/>
                  </a:cubicBezTo>
                  <a:cubicBezTo>
                    <a:pt x="5966056" y="261115"/>
                    <a:pt x="6441088" y="384231"/>
                    <a:pt x="6796376" y="436589"/>
                  </a:cubicBezTo>
                  <a:cubicBezTo>
                    <a:pt x="6894018" y="444514"/>
                    <a:pt x="6978055" y="455161"/>
                    <a:pt x="7059369" y="471250"/>
                  </a:cubicBezTo>
                  <a:cubicBezTo>
                    <a:pt x="7238143" y="417818"/>
                    <a:pt x="7563874" y="271857"/>
                    <a:pt x="7595691" y="310953"/>
                  </a:cubicBezTo>
                  <a:cubicBezTo>
                    <a:pt x="7664562" y="405785"/>
                    <a:pt x="7692614" y="568654"/>
                    <a:pt x="7628131" y="723357"/>
                  </a:cubicBezTo>
                  <a:cubicBezTo>
                    <a:pt x="7592908" y="768825"/>
                    <a:pt x="7307314" y="732652"/>
                    <a:pt x="7146905" y="737299"/>
                  </a:cubicBezTo>
                  <a:lnTo>
                    <a:pt x="7023490" y="778621"/>
                  </a:lnTo>
                  <a:cubicBezTo>
                    <a:pt x="6940745" y="783563"/>
                    <a:pt x="6719207" y="663320"/>
                    <a:pt x="6549377" y="698197"/>
                  </a:cubicBezTo>
                  <a:cubicBezTo>
                    <a:pt x="6331557" y="726190"/>
                    <a:pt x="6119180" y="770512"/>
                    <a:pt x="5895917" y="782177"/>
                  </a:cubicBezTo>
                  <a:cubicBezTo>
                    <a:pt x="5733399" y="789841"/>
                    <a:pt x="5581767" y="748518"/>
                    <a:pt x="5424692" y="731689"/>
                  </a:cubicBezTo>
                  <a:cubicBezTo>
                    <a:pt x="5320510" y="729786"/>
                    <a:pt x="5161898" y="842181"/>
                    <a:pt x="4978795" y="867493"/>
                  </a:cubicBezTo>
                  <a:cubicBezTo>
                    <a:pt x="4796448" y="885803"/>
                    <a:pt x="4614102" y="890505"/>
                    <a:pt x="4431755" y="922423"/>
                  </a:cubicBezTo>
                  <a:lnTo>
                    <a:pt x="3954420" y="1017790"/>
                  </a:lnTo>
                  <a:lnTo>
                    <a:pt x="0" y="1017790"/>
                  </a:lnTo>
                  <a:close/>
                </a:path>
              </a:pathLst>
            </a:custGeom>
            <a:solidFill>
              <a:srgbClr val="02769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69" name="Freeform 26">
              <a:extLst>
                <a:ext uri="{FF2B5EF4-FFF2-40B4-BE49-F238E27FC236}">
                  <a16:creationId xmlns="" xmlns:a16="http://schemas.microsoft.com/office/drawing/2014/main" id="{FC54A5F4-711A-4048-B1DE-4CEDBA1EA8EB}"/>
                </a:ext>
              </a:extLst>
            </p:cNvPr>
            <p:cNvSpPr/>
            <p:nvPr/>
          </p:nvSpPr>
          <p:spPr>
            <a:xfrm rot="16200000" flipH="1">
              <a:off x="2401448" y="2721239"/>
              <a:ext cx="3832210" cy="508895"/>
            </a:xfrm>
            <a:custGeom>
              <a:avLst/>
              <a:gdLst>
                <a:gd name="connsiteX0" fmla="*/ 0 w 7679838"/>
                <a:gd name="connsiteY0" fmla="*/ 1026597 h 1026597"/>
                <a:gd name="connsiteX1" fmla="*/ 207563 w 7679838"/>
                <a:gd name="connsiteY1" fmla="*/ 706837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141 w 7679979"/>
                <a:gd name="connsiteY0" fmla="*/ 1026597 h 1026597"/>
                <a:gd name="connsiteX1" fmla="*/ 229475 w 7679979"/>
                <a:gd name="connsiteY1" fmla="*/ 687786 h 1026597"/>
                <a:gd name="connsiteX2" fmla="*/ 561123 w 7679979"/>
                <a:gd name="connsiteY2" fmla="*/ 684398 h 1026597"/>
                <a:gd name="connsiteX3" fmla="*/ 628440 w 7679979"/>
                <a:gd name="connsiteY3" fmla="*/ 661959 h 1026597"/>
                <a:gd name="connsiteX4" fmla="*/ 1015518 w 7679979"/>
                <a:gd name="connsiteY4" fmla="*/ 830253 h 1026597"/>
                <a:gd name="connsiteX5" fmla="*/ 1166983 w 7679979"/>
                <a:gd name="connsiteY5" fmla="*/ 746106 h 1026597"/>
                <a:gd name="connsiteX6" fmla="*/ 1363326 w 7679979"/>
                <a:gd name="connsiteY6" fmla="*/ 218783 h 1026597"/>
                <a:gd name="connsiteX7" fmla="*/ 2861147 w 7679979"/>
                <a:gd name="connsiteY7" fmla="*/ 22440 h 1026597"/>
                <a:gd name="connsiteX8" fmla="*/ 4291650 w 7679979"/>
                <a:gd name="connsiteY8" fmla="*/ 0 h 1026597"/>
                <a:gd name="connsiteX9" fmla="*/ 4549702 w 7679979"/>
                <a:gd name="connsiteY9" fmla="*/ 319760 h 1026597"/>
                <a:gd name="connsiteX10" fmla="*/ 4353358 w 7679979"/>
                <a:gd name="connsiteY10" fmla="*/ 274881 h 1026597"/>
                <a:gd name="connsiteX11" fmla="*/ 4224332 w 7679979"/>
                <a:gd name="connsiteY11" fmla="*/ 117807 h 1026597"/>
                <a:gd name="connsiteX12" fmla="*/ 4179454 w 7679979"/>
                <a:gd name="connsiteY12" fmla="*/ 201954 h 1026597"/>
                <a:gd name="connsiteX13" fmla="*/ 4263601 w 7679979"/>
                <a:gd name="connsiteY13" fmla="*/ 269272 h 1026597"/>
                <a:gd name="connsiteX14" fmla="*/ 3966281 w 7679979"/>
                <a:gd name="connsiteY14" fmla="*/ 286101 h 1026597"/>
                <a:gd name="connsiteX15" fmla="*/ 3837255 w 7679979"/>
                <a:gd name="connsiteY15" fmla="*/ 207564 h 1026597"/>
                <a:gd name="connsiteX16" fmla="*/ 3225785 w 7679979"/>
                <a:gd name="connsiteY16" fmla="*/ 359029 h 1026597"/>
                <a:gd name="connsiteX17" fmla="*/ 2715292 w 7679979"/>
                <a:gd name="connsiteY17" fmla="*/ 336589 h 1026597"/>
                <a:gd name="connsiteX18" fmla="*/ 2513338 w 7679979"/>
                <a:gd name="connsiteY18" fmla="*/ 392688 h 1026597"/>
                <a:gd name="connsiteX19" fmla="*/ 2070163 w 7679979"/>
                <a:gd name="connsiteY19" fmla="*/ 482445 h 1026597"/>
                <a:gd name="connsiteX20" fmla="*/ 2625535 w 7679979"/>
                <a:gd name="connsiteY20" fmla="*/ 544153 h 1026597"/>
                <a:gd name="connsiteX21" fmla="*/ 3203346 w 7679979"/>
                <a:gd name="connsiteY21" fmla="*/ 471225 h 1026597"/>
                <a:gd name="connsiteX22" fmla="*/ 4241162 w 7679979"/>
                <a:gd name="connsiteY22" fmla="*/ 314150 h 1026597"/>
                <a:gd name="connsiteX23" fmla="*/ 4925559 w 7679979"/>
                <a:gd name="connsiteY23" fmla="*/ 420737 h 1026597"/>
                <a:gd name="connsiteX24" fmla="*/ 5733373 w 7679979"/>
                <a:gd name="connsiteY24" fmla="*/ 269272 h 1026597"/>
                <a:gd name="connsiteX25" fmla="*/ 6799238 w 7679979"/>
                <a:gd name="connsiteY25" fmla="*/ 426346 h 1026597"/>
                <a:gd name="connsiteX26" fmla="*/ 7040460 w 7679979"/>
                <a:gd name="connsiteY26" fmla="*/ 493664 h 1026597"/>
                <a:gd name="connsiteX27" fmla="*/ 7595832 w 7679979"/>
                <a:gd name="connsiteY27" fmla="*/ 319760 h 1026597"/>
                <a:gd name="connsiteX28" fmla="*/ 7679979 w 7679979"/>
                <a:gd name="connsiteY28" fmla="*/ 734886 h 1026597"/>
                <a:gd name="connsiteX29" fmla="*/ 7147046 w 7679979"/>
                <a:gd name="connsiteY29" fmla="*/ 746106 h 1026597"/>
                <a:gd name="connsiteX30" fmla="*/ 7023631 w 7679979"/>
                <a:gd name="connsiteY30" fmla="*/ 762935 h 1026597"/>
                <a:gd name="connsiteX31" fmla="*/ 6546796 w 7679979"/>
                <a:gd name="connsiteY31" fmla="*/ 712447 h 1026597"/>
                <a:gd name="connsiteX32" fmla="*/ 5896058 w 7679979"/>
                <a:gd name="connsiteY32" fmla="*/ 790984 h 1026597"/>
                <a:gd name="connsiteX33" fmla="*/ 5424833 w 7679979"/>
                <a:gd name="connsiteY33" fmla="*/ 740496 h 1026597"/>
                <a:gd name="connsiteX34" fmla="*/ 4981658 w 7679979"/>
                <a:gd name="connsiteY34" fmla="*/ 914400 h 1026597"/>
                <a:gd name="connsiteX35" fmla="*/ 4431896 w 7679979"/>
                <a:gd name="connsiteY35" fmla="*/ 931230 h 1026597"/>
                <a:gd name="connsiteX36" fmla="*/ 3938232 w 7679979"/>
                <a:gd name="connsiteY36" fmla="*/ 1026597 h 1026597"/>
                <a:gd name="connsiteX37" fmla="*/ 141 w 7679979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366907 w 7679838"/>
                <a:gd name="connsiteY8" fmla="*/ 25746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366907 w 7679838"/>
                <a:gd name="connsiteY8" fmla="*/ 25746 h 1026597"/>
                <a:gd name="connsiteX9" fmla="*/ 3769678 w 7679838"/>
                <a:gd name="connsiteY9" fmla="*/ 36632 h 1026597"/>
                <a:gd name="connsiteX10" fmla="*/ 4291509 w 7679838"/>
                <a:gd name="connsiteY10" fmla="*/ 0 h 1026597"/>
                <a:gd name="connsiteX11" fmla="*/ 4549561 w 7679838"/>
                <a:gd name="connsiteY11" fmla="*/ 319760 h 1026597"/>
                <a:gd name="connsiteX12" fmla="*/ 4353217 w 7679838"/>
                <a:gd name="connsiteY12" fmla="*/ 274881 h 1026597"/>
                <a:gd name="connsiteX13" fmla="*/ 4224191 w 7679838"/>
                <a:gd name="connsiteY13" fmla="*/ 117807 h 1026597"/>
                <a:gd name="connsiteX14" fmla="*/ 4179313 w 7679838"/>
                <a:gd name="connsiteY14" fmla="*/ 201954 h 1026597"/>
                <a:gd name="connsiteX15" fmla="*/ 4263460 w 7679838"/>
                <a:gd name="connsiteY15" fmla="*/ 269272 h 1026597"/>
                <a:gd name="connsiteX16" fmla="*/ 3966140 w 7679838"/>
                <a:gd name="connsiteY16" fmla="*/ 286101 h 1026597"/>
                <a:gd name="connsiteX17" fmla="*/ 3837114 w 7679838"/>
                <a:gd name="connsiteY17" fmla="*/ 207564 h 1026597"/>
                <a:gd name="connsiteX18" fmla="*/ 3225644 w 7679838"/>
                <a:gd name="connsiteY18" fmla="*/ 359029 h 1026597"/>
                <a:gd name="connsiteX19" fmla="*/ 2715151 w 7679838"/>
                <a:gd name="connsiteY19" fmla="*/ 336589 h 1026597"/>
                <a:gd name="connsiteX20" fmla="*/ 2513197 w 7679838"/>
                <a:gd name="connsiteY20" fmla="*/ 392688 h 1026597"/>
                <a:gd name="connsiteX21" fmla="*/ 2070022 w 7679838"/>
                <a:gd name="connsiteY21" fmla="*/ 482445 h 1026597"/>
                <a:gd name="connsiteX22" fmla="*/ 2625394 w 7679838"/>
                <a:gd name="connsiteY22" fmla="*/ 544153 h 1026597"/>
                <a:gd name="connsiteX23" fmla="*/ 3203205 w 7679838"/>
                <a:gd name="connsiteY23" fmla="*/ 471225 h 1026597"/>
                <a:gd name="connsiteX24" fmla="*/ 4241021 w 7679838"/>
                <a:gd name="connsiteY24" fmla="*/ 314150 h 1026597"/>
                <a:gd name="connsiteX25" fmla="*/ 4925418 w 7679838"/>
                <a:gd name="connsiteY25" fmla="*/ 420737 h 1026597"/>
                <a:gd name="connsiteX26" fmla="*/ 5733232 w 7679838"/>
                <a:gd name="connsiteY26" fmla="*/ 269272 h 1026597"/>
                <a:gd name="connsiteX27" fmla="*/ 6799097 w 7679838"/>
                <a:gd name="connsiteY27" fmla="*/ 426346 h 1026597"/>
                <a:gd name="connsiteX28" fmla="*/ 7040319 w 7679838"/>
                <a:gd name="connsiteY28" fmla="*/ 493664 h 1026597"/>
                <a:gd name="connsiteX29" fmla="*/ 7595691 w 7679838"/>
                <a:gd name="connsiteY29" fmla="*/ 319760 h 1026597"/>
                <a:gd name="connsiteX30" fmla="*/ 7679838 w 7679838"/>
                <a:gd name="connsiteY30" fmla="*/ 734886 h 1026597"/>
                <a:gd name="connsiteX31" fmla="*/ 7146905 w 7679838"/>
                <a:gd name="connsiteY31" fmla="*/ 746106 h 1026597"/>
                <a:gd name="connsiteX32" fmla="*/ 7023490 w 7679838"/>
                <a:gd name="connsiteY32" fmla="*/ 762935 h 1026597"/>
                <a:gd name="connsiteX33" fmla="*/ 6546655 w 7679838"/>
                <a:gd name="connsiteY33" fmla="*/ 712447 h 1026597"/>
                <a:gd name="connsiteX34" fmla="*/ 5895917 w 7679838"/>
                <a:gd name="connsiteY34" fmla="*/ 790984 h 1026597"/>
                <a:gd name="connsiteX35" fmla="*/ 5424692 w 7679838"/>
                <a:gd name="connsiteY35" fmla="*/ 740496 h 1026597"/>
                <a:gd name="connsiteX36" fmla="*/ 4981517 w 7679838"/>
                <a:gd name="connsiteY36" fmla="*/ 914400 h 1026597"/>
                <a:gd name="connsiteX37" fmla="*/ 4431755 w 7679838"/>
                <a:gd name="connsiteY37" fmla="*/ 931230 h 1026597"/>
                <a:gd name="connsiteX38" fmla="*/ 3938091 w 7679838"/>
                <a:gd name="connsiteY38" fmla="*/ 1026597 h 1026597"/>
                <a:gd name="connsiteX39" fmla="*/ 0 w 7679838"/>
                <a:gd name="connsiteY39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15273 h 1015273"/>
                <a:gd name="connsiteX1" fmla="*/ 259271 w 7679838"/>
                <a:gd name="connsiteY1" fmla="*/ 679181 h 1015273"/>
                <a:gd name="connsiteX2" fmla="*/ 487503 w 7679838"/>
                <a:gd name="connsiteY2" fmla="*/ 654022 h 1015273"/>
                <a:gd name="connsiteX3" fmla="*/ 669121 w 7679838"/>
                <a:gd name="connsiteY3" fmla="*/ 683288 h 1015273"/>
                <a:gd name="connsiteX4" fmla="*/ 833041 w 7679838"/>
                <a:gd name="connsiteY4" fmla="*/ 783551 h 1015273"/>
                <a:gd name="connsiteX5" fmla="*/ 1115137 w 7679838"/>
                <a:gd name="connsiteY5" fmla="*/ 775604 h 1015273"/>
                <a:gd name="connsiteX6" fmla="*/ 1363185 w 7679838"/>
                <a:gd name="connsiteY6" fmla="*/ 207459 h 1015273"/>
                <a:gd name="connsiteX7" fmla="*/ 2880059 w 7679838"/>
                <a:gd name="connsiteY7" fmla="*/ 231 h 1015273"/>
                <a:gd name="connsiteX8" fmla="*/ 3769678 w 7679838"/>
                <a:gd name="connsiteY8" fmla="*/ 25308 h 1015273"/>
                <a:gd name="connsiteX9" fmla="*/ 4272462 w 7679838"/>
                <a:gd name="connsiteY9" fmla="*/ 2284 h 1015273"/>
                <a:gd name="connsiteX10" fmla="*/ 4549561 w 7679838"/>
                <a:gd name="connsiteY10" fmla="*/ 308436 h 1015273"/>
                <a:gd name="connsiteX11" fmla="*/ 4353217 w 7679838"/>
                <a:gd name="connsiteY11" fmla="*/ 263557 h 1015273"/>
                <a:gd name="connsiteX12" fmla="*/ 4224191 w 7679838"/>
                <a:gd name="connsiteY12" fmla="*/ 106483 h 1015273"/>
                <a:gd name="connsiteX13" fmla="*/ 4179313 w 7679838"/>
                <a:gd name="connsiteY13" fmla="*/ 190630 h 1015273"/>
                <a:gd name="connsiteX14" fmla="*/ 4263460 w 7679838"/>
                <a:gd name="connsiteY14" fmla="*/ 257948 h 1015273"/>
                <a:gd name="connsiteX15" fmla="*/ 3966140 w 7679838"/>
                <a:gd name="connsiteY15" fmla="*/ 274777 h 1015273"/>
                <a:gd name="connsiteX16" fmla="*/ 3837114 w 7679838"/>
                <a:gd name="connsiteY16" fmla="*/ 196240 h 1015273"/>
                <a:gd name="connsiteX17" fmla="*/ 3225644 w 7679838"/>
                <a:gd name="connsiteY17" fmla="*/ 347705 h 1015273"/>
                <a:gd name="connsiteX18" fmla="*/ 2715151 w 7679838"/>
                <a:gd name="connsiteY18" fmla="*/ 325265 h 1015273"/>
                <a:gd name="connsiteX19" fmla="*/ 2513197 w 7679838"/>
                <a:gd name="connsiteY19" fmla="*/ 381364 h 1015273"/>
                <a:gd name="connsiteX20" fmla="*/ 2070022 w 7679838"/>
                <a:gd name="connsiteY20" fmla="*/ 471121 h 1015273"/>
                <a:gd name="connsiteX21" fmla="*/ 2625394 w 7679838"/>
                <a:gd name="connsiteY21" fmla="*/ 532829 h 1015273"/>
                <a:gd name="connsiteX22" fmla="*/ 3203205 w 7679838"/>
                <a:gd name="connsiteY22" fmla="*/ 459901 h 1015273"/>
                <a:gd name="connsiteX23" fmla="*/ 4241021 w 7679838"/>
                <a:gd name="connsiteY23" fmla="*/ 302826 h 1015273"/>
                <a:gd name="connsiteX24" fmla="*/ 4925418 w 7679838"/>
                <a:gd name="connsiteY24" fmla="*/ 409413 h 1015273"/>
                <a:gd name="connsiteX25" fmla="*/ 5733232 w 7679838"/>
                <a:gd name="connsiteY25" fmla="*/ 257948 h 1015273"/>
                <a:gd name="connsiteX26" fmla="*/ 6799097 w 7679838"/>
                <a:gd name="connsiteY26" fmla="*/ 415022 h 1015273"/>
                <a:gd name="connsiteX27" fmla="*/ 7040319 w 7679838"/>
                <a:gd name="connsiteY27" fmla="*/ 482340 h 1015273"/>
                <a:gd name="connsiteX28" fmla="*/ 7595691 w 7679838"/>
                <a:gd name="connsiteY28" fmla="*/ 308436 h 1015273"/>
                <a:gd name="connsiteX29" fmla="*/ 7679838 w 7679838"/>
                <a:gd name="connsiteY29" fmla="*/ 723562 h 1015273"/>
                <a:gd name="connsiteX30" fmla="*/ 7146905 w 7679838"/>
                <a:gd name="connsiteY30" fmla="*/ 734782 h 1015273"/>
                <a:gd name="connsiteX31" fmla="*/ 7023490 w 7679838"/>
                <a:gd name="connsiteY31" fmla="*/ 751611 h 1015273"/>
                <a:gd name="connsiteX32" fmla="*/ 6546655 w 7679838"/>
                <a:gd name="connsiteY32" fmla="*/ 701123 h 1015273"/>
                <a:gd name="connsiteX33" fmla="*/ 5895917 w 7679838"/>
                <a:gd name="connsiteY33" fmla="*/ 779660 h 1015273"/>
                <a:gd name="connsiteX34" fmla="*/ 5424692 w 7679838"/>
                <a:gd name="connsiteY34" fmla="*/ 729172 h 1015273"/>
                <a:gd name="connsiteX35" fmla="*/ 4981517 w 7679838"/>
                <a:gd name="connsiteY35" fmla="*/ 903076 h 1015273"/>
                <a:gd name="connsiteX36" fmla="*/ 4431755 w 7679838"/>
                <a:gd name="connsiteY36" fmla="*/ 919906 h 1015273"/>
                <a:gd name="connsiteX37" fmla="*/ 3938091 w 7679838"/>
                <a:gd name="connsiteY37" fmla="*/ 1015273 h 1015273"/>
                <a:gd name="connsiteX38" fmla="*/ 0 w 7679838"/>
                <a:gd name="connsiteY38" fmla="*/ 1015273 h 1015273"/>
                <a:gd name="connsiteX0" fmla="*/ 0 w 7679838"/>
                <a:gd name="connsiteY0" fmla="*/ 1023310 h 1023310"/>
                <a:gd name="connsiteX1" fmla="*/ 259271 w 7679838"/>
                <a:gd name="connsiteY1" fmla="*/ 687218 h 1023310"/>
                <a:gd name="connsiteX2" fmla="*/ 487503 w 7679838"/>
                <a:gd name="connsiteY2" fmla="*/ 662059 h 1023310"/>
                <a:gd name="connsiteX3" fmla="*/ 669121 w 7679838"/>
                <a:gd name="connsiteY3" fmla="*/ 691325 h 1023310"/>
                <a:gd name="connsiteX4" fmla="*/ 833041 w 7679838"/>
                <a:gd name="connsiteY4" fmla="*/ 791588 h 1023310"/>
                <a:gd name="connsiteX5" fmla="*/ 1115137 w 7679838"/>
                <a:gd name="connsiteY5" fmla="*/ 783641 h 1023310"/>
                <a:gd name="connsiteX6" fmla="*/ 1363185 w 7679838"/>
                <a:gd name="connsiteY6" fmla="*/ 215496 h 1023310"/>
                <a:gd name="connsiteX7" fmla="*/ 2880059 w 7679838"/>
                <a:gd name="connsiteY7" fmla="*/ 8268 h 1023310"/>
                <a:gd name="connsiteX8" fmla="*/ 3769678 w 7679838"/>
                <a:gd name="connsiteY8" fmla="*/ 33345 h 1023310"/>
                <a:gd name="connsiteX9" fmla="*/ 4272462 w 7679838"/>
                <a:gd name="connsiteY9" fmla="*/ 10321 h 1023310"/>
                <a:gd name="connsiteX10" fmla="*/ 4549561 w 7679838"/>
                <a:gd name="connsiteY10" fmla="*/ 316473 h 1023310"/>
                <a:gd name="connsiteX11" fmla="*/ 4353217 w 7679838"/>
                <a:gd name="connsiteY11" fmla="*/ 271594 h 1023310"/>
                <a:gd name="connsiteX12" fmla="*/ 4224191 w 7679838"/>
                <a:gd name="connsiteY12" fmla="*/ 114520 h 1023310"/>
                <a:gd name="connsiteX13" fmla="*/ 4179313 w 7679838"/>
                <a:gd name="connsiteY13" fmla="*/ 198667 h 1023310"/>
                <a:gd name="connsiteX14" fmla="*/ 4263460 w 7679838"/>
                <a:gd name="connsiteY14" fmla="*/ 265985 h 1023310"/>
                <a:gd name="connsiteX15" fmla="*/ 3966140 w 7679838"/>
                <a:gd name="connsiteY15" fmla="*/ 282814 h 1023310"/>
                <a:gd name="connsiteX16" fmla="*/ 3837114 w 7679838"/>
                <a:gd name="connsiteY16" fmla="*/ 204277 h 1023310"/>
                <a:gd name="connsiteX17" fmla="*/ 3225644 w 7679838"/>
                <a:gd name="connsiteY17" fmla="*/ 355742 h 1023310"/>
                <a:gd name="connsiteX18" fmla="*/ 2715151 w 7679838"/>
                <a:gd name="connsiteY18" fmla="*/ 333302 h 1023310"/>
                <a:gd name="connsiteX19" fmla="*/ 2513197 w 7679838"/>
                <a:gd name="connsiteY19" fmla="*/ 389401 h 1023310"/>
                <a:gd name="connsiteX20" fmla="*/ 2070022 w 7679838"/>
                <a:gd name="connsiteY20" fmla="*/ 479158 h 1023310"/>
                <a:gd name="connsiteX21" fmla="*/ 2625394 w 7679838"/>
                <a:gd name="connsiteY21" fmla="*/ 540866 h 1023310"/>
                <a:gd name="connsiteX22" fmla="*/ 3203205 w 7679838"/>
                <a:gd name="connsiteY22" fmla="*/ 467938 h 1023310"/>
                <a:gd name="connsiteX23" fmla="*/ 4241021 w 7679838"/>
                <a:gd name="connsiteY23" fmla="*/ 310863 h 1023310"/>
                <a:gd name="connsiteX24" fmla="*/ 4925418 w 7679838"/>
                <a:gd name="connsiteY24" fmla="*/ 417450 h 1023310"/>
                <a:gd name="connsiteX25" fmla="*/ 5733232 w 7679838"/>
                <a:gd name="connsiteY25" fmla="*/ 265985 h 1023310"/>
                <a:gd name="connsiteX26" fmla="*/ 6799097 w 7679838"/>
                <a:gd name="connsiteY26" fmla="*/ 423059 h 1023310"/>
                <a:gd name="connsiteX27" fmla="*/ 7040319 w 7679838"/>
                <a:gd name="connsiteY27" fmla="*/ 490377 h 1023310"/>
                <a:gd name="connsiteX28" fmla="*/ 7595691 w 7679838"/>
                <a:gd name="connsiteY28" fmla="*/ 316473 h 1023310"/>
                <a:gd name="connsiteX29" fmla="*/ 7679838 w 7679838"/>
                <a:gd name="connsiteY29" fmla="*/ 731599 h 1023310"/>
                <a:gd name="connsiteX30" fmla="*/ 7146905 w 7679838"/>
                <a:gd name="connsiteY30" fmla="*/ 742819 h 1023310"/>
                <a:gd name="connsiteX31" fmla="*/ 7023490 w 7679838"/>
                <a:gd name="connsiteY31" fmla="*/ 759648 h 1023310"/>
                <a:gd name="connsiteX32" fmla="*/ 6546655 w 7679838"/>
                <a:gd name="connsiteY32" fmla="*/ 709160 h 1023310"/>
                <a:gd name="connsiteX33" fmla="*/ 5895917 w 7679838"/>
                <a:gd name="connsiteY33" fmla="*/ 787697 h 1023310"/>
                <a:gd name="connsiteX34" fmla="*/ 5424692 w 7679838"/>
                <a:gd name="connsiteY34" fmla="*/ 737209 h 1023310"/>
                <a:gd name="connsiteX35" fmla="*/ 4981517 w 7679838"/>
                <a:gd name="connsiteY35" fmla="*/ 911113 h 1023310"/>
                <a:gd name="connsiteX36" fmla="*/ 4431755 w 7679838"/>
                <a:gd name="connsiteY36" fmla="*/ 927943 h 1023310"/>
                <a:gd name="connsiteX37" fmla="*/ 3938091 w 7679838"/>
                <a:gd name="connsiteY37" fmla="*/ 1023310 h 1023310"/>
                <a:gd name="connsiteX38" fmla="*/ 0 w 7679838"/>
                <a:gd name="connsiteY38" fmla="*/ 1023310 h 1023310"/>
                <a:gd name="connsiteX0" fmla="*/ 0 w 7679838"/>
                <a:gd name="connsiteY0" fmla="*/ 1023310 h 1023310"/>
                <a:gd name="connsiteX1" fmla="*/ 259271 w 7679838"/>
                <a:gd name="connsiteY1" fmla="*/ 687218 h 1023310"/>
                <a:gd name="connsiteX2" fmla="*/ 487503 w 7679838"/>
                <a:gd name="connsiteY2" fmla="*/ 662059 h 1023310"/>
                <a:gd name="connsiteX3" fmla="*/ 669121 w 7679838"/>
                <a:gd name="connsiteY3" fmla="*/ 691325 h 1023310"/>
                <a:gd name="connsiteX4" fmla="*/ 833041 w 7679838"/>
                <a:gd name="connsiteY4" fmla="*/ 791588 h 1023310"/>
                <a:gd name="connsiteX5" fmla="*/ 1115137 w 7679838"/>
                <a:gd name="connsiteY5" fmla="*/ 783641 h 1023310"/>
                <a:gd name="connsiteX6" fmla="*/ 1363185 w 7679838"/>
                <a:gd name="connsiteY6" fmla="*/ 215496 h 1023310"/>
                <a:gd name="connsiteX7" fmla="*/ 2880059 w 7679838"/>
                <a:gd name="connsiteY7" fmla="*/ 8268 h 1023310"/>
                <a:gd name="connsiteX8" fmla="*/ 3769678 w 7679838"/>
                <a:gd name="connsiteY8" fmla="*/ 33345 h 1023310"/>
                <a:gd name="connsiteX9" fmla="*/ 4272462 w 7679838"/>
                <a:gd name="connsiteY9" fmla="*/ 10321 h 1023310"/>
                <a:gd name="connsiteX10" fmla="*/ 4549561 w 7679838"/>
                <a:gd name="connsiteY10" fmla="*/ 316473 h 1023310"/>
                <a:gd name="connsiteX11" fmla="*/ 4353217 w 7679838"/>
                <a:gd name="connsiteY11" fmla="*/ 271594 h 1023310"/>
                <a:gd name="connsiteX12" fmla="*/ 4224191 w 7679838"/>
                <a:gd name="connsiteY12" fmla="*/ 114520 h 1023310"/>
                <a:gd name="connsiteX13" fmla="*/ 4179313 w 7679838"/>
                <a:gd name="connsiteY13" fmla="*/ 198667 h 1023310"/>
                <a:gd name="connsiteX14" fmla="*/ 4263460 w 7679838"/>
                <a:gd name="connsiteY14" fmla="*/ 265985 h 1023310"/>
                <a:gd name="connsiteX15" fmla="*/ 3966140 w 7679838"/>
                <a:gd name="connsiteY15" fmla="*/ 282814 h 1023310"/>
                <a:gd name="connsiteX16" fmla="*/ 3837114 w 7679838"/>
                <a:gd name="connsiteY16" fmla="*/ 204277 h 1023310"/>
                <a:gd name="connsiteX17" fmla="*/ 3225644 w 7679838"/>
                <a:gd name="connsiteY17" fmla="*/ 355742 h 1023310"/>
                <a:gd name="connsiteX18" fmla="*/ 2715151 w 7679838"/>
                <a:gd name="connsiteY18" fmla="*/ 333302 h 1023310"/>
                <a:gd name="connsiteX19" fmla="*/ 2513197 w 7679838"/>
                <a:gd name="connsiteY19" fmla="*/ 389401 h 1023310"/>
                <a:gd name="connsiteX20" fmla="*/ 2070022 w 7679838"/>
                <a:gd name="connsiteY20" fmla="*/ 479158 h 1023310"/>
                <a:gd name="connsiteX21" fmla="*/ 2625394 w 7679838"/>
                <a:gd name="connsiteY21" fmla="*/ 540866 h 1023310"/>
                <a:gd name="connsiteX22" fmla="*/ 3203205 w 7679838"/>
                <a:gd name="connsiteY22" fmla="*/ 467938 h 1023310"/>
                <a:gd name="connsiteX23" fmla="*/ 4241021 w 7679838"/>
                <a:gd name="connsiteY23" fmla="*/ 310863 h 1023310"/>
                <a:gd name="connsiteX24" fmla="*/ 4925418 w 7679838"/>
                <a:gd name="connsiteY24" fmla="*/ 417450 h 1023310"/>
                <a:gd name="connsiteX25" fmla="*/ 5733232 w 7679838"/>
                <a:gd name="connsiteY25" fmla="*/ 265985 h 1023310"/>
                <a:gd name="connsiteX26" fmla="*/ 6799097 w 7679838"/>
                <a:gd name="connsiteY26" fmla="*/ 423059 h 1023310"/>
                <a:gd name="connsiteX27" fmla="*/ 7040319 w 7679838"/>
                <a:gd name="connsiteY27" fmla="*/ 490377 h 1023310"/>
                <a:gd name="connsiteX28" fmla="*/ 7595691 w 7679838"/>
                <a:gd name="connsiteY28" fmla="*/ 316473 h 1023310"/>
                <a:gd name="connsiteX29" fmla="*/ 7679838 w 7679838"/>
                <a:gd name="connsiteY29" fmla="*/ 731599 h 1023310"/>
                <a:gd name="connsiteX30" fmla="*/ 7146905 w 7679838"/>
                <a:gd name="connsiteY30" fmla="*/ 742819 h 1023310"/>
                <a:gd name="connsiteX31" fmla="*/ 7023490 w 7679838"/>
                <a:gd name="connsiteY31" fmla="*/ 759648 h 1023310"/>
                <a:gd name="connsiteX32" fmla="*/ 6546655 w 7679838"/>
                <a:gd name="connsiteY32" fmla="*/ 709160 h 1023310"/>
                <a:gd name="connsiteX33" fmla="*/ 5895917 w 7679838"/>
                <a:gd name="connsiteY33" fmla="*/ 787697 h 1023310"/>
                <a:gd name="connsiteX34" fmla="*/ 5424692 w 7679838"/>
                <a:gd name="connsiteY34" fmla="*/ 737209 h 1023310"/>
                <a:gd name="connsiteX35" fmla="*/ 4981517 w 7679838"/>
                <a:gd name="connsiteY35" fmla="*/ 911113 h 1023310"/>
                <a:gd name="connsiteX36" fmla="*/ 4431755 w 7679838"/>
                <a:gd name="connsiteY36" fmla="*/ 927943 h 1023310"/>
                <a:gd name="connsiteX37" fmla="*/ 3938091 w 7679838"/>
                <a:gd name="connsiteY37" fmla="*/ 1023310 h 1023310"/>
                <a:gd name="connsiteX38" fmla="*/ 0 w 7679838"/>
                <a:gd name="connsiteY38" fmla="*/ 1023310 h 102331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49561 w 7679838"/>
                <a:gd name="connsiteY10" fmla="*/ 310953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0739 w 7679838"/>
                <a:gd name="connsiteY14" fmla="*/ 284958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66140 w 7679838"/>
                <a:gd name="connsiteY16" fmla="*/ 277294 h 1017790"/>
                <a:gd name="connsiteX17" fmla="*/ 3837114 w 7679838"/>
                <a:gd name="connsiteY17" fmla="*/ 19875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0633 w 7679838"/>
                <a:gd name="connsiteY16" fmla="*/ 296344 h 1017790"/>
                <a:gd name="connsiteX17" fmla="*/ 3837114 w 7679838"/>
                <a:gd name="connsiteY17" fmla="*/ 19875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0633 w 7679838"/>
                <a:gd name="connsiteY16" fmla="*/ 296344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71583 w 7679838"/>
                <a:gd name="connsiteY16" fmla="*/ 301787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71583 w 7679838"/>
                <a:gd name="connsiteY16" fmla="*/ 301787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3355 w 7679838"/>
                <a:gd name="connsiteY16" fmla="*/ 296344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4009683 w 7679838"/>
                <a:gd name="connsiteY16" fmla="*/ 293622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0739 w 7679838"/>
                <a:gd name="connsiteY14" fmla="*/ 284958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49854 w 7679838"/>
                <a:gd name="connsiteY14" fmla="*/ 263187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400795 w 7679838"/>
                <a:gd name="connsiteY20" fmla="*/ 387054 h 1017790"/>
                <a:gd name="connsiteX21" fmla="*/ 2070022 w 7679838"/>
                <a:gd name="connsiteY21" fmla="*/ 473638 h 1017790"/>
                <a:gd name="connsiteX22" fmla="*/ 2666215 w 7679838"/>
                <a:gd name="connsiteY22" fmla="*/ 532624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28831"/>
                <a:gd name="connsiteY0" fmla="*/ 1017790 h 1017790"/>
                <a:gd name="connsiteX1" fmla="*/ 259271 w 7628831"/>
                <a:gd name="connsiteY1" fmla="*/ 681698 h 1017790"/>
                <a:gd name="connsiteX2" fmla="*/ 487503 w 7628831"/>
                <a:gd name="connsiteY2" fmla="*/ 656539 h 1017790"/>
                <a:gd name="connsiteX3" fmla="*/ 669121 w 7628831"/>
                <a:gd name="connsiteY3" fmla="*/ 685805 h 1017790"/>
                <a:gd name="connsiteX4" fmla="*/ 833041 w 7628831"/>
                <a:gd name="connsiteY4" fmla="*/ 786068 h 1017790"/>
                <a:gd name="connsiteX5" fmla="*/ 1115137 w 7628831"/>
                <a:gd name="connsiteY5" fmla="*/ 778121 h 1017790"/>
                <a:gd name="connsiteX6" fmla="*/ 1363185 w 7628831"/>
                <a:gd name="connsiteY6" fmla="*/ 209976 h 1017790"/>
                <a:gd name="connsiteX7" fmla="*/ 2880059 w 7628831"/>
                <a:gd name="connsiteY7" fmla="*/ 2748 h 1017790"/>
                <a:gd name="connsiteX8" fmla="*/ 3769678 w 7628831"/>
                <a:gd name="connsiteY8" fmla="*/ 27825 h 1017790"/>
                <a:gd name="connsiteX9" fmla="*/ 4272462 w 7628831"/>
                <a:gd name="connsiteY9" fmla="*/ 4801 h 1017790"/>
                <a:gd name="connsiteX10" fmla="*/ 4530511 w 7628831"/>
                <a:gd name="connsiteY10" fmla="*/ 278296 h 1017790"/>
                <a:gd name="connsiteX11" fmla="*/ 4366824 w 7628831"/>
                <a:gd name="connsiteY11" fmla="*/ 238859 h 1017790"/>
                <a:gd name="connsiteX12" fmla="*/ 4235077 w 7628831"/>
                <a:gd name="connsiteY12" fmla="*/ 141657 h 1017790"/>
                <a:gd name="connsiteX13" fmla="*/ 4138492 w 7628831"/>
                <a:gd name="connsiteY13" fmla="*/ 198590 h 1017790"/>
                <a:gd name="connsiteX14" fmla="*/ 4252575 w 7628831"/>
                <a:gd name="connsiteY14" fmla="*/ 279516 h 1017790"/>
                <a:gd name="connsiteX15" fmla="*/ 4009683 w 7628831"/>
                <a:gd name="connsiteY15" fmla="*/ 293622 h 1017790"/>
                <a:gd name="connsiteX16" fmla="*/ 3842557 w 7628831"/>
                <a:gd name="connsiteY16" fmla="*/ 217807 h 1017790"/>
                <a:gd name="connsiteX17" fmla="*/ 3228366 w 7628831"/>
                <a:gd name="connsiteY17" fmla="*/ 323008 h 1017790"/>
                <a:gd name="connsiteX18" fmla="*/ 2750529 w 7628831"/>
                <a:gd name="connsiteY18" fmla="*/ 333224 h 1017790"/>
                <a:gd name="connsiteX19" fmla="*/ 2400795 w 7628831"/>
                <a:gd name="connsiteY19" fmla="*/ 387054 h 1017790"/>
                <a:gd name="connsiteX20" fmla="*/ 2070022 w 7628831"/>
                <a:gd name="connsiteY20" fmla="*/ 473638 h 1017790"/>
                <a:gd name="connsiteX21" fmla="*/ 2666215 w 7628831"/>
                <a:gd name="connsiteY21" fmla="*/ 532624 h 1017790"/>
                <a:gd name="connsiteX22" fmla="*/ 3203205 w 7628831"/>
                <a:gd name="connsiteY22" fmla="*/ 462418 h 1017790"/>
                <a:gd name="connsiteX23" fmla="*/ 4254628 w 7628831"/>
                <a:gd name="connsiteY23" fmla="*/ 332557 h 1017790"/>
                <a:gd name="connsiteX24" fmla="*/ 4977125 w 7628831"/>
                <a:gd name="connsiteY24" fmla="*/ 371109 h 1017790"/>
                <a:gd name="connsiteX25" fmla="*/ 5733232 w 7628831"/>
                <a:gd name="connsiteY25" fmla="*/ 260465 h 1017790"/>
                <a:gd name="connsiteX26" fmla="*/ 6796376 w 7628831"/>
                <a:gd name="connsiteY26" fmla="*/ 436589 h 1017790"/>
                <a:gd name="connsiteX27" fmla="*/ 7059369 w 7628831"/>
                <a:gd name="connsiteY27" fmla="*/ 471250 h 1017790"/>
                <a:gd name="connsiteX28" fmla="*/ 7595691 w 7628831"/>
                <a:gd name="connsiteY28" fmla="*/ 310953 h 1017790"/>
                <a:gd name="connsiteX29" fmla="*/ 7628131 w 7628831"/>
                <a:gd name="connsiteY29" fmla="*/ 723357 h 1017790"/>
                <a:gd name="connsiteX30" fmla="*/ 7146905 w 7628831"/>
                <a:gd name="connsiteY30" fmla="*/ 737299 h 1017790"/>
                <a:gd name="connsiteX31" fmla="*/ 7023490 w 7628831"/>
                <a:gd name="connsiteY31" fmla="*/ 754128 h 1017790"/>
                <a:gd name="connsiteX32" fmla="*/ 6546655 w 7628831"/>
                <a:gd name="connsiteY32" fmla="*/ 703640 h 1017790"/>
                <a:gd name="connsiteX33" fmla="*/ 5895917 w 7628831"/>
                <a:gd name="connsiteY33" fmla="*/ 782177 h 1017790"/>
                <a:gd name="connsiteX34" fmla="*/ 5424692 w 7628831"/>
                <a:gd name="connsiteY34" fmla="*/ 731689 h 1017790"/>
                <a:gd name="connsiteX35" fmla="*/ 4981517 w 7628831"/>
                <a:gd name="connsiteY35" fmla="*/ 905593 h 1017790"/>
                <a:gd name="connsiteX36" fmla="*/ 4431755 w 7628831"/>
                <a:gd name="connsiteY36" fmla="*/ 922423 h 1017790"/>
                <a:gd name="connsiteX37" fmla="*/ 3938091 w 7628831"/>
                <a:gd name="connsiteY37" fmla="*/ 1017790 h 1017790"/>
                <a:gd name="connsiteX38" fmla="*/ 0 w 7628831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54128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54128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52098 w 7664420"/>
                <a:gd name="connsiteY32" fmla="*/ 68459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52098 w 7664420"/>
                <a:gd name="connsiteY32" fmla="*/ 68459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54420 w 7664420"/>
                <a:gd name="connsiteY37" fmla="*/ 1017790 h 1017790"/>
                <a:gd name="connsiteX38" fmla="*/ 0 w 7664420"/>
                <a:gd name="connsiteY38" fmla="*/ 1017790 h 101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64420" h="1017790">
                  <a:moveTo>
                    <a:pt x="0" y="1017790"/>
                  </a:moveTo>
                  <a:cubicBezTo>
                    <a:pt x="245" y="836814"/>
                    <a:pt x="142004" y="696661"/>
                    <a:pt x="259271" y="681698"/>
                  </a:cubicBezTo>
                  <a:cubicBezTo>
                    <a:pt x="369820" y="664240"/>
                    <a:pt x="379675" y="660389"/>
                    <a:pt x="487503" y="656539"/>
                  </a:cubicBezTo>
                  <a:cubicBezTo>
                    <a:pt x="443722" y="543826"/>
                    <a:pt x="680247" y="591681"/>
                    <a:pt x="669121" y="685805"/>
                  </a:cubicBezTo>
                  <a:cubicBezTo>
                    <a:pt x="757327" y="723760"/>
                    <a:pt x="780215" y="753556"/>
                    <a:pt x="833041" y="786068"/>
                  </a:cubicBezTo>
                  <a:cubicBezTo>
                    <a:pt x="903486" y="846012"/>
                    <a:pt x="1074627" y="827034"/>
                    <a:pt x="1115137" y="778121"/>
                  </a:cubicBezTo>
                  <a:cubicBezTo>
                    <a:pt x="1203265" y="686710"/>
                    <a:pt x="1285945" y="323157"/>
                    <a:pt x="1363185" y="209976"/>
                  </a:cubicBezTo>
                  <a:cubicBezTo>
                    <a:pt x="1497788" y="-29645"/>
                    <a:pt x="2380788" y="24654"/>
                    <a:pt x="2880059" y="2748"/>
                  </a:cubicBezTo>
                  <a:cubicBezTo>
                    <a:pt x="3297472" y="-396"/>
                    <a:pt x="3509946" y="29751"/>
                    <a:pt x="3769678" y="27825"/>
                  </a:cubicBezTo>
                  <a:cubicBezTo>
                    <a:pt x="3937273" y="20150"/>
                    <a:pt x="4219170" y="-12017"/>
                    <a:pt x="4272462" y="4801"/>
                  </a:cubicBezTo>
                  <a:cubicBezTo>
                    <a:pt x="4419256" y="55145"/>
                    <a:pt x="4476245" y="162637"/>
                    <a:pt x="4530511" y="278296"/>
                  </a:cubicBezTo>
                  <a:cubicBezTo>
                    <a:pt x="4471413" y="293272"/>
                    <a:pt x="4393265" y="270147"/>
                    <a:pt x="4366824" y="238859"/>
                  </a:cubicBezTo>
                  <a:lnTo>
                    <a:pt x="4235077" y="141657"/>
                  </a:lnTo>
                  <a:cubicBezTo>
                    <a:pt x="4197439" y="112555"/>
                    <a:pt x="4105373" y="146049"/>
                    <a:pt x="4138492" y="198590"/>
                  </a:cubicBezTo>
                  <a:cubicBezTo>
                    <a:pt x="4142769" y="222473"/>
                    <a:pt x="4208729" y="198364"/>
                    <a:pt x="4252575" y="279516"/>
                  </a:cubicBezTo>
                  <a:lnTo>
                    <a:pt x="4009683" y="293622"/>
                  </a:lnTo>
                  <a:cubicBezTo>
                    <a:pt x="3974839" y="298286"/>
                    <a:pt x="3885566" y="245800"/>
                    <a:pt x="3842557" y="217807"/>
                  </a:cubicBezTo>
                  <a:cubicBezTo>
                    <a:pt x="3721283" y="196631"/>
                    <a:pt x="3420398" y="295198"/>
                    <a:pt x="3228366" y="323008"/>
                  </a:cubicBezTo>
                  <a:cubicBezTo>
                    <a:pt x="3035522" y="362699"/>
                    <a:pt x="2921601" y="331633"/>
                    <a:pt x="2750529" y="333224"/>
                  </a:cubicBezTo>
                  <a:cubicBezTo>
                    <a:pt x="2653908" y="355702"/>
                    <a:pt x="2521909" y="386347"/>
                    <a:pt x="2400795" y="387054"/>
                  </a:cubicBezTo>
                  <a:cubicBezTo>
                    <a:pt x="2316500" y="395663"/>
                    <a:pt x="2021250" y="449830"/>
                    <a:pt x="2070022" y="473638"/>
                  </a:cubicBezTo>
                  <a:cubicBezTo>
                    <a:pt x="2266031" y="472436"/>
                    <a:pt x="2481091" y="512055"/>
                    <a:pt x="2666215" y="532624"/>
                  </a:cubicBezTo>
                  <a:lnTo>
                    <a:pt x="3203205" y="462418"/>
                  </a:lnTo>
                  <a:cubicBezTo>
                    <a:pt x="3553679" y="419131"/>
                    <a:pt x="3860611" y="310530"/>
                    <a:pt x="4254628" y="332557"/>
                  </a:cubicBezTo>
                  <a:cubicBezTo>
                    <a:pt x="4508161" y="326358"/>
                    <a:pt x="4742642" y="377308"/>
                    <a:pt x="4977125" y="371109"/>
                  </a:cubicBezTo>
                  <a:cubicBezTo>
                    <a:pt x="5229161" y="334228"/>
                    <a:pt x="5611824" y="253803"/>
                    <a:pt x="5733232" y="260465"/>
                  </a:cubicBezTo>
                  <a:cubicBezTo>
                    <a:pt x="5966056" y="261115"/>
                    <a:pt x="6441088" y="384231"/>
                    <a:pt x="6796376" y="436589"/>
                  </a:cubicBezTo>
                  <a:cubicBezTo>
                    <a:pt x="6894018" y="444514"/>
                    <a:pt x="6978055" y="455161"/>
                    <a:pt x="7059369" y="471250"/>
                  </a:cubicBezTo>
                  <a:cubicBezTo>
                    <a:pt x="7238143" y="417818"/>
                    <a:pt x="7563874" y="271857"/>
                    <a:pt x="7595691" y="310953"/>
                  </a:cubicBezTo>
                  <a:cubicBezTo>
                    <a:pt x="7664562" y="405785"/>
                    <a:pt x="7692614" y="568654"/>
                    <a:pt x="7628131" y="723357"/>
                  </a:cubicBezTo>
                  <a:cubicBezTo>
                    <a:pt x="7592908" y="768825"/>
                    <a:pt x="7307314" y="732652"/>
                    <a:pt x="7146905" y="737299"/>
                  </a:cubicBezTo>
                  <a:lnTo>
                    <a:pt x="7023490" y="778621"/>
                  </a:lnTo>
                  <a:cubicBezTo>
                    <a:pt x="6940745" y="783563"/>
                    <a:pt x="6719207" y="663320"/>
                    <a:pt x="6549377" y="698197"/>
                  </a:cubicBezTo>
                  <a:cubicBezTo>
                    <a:pt x="6331557" y="726190"/>
                    <a:pt x="6119180" y="770512"/>
                    <a:pt x="5895917" y="782177"/>
                  </a:cubicBezTo>
                  <a:cubicBezTo>
                    <a:pt x="5733399" y="789841"/>
                    <a:pt x="5581767" y="748518"/>
                    <a:pt x="5424692" y="731689"/>
                  </a:cubicBezTo>
                  <a:cubicBezTo>
                    <a:pt x="5320510" y="729786"/>
                    <a:pt x="5161898" y="842181"/>
                    <a:pt x="4978795" y="867493"/>
                  </a:cubicBezTo>
                  <a:cubicBezTo>
                    <a:pt x="4796448" y="885803"/>
                    <a:pt x="4614102" y="890505"/>
                    <a:pt x="4431755" y="922423"/>
                  </a:cubicBezTo>
                  <a:lnTo>
                    <a:pt x="3954420" y="1017790"/>
                  </a:lnTo>
                  <a:lnTo>
                    <a:pt x="0" y="1017790"/>
                  </a:lnTo>
                  <a:close/>
                </a:path>
              </a:pathLst>
            </a:custGeom>
            <a:solidFill>
              <a:srgbClr val="027696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70" name="Group 3">
            <a:extLst>
              <a:ext uri="{FF2B5EF4-FFF2-40B4-BE49-F238E27FC236}">
                <a16:creationId xmlns="" xmlns:a16="http://schemas.microsoft.com/office/drawing/2014/main" id="{22753E81-9E4F-458E-904D-7C8116258440}"/>
              </a:ext>
            </a:extLst>
          </p:cNvPr>
          <p:cNvGrpSpPr/>
          <p:nvPr/>
        </p:nvGrpSpPr>
        <p:grpSpPr>
          <a:xfrm rot="19345081" flipH="1">
            <a:off x="6709538" y="290894"/>
            <a:ext cx="1183047" cy="6089860"/>
            <a:chOff x="4067944" y="-1055821"/>
            <a:chExt cx="1409422" cy="7255142"/>
          </a:xfrm>
        </p:grpSpPr>
        <p:sp>
          <p:nvSpPr>
            <p:cNvPr id="71" name="Rounded Rectangle 7">
              <a:extLst>
                <a:ext uri="{FF2B5EF4-FFF2-40B4-BE49-F238E27FC236}">
                  <a16:creationId xmlns="" xmlns:a16="http://schemas.microsoft.com/office/drawing/2014/main" id="{2BE27916-0242-42B1-BBE6-44017962847A}"/>
                </a:ext>
              </a:extLst>
            </p:cNvPr>
            <p:cNvSpPr/>
            <p:nvPr/>
          </p:nvSpPr>
          <p:spPr>
            <a:xfrm>
              <a:off x="4067944" y="-1055821"/>
              <a:ext cx="1409422" cy="7255142"/>
            </a:xfrm>
            <a:custGeom>
              <a:avLst/>
              <a:gdLst/>
              <a:ahLst/>
              <a:cxnLst/>
              <a:rect l="l" t="t" r="r" b="b"/>
              <a:pathLst>
                <a:path w="1409422" h="7255142">
                  <a:moveTo>
                    <a:pt x="704711" y="0"/>
                  </a:moveTo>
                  <a:cubicBezTo>
                    <a:pt x="1072574" y="0"/>
                    <a:pt x="1370785" y="117434"/>
                    <a:pt x="1370785" y="262297"/>
                  </a:cubicBezTo>
                  <a:cubicBezTo>
                    <a:pt x="1370785" y="345582"/>
                    <a:pt x="1272215" y="419801"/>
                    <a:pt x="1118084" y="466488"/>
                  </a:cubicBezTo>
                  <a:lnTo>
                    <a:pt x="1070943" y="803115"/>
                  </a:lnTo>
                  <a:cubicBezTo>
                    <a:pt x="1274015" y="850812"/>
                    <a:pt x="1409422" y="938764"/>
                    <a:pt x="1409422" y="1039170"/>
                  </a:cubicBezTo>
                  <a:cubicBezTo>
                    <a:pt x="1409422" y="1130174"/>
                    <a:pt x="1298186" y="1210947"/>
                    <a:pt x="1126003" y="1260423"/>
                  </a:cubicBezTo>
                  <a:cubicBezTo>
                    <a:pt x="1126434" y="1261870"/>
                    <a:pt x="1126442" y="1263323"/>
                    <a:pt x="1126442" y="1264778"/>
                  </a:cubicBezTo>
                  <a:lnTo>
                    <a:pt x="1126442" y="5050212"/>
                  </a:lnTo>
                  <a:cubicBezTo>
                    <a:pt x="1126442" y="5214603"/>
                    <a:pt x="1024927" y="5355284"/>
                    <a:pt x="880490" y="5410505"/>
                  </a:cubicBezTo>
                  <a:cubicBezTo>
                    <a:pt x="887528" y="5422594"/>
                    <a:pt x="891019" y="5436683"/>
                    <a:pt x="891019" y="5451587"/>
                  </a:cubicBezTo>
                  <a:lnTo>
                    <a:pt x="891019" y="5480845"/>
                  </a:lnTo>
                  <a:cubicBezTo>
                    <a:pt x="891019" y="5532419"/>
                    <a:pt x="849210" y="5574228"/>
                    <a:pt x="797636" y="5574228"/>
                  </a:cubicBezTo>
                  <a:lnTo>
                    <a:pt x="764319" y="5574228"/>
                  </a:lnTo>
                  <a:cubicBezTo>
                    <a:pt x="760551" y="6069812"/>
                    <a:pt x="756761" y="6511449"/>
                    <a:pt x="752970" y="7020893"/>
                  </a:cubicBezTo>
                  <a:lnTo>
                    <a:pt x="671083" y="7255142"/>
                  </a:lnTo>
                  <a:cubicBezTo>
                    <a:pt x="676129" y="6635258"/>
                    <a:pt x="656834" y="6124906"/>
                    <a:pt x="646982" y="5574228"/>
                  </a:cubicBezTo>
                  <a:lnTo>
                    <a:pt x="611786" y="5574228"/>
                  </a:lnTo>
                  <a:cubicBezTo>
                    <a:pt x="560212" y="5574228"/>
                    <a:pt x="518403" y="5532419"/>
                    <a:pt x="518403" y="5480845"/>
                  </a:cubicBezTo>
                  <a:lnTo>
                    <a:pt x="518403" y="5451587"/>
                  </a:lnTo>
                  <a:cubicBezTo>
                    <a:pt x="518403" y="5436685"/>
                    <a:pt x="521894" y="5422598"/>
                    <a:pt x="528930" y="5410510"/>
                  </a:cubicBezTo>
                  <a:cubicBezTo>
                    <a:pt x="384495" y="5355282"/>
                    <a:pt x="282981" y="5214602"/>
                    <a:pt x="282981" y="5050212"/>
                  </a:cubicBezTo>
                  <a:lnTo>
                    <a:pt x="282981" y="1264778"/>
                  </a:lnTo>
                  <a:lnTo>
                    <a:pt x="283420" y="1260424"/>
                  </a:lnTo>
                  <a:cubicBezTo>
                    <a:pt x="111236" y="1210948"/>
                    <a:pt x="0" y="1130174"/>
                    <a:pt x="0" y="1039170"/>
                  </a:cubicBezTo>
                  <a:cubicBezTo>
                    <a:pt x="0" y="938764"/>
                    <a:pt x="135407" y="850812"/>
                    <a:pt x="338481" y="803115"/>
                  </a:cubicBezTo>
                  <a:lnTo>
                    <a:pt x="291339" y="466488"/>
                  </a:lnTo>
                  <a:cubicBezTo>
                    <a:pt x="137207" y="419801"/>
                    <a:pt x="38637" y="345582"/>
                    <a:pt x="38637" y="262297"/>
                  </a:cubicBezTo>
                  <a:cubicBezTo>
                    <a:pt x="38637" y="117434"/>
                    <a:pt x="336848" y="0"/>
                    <a:pt x="704711" y="0"/>
                  </a:cubicBezTo>
                  <a:close/>
                </a:path>
              </a:pathLst>
            </a:custGeom>
            <a:solidFill>
              <a:srgbClr val="027696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grpSp>
          <p:nvGrpSpPr>
            <p:cNvPr id="72" name="Group 5">
              <a:extLst>
                <a:ext uri="{FF2B5EF4-FFF2-40B4-BE49-F238E27FC236}">
                  <a16:creationId xmlns="" xmlns:a16="http://schemas.microsoft.com/office/drawing/2014/main" id="{E775AF57-2CDE-41D3-8AD9-2390CAB598F4}"/>
                </a:ext>
              </a:extLst>
            </p:cNvPr>
            <p:cNvGrpSpPr/>
            <p:nvPr/>
          </p:nvGrpSpPr>
          <p:grpSpPr>
            <a:xfrm>
              <a:off x="4445616" y="1984252"/>
              <a:ext cx="669600" cy="2316832"/>
              <a:chOff x="4445616" y="1984252"/>
              <a:chExt cx="669600" cy="2316832"/>
            </a:xfrm>
          </p:grpSpPr>
          <p:sp>
            <p:nvSpPr>
              <p:cNvPr id="73" name="Round Same Side Corner Rectangle 6">
                <a:extLst>
                  <a:ext uri="{FF2B5EF4-FFF2-40B4-BE49-F238E27FC236}">
                    <a16:creationId xmlns="" xmlns:a16="http://schemas.microsoft.com/office/drawing/2014/main" id="{915604F9-B4E5-4EAE-940C-2E71AB3963F0}"/>
                  </a:ext>
                </a:extLst>
              </p:cNvPr>
              <p:cNvSpPr/>
              <p:nvPr/>
            </p:nvSpPr>
            <p:spPr>
              <a:xfrm rot="10800000">
                <a:off x="4445616" y="2111584"/>
                <a:ext cx="669600" cy="21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ysClr val="window" lastClr="FFFFFF">
                  <a:lumMod val="9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4" name="Oval 7">
                <a:extLst>
                  <a:ext uri="{FF2B5EF4-FFF2-40B4-BE49-F238E27FC236}">
                    <a16:creationId xmlns="" xmlns:a16="http://schemas.microsoft.com/office/drawing/2014/main" id="{F0312E11-A5B4-488A-8455-774DB84A9F17}"/>
                  </a:ext>
                </a:extLst>
              </p:cNvPr>
              <p:cNvSpPr/>
              <p:nvPr/>
            </p:nvSpPr>
            <p:spPr>
              <a:xfrm>
                <a:off x="4445616" y="1984252"/>
                <a:ext cx="668707" cy="228600"/>
              </a:xfrm>
              <a:prstGeom prst="ellipse">
                <a:avLst/>
              </a:prstGeom>
              <a:solidFill>
                <a:sysClr val="window" lastClr="FFFFFF">
                  <a:lumMod val="7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</p:grpSp>
      <p:grpSp>
        <p:nvGrpSpPr>
          <p:cNvPr id="75" name="Group 3">
            <a:extLst>
              <a:ext uri="{FF2B5EF4-FFF2-40B4-BE49-F238E27FC236}">
                <a16:creationId xmlns="" xmlns:a16="http://schemas.microsoft.com/office/drawing/2014/main" id="{29764BBB-D5C7-4065-B7DC-A27018D8A425}"/>
              </a:ext>
            </a:extLst>
          </p:cNvPr>
          <p:cNvGrpSpPr/>
          <p:nvPr/>
        </p:nvGrpSpPr>
        <p:grpSpPr>
          <a:xfrm>
            <a:off x="1467459" y="1183180"/>
            <a:ext cx="1279623" cy="3370205"/>
            <a:chOff x="798294" y="1135284"/>
            <a:chExt cx="1366873" cy="3600000"/>
          </a:xfrm>
          <a:solidFill>
            <a:srgbClr val="027696"/>
          </a:solidFill>
        </p:grpSpPr>
        <p:sp>
          <p:nvSpPr>
            <p:cNvPr id="76" name="Round Same Side Corner Rectangle 8">
              <a:extLst>
                <a:ext uri="{FF2B5EF4-FFF2-40B4-BE49-F238E27FC236}">
                  <a16:creationId xmlns="" xmlns:a16="http://schemas.microsoft.com/office/drawing/2014/main" id="{053B930E-72CA-4008-B17F-1B2177A89F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2247" y="1135284"/>
              <a:ext cx="618968" cy="360000"/>
            </a:xfrm>
            <a:custGeom>
              <a:avLst/>
              <a:gdLst/>
              <a:ahLst/>
              <a:cxnLst/>
              <a:rect l="l" t="t" r="r" b="b"/>
              <a:pathLst>
                <a:path w="618968" h="360000">
                  <a:moveTo>
                    <a:pt x="309484" y="0"/>
                  </a:moveTo>
                  <a:cubicBezTo>
                    <a:pt x="480408" y="0"/>
                    <a:pt x="618968" y="138560"/>
                    <a:pt x="618968" y="309483"/>
                  </a:cubicBezTo>
                  <a:lnTo>
                    <a:pt x="613875" y="360000"/>
                  </a:lnTo>
                  <a:lnTo>
                    <a:pt x="5093" y="360000"/>
                  </a:lnTo>
                  <a:cubicBezTo>
                    <a:pt x="1413" y="343670"/>
                    <a:pt x="0" y="326742"/>
                    <a:pt x="0" y="309483"/>
                  </a:cubicBezTo>
                  <a:cubicBezTo>
                    <a:pt x="0" y="138560"/>
                    <a:pt x="138561" y="0"/>
                    <a:pt x="309484" y="0"/>
                  </a:cubicBezTo>
                  <a:close/>
                </a:path>
              </a:pathLst>
            </a:custGeom>
            <a:solidFill>
              <a:srgbClr val="027696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027696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77" name="Round Same Side Corner Rectangle 8">
              <a:extLst>
                <a:ext uri="{FF2B5EF4-FFF2-40B4-BE49-F238E27FC236}">
                  <a16:creationId xmlns="" xmlns:a16="http://schemas.microsoft.com/office/drawing/2014/main" id="{A0F1FAF7-C924-473B-9876-4BEB3A7C9F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5085" y="1495284"/>
              <a:ext cx="1093290" cy="360000"/>
            </a:xfrm>
            <a:custGeom>
              <a:avLst/>
              <a:gdLst/>
              <a:ahLst/>
              <a:cxnLst/>
              <a:rect l="l" t="t" r="r" b="b"/>
              <a:pathLst>
                <a:path w="1093290" h="360000">
                  <a:moveTo>
                    <a:pt x="120297" y="328818"/>
                  </a:moveTo>
                  <a:lnTo>
                    <a:pt x="972993" y="328818"/>
                  </a:lnTo>
                  <a:cubicBezTo>
                    <a:pt x="1016682" y="328818"/>
                    <a:pt x="1057826" y="339716"/>
                    <a:pt x="1093290" y="360000"/>
                  </a:cubicBezTo>
                  <a:lnTo>
                    <a:pt x="0" y="360000"/>
                  </a:lnTo>
                  <a:cubicBezTo>
                    <a:pt x="35464" y="339716"/>
                    <a:pt x="76608" y="328818"/>
                    <a:pt x="120297" y="328818"/>
                  </a:cubicBezTo>
                  <a:close/>
                  <a:moveTo>
                    <a:pt x="242255" y="0"/>
                  </a:moveTo>
                  <a:lnTo>
                    <a:pt x="851037" y="0"/>
                  </a:lnTo>
                  <a:cubicBezTo>
                    <a:pt x="827819" y="146975"/>
                    <a:pt x="700311" y="258967"/>
                    <a:pt x="546646" y="258967"/>
                  </a:cubicBezTo>
                  <a:cubicBezTo>
                    <a:pt x="392981" y="258967"/>
                    <a:pt x="265473" y="146975"/>
                    <a:pt x="242255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027696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78" name="Round Same Side Corner Rectangle 8">
              <a:extLst>
                <a:ext uri="{FF2B5EF4-FFF2-40B4-BE49-F238E27FC236}">
                  <a16:creationId xmlns="" xmlns:a16="http://schemas.microsoft.com/office/drawing/2014/main" id="{48FF0E62-5C38-4C67-B750-7C093CF7B7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294" y="185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36791" y="0"/>
                  </a:moveTo>
                  <a:lnTo>
                    <a:pt x="1230081" y="0"/>
                  </a:lnTo>
                  <a:cubicBezTo>
                    <a:pt x="1311706" y="42198"/>
                    <a:pt x="1366872" y="127610"/>
                    <a:pt x="1366872" y="225906"/>
                  </a:cubicBezTo>
                  <a:lnTo>
                    <a:pt x="1366872" y="360000"/>
                  </a:lnTo>
                  <a:lnTo>
                    <a:pt x="0" y="360000"/>
                  </a:lnTo>
                  <a:lnTo>
                    <a:pt x="0" y="225906"/>
                  </a:lnTo>
                  <a:cubicBezTo>
                    <a:pt x="0" y="127610"/>
                    <a:pt x="55166" y="42198"/>
                    <a:pt x="136791" y="0"/>
                  </a:cubicBezTo>
                  <a:close/>
                </a:path>
              </a:pathLst>
            </a:custGeom>
            <a:solidFill>
              <a:srgbClr val="027696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027696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79" name="Round Same Side Corner Rectangle 8">
              <a:extLst>
                <a:ext uri="{FF2B5EF4-FFF2-40B4-BE49-F238E27FC236}">
                  <a16:creationId xmlns="" xmlns:a16="http://schemas.microsoft.com/office/drawing/2014/main" id="{CEF1482F-9BC8-4946-AD19-FF8ADEDDF5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294" y="2215284"/>
              <a:ext cx="1366873" cy="360000"/>
            </a:xfrm>
            <a:custGeom>
              <a:avLst/>
              <a:gdLst/>
              <a:ahLst/>
              <a:cxnLst/>
              <a:rect l="l" t="t" r="r" b="b"/>
              <a:pathLst>
                <a:path w="1366873" h="360000">
                  <a:moveTo>
                    <a:pt x="0" y="0"/>
                  </a:moveTo>
                  <a:lnTo>
                    <a:pt x="1366872" y="0"/>
                  </a:lnTo>
                  <a:lnTo>
                    <a:pt x="1366872" y="106805"/>
                  </a:lnTo>
                  <a:lnTo>
                    <a:pt x="1366873" y="106805"/>
                  </a:lnTo>
                  <a:lnTo>
                    <a:pt x="1366873" y="360000"/>
                  </a:lnTo>
                  <a:lnTo>
                    <a:pt x="1102603" y="360000"/>
                  </a:lnTo>
                  <a:lnTo>
                    <a:pt x="1102603" y="195949"/>
                  </a:lnTo>
                  <a:lnTo>
                    <a:pt x="1063282" y="195949"/>
                  </a:lnTo>
                  <a:lnTo>
                    <a:pt x="1062792" y="360000"/>
                  </a:lnTo>
                  <a:lnTo>
                    <a:pt x="303100" y="360000"/>
                  </a:lnTo>
                  <a:cubicBezTo>
                    <a:pt x="303263" y="305317"/>
                    <a:pt x="303426" y="250633"/>
                    <a:pt x="303590" y="195949"/>
                  </a:cubicBezTo>
                  <a:lnTo>
                    <a:pt x="264271" y="195949"/>
                  </a:lnTo>
                  <a:lnTo>
                    <a:pt x="264271" y="360000"/>
                  </a:lnTo>
                  <a:lnTo>
                    <a:pt x="1" y="360000"/>
                  </a:lnTo>
                  <a:lnTo>
                    <a:pt x="1" y="195949"/>
                  </a:lnTo>
                  <a:lnTo>
                    <a:pt x="0" y="195949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027696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80" name="Round Same Side Corner Rectangle 8">
              <a:extLst>
                <a:ext uri="{FF2B5EF4-FFF2-40B4-BE49-F238E27FC236}">
                  <a16:creationId xmlns="" xmlns:a16="http://schemas.microsoft.com/office/drawing/2014/main" id="{3BBFCB1F-95DB-48EC-8D44-DA2B427BF7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295" y="257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360000"/>
                  </a:lnTo>
                  <a:lnTo>
                    <a:pt x="1102602" y="360000"/>
                  </a:lnTo>
                  <a:close/>
                  <a:moveTo>
                    <a:pt x="303099" y="0"/>
                  </a:moveTo>
                  <a:lnTo>
                    <a:pt x="1062791" y="0"/>
                  </a:lnTo>
                  <a:lnTo>
                    <a:pt x="1061715" y="360000"/>
                  </a:lnTo>
                  <a:lnTo>
                    <a:pt x="302023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rgbClr val="027696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027696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81" name="Round Same Side Corner Rectangle 8">
              <a:extLst>
                <a:ext uri="{FF2B5EF4-FFF2-40B4-BE49-F238E27FC236}">
                  <a16:creationId xmlns="" xmlns:a16="http://schemas.microsoft.com/office/drawing/2014/main" id="{DBCD590A-AE6F-4ED9-84AB-A16C2ADA6D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295" y="293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93634"/>
                  </a:lnTo>
                  <a:cubicBezTo>
                    <a:pt x="1366872" y="166610"/>
                    <a:pt x="1307713" y="225768"/>
                    <a:pt x="1234737" y="225768"/>
                  </a:cubicBezTo>
                  <a:cubicBezTo>
                    <a:pt x="1161761" y="225768"/>
                    <a:pt x="1102602" y="166610"/>
                    <a:pt x="1102602" y="93634"/>
                  </a:cubicBezTo>
                  <a:close/>
                  <a:moveTo>
                    <a:pt x="302023" y="0"/>
                  </a:moveTo>
                  <a:lnTo>
                    <a:pt x="1061715" y="0"/>
                  </a:lnTo>
                  <a:lnTo>
                    <a:pt x="1060639" y="360000"/>
                  </a:lnTo>
                  <a:lnTo>
                    <a:pt x="726527" y="360000"/>
                  </a:lnTo>
                  <a:lnTo>
                    <a:pt x="726527" y="314913"/>
                  </a:lnTo>
                  <a:lnTo>
                    <a:pt x="627437" y="314913"/>
                  </a:lnTo>
                  <a:lnTo>
                    <a:pt x="627437" y="360000"/>
                  </a:lnTo>
                  <a:lnTo>
                    <a:pt x="300947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93634"/>
                  </a:lnTo>
                  <a:cubicBezTo>
                    <a:pt x="264270" y="166610"/>
                    <a:pt x="205112" y="225768"/>
                    <a:pt x="132135" y="225768"/>
                  </a:cubicBezTo>
                  <a:cubicBezTo>
                    <a:pt x="59159" y="225768"/>
                    <a:pt x="0" y="166610"/>
                    <a:pt x="0" y="9363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027696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82" name="Round Same Side Corner Rectangle 8">
              <a:extLst>
                <a:ext uri="{FF2B5EF4-FFF2-40B4-BE49-F238E27FC236}">
                  <a16:creationId xmlns="" xmlns:a16="http://schemas.microsoft.com/office/drawing/2014/main" id="{D13711CE-E125-4D17-A700-2185F2A3D7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8166" y="329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6656" y="0"/>
                  </a:moveTo>
                  <a:lnTo>
                    <a:pt x="760768" y="0"/>
                  </a:lnTo>
                  <a:lnTo>
                    <a:pt x="759691" y="360000"/>
                  </a:lnTo>
                  <a:lnTo>
                    <a:pt x="426656" y="360000"/>
                  </a:lnTo>
                  <a:close/>
                  <a:moveTo>
                    <a:pt x="1076" y="0"/>
                  </a:moveTo>
                  <a:lnTo>
                    <a:pt x="327566" y="0"/>
                  </a:lnTo>
                  <a:lnTo>
                    <a:pt x="327566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rgbClr val="027696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027696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83" name="Round Same Side Corner Rectangle 8">
              <a:extLst>
                <a:ext uri="{FF2B5EF4-FFF2-40B4-BE49-F238E27FC236}">
                  <a16:creationId xmlns="" xmlns:a16="http://schemas.microsoft.com/office/drawing/2014/main" id="{E07B1716-2294-4ABF-AF85-DAE0697FFE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7090" y="3655284"/>
              <a:ext cx="760767" cy="360000"/>
            </a:xfrm>
            <a:custGeom>
              <a:avLst/>
              <a:gdLst/>
              <a:ahLst/>
              <a:cxnLst/>
              <a:rect l="l" t="t" r="r" b="b"/>
              <a:pathLst>
                <a:path w="760767" h="360000">
                  <a:moveTo>
                    <a:pt x="427732" y="0"/>
                  </a:moveTo>
                  <a:lnTo>
                    <a:pt x="760767" y="0"/>
                  </a:lnTo>
                  <a:lnTo>
                    <a:pt x="759691" y="360000"/>
                  </a:lnTo>
                  <a:lnTo>
                    <a:pt x="427732" y="360000"/>
                  </a:lnTo>
                  <a:close/>
                  <a:moveTo>
                    <a:pt x="1076" y="0"/>
                  </a:moveTo>
                  <a:lnTo>
                    <a:pt x="328642" y="0"/>
                  </a:lnTo>
                  <a:lnTo>
                    <a:pt x="328642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027696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84" name="Round Same Side Corner Rectangle 8">
              <a:extLst>
                <a:ext uri="{FF2B5EF4-FFF2-40B4-BE49-F238E27FC236}">
                  <a16:creationId xmlns="" xmlns:a16="http://schemas.microsoft.com/office/drawing/2014/main" id="{93C6BCBE-0A83-492E-8ECA-0D8209909E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6013" y="401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8809" y="0"/>
                  </a:moveTo>
                  <a:lnTo>
                    <a:pt x="760768" y="0"/>
                  </a:lnTo>
                  <a:lnTo>
                    <a:pt x="759692" y="360000"/>
                  </a:lnTo>
                  <a:lnTo>
                    <a:pt x="428809" y="360000"/>
                  </a:lnTo>
                  <a:close/>
                  <a:moveTo>
                    <a:pt x="1077" y="0"/>
                  </a:moveTo>
                  <a:lnTo>
                    <a:pt x="329719" y="0"/>
                  </a:lnTo>
                  <a:lnTo>
                    <a:pt x="329719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rgbClr val="027696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027696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85" name="Round Same Side Corner Rectangle 8">
              <a:extLst>
                <a:ext uri="{FF2B5EF4-FFF2-40B4-BE49-F238E27FC236}">
                  <a16:creationId xmlns="" xmlns:a16="http://schemas.microsoft.com/office/drawing/2014/main" id="{AA289209-EBF1-41F2-A820-9D1E0DE7AB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5431" y="4375284"/>
              <a:ext cx="760274" cy="360000"/>
            </a:xfrm>
            <a:custGeom>
              <a:avLst/>
              <a:gdLst/>
              <a:ahLst/>
              <a:cxnLst/>
              <a:rect l="l" t="t" r="r" b="b"/>
              <a:pathLst>
                <a:path w="760274" h="360000">
                  <a:moveTo>
                    <a:pt x="429391" y="0"/>
                  </a:moveTo>
                  <a:lnTo>
                    <a:pt x="760274" y="0"/>
                  </a:lnTo>
                  <a:cubicBezTo>
                    <a:pt x="760080" y="64950"/>
                    <a:pt x="759886" y="129900"/>
                    <a:pt x="759692" y="194850"/>
                  </a:cubicBezTo>
                  <a:cubicBezTo>
                    <a:pt x="759692" y="286060"/>
                    <a:pt x="685751" y="360000"/>
                    <a:pt x="594541" y="360000"/>
                  </a:cubicBezTo>
                  <a:cubicBezTo>
                    <a:pt x="503331" y="360000"/>
                    <a:pt x="429391" y="286060"/>
                    <a:pt x="429391" y="194850"/>
                  </a:cubicBezTo>
                  <a:close/>
                  <a:moveTo>
                    <a:pt x="583" y="0"/>
                  </a:moveTo>
                  <a:lnTo>
                    <a:pt x="330301" y="0"/>
                  </a:lnTo>
                  <a:lnTo>
                    <a:pt x="330301" y="194849"/>
                  </a:lnTo>
                  <a:cubicBezTo>
                    <a:pt x="330301" y="286059"/>
                    <a:pt x="256361" y="359999"/>
                    <a:pt x="165151" y="359999"/>
                  </a:cubicBezTo>
                  <a:cubicBezTo>
                    <a:pt x="73941" y="359999"/>
                    <a:pt x="0" y="286059"/>
                    <a:pt x="0" y="194849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027696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108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 Placeholder 1"/>
          <p:cNvSpPr txBox="1">
            <a:spLocks/>
          </p:cNvSpPr>
          <p:nvPr/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Fully Editable Shapes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grpSp>
        <p:nvGrpSpPr>
          <p:cNvPr id="184" name="Group 2">
            <a:extLst>
              <a:ext uri="{FF2B5EF4-FFF2-40B4-BE49-F238E27FC236}">
                <a16:creationId xmlns:a16="http://schemas.microsoft.com/office/drawing/2014/main" xmlns="" id="{97D57FD0-55F8-49A2-A9D2-4097B7B51427}"/>
              </a:ext>
            </a:extLst>
          </p:cNvPr>
          <p:cNvGrpSpPr/>
          <p:nvPr/>
        </p:nvGrpSpPr>
        <p:grpSpPr>
          <a:xfrm rot="5400000">
            <a:off x="-1573237" y="3523058"/>
            <a:ext cx="4968410" cy="768863"/>
            <a:chOff x="477110" y="4905446"/>
            <a:chExt cx="11078677" cy="1714429"/>
          </a:xfrm>
        </p:grpSpPr>
        <p:sp>
          <p:nvSpPr>
            <p:cNvPr id="185" name="Freeform: Shape 3">
              <a:extLst>
                <a:ext uri="{FF2B5EF4-FFF2-40B4-BE49-F238E27FC236}">
                  <a16:creationId xmlns:a16="http://schemas.microsoft.com/office/drawing/2014/main" xmlns="" id="{B5C33C5A-074C-4CFA-BB8B-B8FA799E3683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rgbClr val="60BED4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grpSp>
          <p:nvGrpSpPr>
            <p:cNvPr id="186" name="Group 4">
              <a:extLst>
                <a:ext uri="{FF2B5EF4-FFF2-40B4-BE49-F238E27FC236}">
                  <a16:creationId xmlns:a16="http://schemas.microsoft.com/office/drawing/2014/main" xmlns="" id="{1F34A6F5-5C19-41E1-9528-CD064979EDA0}"/>
                </a:ext>
              </a:extLst>
            </p:cNvPr>
            <p:cNvGrpSpPr/>
            <p:nvPr/>
          </p:nvGrpSpPr>
          <p:grpSpPr>
            <a:xfrm>
              <a:off x="477110" y="5658084"/>
              <a:ext cx="655351" cy="517912"/>
              <a:chOff x="6456816" y="5667609"/>
              <a:chExt cx="655351" cy="517912"/>
            </a:xfrm>
          </p:grpSpPr>
          <p:sp>
            <p:nvSpPr>
              <p:cNvPr id="188" name="Freeform: Shape 6">
                <a:extLst>
                  <a:ext uri="{FF2B5EF4-FFF2-40B4-BE49-F238E27FC236}">
                    <a16:creationId xmlns:a16="http://schemas.microsoft.com/office/drawing/2014/main" xmlns="" id="{1298730E-96A3-4CD0-94C6-0F076D4A7A66}"/>
                  </a:ext>
                </a:extLst>
              </p:cNvPr>
              <p:cNvSpPr/>
              <p:nvPr/>
            </p:nvSpPr>
            <p:spPr>
              <a:xfrm>
                <a:off x="6456816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rgbClr val="60BED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89" name="Rectangle: Rounded Corners 7">
                <a:extLst>
                  <a:ext uri="{FF2B5EF4-FFF2-40B4-BE49-F238E27FC236}">
                    <a16:creationId xmlns:a16="http://schemas.microsoft.com/office/drawing/2014/main" xmlns="" id="{23D79A04-DCA5-4708-BB09-9445A222C246}"/>
                  </a:ext>
                </a:extLst>
              </p:cNvPr>
              <p:cNvSpPr/>
              <p:nvPr/>
            </p:nvSpPr>
            <p:spPr>
              <a:xfrm>
                <a:off x="6913640" y="5874290"/>
                <a:ext cx="198527" cy="129467"/>
              </a:xfrm>
              <a:prstGeom prst="roundRect">
                <a:avLst>
                  <a:gd name="adj" fmla="val 50000"/>
                </a:avLst>
              </a:prstGeom>
              <a:solidFill>
                <a:srgbClr val="60BED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sp>
          <p:nvSpPr>
            <p:cNvPr id="187" name="Rectangle 5">
              <a:extLst>
                <a:ext uri="{FF2B5EF4-FFF2-40B4-BE49-F238E27FC236}">
                  <a16:creationId xmlns:a16="http://schemas.microsoft.com/office/drawing/2014/main" xmlns="" id="{D0EA45E8-2F79-43F4-96F1-8A344F906BAA}"/>
                </a:ext>
              </a:extLst>
            </p:cNvPr>
            <p:cNvSpPr/>
            <p:nvPr/>
          </p:nvSpPr>
          <p:spPr>
            <a:xfrm>
              <a:off x="995023" y="5898145"/>
              <a:ext cx="6479203" cy="65334"/>
            </a:xfrm>
            <a:prstGeom prst="rect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190" name="Graphic 3">
            <a:extLst>
              <a:ext uri="{FF2B5EF4-FFF2-40B4-BE49-F238E27FC236}">
                <a16:creationId xmlns:a16="http://schemas.microsoft.com/office/drawing/2014/main" xmlns="" id="{2CE8C414-8347-4DD9-B1AC-EE93EBD701C3}"/>
              </a:ext>
            </a:extLst>
          </p:cNvPr>
          <p:cNvSpPr/>
          <p:nvPr/>
        </p:nvSpPr>
        <p:spPr>
          <a:xfrm>
            <a:off x="1525607" y="1247841"/>
            <a:ext cx="2486612" cy="1732964"/>
          </a:xfrm>
          <a:custGeom>
            <a:avLst/>
            <a:gdLst>
              <a:gd name="connsiteX0" fmla="*/ 2572230 w 5562600"/>
              <a:gd name="connsiteY0" fmla="*/ 3667286 h 3876675"/>
              <a:gd name="connsiteX1" fmla="*/ 2326485 w 5562600"/>
              <a:gd name="connsiteY1" fmla="*/ 3800636 h 3876675"/>
              <a:gd name="connsiteX2" fmla="*/ 1794990 w 5562600"/>
              <a:gd name="connsiteY2" fmla="*/ 3785396 h 3876675"/>
              <a:gd name="connsiteX3" fmla="*/ 1635922 w 5562600"/>
              <a:gd name="connsiteY3" fmla="*/ 3705386 h 3876675"/>
              <a:gd name="connsiteX4" fmla="*/ 1390177 w 5562600"/>
              <a:gd name="connsiteY4" fmla="*/ 3552986 h 3876675"/>
              <a:gd name="connsiteX5" fmla="*/ 1248255 w 5562600"/>
              <a:gd name="connsiteY5" fmla="*/ 3333911 h 3876675"/>
              <a:gd name="connsiteX6" fmla="*/ 1233015 w 5562600"/>
              <a:gd name="connsiteY6" fmla="*/ 3237708 h 3876675"/>
              <a:gd name="connsiteX7" fmla="*/ 1109190 w 5562600"/>
              <a:gd name="connsiteY7" fmla="*/ 3250090 h 3876675"/>
              <a:gd name="connsiteX8" fmla="*/ 840585 w 5562600"/>
              <a:gd name="connsiteY8" fmla="*/ 3277713 h 3876675"/>
              <a:gd name="connsiteX9" fmla="*/ 616747 w 5562600"/>
              <a:gd name="connsiteY9" fmla="*/ 3267236 h 3876675"/>
              <a:gd name="connsiteX10" fmla="*/ 424342 w 5562600"/>
              <a:gd name="connsiteY10" fmla="*/ 3113883 h 3876675"/>
              <a:gd name="connsiteX11" fmla="*/ 567217 w 5562600"/>
              <a:gd name="connsiteY11" fmla="*/ 3077688 h 3876675"/>
              <a:gd name="connsiteX12" fmla="*/ 710092 w 5562600"/>
              <a:gd name="connsiteY12" fmla="*/ 3046255 h 3876675"/>
              <a:gd name="connsiteX13" fmla="*/ 544357 w 5562600"/>
              <a:gd name="connsiteY13" fmla="*/ 3017680 h 3876675"/>
              <a:gd name="connsiteX14" fmla="*/ 7147 w 5562600"/>
              <a:gd name="connsiteY14" fmla="*/ 2341405 h 3876675"/>
              <a:gd name="connsiteX15" fmla="*/ 200505 w 5562600"/>
              <a:gd name="connsiteY15" fmla="*/ 1625125 h 3876675"/>
              <a:gd name="connsiteX16" fmla="*/ 369097 w 5562600"/>
              <a:gd name="connsiteY16" fmla="*/ 1269843 h 3876675"/>
              <a:gd name="connsiteX17" fmla="*/ 722475 w 5562600"/>
              <a:gd name="connsiteY17" fmla="*/ 909798 h 3876675"/>
              <a:gd name="connsiteX18" fmla="*/ 906307 w 5562600"/>
              <a:gd name="connsiteY18" fmla="*/ 751683 h 3876675"/>
              <a:gd name="connsiteX19" fmla="*/ 1328265 w 5562600"/>
              <a:gd name="connsiteY19" fmla="*/ 464028 h 3876675"/>
              <a:gd name="connsiteX20" fmla="*/ 1680690 w 5562600"/>
              <a:gd name="connsiteY20" fmla="*/ 316390 h 3876675"/>
              <a:gd name="connsiteX21" fmla="*/ 2042640 w 5562600"/>
              <a:gd name="connsiteY21" fmla="*/ 143035 h 3876675"/>
              <a:gd name="connsiteX22" fmla="*/ 2196945 w 5562600"/>
              <a:gd name="connsiteY22" fmla="*/ 72550 h 3876675"/>
              <a:gd name="connsiteX23" fmla="*/ 2284575 w 5562600"/>
              <a:gd name="connsiteY23" fmla="*/ 39213 h 3876675"/>
              <a:gd name="connsiteX24" fmla="*/ 2658907 w 5562600"/>
              <a:gd name="connsiteY24" fmla="*/ 32545 h 3876675"/>
              <a:gd name="connsiteX25" fmla="*/ 2726535 w 5562600"/>
              <a:gd name="connsiteY25" fmla="*/ 95410 h 3876675"/>
              <a:gd name="connsiteX26" fmla="*/ 2908463 w 5562600"/>
              <a:gd name="connsiteY26" fmla="*/ 148750 h 3876675"/>
              <a:gd name="connsiteX27" fmla="*/ 3210405 w 5562600"/>
              <a:gd name="connsiteY27" fmla="*/ 162085 h 3876675"/>
              <a:gd name="connsiteX28" fmla="*/ 3469485 w 5562600"/>
              <a:gd name="connsiteY28" fmla="*/ 203995 h 3876675"/>
              <a:gd name="connsiteX29" fmla="*/ 3652365 w 5562600"/>
              <a:gd name="connsiteY29" fmla="*/ 226855 h 3876675"/>
              <a:gd name="connsiteX30" fmla="*/ 3959070 w 5562600"/>
              <a:gd name="connsiteY30" fmla="*/ 294483 h 3876675"/>
              <a:gd name="connsiteX31" fmla="*/ 4295303 w 5562600"/>
              <a:gd name="connsiteY31" fmla="*/ 469743 h 3876675"/>
              <a:gd name="connsiteX32" fmla="*/ 4529618 w 5562600"/>
              <a:gd name="connsiteY32" fmla="*/ 641193 h 3876675"/>
              <a:gd name="connsiteX33" fmla="*/ 4570575 w 5562600"/>
              <a:gd name="connsiteY33" fmla="*/ 712630 h 3876675"/>
              <a:gd name="connsiteX34" fmla="*/ 4807748 w 5562600"/>
              <a:gd name="connsiteY34" fmla="*/ 887890 h 3876675"/>
              <a:gd name="connsiteX35" fmla="*/ 4959195 w 5562600"/>
              <a:gd name="connsiteY35" fmla="*/ 1061245 h 3876675"/>
              <a:gd name="connsiteX36" fmla="*/ 5135408 w 5562600"/>
              <a:gd name="connsiteY36" fmla="*/ 1338423 h 3876675"/>
              <a:gd name="connsiteX37" fmla="*/ 5166840 w 5562600"/>
              <a:gd name="connsiteY37" fmla="*/ 1372713 h 3876675"/>
              <a:gd name="connsiteX38" fmla="*/ 5433540 w 5562600"/>
              <a:gd name="connsiteY38" fmla="*/ 1747045 h 3876675"/>
              <a:gd name="connsiteX39" fmla="*/ 5545935 w 5562600"/>
              <a:gd name="connsiteY39" fmla="*/ 2105185 h 3876675"/>
              <a:gd name="connsiteX40" fmla="*/ 5557365 w 5562600"/>
              <a:gd name="connsiteY40" fmla="*/ 2261396 h 3876675"/>
              <a:gd name="connsiteX41" fmla="*/ 5429730 w 5562600"/>
              <a:gd name="connsiteY41" fmla="*/ 2852898 h 3876675"/>
              <a:gd name="connsiteX42" fmla="*/ 5169698 w 5562600"/>
              <a:gd name="connsiteY42" fmla="*/ 2990058 h 3876675"/>
              <a:gd name="connsiteX43" fmla="*/ 4775363 w 5562600"/>
              <a:gd name="connsiteY43" fmla="*/ 3005298 h 3876675"/>
              <a:gd name="connsiteX44" fmla="*/ 4267680 w 5562600"/>
              <a:gd name="connsiteY44" fmla="*/ 2998630 h 3876675"/>
              <a:gd name="connsiteX45" fmla="*/ 3700942 w 5562600"/>
              <a:gd name="connsiteY45" fmla="*/ 3133886 h 3876675"/>
              <a:gd name="connsiteX46" fmla="*/ 3403763 w 5562600"/>
              <a:gd name="connsiteY46" fmla="*/ 3223421 h 3876675"/>
              <a:gd name="connsiteX47" fmla="*/ 3073245 w 5562600"/>
              <a:gd name="connsiteY47" fmla="*/ 3231993 h 3876675"/>
              <a:gd name="connsiteX48" fmla="*/ 2824642 w 5562600"/>
              <a:gd name="connsiteY48" fmla="*/ 3411063 h 3876675"/>
              <a:gd name="connsiteX49" fmla="*/ 2572230 w 5562600"/>
              <a:gd name="connsiteY49" fmla="*/ 3667286 h 3876675"/>
              <a:gd name="connsiteX50" fmla="*/ 2572230 w 5562600"/>
              <a:gd name="connsiteY50" fmla="*/ 3667286 h 3876675"/>
              <a:gd name="connsiteX51" fmla="*/ 2189325 w 5562600"/>
              <a:gd name="connsiteY51" fmla="*/ 3836830 h 3876675"/>
              <a:gd name="connsiteX52" fmla="*/ 2321723 w 5562600"/>
              <a:gd name="connsiteY52" fmla="*/ 3772061 h 3876675"/>
              <a:gd name="connsiteX53" fmla="*/ 2373157 w 5562600"/>
              <a:gd name="connsiteY53" fmla="*/ 3729198 h 3876675"/>
              <a:gd name="connsiteX54" fmla="*/ 2281718 w 5562600"/>
              <a:gd name="connsiteY54" fmla="*/ 3728246 h 3876675"/>
              <a:gd name="connsiteX55" fmla="*/ 2082645 w 5562600"/>
              <a:gd name="connsiteY55" fmla="*/ 3654903 h 3876675"/>
              <a:gd name="connsiteX56" fmla="*/ 1975013 w 5562600"/>
              <a:gd name="connsiteY56" fmla="*/ 3582513 h 3876675"/>
              <a:gd name="connsiteX57" fmla="*/ 1935960 w 5562600"/>
              <a:gd name="connsiteY57" fmla="*/ 3634900 h 3876675"/>
              <a:gd name="connsiteX58" fmla="*/ 1841663 w 5562600"/>
              <a:gd name="connsiteY58" fmla="*/ 3708243 h 3876675"/>
              <a:gd name="connsiteX59" fmla="*/ 1815945 w 5562600"/>
              <a:gd name="connsiteY59" fmla="*/ 3765393 h 3876675"/>
              <a:gd name="connsiteX60" fmla="*/ 2189325 w 5562600"/>
              <a:gd name="connsiteY60" fmla="*/ 3836830 h 3876675"/>
              <a:gd name="connsiteX61" fmla="*/ 2189325 w 5562600"/>
              <a:gd name="connsiteY61" fmla="*/ 3836830 h 3876675"/>
              <a:gd name="connsiteX62" fmla="*/ 1831185 w 5562600"/>
              <a:gd name="connsiteY62" fmla="*/ 3680621 h 3876675"/>
              <a:gd name="connsiteX63" fmla="*/ 1946438 w 5562600"/>
              <a:gd name="connsiteY63" fmla="*/ 3480596 h 3876675"/>
              <a:gd name="connsiteX64" fmla="*/ 1965488 w 5562600"/>
              <a:gd name="connsiteY64" fmla="*/ 3458688 h 3876675"/>
              <a:gd name="connsiteX65" fmla="*/ 2333153 w 5562600"/>
              <a:gd name="connsiteY65" fmla="*/ 3704433 h 3876675"/>
              <a:gd name="connsiteX66" fmla="*/ 2745585 w 5562600"/>
              <a:gd name="connsiteY66" fmla="*/ 3438686 h 3876675"/>
              <a:gd name="connsiteX67" fmla="*/ 2969423 w 5562600"/>
              <a:gd name="connsiteY67" fmla="*/ 3238661 h 3876675"/>
              <a:gd name="connsiteX68" fmla="*/ 3062767 w 5562600"/>
              <a:gd name="connsiteY68" fmla="*/ 3189130 h 3876675"/>
              <a:gd name="connsiteX69" fmla="*/ 2976090 w 5562600"/>
              <a:gd name="connsiteY69" fmla="*/ 3125313 h 3876675"/>
              <a:gd name="connsiteX70" fmla="*/ 2889413 w 5562600"/>
              <a:gd name="connsiteY70" fmla="*/ 3061496 h 3876675"/>
              <a:gd name="connsiteX71" fmla="*/ 2719867 w 5562600"/>
              <a:gd name="connsiteY71" fmla="*/ 3171986 h 3876675"/>
              <a:gd name="connsiteX72" fmla="*/ 2445548 w 5562600"/>
              <a:gd name="connsiteY72" fmla="*/ 3332958 h 3876675"/>
              <a:gd name="connsiteX73" fmla="*/ 2396018 w 5562600"/>
              <a:gd name="connsiteY73" fmla="*/ 3452973 h 3876675"/>
              <a:gd name="connsiteX74" fmla="*/ 2451263 w 5562600"/>
              <a:gd name="connsiteY74" fmla="*/ 3486311 h 3876675"/>
              <a:gd name="connsiteX75" fmla="*/ 2315055 w 5562600"/>
              <a:gd name="connsiteY75" fmla="*/ 3433923 h 3876675"/>
              <a:gd name="connsiteX76" fmla="*/ 2458882 w 5562600"/>
              <a:gd name="connsiteY76" fmla="*/ 3292953 h 3876675"/>
              <a:gd name="connsiteX77" fmla="*/ 2855123 w 5562600"/>
              <a:gd name="connsiteY77" fmla="*/ 3016728 h 3876675"/>
              <a:gd name="connsiteX78" fmla="*/ 2484600 w 5562600"/>
              <a:gd name="connsiteY78" fmla="*/ 2889093 h 3876675"/>
              <a:gd name="connsiteX79" fmla="*/ 2330295 w 5562600"/>
              <a:gd name="connsiteY79" fmla="*/ 2874805 h 3876675"/>
              <a:gd name="connsiteX80" fmla="*/ 2467455 w 5562600"/>
              <a:gd name="connsiteY80" fmla="*/ 2871948 h 3876675"/>
              <a:gd name="connsiteX81" fmla="*/ 2715105 w 5562600"/>
              <a:gd name="connsiteY81" fmla="*/ 2911000 h 3876675"/>
              <a:gd name="connsiteX82" fmla="*/ 2825595 w 5562600"/>
              <a:gd name="connsiteY82" fmla="*/ 2923383 h 3876675"/>
              <a:gd name="connsiteX83" fmla="*/ 3169448 w 5562600"/>
              <a:gd name="connsiteY83" fmla="*/ 2799558 h 3876675"/>
              <a:gd name="connsiteX84" fmla="*/ 3089438 w 5562600"/>
              <a:gd name="connsiteY84" fmla="*/ 2824323 h 3876675"/>
              <a:gd name="connsiteX85" fmla="*/ 2902748 w 5562600"/>
              <a:gd name="connsiteY85" fmla="*/ 2877663 h 3876675"/>
              <a:gd name="connsiteX86" fmla="*/ 2865600 w 5562600"/>
              <a:gd name="connsiteY86" fmla="*/ 2982438 h 3876675"/>
              <a:gd name="connsiteX87" fmla="*/ 3003713 w 5562600"/>
              <a:gd name="connsiteY87" fmla="*/ 3110073 h 3876675"/>
              <a:gd name="connsiteX88" fmla="*/ 3305655 w 5562600"/>
              <a:gd name="connsiteY88" fmla="*/ 3186273 h 3876675"/>
              <a:gd name="connsiteX89" fmla="*/ 3748567 w 5562600"/>
              <a:gd name="connsiteY89" fmla="*/ 3070068 h 3876675"/>
              <a:gd name="connsiteX90" fmla="*/ 4362930 w 5562600"/>
              <a:gd name="connsiteY90" fmla="*/ 2969103 h 3876675"/>
              <a:gd name="connsiteX91" fmla="*/ 4659158 w 5562600"/>
              <a:gd name="connsiteY91" fmla="*/ 2979580 h 3876675"/>
              <a:gd name="connsiteX92" fmla="*/ 5056350 w 5562600"/>
              <a:gd name="connsiteY92" fmla="*/ 2961483 h 3876675"/>
              <a:gd name="connsiteX93" fmla="*/ 5510693 w 5562600"/>
              <a:gd name="connsiteY93" fmla="*/ 2549050 h 3876675"/>
              <a:gd name="connsiteX94" fmla="*/ 5464973 w 5562600"/>
              <a:gd name="connsiteY94" fmla="*/ 2109948 h 3876675"/>
              <a:gd name="connsiteX95" fmla="*/ 5387820 w 5562600"/>
              <a:gd name="connsiteY95" fmla="*/ 1916590 h 3876675"/>
              <a:gd name="connsiteX96" fmla="*/ 5330670 w 5562600"/>
              <a:gd name="connsiteY96" fmla="*/ 1784193 h 3876675"/>
              <a:gd name="connsiteX97" fmla="*/ 5299237 w 5562600"/>
              <a:gd name="connsiteY97" fmla="*/ 1867060 h 3876675"/>
              <a:gd name="connsiteX98" fmla="*/ 5287808 w 5562600"/>
              <a:gd name="connsiteY98" fmla="*/ 1910875 h 3876675"/>
              <a:gd name="connsiteX99" fmla="*/ 5254470 w 5562600"/>
              <a:gd name="connsiteY99" fmla="*/ 1771810 h 3876675"/>
              <a:gd name="connsiteX100" fmla="*/ 5047778 w 5562600"/>
              <a:gd name="connsiteY100" fmla="*/ 1659415 h 3876675"/>
              <a:gd name="connsiteX101" fmla="*/ 4899187 w 5562600"/>
              <a:gd name="connsiteY101" fmla="*/ 1863250 h 3876675"/>
              <a:gd name="connsiteX102" fmla="*/ 4714403 w 5562600"/>
              <a:gd name="connsiteY102" fmla="*/ 2076610 h 3876675"/>
              <a:gd name="connsiteX103" fmla="*/ 4664873 w 5562600"/>
              <a:gd name="connsiteY103" fmla="*/ 2119473 h 3876675"/>
              <a:gd name="connsiteX104" fmla="*/ 4828703 w 5562600"/>
              <a:gd name="connsiteY104" fmla="*/ 1910875 h 3876675"/>
              <a:gd name="connsiteX105" fmla="*/ 5018250 w 5562600"/>
              <a:gd name="connsiteY105" fmla="*/ 1664178 h 3876675"/>
              <a:gd name="connsiteX106" fmla="*/ 4794413 w 5562600"/>
              <a:gd name="connsiteY106" fmla="*/ 1325088 h 3876675"/>
              <a:gd name="connsiteX107" fmla="*/ 4557240 w 5562600"/>
              <a:gd name="connsiteY107" fmla="*/ 1235553 h 3876675"/>
              <a:gd name="connsiteX108" fmla="*/ 4544858 w 5562600"/>
              <a:gd name="connsiteY108" fmla="*/ 1213645 h 3876675"/>
              <a:gd name="connsiteX109" fmla="*/ 4455323 w 5562600"/>
              <a:gd name="connsiteY109" fmla="*/ 1108870 h 3876675"/>
              <a:gd name="connsiteX110" fmla="*/ 4323878 w 5562600"/>
              <a:gd name="connsiteY110" fmla="*/ 1064103 h 3876675"/>
              <a:gd name="connsiteX111" fmla="*/ 4300065 w 5562600"/>
              <a:gd name="connsiteY111" fmla="*/ 1119348 h 3876675"/>
              <a:gd name="connsiteX112" fmla="*/ 4303875 w 5562600"/>
              <a:gd name="connsiteY112" fmla="*/ 1174593 h 3876675"/>
              <a:gd name="connsiteX113" fmla="*/ 4259108 w 5562600"/>
              <a:gd name="connsiteY113" fmla="*/ 1097440 h 3876675"/>
              <a:gd name="connsiteX114" fmla="*/ 3713325 w 5562600"/>
              <a:gd name="connsiteY114" fmla="*/ 861220 h 3876675"/>
              <a:gd name="connsiteX115" fmla="*/ 3553305 w 5562600"/>
              <a:gd name="connsiteY115" fmla="*/ 891700 h 3876675"/>
              <a:gd name="connsiteX116" fmla="*/ 3572355 w 5562600"/>
              <a:gd name="connsiteY116" fmla="*/ 957423 h 3876675"/>
              <a:gd name="connsiteX117" fmla="*/ 3539017 w 5562600"/>
              <a:gd name="connsiteY117" fmla="*/ 909798 h 3876675"/>
              <a:gd name="connsiteX118" fmla="*/ 3248505 w 5562600"/>
              <a:gd name="connsiteY118" fmla="*/ 703105 h 3876675"/>
              <a:gd name="connsiteX119" fmla="*/ 3102773 w 5562600"/>
              <a:gd name="connsiteY119" fmla="*/ 791688 h 3876675"/>
              <a:gd name="connsiteX120" fmla="*/ 2975138 w 5562600"/>
              <a:gd name="connsiteY120" fmla="*/ 989808 h 3876675"/>
              <a:gd name="connsiteX121" fmla="*/ 2833215 w 5562600"/>
              <a:gd name="connsiteY121" fmla="*/ 1225075 h 3876675"/>
              <a:gd name="connsiteX122" fmla="*/ 2780828 w 5562600"/>
              <a:gd name="connsiteY122" fmla="*/ 1423195 h 3876675"/>
              <a:gd name="connsiteX123" fmla="*/ 2817023 w 5562600"/>
              <a:gd name="connsiteY123" fmla="*/ 1581310 h 3876675"/>
              <a:gd name="connsiteX124" fmla="*/ 2823690 w 5562600"/>
              <a:gd name="connsiteY124" fmla="*/ 1668940 h 3876675"/>
              <a:gd name="connsiteX125" fmla="*/ 2807498 w 5562600"/>
              <a:gd name="connsiteY125" fmla="*/ 1580358 h 3876675"/>
              <a:gd name="connsiteX126" fmla="*/ 2755110 w 5562600"/>
              <a:gd name="connsiteY126" fmla="*/ 1439388 h 3876675"/>
              <a:gd name="connsiteX127" fmla="*/ 2749395 w 5562600"/>
              <a:gd name="connsiteY127" fmla="*/ 1311753 h 3876675"/>
              <a:gd name="connsiteX128" fmla="*/ 2828453 w 5562600"/>
              <a:gd name="connsiteY128" fmla="*/ 1170783 h 3876675"/>
              <a:gd name="connsiteX129" fmla="*/ 2850360 w 5562600"/>
              <a:gd name="connsiteY129" fmla="*/ 1078390 h 3876675"/>
              <a:gd name="connsiteX130" fmla="*/ 2803688 w 5562600"/>
              <a:gd name="connsiteY130" fmla="*/ 1086010 h 3876675"/>
              <a:gd name="connsiteX131" fmla="*/ 2782732 w 5562600"/>
              <a:gd name="connsiteY131" fmla="*/ 1083153 h 3876675"/>
              <a:gd name="connsiteX132" fmla="*/ 2859885 w 5562600"/>
              <a:gd name="connsiteY132" fmla="*/ 1043148 h 3876675"/>
              <a:gd name="connsiteX133" fmla="*/ 2966565 w 5562600"/>
              <a:gd name="connsiteY133" fmla="*/ 959328 h 3876675"/>
              <a:gd name="connsiteX134" fmla="*/ 2900842 w 5562600"/>
              <a:gd name="connsiteY134" fmla="*/ 745968 h 3876675"/>
              <a:gd name="connsiteX135" fmla="*/ 2874173 w 5562600"/>
              <a:gd name="connsiteY135" fmla="*/ 712630 h 3876675"/>
              <a:gd name="connsiteX136" fmla="*/ 2975138 w 5562600"/>
              <a:gd name="connsiteY136" fmla="*/ 766923 h 3876675"/>
              <a:gd name="connsiteX137" fmla="*/ 3038955 w 5562600"/>
              <a:gd name="connsiteY137" fmla="*/ 821215 h 3876675"/>
              <a:gd name="connsiteX138" fmla="*/ 3084675 w 5562600"/>
              <a:gd name="connsiteY138" fmla="*/ 759303 h 3876675"/>
              <a:gd name="connsiteX139" fmla="*/ 3214215 w 5562600"/>
              <a:gd name="connsiteY139" fmla="*/ 658338 h 3876675"/>
              <a:gd name="connsiteX140" fmla="*/ 3375188 w 5562600"/>
              <a:gd name="connsiteY140" fmla="*/ 511653 h 3876675"/>
              <a:gd name="connsiteX141" fmla="*/ 3322800 w 5562600"/>
              <a:gd name="connsiteY141" fmla="*/ 507843 h 3876675"/>
              <a:gd name="connsiteX142" fmla="*/ 3210405 w 5562600"/>
              <a:gd name="connsiteY142" fmla="*/ 485935 h 3876675"/>
              <a:gd name="connsiteX143" fmla="*/ 3268507 w 5562600"/>
              <a:gd name="connsiteY143" fmla="*/ 463075 h 3876675"/>
              <a:gd name="connsiteX144" fmla="*/ 3408525 w 5562600"/>
              <a:gd name="connsiteY144" fmla="*/ 454503 h 3876675"/>
              <a:gd name="connsiteX145" fmla="*/ 3548542 w 5562600"/>
              <a:gd name="connsiteY145" fmla="*/ 262098 h 3876675"/>
              <a:gd name="connsiteX146" fmla="*/ 3238028 w 5562600"/>
              <a:gd name="connsiteY146" fmla="*/ 183993 h 3876675"/>
              <a:gd name="connsiteX147" fmla="*/ 3273270 w 5562600"/>
              <a:gd name="connsiteY147" fmla="*/ 259240 h 3876675"/>
              <a:gd name="connsiteX148" fmla="*/ 3354232 w 5562600"/>
              <a:gd name="connsiteY148" fmla="*/ 297340 h 3876675"/>
              <a:gd name="connsiteX149" fmla="*/ 3170400 w 5562600"/>
              <a:gd name="connsiteY149" fmla="*/ 244953 h 3876675"/>
              <a:gd name="connsiteX150" fmla="*/ 2880840 w 5562600"/>
              <a:gd name="connsiteY150" fmla="*/ 165895 h 3876675"/>
              <a:gd name="connsiteX151" fmla="*/ 2748442 w 5562600"/>
              <a:gd name="connsiteY151" fmla="*/ 157323 h 3876675"/>
              <a:gd name="connsiteX152" fmla="*/ 2712248 w 5562600"/>
              <a:gd name="connsiteY152" fmla="*/ 252573 h 3876675"/>
              <a:gd name="connsiteX153" fmla="*/ 2592232 w 5562600"/>
              <a:gd name="connsiteY153" fmla="*/ 545943 h 3876675"/>
              <a:gd name="connsiteX154" fmla="*/ 2502698 w 5562600"/>
              <a:gd name="connsiteY154" fmla="*/ 1001238 h 3876675"/>
              <a:gd name="connsiteX155" fmla="*/ 2418878 w 5562600"/>
              <a:gd name="connsiteY155" fmla="*/ 1498443 h 3876675"/>
              <a:gd name="connsiteX156" fmla="*/ 2341725 w 5562600"/>
              <a:gd name="connsiteY156" fmla="*/ 1831818 h 3876675"/>
              <a:gd name="connsiteX157" fmla="*/ 2341725 w 5562600"/>
              <a:gd name="connsiteY157" fmla="*/ 1925163 h 3876675"/>
              <a:gd name="connsiteX158" fmla="*/ 2407448 w 5562600"/>
              <a:gd name="connsiteY158" fmla="*/ 1869918 h 3876675"/>
              <a:gd name="connsiteX159" fmla="*/ 2599853 w 5562600"/>
              <a:gd name="connsiteY159" fmla="*/ 1788003 h 3876675"/>
              <a:gd name="connsiteX160" fmla="*/ 2858932 w 5562600"/>
              <a:gd name="connsiteY160" fmla="*/ 1729900 h 3876675"/>
              <a:gd name="connsiteX161" fmla="*/ 3133253 w 5562600"/>
              <a:gd name="connsiteY161" fmla="*/ 1678465 h 3876675"/>
              <a:gd name="connsiteX162" fmla="*/ 3284700 w 5562600"/>
              <a:gd name="connsiteY162" fmla="*/ 1445103 h 3876675"/>
              <a:gd name="connsiteX163" fmla="*/ 3181830 w 5562600"/>
              <a:gd name="connsiteY163" fmla="*/ 1351758 h 3876675"/>
              <a:gd name="connsiteX164" fmla="*/ 3125632 w 5562600"/>
              <a:gd name="connsiteY164" fmla="*/ 1304133 h 3876675"/>
              <a:gd name="connsiteX165" fmla="*/ 3231360 w 5562600"/>
              <a:gd name="connsiteY165" fmla="*/ 1358425 h 3876675"/>
              <a:gd name="connsiteX166" fmla="*/ 3324705 w 5562600"/>
              <a:gd name="connsiteY166" fmla="*/ 1380333 h 3876675"/>
              <a:gd name="connsiteX167" fmla="*/ 3301845 w 5562600"/>
              <a:gd name="connsiteY167" fmla="*/ 1116490 h 3876675"/>
              <a:gd name="connsiteX168" fmla="*/ 3320895 w 5562600"/>
              <a:gd name="connsiteY168" fmla="*/ 1116490 h 3876675"/>
              <a:gd name="connsiteX169" fmla="*/ 3348517 w 5562600"/>
              <a:gd name="connsiteY169" fmla="*/ 1407955 h 3876675"/>
              <a:gd name="connsiteX170" fmla="*/ 3384713 w 5562600"/>
              <a:gd name="connsiteY170" fmla="*/ 1655605 h 3876675"/>
              <a:gd name="connsiteX171" fmla="*/ 3465675 w 5562600"/>
              <a:gd name="connsiteY171" fmla="*/ 1688943 h 3876675"/>
              <a:gd name="connsiteX172" fmla="*/ 3563782 w 5562600"/>
              <a:gd name="connsiteY172" fmla="*/ 1699420 h 3876675"/>
              <a:gd name="connsiteX173" fmla="*/ 3636173 w 5562600"/>
              <a:gd name="connsiteY173" fmla="*/ 1687038 h 3876675"/>
              <a:gd name="connsiteX174" fmla="*/ 3583785 w 5562600"/>
              <a:gd name="connsiteY174" fmla="*/ 1722280 h 3876675"/>
              <a:gd name="connsiteX175" fmla="*/ 3448530 w 5562600"/>
              <a:gd name="connsiteY175" fmla="*/ 1801338 h 3876675"/>
              <a:gd name="connsiteX176" fmla="*/ 3377092 w 5562600"/>
              <a:gd name="connsiteY176" fmla="*/ 1948023 h 3876675"/>
              <a:gd name="connsiteX177" fmla="*/ 3419003 w 5562600"/>
              <a:gd name="connsiteY177" fmla="*/ 2108043 h 3876675"/>
              <a:gd name="connsiteX178" fmla="*/ 3545685 w 5562600"/>
              <a:gd name="connsiteY178" fmla="*/ 2163288 h 3876675"/>
              <a:gd name="connsiteX179" fmla="*/ 3719992 w 5562600"/>
              <a:gd name="connsiteY179" fmla="*/ 2102328 h 3876675"/>
              <a:gd name="connsiteX180" fmla="*/ 4127663 w 5562600"/>
              <a:gd name="connsiteY180" fmla="*/ 1583215 h 3876675"/>
              <a:gd name="connsiteX181" fmla="*/ 4285778 w 5562600"/>
              <a:gd name="connsiteY181" fmla="*/ 1414623 h 3876675"/>
              <a:gd name="connsiteX182" fmla="*/ 4267680 w 5562600"/>
              <a:gd name="connsiteY182" fmla="*/ 1445103 h 3876675"/>
              <a:gd name="connsiteX183" fmla="*/ 4152428 w 5562600"/>
              <a:gd name="connsiteY183" fmla="*/ 1606075 h 3876675"/>
              <a:gd name="connsiteX184" fmla="*/ 3771428 w 5562600"/>
              <a:gd name="connsiteY184" fmla="*/ 2102328 h 3876675"/>
              <a:gd name="connsiteX185" fmla="*/ 3663795 w 5562600"/>
              <a:gd name="connsiteY185" fmla="*/ 2215675 h 3876675"/>
              <a:gd name="connsiteX186" fmla="*/ 3640935 w 5562600"/>
              <a:gd name="connsiteY186" fmla="*/ 2223296 h 3876675"/>
              <a:gd name="connsiteX187" fmla="*/ 3389475 w 5562600"/>
              <a:gd name="connsiteY187" fmla="*/ 2284255 h 3876675"/>
              <a:gd name="connsiteX188" fmla="*/ 3144682 w 5562600"/>
              <a:gd name="connsiteY188" fmla="*/ 2409985 h 3876675"/>
              <a:gd name="connsiteX189" fmla="*/ 3072292 w 5562600"/>
              <a:gd name="connsiteY189" fmla="*/ 2517618 h 3876675"/>
              <a:gd name="connsiteX190" fmla="*/ 3378998 w 5562600"/>
              <a:gd name="connsiteY190" fmla="*/ 2679543 h 3876675"/>
              <a:gd name="connsiteX191" fmla="*/ 3420907 w 5562600"/>
              <a:gd name="connsiteY191" fmla="*/ 2535715 h 3876675"/>
              <a:gd name="connsiteX192" fmla="*/ 3458055 w 5562600"/>
              <a:gd name="connsiteY192" fmla="*/ 2411890 h 3876675"/>
              <a:gd name="connsiteX193" fmla="*/ 3441863 w 5562600"/>
              <a:gd name="connsiteY193" fmla="*/ 2558575 h 3876675"/>
              <a:gd name="connsiteX194" fmla="*/ 3415192 w 5562600"/>
              <a:gd name="connsiteY194" fmla="*/ 2694783 h 3876675"/>
              <a:gd name="connsiteX195" fmla="*/ 3484725 w 5562600"/>
              <a:gd name="connsiteY195" fmla="*/ 2764315 h 3876675"/>
              <a:gd name="connsiteX196" fmla="*/ 3713325 w 5562600"/>
              <a:gd name="connsiteY196" fmla="*/ 2833848 h 3876675"/>
              <a:gd name="connsiteX197" fmla="*/ 4070513 w 5562600"/>
              <a:gd name="connsiteY197" fmla="*/ 2694783 h 3876675"/>
              <a:gd name="connsiteX198" fmla="*/ 4109565 w 5562600"/>
              <a:gd name="connsiteY198" fmla="*/ 2647158 h 3876675"/>
              <a:gd name="connsiteX199" fmla="*/ 4094325 w 5562600"/>
              <a:gd name="connsiteY199" fmla="*/ 2710023 h 3876675"/>
              <a:gd name="connsiteX200" fmla="*/ 3615217 w 5562600"/>
              <a:gd name="connsiteY200" fmla="*/ 2870043 h 3876675"/>
              <a:gd name="connsiteX201" fmla="*/ 3541875 w 5562600"/>
              <a:gd name="connsiteY201" fmla="*/ 2868138 h 3876675"/>
              <a:gd name="connsiteX202" fmla="*/ 3240885 w 5562600"/>
              <a:gd name="connsiteY202" fmla="*/ 2973865 h 3876675"/>
              <a:gd name="connsiteX203" fmla="*/ 3124680 w 5562600"/>
              <a:gd name="connsiteY203" fmla="*/ 2971008 h 3876675"/>
              <a:gd name="connsiteX204" fmla="*/ 3257078 w 5562600"/>
              <a:gd name="connsiteY204" fmla="*/ 2955768 h 3876675"/>
              <a:gd name="connsiteX205" fmla="*/ 3433290 w 5562600"/>
              <a:gd name="connsiteY205" fmla="*/ 2915763 h 3876675"/>
              <a:gd name="connsiteX206" fmla="*/ 3463770 w 5562600"/>
              <a:gd name="connsiteY206" fmla="*/ 2782413 h 3876675"/>
              <a:gd name="connsiteX207" fmla="*/ 3367567 w 5562600"/>
              <a:gd name="connsiteY207" fmla="*/ 2713833 h 3876675"/>
              <a:gd name="connsiteX208" fmla="*/ 3072292 w 5562600"/>
              <a:gd name="connsiteY208" fmla="*/ 2561433 h 3876675"/>
              <a:gd name="connsiteX209" fmla="*/ 3026573 w 5562600"/>
              <a:gd name="connsiteY209" fmla="*/ 2460468 h 3876675"/>
              <a:gd name="connsiteX210" fmla="*/ 2971328 w 5562600"/>
              <a:gd name="connsiteY210" fmla="*/ 2471898 h 3876675"/>
              <a:gd name="connsiteX211" fmla="*/ 2691292 w 5562600"/>
              <a:gd name="connsiteY211" fmla="*/ 2822418 h 3876675"/>
              <a:gd name="connsiteX212" fmla="*/ 2769398 w 5562600"/>
              <a:gd name="connsiteY212" fmla="*/ 2729073 h 3876675"/>
              <a:gd name="connsiteX213" fmla="*/ 2959898 w 5562600"/>
              <a:gd name="connsiteY213" fmla="*/ 2386173 h 3876675"/>
              <a:gd name="connsiteX214" fmla="*/ 2844645 w 5562600"/>
              <a:gd name="connsiteY214" fmla="*/ 2124235 h 3876675"/>
              <a:gd name="connsiteX215" fmla="*/ 2819880 w 5562600"/>
              <a:gd name="connsiteY215" fmla="*/ 2074705 h 3876675"/>
              <a:gd name="connsiteX216" fmla="*/ 2957992 w 5562600"/>
              <a:gd name="connsiteY216" fmla="*/ 2265205 h 3876675"/>
              <a:gd name="connsiteX217" fmla="*/ 3078007 w 5562600"/>
              <a:gd name="connsiteY217" fmla="*/ 2378553 h 3876675"/>
              <a:gd name="connsiteX218" fmla="*/ 3291367 w 5562600"/>
              <a:gd name="connsiteY218" fmla="*/ 2313783 h 3876675"/>
              <a:gd name="connsiteX219" fmla="*/ 3436148 w 5562600"/>
              <a:gd name="connsiteY219" fmla="*/ 2214723 h 3876675"/>
              <a:gd name="connsiteX220" fmla="*/ 3401857 w 5562600"/>
              <a:gd name="connsiteY220" fmla="*/ 2125188 h 3876675"/>
              <a:gd name="connsiteX221" fmla="*/ 3342803 w 5562600"/>
              <a:gd name="connsiteY221" fmla="*/ 1983265 h 3876675"/>
              <a:gd name="connsiteX222" fmla="*/ 3407573 w 5562600"/>
              <a:gd name="connsiteY222" fmla="*/ 1815625 h 3876675"/>
              <a:gd name="connsiteX223" fmla="*/ 3459007 w 5562600"/>
              <a:gd name="connsiteY223" fmla="*/ 1705135 h 3876675"/>
              <a:gd name="connsiteX224" fmla="*/ 2437928 w 5562600"/>
              <a:gd name="connsiteY224" fmla="*/ 1878490 h 3876675"/>
              <a:gd name="connsiteX225" fmla="*/ 2297910 w 5562600"/>
              <a:gd name="connsiteY225" fmla="*/ 2104233 h 3876675"/>
              <a:gd name="connsiteX226" fmla="*/ 2614140 w 5562600"/>
              <a:gd name="connsiteY226" fmla="*/ 2382363 h 3876675"/>
              <a:gd name="connsiteX227" fmla="*/ 2694150 w 5562600"/>
              <a:gd name="connsiteY227" fmla="*/ 2407128 h 3876675"/>
              <a:gd name="connsiteX228" fmla="*/ 2600805 w 5562600"/>
              <a:gd name="connsiteY228" fmla="*/ 2415700 h 3876675"/>
              <a:gd name="connsiteX229" fmla="*/ 2441738 w 5562600"/>
              <a:gd name="connsiteY229" fmla="*/ 2396650 h 3876675"/>
              <a:gd name="connsiteX230" fmla="*/ 2376015 w 5562600"/>
              <a:gd name="connsiteY230" fmla="*/ 2466183 h 3876675"/>
              <a:gd name="connsiteX231" fmla="*/ 2184563 w 5562600"/>
              <a:gd name="connsiteY231" fmla="*/ 2615725 h 3876675"/>
              <a:gd name="connsiteX232" fmla="*/ 2023590 w 5562600"/>
              <a:gd name="connsiteY232" fmla="*/ 2694783 h 3876675"/>
              <a:gd name="connsiteX233" fmla="*/ 1996920 w 5562600"/>
              <a:gd name="connsiteY233" fmla="*/ 2840515 h 3876675"/>
              <a:gd name="connsiteX234" fmla="*/ 2079788 w 5562600"/>
              <a:gd name="connsiteY234" fmla="*/ 2982438 h 3876675"/>
              <a:gd name="connsiteX235" fmla="*/ 2212185 w 5562600"/>
              <a:gd name="connsiteY235" fmla="*/ 3111025 h 3876675"/>
              <a:gd name="connsiteX236" fmla="*/ 2228378 w 5562600"/>
              <a:gd name="connsiteY236" fmla="*/ 3127218 h 3876675"/>
              <a:gd name="connsiteX237" fmla="*/ 2167418 w 5562600"/>
              <a:gd name="connsiteY237" fmla="*/ 3168175 h 3876675"/>
              <a:gd name="connsiteX238" fmla="*/ 2143605 w 5562600"/>
              <a:gd name="connsiteY238" fmla="*/ 3239613 h 3876675"/>
              <a:gd name="connsiteX239" fmla="*/ 2134080 w 5562600"/>
              <a:gd name="connsiteY239" fmla="*/ 3203418 h 3876675"/>
              <a:gd name="connsiteX240" fmla="*/ 2123603 w 5562600"/>
              <a:gd name="connsiteY240" fmla="*/ 3118646 h 3876675"/>
              <a:gd name="connsiteX241" fmla="*/ 2044545 w 5562600"/>
              <a:gd name="connsiteY241" fmla="*/ 2979580 h 3876675"/>
              <a:gd name="connsiteX242" fmla="*/ 1760700 w 5562600"/>
              <a:gd name="connsiteY242" fmla="*/ 2892903 h 3876675"/>
              <a:gd name="connsiteX243" fmla="*/ 1597822 w 5562600"/>
              <a:gd name="connsiteY243" fmla="*/ 3274855 h 3876675"/>
              <a:gd name="connsiteX244" fmla="*/ 1591155 w 5562600"/>
              <a:gd name="connsiteY244" fmla="*/ 3386298 h 3876675"/>
              <a:gd name="connsiteX245" fmla="*/ 1601632 w 5562600"/>
              <a:gd name="connsiteY245" fmla="*/ 3026253 h 3876675"/>
              <a:gd name="connsiteX246" fmla="*/ 1874047 w 5562600"/>
              <a:gd name="connsiteY246" fmla="*/ 2803368 h 3876675"/>
              <a:gd name="connsiteX247" fmla="*/ 2015018 w 5562600"/>
              <a:gd name="connsiteY247" fmla="*/ 2625250 h 3876675"/>
              <a:gd name="connsiteX248" fmla="*/ 2146463 w 5562600"/>
              <a:gd name="connsiteY248" fmla="*/ 2597628 h 3876675"/>
              <a:gd name="connsiteX249" fmla="*/ 2340773 w 5562600"/>
              <a:gd name="connsiteY249" fmla="*/ 2465230 h 3876675"/>
              <a:gd name="connsiteX250" fmla="*/ 2359823 w 5562600"/>
              <a:gd name="connsiteY250" fmla="*/ 2366171 h 3876675"/>
              <a:gd name="connsiteX251" fmla="*/ 2326485 w 5562600"/>
              <a:gd name="connsiteY251" fmla="*/ 2258538 h 3876675"/>
              <a:gd name="connsiteX252" fmla="*/ 2274098 w 5562600"/>
              <a:gd name="connsiteY252" fmla="*/ 2118521 h 3876675"/>
              <a:gd name="connsiteX253" fmla="*/ 2060738 w 5562600"/>
              <a:gd name="connsiteY253" fmla="*/ 2182338 h 3876675"/>
              <a:gd name="connsiteX254" fmla="*/ 1899765 w 5562600"/>
              <a:gd name="connsiteY254" fmla="*/ 2449038 h 3876675"/>
              <a:gd name="connsiteX255" fmla="*/ 1875000 w 5562600"/>
              <a:gd name="connsiteY255" fmla="*/ 2509046 h 3876675"/>
              <a:gd name="connsiteX256" fmla="*/ 1892145 w 5562600"/>
              <a:gd name="connsiteY256" fmla="*/ 2374743 h 3876675"/>
              <a:gd name="connsiteX257" fmla="*/ 1433040 w 5562600"/>
              <a:gd name="connsiteY257" fmla="*/ 2730025 h 3876675"/>
              <a:gd name="connsiteX258" fmla="*/ 1303500 w 5562600"/>
              <a:gd name="connsiteY258" fmla="*/ 3009108 h 3876675"/>
              <a:gd name="connsiteX259" fmla="*/ 1340647 w 5562600"/>
              <a:gd name="connsiteY259" fmla="*/ 3127218 h 3876675"/>
              <a:gd name="connsiteX260" fmla="*/ 1387320 w 5562600"/>
              <a:gd name="connsiteY260" fmla="*/ 3191036 h 3876675"/>
              <a:gd name="connsiteX261" fmla="*/ 1338743 w 5562600"/>
              <a:gd name="connsiteY261" fmla="*/ 3155793 h 3876675"/>
              <a:gd name="connsiteX262" fmla="*/ 1280640 w 5562600"/>
              <a:gd name="connsiteY262" fmla="*/ 3111978 h 3876675"/>
              <a:gd name="connsiteX263" fmla="*/ 1284450 w 5562600"/>
              <a:gd name="connsiteY263" fmla="*/ 3380583 h 3876675"/>
              <a:gd name="connsiteX264" fmla="*/ 1598775 w 5562600"/>
              <a:gd name="connsiteY264" fmla="*/ 3670143 h 3876675"/>
              <a:gd name="connsiteX265" fmla="*/ 1831185 w 5562600"/>
              <a:gd name="connsiteY265" fmla="*/ 3680621 h 3876675"/>
              <a:gd name="connsiteX266" fmla="*/ 1831185 w 5562600"/>
              <a:gd name="connsiteY266" fmla="*/ 3680621 h 3876675"/>
              <a:gd name="connsiteX267" fmla="*/ 2141700 w 5562600"/>
              <a:gd name="connsiteY267" fmla="*/ 3481548 h 3876675"/>
              <a:gd name="connsiteX268" fmla="*/ 1959772 w 5562600"/>
              <a:gd name="connsiteY268" fmla="*/ 3348198 h 3876675"/>
              <a:gd name="connsiteX269" fmla="*/ 1790227 w 5562600"/>
              <a:gd name="connsiteY269" fmla="*/ 3128171 h 3876675"/>
              <a:gd name="connsiteX270" fmla="*/ 1828327 w 5562600"/>
              <a:gd name="connsiteY270" fmla="*/ 3176748 h 3876675"/>
              <a:gd name="connsiteX271" fmla="*/ 1987395 w 5562600"/>
              <a:gd name="connsiteY271" fmla="*/ 3333911 h 3876675"/>
              <a:gd name="connsiteX272" fmla="*/ 2228378 w 5562600"/>
              <a:gd name="connsiteY272" fmla="*/ 3550128 h 3876675"/>
              <a:gd name="connsiteX273" fmla="*/ 2141700 w 5562600"/>
              <a:gd name="connsiteY273" fmla="*/ 3481548 h 3876675"/>
              <a:gd name="connsiteX274" fmla="*/ 2141700 w 5562600"/>
              <a:gd name="connsiteY274" fmla="*/ 3481548 h 3876675"/>
              <a:gd name="connsiteX275" fmla="*/ 5105880 w 5562600"/>
              <a:gd name="connsiteY275" fmla="*/ 2824323 h 3876675"/>
              <a:gd name="connsiteX276" fmla="*/ 5212560 w 5562600"/>
              <a:gd name="connsiteY276" fmla="*/ 2633823 h 3876675"/>
              <a:gd name="connsiteX277" fmla="*/ 5225895 w 5562600"/>
              <a:gd name="connsiteY277" fmla="*/ 2620488 h 3876675"/>
              <a:gd name="connsiteX278" fmla="*/ 5372580 w 5562600"/>
              <a:gd name="connsiteY278" fmla="*/ 2625250 h 3876675"/>
              <a:gd name="connsiteX279" fmla="*/ 5421158 w 5562600"/>
              <a:gd name="connsiteY279" fmla="*/ 2405223 h 3876675"/>
              <a:gd name="connsiteX280" fmla="*/ 5375437 w 5562600"/>
              <a:gd name="connsiteY280" fmla="*/ 2184243 h 3876675"/>
              <a:gd name="connsiteX281" fmla="*/ 5190653 w 5562600"/>
              <a:gd name="connsiteY281" fmla="*/ 2174718 h 3876675"/>
              <a:gd name="connsiteX282" fmla="*/ 5189700 w 5562600"/>
              <a:gd name="connsiteY282" fmla="*/ 2155668 h 3876675"/>
              <a:gd name="connsiteX283" fmla="*/ 5400203 w 5562600"/>
              <a:gd name="connsiteY283" fmla="*/ 2165193 h 3876675"/>
              <a:gd name="connsiteX284" fmla="*/ 5444018 w 5562600"/>
              <a:gd name="connsiteY284" fmla="*/ 2387125 h 3876675"/>
              <a:gd name="connsiteX285" fmla="*/ 5327812 w 5562600"/>
              <a:gd name="connsiteY285" fmla="*/ 2686211 h 3876675"/>
              <a:gd name="connsiteX286" fmla="*/ 5198273 w 5562600"/>
              <a:gd name="connsiteY286" fmla="*/ 2785271 h 3876675"/>
              <a:gd name="connsiteX287" fmla="*/ 5099212 w 5562600"/>
              <a:gd name="connsiteY287" fmla="*/ 2846230 h 3876675"/>
              <a:gd name="connsiteX288" fmla="*/ 5105880 w 5562600"/>
              <a:gd name="connsiteY288" fmla="*/ 2824323 h 3876675"/>
              <a:gd name="connsiteX289" fmla="*/ 5105880 w 5562600"/>
              <a:gd name="connsiteY289" fmla="*/ 2824323 h 3876675"/>
              <a:gd name="connsiteX290" fmla="*/ 4762028 w 5562600"/>
              <a:gd name="connsiteY290" fmla="*/ 2717643 h 3876675"/>
              <a:gd name="connsiteX291" fmla="*/ 4679160 w 5562600"/>
              <a:gd name="connsiteY291" fmla="*/ 2629061 h 3876675"/>
              <a:gd name="connsiteX292" fmla="*/ 4636298 w 5562600"/>
              <a:gd name="connsiteY292" fmla="*/ 2590008 h 3876675"/>
              <a:gd name="connsiteX293" fmla="*/ 4702020 w 5562600"/>
              <a:gd name="connsiteY293" fmla="*/ 2610963 h 3876675"/>
              <a:gd name="connsiteX294" fmla="*/ 4811558 w 5562600"/>
              <a:gd name="connsiteY294" fmla="*/ 2608105 h 3876675"/>
              <a:gd name="connsiteX295" fmla="*/ 4965862 w 5562600"/>
              <a:gd name="connsiteY295" fmla="*/ 2429035 h 3876675"/>
              <a:gd name="connsiteX296" fmla="*/ 4980150 w 5562600"/>
              <a:gd name="connsiteY296" fmla="*/ 2442371 h 3876675"/>
              <a:gd name="connsiteX297" fmla="*/ 4882995 w 5562600"/>
              <a:gd name="connsiteY297" fmla="*/ 2580483 h 3876675"/>
              <a:gd name="connsiteX298" fmla="*/ 4797270 w 5562600"/>
              <a:gd name="connsiteY298" fmla="*/ 2726215 h 3876675"/>
              <a:gd name="connsiteX299" fmla="*/ 4762028 w 5562600"/>
              <a:gd name="connsiteY299" fmla="*/ 2717643 h 3876675"/>
              <a:gd name="connsiteX300" fmla="*/ 4762028 w 5562600"/>
              <a:gd name="connsiteY300" fmla="*/ 2717643 h 3876675"/>
              <a:gd name="connsiteX301" fmla="*/ 3641888 w 5562600"/>
              <a:gd name="connsiteY301" fmla="*/ 2663350 h 3876675"/>
              <a:gd name="connsiteX302" fmla="*/ 3682845 w 5562600"/>
              <a:gd name="connsiteY302" fmla="*/ 2567148 h 3876675"/>
              <a:gd name="connsiteX303" fmla="*/ 3715230 w 5562600"/>
              <a:gd name="connsiteY303" fmla="*/ 2497615 h 3876675"/>
              <a:gd name="connsiteX304" fmla="*/ 3729517 w 5562600"/>
              <a:gd name="connsiteY304" fmla="*/ 2489043 h 3876675"/>
              <a:gd name="connsiteX305" fmla="*/ 3900967 w 5562600"/>
              <a:gd name="connsiteY305" fmla="*/ 2537621 h 3876675"/>
              <a:gd name="connsiteX306" fmla="*/ 4133378 w 5562600"/>
              <a:gd name="connsiteY306" fmla="*/ 2505236 h 3876675"/>
              <a:gd name="connsiteX307" fmla="*/ 4188623 w 5562600"/>
              <a:gd name="connsiteY307" fmla="*/ 2516665 h 3876675"/>
              <a:gd name="connsiteX308" fmla="*/ 3919065 w 5562600"/>
              <a:gd name="connsiteY308" fmla="*/ 2561433 h 3876675"/>
              <a:gd name="connsiteX309" fmla="*/ 3680940 w 5562600"/>
              <a:gd name="connsiteY309" fmla="*/ 2597628 h 3876675"/>
              <a:gd name="connsiteX310" fmla="*/ 3655223 w 5562600"/>
              <a:gd name="connsiteY310" fmla="*/ 2680496 h 3876675"/>
              <a:gd name="connsiteX311" fmla="*/ 3641888 w 5562600"/>
              <a:gd name="connsiteY311" fmla="*/ 2663350 h 3876675"/>
              <a:gd name="connsiteX312" fmla="*/ 3641888 w 5562600"/>
              <a:gd name="connsiteY312" fmla="*/ 2663350 h 3876675"/>
              <a:gd name="connsiteX313" fmla="*/ 4447703 w 5562600"/>
              <a:gd name="connsiteY313" fmla="*/ 2430940 h 3876675"/>
              <a:gd name="connsiteX314" fmla="*/ 4430558 w 5562600"/>
              <a:gd name="connsiteY314" fmla="*/ 2308068 h 3876675"/>
              <a:gd name="connsiteX315" fmla="*/ 4177192 w 5562600"/>
              <a:gd name="connsiteY315" fmla="*/ 2289018 h 3876675"/>
              <a:gd name="connsiteX316" fmla="*/ 3929542 w 5562600"/>
              <a:gd name="connsiteY316" fmla="*/ 2241393 h 3876675"/>
              <a:gd name="connsiteX317" fmla="*/ 4037175 w 5562600"/>
              <a:gd name="connsiteY317" fmla="*/ 2254728 h 3876675"/>
              <a:gd name="connsiteX318" fmla="*/ 4267680 w 5562600"/>
              <a:gd name="connsiteY318" fmla="*/ 2265205 h 3876675"/>
              <a:gd name="connsiteX319" fmla="*/ 4403888 w 5562600"/>
              <a:gd name="connsiteY319" fmla="*/ 2250918 h 3876675"/>
              <a:gd name="connsiteX320" fmla="*/ 4451513 w 5562600"/>
              <a:gd name="connsiteY320" fmla="*/ 2044225 h 3876675"/>
              <a:gd name="connsiteX321" fmla="*/ 4607723 w 5562600"/>
              <a:gd name="connsiteY321" fmla="*/ 1690848 h 3876675"/>
              <a:gd name="connsiteX322" fmla="*/ 4715355 w 5562600"/>
              <a:gd name="connsiteY322" fmla="*/ 1563213 h 3876675"/>
              <a:gd name="connsiteX323" fmla="*/ 4682018 w 5562600"/>
              <a:gd name="connsiteY323" fmla="*/ 1625125 h 3876675"/>
              <a:gd name="connsiteX324" fmla="*/ 4646775 w 5562600"/>
              <a:gd name="connsiteY324" fmla="*/ 1735615 h 3876675"/>
              <a:gd name="connsiteX325" fmla="*/ 4634393 w 5562600"/>
              <a:gd name="connsiteY325" fmla="*/ 1764190 h 3876675"/>
              <a:gd name="connsiteX326" fmla="*/ 4473420 w 5562600"/>
              <a:gd name="connsiteY326" fmla="*/ 2055655 h 3876675"/>
              <a:gd name="connsiteX327" fmla="*/ 4439130 w 5562600"/>
              <a:gd name="connsiteY327" fmla="*/ 2271873 h 3876675"/>
              <a:gd name="connsiteX328" fmla="*/ 4450560 w 5562600"/>
              <a:gd name="connsiteY328" fmla="*/ 2256633 h 3876675"/>
              <a:gd name="connsiteX329" fmla="*/ 4681065 w 5562600"/>
              <a:gd name="connsiteY329" fmla="*/ 2235678 h 3876675"/>
              <a:gd name="connsiteX330" fmla="*/ 4972530 w 5562600"/>
              <a:gd name="connsiteY330" fmla="*/ 2196625 h 3876675"/>
              <a:gd name="connsiteX331" fmla="*/ 5045873 w 5562600"/>
              <a:gd name="connsiteY331" fmla="*/ 2059465 h 3876675"/>
              <a:gd name="connsiteX332" fmla="*/ 5098260 w 5562600"/>
              <a:gd name="connsiteY332" fmla="*/ 1929925 h 3876675"/>
              <a:gd name="connsiteX333" fmla="*/ 5108737 w 5562600"/>
              <a:gd name="connsiteY333" fmla="*/ 1947070 h 3876675"/>
              <a:gd name="connsiteX334" fmla="*/ 5067780 w 5562600"/>
              <a:gd name="connsiteY334" fmla="*/ 2088040 h 3876675"/>
              <a:gd name="connsiteX335" fmla="*/ 4993485 w 5562600"/>
              <a:gd name="connsiteY335" fmla="*/ 2220438 h 3876675"/>
              <a:gd name="connsiteX336" fmla="*/ 4702020 w 5562600"/>
              <a:gd name="connsiteY336" fmla="*/ 2260443 h 3876675"/>
              <a:gd name="connsiteX337" fmla="*/ 4470563 w 5562600"/>
              <a:gd name="connsiteY337" fmla="*/ 2282350 h 3876675"/>
              <a:gd name="connsiteX338" fmla="*/ 4472468 w 5562600"/>
              <a:gd name="connsiteY338" fmla="*/ 2413796 h 3876675"/>
              <a:gd name="connsiteX339" fmla="*/ 4455323 w 5562600"/>
              <a:gd name="connsiteY339" fmla="*/ 2529048 h 3876675"/>
              <a:gd name="connsiteX340" fmla="*/ 4447703 w 5562600"/>
              <a:gd name="connsiteY340" fmla="*/ 2430940 h 3876675"/>
              <a:gd name="connsiteX341" fmla="*/ 4447703 w 5562600"/>
              <a:gd name="connsiteY341" fmla="*/ 2430940 h 3876675"/>
              <a:gd name="connsiteX342" fmla="*/ 5297333 w 5562600"/>
              <a:gd name="connsiteY342" fmla="*/ 2400460 h 3876675"/>
              <a:gd name="connsiteX343" fmla="*/ 5332575 w 5562600"/>
              <a:gd name="connsiteY343" fmla="*/ 2246155 h 3876675"/>
              <a:gd name="connsiteX344" fmla="*/ 5344958 w 5562600"/>
              <a:gd name="connsiteY344" fmla="*/ 2263300 h 3876675"/>
              <a:gd name="connsiteX345" fmla="*/ 5309715 w 5562600"/>
              <a:gd name="connsiteY345" fmla="*/ 2417605 h 3876675"/>
              <a:gd name="connsiteX346" fmla="*/ 5291618 w 5562600"/>
              <a:gd name="connsiteY346" fmla="*/ 2528096 h 3876675"/>
              <a:gd name="connsiteX347" fmla="*/ 5297333 w 5562600"/>
              <a:gd name="connsiteY347" fmla="*/ 2400460 h 3876675"/>
              <a:gd name="connsiteX348" fmla="*/ 5297333 w 5562600"/>
              <a:gd name="connsiteY348" fmla="*/ 2400460 h 3876675"/>
              <a:gd name="connsiteX349" fmla="*/ 3783810 w 5562600"/>
              <a:gd name="connsiteY349" fmla="*/ 1514635 h 3876675"/>
              <a:gd name="connsiteX350" fmla="*/ 3749520 w 5562600"/>
              <a:gd name="connsiteY350" fmla="*/ 1154590 h 3876675"/>
              <a:gd name="connsiteX351" fmla="*/ 3737138 w 5562600"/>
              <a:gd name="connsiteY351" fmla="*/ 954565 h 3876675"/>
              <a:gd name="connsiteX352" fmla="*/ 3750473 w 5562600"/>
              <a:gd name="connsiteY352" fmla="*/ 994570 h 3876675"/>
              <a:gd name="connsiteX353" fmla="*/ 3782857 w 5562600"/>
              <a:gd name="connsiteY353" fmla="*/ 1152685 h 3876675"/>
              <a:gd name="connsiteX354" fmla="*/ 3836198 w 5562600"/>
              <a:gd name="connsiteY354" fmla="*/ 1366045 h 3876675"/>
              <a:gd name="connsiteX355" fmla="*/ 3766665 w 5562600"/>
              <a:gd name="connsiteY355" fmla="*/ 1570833 h 3876675"/>
              <a:gd name="connsiteX356" fmla="*/ 3783810 w 5562600"/>
              <a:gd name="connsiteY356" fmla="*/ 1514635 h 3876675"/>
              <a:gd name="connsiteX357" fmla="*/ 3783810 w 5562600"/>
              <a:gd name="connsiteY357" fmla="*/ 1514635 h 3876675"/>
              <a:gd name="connsiteX358" fmla="*/ 4717260 w 5562600"/>
              <a:gd name="connsiteY358" fmla="*/ 1482250 h 3876675"/>
              <a:gd name="connsiteX359" fmla="*/ 4737263 w 5562600"/>
              <a:gd name="connsiteY359" fmla="*/ 1438435 h 3876675"/>
              <a:gd name="connsiteX360" fmla="*/ 4745835 w 5562600"/>
              <a:gd name="connsiteY360" fmla="*/ 1482250 h 3876675"/>
              <a:gd name="connsiteX361" fmla="*/ 4725833 w 5562600"/>
              <a:gd name="connsiteY361" fmla="*/ 1526065 h 3876675"/>
              <a:gd name="connsiteX362" fmla="*/ 4717260 w 5562600"/>
              <a:gd name="connsiteY362" fmla="*/ 1482250 h 3876675"/>
              <a:gd name="connsiteX363" fmla="*/ 4894425 w 5562600"/>
              <a:gd name="connsiteY363" fmla="*/ 2983390 h 3876675"/>
              <a:gd name="connsiteX364" fmla="*/ 4758218 w 5562600"/>
              <a:gd name="connsiteY364" fmla="*/ 3001488 h 3876675"/>
              <a:gd name="connsiteX365" fmla="*/ 4894425 w 5562600"/>
              <a:gd name="connsiteY365" fmla="*/ 2983390 h 3876675"/>
              <a:gd name="connsiteX366" fmla="*/ 1091093 w 5562600"/>
              <a:gd name="connsiteY366" fmla="*/ 3230088 h 3876675"/>
              <a:gd name="connsiteX367" fmla="*/ 1239682 w 5562600"/>
              <a:gd name="connsiteY367" fmla="*/ 3185321 h 3876675"/>
              <a:gd name="connsiteX368" fmla="*/ 1167293 w 5562600"/>
              <a:gd name="connsiteY368" fmla="*/ 3155793 h 3876675"/>
              <a:gd name="connsiteX369" fmla="*/ 936787 w 5562600"/>
              <a:gd name="connsiteY369" fmla="*/ 3111978 h 3876675"/>
              <a:gd name="connsiteX370" fmla="*/ 611985 w 5562600"/>
              <a:gd name="connsiteY370" fmla="*/ 3092928 h 3876675"/>
              <a:gd name="connsiteX371" fmla="*/ 485302 w 5562600"/>
              <a:gd name="connsiteY371" fmla="*/ 3161508 h 3876675"/>
              <a:gd name="connsiteX372" fmla="*/ 1091093 w 5562600"/>
              <a:gd name="connsiteY372" fmla="*/ 3230088 h 3876675"/>
              <a:gd name="connsiteX373" fmla="*/ 1091093 w 5562600"/>
              <a:gd name="connsiteY373" fmla="*/ 3230088 h 3876675"/>
              <a:gd name="connsiteX374" fmla="*/ 1234920 w 5562600"/>
              <a:gd name="connsiteY374" fmla="*/ 3106263 h 3876675"/>
              <a:gd name="connsiteX375" fmla="*/ 1218727 w 5562600"/>
              <a:gd name="connsiteY375" fmla="*/ 3022443 h 3876675"/>
              <a:gd name="connsiteX376" fmla="*/ 881542 w 5562600"/>
              <a:gd name="connsiteY376" fmla="*/ 2910048 h 3876675"/>
              <a:gd name="connsiteX377" fmla="*/ 720570 w 5562600"/>
              <a:gd name="connsiteY377" fmla="*/ 2847183 h 3876675"/>
              <a:gd name="connsiteX378" fmla="*/ 648180 w 5562600"/>
              <a:gd name="connsiteY378" fmla="*/ 2944338 h 3876675"/>
              <a:gd name="connsiteX379" fmla="*/ 920595 w 5562600"/>
              <a:gd name="connsiteY379" fmla="*/ 3078640 h 3876675"/>
              <a:gd name="connsiteX380" fmla="*/ 1234920 w 5562600"/>
              <a:gd name="connsiteY380" fmla="*/ 3106263 h 3876675"/>
              <a:gd name="connsiteX381" fmla="*/ 1234920 w 5562600"/>
              <a:gd name="connsiteY381" fmla="*/ 3106263 h 3876675"/>
              <a:gd name="connsiteX382" fmla="*/ 612937 w 5562600"/>
              <a:gd name="connsiteY382" fmla="*/ 2929098 h 3876675"/>
              <a:gd name="connsiteX383" fmla="*/ 425295 w 5562600"/>
              <a:gd name="connsiteY383" fmla="*/ 2835753 h 3876675"/>
              <a:gd name="connsiteX384" fmla="*/ 205267 w 5562600"/>
              <a:gd name="connsiteY384" fmla="*/ 2689068 h 3876675"/>
              <a:gd name="connsiteX385" fmla="*/ 139545 w 5562600"/>
              <a:gd name="connsiteY385" fmla="*/ 2546193 h 3876675"/>
              <a:gd name="connsiteX386" fmla="*/ 73822 w 5562600"/>
              <a:gd name="connsiteY386" fmla="*/ 2396650 h 3876675"/>
              <a:gd name="connsiteX387" fmla="*/ 104302 w 5562600"/>
              <a:gd name="connsiteY387" fmla="*/ 2433798 h 3876675"/>
              <a:gd name="connsiteX388" fmla="*/ 163357 w 5562600"/>
              <a:gd name="connsiteY388" fmla="*/ 2554765 h 3876675"/>
              <a:gd name="connsiteX389" fmla="*/ 195742 w 5562600"/>
              <a:gd name="connsiteY389" fmla="*/ 2599533 h 3876675"/>
              <a:gd name="connsiteX390" fmla="*/ 265275 w 5562600"/>
              <a:gd name="connsiteY390" fmla="*/ 2568100 h 3876675"/>
              <a:gd name="connsiteX391" fmla="*/ 344332 w 5562600"/>
              <a:gd name="connsiteY391" fmla="*/ 2388078 h 3876675"/>
              <a:gd name="connsiteX392" fmla="*/ 346237 w 5562600"/>
              <a:gd name="connsiteY392" fmla="*/ 2227105 h 3876675"/>
              <a:gd name="connsiteX393" fmla="*/ 227175 w 5562600"/>
              <a:gd name="connsiteY393" fmla="*/ 2229963 h 3876675"/>
              <a:gd name="connsiteX394" fmla="*/ 202410 w 5562600"/>
              <a:gd name="connsiteY394" fmla="*/ 2251871 h 3876675"/>
              <a:gd name="connsiteX395" fmla="*/ 205267 w 5562600"/>
              <a:gd name="connsiteY395" fmla="*/ 2218533 h 3876675"/>
              <a:gd name="connsiteX396" fmla="*/ 283372 w 5562600"/>
              <a:gd name="connsiteY396" fmla="*/ 2185196 h 3876675"/>
              <a:gd name="connsiteX397" fmla="*/ 348142 w 5562600"/>
              <a:gd name="connsiteY397" fmla="*/ 2091850 h 3876675"/>
              <a:gd name="connsiteX398" fmla="*/ 624367 w 5562600"/>
              <a:gd name="connsiteY398" fmla="*/ 1767048 h 3876675"/>
              <a:gd name="connsiteX399" fmla="*/ 689137 w 5562600"/>
              <a:gd name="connsiteY399" fmla="*/ 1703230 h 3876675"/>
              <a:gd name="connsiteX400" fmla="*/ 735810 w 5562600"/>
              <a:gd name="connsiteY400" fmla="*/ 1568928 h 3876675"/>
              <a:gd name="connsiteX401" fmla="*/ 733905 w 5562600"/>
              <a:gd name="connsiteY401" fmla="*/ 1611790 h 3876675"/>
              <a:gd name="connsiteX402" fmla="*/ 801532 w 5562600"/>
              <a:gd name="connsiteY402" fmla="*/ 2025175 h 3876675"/>
              <a:gd name="connsiteX403" fmla="*/ 882495 w 5562600"/>
              <a:gd name="connsiteY403" fmla="*/ 2219485 h 3876675"/>
              <a:gd name="connsiteX404" fmla="*/ 689137 w 5562600"/>
              <a:gd name="connsiteY404" fmla="*/ 1826103 h 3876675"/>
              <a:gd name="connsiteX405" fmla="*/ 514830 w 5562600"/>
              <a:gd name="connsiteY405" fmla="*/ 1821340 h 3876675"/>
              <a:gd name="connsiteX406" fmla="*/ 413865 w 5562600"/>
              <a:gd name="connsiteY406" fmla="*/ 2317593 h 3876675"/>
              <a:gd name="connsiteX407" fmla="*/ 413865 w 5562600"/>
              <a:gd name="connsiteY407" fmla="*/ 2374743 h 3876675"/>
              <a:gd name="connsiteX408" fmla="*/ 368145 w 5562600"/>
              <a:gd name="connsiteY408" fmla="*/ 2369980 h 3876675"/>
              <a:gd name="connsiteX409" fmla="*/ 435772 w 5562600"/>
              <a:gd name="connsiteY409" fmla="*/ 2645253 h 3876675"/>
              <a:gd name="connsiteX410" fmla="*/ 492922 w 5562600"/>
              <a:gd name="connsiteY410" fmla="*/ 2702403 h 3876675"/>
              <a:gd name="connsiteX411" fmla="*/ 971077 w 5562600"/>
              <a:gd name="connsiteY411" fmla="*/ 2696688 h 3876675"/>
              <a:gd name="connsiteX412" fmla="*/ 1449232 w 5562600"/>
              <a:gd name="connsiteY412" fmla="*/ 2690973 h 3876675"/>
              <a:gd name="connsiteX413" fmla="*/ 1534005 w 5562600"/>
              <a:gd name="connsiteY413" fmla="*/ 2606200 h 3876675"/>
              <a:gd name="connsiteX414" fmla="*/ 1583535 w 5562600"/>
              <a:gd name="connsiteY414" fmla="*/ 2452848 h 3876675"/>
              <a:gd name="connsiteX415" fmla="*/ 1256827 w 5562600"/>
              <a:gd name="connsiteY415" fmla="*/ 2309021 h 3876675"/>
              <a:gd name="connsiteX416" fmla="*/ 1144432 w 5562600"/>
              <a:gd name="connsiteY416" fmla="*/ 2288065 h 3876675"/>
              <a:gd name="connsiteX417" fmla="*/ 1496857 w 5562600"/>
              <a:gd name="connsiteY417" fmla="*/ 2329023 h 3876675"/>
              <a:gd name="connsiteX418" fmla="*/ 1594013 w 5562600"/>
              <a:gd name="connsiteY418" fmla="*/ 2325213 h 3876675"/>
              <a:gd name="connsiteX419" fmla="*/ 1602585 w 5562600"/>
              <a:gd name="connsiteY419" fmla="*/ 2134713 h 3876675"/>
              <a:gd name="connsiteX420" fmla="*/ 1562580 w 5562600"/>
              <a:gd name="connsiteY420" fmla="*/ 1892778 h 3876675"/>
              <a:gd name="connsiteX421" fmla="*/ 1536863 w 5562600"/>
              <a:gd name="connsiteY421" fmla="*/ 1756570 h 3876675"/>
              <a:gd name="connsiteX422" fmla="*/ 1537815 w 5562600"/>
              <a:gd name="connsiteY422" fmla="*/ 1728948 h 3876675"/>
              <a:gd name="connsiteX423" fmla="*/ 1583535 w 5562600"/>
              <a:gd name="connsiteY423" fmla="*/ 1722280 h 3876675"/>
              <a:gd name="connsiteX424" fmla="*/ 1599727 w 5562600"/>
              <a:gd name="connsiteY424" fmla="*/ 1816578 h 3876675"/>
              <a:gd name="connsiteX425" fmla="*/ 1683547 w 5562600"/>
              <a:gd name="connsiteY425" fmla="*/ 2346168 h 3876675"/>
              <a:gd name="connsiteX426" fmla="*/ 1763557 w 5562600"/>
              <a:gd name="connsiteY426" fmla="*/ 2385221 h 3876675"/>
              <a:gd name="connsiteX427" fmla="*/ 1994063 w 5562600"/>
              <a:gd name="connsiteY427" fmla="*/ 2207103 h 3876675"/>
              <a:gd name="connsiteX428" fmla="*/ 2111220 w 5562600"/>
              <a:gd name="connsiteY428" fmla="*/ 1789908 h 3876675"/>
              <a:gd name="connsiteX429" fmla="*/ 2077882 w 5562600"/>
              <a:gd name="connsiteY429" fmla="*/ 1610838 h 3876675"/>
              <a:gd name="connsiteX430" fmla="*/ 2206470 w 5562600"/>
              <a:gd name="connsiteY430" fmla="*/ 1462248 h 3876675"/>
              <a:gd name="connsiteX431" fmla="*/ 2194088 w 5562600"/>
              <a:gd name="connsiteY431" fmla="*/ 1487013 h 3876675"/>
              <a:gd name="connsiteX432" fmla="*/ 2131223 w 5562600"/>
              <a:gd name="connsiteY432" fmla="*/ 1741330 h 3876675"/>
              <a:gd name="connsiteX433" fmla="*/ 2179800 w 5562600"/>
              <a:gd name="connsiteY433" fmla="*/ 1926115 h 3876675"/>
              <a:gd name="connsiteX434" fmla="*/ 2236950 w 5562600"/>
              <a:gd name="connsiteY434" fmla="*/ 2018508 h 3876675"/>
              <a:gd name="connsiteX435" fmla="*/ 2315055 w 5562600"/>
              <a:gd name="connsiteY435" fmla="*/ 1853725 h 3876675"/>
              <a:gd name="connsiteX436" fmla="*/ 2393160 w 5562600"/>
              <a:gd name="connsiteY436" fmla="*/ 1485108 h 3876675"/>
              <a:gd name="connsiteX437" fmla="*/ 2472217 w 5562600"/>
              <a:gd name="connsiteY437" fmla="*/ 1023145 h 3876675"/>
              <a:gd name="connsiteX438" fmla="*/ 2635095 w 5562600"/>
              <a:gd name="connsiteY438" fmla="*/ 371635 h 3876675"/>
              <a:gd name="connsiteX439" fmla="*/ 2714153 w 5562600"/>
              <a:gd name="connsiteY439" fmla="*/ 146845 h 3876675"/>
              <a:gd name="connsiteX440" fmla="*/ 2483648 w 5562600"/>
              <a:gd name="connsiteY440" fmla="*/ 30640 h 3876675"/>
              <a:gd name="connsiteX441" fmla="*/ 2347440 w 5562600"/>
              <a:gd name="connsiteY441" fmla="*/ 140178 h 3876675"/>
              <a:gd name="connsiteX442" fmla="*/ 2406495 w 5562600"/>
              <a:gd name="connsiteY442" fmla="*/ 224950 h 3876675"/>
              <a:gd name="connsiteX443" fmla="*/ 2286480 w 5562600"/>
              <a:gd name="connsiteY443" fmla="*/ 439263 h 3876675"/>
              <a:gd name="connsiteX444" fmla="*/ 2245523 w 5562600"/>
              <a:gd name="connsiteY444" fmla="*/ 637383 h 3876675"/>
              <a:gd name="connsiteX445" fmla="*/ 1915957 w 5562600"/>
              <a:gd name="connsiteY445" fmla="*/ 1276510 h 3876675"/>
              <a:gd name="connsiteX446" fmla="*/ 1701645 w 5562600"/>
              <a:gd name="connsiteY446" fmla="*/ 1605123 h 3876675"/>
              <a:gd name="connsiteX447" fmla="*/ 1768320 w 5562600"/>
              <a:gd name="connsiteY447" fmla="*/ 1722280 h 3876675"/>
              <a:gd name="connsiteX448" fmla="*/ 1836900 w 5562600"/>
              <a:gd name="connsiteY448" fmla="*/ 1879443 h 3876675"/>
              <a:gd name="connsiteX449" fmla="*/ 1879763 w 5562600"/>
              <a:gd name="connsiteY449" fmla="*/ 1956595 h 3876675"/>
              <a:gd name="connsiteX450" fmla="*/ 1831185 w 5562600"/>
              <a:gd name="connsiteY450" fmla="*/ 1897540 h 3876675"/>
              <a:gd name="connsiteX451" fmla="*/ 1735935 w 5562600"/>
              <a:gd name="connsiteY451" fmla="*/ 1721328 h 3876675"/>
              <a:gd name="connsiteX452" fmla="*/ 1594965 w 5562600"/>
              <a:gd name="connsiteY452" fmla="*/ 1571785 h 3876675"/>
              <a:gd name="connsiteX453" fmla="*/ 1400655 w 5562600"/>
              <a:gd name="connsiteY453" fmla="*/ 1729900 h 3876675"/>
              <a:gd name="connsiteX454" fmla="*/ 1122525 w 5562600"/>
              <a:gd name="connsiteY454" fmla="*/ 2118521 h 3876675"/>
              <a:gd name="connsiteX455" fmla="*/ 949170 w 5562600"/>
              <a:gd name="connsiteY455" fmla="*/ 2447133 h 3876675"/>
              <a:gd name="connsiteX456" fmla="*/ 1130145 w 5562600"/>
              <a:gd name="connsiteY456" fmla="*/ 2495711 h 3876675"/>
              <a:gd name="connsiteX457" fmla="*/ 1293022 w 5562600"/>
              <a:gd name="connsiteY457" fmla="*/ 2514761 h 3876675"/>
              <a:gd name="connsiteX458" fmla="*/ 1128240 w 5562600"/>
              <a:gd name="connsiteY458" fmla="*/ 2508093 h 3876675"/>
              <a:gd name="connsiteX459" fmla="*/ 640560 w 5562600"/>
              <a:gd name="connsiteY459" fmla="*/ 2349025 h 3876675"/>
              <a:gd name="connsiteX460" fmla="*/ 590077 w 5562600"/>
              <a:gd name="connsiteY460" fmla="*/ 2278540 h 3876675"/>
              <a:gd name="connsiteX461" fmla="*/ 661515 w 5562600"/>
              <a:gd name="connsiteY461" fmla="*/ 2325213 h 3876675"/>
              <a:gd name="connsiteX462" fmla="*/ 815820 w 5562600"/>
              <a:gd name="connsiteY462" fmla="*/ 2415700 h 3876675"/>
              <a:gd name="connsiteX463" fmla="*/ 909165 w 5562600"/>
              <a:gd name="connsiteY463" fmla="*/ 2449038 h 3876675"/>
              <a:gd name="connsiteX464" fmla="*/ 909165 w 5562600"/>
              <a:gd name="connsiteY464" fmla="*/ 2367123 h 3876675"/>
              <a:gd name="connsiteX465" fmla="*/ 1075852 w 5562600"/>
              <a:gd name="connsiteY465" fmla="*/ 2107090 h 3876675"/>
              <a:gd name="connsiteX466" fmla="*/ 1153957 w 5562600"/>
              <a:gd name="connsiteY466" fmla="*/ 2074705 h 3876675"/>
              <a:gd name="connsiteX467" fmla="*/ 1054897 w 5562600"/>
              <a:gd name="connsiteY467" fmla="*/ 1965168 h 3876675"/>
              <a:gd name="connsiteX468" fmla="*/ 917737 w 5562600"/>
              <a:gd name="connsiteY468" fmla="*/ 1687038 h 3876675"/>
              <a:gd name="connsiteX469" fmla="*/ 943455 w 5562600"/>
              <a:gd name="connsiteY469" fmla="*/ 1715613 h 3876675"/>
              <a:gd name="connsiteX470" fmla="*/ 1030132 w 5562600"/>
              <a:gd name="connsiteY470" fmla="*/ 1856583 h 3876675"/>
              <a:gd name="connsiteX471" fmla="*/ 1224443 w 5562600"/>
              <a:gd name="connsiteY471" fmla="*/ 1694658 h 3876675"/>
              <a:gd name="connsiteX472" fmla="*/ 1339695 w 5562600"/>
              <a:gd name="connsiteY472" fmla="*/ 1547973 h 3876675"/>
              <a:gd name="connsiteX473" fmla="*/ 1400655 w 5562600"/>
              <a:gd name="connsiteY473" fmla="*/ 1492728 h 3876675"/>
              <a:gd name="connsiteX474" fmla="*/ 1333980 w 5562600"/>
              <a:gd name="connsiteY474" fmla="*/ 1580358 h 3876675"/>
              <a:gd name="connsiteX475" fmla="*/ 1218727 w 5562600"/>
              <a:gd name="connsiteY475" fmla="*/ 1749903 h 3876675"/>
              <a:gd name="connsiteX476" fmla="*/ 1104427 w 5562600"/>
              <a:gd name="connsiteY476" fmla="*/ 1859440 h 3876675"/>
              <a:gd name="connsiteX477" fmla="*/ 1039657 w 5562600"/>
              <a:gd name="connsiteY477" fmla="*/ 1904208 h 3876675"/>
              <a:gd name="connsiteX478" fmla="*/ 1104427 w 5562600"/>
              <a:gd name="connsiteY478" fmla="*/ 1992790 h 3876675"/>
              <a:gd name="connsiteX479" fmla="*/ 1209202 w 5562600"/>
              <a:gd name="connsiteY479" fmla="*/ 2040415 h 3876675"/>
              <a:gd name="connsiteX480" fmla="*/ 1358745 w 5562600"/>
              <a:gd name="connsiteY480" fmla="*/ 1792765 h 3876675"/>
              <a:gd name="connsiteX481" fmla="*/ 1397797 w 5562600"/>
              <a:gd name="connsiteY481" fmla="*/ 1625125 h 3876675"/>
              <a:gd name="connsiteX482" fmla="*/ 1488285 w 5562600"/>
              <a:gd name="connsiteY482" fmla="*/ 1529875 h 3876675"/>
              <a:gd name="connsiteX483" fmla="*/ 1551150 w 5562600"/>
              <a:gd name="connsiteY483" fmla="*/ 1522255 h 3876675"/>
              <a:gd name="connsiteX484" fmla="*/ 1537815 w 5562600"/>
              <a:gd name="connsiteY484" fmla="*/ 1375570 h 3876675"/>
              <a:gd name="connsiteX485" fmla="*/ 1530195 w 5562600"/>
              <a:gd name="connsiteY485" fmla="*/ 740253 h 3876675"/>
              <a:gd name="connsiteX486" fmla="*/ 1537815 w 5562600"/>
              <a:gd name="connsiteY486" fmla="*/ 638335 h 3876675"/>
              <a:gd name="connsiteX487" fmla="*/ 1530195 w 5562600"/>
              <a:gd name="connsiteY487" fmla="*/ 611665 h 3876675"/>
              <a:gd name="connsiteX488" fmla="*/ 1570200 w 5562600"/>
              <a:gd name="connsiteY488" fmla="*/ 617380 h 3876675"/>
              <a:gd name="connsiteX489" fmla="*/ 1558770 w 5562600"/>
              <a:gd name="connsiteY489" fmla="*/ 743110 h 3876675"/>
              <a:gd name="connsiteX490" fmla="*/ 1560675 w 5562600"/>
              <a:gd name="connsiteY490" fmla="*/ 1278415 h 3876675"/>
              <a:gd name="connsiteX491" fmla="*/ 1693072 w 5562600"/>
              <a:gd name="connsiteY491" fmla="*/ 1495585 h 3876675"/>
              <a:gd name="connsiteX492" fmla="*/ 1903575 w 5562600"/>
              <a:gd name="connsiteY492" fmla="*/ 1250793 h 3876675"/>
              <a:gd name="connsiteX493" fmla="*/ 2214090 w 5562600"/>
              <a:gd name="connsiteY493" fmla="*/ 617380 h 3876675"/>
              <a:gd name="connsiteX494" fmla="*/ 1838805 w 5562600"/>
              <a:gd name="connsiteY494" fmla="*/ 477363 h 3876675"/>
              <a:gd name="connsiteX495" fmla="*/ 1350172 w 5562600"/>
              <a:gd name="connsiteY495" fmla="*/ 692628 h 3876675"/>
              <a:gd name="connsiteX496" fmla="*/ 778672 w 5562600"/>
              <a:gd name="connsiteY496" fmla="*/ 1184118 h 3876675"/>
              <a:gd name="connsiteX497" fmla="*/ 525307 w 5562600"/>
              <a:gd name="connsiteY497" fmla="*/ 1520350 h 3876675"/>
              <a:gd name="connsiteX498" fmla="*/ 353857 w 5562600"/>
              <a:gd name="connsiteY498" fmla="*/ 1757523 h 3876675"/>
              <a:gd name="connsiteX499" fmla="*/ 246225 w 5562600"/>
              <a:gd name="connsiteY499" fmla="*/ 1861345 h 3876675"/>
              <a:gd name="connsiteX500" fmla="*/ 203362 w 5562600"/>
              <a:gd name="connsiteY500" fmla="*/ 1894683 h 3876675"/>
              <a:gd name="connsiteX501" fmla="*/ 271942 w 5562600"/>
              <a:gd name="connsiteY501" fmla="*/ 1795623 h 3876675"/>
              <a:gd name="connsiteX502" fmla="*/ 501495 w 5562600"/>
              <a:gd name="connsiteY502" fmla="*/ 1511778 h 3876675"/>
              <a:gd name="connsiteX503" fmla="*/ 809152 w 5562600"/>
              <a:gd name="connsiteY503" fmla="*/ 1126968 h 3876675"/>
              <a:gd name="connsiteX504" fmla="*/ 1116810 w 5562600"/>
              <a:gd name="connsiteY504" fmla="*/ 889795 h 3876675"/>
              <a:gd name="connsiteX505" fmla="*/ 1327313 w 5562600"/>
              <a:gd name="connsiteY505" fmla="*/ 674530 h 3876675"/>
              <a:gd name="connsiteX506" fmla="*/ 1915957 w 5562600"/>
              <a:gd name="connsiteY506" fmla="*/ 443073 h 3876675"/>
              <a:gd name="connsiteX507" fmla="*/ 2299815 w 5562600"/>
              <a:gd name="connsiteY507" fmla="*/ 355443 h 3876675"/>
              <a:gd name="connsiteX508" fmla="*/ 2018827 w 5562600"/>
              <a:gd name="connsiteY508" fmla="*/ 179230 h 3876675"/>
              <a:gd name="connsiteX509" fmla="*/ 1638780 w 5562600"/>
              <a:gd name="connsiteY509" fmla="*/ 355443 h 3876675"/>
              <a:gd name="connsiteX510" fmla="*/ 1277782 w 5562600"/>
              <a:gd name="connsiteY510" fmla="*/ 516415 h 3876675"/>
              <a:gd name="connsiteX511" fmla="*/ 1074900 w 5562600"/>
              <a:gd name="connsiteY511" fmla="*/ 636430 h 3876675"/>
              <a:gd name="connsiteX512" fmla="*/ 915832 w 5562600"/>
              <a:gd name="connsiteY512" fmla="*/ 769780 h 3876675"/>
              <a:gd name="connsiteX513" fmla="*/ 675802 w 5562600"/>
              <a:gd name="connsiteY513" fmla="*/ 976473 h 3876675"/>
              <a:gd name="connsiteX514" fmla="*/ 368145 w 5562600"/>
              <a:gd name="connsiteY514" fmla="*/ 1338423 h 3876675"/>
              <a:gd name="connsiteX515" fmla="*/ 310995 w 5562600"/>
              <a:gd name="connsiteY515" fmla="*/ 1463200 h 3876675"/>
              <a:gd name="connsiteX516" fmla="*/ 90015 w 5562600"/>
              <a:gd name="connsiteY516" fmla="*/ 1944213 h 3876675"/>
              <a:gd name="connsiteX517" fmla="*/ 58582 w 5562600"/>
              <a:gd name="connsiteY517" fmla="*/ 2582388 h 3876675"/>
              <a:gd name="connsiteX518" fmla="*/ 560550 w 5562600"/>
              <a:gd name="connsiteY518" fmla="*/ 2998630 h 3876675"/>
              <a:gd name="connsiteX519" fmla="*/ 642465 w 5562600"/>
              <a:gd name="connsiteY519" fmla="*/ 3000536 h 3876675"/>
              <a:gd name="connsiteX520" fmla="*/ 612937 w 5562600"/>
              <a:gd name="connsiteY520" fmla="*/ 2929098 h 3876675"/>
              <a:gd name="connsiteX521" fmla="*/ 612937 w 5562600"/>
              <a:gd name="connsiteY521" fmla="*/ 2929098 h 3876675"/>
              <a:gd name="connsiteX522" fmla="*/ 1965488 w 5562600"/>
              <a:gd name="connsiteY522" fmla="*/ 1623220 h 3876675"/>
              <a:gd name="connsiteX523" fmla="*/ 1944532 w 5562600"/>
              <a:gd name="connsiteY523" fmla="*/ 1592740 h 3876675"/>
              <a:gd name="connsiteX524" fmla="*/ 2021685 w 5562600"/>
              <a:gd name="connsiteY524" fmla="*/ 1625125 h 3876675"/>
              <a:gd name="connsiteX525" fmla="*/ 1965488 w 5562600"/>
              <a:gd name="connsiteY525" fmla="*/ 1623220 h 3876675"/>
              <a:gd name="connsiteX526" fmla="*/ 1965488 w 5562600"/>
              <a:gd name="connsiteY526" fmla="*/ 1623220 h 3876675"/>
              <a:gd name="connsiteX527" fmla="*/ 1075852 w 5562600"/>
              <a:gd name="connsiteY527" fmla="*/ 1331755 h 3876675"/>
              <a:gd name="connsiteX528" fmla="*/ 1043467 w 5562600"/>
              <a:gd name="connsiteY528" fmla="*/ 1203168 h 3876675"/>
              <a:gd name="connsiteX529" fmla="*/ 1045372 w 5562600"/>
              <a:gd name="connsiteY529" fmla="*/ 1141255 h 3876675"/>
              <a:gd name="connsiteX530" fmla="*/ 1061565 w 5562600"/>
              <a:gd name="connsiteY530" fmla="*/ 1206978 h 3876675"/>
              <a:gd name="connsiteX531" fmla="*/ 1105380 w 5562600"/>
              <a:gd name="connsiteY531" fmla="*/ 1324135 h 3876675"/>
              <a:gd name="connsiteX532" fmla="*/ 1121572 w 5562600"/>
              <a:gd name="connsiteY532" fmla="*/ 1387000 h 3876675"/>
              <a:gd name="connsiteX533" fmla="*/ 1075852 w 5562600"/>
              <a:gd name="connsiteY533" fmla="*/ 1331755 h 3876675"/>
              <a:gd name="connsiteX534" fmla="*/ 1075852 w 5562600"/>
              <a:gd name="connsiteY534" fmla="*/ 1331755 h 3876675"/>
              <a:gd name="connsiteX535" fmla="*/ 1825470 w 5562600"/>
              <a:gd name="connsiteY535" fmla="*/ 1160305 h 3876675"/>
              <a:gd name="connsiteX536" fmla="*/ 1936913 w 5562600"/>
              <a:gd name="connsiteY536" fmla="*/ 761208 h 3876675"/>
              <a:gd name="connsiteX537" fmla="*/ 2025495 w 5562600"/>
              <a:gd name="connsiteY537" fmla="*/ 655480 h 3876675"/>
              <a:gd name="connsiteX538" fmla="*/ 1980727 w 5562600"/>
              <a:gd name="connsiteY538" fmla="*/ 738348 h 3876675"/>
              <a:gd name="connsiteX539" fmla="*/ 1854997 w 5562600"/>
              <a:gd name="connsiteY539" fmla="*/ 1086010 h 3876675"/>
              <a:gd name="connsiteX540" fmla="*/ 1825470 w 5562600"/>
              <a:gd name="connsiteY540" fmla="*/ 1160305 h 3876675"/>
              <a:gd name="connsiteX541" fmla="*/ 1825470 w 5562600"/>
              <a:gd name="connsiteY541" fmla="*/ 1160305 h 3876675"/>
              <a:gd name="connsiteX542" fmla="*/ 1293022 w 5562600"/>
              <a:gd name="connsiteY542" fmla="*/ 2937671 h 3876675"/>
              <a:gd name="connsiteX543" fmla="*/ 1312072 w 5562600"/>
              <a:gd name="connsiteY543" fmla="*/ 2860518 h 3876675"/>
              <a:gd name="connsiteX544" fmla="*/ 1078710 w 5562600"/>
              <a:gd name="connsiteY544" fmla="*/ 2847183 h 3876675"/>
              <a:gd name="connsiteX545" fmla="*/ 888210 w 5562600"/>
              <a:gd name="connsiteY545" fmla="*/ 2881473 h 3876675"/>
              <a:gd name="connsiteX546" fmla="*/ 1095855 w 5562600"/>
              <a:gd name="connsiteY546" fmla="*/ 2980533 h 3876675"/>
              <a:gd name="connsiteX547" fmla="*/ 1293022 w 5562600"/>
              <a:gd name="connsiteY547" fmla="*/ 2937671 h 3876675"/>
              <a:gd name="connsiteX548" fmla="*/ 1293022 w 5562600"/>
              <a:gd name="connsiteY548" fmla="*/ 2937671 h 3876675"/>
              <a:gd name="connsiteX549" fmla="*/ 1374938 w 5562600"/>
              <a:gd name="connsiteY549" fmla="*/ 2774793 h 3876675"/>
              <a:gd name="connsiteX550" fmla="*/ 1133955 w 5562600"/>
              <a:gd name="connsiteY550" fmla="*/ 2728121 h 3876675"/>
              <a:gd name="connsiteX551" fmla="*/ 740572 w 5562600"/>
              <a:gd name="connsiteY551" fmla="*/ 2743361 h 3876675"/>
              <a:gd name="connsiteX552" fmla="*/ 376717 w 5562600"/>
              <a:gd name="connsiteY552" fmla="*/ 2614773 h 3876675"/>
              <a:gd name="connsiteX553" fmla="*/ 270037 w 5562600"/>
              <a:gd name="connsiteY553" fmla="*/ 2606200 h 3876675"/>
              <a:gd name="connsiteX554" fmla="*/ 239557 w 5562600"/>
              <a:gd name="connsiteY554" fmla="*/ 2699546 h 3876675"/>
              <a:gd name="connsiteX555" fmla="*/ 938692 w 5562600"/>
              <a:gd name="connsiteY555" fmla="*/ 2815750 h 3876675"/>
              <a:gd name="connsiteX556" fmla="*/ 1374938 w 5562600"/>
              <a:gd name="connsiteY556" fmla="*/ 2774793 h 3876675"/>
              <a:gd name="connsiteX557" fmla="*/ 1374938 w 5562600"/>
              <a:gd name="connsiteY557" fmla="*/ 2774793 h 3876675"/>
              <a:gd name="connsiteX558" fmla="*/ 1743555 w 5562600"/>
              <a:gd name="connsiteY558" fmla="*/ 2410938 h 3876675"/>
              <a:gd name="connsiteX559" fmla="*/ 1674022 w 5562600"/>
              <a:gd name="connsiteY559" fmla="*/ 2368075 h 3876675"/>
              <a:gd name="connsiteX560" fmla="*/ 1604490 w 5562600"/>
              <a:gd name="connsiteY560" fmla="*/ 2361408 h 3876675"/>
              <a:gd name="connsiteX561" fmla="*/ 1609252 w 5562600"/>
              <a:gd name="connsiteY561" fmla="*/ 2450943 h 3876675"/>
              <a:gd name="connsiteX562" fmla="*/ 1645447 w 5562600"/>
              <a:gd name="connsiteY562" fmla="*/ 2513808 h 3876675"/>
              <a:gd name="connsiteX563" fmla="*/ 1710218 w 5562600"/>
              <a:gd name="connsiteY563" fmla="*/ 2467136 h 3876675"/>
              <a:gd name="connsiteX564" fmla="*/ 1743555 w 5562600"/>
              <a:gd name="connsiteY564" fmla="*/ 2410938 h 3876675"/>
              <a:gd name="connsiteX565" fmla="*/ 1743555 w 5562600"/>
              <a:gd name="connsiteY565" fmla="*/ 2410938 h 3876675"/>
              <a:gd name="connsiteX566" fmla="*/ 5521170 w 5562600"/>
              <a:gd name="connsiteY566" fmla="*/ 2042320 h 3876675"/>
              <a:gd name="connsiteX567" fmla="*/ 5296380 w 5562600"/>
              <a:gd name="connsiteY567" fmla="*/ 1512730 h 3876675"/>
              <a:gd name="connsiteX568" fmla="*/ 5208750 w 5562600"/>
              <a:gd name="connsiteY568" fmla="*/ 1419385 h 3876675"/>
              <a:gd name="connsiteX569" fmla="*/ 5167793 w 5562600"/>
              <a:gd name="connsiteY569" fmla="*/ 1441293 h 3876675"/>
              <a:gd name="connsiteX570" fmla="*/ 5161125 w 5562600"/>
              <a:gd name="connsiteY570" fmla="*/ 1474630 h 3876675"/>
              <a:gd name="connsiteX571" fmla="*/ 5113500 w 5562600"/>
              <a:gd name="connsiteY571" fmla="*/ 1356520 h 3876675"/>
              <a:gd name="connsiteX572" fmla="*/ 4716308 w 5562600"/>
              <a:gd name="connsiteY572" fmla="*/ 986950 h 3876675"/>
              <a:gd name="connsiteX573" fmla="*/ 4583910 w 5562600"/>
              <a:gd name="connsiteY573" fmla="*/ 950755 h 3876675"/>
              <a:gd name="connsiteX574" fmla="*/ 4762028 w 5562600"/>
              <a:gd name="connsiteY574" fmla="*/ 966948 h 3876675"/>
              <a:gd name="connsiteX575" fmla="*/ 4829655 w 5562600"/>
              <a:gd name="connsiteY575" fmla="*/ 980283 h 3876675"/>
              <a:gd name="connsiteX576" fmla="*/ 4795365 w 5562600"/>
              <a:gd name="connsiteY576" fmla="*/ 913608 h 3876675"/>
              <a:gd name="connsiteX577" fmla="*/ 4469610 w 5562600"/>
              <a:gd name="connsiteY577" fmla="*/ 737395 h 3876675"/>
              <a:gd name="connsiteX578" fmla="*/ 4419128 w 5562600"/>
              <a:gd name="connsiteY578" fmla="*/ 689770 h 3876675"/>
              <a:gd name="connsiteX579" fmla="*/ 4518188 w 5562600"/>
              <a:gd name="connsiteY579" fmla="*/ 669768 h 3876675"/>
              <a:gd name="connsiteX580" fmla="*/ 4323878 w 5562600"/>
              <a:gd name="connsiteY580" fmla="*/ 502128 h 3876675"/>
              <a:gd name="connsiteX581" fmla="*/ 3980025 w 5562600"/>
              <a:gd name="connsiteY581" fmla="*/ 337345 h 3876675"/>
              <a:gd name="connsiteX582" fmla="*/ 3789525 w 5562600"/>
              <a:gd name="connsiteY582" fmla="*/ 227808 h 3876675"/>
              <a:gd name="connsiteX583" fmla="*/ 3531398 w 5562600"/>
              <a:gd name="connsiteY583" fmla="*/ 351633 h 3876675"/>
              <a:gd name="connsiteX584" fmla="*/ 3385665 w 5562600"/>
              <a:gd name="connsiteY584" fmla="*/ 539275 h 3876675"/>
              <a:gd name="connsiteX585" fmla="*/ 3288510 w 5562600"/>
              <a:gd name="connsiteY585" fmla="*/ 664053 h 3876675"/>
              <a:gd name="connsiteX586" fmla="*/ 3424717 w 5562600"/>
              <a:gd name="connsiteY586" fmla="*/ 747873 h 3876675"/>
              <a:gd name="connsiteX587" fmla="*/ 3791430 w 5562600"/>
              <a:gd name="connsiteY587" fmla="*/ 845028 h 3876675"/>
              <a:gd name="connsiteX588" fmla="*/ 4226723 w 5562600"/>
              <a:gd name="connsiteY588" fmla="*/ 986950 h 3876675"/>
              <a:gd name="connsiteX589" fmla="*/ 4350548 w 5562600"/>
              <a:gd name="connsiteY589" fmla="*/ 1049815 h 3876675"/>
              <a:gd name="connsiteX590" fmla="*/ 5037300 w 5562600"/>
              <a:gd name="connsiteY590" fmla="*/ 1543210 h 3876675"/>
              <a:gd name="connsiteX591" fmla="*/ 5099212 w 5562600"/>
              <a:gd name="connsiteY591" fmla="*/ 1593693 h 3876675"/>
              <a:gd name="connsiteX592" fmla="*/ 5400203 w 5562600"/>
              <a:gd name="connsiteY592" fmla="*/ 1888015 h 3876675"/>
              <a:gd name="connsiteX593" fmla="*/ 5512598 w 5562600"/>
              <a:gd name="connsiteY593" fmla="*/ 2129950 h 3876675"/>
              <a:gd name="connsiteX594" fmla="*/ 5521170 w 5562600"/>
              <a:gd name="connsiteY594" fmla="*/ 2042320 h 3876675"/>
              <a:gd name="connsiteX595" fmla="*/ 5521170 w 5562600"/>
              <a:gd name="connsiteY595" fmla="*/ 2042320 h 3876675"/>
              <a:gd name="connsiteX596" fmla="*/ 3828578 w 5562600"/>
              <a:gd name="connsiteY596" fmla="*/ 512605 h 3876675"/>
              <a:gd name="connsiteX597" fmla="*/ 3619028 w 5562600"/>
              <a:gd name="connsiteY597" fmla="*/ 480220 h 3876675"/>
              <a:gd name="connsiteX598" fmla="*/ 4038128 w 5562600"/>
              <a:gd name="connsiteY598" fmla="*/ 509748 h 3876675"/>
              <a:gd name="connsiteX599" fmla="*/ 4043842 w 5562600"/>
              <a:gd name="connsiteY599" fmla="*/ 532608 h 3876675"/>
              <a:gd name="connsiteX600" fmla="*/ 3828578 w 5562600"/>
              <a:gd name="connsiteY600" fmla="*/ 512605 h 3876675"/>
              <a:gd name="connsiteX601" fmla="*/ 3828578 w 5562600"/>
              <a:gd name="connsiteY601" fmla="*/ 512605 h 387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</a:cxnLst>
            <a:rect l="l" t="t" r="r" b="b"/>
            <a:pathLst>
              <a:path w="5562600" h="3876675">
                <a:moveTo>
                  <a:pt x="2572230" y="3667286"/>
                </a:moveTo>
                <a:cubicBezTo>
                  <a:pt x="2565563" y="3658713"/>
                  <a:pt x="2423640" y="3735865"/>
                  <a:pt x="2326485" y="3800636"/>
                </a:cubicBezTo>
                <a:cubicBezTo>
                  <a:pt x="2165513" y="3908268"/>
                  <a:pt x="1885477" y="3899696"/>
                  <a:pt x="1794990" y="3785396"/>
                </a:cubicBezTo>
                <a:cubicBezTo>
                  <a:pt x="1770225" y="3753963"/>
                  <a:pt x="1710218" y="3723483"/>
                  <a:pt x="1635922" y="3705386"/>
                </a:cubicBezTo>
                <a:cubicBezTo>
                  <a:pt x="1539720" y="3682525"/>
                  <a:pt x="1492095" y="3652998"/>
                  <a:pt x="1390177" y="3552986"/>
                </a:cubicBezTo>
                <a:cubicBezTo>
                  <a:pt x="1286355" y="3452021"/>
                  <a:pt x="1260638" y="3412015"/>
                  <a:pt x="1248255" y="3333911"/>
                </a:cubicBezTo>
                <a:lnTo>
                  <a:pt x="1233015" y="3237708"/>
                </a:lnTo>
                <a:lnTo>
                  <a:pt x="1109190" y="3250090"/>
                </a:lnTo>
                <a:cubicBezTo>
                  <a:pt x="1041562" y="3256758"/>
                  <a:pt x="920595" y="3269140"/>
                  <a:pt x="840585" y="3277713"/>
                </a:cubicBezTo>
                <a:cubicBezTo>
                  <a:pt x="748192" y="3287238"/>
                  <a:pt x="666277" y="3283428"/>
                  <a:pt x="616747" y="3267236"/>
                </a:cubicBezTo>
                <a:cubicBezTo>
                  <a:pt x="535785" y="3240565"/>
                  <a:pt x="424342" y="3151983"/>
                  <a:pt x="424342" y="3113883"/>
                </a:cubicBezTo>
                <a:cubicBezTo>
                  <a:pt x="424342" y="3102453"/>
                  <a:pt x="489112" y="3085308"/>
                  <a:pt x="567217" y="3077688"/>
                </a:cubicBezTo>
                <a:cubicBezTo>
                  <a:pt x="645322" y="3070068"/>
                  <a:pt x="710092" y="3054828"/>
                  <a:pt x="710092" y="3046255"/>
                </a:cubicBezTo>
                <a:cubicBezTo>
                  <a:pt x="710092" y="3037683"/>
                  <a:pt x="635797" y="3024348"/>
                  <a:pt x="544357" y="3017680"/>
                </a:cubicBezTo>
                <a:cubicBezTo>
                  <a:pt x="190980" y="2990058"/>
                  <a:pt x="6195" y="2757648"/>
                  <a:pt x="7147" y="2341405"/>
                </a:cubicBezTo>
                <a:cubicBezTo>
                  <a:pt x="8100" y="2106138"/>
                  <a:pt x="60487" y="1910875"/>
                  <a:pt x="200505" y="1625125"/>
                </a:cubicBezTo>
                <a:cubicBezTo>
                  <a:pt x="271942" y="1479393"/>
                  <a:pt x="347190" y="1320325"/>
                  <a:pt x="369097" y="1269843"/>
                </a:cubicBezTo>
                <a:cubicBezTo>
                  <a:pt x="412912" y="1166020"/>
                  <a:pt x="530070" y="1046958"/>
                  <a:pt x="722475" y="909798"/>
                </a:cubicBezTo>
                <a:cubicBezTo>
                  <a:pt x="794865" y="858363"/>
                  <a:pt x="877732" y="786925"/>
                  <a:pt x="906307" y="751683"/>
                </a:cubicBezTo>
                <a:cubicBezTo>
                  <a:pt x="967267" y="676435"/>
                  <a:pt x="1188247" y="525940"/>
                  <a:pt x="1328265" y="464028"/>
                </a:cubicBezTo>
                <a:cubicBezTo>
                  <a:pt x="1382557" y="440215"/>
                  <a:pt x="1541625" y="373540"/>
                  <a:pt x="1680690" y="316390"/>
                </a:cubicBezTo>
                <a:cubicBezTo>
                  <a:pt x="1819755" y="259240"/>
                  <a:pt x="1982632" y="181135"/>
                  <a:pt x="2042640" y="143035"/>
                </a:cubicBezTo>
                <a:cubicBezTo>
                  <a:pt x="2102648" y="104935"/>
                  <a:pt x="2172180" y="73503"/>
                  <a:pt x="2196945" y="72550"/>
                </a:cubicBezTo>
                <a:cubicBezTo>
                  <a:pt x="2221710" y="71598"/>
                  <a:pt x="2261715" y="57310"/>
                  <a:pt x="2284575" y="39213"/>
                </a:cubicBezTo>
                <a:cubicBezTo>
                  <a:pt x="2336010" y="160"/>
                  <a:pt x="2577945" y="-4602"/>
                  <a:pt x="2658907" y="32545"/>
                </a:cubicBezTo>
                <a:cubicBezTo>
                  <a:pt x="2689388" y="46833"/>
                  <a:pt x="2719867" y="74455"/>
                  <a:pt x="2726535" y="95410"/>
                </a:cubicBezTo>
                <a:cubicBezTo>
                  <a:pt x="2736060" y="124938"/>
                  <a:pt x="2776065" y="136368"/>
                  <a:pt x="2908463" y="148750"/>
                </a:cubicBezTo>
                <a:cubicBezTo>
                  <a:pt x="3001807" y="157323"/>
                  <a:pt x="3138015" y="163038"/>
                  <a:pt x="3210405" y="162085"/>
                </a:cubicBezTo>
                <a:cubicBezTo>
                  <a:pt x="3291367" y="160180"/>
                  <a:pt x="3391380" y="176373"/>
                  <a:pt x="3469485" y="203995"/>
                </a:cubicBezTo>
                <a:cubicBezTo>
                  <a:pt x="3564735" y="236380"/>
                  <a:pt x="3611407" y="243048"/>
                  <a:pt x="3652365" y="226855"/>
                </a:cubicBezTo>
                <a:cubicBezTo>
                  <a:pt x="3768570" y="183040"/>
                  <a:pt x="3851438" y="201138"/>
                  <a:pt x="3959070" y="294483"/>
                </a:cubicBezTo>
                <a:cubicBezTo>
                  <a:pt x="4085753" y="404020"/>
                  <a:pt x="4211483" y="469743"/>
                  <a:pt x="4295303" y="469743"/>
                </a:cubicBezTo>
                <a:cubicBezTo>
                  <a:pt x="4385790" y="469743"/>
                  <a:pt x="4504853" y="556420"/>
                  <a:pt x="4529618" y="641193"/>
                </a:cubicBezTo>
                <a:cubicBezTo>
                  <a:pt x="4541048" y="680245"/>
                  <a:pt x="4559145" y="712630"/>
                  <a:pt x="4570575" y="712630"/>
                </a:cubicBezTo>
                <a:cubicBezTo>
                  <a:pt x="4636298" y="712630"/>
                  <a:pt x="4752503" y="798355"/>
                  <a:pt x="4807748" y="887890"/>
                </a:cubicBezTo>
                <a:cubicBezTo>
                  <a:pt x="4842038" y="944088"/>
                  <a:pt x="4910618" y="1022193"/>
                  <a:pt x="4959195" y="1061245"/>
                </a:cubicBezTo>
                <a:cubicBezTo>
                  <a:pt x="5046825" y="1131730"/>
                  <a:pt x="5135408" y="1271748"/>
                  <a:pt x="5135408" y="1338423"/>
                </a:cubicBezTo>
                <a:cubicBezTo>
                  <a:pt x="5135408" y="1357473"/>
                  <a:pt x="5149695" y="1372713"/>
                  <a:pt x="5166840" y="1372713"/>
                </a:cubicBezTo>
                <a:cubicBezTo>
                  <a:pt x="5236373" y="1372713"/>
                  <a:pt x="5315430" y="1484155"/>
                  <a:pt x="5433540" y="1747045"/>
                </a:cubicBezTo>
                <a:cubicBezTo>
                  <a:pt x="5533553" y="1969930"/>
                  <a:pt x="5555460" y="2037558"/>
                  <a:pt x="5545935" y="2105185"/>
                </a:cubicBezTo>
                <a:cubicBezTo>
                  <a:pt x="5540220" y="2150905"/>
                  <a:pt x="5544983" y="2220438"/>
                  <a:pt x="5557365" y="2261396"/>
                </a:cubicBezTo>
                <a:cubicBezTo>
                  <a:pt x="5586893" y="2357598"/>
                  <a:pt x="5504978" y="2735740"/>
                  <a:pt x="5429730" y="2852898"/>
                </a:cubicBezTo>
                <a:cubicBezTo>
                  <a:pt x="5362103" y="2957673"/>
                  <a:pt x="5266853" y="3008155"/>
                  <a:pt x="5169698" y="2990058"/>
                </a:cubicBezTo>
                <a:cubicBezTo>
                  <a:pt x="5153505" y="2987200"/>
                  <a:pt x="5022060" y="2942433"/>
                  <a:pt x="4775363" y="3005298"/>
                </a:cubicBezTo>
                <a:cubicBezTo>
                  <a:pt x="4528665" y="3068163"/>
                  <a:pt x="4479135" y="3036730"/>
                  <a:pt x="4267680" y="2998630"/>
                </a:cubicBezTo>
                <a:cubicBezTo>
                  <a:pt x="3940973" y="2938623"/>
                  <a:pt x="3955260" y="3037683"/>
                  <a:pt x="3700942" y="3133886"/>
                </a:cubicBezTo>
                <a:cubicBezTo>
                  <a:pt x="3642840" y="3155793"/>
                  <a:pt x="3530445" y="3203418"/>
                  <a:pt x="3403763" y="3223421"/>
                </a:cubicBezTo>
                <a:cubicBezTo>
                  <a:pt x="3256125" y="3246280"/>
                  <a:pt x="3199928" y="3171033"/>
                  <a:pt x="3073245" y="3231993"/>
                </a:cubicBezTo>
                <a:cubicBezTo>
                  <a:pt x="2946563" y="3292953"/>
                  <a:pt x="2936085" y="3312955"/>
                  <a:pt x="2824642" y="3411063"/>
                </a:cubicBezTo>
                <a:cubicBezTo>
                  <a:pt x="2752253" y="3473928"/>
                  <a:pt x="2572230" y="3667286"/>
                  <a:pt x="2572230" y="3667286"/>
                </a:cubicBezTo>
                <a:lnTo>
                  <a:pt x="2572230" y="3667286"/>
                </a:lnTo>
                <a:close/>
                <a:moveTo>
                  <a:pt x="2189325" y="3836830"/>
                </a:moveTo>
                <a:cubicBezTo>
                  <a:pt x="2234093" y="3824448"/>
                  <a:pt x="2293148" y="3794921"/>
                  <a:pt x="2321723" y="3772061"/>
                </a:cubicBezTo>
                <a:lnTo>
                  <a:pt x="2373157" y="3729198"/>
                </a:lnTo>
                <a:lnTo>
                  <a:pt x="2281718" y="3728246"/>
                </a:lnTo>
                <a:cubicBezTo>
                  <a:pt x="2215995" y="3727293"/>
                  <a:pt x="2160750" y="3707290"/>
                  <a:pt x="2082645" y="3654903"/>
                </a:cubicBezTo>
                <a:lnTo>
                  <a:pt x="1975013" y="3582513"/>
                </a:lnTo>
                <a:lnTo>
                  <a:pt x="1935960" y="3634900"/>
                </a:lnTo>
                <a:cubicBezTo>
                  <a:pt x="1914052" y="3663475"/>
                  <a:pt x="1872143" y="3696813"/>
                  <a:pt x="1841663" y="3708243"/>
                </a:cubicBezTo>
                <a:cubicBezTo>
                  <a:pt x="1793085" y="3726340"/>
                  <a:pt x="1790227" y="3733961"/>
                  <a:pt x="1815945" y="3765393"/>
                </a:cubicBezTo>
                <a:cubicBezTo>
                  <a:pt x="1885477" y="3849213"/>
                  <a:pt x="2037877" y="3878740"/>
                  <a:pt x="2189325" y="3836830"/>
                </a:cubicBezTo>
                <a:lnTo>
                  <a:pt x="2189325" y="3836830"/>
                </a:lnTo>
                <a:close/>
                <a:moveTo>
                  <a:pt x="1831185" y="3680621"/>
                </a:moveTo>
                <a:cubicBezTo>
                  <a:pt x="1916910" y="3651093"/>
                  <a:pt x="1943580" y="3604421"/>
                  <a:pt x="1946438" y="3480596"/>
                </a:cubicBezTo>
                <a:cubicBezTo>
                  <a:pt x="1948343" y="3386298"/>
                  <a:pt x="1948343" y="3386298"/>
                  <a:pt x="1965488" y="3458688"/>
                </a:cubicBezTo>
                <a:cubicBezTo>
                  <a:pt x="1999777" y="3603468"/>
                  <a:pt x="2150273" y="3704433"/>
                  <a:pt x="2333153" y="3704433"/>
                </a:cubicBezTo>
                <a:cubicBezTo>
                  <a:pt x="2471265" y="3704433"/>
                  <a:pt x="2570325" y="3640615"/>
                  <a:pt x="2745585" y="3438686"/>
                </a:cubicBezTo>
                <a:cubicBezTo>
                  <a:pt x="2817023" y="3355818"/>
                  <a:pt x="2917988" y="3266283"/>
                  <a:pt x="2969423" y="3238661"/>
                </a:cubicBezTo>
                <a:lnTo>
                  <a:pt x="3062767" y="3189130"/>
                </a:lnTo>
                <a:lnTo>
                  <a:pt x="2976090" y="3125313"/>
                </a:lnTo>
                <a:lnTo>
                  <a:pt x="2889413" y="3061496"/>
                </a:lnTo>
                <a:lnTo>
                  <a:pt x="2719867" y="3171986"/>
                </a:lnTo>
                <a:cubicBezTo>
                  <a:pt x="2626523" y="3232946"/>
                  <a:pt x="2502698" y="3305336"/>
                  <a:pt x="2445548" y="3332958"/>
                </a:cubicBezTo>
                <a:cubicBezTo>
                  <a:pt x="2330295" y="3388203"/>
                  <a:pt x="2312198" y="3432018"/>
                  <a:pt x="2396018" y="3452973"/>
                </a:cubicBezTo>
                <a:cubicBezTo>
                  <a:pt x="2426498" y="3460593"/>
                  <a:pt x="2451263" y="3475833"/>
                  <a:pt x="2451263" y="3486311"/>
                </a:cubicBezTo>
                <a:cubicBezTo>
                  <a:pt x="2451263" y="3511075"/>
                  <a:pt x="2336010" y="3467261"/>
                  <a:pt x="2315055" y="3433923"/>
                </a:cubicBezTo>
                <a:cubicBezTo>
                  <a:pt x="2292195" y="3396775"/>
                  <a:pt x="2334105" y="3355818"/>
                  <a:pt x="2458882" y="3292953"/>
                </a:cubicBezTo>
                <a:cubicBezTo>
                  <a:pt x="2634142" y="3204371"/>
                  <a:pt x="2869410" y="3039588"/>
                  <a:pt x="2855123" y="3016728"/>
                </a:cubicBezTo>
                <a:cubicBezTo>
                  <a:pt x="2826548" y="2970055"/>
                  <a:pt x="2631285" y="2903380"/>
                  <a:pt x="2484600" y="2889093"/>
                </a:cubicBezTo>
                <a:lnTo>
                  <a:pt x="2330295" y="2874805"/>
                </a:lnTo>
                <a:lnTo>
                  <a:pt x="2467455" y="2871948"/>
                </a:lnTo>
                <a:cubicBezTo>
                  <a:pt x="2556038" y="2870043"/>
                  <a:pt x="2643667" y="2883378"/>
                  <a:pt x="2715105" y="2911000"/>
                </a:cubicBezTo>
                <a:cubicBezTo>
                  <a:pt x="2800830" y="2943386"/>
                  <a:pt x="2825595" y="2946243"/>
                  <a:pt x="2825595" y="2923383"/>
                </a:cubicBezTo>
                <a:cubicBezTo>
                  <a:pt x="2825595" y="2842421"/>
                  <a:pt x="3083723" y="2750028"/>
                  <a:pt x="3169448" y="2799558"/>
                </a:cubicBezTo>
                <a:cubicBezTo>
                  <a:pt x="3202785" y="2818608"/>
                  <a:pt x="3186592" y="2823371"/>
                  <a:pt x="3089438" y="2824323"/>
                </a:cubicBezTo>
                <a:cubicBezTo>
                  <a:pt x="2996092" y="2825275"/>
                  <a:pt x="2953230" y="2836705"/>
                  <a:pt x="2902748" y="2877663"/>
                </a:cubicBezTo>
                <a:cubicBezTo>
                  <a:pt x="2842740" y="2925288"/>
                  <a:pt x="2839882" y="2934813"/>
                  <a:pt x="2865600" y="2982438"/>
                </a:cubicBezTo>
                <a:cubicBezTo>
                  <a:pt x="2880840" y="3011013"/>
                  <a:pt x="2943705" y="3069115"/>
                  <a:pt x="3003713" y="3110073"/>
                </a:cubicBezTo>
                <a:cubicBezTo>
                  <a:pt x="3107535" y="3180558"/>
                  <a:pt x="3124680" y="3185321"/>
                  <a:pt x="3305655" y="3186273"/>
                </a:cubicBezTo>
                <a:cubicBezTo>
                  <a:pt x="3492345" y="3187225"/>
                  <a:pt x="3503775" y="3184368"/>
                  <a:pt x="3748567" y="3070068"/>
                </a:cubicBezTo>
                <a:cubicBezTo>
                  <a:pt x="4046700" y="2930050"/>
                  <a:pt x="4189575" y="2906238"/>
                  <a:pt x="4362930" y="2969103"/>
                </a:cubicBezTo>
                <a:cubicBezTo>
                  <a:pt x="4462943" y="3005298"/>
                  <a:pt x="4490565" y="3006250"/>
                  <a:pt x="4659158" y="2979580"/>
                </a:cubicBezTo>
                <a:cubicBezTo>
                  <a:pt x="4768695" y="2962436"/>
                  <a:pt x="4932525" y="2954815"/>
                  <a:pt x="5056350" y="2961483"/>
                </a:cubicBezTo>
                <a:cubicBezTo>
                  <a:pt x="5374485" y="2977675"/>
                  <a:pt x="5421158" y="2935765"/>
                  <a:pt x="5510693" y="2549050"/>
                </a:cubicBezTo>
                <a:cubicBezTo>
                  <a:pt x="5562128" y="2329023"/>
                  <a:pt x="5556412" y="2271873"/>
                  <a:pt x="5464973" y="2109948"/>
                </a:cubicBezTo>
                <a:cubicBezTo>
                  <a:pt x="5430683" y="2048988"/>
                  <a:pt x="5396393" y="1962310"/>
                  <a:pt x="5387820" y="1916590"/>
                </a:cubicBezTo>
                <a:cubicBezTo>
                  <a:pt x="5379248" y="1870870"/>
                  <a:pt x="5353530" y="1811815"/>
                  <a:pt x="5330670" y="1784193"/>
                </a:cubicBezTo>
                <a:cubicBezTo>
                  <a:pt x="5288760" y="1735615"/>
                  <a:pt x="5288760" y="1735615"/>
                  <a:pt x="5299237" y="1867060"/>
                </a:cubicBezTo>
                <a:cubicBezTo>
                  <a:pt x="5309715" y="1989933"/>
                  <a:pt x="5308762" y="1992790"/>
                  <a:pt x="5287808" y="1910875"/>
                </a:cubicBezTo>
                <a:cubicBezTo>
                  <a:pt x="5275425" y="1862298"/>
                  <a:pt x="5260185" y="1799433"/>
                  <a:pt x="5254470" y="1771810"/>
                </a:cubicBezTo>
                <a:cubicBezTo>
                  <a:pt x="5229705" y="1653700"/>
                  <a:pt x="5047778" y="1554640"/>
                  <a:pt x="5047778" y="1659415"/>
                </a:cubicBezTo>
                <a:cubicBezTo>
                  <a:pt x="5047778" y="1685133"/>
                  <a:pt x="4983008" y="1773715"/>
                  <a:pt x="4899187" y="1863250"/>
                </a:cubicBezTo>
                <a:cubicBezTo>
                  <a:pt x="4817273" y="1949928"/>
                  <a:pt x="4734405" y="2046130"/>
                  <a:pt x="4714403" y="2076610"/>
                </a:cubicBezTo>
                <a:cubicBezTo>
                  <a:pt x="4694400" y="2107090"/>
                  <a:pt x="4672493" y="2126140"/>
                  <a:pt x="4664873" y="2119473"/>
                </a:cubicBezTo>
                <a:cubicBezTo>
                  <a:pt x="4657253" y="2112805"/>
                  <a:pt x="4731548" y="2018508"/>
                  <a:pt x="4828703" y="1910875"/>
                </a:cubicBezTo>
                <a:cubicBezTo>
                  <a:pt x="4925858" y="1803243"/>
                  <a:pt x="5011583" y="1691800"/>
                  <a:pt x="5018250" y="1664178"/>
                </a:cubicBezTo>
                <a:cubicBezTo>
                  <a:pt x="5044920" y="1558450"/>
                  <a:pt x="4978245" y="1458438"/>
                  <a:pt x="4794413" y="1325088"/>
                </a:cubicBezTo>
                <a:cubicBezTo>
                  <a:pt x="4604865" y="1188880"/>
                  <a:pt x="4572480" y="1176498"/>
                  <a:pt x="4557240" y="1235553"/>
                </a:cubicBezTo>
                <a:cubicBezTo>
                  <a:pt x="4550573" y="1259365"/>
                  <a:pt x="4545810" y="1250793"/>
                  <a:pt x="4544858" y="1213645"/>
                </a:cubicBezTo>
                <a:cubicBezTo>
                  <a:pt x="4542953" y="1166973"/>
                  <a:pt x="4522950" y="1144113"/>
                  <a:pt x="4455323" y="1108870"/>
                </a:cubicBezTo>
                <a:cubicBezTo>
                  <a:pt x="4407698" y="1084105"/>
                  <a:pt x="4348643" y="1064103"/>
                  <a:pt x="4323878" y="1064103"/>
                </a:cubicBezTo>
                <a:cubicBezTo>
                  <a:pt x="4285778" y="1064103"/>
                  <a:pt x="4281968" y="1071723"/>
                  <a:pt x="4300065" y="1119348"/>
                </a:cubicBezTo>
                <a:cubicBezTo>
                  <a:pt x="4311495" y="1149828"/>
                  <a:pt x="4313400" y="1174593"/>
                  <a:pt x="4303875" y="1174593"/>
                </a:cubicBezTo>
                <a:cubicBezTo>
                  <a:pt x="4294350" y="1174593"/>
                  <a:pt x="4274348" y="1140303"/>
                  <a:pt x="4259108" y="1097440"/>
                </a:cubicBezTo>
                <a:cubicBezTo>
                  <a:pt x="4202910" y="942183"/>
                  <a:pt x="4043842" y="872650"/>
                  <a:pt x="3713325" y="861220"/>
                </a:cubicBezTo>
                <a:cubicBezTo>
                  <a:pt x="3550448" y="855505"/>
                  <a:pt x="3536160" y="858363"/>
                  <a:pt x="3553305" y="891700"/>
                </a:cubicBezTo>
                <a:cubicBezTo>
                  <a:pt x="3563782" y="911703"/>
                  <a:pt x="3572355" y="942183"/>
                  <a:pt x="3572355" y="957423"/>
                </a:cubicBezTo>
                <a:cubicBezTo>
                  <a:pt x="3572355" y="972663"/>
                  <a:pt x="3556163" y="951708"/>
                  <a:pt x="3539017" y="909798"/>
                </a:cubicBezTo>
                <a:cubicBezTo>
                  <a:pt x="3497107" y="809785"/>
                  <a:pt x="3350423" y="705963"/>
                  <a:pt x="3248505" y="703105"/>
                </a:cubicBezTo>
                <a:cubicBezTo>
                  <a:pt x="3180878" y="701200"/>
                  <a:pt x="3160875" y="713583"/>
                  <a:pt x="3102773" y="791688"/>
                </a:cubicBezTo>
                <a:cubicBezTo>
                  <a:pt x="3065625" y="841218"/>
                  <a:pt x="3008475" y="930753"/>
                  <a:pt x="2975138" y="989808"/>
                </a:cubicBezTo>
                <a:cubicBezTo>
                  <a:pt x="2941800" y="1048863"/>
                  <a:pt x="2877982" y="1154590"/>
                  <a:pt x="2833215" y="1225075"/>
                </a:cubicBezTo>
                <a:cubicBezTo>
                  <a:pt x="2756063" y="1346043"/>
                  <a:pt x="2753205" y="1357473"/>
                  <a:pt x="2780828" y="1423195"/>
                </a:cubicBezTo>
                <a:cubicBezTo>
                  <a:pt x="2797020" y="1461295"/>
                  <a:pt x="2813213" y="1532733"/>
                  <a:pt x="2817023" y="1581310"/>
                </a:cubicBezTo>
                <a:lnTo>
                  <a:pt x="2823690" y="1668940"/>
                </a:lnTo>
                <a:lnTo>
                  <a:pt x="2807498" y="1580358"/>
                </a:lnTo>
                <a:cubicBezTo>
                  <a:pt x="2798925" y="1531780"/>
                  <a:pt x="2775113" y="1467963"/>
                  <a:pt x="2755110" y="1439388"/>
                </a:cubicBezTo>
                <a:cubicBezTo>
                  <a:pt x="2722725" y="1392715"/>
                  <a:pt x="2721773" y="1378428"/>
                  <a:pt x="2749395" y="1311753"/>
                </a:cubicBezTo>
                <a:cubicBezTo>
                  <a:pt x="2766540" y="1270795"/>
                  <a:pt x="2801782" y="1206978"/>
                  <a:pt x="2828453" y="1170783"/>
                </a:cubicBezTo>
                <a:cubicBezTo>
                  <a:pt x="2864648" y="1120300"/>
                  <a:pt x="2869410" y="1098393"/>
                  <a:pt x="2850360" y="1078390"/>
                </a:cubicBezTo>
                <a:cubicBezTo>
                  <a:pt x="2831310" y="1058388"/>
                  <a:pt x="2819880" y="1060293"/>
                  <a:pt x="2803688" y="1086010"/>
                </a:cubicBezTo>
                <a:cubicBezTo>
                  <a:pt x="2785590" y="1114585"/>
                  <a:pt x="2782732" y="1113633"/>
                  <a:pt x="2782732" y="1083153"/>
                </a:cubicBezTo>
                <a:cubicBezTo>
                  <a:pt x="2782732" y="1041243"/>
                  <a:pt x="2840835" y="1011715"/>
                  <a:pt x="2859885" y="1043148"/>
                </a:cubicBezTo>
                <a:cubicBezTo>
                  <a:pt x="2885603" y="1085058"/>
                  <a:pt x="2914178" y="1062198"/>
                  <a:pt x="2966565" y="959328"/>
                </a:cubicBezTo>
                <a:cubicBezTo>
                  <a:pt x="3026573" y="841218"/>
                  <a:pt x="3016095" y="805975"/>
                  <a:pt x="2900842" y="745968"/>
                </a:cubicBezTo>
                <a:cubicBezTo>
                  <a:pt x="2861790" y="725013"/>
                  <a:pt x="2851313" y="712630"/>
                  <a:pt x="2874173" y="712630"/>
                </a:cubicBezTo>
                <a:cubicBezTo>
                  <a:pt x="2894175" y="712630"/>
                  <a:pt x="2939895" y="736443"/>
                  <a:pt x="2975138" y="766923"/>
                </a:cubicBezTo>
                <a:lnTo>
                  <a:pt x="3038955" y="821215"/>
                </a:lnTo>
                <a:lnTo>
                  <a:pt x="3084675" y="759303"/>
                </a:lnTo>
                <a:cubicBezTo>
                  <a:pt x="3109440" y="725013"/>
                  <a:pt x="3168495" y="680245"/>
                  <a:pt x="3214215" y="658338"/>
                </a:cubicBezTo>
                <a:cubicBezTo>
                  <a:pt x="3290415" y="623095"/>
                  <a:pt x="3374235" y="546895"/>
                  <a:pt x="3375188" y="511653"/>
                </a:cubicBezTo>
                <a:cubicBezTo>
                  <a:pt x="3375188" y="504033"/>
                  <a:pt x="3352328" y="503080"/>
                  <a:pt x="3322800" y="507843"/>
                </a:cubicBezTo>
                <a:cubicBezTo>
                  <a:pt x="3293273" y="512605"/>
                  <a:pt x="3242790" y="504033"/>
                  <a:pt x="3210405" y="485935"/>
                </a:cubicBezTo>
                <a:cubicBezTo>
                  <a:pt x="3152303" y="455455"/>
                  <a:pt x="3154207" y="454503"/>
                  <a:pt x="3268507" y="463075"/>
                </a:cubicBezTo>
                <a:cubicBezTo>
                  <a:pt x="3333278" y="467838"/>
                  <a:pt x="3397095" y="464028"/>
                  <a:pt x="3408525" y="454503"/>
                </a:cubicBezTo>
                <a:cubicBezTo>
                  <a:pt x="3442815" y="427833"/>
                  <a:pt x="3557115" y="269718"/>
                  <a:pt x="3548542" y="262098"/>
                </a:cubicBezTo>
                <a:cubicBezTo>
                  <a:pt x="3528540" y="243048"/>
                  <a:pt x="3294225" y="183993"/>
                  <a:pt x="3238028" y="183993"/>
                </a:cubicBezTo>
                <a:cubicBezTo>
                  <a:pt x="3148492" y="183993"/>
                  <a:pt x="3171353" y="233523"/>
                  <a:pt x="3273270" y="259240"/>
                </a:cubicBezTo>
                <a:cubicBezTo>
                  <a:pt x="3318038" y="270670"/>
                  <a:pt x="3354232" y="287815"/>
                  <a:pt x="3354232" y="297340"/>
                </a:cubicBezTo>
                <a:cubicBezTo>
                  <a:pt x="3354232" y="324963"/>
                  <a:pt x="3340898" y="321153"/>
                  <a:pt x="3170400" y="244953"/>
                </a:cubicBezTo>
                <a:cubicBezTo>
                  <a:pt x="3068482" y="200185"/>
                  <a:pt x="2965613" y="171610"/>
                  <a:pt x="2880840" y="165895"/>
                </a:cubicBezTo>
                <a:lnTo>
                  <a:pt x="2748442" y="157323"/>
                </a:lnTo>
                <a:lnTo>
                  <a:pt x="2712248" y="252573"/>
                </a:lnTo>
                <a:cubicBezTo>
                  <a:pt x="2692245" y="304960"/>
                  <a:pt x="2637953" y="437358"/>
                  <a:pt x="2592232" y="545943"/>
                </a:cubicBezTo>
                <a:cubicBezTo>
                  <a:pt x="2514128" y="731680"/>
                  <a:pt x="2508413" y="759303"/>
                  <a:pt x="2502698" y="1001238"/>
                </a:cubicBezTo>
                <a:cubicBezTo>
                  <a:pt x="2497935" y="1226028"/>
                  <a:pt x="2486505" y="1288893"/>
                  <a:pt x="2418878" y="1498443"/>
                </a:cubicBezTo>
                <a:cubicBezTo>
                  <a:pt x="2376015" y="1630840"/>
                  <a:pt x="2341725" y="1780383"/>
                  <a:pt x="2341725" y="1831818"/>
                </a:cubicBezTo>
                <a:lnTo>
                  <a:pt x="2341725" y="1925163"/>
                </a:lnTo>
                <a:lnTo>
                  <a:pt x="2407448" y="1869918"/>
                </a:lnTo>
                <a:cubicBezTo>
                  <a:pt x="2445548" y="1838485"/>
                  <a:pt x="2527463" y="1803243"/>
                  <a:pt x="2599853" y="1788003"/>
                </a:cubicBezTo>
                <a:cubicBezTo>
                  <a:pt x="2669385" y="1773715"/>
                  <a:pt x="2786542" y="1747045"/>
                  <a:pt x="2858932" y="1729900"/>
                </a:cubicBezTo>
                <a:cubicBezTo>
                  <a:pt x="2931323" y="1712755"/>
                  <a:pt x="3055148" y="1688943"/>
                  <a:pt x="3133253" y="1678465"/>
                </a:cubicBezTo>
                <a:cubicBezTo>
                  <a:pt x="3327563" y="1652748"/>
                  <a:pt x="3360900" y="1601313"/>
                  <a:pt x="3284700" y="1445103"/>
                </a:cubicBezTo>
                <a:cubicBezTo>
                  <a:pt x="3272317" y="1419385"/>
                  <a:pt x="3225645" y="1377475"/>
                  <a:pt x="3181830" y="1351758"/>
                </a:cubicBezTo>
                <a:cubicBezTo>
                  <a:pt x="3138015" y="1326040"/>
                  <a:pt x="3112298" y="1305085"/>
                  <a:pt x="3125632" y="1304133"/>
                </a:cubicBezTo>
                <a:cubicBezTo>
                  <a:pt x="3138967" y="1303180"/>
                  <a:pt x="3186592" y="1327945"/>
                  <a:pt x="3231360" y="1358425"/>
                </a:cubicBezTo>
                <a:cubicBezTo>
                  <a:pt x="3298035" y="1403193"/>
                  <a:pt x="3314228" y="1407955"/>
                  <a:pt x="3324705" y="1380333"/>
                </a:cubicBezTo>
                <a:cubicBezTo>
                  <a:pt x="3338992" y="1342233"/>
                  <a:pt x="3325657" y="1178403"/>
                  <a:pt x="3301845" y="1116490"/>
                </a:cubicBezTo>
                <a:cubicBezTo>
                  <a:pt x="3285653" y="1072675"/>
                  <a:pt x="3285653" y="1072675"/>
                  <a:pt x="3320895" y="1116490"/>
                </a:cubicBezTo>
                <a:cubicBezTo>
                  <a:pt x="3350423" y="1152685"/>
                  <a:pt x="3355185" y="1204120"/>
                  <a:pt x="3348517" y="1407955"/>
                </a:cubicBezTo>
                <a:cubicBezTo>
                  <a:pt x="3340898" y="1643223"/>
                  <a:pt x="3342803" y="1655605"/>
                  <a:pt x="3384713" y="1655605"/>
                </a:cubicBezTo>
                <a:cubicBezTo>
                  <a:pt x="3408525" y="1655605"/>
                  <a:pt x="3445673" y="1670845"/>
                  <a:pt x="3465675" y="1688943"/>
                </a:cubicBezTo>
                <a:cubicBezTo>
                  <a:pt x="3495203" y="1715613"/>
                  <a:pt x="3516157" y="1717518"/>
                  <a:pt x="3563782" y="1699420"/>
                </a:cubicBezTo>
                <a:cubicBezTo>
                  <a:pt x="3597120" y="1687038"/>
                  <a:pt x="3629505" y="1681323"/>
                  <a:pt x="3636173" y="1687038"/>
                </a:cubicBezTo>
                <a:cubicBezTo>
                  <a:pt x="3642840" y="1692753"/>
                  <a:pt x="3619028" y="1708945"/>
                  <a:pt x="3583785" y="1722280"/>
                </a:cubicBezTo>
                <a:cubicBezTo>
                  <a:pt x="3548542" y="1735615"/>
                  <a:pt x="3488535" y="1770858"/>
                  <a:pt x="3448530" y="1801338"/>
                </a:cubicBezTo>
                <a:cubicBezTo>
                  <a:pt x="3387570" y="1848010"/>
                  <a:pt x="3377092" y="1869918"/>
                  <a:pt x="3377092" y="1948023"/>
                </a:cubicBezTo>
                <a:cubicBezTo>
                  <a:pt x="3377092" y="1999458"/>
                  <a:pt x="3395190" y="2070895"/>
                  <a:pt x="3419003" y="2108043"/>
                </a:cubicBezTo>
                <a:cubicBezTo>
                  <a:pt x="3457103" y="2169955"/>
                  <a:pt x="3467580" y="2174718"/>
                  <a:pt x="3545685" y="2163288"/>
                </a:cubicBezTo>
                <a:cubicBezTo>
                  <a:pt x="3592357" y="2155668"/>
                  <a:pt x="3671415" y="2128998"/>
                  <a:pt x="3719992" y="2102328"/>
                </a:cubicBezTo>
                <a:cubicBezTo>
                  <a:pt x="3873345" y="2020413"/>
                  <a:pt x="4080990" y="1756570"/>
                  <a:pt x="4127663" y="1583215"/>
                </a:cubicBezTo>
                <a:cubicBezTo>
                  <a:pt x="4155285" y="1481298"/>
                  <a:pt x="4219103" y="1412718"/>
                  <a:pt x="4285778" y="1414623"/>
                </a:cubicBezTo>
                <a:cubicBezTo>
                  <a:pt x="4328640" y="1415575"/>
                  <a:pt x="4325783" y="1419385"/>
                  <a:pt x="4267680" y="1445103"/>
                </a:cubicBezTo>
                <a:cubicBezTo>
                  <a:pt x="4214340" y="1467963"/>
                  <a:pt x="4190528" y="1502253"/>
                  <a:pt x="4152428" y="1606075"/>
                </a:cubicBezTo>
                <a:cubicBezTo>
                  <a:pt x="4088610" y="1780383"/>
                  <a:pt x="3906682" y="2018508"/>
                  <a:pt x="3771428" y="2102328"/>
                </a:cubicBezTo>
                <a:cubicBezTo>
                  <a:pt x="3699038" y="2147096"/>
                  <a:pt x="3663795" y="2184243"/>
                  <a:pt x="3663795" y="2215675"/>
                </a:cubicBezTo>
                <a:cubicBezTo>
                  <a:pt x="3662842" y="2257585"/>
                  <a:pt x="3660938" y="2258538"/>
                  <a:pt x="3640935" y="2223296"/>
                </a:cubicBezTo>
                <a:cubicBezTo>
                  <a:pt x="3605692" y="2163288"/>
                  <a:pt x="3550448" y="2176623"/>
                  <a:pt x="3389475" y="2284255"/>
                </a:cubicBezTo>
                <a:cubicBezTo>
                  <a:pt x="3307560" y="2339500"/>
                  <a:pt x="3197070" y="2395698"/>
                  <a:pt x="3144682" y="2409985"/>
                </a:cubicBezTo>
                <a:cubicBezTo>
                  <a:pt x="3042765" y="2437608"/>
                  <a:pt x="3035145" y="2448086"/>
                  <a:pt x="3072292" y="2517618"/>
                </a:cubicBezTo>
                <a:cubicBezTo>
                  <a:pt x="3096105" y="2562386"/>
                  <a:pt x="3351375" y="2696688"/>
                  <a:pt x="3378998" y="2679543"/>
                </a:cubicBezTo>
                <a:cubicBezTo>
                  <a:pt x="3387570" y="2673828"/>
                  <a:pt x="3406620" y="2609058"/>
                  <a:pt x="3420907" y="2535715"/>
                </a:cubicBezTo>
                <a:cubicBezTo>
                  <a:pt x="3435195" y="2462373"/>
                  <a:pt x="3452340" y="2406175"/>
                  <a:pt x="3458055" y="2411890"/>
                </a:cubicBezTo>
                <a:cubicBezTo>
                  <a:pt x="3463770" y="2417605"/>
                  <a:pt x="3457103" y="2484280"/>
                  <a:pt x="3441863" y="2558575"/>
                </a:cubicBezTo>
                <a:lnTo>
                  <a:pt x="3415192" y="2694783"/>
                </a:lnTo>
                <a:lnTo>
                  <a:pt x="3484725" y="2764315"/>
                </a:lnTo>
                <a:cubicBezTo>
                  <a:pt x="3550448" y="2830038"/>
                  <a:pt x="3563782" y="2833848"/>
                  <a:pt x="3713325" y="2833848"/>
                </a:cubicBezTo>
                <a:cubicBezTo>
                  <a:pt x="3891442" y="2833848"/>
                  <a:pt x="4032413" y="2778603"/>
                  <a:pt x="4070513" y="2694783"/>
                </a:cubicBezTo>
                <a:cubicBezTo>
                  <a:pt x="4082895" y="2668113"/>
                  <a:pt x="4100040" y="2647158"/>
                  <a:pt x="4109565" y="2647158"/>
                </a:cubicBezTo>
                <a:cubicBezTo>
                  <a:pt x="4119090" y="2647158"/>
                  <a:pt x="4112423" y="2675733"/>
                  <a:pt x="4094325" y="2710023"/>
                </a:cubicBezTo>
                <a:cubicBezTo>
                  <a:pt x="4038128" y="2818608"/>
                  <a:pt x="3739995" y="2917668"/>
                  <a:pt x="3615217" y="2870043"/>
                </a:cubicBezTo>
                <a:cubicBezTo>
                  <a:pt x="3577117" y="2854803"/>
                  <a:pt x="3550448" y="2854803"/>
                  <a:pt x="3541875" y="2868138"/>
                </a:cubicBezTo>
                <a:cubicBezTo>
                  <a:pt x="3508538" y="2922430"/>
                  <a:pt x="3353280" y="2976723"/>
                  <a:pt x="3240885" y="2973865"/>
                </a:cubicBezTo>
                <a:lnTo>
                  <a:pt x="3124680" y="2971008"/>
                </a:lnTo>
                <a:lnTo>
                  <a:pt x="3257078" y="2955768"/>
                </a:lnTo>
                <a:cubicBezTo>
                  <a:pt x="3329467" y="2947196"/>
                  <a:pt x="3408525" y="2929098"/>
                  <a:pt x="3433290" y="2915763"/>
                </a:cubicBezTo>
                <a:cubicBezTo>
                  <a:pt x="3541875" y="2853850"/>
                  <a:pt x="3541875" y="2852898"/>
                  <a:pt x="3463770" y="2782413"/>
                </a:cubicBezTo>
                <a:cubicBezTo>
                  <a:pt x="3422813" y="2745265"/>
                  <a:pt x="3378998" y="2713833"/>
                  <a:pt x="3367567" y="2713833"/>
                </a:cubicBezTo>
                <a:cubicBezTo>
                  <a:pt x="3322800" y="2711928"/>
                  <a:pt x="3117060" y="2605248"/>
                  <a:pt x="3072292" y="2561433"/>
                </a:cubicBezTo>
                <a:cubicBezTo>
                  <a:pt x="3046575" y="2535715"/>
                  <a:pt x="3026573" y="2490948"/>
                  <a:pt x="3026573" y="2460468"/>
                </a:cubicBezTo>
                <a:cubicBezTo>
                  <a:pt x="3026573" y="2383315"/>
                  <a:pt x="2989425" y="2391888"/>
                  <a:pt x="2971328" y="2471898"/>
                </a:cubicBezTo>
                <a:cubicBezTo>
                  <a:pt x="2949420" y="2570005"/>
                  <a:pt x="2750348" y="2819561"/>
                  <a:pt x="2691292" y="2822418"/>
                </a:cubicBezTo>
                <a:cubicBezTo>
                  <a:pt x="2682720" y="2822418"/>
                  <a:pt x="2717963" y="2780508"/>
                  <a:pt x="2769398" y="2729073"/>
                </a:cubicBezTo>
                <a:cubicBezTo>
                  <a:pt x="2870363" y="2628108"/>
                  <a:pt x="2959898" y="2466183"/>
                  <a:pt x="2959898" y="2386173"/>
                </a:cubicBezTo>
                <a:cubicBezTo>
                  <a:pt x="2959898" y="2318546"/>
                  <a:pt x="2900842" y="2184243"/>
                  <a:pt x="2844645" y="2124235"/>
                </a:cubicBezTo>
                <a:cubicBezTo>
                  <a:pt x="2818928" y="2096613"/>
                  <a:pt x="2807498" y="2074705"/>
                  <a:pt x="2819880" y="2074705"/>
                </a:cubicBezTo>
                <a:cubicBezTo>
                  <a:pt x="2858932" y="2074705"/>
                  <a:pt x="2916082" y="2153763"/>
                  <a:pt x="2957992" y="2265205"/>
                </a:cubicBezTo>
                <a:cubicBezTo>
                  <a:pt x="2995140" y="2363313"/>
                  <a:pt x="3004665" y="2372838"/>
                  <a:pt x="3078007" y="2378553"/>
                </a:cubicBezTo>
                <a:cubicBezTo>
                  <a:pt x="3134205" y="2383315"/>
                  <a:pt x="3196117" y="2365218"/>
                  <a:pt x="3291367" y="2313783"/>
                </a:cubicBezTo>
                <a:cubicBezTo>
                  <a:pt x="3365663" y="2274730"/>
                  <a:pt x="3430432" y="2229963"/>
                  <a:pt x="3436148" y="2214723"/>
                </a:cubicBezTo>
                <a:cubicBezTo>
                  <a:pt x="3441863" y="2199483"/>
                  <a:pt x="3426623" y="2159478"/>
                  <a:pt x="3401857" y="2125188"/>
                </a:cubicBezTo>
                <a:cubicBezTo>
                  <a:pt x="3377092" y="2090898"/>
                  <a:pt x="3350423" y="2027080"/>
                  <a:pt x="3342803" y="1983265"/>
                </a:cubicBezTo>
                <a:cubicBezTo>
                  <a:pt x="3330420" y="1912780"/>
                  <a:pt x="3338040" y="1892778"/>
                  <a:pt x="3407573" y="1815625"/>
                </a:cubicBezTo>
                <a:cubicBezTo>
                  <a:pt x="3468532" y="1747998"/>
                  <a:pt x="3479963" y="1723233"/>
                  <a:pt x="3459007" y="1705135"/>
                </a:cubicBezTo>
                <a:cubicBezTo>
                  <a:pt x="3389475" y="1647985"/>
                  <a:pt x="2592232" y="1783240"/>
                  <a:pt x="2437928" y="1878490"/>
                </a:cubicBezTo>
                <a:cubicBezTo>
                  <a:pt x="2370300" y="1920400"/>
                  <a:pt x="2297910" y="2036605"/>
                  <a:pt x="2297910" y="2104233"/>
                </a:cubicBezTo>
                <a:cubicBezTo>
                  <a:pt x="2297910" y="2237583"/>
                  <a:pt x="2463645" y="2382363"/>
                  <a:pt x="2614140" y="2382363"/>
                </a:cubicBezTo>
                <a:cubicBezTo>
                  <a:pt x="2658907" y="2382363"/>
                  <a:pt x="2694150" y="2393793"/>
                  <a:pt x="2694150" y="2407128"/>
                </a:cubicBezTo>
                <a:cubicBezTo>
                  <a:pt x="2694150" y="2424273"/>
                  <a:pt x="2664623" y="2427130"/>
                  <a:pt x="2600805" y="2415700"/>
                </a:cubicBezTo>
                <a:cubicBezTo>
                  <a:pt x="2549370" y="2407128"/>
                  <a:pt x="2477932" y="2398555"/>
                  <a:pt x="2441738" y="2396650"/>
                </a:cubicBezTo>
                <a:cubicBezTo>
                  <a:pt x="2380778" y="2393793"/>
                  <a:pt x="2376015" y="2399508"/>
                  <a:pt x="2376015" y="2466183"/>
                </a:cubicBezTo>
                <a:cubicBezTo>
                  <a:pt x="2376015" y="2557623"/>
                  <a:pt x="2325532" y="2596675"/>
                  <a:pt x="2184563" y="2615725"/>
                </a:cubicBezTo>
                <a:cubicBezTo>
                  <a:pt x="2103600" y="2626203"/>
                  <a:pt x="2064547" y="2645253"/>
                  <a:pt x="2023590" y="2694783"/>
                </a:cubicBezTo>
                <a:cubicBezTo>
                  <a:pt x="1962630" y="2767173"/>
                  <a:pt x="1955963" y="2800511"/>
                  <a:pt x="1996920" y="2840515"/>
                </a:cubicBezTo>
                <a:cubicBezTo>
                  <a:pt x="2012160" y="2855755"/>
                  <a:pt x="2049307" y="2919573"/>
                  <a:pt x="2079788" y="2982438"/>
                </a:cubicBezTo>
                <a:cubicBezTo>
                  <a:pt x="2127413" y="3081498"/>
                  <a:pt x="2145510" y="3098643"/>
                  <a:pt x="2212185" y="3111025"/>
                </a:cubicBezTo>
                <a:cubicBezTo>
                  <a:pt x="2278860" y="3122455"/>
                  <a:pt x="2281718" y="3125313"/>
                  <a:pt x="2228378" y="3127218"/>
                </a:cubicBezTo>
                <a:cubicBezTo>
                  <a:pt x="2186468" y="3129123"/>
                  <a:pt x="2167418" y="3142458"/>
                  <a:pt x="2167418" y="3168175"/>
                </a:cubicBezTo>
                <a:cubicBezTo>
                  <a:pt x="2167418" y="3189130"/>
                  <a:pt x="2156940" y="3221515"/>
                  <a:pt x="2143605" y="3239613"/>
                </a:cubicBezTo>
                <a:cubicBezTo>
                  <a:pt x="2126460" y="3264378"/>
                  <a:pt x="2123603" y="3254853"/>
                  <a:pt x="2134080" y="3203418"/>
                </a:cubicBezTo>
                <a:cubicBezTo>
                  <a:pt x="2142653" y="3161508"/>
                  <a:pt x="2137890" y="3128171"/>
                  <a:pt x="2123603" y="3118646"/>
                </a:cubicBezTo>
                <a:cubicBezTo>
                  <a:pt x="2110268" y="3110073"/>
                  <a:pt x="2074072" y="3048161"/>
                  <a:pt x="2044545" y="2979580"/>
                </a:cubicBezTo>
                <a:cubicBezTo>
                  <a:pt x="1962630" y="2793843"/>
                  <a:pt x="1914052" y="2779555"/>
                  <a:pt x="1760700" y="2892903"/>
                </a:cubicBezTo>
                <a:cubicBezTo>
                  <a:pt x="1617825" y="2998630"/>
                  <a:pt x="1582582" y="3082450"/>
                  <a:pt x="1597822" y="3274855"/>
                </a:cubicBezTo>
                <a:cubicBezTo>
                  <a:pt x="1604490" y="3367248"/>
                  <a:pt x="1602585" y="3412968"/>
                  <a:pt x="1591155" y="3386298"/>
                </a:cubicBezTo>
                <a:cubicBezTo>
                  <a:pt x="1560675" y="3313908"/>
                  <a:pt x="1567343" y="3091975"/>
                  <a:pt x="1601632" y="3026253"/>
                </a:cubicBezTo>
                <a:cubicBezTo>
                  <a:pt x="1642590" y="2947196"/>
                  <a:pt x="1817850" y="2803368"/>
                  <a:pt x="1874047" y="2803368"/>
                </a:cubicBezTo>
                <a:cubicBezTo>
                  <a:pt x="1913100" y="2803368"/>
                  <a:pt x="2024543" y="2663350"/>
                  <a:pt x="2015018" y="2625250"/>
                </a:cubicBezTo>
                <a:cubicBezTo>
                  <a:pt x="2013113" y="2617630"/>
                  <a:pt x="2072168" y="2605248"/>
                  <a:pt x="2146463" y="2597628"/>
                </a:cubicBezTo>
                <a:cubicBezTo>
                  <a:pt x="2305530" y="2581436"/>
                  <a:pt x="2339820" y="2557623"/>
                  <a:pt x="2340773" y="2465230"/>
                </a:cubicBezTo>
                <a:cubicBezTo>
                  <a:pt x="2340773" y="2427130"/>
                  <a:pt x="2349345" y="2382363"/>
                  <a:pt x="2359823" y="2366171"/>
                </a:cubicBezTo>
                <a:cubicBezTo>
                  <a:pt x="2372205" y="2346168"/>
                  <a:pt x="2360775" y="2309973"/>
                  <a:pt x="2326485" y="2258538"/>
                </a:cubicBezTo>
                <a:cubicBezTo>
                  <a:pt x="2297910" y="2215675"/>
                  <a:pt x="2274098" y="2152810"/>
                  <a:pt x="2274098" y="2118521"/>
                </a:cubicBezTo>
                <a:cubicBezTo>
                  <a:pt x="2274098" y="2009935"/>
                  <a:pt x="2188373" y="2034700"/>
                  <a:pt x="2060738" y="2182338"/>
                </a:cubicBezTo>
                <a:cubicBezTo>
                  <a:pt x="1935960" y="2326165"/>
                  <a:pt x="1899765" y="2386173"/>
                  <a:pt x="1899765" y="2449038"/>
                </a:cubicBezTo>
                <a:cubicBezTo>
                  <a:pt x="1899765" y="2473803"/>
                  <a:pt x="1888335" y="2500473"/>
                  <a:pt x="1875000" y="2509046"/>
                </a:cubicBezTo>
                <a:cubicBezTo>
                  <a:pt x="1850235" y="2524286"/>
                  <a:pt x="1857855" y="2465230"/>
                  <a:pt x="1892145" y="2374743"/>
                </a:cubicBezTo>
                <a:cubicBezTo>
                  <a:pt x="1906432" y="2338548"/>
                  <a:pt x="1508288" y="2647158"/>
                  <a:pt x="1433040" y="2730025"/>
                </a:cubicBezTo>
                <a:cubicBezTo>
                  <a:pt x="1393988" y="2773840"/>
                  <a:pt x="1335885" y="2899571"/>
                  <a:pt x="1303500" y="3009108"/>
                </a:cubicBezTo>
                <a:cubicBezTo>
                  <a:pt x="1288260" y="3060543"/>
                  <a:pt x="1294927" y="3081498"/>
                  <a:pt x="1340647" y="3127218"/>
                </a:cubicBezTo>
                <a:cubicBezTo>
                  <a:pt x="1371127" y="3157698"/>
                  <a:pt x="1392082" y="3186273"/>
                  <a:pt x="1387320" y="3191036"/>
                </a:cubicBezTo>
                <a:cubicBezTo>
                  <a:pt x="1382557" y="3195798"/>
                  <a:pt x="1360650" y="3179605"/>
                  <a:pt x="1338743" y="3155793"/>
                </a:cubicBezTo>
                <a:cubicBezTo>
                  <a:pt x="1316835" y="3131980"/>
                  <a:pt x="1290165" y="3111978"/>
                  <a:pt x="1280640" y="3111978"/>
                </a:cubicBezTo>
                <a:cubicBezTo>
                  <a:pt x="1254922" y="3111978"/>
                  <a:pt x="1257780" y="3281523"/>
                  <a:pt x="1284450" y="3380583"/>
                </a:cubicBezTo>
                <a:cubicBezTo>
                  <a:pt x="1312072" y="3479643"/>
                  <a:pt x="1468282" y="3624423"/>
                  <a:pt x="1598775" y="3670143"/>
                </a:cubicBezTo>
                <a:cubicBezTo>
                  <a:pt x="1713075" y="3710148"/>
                  <a:pt x="1743555" y="3711100"/>
                  <a:pt x="1831185" y="3680621"/>
                </a:cubicBezTo>
                <a:lnTo>
                  <a:pt x="1831185" y="3680621"/>
                </a:lnTo>
                <a:close/>
                <a:moveTo>
                  <a:pt x="2141700" y="3481548"/>
                </a:moveTo>
                <a:cubicBezTo>
                  <a:pt x="2099790" y="3444400"/>
                  <a:pt x="2016922" y="3384393"/>
                  <a:pt x="1959772" y="3348198"/>
                </a:cubicBezTo>
                <a:cubicBezTo>
                  <a:pt x="1861665" y="3286286"/>
                  <a:pt x="1790227" y="3193893"/>
                  <a:pt x="1790227" y="3128171"/>
                </a:cubicBezTo>
                <a:cubicBezTo>
                  <a:pt x="1790227" y="3111978"/>
                  <a:pt x="1807372" y="3133886"/>
                  <a:pt x="1828327" y="3176748"/>
                </a:cubicBezTo>
                <a:cubicBezTo>
                  <a:pt x="1851188" y="3221515"/>
                  <a:pt x="1916910" y="3287238"/>
                  <a:pt x="1987395" y="3333911"/>
                </a:cubicBezTo>
                <a:cubicBezTo>
                  <a:pt x="2090265" y="3402490"/>
                  <a:pt x="2257905" y="3552986"/>
                  <a:pt x="2228378" y="3550128"/>
                </a:cubicBezTo>
                <a:cubicBezTo>
                  <a:pt x="2222663" y="3550128"/>
                  <a:pt x="2183610" y="3518696"/>
                  <a:pt x="2141700" y="3481548"/>
                </a:cubicBezTo>
                <a:lnTo>
                  <a:pt x="2141700" y="3481548"/>
                </a:lnTo>
                <a:close/>
                <a:moveTo>
                  <a:pt x="5105880" y="2824323"/>
                </a:moveTo>
                <a:cubicBezTo>
                  <a:pt x="5178270" y="2795748"/>
                  <a:pt x="5226848" y="2708118"/>
                  <a:pt x="5212560" y="2633823"/>
                </a:cubicBezTo>
                <a:cubicBezTo>
                  <a:pt x="5201130" y="2574768"/>
                  <a:pt x="5201130" y="2573815"/>
                  <a:pt x="5225895" y="2620488"/>
                </a:cubicBezTo>
                <a:cubicBezTo>
                  <a:pt x="5258280" y="2682400"/>
                  <a:pt x="5309715" y="2683353"/>
                  <a:pt x="5372580" y="2625250"/>
                </a:cubicBezTo>
                <a:cubicBezTo>
                  <a:pt x="5414490" y="2586198"/>
                  <a:pt x="5421158" y="2556671"/>
                  <a:pt x="5421158" y="2405223"/>
                </a:cubicBezTo>
                <a:cubicBezTo>
                  <a:pt x="5421158" y="2256633"/>
                  <a:pt x="5414490" y="2223296"/>
                  <a:pt x="5375437" y="2184243"/>
                </a:cubicBezTo>
                <a:cubicBezTo>
                  <a:pt x="5330670" y="2139475"/>
                  <a:pt x="5294475" y="2137571"/>
                  <a:pt x="5190653" y="2174718"/>
                </a:cubicBezTo>
                <a:cubicBezTo>
                  <a:pt x="5146837" y="2189958"/>
                  <a:pt x="5146837" y="2189958"/>
                  <a:pt x="5189700" y="2155668"/>
                </a:cubicBezTo>
                <a:cubicBezTo>
                  <a:pt x="5248755" y="2108043"/>
                  <a:pt x="5346862" y="2111853"/>
                  <a:pt x="5400203" y="2165193"/>
                </a:cubicBezTo>
                <a:cubicBezTo>
                  <a:pt x="5437350" y="2202340"/>
                  <a:pt x="5444018" y="2238535"/>
                  <a:pt x="5444018" y="2387125"/>
                </a:cubicBezTo>
                <a:cubicBezTo>
                  <a:pt x="5444018" y="2590008"/>
                  <a:pt x="5426873" y="2634775"/>
                  <a:pt x="5327812" y="2686211"/>
                </a:cubicBezTo>
                <a:cubicBezTo>
                  <a:pt x="5288760" y="2706213"/>
                  <a:pt x="5230658" y="2750980"/>
                  <a:pt x="5198273" y="2785271"/>
                </a:cubicBezTo>
                <a:cubicBezTo>
                  <a:pt x="5165887" y="2819561"/>
                  <a:pt x="5121120" y="2847183"/>
                  <a:pt x="5099212" y="2846230"/>
                </a:cubicBezTo>
                <a:cubicBezTo>
                  <a:pt x="5063970" y="2844325"/>
                  <a:pt x="5064923" y="2841468"/>
                  <a:pt x="5105880" y="2824323"/>
                </a:cubicBezTo>
                <a:lnTo>
                  <a:pt x="5105880" y="2824323"/>
                </a:lnTo>
                <a:close/>
                <a:moveTo>
                  <a:pt x="4762028" y="2717643"/>
                </a:moveTo>
                <a:cubicBezTo>
                  <a:pt x="4747740" y="2683353"/>
                  <a:pt x="4710593" y="2643348"/>
                  <a:pt x="4679160" y="2629061"/>
                </a:cubicBezTo>
                <a:cubicBezTo>
                  <a:pt x="4647728" y="2614773"/>
                  <a:pt x="4628678" y="2597628"/>
                  <a:pt x="4636298" y="2590008"/>
                </a:cubicBezTo>
                <a:cubicBezTo>
                  <a:pt x="4643918" y="2582388"/>
                  <a:pt x="4673445" y="2591913"/>
                  <a:pt x="4702020" y="2610963"/>
                </a:cubicBezTo>
                <a:cubicBezTo>
                  <a:pt x="4749645" y="2642396"/>
                  <a:pt x="4759170" y="2642396"/>
                  <a:pt x="4811558" y="2608105"/>
                </a:cubicBezTo>
                <a:cubicBezTo>
                  <a:pt x="4871565" y="2569053"/>
                  <a:pt x="4944908" y="2483328"/>
                  <a:pt x="4965862" y="2429035"/>
                </a:cubicBezTo>
                <a:cubicBezTo>
                  <a:pt x="4974435" y="2406175"/>
                  <a:pt x="4979198" y="2409985"/>
                  <a:pt x="4980150" y="2442371"/>
                </a:cubicBezTo>
                <a:cubicBezTo>
                  <a:pt x="4981103" y="2470946"/>
                  <a:pt x="4943003" y="2524286"/>
                  <a:pt x="4882995" y="2580483"/>
                </a:cubicBezTo>
                <a:cubicBezTo>
                  <a:pt x="4801080" y="2655730"/>
                  <a:pt x="4785840" y="2681448"/>
                  <a:pt x="4797270" y="2726215"/>
                </a:cubicBezTo>
                <a:cubicBezTo>
                  <a:pt x="4814415" y="2800511"/>
                  <a:pt x="4794413" y="2794796"/>
                  <a:pt x="4762028" y="2717643"/>
                </a:cubicBezTo>
                <a:lnTo>
                  <a:pt x="4762028" y="2717643"/>
                </a:lnTo>
                <a:close/>
                <a:moveTo>
                  <a:pt x="3641888" y="2663350"/>
                </a:moveTo>
                <a:cubicBezTo>
                  <a:pt x="3639030" y="2595723"/>
                  <a:pt x="3647603" y="2576673"/>
                  <a:pt x="3682845" y="2567148"/>
                </a:cubicBezTo>
                <a:cubicBezTo>
                  <a:pt x="3717135" y="2558575"/>
                  <a:pt x="3723803" y="2542383"/>
                  <a:pt x="3715230" y="2497615"/>
                </a:cubicBezTo>
                <a:cubicBezTo>
                  <a:pt x="3704753" y="2441418"/>
                  <a:pt x="3704753" y="2440465"/>
                  <a:pt x="3729517" y="2489043"/>
                </a:cubicBezTo>
                <a:cubicBezTo>
                  <a:pt x="3752378" y="2532858"/>
                  <a:pt x="3771428" y="2538573"/>
                  <a:pt x="3900967" y="2537621"/>
                </a:cubicBezTo>
                <a:cubicBezTo>
                  <a:pt x="3980978" y="2536668"/>
                  <a:pt x="4085753" y="2522380"/>
                  <a:pt x="4133378" y="2505236"/>
                </a:cubicBezTo>
                <a:cubicBezTo>
                  <a:pt x="4231485" y="2469993"/>
                  <a:pt x="4262918" y="2476661"/>
                  <a:pt x="4188623" y="2516665"/>
                </a:cubicBezTo>
                <a:cubicBezTo>
                  <a:pt x="4161953" y="2530953"/>
                  <a:pt x="4040032" y="2550955"/>
                  <a:pt x="3919065" y="2561433"/>
                </a:cubicBezTo>
                <a:cubicBezTo>
                  <a:pt x="3798098" y="2571911"/>
                  <a:pt x="3690465" y="2588103"/>
                  <a:pt x="3680940" y="2597628"/>
                </a:cubicBezTo>
                <a:cubicBezTo>
                  <a:pt x="3671415" y="2607153"/>
                  <a:pt x="3659985" y="2644300"/>
                  <a:pt x="3655223" y="2680496"/>
                </a:cubicBezTo>
                <a:cubicBezTo>
                  <a:pt x="3645698" y="2739550"/>
                  <a:pt x="3644745" y="2737646"/>
                  <a:pt x="3641888" y="2663350"/>
                </a:cubicBezTo>
                <a:lnTo>
                  <a:pt x="3641888" y="2663350"/>
                </a:lnTo>
                <a:close/>
                <a:moveTo>
                  <a:pt x="4447703" y="2430940"/>
                </a:moveTo>
                <a:cubicBezTo>
                  <a:pt x="4454370" y="2360455"/>
                  <a:pt x="4448655" y="2318546"/>
                  <a:pt x="4430558" y="2308068"/>
                </a:cubicBezTo>
                <a:cubicBezTo>
                  <a:pt x="4415318" y="2298543"/>
                  <a:pt x="4301018" y="2289971"/>
                  <a:pt x="4177192" y="2289018"/>
                </a:cubicBezTo>
                <a:cubicBezTo>
                  <a:pt x="3968595" y="2286160"/>
                  <a:pt x="3898110" y="2272825"/>
                  <a:pt x="3929542" y="2241393"/>
                </a:cubicBezTo>
                <a:cubicBezTo>
                  <a:pt x="3936210" y="2234725"/>
                  <a:pt x="3984788" y="2240440"/>
                  <a:pt x="4037175" y="2254728"/>
                </a:cubicBezTo>
                <a:cubicBezTo>
                  <a:pt x="4094325" y="2269968"/>
                  <a:pt x="4185765" y="2274730"/>
                  <a:pt x="4267680" y="2265205"/>
                </a:cubicBezTo>
                <a:lnTo>
                  <a:pt x="4403888" y="2250918"/>
                </a:lnTo>
                <a:lnTo>
                  <a:pt x="4451513" y="2044225"/>
                </a:lnTo>
                <a:cubicBezTo>
                  <a:pt x="4491518" y="1868965"/>
                  <a:pt x="4515330" y="1815625"/>
                  <a:pt x="4607723" y="1690848"/>
                </a:cubicBezTo>
                <a:cubicBezTo>
                  <a:pt x="4667730" y="1609885"/>
                  <a:pt x="4716308" y="1552735"/>
                  <a:pt x="4715355" y="1563213"/>
                </a:cubicBezTo>
                <a:cubicBezTo>
                  <a:pt x="4714403" y="1573690"/>
                  <a:pt x="4700115" y="1602265"/>
                  <a:pt x="4682018" y="1625125"/>
                </a:cubicBezTo>
                <a:cubicBezTo>
                  <a:pt x="4663920" y="1647985"/>
                  <a:pt x="4648680" y="1698468"/>
                  <a:pt x="4646775" y="1735615"/>
                </a:cubicBezTo>
                <a:cubicBezTo>
                  <a:pt x="4644870" y="1772763"/>
                  <a:pt x="4640108" y="1785145"/>
                  <a:pt x="4634393" y="1764190"/>
                </a:cubicBezTo>
                <a:cubicBezTo>
                  <a:pt x="4606770" y="1658463"/>
                  <a:pt x="4532475" y="1792765"/>
                  <a:pt x="4473420" y="2055655"/>
                </a:cubicBezTo>
                <a:cubicBezTo>
                  <a:pt x="4448655" y="2168050"/>
                  <a:pt x="4433415" y="2265205"/>
                  <a:pt x="4439130" y="2271873"/>
                </a:cubicBezTo>
                <a:cubicBezTo>
                  <a:pt x="4444845" y="2278540"/>
                  <a:pt x="4450560" y="2271873"/>
                  <a:pt x="4450560" y="2256633"/>
                </a:cubicBezTo>
                <a:cubicBezTo>
                  <a:pt x="4450560" y="2236630"/>
                  <a:pt x="4510568" y="2230915"/>
                  <a:pt x="4681065" y="2235678"/>
                </a:cubicBezTo>
                <a:cubicBezTo>
                  <a:pt x="4885853" y="2241393"/>
                  <a:pt x="4918237" y="2236630"/>
                  <a:pt x="4972530" y="2196625"/>
                </a:cubicBezTo>
                <a:cubicBezTo>
                  <a:pt x="5016345" y="2164240"/>
                  <a:pt x="5037300" y="2125188"/>
                  <a:pt x="5045873" y="2059465"/>
                </a:cubicBezTo>
                <a:cubicBezTo>
                  <a:pt x="5052540" y="2008983"/>
                  <a:pt x="5076353" y="1950880"/>
                  <a:pt x="5098260" y="1929925"/>
                </a:cubicBezTo>
                <a:cubicBezTo>
                  <a:pt x="5136360" y="1893730"/>
                  <a:pt x="5136360" y="1894683"/>
                  <a:pt x="5108737" y="1947070"/>
                </a:cubicBezTo>
                <a:cubicBezTo>
                  <a:pt x="5092545" y="1977550"/>
                  <a:pt x="5074448" y="2040415"/>
                  <a:pt x="5067780" y="2088040"/>
                </a:cubicBezTo>
                <a:cubicBezTo>
                  <a:pt x="5059208" y="2148048"/>
                  <a:pt x="5036348" y="2188053"/>
                  <a:pt x="4993485" y="2220438"/>
                </a:cubicBezTo>
                <a:cubicBezTo>
                  <a:pt x="4938240" y="2261396"/>
                  <a:pt x="4906808" y="2266158"/>
                  <a:pt x="4702020" y="2260443"/>
                </a:cubicBezTo>
                <a:cubicBezTo>
                  <a:pt x="4524855" y="2255680"/>
                  <a:pt x="4472468" y="2260443"/>
                  <a:pt x="4470563" y="2282350"/>
                </a:cubicBezTo>
                <a:cubicBezTo>
                  <a:pt x="4469610" y="2298543"/>
                  <a:pt x="4470563" y="2357598"/>
                  <a:pt x="4472468" y="2413796"/>
                </a:cubicBezTo>
                <a:cubicBezTo>
                  <a:pt x="4474373" y="2469993"/>
                  <a:pt x="4466753" y="2521428"/>
                  <a:pt x="4455323" y="2529048"/>
                </a:cubicBezTo>
                <a:cubicBezTo>
                  <a:pt x="4445798" y="2531905"/>
                  <a:pt x="4441988" y="2492853"/>
                  <a:pt x="4447703" y="2430940"/>
                </a:cubicBezTo>
                <a:lnTo>
                  <a:pt x="4447703" y="2430940"/>
                </a:lnTo>
                <a:close/>
                <a:moveTo>
                  <a:pt x="5297333" y="2400460"/>
                </a:moveTo>
                <a:cubicBezTo>
                  <a:pt x="5301143" y="2329975"/>
                  <a:pt x="5316383" y="2261396"/>
                  <a:pt x="5332575" y="2246155"/>
                </a:cubicBezTo>
                <a:cubicBezTo>
                  <a:pt x="5356387" y="2224248"/>
                  <a:pt x="5358293" y="2228058"/>
                  <a:pt x="5344958" y="2263300"/>
                </a:cubicBezTo>
                <a:cubicBezTo>
                  <a:pt x="5335433" y="2287113"/>
                  <a:pt x="5320193" y="2356646"/>
                  <a:pt x="5309715" y="2417605"/>
                </a:cubicBezTo>
                <a:lnTo>
                  <a:pt x="5291618" y="2528096"/>
                </a:lnTo>
                <a:lnTo>
                  <a:pt x="5297333" y="2400460"/>
                </a:lnTo>
                <a:lnTo>
                  <a:pt x="5297333" y="2400460"/>
                </a:lnTo>
                <a:close/>
                <a:moveTo>
                  <a:pt x="3783810" y="1514635"/>
                </a:moveTo>
                <a:cubicBezTo>
                  <a:pt x="3829530" y="1444150"/>
                  <a:pt x="3814290" y="1281273"/>
                  <a:pt x="3749520" y="1154590"/>
                </a:cubicBezTo>
                <a:cubicBezTo>
                  <a:pt x="3696180" y="1049815"/>
                  <a:pt x="3692370" y="991713"/>
                  <a:pt x="3737138" y="954565"/>
                </a:cubicBezTo>
                <a:cubicBezTo>
                  <a:pt x="3774285" y="923133"/>
                  <a:pt x="3780000" y="939325"/>
                  <a:pt x="3750473" y="994570"/>
                </a:cubicBezTo>
                <a:cubicBezTo>
                  <a:pt x="3736185" y="1020288"/>
                  <a:pt x="3746663" y="1068865"/>
                  <a:pt x="3782857" y="1152685"/>
                </a:cubicBezTo>
                <a:cubicBezTo>
                  <a:pt x="3811432" y="1219360"/>
                  <a:pt x="3835245" y="1315563"/>
                  <a:pt x="3836198" y="1366045"/>
                </a:cubicBezTo>
                <a:cubicBezTo>
                  <a:pt x="3837150" y="1461295"/>
                  <a:pt x="3800003" y="1570833"/>
                  <a:pt x="3766665" y="1570833"/>
                </a:cubicBezTo>
                <a:cubicBezTo>
                  <a:pt x="3756188" y="1569880"/>
                  <a:pt x="3763807" y="1545115"/>
                  <a:pt x="3783810" y="1514635"/>
                </a:cubicBezTo>
                <a:lnTo>
                  <a:pt x="3783810" y="1514635"/>
                </a:lnTo>
                <a:close/>
                <a:moveTo>
                  <a:pt x="4717260" y="1482250"/>
                </a:moveTo>
                <a:cubicBezTo>
                  <a:pt x="4717260" y="1458438"/>
                  <a:pt x="4725833" y="1438435"/>
                  <a:pt x="4737263" y="1438435"/>
                </a:cubicBezTo>
                <a:cubicBezTo>
                  <a:pt x="4748693" y="1438435"/>
                  <a:pt x="4752503" y="1458438"/>
                  <a:pt x="4745835" y="1482250"/>
                </a:cubicBezTo>
                <a:cubicBezTo>
                  <a:pt x="4739168" y="1506063"/>
                  <a:pt x="4730595" y="1526065"/>
                  <a:pt x="4725833" y="1526065"/>
                </a:cubicBezTo>
                <a:cubicBezTo>
                  <a:pt x="4721070" y="1526065"/>
                  <a:pt x="4717260" y="1506063"/>
                  <a:pt x="4717260" y="1482250"/>
                </a:cubicBezTo>
                <a:close/>
                <a:moveTo>
                  <a:pt x="4894425" y="2983390"/>
                </a:moveTo>
                <a:cubicBezTo>
                  <a:pt x="4882995" y="2979580"/>
                  <a:pt x="4805843" y="3001488"/>
                  <a:pt x="4758218" y="3001488"/>
                </a:cubicBezTo>
                <a:cubicBezTo>
                  <a:pt x="4743930" y="3000536"/>
                  <a:pt x="4905855" y="2987200"/>
                  <a:pt x="4894425" y="2983390"/>
                </a:cubicBezTo>
                <a:close/>
                <a:moveTo>
                  <a:pt x="1091093" y="3230088"/>
                </a:moveTo>
                <a:cubicBezTo>
                  <a:pt x="1194915" y="3219611"/>
                  <a:pt x="1239682" y="3206275"/>
                  <a:pt x="1239682" y="3185321"/>
                </a:cubicBezTo>
                <a:cubicBezTo>
                  <a:pt x="1239682" y="3166271"/>
                  <a:pt x="1213965" y="3155793"/>
                  <a:pt x="1167293" y="3155793"/>
                </a:cubicBezTo>
                <a:cubicBezTo>
                  <a:pt x="1127287" y="3155793"/>
                  <a:pt x="1023465" y="3135790"/>
                  <a:pt x="936787" y="3111978"/>
                </a:cubicBezTo>
                <a:cubicBezTo>
                  <a:pt x="796770" y="3072925"/>
                  <a:pt x="758670" y="3071021"/>
                  <a:pt x="611985" y="3092928"/>
                </a:cubicBezTo>
                <a:cubicBezTo>
                  <a:pt x="447202" y="3117693"/>
                  <a:pt x="446250" y="3118646"/>
                  <a:pt x="485302" y="3161508"/>
                </a:cubicBezTo>
                <a:cubicBezTo>
                  <a:pt x="578647" y="3267236"/>
                  <a:pt x="641512" y="3273903"/>
                  <a:pt x="1091093" y="3230088"/>
                </a:cubicBezTo>
                <a:lnTo>
                  <a:pt x="1091093" y="3230088"/>
                </a:lnTo>
                <a:close/>
                <a:moveTo>
                  <a:pt x="1234920" y="3106263"/>
                </a:moveTo>
                <a:cubicBezTo>
                  <a:pt x="1274925" y="3066258"/>
                  <a:pt x="1266352" y="3022443"/>
                  <a:pt x="1218727" y="3022443"/>
                </a:cubicBezTo>
                <a:cubicBezTo>
                  <a:pt x="1100618" y="3022443"/>
                  <a:pt x="940597" y="2969103"/>
                  <a:pt x="881542" y="2910048"/>
                </a:cubicBezTo>
                <a:cubicBezTo>
                  <a:pt x="831060" y="2859565"/>
                  <a:pt x="798675" y="2847183"/>
                  <a:pt x="720570" y="2847183"/>
                </a:cubicBezTo>
                <a:cubicBezTo>
                  <a:pt x="616747" y="2847183"/>
                  <a:pt x="609127" y="2857661"/>
                  <a:pt x="648180" y="2944338"/>
                </a:cubicBezTo>
                <a:cubicBezTo>
                  <a:pt x="676755" y="3008155"/>
                  <a:pt x="685327" y="3011965"/>
                  <a:pt x="920595" y="3078640"/>
                </a:cubicBezTo>
                <a:cubicBezTo>
                  <a:pt x="1126335" y="3135790"/>
                  <a:pt x="1198725" y="3142458"/>
                  <a:pt x="1234920" y="3106263"/>
                </a:cubicBezTo>
                <a:lnTo>
                  <a:pt x="1234920" y="3106263"/>
                </a:lnTo>
                <a:close/>
                <a:moveTo>
                  <a:pt x="612937" y="2929098"/>
                </a:moveTo>
                <a:cubicBezTo>
                  <a:pt x="584362" y="2861471"/>
                  <a:pt x="574837" y="2856708"/>
                  <a:pt x="425295" y="2835753"/>
                </a:cubicBezTo>
                <a:cubicBezTo>
                  <a:pt x="262417" y="2812893"/>
                  <a:pt x="205267" y="2774793"/>
                  <a:pt x="205267" y="2689068"/>
                </a:cubicBezTo>
                <a:cubicBezTo>
                  <a:pt x="205267" y="2667161"/>
                  <a:pt x="175740" y="2603343"/>
                  <a:pt x="139545" y="2546193"/>
                </a:cubicBezTo>
                <a:cubicBezTo>
                  <a:pt x="103350" y="2489043"/>
                  <a:pt x="72870" y="2421415"/>
                  <a:pt x="73822" y="2396650"/>
                </a:cubicBezTo>
                <a:cubicBezTo>
                  <a:pt x="74775" y="2368075"/>
                  <a:pt x="86205" y="2382363"/>
                  <a:pt x="104302" y="2433798"/>
                </a:cubicBezTo>
                <a:cubicBezTo>
                  <a:pt x="120495" y="2479518"/>
                  <a:pt x="147165" y="2533811"/>
                  <a:pt x="163357" y="2554765"/>
                </a:cubicBezTo>
                <a:cubicBezTo>
                  <a:pt x="179550" y="2575721"/>
                  <a:pt x="193837" y="2595723"/>
                  <a:pt x="195742" y="2599533"/>
                </a:cubicBezTo>
                <a:cubicBezTo>
                  <a:pt x="197647" y="2603343"/>
                  <a:pt x="229080" y="2589055"/>
                  <a:pt x="265275" y="2568100"/>
                </a:cubicBezTo>
                <a:cubicBezTo>
                  <a:pt x="325282" y="2533811"/>
                  <a:pt x="332902" y="2516665"/>
                  <a:pt x="344332" y="2388078"/>
                </a:cubicBezTo>
                <a:cubicBezTo>
                  <a:pt x="351952" y="2309973"/>
                  <a:pt x="351952" y="2237583"/>
                  <a:pt x="346237" y="2227105"/>
                </a:cubicBezTo>
                <a:cubicBezTo>
                  <a:pt x="330045" y="2200435"/>
                  <a:pt x="227175" y="2203293"/>
                  <a:pt x="227175" y="2229963"/>
                </a:cubicBezTo>
                <a:cubicBezTo>
                  <a:pt x="227175" y="2242346"/>
                  <a:pt x="215745" y="2251871"/>
                  <a:pt x="202410" y="2251871"/>
                </a:cubicBezTo>
                <a:cubicBezTo>
                  <a:pt x="185265" y="2251871"/>
                  <a:pt x="186217" y="2241393"/>
                  <a:pt x="205267" y="2218533"/>
                </a:cubicBezTo>
                <a:cubicBezTo>
                  <a:pt x="220507" y="2200435"/>
                  <a:pt x="255750" y="2185196"/>
                  <a:pt x="283372" y="2185196"/>
                </a:cubicBezTo>
                <a:cubicBezTo>
                  <a:pt x="325282" y="2185196"/>
                  <a:pt x="335760" y="2169955"/>
                  <a:pt x="348142" y="2091850"/>
                </a:cubicBezTo>
                <a:cubicBezTo>
                  <a:pt x="382432" y="1877538"/>
                  <a:pt x="475777" y="1767048"/>
                  <a:pt x="624367" y="1767048"/>
                </a:cubicBezTo>
                <a:cubicBezTo>
                  <a:pt x="681517" y="1767048"/>
                  <a:pt x="689137" y="1759428"/>
                  <a:pt x="689137" y="1703230"/>
                </a:cubicBezTo>
                <a:cubicBezTo>
                  <a:pt x="689137" y="1625125"/>
                  <a:pt x="709140" y="1568928"/>
                  <a:pt x="735810" y="1568928"/>
                </a:cubicBezTo>
                <a:cubicBezTo>
                  <a:pt x="747240" y="1568928"/>
                  <a:pt x="746287" y="1587025"/>
                  <a:pt x="733905" y="1611790"/>
                </a:cubicBezTo>
                <a:cubicBezTo>
                  <a:pt x="686280" y="1700373"/>
                  <a:pt x="708187" y="1833723"/>
                  <a:pt x="801532" y="2025175"/>
                </a:cubicBezTo>
                <a:cubicBezTo>
                  <a:pt x="851062" y="2127093"/>
                  <a:pt x="887257" y="2214723"/>
                  <a:pt x="882495" y="2219485"/>
                </a:cubicBezTo>
                <a:cubicBezTo>
                  <a:pt x="869160" y="2232821"/>
                  <a:pt x="689137" y="1868013"/>
                  <a:pt x="689137" y="1826103"/>
                </a:cubicBezTo>
                <a:cubicBezTo>
                  <a:pt x="689137" y="1779430"/>
                  <a:pt x="600555" y="1776573"/>
                  <a:pt x="514830" y="1821340"/>
                </a:cubicBezTo>
                <a:cubicBezTo>
                  <a:pt x="398625" y="1881348"/>
                  <a:pt x="336712" y="2182338"/>
                  <a:pt x="413865" y="2317593"/>
                </a:cubicBezTo>
                <a:cubicBezTo>
                  <a:pt x="454822" y="2389030"/>
                  <a:pt x="454822" y="2429035"/>
                  <a:pt x="413865" y="2374743"/>
                </a:cubicBezTo>
                <a:cubicBezTo>
                  <a:pt x="384337" y="2336643"/>
                  <a:pt x="380527" y="2335690"/>
                  <a:pt x="368145" y="2369980"/>
                </a:cubicBezTo>
                <a:cubicBezTo>
                  <a:pt x="340522" y="2441418"/>
                  <a:pt x="375765" y="2586198"/>
                  <a:pt x="435772" y="2645253"/>
                </a:cubicBezTo>
                <a:lnTo>
                  <a:pt x="492922" y="2702403"/>
                </a:lnTo>
                <a:lnTo>
                  <a:pt x="971077" y="2696688"/>
                </a:lnTo>
                <a:lnTo>
                  <a:pt x="1449232" y="2690973"/>
                </a:lnTo>
                <a:lnTo>
                  <a:pt x="1534005" y="2606200"/>
                </a:lnTo>
                <a:cubicBezTo>
                  <a:pt x="1618777" y="2521428"/>
                  <a:pt x="1618777" y="2521428"/>
                  <a:pt x="1583535" y="2452848"/>
                </a:cubicBezTo>
                <a:cubicBezTo>
                  <a:pt x="1532100" y="2352835"/>
                  <a:pt x="1433040" y="2309021"/>
                  <a:pt x="1256827" y="2309021"/>
                </a:cubicBezTo>
                <a:cubicBezTo>
                  <a:pt x="1154910" y="2309021"/>
                  <a:pt x="1119668" y="2302353"/>
                  <a:pt x="1144432" y="2288065"/>
                </a:cubicBezTo>
                <a:cubicBezTo>
                  <a:pt x="1197772" y="2258538"/>
                  <a:pt x="1431135" y="2285208"/>
                  <a:pt x="1496857" y="2329023"/>
                </a:cubicBezTo>
                <a:cubicBezTo>
                  <a:pt x="1551150" y="2364265"/>
                  <a:pt x="1555913" y="2364265"/>
                  <a:pt x="1594013" y="2325213"/>
                </a:cubicBezTo>
                <a:cubicBezTo>
                  <a:pt x="1631160" y="2287113"/>
                  <a:pt x="1632113" y="2274730"/>
                  <a:pt x="1602585" y="2134713"/>
                </a:cubicBezTo>
                <a:cubicBezTo>
                  <a:pt x="1585440" y="2052798"/>
                  <a:pt x="1567343" y="1943260"/>
                  <a:pt x="1562580" y="1892778"/>
                </a:cubicBezTo>
                <a:cubicBezTo>
                  <a:pt x="1557818" y="1842295"/>
                  <a:pt x="1546388" y="1780383"/>
                  <a:pt x="1536863" y="1756570"/>
                </a:cubicBezTo>
                <a:cubicBezTo>
                  <a:pt x="1527338" y="1732758"/>
                  <a:pt x="1528290" y="1719423"/>
                  <a:pt x="1537815" y="1728948"/>
                </a:cubicBezTo>
                <a:cubicBezTo>
                  <a:pt x="1547340" y="1738473"/>
                  <a:pt x="1568295" y="1734663"/>
                  <a:pt x="1583535" y="1722280"/>
                </a:cubicBezTo>
                <a:cubicBezTo>
                  <a:pt x="1606395" y="1703230"/>
                  <a:pt x="1609252" y="1722280"/>
                  <a:pt x="1599727" y="1816578"/>
                </a:cubicBezTo>
                <a:cubicBezTo>
                  <a:pt x="1588297" y="1931830"/>
                  <a:pt x="1640685" y="2264253"/>
                  <a:pt x="1683547" y="2346168"/>
                </a:cubicBezTo>
                <a:cubicBezTo>
                  <a:pt x="1694977" y="2368075"/>
                  <a:pt x="1729268" y="2384268"/>
                  <a:pt x="1763557" y="2385221"/>
                </a:cubicBezTo>
                <a:cubicBezTo>
                  <a:pt x="1809277" y="2385221"/>
                  <a:pt x="1862618" y="2344263"/>
                  <a:pt x="1994063" y="2207103"/>
                </a:cubicBezTo>
                <a:cubicBezTo>
                  <a:pt x="2188373" y="2004220"/>
                  <a:pt x="2197898" y="1969930"/>
                  <a:pt x="2111220" y="1789908"/>
                </a:cubicBezTo>
                <a:cubicBezTo>
                  <a:pt x="2068357" y="1701325"/>
                  <a:pt x="2061690" y="1665130"/>
                  <a:pt x="2077882" y="1610838"/>
                </a:cubicBezTo>
                <a:cubicBezTo>
                  <a:pt x="2101695" y="1527018"/>
                  <a:pt x="2159798" y="1460343"/>
                  <a:pt x="2206470" y="1462248"/>
                </a:cubicBezTo>
                <a:cubicBezTo>
                  <a:pt x="2231235" y="1463200"/>
                  <a:pt x="2227425" y="1470820"/>
                  <a:pt x="2194088" y="1487013"/>
                </a:cubicBezTo>
                <a:cubicBezTo>
                  <a:pt x="2110268" y="1527018"/>
                  <a:pt x="2087407" y="1620363"/>
                  <a:pt x="2131223" y="1741330"/>
                </a:cubicBezTo>
                <a:cubicBezTo>
                  <a:pt x="2152178" y="1798480"/>
                  <a:pt x="2174085" y="1882300"/>
                  <a:pt x="2179800" y="1926115"/>
                </a:cubicBezTo>
                <a:cubicBezTo>
                  <a:pt x="2187420" y="1984218"/>
                  <a:pt x="2203613" y="2009935"/>
                  <a:pt x="2236950" y="2018508"/>
                </a:cubicBezTo>
                <a:cubicBezTo>
                  <a:pt x="2299815" y="2034700"/>
                  <a:pt x="2316007" y="2001363"/>
                  <a:pt x="2315055" y="1853725"/>
                </a:cubicBezTo>
                <a:cubicBezTo>
                  <a:pt x="2315055" y="1768953"/>
                  <a:pt x="2339820" y="1649890"/>
                  <a:pt x="2393160" y="1485108"/>
                </a:cubicBezTo>
                <a:cubicBezTo>
                  <a:pt x="2461740" y="1272700"/>
                  <a:pt x="2472217" y="1213645"/>
                  <a:pt x="2472217" y="1023145"/>
                </a:cubicBezTo>
                <a:cubicBezTo>
                  <a:pt x="2472217" y="783115"/>
                  <a:pt x="2499840" y="673578"/>
                  <a:pt x="2635095" y="371635"/>
                </a:cubicBezTo>
                <a:cubicBezTo>
                  <a:pt x="2678910" y="274480"/>
                  <a:pt x="2714153" y="173515"/>
                  <a:pt x="2714153" y="146845"/>
                </a:cubicBezTo>
                <a:cubicBezTo>
                  <a:pt x="2714153" y="70645"/>
                  <a:pt x="2634142" y="29688"/>
                  <a:pt x="2483648" y="30640"/>
                </a:cubicBezTo>
                <a:cubicBezTo>
                  <a:pt x="2298863" y="30640"/>
                  <a:pt x="2273145" y="51595"/>
                  <a:pt x="2347440" y="140178"/>
                </a:cubicBezTo>
                <a:cubicBezTo>
                  <a:pt x="2379825" y="178278"/>
                  <a:pt x="2406495" y="216378"/>
                  <a:pt x="2406495" y="224950"/>
                </a:cubicBezTo>
                <a:cubicBezTo>
                  <a:pt x="2406495" y="248763"/>
                  <a:pt x="2316960" y="408783"/>
                  <a:pt x="2286480" y="439263"/>
                </a:cubicBezTo>
                <a:cubicBezTo>
                  <a:pt x="2271240" y="454503"/>
                  <a:pt x="2253143" y="543085"/>
                  <a:pt x="2245523" y="637383"/>
                </a:cubicBezTo>
                <a:cubicBezTo>
                  <a:pt x="2228378" y="865983"/>
                  <a:pt x="2148368" y="1021240"/>
                  <a:pt x="1915957" y="1276510"/>
                </a:cubicBezTo>
                <a:cubicBezTo>
                  <a:pt x="1640685" y="1579405"/>
                  <a:pt x="1653068" y="1561308"/>
                  <a:pt x="1701645" y="1605123"/>
                </a:cubicBezTo>
                <a:cubicBezTo>
                  <a:pt x="1724505" y="1626078"/>
                  <a:pt x="1754985" y="1678465"/>
                  <a:pt x="1768320" y="1722280"/>
                </a:cubicBezTo>
                <a:cubicBezTo>
                  <a:pt x="1781655" y="1766095"/>
                  <a:pt x="1813088" y="1836580"/>
                  <a:pt x="1836900" y="1879443"/>
                </a:cubicBezTo>
                <a:lnTo>
                  <a:pt x="1879763" y="1956595"/>
                </a:lnTo>
                <a:lnTo>
                  <a:pt x="1831185" y="1897540"/>
                </a:lnTo>
                <a:cubicBezTo>
                  <a:pt x="1804515" y="1865155"/>
                  <a:pt x="1761652" y="1786098"/>
                  <a:pt x="1735935" y="1721328"/>
                </a:cubicBezTo>
                <a:cubicBezTo>
                  <a:pt x="1694977" y="1617505"/>
                  <a:pt x="1678785" y="1600360"/>
                  <a:pt x="1594965" y="1571785"/>
                </a:cubicBezTo>
                <a:cubicBezTo>
                  <a:pt x="1464472" y="1527018"/>
                  <a:pt x="1433040" y="1552735"/>
                  <a:pt x="1400655" y="1729900"/>
                </a:cubicBezTo>
                <a:cubicBezTo>
                  <a:pt x="1356840" y="1967073"/>
                  <a:pt x="1303500" y="2041368"/>
                  <a:pt x="1122525" y="2118521"/>
                </a:cubicBezTo>
                <a:cubicBezTo>
                  <a:pt x="972030" y="2183290"/>
                  <a:pt x="885352" y="2347121"/>
                  <a:pt x="949170" y="2447133"/>
                </a:cubicBezTo>
                <a:cubicBezTo>
                  <a:pt x="959647" y="2464278"/>
                  <a:pt x="1036800" y="2484280"/>
                  <a:pt x="1130145" y="2495711"/>
                </a:cubicBezTo>
                <a:lnTo>
                  <a:pt x="1293022" y="2514761"/>
                </a:lnTo>
                <a:lnTo>
                  <a:pt x="1128240" y="2508093"/>
                </a:lnTo>
                <a:cubicBezTo>
                  <a:pt x="932977" y="2500473"/>
                  <a:pt x="728190" y="2432846"/>
                  <a:pt x="640560" y="2349025"/>
                </a:cubicBezTo>
                <a:cubicBezTo>
                  <a:pt x="606270" y="2316640"/>
                  <a:pt x="583410" y="2285208"/>
                  <a:pt x="590077" y="2278540"/>
                </a:cubicBezTo>
                <a:cubicBezTo>
                  <a:pt x="596745" y="2271873"/>
                  <a:pt x="628177" y="2293780"/>
                  <a:pt x="661515" y="2325213"/>
                </a:cubicBezTo>
                <a:cubicBezTo>
                  <a:pt x="694852" y="2356646"/>
                  <a:pt x="764385" y="2398555"/>
                  <a:pt x="815820" y="2415700"/>
                </a:cubicBezTo>
                <a:lnTo>
                  <a:pt x="909165" y="2449038"/>
                </a:lnTo>
                <a:lnTo>
                  <a:pt x="909165" y="2367123"/>
                </a:lnTo>
                <a:cubicBezTo>
                  <a:pt x="909165" y="2258538"/>
                  <a:pt x="980602" y="2147096"/>
                  <a:pt x="1075852" y="2107090"/>
                </a:cubicBezTo>
                <a:lnTo>
                  <a:pt x="1153957" y="2074705"/>
                </a:lnTo>
                <a:lnTo>
                  <a:pt x="1054897" y="1965168"/>
                </a:lnTo>
                <a:cubicBezTo>
                  <a:pt x="961552" y="1861345"/>
                  <a:pt x="889162" y="1714660"/>
                  <a:pt x="917737" y="1687038"/>
                </a:cubicBezTo>
                <a:cubicBezTo>
                  <a:pt x="924405" y="1680370"/>
                  <a:pt x="936787" y="1692753"/>
                  <a:pt x="943455" y="1715613"/>
                </a:cubicBezTo>
                <a:cubicBezTo>
                  <a:pt x="977745" y="1821340"/>
                  <a:pt x="998700" y="1856583"/>
                  <a:pt x="1030132" y="1856583"/>
                </a:cubicBezTo>
                <a:cubicBezTo>
                  <a:pt x="1089187" y="1856583"/>
                  <a:pt x="1169197" y="1790860"/>
                  <a:pt x="1224443" y="1694658"/>
                </a:cubicBezTo>
                <a:cubicBezTo>
                  <a:pt x="1253970" y="1644175"/>
                  <a:pt x="1306357" y="1578453"/>
                  <a:pt x="1339695" y="1547973"/>
                </a:cubicBezTo>
                <a:lnTo>
                  <a:pt x="1400655" y="1492728"/>
                </a:lnTo>
                <a:lnTo>
                  <a:pt x="1333980" y="1580358"/>
                </a:lnTo>
                <a:cubicBezTo>
                  <a:pt x="1297785" y="1628935"/>
                  <a:pt x="1245397" y="1705135"/>
                  <a:pt x="1218727" y="1749903"/>
                </a:cubicBezTo>
                <a:cubicBezTo>
                  <a:pt x="1192057" y="1794670"/>
                  <a:pt x="1140622" y="1844200"/>
                  <a:pt x="1104427" y="1859440"/>
                </a:cubicBezTo>
                <a:cubicBezTo>
                  <a:pt x="1068232" y="1874680"/>
                  <a:pt x="1039657" y="1895635"/>
                  <a:pt x="1039657" y="1904208"/>
                </a:cubicBezTo>
                <a:cubicBezTo>
                  <a:pt x="1039657" y="1912780"/>
                  <a:pt x="1069185" y="1952785"/>
                  <a:pt x="1104427" y="1992790"/>
                </a:cubicBezTo>
                <a:cubicBezTo>
                  <a:pt x="1157768" y="2051845"/>
                  <a:pt x="1175865" y="2060418"/>
                  <a:pt x="1209202" y="2040415"/>
                </a:cubicBezTo>
                <a:cubicBezTo>
                  <a:pt x="1272068" y="2002315"/>
                  <a:pt x="1345410" y="1880395"/>
                  <a:pt x="1358745" y="1792765"/>
                </a:cubicBezTo>
                <a:cubicBezTo>
                  <a:pt x="1365413" y="1748950"/>
                  <a:pt x="1382557" y="1672750"/>
                  <a:pt x="1397797" y="1625125"/>
                </a:cubicBezTo>
                <a:cubicBezTo>
                  <a:pt x="1419705" y="1552735"/>
                  <a:pt x="1435897" y="1535590"/>
                  <a:pt x="1488285" y="1529875"/>
                </a:cubicBezTo>
                <a:lnTo>
                  <a:pt x="1551150" y="1522255"/>
                </a:lnTo>
                <a:lnTo>
                  <a:pt x="1537815" y="1375570"/>
                </a:lnTo>
                <a:cubicBezTo>
                  <a:pt x="1498763" y="940278"/>
                  <a:pt x="1497810" y="831693"/>
                  <a:pt x="1530195" y="740253"/>
                </a:cubicBezTo>
                <a:cubicBezTo>
                  <a:pt x="1553055" y="674530"/>
                  <a:pt x="1555913" y="645003"/>
                  <a:pt x="1537815" y="638335"/>
                </a:cubicBezTo>
                <a:cubicBezTo>
                  <a:pt x="1524480" y="633573"/>
                  <a:pt x="1520670" y="621190"/>
                  <a:pt x="1530195" y="611665"/>
                </a:cubicBezTo>
                <a:cubicBezTo>
                  <a:pt x="1539720" y="602140"/>
                  <a:pt x="1557818" y="604045"/>
                  <a:pt x="1570200" y="617380"/>
                </a:cubicBezTo>
                <a:cubicBezTo>
                  <a:pt x="1586393" y="633573"/>
                  <a:pt x="1583535" y="670720"/>
                  <a:pt x="1558770" y="743110"/>
                </a:cubicBezTo>
                <a:cubicBezTo>
                  <a:pt x="1514955" y="873603"/>
                  <a:pt x="1514955" y="947898"/>
                  <a:pt x="1560675" y="1278415"/>
                </a:cubicBezTo>
                <a:cubicBezTo>
                  <a:pt x="1599727" y="1563213"/>
                  <a:pt x="1617825" y="1592740"/>
                  <a:pt x="1693072" y="1495585"/>
                </a:cubicBezTo>
                <a:cubicBezTo>
                  <a:pt x="1714980" y="1467010"/>
                  <a:pt x="1810230" y="1356520"/>
                  <a:pt x="1903575" y="1250793"/>
                </a:cubicBezTo>
                <a:cubicBezTo>
                  <a:pt x="2121698" y="1005048"/>
                  <a:pt x="2198850" y="846933"/>
                  <a:pt x="2214090" y="617380"/>
                </a:cubicBezTo>
                <a:cubicBezTo>
                  <a:pt x="2227425" y="417355"/>
                  <a:pt x="2271240" y="433548"/>
                  <a:pt x="1838805" y="477363"/>
                </a:cubicBezTo>
                <a:cubicBezTo>
                  <a:pt x="1506382" y="510700"/>
                  <a:pt x="1449232" y="536418"/>
                  <a:pt x="1350172" y="692628"/>
                </a:cubicBezTo>
                <a:cubicBezTo>
                  <a:pt x="1291118" y="785973"/>
                  <a:pt x="1207297" y="858363"/>
                  <a:pt x="778672" y="1184118"/>
                </a:cubicBezTo>
                <a:cubicBezTo>
                  <a:pt x="611985" y="1310800"/>
                  <a:pt x="545310" y="1400335"/>
                  <a:pt x="525307" y="1520350"/>
                </a:cubicBezTo>
                <a:cubicBezTo>
                  <a:pt x="509115" y="1621315"/>
                  <a:pt x="444345" y="1710850"/>
                  <a:pt x="353857" y="1757523"/>
                </a:cubicBezTo>
                <a:cubicBezTo>
                  <a:pt x="317662" y="1775620"/>
                  <a:pt x="269085" y="1823245"/>
                  <a:pt x="246225" y="1861345"/>
                </a:cubicBezTo>
                <a:cubicBezTo>
                  <a:pt x="218602" y="1906113"/>
                  <a:pt x="203362" y="1918495"/>
                  <a:pt x="203362" y="1894683"/>
                </a:cubicBezTo>
                <a:cubicBezTo>
                  <a:pt x="203362" y="1874680"/>
                  <a:pt x="233842" y="1829913"/>
                  <a:pt x="271942" y="1795623"/>
                </a:cubicBezTo>
                <a:cubicBezTo>
                  <a:pt x="471967" y="1613695"/>
                  <a:pt x="486255" y="1596550"/>
                  <a:pt x="501495" y="1511778"/>
                </a:cubicBezTo>
                <a:cubicBezTo>
                  <a:pt x="525307" y="1378428"/>
                  <a:pt x="593887" y="1291750"/>
                  <a:pt x="809152" y="1126968"/>
                </a:cubicBezTo>
                <a:cubicBezTo>
                  <a:pt x="917737" y="1043148"/>
                  <a:pt x="1056802" y="936468"/>
                  <a:pt x="1116810" y="889795"/>
                </a:cubicBezTo>
                <a:cubicBezTo>
                  <a:pt x="1176818" y="843123"/>
                  <a:pt x="1272068" y="745968"/>
                  <a:pt x="1327313" y="674530"/>
                </a:cubicBezTo>
                <a:cubicBezTo>
                  <a:pt x="1467330" y="493555"/>
                  <a:pt x="1527338" y="470695"/>
                  <a:pt x="1915957" y="443073"/>
                </a:cubicBezTo>
                <a:cubicBezTo>
                  <a:pt x="2233140" y="421165"/>
                  <a:pt x="2239807" y="419260"/>
                  <a:pt x="2299815" y="355443"/>
                </a:cubicBezTo>
                <a:cubicBezTo>
                  <a:pt x="2472217" y="170658"/>
                  <a:pt x="2250285" y="32545"/>
                  <a:pt x="2018827" y="179230"/>
                </a:cubicBezTo>
                <a:cubicBezTo>
                  <a:pt x="1963582" y="214473"/>
                  <a:pt x="1792132" y="294483"/>
                  <a:pt x="1638780" y="355443"/>
                </a:cubicBezTo>
                <a:cubicBezTo>
                  <a:pt x="1485427" y="416403"/>
                  <a:pt x="1322550" y="489745"/>
                  <a:pt x="1277782" y="516415"/>
                </a:cubicBezTo>
                <a:cubicBezTo>
                  <a:pt x="1233015" y="543085"/>
                  <a:pt x="1141575" y="597378"/>
                  <a:pt x="1074900" y="636430"/>
                </a:cubicBezTo>
                <a:cubicBezTo>
                  <a:pt x="1008225" y="675483"/>
                  <a:pt x="936787" y="738348"/>
                  <a:pt x="915832" y="769780"/>
                </a:cubicBezTo>
                <a:cubicBezTo>
                  <a:pt x="894877" y="801213"/>
                  <a:pt x="787245" y="895510"/>
                  <a:pt x="675802" y="976473"/>
                </a:cubicBezTo>
                <a:cubicBezTo>
                  <a:pt x="473872" y="1126015"/>
                  <a:pt x="397672" y="1215550"/>
                  <a:pt x="368145" y="1338423"/>
                </a:cubicBezTo>
                <a:cubicBezTo>
                  <a:pt x="359572" y="1374618"/>
                  <a:pt x="333855" y="1430815"/>
                  <a:pt x="310995" y="1463200"/>
                </a:cubicBezTo>
                <a:cubicBezTo>
                  <a:pt x="261465" y="1534638"/>
                  <a:pt x="149070" y="1779430"/>
                  <a:pt x="90015" y="1944213"/>
                </a:cubicBezTo>
                <a:cubicBezTo>
                  <a:pt x="27150" y="2121378"/>
                  <a:pt x="12862" y="2405223"/>
                  <a:pt x="58582" y="2582388"/>
                </a:cubicBezTo>
                <a:cubicBezTo>
                  <a:pt x="130020" y="2861471"/>
                  <a:pt x="286230" y="2991011"/>
                  <a:pt x="560550" y="2998630"/>
                </a:cubicBezTo>
                <a:lnTo>
                  <a:pt x="642465" y="3000536"/>
                </a:lnTo>
                <a:lnTo>
                  <a:pt x="612937" y="2929098"/>
                </a:lnTo>
                <a:lnTo>
                  <a:pt x="612937" y="2929098"/>
                </a:lnTo>
                <a:close/>
                <a:moveTo>
                  <a:pt x="1965488" y="1623220"/>
                </a:moveTo>
                <a:cubicBezTo>
                  <a:pt x="1931197" y="1604170"/>
                  <a:pt x="1923577" y="1592740"/>
                  <a:pt x="1944532" y="1592740"/>
                </a:cubicBezTo>
                <a:cubicBezTo>
                  <a:pt x="1963582" y="1592740"/>
                  <a:pt x="1997872" y="1607028"/>
                  <a:pt x="2021685" y="1625125"/>
                </a:cubicBezTo>
                <a:cubicBezTo>
                  <a:pt x="2075025" y="1665130"/>
                  <a:pt x="2038830" y="1664178"/>
                  <a:pt x="1965488" y="1623220"/>
                </a:cubicBezTo>
                <a:lnTo>
                  <a:pt x="1965488" y="1623220"/>
                </a:lnTo>
                <a:close/>
                <a:moveTo>
                  <a:pt x="1075852" y="1331755"/>
                </a:moveTo>
                <a:cubicBezTo>
                  <a:pt x="1056802" y="1294608"/>
                  <a:pt x="1042515" y="1237458"/>
                  <a:pt x="1043467" y="1203168"/>
                </a:cubicBezTo>
                <a:lnTo>
                  <a:pt x="1045372" y="1141255"/>
                </a:lnTo>
                <a:lnTo>
                  <a:pt x="1061565" y="1206978"/>
                </a:lnTo>
                <a:cubicBezTo>
                  <a:pt x="1070137" y="1243173"/>
                  <a:pt x="1090140" y="1296513"/>
                  <a:pt x="1105380" y="1324135"/>
                </a:cubicBezTo>
                <a:cubicBezTo>
                  <a:pt x="1120620" y="1351758"/>
                  <a:pt x="1128240" y="1380333"/>
                  <a:pt x="1121572" y="1387000"/>
                </a:cubicBezTo>
                <a:cubicBezTo>
                  <a:pt x="1114905" y="1393668"/>
                  <a:pt x="1094902" y="1367950"/>
                  <a:pt x="1075852" y="1331755"/>
                </a:cubicBezTo>
                <a:lnTo>
                  <a:pt x="1075852" y="1331755"/>
                </a:lnTo>
                <a:close/>
                <a:moveTo>
                  <a:pt x="1825470" y="1160305"/>
                </a:moveTo>
                <a:cubicBezTo>
                  <a:pt x="1802610" y="1038385"/>
                  <a:pt x="1839757" y="904083"/>
                  <a:pt x="1936913" y="761208"/>
                </a:cubicBezTo>
                <a:cubicBezTo>
                  <a:pt x="1979775" y="697390"/>
                  <a:pt x="2019780" y="649765"/>
                  <a:pt x="2025495" y="655480"/>
                </a:cubicBezTo>
                <a:cubicBezTo>
                  <a:pt x="2031210" y="661195"/>
                  <a:pt x="2011207" y="698343"/>
                  <a:pt x="1980727" y="738348"/>
                </a:cubicBezTo>
                <a:cubicBezTo>
                  <a:pt x="1887382" y="863125"/>
                  <a:pt x="1868332" y="916465"/>
                  <a:pt x="1854997" y="1086010"/>
                </a:cubicBezTo>
                <a:cubicBezTo>
                  <a:pt x="1843568" y="1243173"/>
                  <a:pt x="1842615" y="1246983"/>
                  <a:pt x="1825470" y="1160305"/>
                </a:cubicBezTo>
                <a:lnTo>
                  <a:pt x="1825470" y="1160305"/>
                </a:lnTo>
                <a:close/>
                <a:moveTo>
                  <a:pt x="1293022" y="2937671"/>
                </a:moveTo>
                <a:cubicBezTo>
                  <a:pt x="1311120" y="2902428"/>
                  <a:pt x="1319693" y="2868138"/>
                  <a:pt x="1312072" y="2860518"/>
                </a:cubicBezTo>
                <a:cubicBezTo>
                  <a:pt x="1304452" y="2852898"/>
                  <a:pt x="1199677" y="2847183"/>
                  <a:pt x="1078710" y="2847183"/>
                </a:cubicBezTo>
                <a:cubicBezTo>
                  <a:pt x="883447" y="2847183"/>
                  <a:pt x="862492" y="2850993"/>
                  <a:pt x="888210" y="2881473"/>
                </a:cubicBezTo>
                <a:cubicBezTo>
                  <a:pt x="930120" y="2931955"/>
                  <a:pt x="996795" y="2964340"/>
                  <a:pt x="1095855" y="2980533"/>
                </a:cubicBezTo>
                <a:cubicBezTo>
                  <a:pt x="1246350" y="3006250"/>
                  <a:pt x="1258732" y="3003393"/>
                  <a:pt x="1293022" y="2937671"/>
                </a:cubicBezTo>
                <a:lnTo>
                  <a:pt x="1293022" y="2937671"/>
                </a:lnTo>
                <a:close/>
                <a:moveTo>
                  <a:pt x="1374938" y="2774793"/>
                </a:moveTo>
                <a:cubicBezTo>
                  <a:pt x="1406370" y="2716690"/>
                  <a:pt x="1352077" y="2706213"/>
                  <a:pt x="1133955" y="2728121"/>
                </a:cubicBezTo>
                <a:cubicBezTo>
                  <a:pt x="1029180" y="2738598"/>
                  <a:pt x="852015" y="2745265"/>
                  <a:pt x="740572" y="2743361"/>
                </a:cubicBezTo>
                <a:cubicBezTo>
                  <a:pt x="516735" y="2738598"/>
                  <a:pt x="417675" y="2703355"/>
                  <a:pt x="376717" y="2614773"/>
                </a:cubicBezTo>
                <a:cubicBezTo>
                  <a:pt x="347190" y="2549050"/>
                  <a:pt x="328140" y="2547146"/>
                  <a:pt x="270037" y="2606200"/>
                </a:cubicBezTo>
                <a:cubicBezTo>
                  <a:pt x="238605" y="2637633"/>
                  <a:pt x="229080" y="2666208"/>
                  <a:pt x="239557" y="2699546"/>
                </a:cubicBezTo>
                <a:cubicBezTo>
                  <a:pt x="274800" y="2814798"/>
                  <a:pt x="295755" y="2818608"/>
                  <a:pt x="938692" y="2815750"/>
                </a:cubicBezTo>
                <a:cubicBezTo>
                  <a:pt x="1312072" y="2813846"/>
                  <a:pt x="1355888" y="2810036"/>
                  <a:pt x="1374938" y="2774793"/>
                </a:cubicBezTo>
                <a:lnTo>
                  <a:pt x="1374938" y="2774793"/>
                </a:lnTo>
                <a:close/>
                <a:moveTo>
                  <a:pt x="1743555" y="2410938"/>
                </a:moveTo>
                <a:cubicBezTo>
                  <a:pt x="1726410" y="2405223"/>
                  <a:pt x="1694977" y="2386173"/>
                  <a:pt x="1674022" y="2368075"/>
                </a:cubicBezTo>
                <a:cubicBezTo>
                  <a:pt x="1644495" y="2342358"/>
                  <a:pt x="1629255" y="2340453"/>
                  <a:pt x="1604490" y="2361408"/>
                </a:cubicBezTo>
                <a:cubicBezTo>
                  <a:pt x="1576868" y="2384268"/>
                  <a:pt x="1577820" y="2395698"/>
                  <a:pt x="1609252" y="2450943"/>
                </a:cubicBezTo>
                <a:lnTo>
                  <a:pt x="1645447" y="2513808"/>
                </a:lnTo>
                <a:lnTo>
                  <a:pt x="1710218" y="2467136"/>
                </a:lnTo>
                <a:cubicBezTo>
                  <a:pt x="1755938" y="2433798"/>
                  <a:pt x="1765463" y="2417605"/>
                  <a:pt x="1743555" y="2410938"/>
                </a:cubicBezTo>
                <a:lnTo>
                  <a:pt x="1743555" y="2410938"/>
                </a:lnTo>
                <a:close/>
                <a:moveTo>
                  <a:pt x="5521170" y="2042320"/>
                </a:moveTo>
                <a:cubicBezTo>
                  <a:pt x="5509740" y="1980408"/>
                  <a:pt x="5449733" y="1838485"/>
                  <a:pt x="5296380" y="1512730"/>
                </a:cubicBezTo>
                <a:cubicBezTo>
                  <a:pt x="5278283" y="1474630"/>
                  <a:pt x="5239230" y="1432720"/>
                  <a:pt x="5208750" y="1419385"/>
                </a:cubicBezTo>
                <a:cubicBezTo>
                  <a:pt x="5157315" y="1395573"/>
                  <a:pt x="5154458" y="1397478"/>
                  <a:pt x="5167793" y="1441293"/>
                </a:cubicBezTo>
                <a:cubicBezTo>
                  <a:pt x="5177318" y="1469868"/>
                  <a:pt x="5174460" y="1483203"/>
                  <a:pt x="5161125" y="1474630"/>
                </a:cubicBezTo>
                <a:cubicBezTo>
                  <a:pt x="5148743" y="1467010"/>
                  <a:pt x="5127787" y="1413670"/>
                  <a:pt x="5113500" y="1356520"/>
                </a:cubicBezTo>
                <a:cubicBezTo>
                  <a:pt x="5060160" y="1144113"/>
                  <a:pt x="4926810" y="1020288"/>
                  <a:pt x="4716308" y="986950"/>
                </a:cubicBezTo>
                <a:cubicBezTo>
                  <a:pt x="4662015" y="978378"/>
                  <a:pt x="4602008" y="962185"/>
                  <a:pt x="4583910" y="950755"/>
                </a:cubicBezTo>
                <a:cubicBezTo>
                  <a:pt x="4551525" y="930753"/>
                  <a:pt x="4590578" y="934563"/>
                  <a:pt x="4762028" y="966948"/>
                </a:cubicBezTo>
                <a:lnTo>
                  <a:pt x="4829655" y="980283"/>
                </a:lnTo>
                <a:lnTo>
                  <a:pt x="4795365" y="913608"/>
                </a:lnTo>
                <a:cubicBezTo>
                  <a:pt x="4737263" y="800260"/>
                  <a:pt x="4637250" y="746920"/>
                  <a:pt x="4469610" y="737395"/>
                </a:cubicBezTo>
                <a:cubicBezTo>
                  <a:pt x="4303875" y="727870"/>
                  <a:pt x="4263870" y="689770"/>
                  <a:pt x="4419128" y="689770"/>
                </a:cubicBezTo>
                <a:cubicBezTo>
                  <a:pt x="4473420" y="689770"/>
                  <a:pt x="4518188" y="680245"/>
                  <a:pt x="4518188" y="669768"/>
                </a:cubicBezTo>
                <a:cubicBezTo>
                  <a:pt x="4518188" y="616428"/>
                  <a:pt x="4400078" y="514510"/>
                  <a:pt x="4323878" y="502128"/>
                </a:cubicBezTo>
                <a:cubicBezTo>
                  <a:pt x="4166715" y="475458"/>
                  <a:pt x="4102898" y="444978"/>
                  <a:pt x="3980025" y="337345"/>
                </a:cubicBezTo>
                <a:cubicBezTo>
                  <a:pt x="3890490" y="259240"/>
                  <a:pt x="3837150" y="227808"/>
                  <a:pt x="3789525" y="227808"/>
                </a:cubicBezTo>
                <a:cubicBezTo>
                  <a:pt x="3693323" y="227808"/>
                  <a:pt x="3586642" y="279243"/>
                  <a:pt x="3531398" y="351633"/>
                </a:cubicBezTo>
                <a:cubicBezTo>
                  <a:pt x="3504728" y="386875"/>
                  <a:pt x="3439005" y="470695"/>
                  <a:pt x="3385665" y="539275"/>
                </a:cubicBezTo>
                <a:lnTo>
                  <a:pt x="3288510" y="664053"/>
                </a:lnTo>
                <a:lnTo>
                  <a:pt x="3424717" y="747873"/>
                </a:lnTo>
                <a:cubicBezTo>
                  <a:pt x="3554257" y="827883"/>
                  <a:pt x="3572355" y="832645"/>
                  <a:pt x="3791430" y="845028"/>
                </a:cubicBezTo>
                <a:cubicBezTo>
                  <a:pt x="4038128" y="858363"/>
                  <a:pt x="4156238" y="897415"/>
                  <a:pt x="4226723" y="986950"/>
                </a:cubicBezTo>
                <a:cubicBezTo>
                  <a:pt x="4248630" y="1015525"/>
                  <a:pt x="4301018" y="1041243"/>
                  <a:pt x="4350548" y="1049815"/>
                </a:cubicBezTo>
                <a:cubicBezTo>
                  <a:pt x="4529618" y="1078390"/>
                  <a:pt x="5006820" y="1421290"/>
                  <a:pt x="5037300" y="1543210"/>
                </a:cubicBezTo>
                <a:cubicBezTo>
                  <a:pt x="5045873" y="1577500"/>
                  <a:pt x="5065875" y="1593693"/>
                  <a:pt x="5099212" y="1593693"/>
                </a:cubicBezTo>
                <a:cubicBezTo>
                  <a:pt x="5179223" y="1593693"/>
                  <a:pt x="5371628" y="1782288"/>
                  <a:pt x="5400203" y="1888015"/>
                </a:cubicBezTo>
                <a:cubicBezTo>
                  <a:pt x="5439255" y="2033748"/>
                  <a:pt x="5490690" y="2143285"/>
                  <a:pt x="5512598" y="2129950"/>
                </a:cubicBezTo>
                <a:cubicBezTo>
                  <a:pt x="5525933" y="2121378"/>
                  <a:pt x="5528790" y="2082325"/>
                  <a:pt x="5521170" y="2042320"/>
                </a:cubicBezTo>
                <a:lnTo>
                  <a:pt x="5521170" y="2042320"/>
                </a:lnTo>
                <a:close/>
                <a:moveTo>
                  <a:pt x="3828578" y="512605"/>
                </a:moveTo>
                <a:cubicBezTo>
                  <a:pt x="3721898" y="503080"/>
                  <a:pt x="3627600" y="488793"/>
                  <a:pt x="3619028" y="480220"/>
                </a:cubicBezTo>
                <a:cubicBezTo>
                  <a:pt x="3593310" y="452598"/>
                  <a:pt x="4010505" y="482125"/>
                  <a:pt x="4038128" y="509748"/>
                </a:cubicBezTo>
                <a:cubicBezTo>
                  <a:pt x="4052415" y="524035"/>
                  <a:pt x="4055273" y="534513"/>
                  <a:pt x="4043842" y="532608"/>
                </a:cubicBezTo>
                <a:cubicBezTo>
                  <a:pt x="4032413" y="530703"/>
                  <a:pt x="3936210" y="522130"/>
                  <a:pt x="3828578" y="512605"/>
                </a:cubicBezTo>
                <a:lnTo>
                  <a:pt x="3828578" y="512605"/>
                </a:lnTo>
                <a:close/>
              </a:path>
            </a:pathLst>
          </a:custGeom>
          <a:solidFill>
            <a:srgbClr val="60BED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191" name="Group 586">
            <a:extLst>
              <a:ext uri="{FF2B5EF4-FFF2-40B4-BE49-F238E27FC236}">
                <a16:creationId xmlns:a16="http://schemas.microsoft.com/office/drawing/2014/main" xmlns="" id="{555D80D1-657B-4D91-8400-53DC77C928E4}"/>
              </a:ext>
            </a:extLst>
          </p:cNvPr>
          <p:cNvGrpSpPr/>
          <p:nvPr/>
        </p:nvGrpSpPr>
        <p:grpSpPr>
          <a:xfrm>
            <a:off x="1665445" y="3063692"/>
            <a:ext cx="2561902" cy="3343438"/>
            <a:chOff x="1665444" y="2565552"/>
            <a:chExt cx="2943601" cy="3841578"/>
          </a:xfrm>
        </p:grpSpPr>
        <p:sp>
          <p:nvSpPr>
            <p:cNvPr id="192" name="Oval 6">
              <a:extLst>
                <a:ext uri="{FF2B5EF4-FFF2-40B4-BE49-F238E27FC236}">
                  <a16:creationId xmlns:a16="http://schemas.microsoft.com/office/drawing/2014/main" xmlns="" id="{5EB43EB4-D86E-4BD4-B356-79CE41341D8B}"/>
                </a:ext>
              </a:extLst>
            </p:cNvPr>
            <p:cNvSpPr/>
            <p:nvPr/>
          </p:nvSpPr>
          <p:spPr>
            <a:xfrm rot="14243215">
              <a:off x="1678792" y="2803249"/>
              <a:ext cx="1864240" cy="1388845"/>
            </a:xfrm>
            <a:custGeom>
              <a:avLst/>
              <a:gdLst/>
              <a:ahLst/>
              <a:cxnLst/>
              <a:rect l="l" t="t" r="r" b="b"/>
              <a:pathLst>
                <a:path w="2374296" h="1768833">
                  <a:moveTo>
                    <a:pt x="2122319" y="274160"/>
                  </a:moveTo>
                  <a:cubicBezTo>
                    <a:pt x="2279947" y="434566"/>
                    <a:pt x="2376382" y="655105"/>
                    <a:pt x="2374262" y="897757"/>
                  </a:cubicBezTo>
                  <a:cubicBezTo>
                    <a:pt x="2370023" y="1383058"/>
                    <a:pt x="1973171" y="1773038"/>
                    <a:pt x="1487868" y="1768799"/>
                  </a:cubicBezTo>
                  <a:lnTo>
                    <a:pt x="244916" y="1757941"/>
                  </a:lnTo>
                  <a:cubicBezTo>
                    <a:pt x="243021" y="1760093"/>
                    <a:pt x="240936" y="1760194"/>
                    <a:pt x="238844" y="1760193"/>
                  </a:cubicBezTo>
                  <a:lnTo>
                    <a:pt x="232478" y="1757834"/>
                  </a:lnTo>
                  <a:lnTo>
                    <a:pt x="215240" y="1757683"/>
                  </a:lnTo>
                  <a:lnTo>
                    <a:pt x="215239" y="1757682"/>
                  </a:lnTo>
                  <a:lnTo>
                    <a:pt x="215233" y="1757683"/>
                  </a:lnTo>
                  <a:lnTo>
                    <a:pt x="215233" y="1757679"/>
                  </a:lnTo>
                  <a:lnTo>
                    <a:pt x="200021" y="1745799"/>
                  </a:lnTo>
                  <a:cubicBezTo>
                    <a:pt x="85924" y="1677713"/>
                    <a:pt x="0" y="1316657"/>
                    <a:pt x="0" y="881792"/>
                  </a:cubicBezTo>
                  <a:cubicBezTo>
                    <a:pt x="0" y="483215"/>
                    <a:pt x="72182" y="146639"/>
                    <a:pt x="172783" y="42438"/>
                  </a:cubicBezTo>
                  <a:cubicBezTo>
                    <a:pt x="191110" y="13973"/>
                    <a:pt x="217565" y="-2559"/>
                    <a:pt x="239494" y="324"/>
                  </a:cubicBezTo>
                  <a:lnTo>
                    <a:pt x="1503219" y="11362"/>
                  </a:lnTo>
                  <a:cubicBezTo>
                    <a:pt x="1745871" y="13482"/>
                    <a:pt x="1964691" y="113754"/>
                    <a:pt x="2122319" y="274160"/>
                  </a:cubicBezTo>
                  <a:close/>
                </a:path>
              </a:pathLst>
            </a:cu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grpSp>
          <p:nvGrpSpPr>
            <p:cNvPr id="193" name="Group 8">
              <a:extLst>
                <a:ext uri="{FF2B5EF4-FFF2-40B4-BE49-F238E27FC236}">
                  <a16:creationId xmlns:a16="http://schemas.microsoft.com/office/drawing/2014/main" xmlns="" id="{F14E7E4E-3F8E-425D-8EB1-DC9D2A4A2773}"/>
                </a:ext>
              </a:extLst>
            </p:cNvPr>
            <p:cNvGrpSpPr/>
            <p:nvPr/>
          </p:nvGrpSpPr>
          <p:grpSpPr>
            <a:xfrm rot="15399350">
              <a:off x="1521477" y="4573908"/>
              <a:ext cx="1977189" cy="1689255"/>
              <a:chOff x="2066735" y="1837293"/>
              <a:chExt cx="2518148" cy="2151435"/>
            </a:xfrm>
          </p:grpSpPr>
          <p:sp>
            <p:nvSpPr>
              <p:cNvPr id="203" name="Round Same Side Corner Rectangle 2">
                <a:extLst>
                  <a:ext uri="{FF2B5EF4-FFF2-40B4-BE49-F238E27FC236}">
                    <a16:creationId xmlns:a16="http://schemas.microsoft.com/office/drawing/2014/main" xmlns="" id="{E394ACE6-00B7-4FF8-8BD0-F8DF97BF0F18}"/>
                  </a:ext>
                </a:extLst>
              </p:cNvPr>
              <p:cNvSpPr/>
              <p:nvPr/>
            </p:nvSpPr>
            <p:spPr>
              <a:xfrm rot="18900000">
                <a:off x="2066735" y="1837293"/>
                <a:ext cx="1757503" cy="215143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8EDAD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04" name="Oval 3">
                <a:extLst>
                  <a:ext uri="{FF2B5EF4-FFF2-40B4-BE49-F238E27FC236}">
                    <a16:creationId xmlns:a16="http://schemas.microsoft.com/office/drawing/2014/main" xmlns="" id="{D178D334-8C30-4667-A5F8-54F50312146B}"/>
                  </a:ext>
                </a:extLst>
              </p:cNvPr>
              <p:cNvSpPr/>
              <p:nvPr/>
            </p:nvSpPr>
            <p:spPr>
              <a:xfrm rot="2700000">
                <a:off x="3590577" y="2794901"/>
                <a:ext cx="231105" cy="1757506"/>
              </a:xfrm>
              <a:prstGeom prst="ellipse">
                <a:avLst/>
              </a:prstGeom>
              <a:solidFill>
                <a:srgbClr val="60BED4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sp>
          <p:nvSpPr>
            <p:cNvPr id="194" name="자유형: 도형 60">
              <a:extLst>
                <a:ext uri="{FF2B5EF4-FFF2-40B4-BE49-F238E27FC236}">
                  <a16:creationId xmlns:a16="http://schemas.microsoft.com/office/drawing/2014/main" xmlns="" id="{C01E15E5-09A1-4280-A043-E972F39FEE36}"/>
                </a:ext>
              </a:extLst>
            </p:cNvPr>
            <p:cNvSpPr/>
            <p:nvPr/>
          </p:nvSpPr>
          <p:spPr>
            <a:xfrm>
              <a:off x="4203359" y="3780988"/>
              <a:ext cx="405686" cy="327024"/>
            </a:xfrm>
            <a:custGeom>
              <a:avLst/>
              <a:gdLst>
                <a:gd name="connsiteX0" fmla="*/ 1426018 w 1699104"/>
                <a:gd name="connsiteY0" fmla="*/ 100 h 1369652"/>
                <a:gd name="connsiteX1" fmla="*/ 905616 w 1699104"/>
                <a:gd name="connsiteY1" fmla="*/ 806363 h 1369652"/>
                <a:gd name="connsiteX2" fmla="*/ 283242 w 1699104"/>
                <a:gd name="connsiteY2" fmla="*/ 523532 h 1369652"/>
                <a:gd name="connsiteX3" fmla="*/ 222649 w 1699104"/>
                <a:gd name="connsiteY3" fmla="*/ 437351 h 1369652"/>
                <a:gd name="connsiteX4" fmla="*/ 229092 w 1699104"/>
                <a:gd name="connsiteY4" fmla="*/ 431928 h 1369652"/>
                <a:gd name="connsiteX5" fmla="*/ 214241 w 1699104"/>
                <a:gd name="connsiteY5" fmla="*/ 431928 h 1369652"/>
                <a:gd name="connsiteX6" fmla="*/ 219121 w 1699104"/>
                <a:gd name="connsiteY6" fmla="*/ 466941 h 1369652"/>
                <a:gd name="connsiteX7" fmla="*/ 726011 w 1699104"/>
                <a:gd name="connsiteY7" fmla="*/ 922236 h 1369652"/>
                <a:gd name="connsiteX8" fmla="*/ 1670649 w 1699104"/>
                <a:gd name="connsiteY8" fmla="*/ 741110 h 1369652"/>
                <a:gd name="connsiteX9" fmla="*/ 531731 w 1699104"/>
                <a:gd name="connsiteY9" fmla="*/ 1324252 h 1369652"/>
                <a:gd name="connsiteX10" fmla="*/ 91918 w 1699104"/>
                <a:gd name="connsiteY10" fmla="*/ 541992 h 1369652"/>
                <a:gd name="connsiteX11" fmla="*/ 120379 w 1699104"/>
                <a:gd name="connsiteY11" fmla="*/ 467947 h 1369652"/>
                <a:gd name="connsiteX12" fmla="*/ 116938 w 1699104"/>
                <a:gd name="connsiteY12" fmla="*/ 431928 h 1369652"/>
                <a:gd name="connsiteX13" fmla="*/ 33060 w 1699104"/>
                <a:gd name="connsiteY13" fmla="*/ 431928 h 1369652"/>
                <a:gd name="connsiteX14" fmla="*/ 0 w 1699104"/>
                <a:gd name="connsiteY14" fmla="*/ 398866 h 1369652"/>
                <a:gd name="connsiteX15" fmla="*/ 0 w 1699104"/>
                <a:gd name="connsiteY15" fmla="*/ 295655 h 1369652"/>
                <a:gd name="connsiteX16" fmla="*/ 33060 w 1699104"/>
                <a:gd name="connsiteY16" fmla="*/ 262594 h 1369652"/>
                <a:gd name="connsiteX17" fmla="*/ 303652 w 1699104"/>
                <a:gd name="connsiteY17" fmla="*/ 262594 h 1369652"/>
                <a:gd name="connsiteX18" fmla="*/ 336714 w 1699104"/>
                <a:gd name="connsiteY18" fmla="*/ 295655 h 1369652"/>
                <a:gd name="connsiteX19" fmla="*/ 336714 w 1699104"/>
                <a:gd name="connsiteY19" fmla="*/ 398866 h 1369652"/>
                <a:gd name="connsiteX20" fmla="*/ 327031 w 1699104"/>
                <a:gd name="connsiteY20" fmla="*/ 422244 h 1369652"/>
                <a:gd name="connsiteX21" fmla="*/ 318665 w 1699104"/>
                <a:gd name="connsiteY21" fmla="*/ 425709 h 1369652"/>
                <a:gd name="connsiteX22" fmla="*/ 320999 w 1699104"/>
                <a:gd name="connsiteY22" fmla="*/ 428452 h 1369652"/>
                <a:gd name="connsiteX23" fmla="*/ 854625 w 1699104"/>
                <a:gd name="connsiteY23" fmla="*/ 512079 h 1369652"/>
                <a:gd name="connsiteX24" fmla="*/ 1426018 w 1699104"/>
                <a:gd name="connsiteY24" fmla="*/ 100 h 1369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99104" h="1369652">
                  <a:moveTo>
                    <a:pt x="1426018" y="100"/>
                  </a:moveTo>
                  <a:cubicBezTo>
                    <a:pt x="1538052" y="-1238"/>
                    <a:pt x="1521372" y="676489"/>
                    <a:pt x="905616" y="806363"/>
                  </a:cubicBezTo>
                  <a:cubicBezTo>
                    <a:pt x="615918" y="859803"/>
                    <a:pt x="247425" y="663322"/>
                    <a:pt x="283242" y="523532"/>
                  </a:cubicBezTo>
                  <a:cubicBezTo>
                    <a:pt x="295726" y="486047"/>
                    <a:pt x="248406" y="473678"/>
                    <a:pt x="222649" y="437351"/>
                  </a:cubicBezTo>
                  <a:lnTo>
                    <a:pt x="229092" y="431928"/>
                  </a:lnTo>
                  <a:lnTo>
                    <a:pt x="214241" y="431928"/>
                  </a:lnTo>
                  <a:lnTo>
                    <a:pt x="219121" y="466941"/>
                  </a:lnTo>
                  <a:cubicBezTo>
                    <a:pt x="244983" y="601662"/>
                    <a:pt x="334031" y="752109"/>
                    <a:pt x="726011" y="922236"/>
                  </a:cubicBezTo>
                  <a:cubicBezTo>
                    <a:pt x="1154486" y="1061180"/>
                    <a:pt x="1595961" y="678971"/>
                    <a:pt x="1670649" y="741110"/>
                  </a:cubicBezTo>
                  <a:cubicBezTo>
                    <a:pt x="1796893" y="821695"/>
                    <a:pt x="1518097" y="1557237"/>
                    <a:pt x="531731" y="1324252"/>
                  </a:cubicBezTo>
                  <a:cubicBezTo>
                    <a:pt x="208334" y="1231723"/>
                    <a:pt x="-112945" y="851176"/>
                    <a:pt x="91918" y="541992"/>
                  </a:cubicBezTo>
                  <a:cubicBezTo>
                    <a:pt x="120456" y="512888"/>
                    <a:pt x="123138" y="500113"/>
                    <a:pt x="120379" y="467947"/>
                  </a:cubicBezTo>
                  <a:lnTo>
                    <a:pt x="116938" y="431928"/>
                  </a:lnTo>
                  <a:lnTo>
                    <a:pt x="33060" y="431928"/>
                  </a:lnTo>
                  <a:cubicBezTo>
                    <a:pt x="14802" y="431928"/>
                    <a:pt x="0" y="417126"/>
                    <a:pt x="0" y="398866"/>
                  </a:cubicBezTo>
                  <a:lnTo>
                    <a:pt x="0" y="295655"/>
                  </a:lnTo>
                  <a:cubicBezTo>
                    <a:pt x="0" y="277396"/>
                    <a:pt x="14802" y="262594"/>
                    <a:pt x="33060" y="262594"/>
                  </a:cubicBezTo>
                  <a:lnTo>
                    <a:pt x="303652" y="262594"/>
                  </a:lnTo>
                  <a:cubicBezTo>
                    <a:pt x="321912" y="262594"/>
                    <a:pt x="336714" y="277396"/>
                    <a:pt x="336714" y="295655"/>
                  </a:cubicBezTo>
                  <a:lnTo>
                    <a:pt x="336714" y="398866"/>
                  </a:lnTo>
                  <a:cubicBezTo>
                    <a:pt x="336714" y="407996"/>
                    <a:pt x="333014" y="416262"/>
                    <a:pt x="327031" y="422244"/>
                  </a:cubicBezTo>
                  <a:lnTo>
                    <a:pt x="318665" y="425709"/>
                  </a:lnTo>
                  <a:lnTo>
                    <a:pt x="320999" y="428452"/>
                  </a:lnTo>
                  <a:cubicBezTo>
                    <a:pt x="391696" y="499969"/>
                    <a:pt x="533781" y="563301"/>
                    <a:pt x="854625" y="512079"/>
                  </a:cubicBezTo>
                  <a:cubicBezTo>
                    <a:pt x="1189479" y="428452"/>
                    <a:pt x="1354858" y="-7609"/>
                    <a:pt x="1426018" y="100"/>
                  </a:cubicBezTo>
                  <a:close/>
                </a:path>
              </a:pathLst>
            </a:cu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95" name="자유형: 도형 61">
              <a:extLst>
                <a:ext uri="{FF2B5EF4-FFF2-40B4-BE49-F238E27FC236}">
                  <a16:creationId xmlns:a16="http://schemas.microsoft.com/office/drawing/2014/main" xmlns="" id="{F8B8C415-54A2-43DA-8951-4ABD69C95030}"/>
                </a:ext>
              </a:extLst>
            </p:cNvPr>
            <p:cNvSpPr/>
            <p:nvPr/>
          </p:nvSpPr>
          <p:spPr>
            <a:xfrm rot="2641289">
              <a:off x="3241278" y="4769338"/>
              <a:ext cx="254129" cy="357605"/>
            </a:xfrm>
            <a:custGeom>
              <a:avLst/>
              <a:gdLst>
                <a:gd name="connsiteX0" fmla="*/ 409448 w 556511"/>
                <a:gd name="connsiteY0" fmla="*/ 633953 h 783112"/>
                <a:gd name="connsiteX1" fmla="*/ 532137 w 556511"/>
                <a:gd name="connsiteY1" fmla="*/ 636049 h 783112"/>
                <a:gd name="connsiteX2" fmla="*/ 530042 w 556511"/>
                <a:gd name="connsiteY2" fmla="*/ 758738 h 783112"/>
                <a:gd name="connsiteX3" fmla="*/ 407353 w 556511"/>
                <a:gd name="connsiteY3" fmla="*/ 756642 h 783112"/>
                <a:gd name="connsiteX4" fmla="*/ 409448 w 556511"/>
                <a:gd name="connsiteY4" fmla="*/ 633953 h 783112"/>
                <a:gd name="connsiteX5" fmla="*/ 354773 w 556511"/>
                <a:gd name="connsiteY5" fmla="*/ 439280 h 783112"/>
                <a:gd name="connsiteX6" fmla="*/ 477463 w 556511"/>
                <a:gd name="connsiteY6" fmla="*/ 441376 h 783112"/>
                <a:gd name="connsiteX7" fmla="*/ 475367 w 556511"/>
                <a:gd name="connsiteY7" fmla="*/ 564065 h 783112"/>
                <a:gd name="connsiteX8" fmla="*/ 352678 w 556511"/>
                <a:gd name="connsiteY8" fmla="*/ 561970 h 783112"/>
                <a:gd name="connsiteX9" fmla="*/ 354773 w 556511"/>
                <a:gd name="connsiteY9" fmla="*/ 439280 h 783112"/>
                <a:gd name="connsiteX10" fmla="*/ 218360 w 556511"/>
                <a:gd name="connsiteY10" fmla="*/ 571112 h 783112"/>
                <a:gd name="connsiteX11" fmla="*/ 341049 w 556511"/>
                <a:gd name="connsiteY11" fmla="*/ 573208 h 783112"/>
                <a:gd name="connsiteX12" fmla="*/ 338953 w 556511"/>
                <a:gd name="connsiteY12" fmla="*/ 695897 h 783112"/>
                <a:gd name="connsiteX13" fmla="*/ 216264 w 556511"/>
                <a:gd name="connsiteY13" fmla="*/ 693802 h 783112"/>
                <a:gd name="connsiteX14" fmla="*/ 218360 w 556511"/>
                <a:gd name="connsiteY14" fmla="*/ 571112 h 783112"/>
                <a:gd name="connsiteX15" fmla="*/ 26470 w 556511"/>
                <a:gd name="connsiteY15" fmla="*/ 509047 h 783112"/>
                <a:gd name="connsiteX16" fmla="*/ 149159 w 556511"/>
                <a:gd name="connsiteY16" fmla="*/ 511142 h 783112"/>
                <a:gd name="connsiteX17" fmla="*/ 147063 w 556511"/>
                <a:gd name="connsiteY17" fmla="*/ 633831 h 783112"/>
                <a:gd name="connsiteX18" fmla="*/ 24374 w 556511"/>
                <a:gd name="connsiteY18" fmla="*/ 631736 h 783112"/>
                <a:gd name="connsiteX19" fmla="*/ 26470 w 556511"/>
                <a:gd name="connsiteY19" fmla="*/ 509047 h 783112"/>
                <a:gd name="connsiteX20" fmla="*/ 149112 w 556511"/>
                <a:gd name="connsiteY20" fmla="*/ 298004 h 783112"/>
                <a:gd name="connsiteX21" fmla="*/ 138636 w 556511"/>
                <a:gd name="connsiteY21" fmla="*/ 315689 h 783112"/>
                <a:gd name="connsiteX22" fmla="*/ 184643 w 556511"/>
                <a:gd name="connsiteY22" fmla="*/ 363295 h 783112"/>
                <a:gd name="connsiteX23" fmla="*/ 191908 w 556511"/>
                <a:gd name="connsiteY23" fmla="*/ 358647 h 783112"/>
                <a:gd name="connsiteX24" fmla="*/ 224662 w 556511"/>
                <a:gd name="connsiteY24" fmla="*/ 352852 h 783112"/>
                <a:gd name="connsiteX25" fmla="*/ 229469 w 556511"/>
                <a:gd name="connsiteY25" fmla="*/ 353874 h 783112"/>
                <a:gd name="connsiteX26" fmla="*/ 211297 w 556511"/>
                <a:gd name="connsiteY26" fmla="*/ 335640 h 783112"/>
                <a:gd name="connsiteX27" fmla="*/ 202581 w 556511"/>
                <a:gd name="connsiteY27" fmla="*/ 308036 h 783112"/>
                <a:gd name="connsiteX28" fmla="*/ 234559 w 556511"/>
                <a:gd name="connsiteY28" fmla="*/ 247451 h 783112"/>
                <a:gd name="connsiteX29" fmla="*/ 189883 w 556511"/>
                <a:gd name="connsiteY29" fmla="*/ 278803 h 783112"/>
                <a:gd name="connsiteX30" fmla="*/ 164461 w 556511"/>
                <a:gd name="connsiteY30" fmla="*/ 235888 h 783112"/>
                <a:gd name="connsiteX31" fmla="*/ 172895 w 556511"/>
                <a:gd name="connsiteY31" fmla="*/ 247139 h 783112"/>
                <a:gd name="connsiteX32" fmla="*/ 170873 w 556511"/>
                <a:gd name="connsiteY32" fmla="*/ 261272 h 783112"/>
                <a:gd name="connsiteX33" fmla="*/ 162981 w 556511"/>
                <a:gd name="connsiteY33" fmla="*/ 274594 h 783112"/>
                <a:gd name="connsiteX34" fmla="*/ 175755 w 556511"/>
                <a:gd name="connsiteY34" fmla="*/ 269160 h 783112"/>
                <a:gd name="connsiteX35" fmla="*/ 224226 w 556511"/>
                <a:gd name="connsiteY35" fmla="*/ 233222 h 783112"/>
                <a:gd name="connsiteX36" fmla="*/ 170475 w 556511"/>
                <a:gd name="connsiteY36" fmla="*/ 235506 h 783112"/>
                <a:gd name="connsiteX37" fmla="*/ 262987 w 556511"/>
                <a:gd name="connsiteY37" fmla="*/ 61806 h 783112"/>
                <a:gd name="connsiteX38" fmla="*/ 259843 w 556511"/>
                <a:gd name="connsiteY38" fmla="*/ 217979 h 783112"/>
                <a:gd name="connsiteX39" fmla="*/ 157649 w 556511"/>
                <a:gd name="connsiteY39" fmla="*/ 173434 h 783112"/>
                <a:gd name="connsiteX40" fmla="*/ 256699 w 556511"/>
                <a:gd name="connsiteY40" fmla="*/ 228985 h 783112"/>
                <a:gd name="connsiteX41" fmla="*/ 269276 w 556511"/>
                <a:gd name="connsiteY41" fmla="*/ 340612 h 783112"/>
                <a:gd name="connsiteX42" fmla="*/ 269801 w 556511"/>
                <a:gd name="connsiteY42" fmla="*/ 229509 h 783112"/>
                <a:gd name="connsiteX43" fmla="*/ 411300 w 556511"/>
                <a:gd name="connsiteY43" fmla="*/ 296066 h 783112"/>
                <a:gd name="connsiteX44" fmla="*/ 277661 w 556511"/>
                <a:gd name="connsiteY44" fmla="*/ 221648 h 783112"/>
                <a:gd name="connsiteX45" fmla="*/ 435408 w 556511"/>
                <a:gd name="connsiteY45" fmla="*/ 122074 h 783112"/>
                <a:gd name="connsiteX46" fmla="*/ 269800 w 556511"/>
                <a:gd name="connsiteY46" fmla="*/ 214835 h 783112"/>
                <a:gd name="connsiteX47" fmla="*/ 262987 w 556511"/>
                <a:gd name="connsiteY47" fmla="*/ 61806 h 783112"/>
                <a:gd name="connsiteX48" fmla="*/ 146238 w 556511"/>
                <a:gd name="connsiteY48" fmla="*/ 89082 h 783112"/>
                <a:gd name="connsiteX49" fmla="*/ 212479 w 556511"/>
                <a:gd name="connsiteY49" fmla="*/ 166417 h 783112"/>
                <a:gd name="connsiteX50" fmla="*/ 205626 w 556511"/>
                <a:gd name="connsiteY50" fmla="*/ 117253 h 783112"/>
                <a:gd name="connsiteX51" fmla="*/ 210194 w 556511"/>
                <a:gd name="connsiteY51" fmla="*/ 38831 h 783112"/>
                <a:gd name="connsiteX52" fmla="*/ 227558 w 556511"/>
                <a:gd name="connsiteY52" fmla="*/ 70334 h 783112"/>
                <a:gd name="connsiteX53" fmla="*/ 313743 w 556511"/>
                <a:gd name="connsiteY53" fmla="*/ 0 h 783112"/>
                <a:gd name="connsiteX54" fmla="*/ 282763 w 556511"/>
                <a:gd name="connsiteY54" fmla="*/ 167120 h 783112"/>
                <a:gd name="connsiteX55" fmla="*/ 371421 w 556511"/>
                <a:gd name="connsiteY55" fmla="*/ 64718 h 783112"/>
                <a:gd name="connsiteX56" fmla="*/ 365142 w 556511"/>
                <a:gd name="connsiteY56" fmla="*/ 100216 h 783112"/>
                <a:gd name="connsiteX57" fmla="*/ 519318 w 556511"/>
                <a:gd name="connsiteY57" fmla="*/ 71570 h 783112"/>
                <a:gd name="connsiteX58" fmla="*/ 411676 w 556511"/>
                <a:gd name="connsiteY58" fmla="*/ 188923 h 783112"/>
                <a:gd name="connsiteX59" fmla="*/ 454600 w 556511"/>
                <a:gd name="connsiteY59" fmla="*/ 204052 h 783112"/>
                <a:gd name="connsiteX60" fmla="*/ 348005 w 556511"/>
                <a:gd name="connsiteY60" fmla="*/ 210905 h 783112"/>
                <a:gd name="connsiteX61" fmla="*/ 319835 w 556511"/>
                <a:gd name="connsiteY61" fmla="*/ 227655 h 783112"/>
                <a:gd name="connsiteX62" fmla="*/ 482010 w 556511"/>
                <a:gd name="connsiteY62" fmla="*/ 287953 h 783112"/>
                <a:gd name="connsiteX63" fmla="*/ 379222 w 556511"/>
                <a:gd name="connsiteY63" fmla="*/ 320544 h 783112"/>
                <a:gd name="connsiteX64" fmla="*/ 400541 w 556511"/>
                <a:gd name="connsiteY64" fmla="*/ 355568 h 783112"/>
                <a:gd name="connsiteX65" fmla="*/ 332016 w 556511"/>
                <a:gd name="connsiteY65" fmla="*/ 347193 h 783112"/>
                <a:gd name="connsiteX66" fmla="*/ 293947 w 556511"/>
                <a:gd name="connsiteY66" fmla="*/ 290850 h 783112"/>
                <a:gd name="connsiteX67" fmla="*/ 303865 w 556511"/>
                <a:gd name="connsiteY67" fmla="*/ 332776 h 783112"/>
                <a:gd name="connsiteX68" fmla="*/ 319548 w 556511"/>
                <a:gd name="connsiteY68" fmla="*/ 389504 h 783112"/>
                <a:gd name="connsiteX69" fmla="*/ 284768 w 556511"/>
                <a:gd name="connsiteY69" fmla="*/ 378756 h 783112"/>
                <a:gd name="connsiteX70" fmla="*/ 285572 w 556511"/>
                <a:gd name="connsiteY70" fmla="*/ 379310 h 783112"/>
                <a:gd name="connsiteX71" fmla="*/ 283477 w 556511"/>
                <a:gd name="connsiteY71" fmla="*/ 501999 h 783112"/>
                <a:gd name="connsiteX72" fmla="*/ 160788 w 556511"/>
                <a:gd name="connsiteY72" fmla="*/ 499904 h 783112"/>
                <a:gd name="connsiteX73" fmla="*/ 143335 w 556511"/>
                <a:gd name="connsiteY73" fmla="*/ 405588 h 783112"/>
                <a:gd name="connsiteX74" fmla="*/ 152216 w 556511"/>
                <a:gd name="connsiteY74" fmla="*/ 392698 h 783112"/>
                <a:gd name="connsiteX75" fmla="*/ 115514 w 556511"/>
                <a:gd name="connsiteY75" fmla="*/ 354720 h 783112"/>
                <a:gd name="connsiteX76" fmla="*/ 71794 w 556511"/>
                <a:gd name="connsiteY76" fmla="*/ 428521 h 783112"/>
                <a:gd name="connsiteX77" fmla="*/ 46237 w 556511"/>
                <a:gd name="connsiteY77" fmla="*/ 435063 h 783112"/>
                <a:gd name="connsiteX78" fmla="*/ 45700 w 556511"/>
                <a:gd name="connsiteY78" fmla="*/ 434745 h 783112"/>
                <a:gd name="connsiteX79" fmla="*/ 39159 w 556511"/>
                <a:gd name="connsiteY79" fmla="*/ 409188 h 783112"/>
                <a:gd name="connsiteX80" fmla="*/ 138238 w 556511"/>
                <a:gd name="connsiteY80" fmla="*/ 241939 h 783112"/>
                <a:gd name="connsiteX81" fmla="*/ 149608 w 556511"/>
                <a:gd name="connsiteY81" fmla="*/ 233415 h 783112"/>
                <a:gd name="connsiteX82" fmla="*/ 142835 w 556511"/>
                <a:gd name="connsiteY82" fmla="*/ 230691 h 783112"/>
                <a:gd name="connsiteX83" fmla="*/ 117305 w 556511"/>
                <a:gd name="connsiteY83" fmla="*/ 156085 h 783112"/>
                <a:gd name="connsiteX84" fmla="*/ 138110 w 556511"/>
                <a:gd name="connsiteY84" fmla="*/ 170274 h 783112"/>
                <a:gd name="connsiteX85" fmla="*/ 146238 w 556511"/>
                <a:gd name="connsiteY85" fmla="*/ 89082 h 783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556511" h="783112">
                  <a:moveTo>
                    <a:pt x="409448" y="633953"/>
                  </a:moveTo>
                  <a:cubicBezTo>
                    <a:pt x="443906" y="600652"/>
                    <a:pt x="498836" y="601590"/>
                    <a:pt x="532137" y="636049"/>
                  </a:cubicBezTo>
                  <a:cubicBezTo>
                    <a:pt x="565438" y="670507"/>
                    <a:pt x="564500" y="725437"/>
                    <a:pt x="530042" y="758738"/>
                  </a:cubicBezTo>
                  <a:cubicBezTo>
                    <a:pt x="495583" y="792039"/>
                    <a:pt x="440653" y="791100"/>
                    <a:pt x="407353" y="756642"/>
                  </a:cubicBezTo>
                  <a:cubicBezTo>
                    <a:pt x="374052" y="722184"/>
                    <a:pt x="374990" y="667254"/>
                    <a:pt x="409448" y="633953"/>
                  </a:cubicBezTo>
                  <a:close/>
                  <a:moveTo>
                    <a:pt x="354773" y="439280"/>
                  </a:moveTo>
                  <a:cubicBezTo>
                    <a:pt x="389232" y="405979"/>
                    <a:pt x="444162" y="406918"/>
                    <a:pt x="477463" y="441376"/>
                  </a:cubicBezTo>
                  <a:cubicBezTo>
                    <a:pt x="510763" y="475834"/>
                    <a:pt x="509825" y="530764"/>
                    <a:pt x="475367" y="564065"/>
                  </a:cubicBezTo>
                  <a:cubicBezTo>
                    <a:pt x="440909" y="597366"/>
                    <a:pt x="385979" y="596428"/>
                    <a:pt x="352678" y="561970"/>
                  </a:cubicBezTo>
                  <a:cubicBezTo>
                    <a:pt x="319377" y="527511"/>
                    <a:pt x="320315" y="472581"/>
                    <a:pt x="354773" y="439280"/>
                  </a:cubicBezTo>
                  <a:close/>
                  <a:moveTo>
                    <a:pt x="218360" y="571112"/>
                  </a:moveTo>
                  <a:cubicBezTo>
                    <a:pt x="252818" y="537811"/>
                    <a:pt x="307748" y="538750"/>
                    <a:pt x="341049" y="573208"/>
                  </a:cubicBezTo>
                  <a:cubicBezTo>
                    <a:pt x="374350" y="607666"/>
                    <a:pt x="373412" y="662596"/>
                    <a:pt x="338953" y="695897"/>
                  </a:cubicBezTo>
                  <a:cubicBezTo>
                    <a:pt x="304495" y="729198"/>
                    <a:pt x="249565" y="728260"/>
                    <a:pt x="216264" y="693802"/>
                  </a:cubicBezTo>
                  <a:cubicBezTo>
                    <a:pt x="182963" y="659343"/>
                    <a:pt x="183901" y="604413"/>
                    <a:pt x="218360" y="571112"/>
                  </a:cubicBezTo>
                  <a:close/>
                  <a:moveTo>
                    <a:pt x="26470" y="509047"/>
                  </a:moveTo>
                  <a:cubicBezTo>
                    <a:pt x="60928" y="475746"/>
                    <a:pt x="115858" y="476684"/>
                    <a:pt x="149159" y="511142"/>
                  </a:cubicBezTo>
                  <a:cubicBezTo>
                    <a:pt x="182460" y="545601"/>
                    <a:pt x="181521" y="600530"/>
                    <a:pt x="147063" y="633831"/>
                  </a:cubicBezTo>
                  <a:cubicBezTo>
                    <a:pt x="112605" y="667132"/>
                    <a:pt x="57675" y="666194"/>
                    <a:pt x="24374" y="631736"/>
                  </a:cubicBezTo>
                  <a:cubicBezTo>
                    <a:pt x="-8927" y="597278"/>
                    <a:pt x="-7989" y="542348"/>
                    <a:pt x="26470" y="509047"/>
                  </a:cubicBezTo>
                  <a:close/>
                  <a:moveTo>
                    <a:pt x="149112" y="298004"/>
                  </a:moveTo>
                  <a:lnTo>
                    <a:pt x="138636" y="315689"/>
                  </a:lnTo>
                  <a:lnTo>
                    <a:pt x="184643" y="363295"/>
                  </a:lnTo>
                  <a:lnTo>
                    <a:pt x="191908" y="358647"/>
                  </a:lnTo>
                  <a:cubicBezTo>
                    <a:pt x="202424" y="354590"/>
                    <a:pt x="213561" y="352663"/>
                    <a:pt x="224662" y="352852"/>
                  </a:cubicBezTo>
                  <a:lnTo>
                    <a:pt x="229469" y="353874"/>
                  </a:lnTo>
                  <a:lnTo>
                    <a:pt x="211297" y="335640"/>
                  </a:lnTo>
                  <a:cubicBezTo>
                    <a:pt x="206066" y="327667"/>
                    <a:pt x="202768" y="318490"/>
                    <a:pt x="202581" y="308036"/>
                  </a:cubicBezTo>
                  <a:cubicBezTo>
                    <a:pt x="203282" y="287666"/>
                    <a:pt x="238049" y="275681"/>
                    <a:pt x="234559" y="247451"/>
                  </a:cubicBezTo>
                  <a:cubicBezTo>
                    <a:pt x="219077" y="260653"/>
                    <a:pt x="204775" y="270449"/>
                    <a:pt x="189883" y="278803"/>
                  </a:cubicBezTo>
                  <a:close/>
                  <a:moveTo>
                    <a:pt x="164461" y="235888"/>
                  </a:moveTo>
                  <a:lnTo>
                    <a:pt x="172895" y="247139"/>
                  </a:lnTo>
                  <a:cubicBezTo>
                    <a:pt x="174079" y="251764"/>
                    <a:pt x="173499" y="256840"/>
                    <a:pt x="170873" y="261272"/>
                  </a:cubicBezTo>
                  <a:lnTo>
                    <a:pt x="162981" y="274594"/>
                  </a:lnTo>
                  <a:lnTo>
                    <a:pt x="175755" y="269160"/>
                  </a:lnTo>
                  <a:cubicBezTo>
                    <a:pt x="191781" y="261329"/>
                    <a:pt x="207349" y="251140"/>
                    <a:pt x="224226" y="233222"/>
                  </a:cubicBezTo>
                  <a:cubicBezTo>
                    <a:pt x="205572" y="223002"/>
                    <a:pt x="185738" y="231945"/>
                    <a:pt x="170475" y="235506"/>
                  </a:cubicBezTo>
                  <a:close/>
                  <a:moveTo>
                    <a:pt x="262987" y="61806"/>
                  </a:moveTo>
                  <a:cubicBezTo>
                    <a:pt x="222285" y="121026"/>
                    <a:pt x="248663" y="181818"/>
                    <a:pt x="259843" y="217979"/>
                  </a:cubicBezTo>
                  <a:cubicBezTo>
                    <a:pt x="226477" y="211691"/>
                    <a:pt x="191014" y="205402"/>
                    <a:pt x="157649" y="173434"/>
                  </a:cubicBezTo>
                  <a:cubicBezTo>
                    <a:pt x="184901" y="220774"/>
                    <a:pt x="227351" y="221997"/>
                    <a:pt x="256699" y="228985"/>
                  </a:cubicBezTo>
                  <a:cubicBezTo>
                    <a:pt x="240977" y="268290"/>
                    <a:pt x="254602" y="304976"/>
                    <a:pt x="269276" y="340612"/>
                  </a:cubicBezTo>
                  <a:cubicBezTo>
                    <a:pt x="257397" y="305849"/>
                    <a:pt x="252856" y="262176"/>
                    <a:pt x="269801" y="229509"/>
                  </a:cubicBezTo>
                  <a:cubicBezTo>
                    <a:pt x="297052" y="276326"/>
                    <a:pt x="364657" y="291175"/>
                    <a:pt x="411300" y="296066"/>
                  </a:cubicBezTo>
                  <a:cubicBezTo>
                    <a:pt x="359417" y="286459"/>
                    <a:pt x="301245" y="260604"/>
                    <a:pt x="277661" y="221648"/>
                  </a:cubicBezTo>
                  <a:lnTo>
                    <a:pt x="435408" y="122074"/>
                  </a:lnTo>
                  <a:lnTo>
                    <a:pt x="269800" y="214835"/>
                  </a:lnTo>
                  <a:cubicBezTo>
                    <a:pt x="241151" y="158759"/>
                    <a:pt x="241850" y="105828"/>
                    <a:pt x="262987" y="61806"/>
                  </a:cubicBezTo>
                  <a:close/>
                  <a:moveTo>
                    <a:pt x="146238" y="89082"/>
                  </a:moveTo>
                  <a:cubicBezTo>
                    <a:pt x="200811" y="120101"/>
                    <a:pt x="193019" y="175752"/>
                    <a:pt x="212479" y="166417"/>
                  </a:cubicBezTo>
                  <a:cubicBezTo>
                    <a:pt x="232730" y="155619"/>
                    <a:pt x="219964" y="130148"/>
                    <a:pt x="205626" y="117253"/>
                  </a:cubicBezTo>
                  <a:cubicBezTo>
                    <a:pt x="187234" y="102119"/>
                    <a:pt x="177227" y="75977"/>
                    <a:pt x="210194" y="38831"/>
                  </a:cubicBezTo>
                  <a:cubicBezTo>
                    <a:pt x="215982" y="49332"/>
                    <a:pt x="214957" y="74507"/>
                    <a:pt x="227558" y="70334"/>
                  </a:cubicBezTo>
                  <a:cubicBezTo>
                    <a:pt x="242137" y="44618"/>
                    <a:pt x="234704" y="14710"/>
                    <a:pt x="313743" y="0"/>
                  </a:cubicBezTo>
                  <a:cubicBezTo>
                    <a:pt x="334337" y="159473"/>
                    <a:pt x="299903" y="101979"/>
                    <a:pt x="282763" y="167120"/>
                  </a:cubicBezTo>
                  <a:cubicBezTo>
                    <a:pt x="338345" y="169846"/>
                    <a:pt x="321604" y="83479"/>
                    <a:pt x="371421" y="64718"/>
                  </a:cubicBezTo>
                  <a:cubicBezTo>
                    <a:pt x="366358" y="77424"/>
                    <a:pt x="364440" y="89607"/>
                    <a:pt x="365142" y="100216"/>
                  </a:cubicBezTo>
                  <a:cubicBezTo>
                    <a:pt x="392776" y="55206"/>
                    <a:pt x="421982" y="81992"/>
                    <a:pt x="519318" y="71570"/>
                  </a:cubicBezTo>
                  <a:cubicBezTo>
                    <a:pt x="459854" y="118549"/>
                    <a:pt x="494199" y="186490"/>
                    <a:pt x="411676" y="188923"/>
                  </a:cubicBezTo>
                  <a:cubicBezTo>
                    <a:pt x="425634" y="195014"/>
                    <a:pt x="435924" y="200057"/>
                    <a:pt x="454600" y="204052"/>
                  </a:cubicBezTo>
                  <a:cubicBezTo>
                    <a:pt x="431646" y="225727"/>
                    <a:pt x="404500" y="221722"/>
                    <a:pt x="348005" y="210905"/>
                  </a:cubicBezTo>
                  <a:cubicBezTo>
                    <a:pt x="338091" y="209151"/>
                    <a:pt x="328177" y="213162"/>
                    <a:pt x="319835" y="227655"/>
                  </a:cubicBezTo>
                  <a:cubicBezTo>
                    <a:pt x="336160" y="250899"/>
                    <a:pt x="404893" y="195007"/>
                    <a:pt x="482010" y="287953"/>
                  </a:cubicBezTo>
                  <a:cubicBezTo>
                    <a:pt x="447747" y="300389"/>
                    <a:pt x="450694" y="353702"/>
                    <a:pt x="379222" y="320544"/>
                  </a:cubicBezTo>
                  <a:cubicBezTo>
                    <a:pt x="372179" y="338507"/>
                    <a:pt x="387670" y="348086"/>
                    <a:pt x="400541" y="355568"/>
                  </a:cubicBezTo>
                  <a:cubicBezTo>
                    <a:pt x="377700" y="352776"/>
                    <a:pt x="354334" y="375140"/>
                    <a:pt x="332016" y="347193"/>
                  </a:cubicBezTo>
                  <a:cubicBezTo>
                    <a:pt x="319327" y="328412"/>
                    <a:pt x="327075" y="287620"/>
                    <a:pt x="293947" y="290850"/>
                  </a:cubicBezTo>
                  <a:cubicBezTo>
                    <a:pt x="271436" y="300589"/>
                    <a:pt x="287545" y="313189"/>
                    <a:pt x="303865" y="332776"/>
                  </a:cubicBezTo>
                  <a:cubicBezTo>
                    <a:pt x="310752" y="341357"/>
                    <a:pt x="310113" y="362849"/>
                    <a:pt x="319548" y="389504"/>
                  </a:cubicBezTo>
                  <a:lnTo>
                    <a:pt x="284768" y="378756"/>
                  </a:lnTo>
                  <a:lnTo>
                    <a:pt x="285572" y="379310"/>
                  </a:lnTo>
                  <a:cubicBezTo>
                    <a:pt x="318873" y="413768"/>
                    <a:pt x="317935" y="468698"/>
                    <a:pt x="283477" y="501999"/>
                  </a:cubicBezTo>
                  <a:cubicBezTo>
                    <a:pt x="249019" y="535300"/>
                    <a:pt x="194089" y="534362"/>
                    <a:pt x="160788" y="499904"/>
                  </a:cubicBezTo>
                  <a:cubicBezTo>
                    <a:pt x="135812" y="474060"/>
                    <a:pt x="130096" y="436701"/>
                    <a:pt x="143335" y="405588"/>
                  </a:cubicBezTo>
                  <a:lnTo>
                    <a:pt x="152216" y="392698"/>
                  </a:lnTo>
                  <a:lnTo>
                    <a:pt x="115514" y="354720"/>
                  </a:lnTo>
                  <a:lnTo>
                    <a:pt x="71794" y="428521"/>
                  </a:lnTo>
                  <a:cubicBezTo>
                    <a:pt x="66543" y="437385"/>
                    <a:pt x="55100" y="440314"/>
                    <a:pt x="46237" y="435063"/>
                  </a:cubicBezTo>
                  <a:lnTo>
                    <a:pt x="45700" y="434745"/>
                  </a:lnTo>
                  <a:cubicBezTo>
                    <a:pt x="36837" y="429494"/>
                    <a:pt x="33908" y="418051"/>
                    <a:pt x="39159" y="409188"/>
                  </a:cubicBezTo>
                  <a:lnTo>
                    <a:pt x="138238" y="241939"/>
                  </a:lnTo>
                  <a:lnTo>
                    <a:pt x="149608" y="233415"/>
                  </a:lnTo>
                  <a:lnTo>
                    <a:pt x="142835" y="230691"/>
                  </a:lnTo>
                  <a:cubicBezTo>
                    <a:pt x="127987" y="221446"/>
                    <a:pt x="113066" y="200262"/>
                    <a:pt x="117305" y="156085"/>
                  </a:cubicBezTo>
                  <a:cubicBezTo>
                    <a:pt x="124240" y="160814"/>
                    <a:pt x="131699" y="159779"/>
                    <a:pt x="138110" y="170274"/>
                  </a:cubicBezTo>
                  <a:cubicBezTo>
                    <a:pt x="129289" y="139891"/>
                    <a:pt x="133571" y="119466"/>
                    <a:pt x="146238" y="89082"/>
                  </a:cubicBezTo>
                  <a:close/>
                </a:path>
              </a:pathLst>
            </a:cu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0BED4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96" name="자유형: 도형 62">
              <a:extLst>
                <a:ext uri="{FF2B5EF4-FFF2-40B4-BE49-F238E27FC236}">
                  <a16:creationId xmlns:a16="http://schemas.microsoft.com/office/drawing/2014/main" xmlns="" id="{64C61EA0-33B4-448A-8C20-F8023507B43C}"/>
                </a:ext>
              </a:extLst>
            </p:cNvPr>
            <p:cNvSpPr/>
            <p:nvPr/>
          </p:nvSpPr>
          <p:spPr>
            <a:xfrm rot="2806757">
              <a:off x="4165498" y="4116520"/>
              <a:ext cx="242193" cy="543280"/>
            </a:xfrm>
            <a:custGeom>
              <a:avLst/>
              <a:gdLst>
                <a:gd name="connsiteX0" fmla="*/ 164586 w 530376"/>
                <a:gd name="connsiteY0" fmla="*/ 839170 h 1189723"/>
                <a:gd name="connsiteX1" fmla="*/ 145748 w 530376"/>
                <a:gd name="connsiteY1" fmla="*/ 858009 h 1189723"/>
                <a:gd name="connsiteX2" fmla="*/ 164586 w 530376"/>
                <a:gd name="connsiteY2" fmla="*/ 876847 h 1189723"/>
                <a:gd name="connsiteX3" fmla="*/ 202263 w 530376"/>
                <a:gd name="connsiteY3" fmla="*/ 876847 h 1189723"/>
                <a:gd name="connsiteX4" fmla="*/ 221101 w 530376"/>
                <a:gd name="connsiteY4" fmla="*/ 858009 h 1189723"/>
                <a:gd name="connsiteX5" fmla="*/ 202263 w 530376"/>
                <a:gd name="connsiteY5" fmla="*/ 839170 h 1189723"/>
                <a:gd name="connsiteX6" fmla="*/ 481213 w 530376"/>
                <a:gd name="connsiteY6" fmla="*/ 121630 h 1189723"/>
                <a:gd name="connsiteX7" fmla="*/ 526963 w 530376"/>
                <a:gd name="connsiteY7" fmla="*/ 191424 h 1189723"/>
                <a:gd name="connsiteX8" fmla="*/ 299085 w 530376"/>
                <a:gd name="connsiteY8" fmla="*/ 300092 h 1189723"/>
                <a:gd name="connsiteX9" fmla="*/ 481213 w 530376"/>
                <a:gd name="connsiteY9" fmla="*/ 121630 h 1189723"/>
                <a:gd name="connsiteX10" fmla="*/ 49163 w 530376"/>
                <a:gd name="connsiteY10" fmla="*/ 118951 h 1189723"/>
                <a:gd name="connsiteX11" fmla="*/ 231292 w 530376"/>
                <a:gd name="connsiteY11" fmla="*/ 297413 h 1189723"/>
                <a:gd name="connsiteX12" fmla="*/ 3413 w 530376"/>
                <a:gd name="connsiteY12" fmla="*/ 188745 h 1189723"/>
                <a:gd name="connsiteX13" fmla="*/ 49163 w 530376"/>
                <a:gd name="connsiteY13" fmla="*/ 118951 h 1189723"/>
                <a:gd name="connsiteX14" fmla="*/ 264655 w 530376"/>
                <a:gd name="connsiteY14" fmla="*/ 6 h 1189723"/>
                <a:gd name="connsiteX15" fmla="*/ 310031 w 530376"/>
                <a:gd name="connsiteY15" fmla="*/ 25957 h 1189723"/>
                <a:gd name="connsiteX16" fmla="*/ 285847 w 530376"/>
                <a:gd name="connsiteY16" fmla="*/ 270825 h 1189723"/>
                <a:gd name="connsiteX17" fmla="*/ 266480 w 530376"/>
                <a:gd name="connsiteY17" fmla="*/ 303970 h 1189723"/>
                <a:gd name="connsiteX18" fmla="*/ 325588 w 530376"/>
                <a:gd name="connsiteY18" fmla="*/ 320384 h 1189723"/>
                <a:gd name="connsiteX19" fmla="*/ 387639 w 530376"/>
                <a:gd name="connsiteY19" fmla="*/ 376107 h 1189723"/>
                <a:gd name="connsiteX20" fmla="*/ 419186 w 530376"/>
                <a:gd name="connsiteY20" fmla="*/ 505113 h 1189723"/>
                <a:gd name="connsiteX21" fmla="*/ 419462 w 530376"/>
                <a:gd name="connsiteY21" fmla="*/ 556413 h 1189723"/>
                <a:gd name="connsiteX22" fmla="*/ 409765 w 530376"/>
                <a:gd name="connsiteY22" fmla="*/ 552397 h 1189723"/>
                <a:gd name="connsiteX23" fmla="*/ 321853 w 530376"/>
                <a:gd name="connsiteY23" fmla="*/ 552397 h 1189723"/>
                <a:gd name="connsiteX24" fmla="*/ 303015 w 530376"/>
                <a:gd name="connsiteY24" fmla="*/ 571235 h 1189723"/>
                <a:gd name="connsiteX25" fmla="*/ 321853 w 530376"/>
                <a:gd name="connsiteY25" fmla="*/ 590073 h 1189723"/>
                <a:gd name="connsiteX26" fmla="*/ 409765 w 530376"/>
                <a:gd name="connsiteY26" fmla="*/ 590073 h 1189723"/>
                <a:gd name="connsiteX27" fmla="*/ 418177 w 530376"/>
                <a:gd name="connsiteY27" fmla="*/ 586589 h 1189723"/>
                <a:gd name="connsiteX28" fmla="*/ 416025 w 530376"/>
                <a:gd name="connsiteY28" fmla="*/ 622569 h 1189723"/>
                <a:gd name="connsiteX29" fmla="*/ 360079 w 530376"/>
                <a:gd name="connsiteY29" fmla="*/ 622569 h 1189723"/>
                <a:gd name="connsiteX30" fmla="*/ 341241 w 530376"/>
                <a:gd name="connsiteY30" fmla="*/ 641408 h 1189723"/>
                <a:gd name="connsiteX31" fmla="*/ 360079 w 530376"/>
                <a:gd name="connsiteY31" fmla="*/ 660246 h 1189723"/>
                <a:gd name="connsiteX32" fmla="*/ 411944 w 530376"/>
                <a:gd name="connsiteY32" fmla="*/ 660246 h 1189723"/>
                <a:gd name="connsiteX33" fmla="*/ 404527 w 530376"/>
                <a:gd name="connsiteY33" fmla="*/ 723035 h 1189723"/>
                <a:gd name="connsiteX34" fmla="*/ 372875 w 530376"/>
                <a:gd name="connsiteY34" fmla="*/ 890194 h 1189723"/>
                <a:gd name="connsiteX35" fmla="*/ 361580 w 530376"/>
                <a:gd name="connsiteY35" fmla="*/ 935301 h 1189723"/>
                <a:gd name="connsiteX36" fmla="*/ 360291 w 530376"/>
                <a:gd name="connsiteY36" fmla="*/ 933390 h 1189723"/>
                <a:gd name="connsiteX37" fmla="*/ 346970 w 530376"/>
                <a:gd name="connsiteY37" fmla="*/ 927872 h 1189723"/>
                <a:gd name="connsiteX38" fmla="*/ 309294 w 530376"/>
                <a:gd name="connsiteY38" fmla="*/ 927872 h 1189723"/>
                <a:gd name="connsiteX39" fmla="*/ 290456 w 530376"/>
                <a:gd name="connsiteY39" fmla="*/ 946710 h 1189723"/>
                <a:gd name="connsiteX40" fmla="*/ 309294 w 530376"/>
                <a:gd name="connsiteY40" fmla="*/ 965548 h 1189723"/>
                <a:gd name="connsiteX41" fmla="*/ 346970 w 530376"/>
                <a:gd name="connsiteY41" fmla="*/ 965548 h 1189723"/>
                <a:gd name="connsiteX42" fmla="*/ 354820 w 530376"/>
                <a:gd name="connsiteY42" fmla="*/ 962297 h 1189723"/>
                <a:gd name="connsiteX43" fmla="*/ 353218 w 530376"/>
                <a:gd name="connsiteY43" fmla="*/ 968695 h 1189723"/>
                <a:gd name="connsiteX44" fmla="*/ 255023 w 530376"/>
                <a:gd name="connsiteY44" fmla="*/ 1189723 h 1189723"/>
                <a:gd name="connsiteX45" fmla="*/ 115239 w 530376"/>
                <a:gd name="connsiteY45" fmla="*/ 368939 h 1189723"/>
                <a:gd name="connsiteX46" fmla="*/ 256815 w 530376"/>
                <a:gd name="connsiteY46" fmla="*/ 301287 h 1189723"/>
                <a:gd name="connsiteX47" fmla="*/ 260359 w 530376"/>
                <a:gd name="connsiteY47" fmla="*/ 302271 h 1189723"/>
                <a:gd name="connsiteX48" fmla="*/ 240898 w 530376"/>
                <a:gd name="connsiteY48" fmla="*/ 271077 h 1189723"/>
                <a:gd name="connsiteX49" fmla="*/ 215549 w 530376"/>
                <a:gd name="connsiteY49" fmla="*/ 23471 h 1189723"/>
                <a:gd name="connsiteX50" fmla="*/ 264655 w 530376"/>
                <a:gd name="connsiteY50" fmla="*/ 6 h 1189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30376" h="1189723">
                  <a:moveTo>
                    <a:pt x="164586" y="839170"/>
                  </a:moveTo>
                  <a:cubicBezTo>
                    <a:pt x="154182" y="839170"/>
                    <a:pt x="145748" y="847605"/>
                    <a:pt x="145748" y="858009"/>
                  </a:cubicBezTo>
                  <a:cubicBezTo>
                    <a:pt x="145748" y="868413"/>
                    <a:pt x="154182" y="876847"/>
                    <a:pt x="164586" y="876847"/>
                  </a:cubicBezTo>
                  <a:lnTo>
                    <a:pt x="202263" y="876847"/>
                  </a:lnTo>
                  <a:cubicBezTo>
                    <a:pt x="212666" y="876847"/>
                    <a:pt x="221101" y="868413"/>
                    <a:pt x="221101" y="858009"/>
                  </a:cubicBezTo>
                  <a:cubicBezTo>
                    <a:pt x="221101" y="847605"/>
                    <a:pt x="212666" y="839170"/>
                    <a:pt x="202263" y="839170"/>
                  </a:cubicBezTo>
                  <a:close/>
                  <a:moveTo>
                    <a:pt x="481213" y="121630"/>
                  </a:moveTo>
                  <a:cubicBezTo>
                    <a:pt x="519912" y="128626"/>
                    <a:pt x="538567" y="154873"/>
                    <a:pt x="526963" y="191424"/>
                  </a:cubicBezTo>
                  <a:cubicBezTo>
                    <a:pt x="508224" y="242724"/>
                    <a:pt x="311157" y="316210"/>
                    <a:pt x="299085" y="300092"/>
                  </a:cubicBezTo>
                  <a:cubicBezTo>
                    <a:pt x="287497" y="282748"/>
                    <a:pt x="422108" y="119884"/>
                    <a:pt x="481213" y="121630"/>
                  </a:cubicBezTo>
                  <a:close/>
                  <a:moveTo>
                    <a:pt x="49163" y="118951"/>
                  </a:moveTo>
                  <a:cubicBezTo>
                    <a:pt x="108268" y="117205"/>
                    <a:pt x="242880" y="280069"/>
                    <a:pt x="231292" y="297413"/>
                  </a:cubicBezTo>
                  <a:cubicBezTo>
                    <a:pt x="219219" y="313531"/>
                    <a:pt x="22152" y="240045"/>
                    <a:pt x="3413" y="188745"/>
                  </a:cubicBezTo>
                  <a:cubicBezTo>
                    <a:pt x="-8191" y="152194"/>
                    <a:pt x="10464" y="125947"/>
                    <a:pt x="49163" y="118951"/>
                  </a:cubicBezTo>
                  <a:close/>
                  <a:moveTo>
                    <a:pt x="264655" y="6"/>
                  </a:moveTo>
                  <a:cubicBezTo>
                    <a:pt x="281023" y="265"/>
                    <a:pt x="296770" y="8760"/>
                    <a:pt x="310031" y="25957"/>
                  </a:cubicBezTo>
                  <a:cubicBezTo>
                    <a:pt x="336759" y="63874"/>
                    <a:pt x="310341" y="203188"/>
                    <a:pt x="285847" y="270825"/>
                  </a:cubicBezTo>
                  <a:lnTo>
                    <a:pt x="266480" y="303970"/>
                  </a:lnTo>
                  <a:lnTo>
                    <a:pt x="325588" y="320384"/>
                  </a:lnTo>
                  <a:cubicBezTo>
                    <a:pt x="347616" y="332798"/>
                    <a:pt x="368523" y="351316"/>
                    <a:pt x="387639" y="376107"/>
                  </a:cubicBezTo>
                  <a:cubicBezTo>
                    <a:pt x="406904" y="403437"/>
                    <a:pt x="416593" y="449038"/>
                    <a:pt x="419186" y="505113"/>
                  </a:cubicBezTo>
                  <a:lnTo>
                    <a:pt x="419462" y="556413"/>
                  </a:lnTo>
                  <a:lnTo>
                    <a:pt x="409765" y="552397"/>
                  </a:lnTo>
                  <a:lnTo>
                    <a:pt x="321853" y="552397"/>
                  </a:lnTo>
                  <a:cubicBezTo>
                    <a:pt x="311449" y="552397"/>
                    <a:pt x="303015" y="560831"/>
                    <a:pt x="303015" y="571235"/>
                  </a:cubicBezTo>
                  <a:cubicBezTo>
                    <a:pt x="303015" y="581639"/>
                    <a:pt x="311449" y="590073"/>
                    <a:pt x="321853" y="590073"/>
                  </a:cubicBezTo>
                  <a:lnTo>
                    <a:pt x="409765" y="590073"/>
                  </a:lnTo>
                  <a:lnTo>
                    <a:pt x="418177" y="586589"/>
                  </a:lnTo>
                  <a:lnTo>
                    <a:pt x="416025" y="622569"/>
                  </a:lnTo>
                  <a:lnTo>
                    <a:pt x="360079" y="622569"/>
                  </a:lnTo>
                  <a:cubicBezTo>
                    <a:pt x="349676" y="622569"/>
                    <a:pt x="341241" y="631004"/>
                    <a:pt x="341241" y="641408"/>
                  </a:cubicBezTo>
                  <a:cubicBezTo>
                    <a:pt x="341241" y="651811"/>
                    <a:pt x="349676" y="660246"/>
                    <a:pt x="360079" y="660246"/>
                  </a:cubicBezTo>
                  <a:lnTo>
                    <a:pt x="411944" y="660246"/>
                  </a:lnTo>
                  <a:lnTo>
                    <a:pt x="404527" y="723035"/>
                  </a:lnTo>
                  <a:cubicBezTo>
                    <a:pt x="396319" y="779000"/>
                    <a:pt x="385342" y="836061"/>
                    <a:pt x="372875" y="890194"/>
                  </a:cubicBezTo>
                  <a:lnTo>
                    <a:pt x="361580" y="935301"/>
                  </a:lnTo>
                  <a:lnTo>
                    <a:pt x="360291" y="933390"/>
                  </a:lnTo>
                  <a:cubicBezTo>
                    <a:pt x="356882" y="929981"/>
                    <a:pt x="352173" y="927872"/>
                    <a:pt x="346970" y="927872"/>
                  </a:cubicBezTo>
                  <a:lnTo>
                    <a:pt x="309294" y="927872"/>
                  </a:lnTo>
                  <a:cubicBezTo>
                    <a:pt x="298890" y="927872"/>
                    <a:pt x="290456" y="936306"/>
                    <a:pt x="290456" y="946710"/>
                  </a:cubicBezTo>
                  <a:cubicBezTo>
                    <a:pt x="290456" y="957114"/>
                    <a:pt x="298890" y="965548"/>
                    <a:pt x="309294" y="965548"/>
                  </a:cubicBezTo>
                  <a:lnTo>
                    <a:pt x="346970" y="965548"/>
                  </a:lnTo>
                  <a:lnTo>
                    <a:pt x="354820" y="962297"/>
                  </a:lnTo>
                  <a:lnTo>
                    <a:pt x="353218" y="968695"/>
                  </a:lnTo>
                  <a:cubicBezTo>
                    <a:pt x="319128" y="1094195"/>
                    <a:pt x="279729" y="1188825"/>
                    <a:pt x="255023" y="1189723"/>
                  </a:cubicBezTo>
                  <a:cubicBezTo>
                    <a:pt x="186923" y="1188528"/>
                    <a:pt x="544" y="524255"/>
                    <a:pt x="115239" y="368939"/>
                  </a:cubicBezTo>
                  <a:cubicBezTo>
                    <a:pt x="160639" y="323539"/>
                    <a:pt x="209623" y="300539"/>
                    <a:pt x="256815" y="301287"/>
                  </a:cubicBezTo>
                  <a:lnTo>
                    <a:pt x="260359" y="302271"/>
                  </a:lnTo>
                  <a:lnTo>
                    <a:pt x="240898" y="271077"/>
                  </a:lnTo>
                  <a:cubicBezTo>
                    <a:pt x="214617" y="203577"/>
                    <a:pt x="185713" y="63875"/>
                    <a:pt x="215549" y="23471"/>
                  </a:cubicBezTo>
                  <a:cubicBezTo>
                    <a:pt x="231296" y="7724"/>
                    <a:pt x="248286" y="-253"/>
                    <a:pt x="264655" y="6"/>
                  </a:cubicBezTo>
                  <a:close/>
                </a:path>
              </a:pathLst>
            </a:cu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97" name="자유형: 도형 63">
              <a:extLst>
                <a:ext uri="{FF2B5EF4-FFF2-40B4-BE49-F238E27FC236}">
                  <a16:creationId xmlns:a16="http://schemas.microsoft.com/office/drawing/2014/main" xmlns="" id="{801A01F9-7F99-4B8F-AAFE-1B8836BCA64C}"/>
                </a:ext>
              </a:extLst>
            </p:cNvPr>
            <p:cNvSpPr/>
            <p:nvPr/>
          </p:nvSpPr>
          <p:spPr>
            <a:xfrm rot="18726766">
              <a:off x="3613676" y="4692156"/>
              <a:ext cx="285447" cy="281665"/>
            </a:xfrm>
            <a:custGeom>
              <a:avLst/>
              <a:gdLst>
                <a:gd name="connsiteX0" fmla="*/ 111740 w 625097"/>
                <a:gd name="connsiteY0" fmla="*/ 502081 h 616816"/>
                <a:gd name="connsiteX1" fmla="*/ 86771 w 625097"/>
                <a:gd name="connsiteY1" fmla="*/ 502682 h 616816"/>
                <a:gd name="connsiteX2" fmla="*/ 63107 w 625097"/>
                <a:gd name="connsiteY2" fmla="*/ 521722 h 616816"/>
                <a:gd name="connsiteX3" fmla="*/ 82149 w 625097"/>
                <a:gd name="connsiteY3" fmla="*/ 545385 h 616816"/>
                <a:gd name="connsiteX4" fmla="*/ 105811 w 625097"/>
                <a:gd name="connsiteY4" fmla="*/ 526345 h 616816"/>
                <a:gd name="connsiteX5" fmla="*/ 111740 w 625097"/>
                <a:gd name="connsiteY5" fmla="*/ 502081 h 616816"/>
                <a:gd name="connsiteX6" fmla="*/ 231027 w 625097"/>
                <a:gd name="connsiteY6" fmla="*/ 480051 h 616816"/>
                <a:gd name="connsiteX7" fmla="*/ 206057 w 625097"/>
                <a:gd name="connsiteY7" fmla="*/ 480652 h 616816"/>
                <a:gd name="connsiteX8" fmla="*/ 182394 w 625097"/>
                <a:gd name="connsiteY8" fmla="*/ 499692 h 616816"/>
                <a:gd name="connsiteX9" fmla="*/ 201435 w 625097"/>
                <a:gd name="connsiteY9" fmla="*/ 523355 h 616816"/>
                <a:gd name="connsiteX10" fmla="*/ 201434 w 625097"/>
                <a:gd name="connsiteY10" fmla="*/ 523355 h 616816"/>
                <a:gd name="connsiteX11" fmla="*/ 225097 w 625097"/>
                <a:gd name="connsiteY11" fmla="*/ 504314 h 616816"/>
                <a:gd name="connsiteX12" fmla="*/ 231027 w 625097"/>
                <a:gd name="connsiteY12" fmla="*/ 480051 h 616816"/>
                <a:gd name="connsiteX13" fmla="*/ 145661 w 625097"/>
                <a:gd name="connsiteY13" fmla="*/ 385616 h 616816"/>
                <a:gd name="connsiteX14" fmla="*/ 120690 w 625097"/>
                <a:gd name="connsiteY14" fmla="*/ 386217 h 616816"/>
                <a:gd name="connsiteX15" fmla="*/ 97027 w 625097"/>
                <a:gd name="connsiteY15" fmla="*/ 405257 h 616816"/>
                <a:gd name="connsiteX16" fmla="*/ 116068 w 625097"/>
                <a:gd name="connsiteY16" fmla="*/ 428921 h 616816"/>
                <a:gd name="connsiteX17" fmla="*/ 116068 w 625097"/>
                <a:gd name="connsiteY17" fmla="*/ 428920 h 616816"/>
                <a:gd name="connsiteX18" fmla="*/ 139732 w 625097"/>
                <a:gd name="connsiteY18" fmla="*/ 409880 h 616816"/>
                <a:gd name="connsiteX19" fmla="*/ 145661 w 625097"/>
                <a:gd name="connsiteY19" fmla="*/ 385616 h 616816"/>
                <a:gd name="connsiteX20" fmla="*/ 350314 w 625097"/>
                <a:gd name="connsiteY20" fmla="*/ 458020 h 616816"/>
                <a:gd name="connsiteX21" fmla="*/ 325344 w 625097"/>
                <a:gd name="connsiteY21" fmla="*/ 458621 h 616816"/>
                <a:gd name="connsiteX22" fmla="*/ 301681 w 625097"/>
                <a:gd name="connsiteY22" fmla="*/ 477661 h 616816"/>
                <a:gd name="connsiteX23" fmla="*/ 320721 w 625097"/>
                <a:gd name="connsiteY23" fmla="*/ 501324 h 616816"/>
                <a:gd name="connsiteX24" fmla="*/ 320722 w 625097"/>
                <a:gd name="connsiteY24" fmla="*/ 501324 h 616816"/>
                <a:gd name="connsiteX25" fmla="*/ 344384 w 625097"/>
                <a:gd name="connsiteY25" fmla="*/ 482283 h 616816"/>
                <a:gd name="connsiteX26" fmla="*/ 350314 w 625097"/>
                <a:gd name="connsiteY26" fmla="*/ 458020 h 616816"/>
                <a:gd name="connsiteX27" fmla="*/ 264948 w 625097"/>
                <a:gd name="connsiteY27" fmla="*/ 363586 h 616816"/>
                <a:gd name="connsiteX28" fmla="*/ 239977 w 625097"/>
                <a:gd name="connsiteY28" fmla="*/ 364186 h 616816"/>
                <a:gd name="connsiteX29" fmla="*/ 216315 w 625097"/>
                <a:gd name="connsiteY29" fmla="*/ 383227 h 616816"/>
                <a:gd name="connsiteX30" fmla="*/ 235355 w 625097"/>
                <a:gd name="connsiteY30" fmla="*/ 406890 h 616816"/>
                <a:gd name="connsiteX31" fmla="*/ 235355 w 625097"/>
                <a:gd name="connsiteY31" fmla="*/ 406889 h 616816"/>
                <a:gd name="connsiteX32" fmla="*/ 259018 w 625097"/>
                <a:gd name="connsiteY32" fmla="*/ 387848 h 616816"/>
                <a:gd name="connsiteX33" fmla="*/ 264948 w 625097"/>
                <a:gd name="connsiteY33" fmla="*/ 363586 h 616816"/>
                <a:gd name="connsiteX34" fmla="*/ 179581 w 625097"/>
                <a:gd name="connsiteY34" fmla="*/ 269151 h 616816"/>
                <a:gd name="connsiteX35" fmla="*/ 154611 w 625097"/>
                <a:gd name="connsiteY35" fmla="*/ 269752 h 616816"/>
                <a:gd name="connsiteX36" fmla="*/ 130947 w 625097"/>
                <a:gd name="connsiteY36" fmla="*/ 288792 h 616816"/>
                <a:gd name="connsiteX37" fmla="*/ 149988 w 625097"/>
                <a:gd name="connsiteY37" fmla="*/ 312455 h 616816"/>
                <a:gd name="connsiteX38" fmla="*/ 149988 w 625097"/>
                <a:gd name="connsiteY38" fmla="*/ 312454 h 616816"/>
                <a:gd name="connsiteX39" fmla="*/ 173652 w 625097"/>
                <a:gd name="connsiteY39" fmla="*/ 293414 h 616816"/>
                <a:gd name="connsiteX40" fmla="*/ 179581 w 625097"/>
                <a:gd name="connsiteY40" fmla="*/ 269151 h 616816"/>
                <a:gd name="connsiteX41" fmla="*/ 469602 w 625097"/>
                <a:gd name="connsiteY41" fmla="*/ 435991 h 616816"/>
                <a:gd name="connsiteX42" fmla="*/ 444632 w 625097"/>
                <a:gd name="connsiteY42" fmla="*/ 436592 h 616816"/>
                <a:gd name="connsiteX43" fmla="*/ 420968 w 625097"/>
                <a:gd name="connsiteY43" fmla="*/ 455632 h 616816"/>
                <a:gd name="connsiteX44" fmla="*/ 440009 w 625097"/>
                <a:gd name="connsiteY44" fmla="*/ 479295 h 616816"/>
                <a:gd name="connsiteX45" fmla="*/ 440010 w 625097"/>
                <a:gd name="connsiteY45" fmla="*/ 479295 h 616816"/>
                <a:gd name="connsiteX46" fmla="*/ 463672 w 625097"/>
                <a:gd name="connsiteY46" fmla="*/ 460254 h 616816"/>
                <a:gd name="connsiteX47" fmla="*/ 469602 w 625097"/>
                <a:gd name="connsiteY47" fmla="*/ 435991 h 616816"/>
                <a:gd name="connsiteX48" fmla="*/ 384235 w 625097"/>
                <a:gd name="connsiteY48" fmla="*/ 341555 h 616816"/>
                <a:gd name="connsiteX49" fmla="*/ 359264 w 625097"/>
                <a:gd name="connsiteY49" fmla="*/ 342156 h 616816"/>
                <a:gd name="connsiteX50" fmla="*/ 335601 w 625097"/>
                <a:gd name="connsiteY50" fmla="*/ 361196 h 616816"/>
                <a:gd name="connsiteX51" fmla="*/ 354642 w 625097"/>
                <a:gd name="connsiteY51" fmla="*/ 384859 h 616816"/>
                <a:gd name="connsiteX52" fmla="*/ 378305 w 625097"/>
                <a:gd name="connsiteY52" fmla="*/ 365818 h 616816"/>
                <a:gd name="connsiteX53" fmla="*/ 384235 w 625097"/>
                <a:gd name="connsiteY53" fmla="*/ 341555 h 616816"/>
                <a:gd name="connsiteX54" fmla="*/ 298868 w 625097"/>
                <a:gd name="connsiteY54" fmla="*/ 247121 h 616816"/>
                <a:gd name="connsiteX55" fmla="*/ 273897 w 625097"/>
                <a:gd name="connsiteY55" fmla="*/ 247721 h 616816"/>
                <a:gd name="connsiteX56" fmla="*/ 250234 w 625097"/>
                <a:gd name="connsiteY56" fmla="*/ 266761 h 616816"/>
                <a:gd name="connsiteX57" fmla="*/ 269275 w 625097"/>
                <a:gd name="connsiteY57" fmla="*/ 290425 h 616816"/>
                <a:gd name="connsiteX58" fmla="*/ 269276 w 625097"/>
                <a:gd name="connsiteY58" fmla="*/ 290424 h 616816"/>
                <a:gd name="connsiteX59" fmla="*/ 292938 w 625097"/>
                <a:gd name="connsiteY59" fmla="*/ 271383 h 616816"/>
                <a:gd name="connsiteX60" fmla="*/ 298868 w 625097"/>
                <a:gd name="connsiteY60" fmla="*/ 247121 h 616816"/>
                <a:gd name="connsiteX61" fmla="*/ 213501 w 625097"/>
                <a:gd name="connsiteY61" fmla="*/ 152686 h 616816"/>
                <a:gd name="connsiteX62" fmla="*/ 188531 w 625097"/>
                <a:gd name="connsiteY62" fmla="*/ 153287 h 616816"/>
                <a:gd name="connsiteX63" fmla="*/ 164868 w 625097"/>
                <a:gd name="connsiteY63" fmla="*/ 172327 h 616816"/>
                <a:gd name="connsiteX64" fmla="*/ 183908 w 625097"/>
                <a:gd name="connsiteY64" fmla="*/ 195989 h 616816"/>
                <a:gd name="connsiteX65" fmla="*/ 183909 w 625097"/>
                <a:gd name="connsiteY65" fmla="*/ 195989 h 616816"/>
                <a:gd name="connsiteX66" fmla="*/ 207572 w 625097"/>
                <a:gd name="connsiteY66" fmla="*/ 176949 h 616816"/>
                <a:gd name="connsiteX67" fmla="*/ 213501 w 625097"/>
                <a:gd name="connsiteY67" fmla="*/ 152686 h 616816"/>
                <a:gd name="connsiteX68" fmla="*/ 594861 w 625097"/>
                <a:gd name="connsiteY68" fmla="*/ 185208 h 616816"/>
                <a:gd name="connsiteX69" fmla="*/ 523342 w 625097"/>
                <a:gd name="connsiteY69" fmla="*/ 270840 h 616816"/>
                <a:gd name="connsiteX70" fmla="*/ 625097 w 625097"/>
                <a:gd name="connsiteY70" fmla="*/ 344129 h 616816"/>
                <a:gd name="connsiteX71" fmla="*/ 511895 w 625097"/>
                <a:gd name="connsiteY71" fmla="*/ 365683 h 616816"/>
                <a:gd name="connsiteX72" fmla="*/ 513786 w 625097"/>
                <a:gd name="connsiteY72" fmla="*/ 368943 h 616816"/>
                <a:gd name="connsiteX73" fmla="*/ 530916 w 625097"/>
                <a:gd name="connsiteY73" fmla="*/ 489638 h 616816"/>
                <a:gd name="connsiteX74" fmla="*/ 25022 w 625097"/>
                <a:gd name="connsiteY74" fmla="*/ 581802 h 616816"/>
                <a:gd name="connsiteX75" fmla="*/ 169380 w 625097"/>
                <a:gd name="connsiteY75" fmla="*/ 86131 h 616816"/>
                <a:gd name="connsiteX76" fmla="*/ 221935 w 625097"/>
                <a:gd name="connsiteY76" fmla="*/ 85109 h 616816"/>
                <a:gd name="connsiteX77" fmla="*/ 272381 w 625097"/>
                <a:gd name="connsiteY77" fmla="*/ 107166 h 616816"/>
                <a:gd name="connsiteX78" fmla="*/ 318471 w 625097"/>
                <a:gd name="connsiteY78" fmla="*/ 0 h 616816"/>
                <a:gd name="connsiteX79" fmla="*/ 372380 w 625097"/>
                <a:gd name="connsiteY79" fmla="*/ 125344 h 616816"/>
                <a:gd name="connsiteX80" fmla="*/ 468638 w 625097"/>
                <a:gd name="connsiteY80" fmla="*/ 60677 h 616816"/>
                <a:gd name="connsiteX81" fmla="*/ 446089 w 625097"/>
                <a:gd name="connsiteY81" fmla="*/ 194536 h 616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625097" h="616816">
                  <a:moveTo>
                    <a:pt x="111740" y="502081"/>
                  </a:moveTo>
                  <a:cubicBezTo>
                    <a:pt x="103299" y="503370"/>
                    <a:pt x="94976" y="503570"/>
                    <a:pt x="86771" y="502682"/>
                  </a:cubicBezTo>
                  <a:cubicBezTo>
                    <a:pt x="74978" y="501406"/>
                    <a:pt x="64384" y="509930"/>
                    <a:pt x="63107" y="521722"/>
                  </a:cubicBezTo>
                  <a:cubicBezTo>
                    <a:pt x="61831" y="533515"/>
                    <a:pt x="70356" y="544109"/>
                    <a:pt x="82149" y="545385"/>
                  </a:cubicBezTo>
                  <a:cubicBezTo>
                    <a:pt x="93941" y="546661"/>
                    <a:pt x="104535" y="538137"/>
                    <a:pt x="105811" y="526345"/>
                  </a:cubicBezTo>
                  <a:cubicBezTo>
                    <a:pt x="106700" y="518140"/>
                    <a:pt x="108676" y="510051"/>
                    <a:pt x="111740" y="502081"/>
                  </a:cubicBezTo>
                  <a:close/>
                  <a:moveTo>
                    <a:pt x="231027" y="480051"/>
                  </a:moveTo>
                  <a:cubicBezTo>
                    <a:pt x="222586" y="481339"/>
                    <a:pt x="214263" y="481540"/>
                    <a:pt x="206057" y="480652"/>
                  </a:cubicBezTo>
                  <a:cubicBezTo>
                    <a:pt x="194264" y="479375"/>
                    <a:pt x="183671" y="487899"/>
                    <a:pt x="182394" y="499692"/>
                  </a:cubicBezTo>
                  <a:cubicBezTo>
                    <a:pt x="181117" y="511484"/>
                    <a:pt x="189642" y="522078"/>
                    <a:pt x="201435" y="523355"/>
                  </a:cubicBezTo>
                  <a:lnTo>
                    <a:pt x="201434" y="523355"/>
                  </a:lnTo>
                  <a:cubicBezTo>
                    <a:pt x="213227" y="524631"/>
                    <a:pt x="223821" y="516106"/>
                    <a:pt x="225097" y="504314"/>
                  </a:cubicBezTo>
                  <a:cubicBezTo>
                    <a:pt x="225986" y="496109"/>
                    <a:pt x="227963" y="488022"/>
                    <a:pt x="231027" y="480051"/>
                  </a:cubicBezTo>
                  <a:close/>
                  <a:moveTo>
                    <a:pt x="145661" y="385616"/>
                  </a:moveTo>
                  <a:cubicBezTo>
                    <a:pt x="137219" y="386904"/>
                    <a:pt x="128895" y="387105"/>
                    <a:pt x="120690" y="386217"/>
                  </a:cubicBezTo>
                  <a:cubicBezTo>
                    <a:pt x="108897" y="384940"/>
                    <a:pt x="98304" y="393465"/>
                    <a:pt x="97027" y="405257"/>
                  </a:cubicBezTo>
                  <a:cubicBezTo>
                    <a:pt x="95751" y="417050"/>
                    <a:pt x="104275" y="427644"/>
                    <a:pt x="116068" y="428921"/>
                  </a:cubicBezTo>
                  <a:lnTo>
                    <a:pt x="116068" y="428920"/>
                  </a:lnTo>
                  <a:cubicBezTo>
                    <a:pt x="127861" y="430197"/>
                    <a:pt x="138454" y="421672"/>
                    <a:pt x="139732" y="409880"/>
                  </a:cubicBezTo>
                  <a:cubicBezTo>
                    <a:pt x="140619" y="401674"/>
                    <a:pt x="142596" y="393587"/>
                    <a:pt x="145661" y="385616"/>
                  </a:cubicBezTo>
                  <a:close/>
                  <a:moveTo>
                    <a:pt x="350314" y="458020"/>
                  </a:moveTo>
                  <a:cubicBezTo>
                    <a:pt x="341873" y="459309"/>
                    <a:pt x="333549" y="459509"/>
                    <a:pt x="325344" y="458621"/>
                  </a:cubicBezTo>
                  <a:cubicBezTo>
                    <a:pt x="313551" y="457344"/>
                    <a:pt x="302957" y="465869"/>
                    <a:pt x="301681" y="477661"/>
                  </a:cubicBezTo>
                  <a:cubicBezTo>
                    <a:pt x="300404" y="489454"/>
                    <a:pt x="308929" y="500048"/>
                    <a:pt x="320721" y="501324"/>
                  </a:cubicBezTo>
                  <a:lnTo>
                    <a:pt x="320722" y="501324"/>
                  </a:lnTo>
                  <a:cubicBezTo>
                    <a:pt x="332514" y="502601"/>
                    <a:pt x="343108" y="494076"/>
                    <a:pt x="344384" y="482283"/>
                  </a:cubicBezTo>
                  <a:cubicBezTo>
                    <a:pt x="345272" y="474078"/>
                    <a:pt x="347249" y="465990"/>
                    <a:pt x="350314" y="458020"/>
                  </a:cubicBezTo>
                  <a:close/>
                  <a:moveTo>
                    <a:pt x="264948" y="363586"/>
                  </a:moveTo>
                  <a:cubicBezTo>
                    <a:pt x="256507" y="364874"/>
                    <a:pt x="248183" y="365075"/>
                    <a:pt x="239977" y="364186"/>
                  </a:cubicBezTo>
                  <a:cubicBezTo>
                    <a:pt x="228185" y="362910"/>
                    <a:pt x="217591" y="371434"/>
                    <a:pt x="216315" y="383227"/>
                  </a:cubicBezTo>
                  <a:cubicBezTo>
                    <a:pt x="215038" y="395019"/>
                    <a:pt x="223563" y="405614"/>
                    <a:pt x="235355" y="406890"/>
                  </a:cubicBezTo>
                  <a:lnTo>
                    <a:pt x="235355" y="406889"/>
                  </a:lnTo>
                  <a:cubicBezTo>
                    <a:pt x="247147" y="408166"/>
                    <a:pt x="257742" y="399642"/>
                    <a:pt x="259018" y="387848"/>
                  </a:cubicBezTo>
                  <a:cubicBezTo>
                    <a:pt x="259906" y="379643"/>
                    <a:pt x="261883" y="371556"/>
                    <a:pt x="264948" y="363586"/>
                  </a:cubicBezTo>
                  <a:close/>
                  <a:moveTo>
                    <a:pt x="179581" y="269151"/>
                  </a:moveTo>
                  <a:cubicBezTo>
                    <a:pt x="171140" y="270440"/>
                    <a:pt x="162816" y="270640"/>
                    <a:pt x="154611" y="269752"/>
                  </a:cubicBezTo>
                  <a:cubicBezTo>
                    <a:pt x="142818" y="268475"/>
                    <a:pt x="132224" y="276999"/>
                    <a:pt x="130947" y="288792"/>
                  </a:cubicBezTo>
                  <a:cubicBezTo>
                    <a:pt x="129670" y="300585"/>
                    <a:pt x="138195" y="311179"/>
                    <a:pt x="149988" y="312455"/>
                  </a:cubicBezTo>
                  <a:lnTo>
                    <a:pt x="149988" y="312454"/>
                  </a:lnTo>
                  <a:cubicBezTo>
                    <a:pt x="161780" y="313731"/>
                    <a:pt x="172375" y="305207"/>
                    <a:pt x="173652" y="293414"/>
                  </a:cubicBezTo>
                  <a:cubicBezTo>
                    <a:pt x="174540" y="285209"/>
                    <a:pt x="176516" y="277121"/>
                    <a:pt x="179581" y="269151"/>
                  </a:cubicBezTo>
                  <a:close/>
                  <a:moveTo>
                    <a:pt x="469602" y="435991"/>
                  </a:moveTo>
                  <a:cubicBezTo>
                    <a:pt x="461160" y="437279"/>
                    <a:pt x="452837" y="437479"/>
                    <a:pt x="444632" y="436592"/>
                  </a:cubicBezTo>
                  <a:cubicBezTo>
                    <a:pt x="432839" y="435315"/>
                    <a:pt x="422246" y="443840"/>
                    <a:pt x="420968" y="455632"/>
                  </a:cubicBezTo>
                  <a:cubicBezTo>
                    <a:pt x="419692" y="467424"/>
                    <a:pt x="428217" y="478019"/>
                    <a:pt x="440009" y="479295"/>
                  </a:cubicBezTo>
                  <a:lnTo>
                    <a:pt x="440010" y="479295"/>
                  </a:lnTo>
                  <a:cubicBezTo>
                    <a:pt x="451802" y="480570"/>
                    <a:pt x="462396" y="472047"/>
                    <a:pt x="463672" y="460254"/>
                  </a:cubicBezTo>
                  <a:cubicBezTo>
                    <a:pt x="464560" y="452049"/>
                    <a:pt x="466537" y="443961"/>
                    <a:pt x="469602" y="435991"/>
                  </a:cubicBezTo>
                  <a:close/>
                  <a:moveTo>
                    <a:pt x="384235" y="341555"/>
                  </a:moveTo>
                  <a:cubicBezTo>
                    <a:pt x="375793" y="342844"/>
                    <a:pt x="367470" y="343044"/>
                    <a:pt x="359264" y="342156"/>
                  </a:cubicBezTo>
                  <a:cubicBezTo>
                    <a:pt x="347472" y="340880"/>
                    <a:pt x="336878" y="349404"/>
                    <a:pt x="335601" y="361196"/>
                  </a:cubicBezTo>
                  <a:cubicBezTo>
                    <a:pt x="334325" y="372989"/>
                    <a:pt x="342849" y="383583"/>
                    <a:pt x="354642" y="384859"/>
                  </a:cubicBezTo>
                  <a:cubicBezTo>
                    <a:pt x="366434" y="386136"/>
                    <a:pt x="377028" y="377611"/>
                    <a:pt x="378305" y="365818"/>
                  </a:cubicBezTo>
                  <a:cubicBezTo>
                    <a:pt x="379193" y="357613"/>
                    <a:pt x="381170" y="349525"/>
                    <a:pt x="384235" y="341555"/>
                  </a:cubicBezTo>
                  <a:close/>
                  <a:moveTo>
                    <a:pt x="298868" y="247121"/>
                  </a:moveTo>
                  <a:cubicBezTo>
                    <a:pt x="290426" y="248409"/>
                    <a:pt x="282103" y="248609"/>
                    <a:pt x="273897" y="247721"/>
                  </a:cubicBezTo>
                  <a:cubicBezTo>
                    <a:pt x="262105" y="246445"/>
                    <a:pt x="251512" y="254969"/>
                    <a:pt x="250234" y="266761"/>
                  </a:cubicBezTo>
                  <a:cubicBezTo>
                    <a:pt x="248958" y="278554"/>
                    <a:pt x="257483" y="289148"/>
                    <a:pt x="269275" y="290425"/>
                  </a:cubicBezTo>
                  <a:lnTo>
                    <a:pt x="269276" y="290424"/>
                  </a:lnTo>
                  <a:cubicBezTo>
                    <a:pt x="281068" y="291701"/>
                    <a:pt x="291662" y="283176"/>
                    <a:pt x="292938" y="271383"/>
                  </a:cubicBezTo>
                  <a:cubicBezTo>
                    <a:pt x="293826" y="263179"/>
                    <a:pt x="295803" y="255091"/>
                    <a:pt x="298868" y="247121"/>
                  </a:cubicBezTo>
                  <a:close/>
                  <a:moveTo>
                    <a:pt x="213501" y="152686"/>
                  </a:moveTo>
                  <a:cubicBezTo>
                    <a:pt x="205060" y="153974"/>
                    <a:pt x="196737" y="154174"/>
                    <a:pt x="188531" y="153287"/>
                  </a:cubicBezTo>
                  <a:cubicBezTo>
                    <a:pt x="176738" y="152010"/>
                    <a:pt x="166145" y="160534"/>
                    <a:pt x="164868" y="172327"/>
                  </a:cubicBezTo>
                  <a:cubicBezTo>
                    <a:pt x="163592" y="184120"/>
                    <a:pt x="172116" y="194714"/>
                    <a:pt x="183908" y="195989"/>
                  </a:cubicBezTo>
                  <a:lnTo>
                    <a:pt x="183909" y="195989"/>
                  </a:lnTo>
                  <a:cubicBezTo>
                    <a:pt x="195701" y="197266"/>
                    <a:pt x="206295" y="188742"/>
                    <a:pt x="207572" y="176949"/>
                  </a:cubicBezTo>
                  <a:cubicBezTo>
                    <a:pt x="208459" y="168743"/>
                    <a:pt x="210436" y="160656"/>
                    <a:pt x="213501" y="152686"/>
                  </a:cubicBezTo>
                  <a:close/>
                  <a:moveTo>
                    <a:pt x="594861" y="185208"/>
                  </a:moveTo>
                  <a:lnTo>
                    <a:pt x="523342" y="270840"/>
                  </a:lnTo>
                  <a:lnTo>
                    <a:pt x="625097" y="344129"/>
                  </a:lnTo>
                  <a:lnTo>
                    <a:pt x="511895" y="365683"/>
                  </a:lnTo>
                  <a:lnTo>
                    <a:pt x="513786" y="368943"/>
                  </a:lnTo>
                  <a:cubicBezTo>
                    <a:pt x="535719" y="416093"/>
                    <a:pt x="544124" y="459364"/>
                    <a:pt x="530916" y="489638"/>
                  </a:cubicBezTo>
                  <a:cubicBezTo>
                    <a:pt x="467007" y="642253"/>
                    <a:pt x="73111" y="636137"/>
                    <a:pt x="25022" y="581802"/>
                  </a:cubicBezTo>
                  <a:cubicBezTo>
                    <a:pt x="-29209" y="517982"/>
                    <a:pt x="-1448" y="173047"/>
                    <a:pt x="169380" y="86131"/>
                  </a:cubicBezTo>
                  <a:cubicBezTo>
                    <a:pt x="184554" y="80300"/>
                    <a:pt x="202410" y="80340"/>
                    <a:pt x="221935" y="85109"/>
                  </a:cubicBezTo>
                  <a:lnTo>
                    <a:pt x="272381" y="107166"/>
                  </a:lnTo>
                  <a:lnTo>
                    <a:pt x="318471" y="0"/>
                  </a:lnTo>
                  <a:lnTo>
                    <a:pt x="372380" y="125344"/>
                  </a:lnTo>
                  <a:lnTo>
                    <a:pt x="468638" y="60677"/>
                  </a:lnTo>
                  <a:lnTo>
                    <a:pt x="446089" y="194536"/>
                  </a:lnTo>
                  <a:close/>
                </a:path>
              </a:pathLst>
            </a:cu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98" name="자유형: 도형 64">
              <a:extLst>
                <a:ext uri="{FF2B5EF4-FFF2-40B4-BE49-F238E27FC236}">
                  <a16:creationId xmlns:a16="http://schemas.microsoft.com/office/drawing/2014/main" xmlns="" id="{6A57FAEC-7537-432E-B785-5EAC48816EC8}"/>
                </a:ext>
              </a:extLst>
            </p:cNvPr>
            <p:cNvSpPr/>
            <p:nvPr/>
          </p:nvSpPr>
          <p:spPr>
            <a:xfrm rot="9769693">
              <a:off x="3265166" y="4268495"/>
              <a:ext cx="331210" cy="333469"/>
            </a:xfrm>
            <a:custGeom>
              <a:avLst/>
              <a:gdLst>
                <a:gd name="connsiteX0" fmla="*/ 298222 w 725313"/>
                <a:gd name="connsiteY0" fmla="*/ 427091 h 730260"/>
                <a:gd name="connsiteX1" fmla="*/ 224945 w 725313"/>
                <a:gd name="connsiteY1" fmla="*/ 250184 h 730260"/>
                <a:gd name="connsiteX2" fmla="*/ 224946 w 725313"/>
                <a:gd name="connsiteY2" fmla="*/ 250184 h 730260"/>
                <a:gd name="connsiteX3" fmla="*/ 475130 w 725313"/>
                <a:gd name="connsiteY3" fmla="*/ 0 h 730260"/>
                <a:gd name="connsiteX4" fmla="*/ 725313 w 725313"/>
                <a:gd name="connsiteY4" fmla="*/ 0 h 730260"/>
                <a:gd name="connsiteX5" fmla="*/ 725313 w 725313"/>
                <a:gd name="connsiteY5" fmla="*/ 250184 h 730260"/>
                <a:gd name="connsiteX6" fmla="*/ 475129 w 725313"/>
                <a:gd name="connsiteY6" fmla="*/ 500368 h 730260"/>
                <a:gd name="connsiteX7" fmla="*/ 298222 w 725313"/>
                <a:gd name="connsiteY7" fmla="*/ 427091 h 730260"/>
                <a:gd name="connsiteX8" fmla="*/ 13506 w 725313"/>
                <a:gd name="connsiteY8" fmla="*/ 409356 h 730260"/>
                <a:gd name="connsiteX9" fmla="*/ 30507 w 725313"/>
                <a:gd name="connsiteY9" fmla="*/ 327654 h 730260"/>
                <a:gd name="connsiteX10" fmla="*/ 268482 w 725313"/>
                <a:gd name="connsiteY10" fmla="*/ 411948 h 730260"/>
                <a:gd name="connsiteX11" fmla="*/ 13506 w 725313"/>
                <a:gd name="connsiteY11" fmla="*/ 409356 h 730260"/>
                <a:gd name="connsiteX12" fmla="*/ 317116 w 725313"/>
                <a:gd name="connsiteY12" fmla="*/ 716754 h 730260"/>
                <a:gd name="connsiteX13" fmla="*/ 314524 w 725313"/>
                <a:gd name="connsiteY13" fmla="*/ 461778 h 730260"/>
                <a:gd name="connsiteX14" fmla="*/ 398819 w 725313"/>
                <a:gd name="connsiteY14" fmla="*/ 699753 h 730260"/>
                <a:gd name="connsiteX15" fmla="*/ 317116 w 725313"/>
                <a:gd name="connsiteY15" fmla="*/ 716754 h 730260"/>
                <a:gd name="connsiteX16" fmla="*/ 80634 w 725313"/>
                <a:gd name="connsiteY16" fmla="*/ 648486 h 730260"/>
                <a:gd name="connsiteX17" fmla="*/ 66898 w 725313"/>
                <a:gd name="connsiteY17" fmla="*/ 598050 h 730260"/>
                <a:gd name="connsiteX18" fmla="*/ 298970 w 725313"/>
                <a:gd name="connsiteY18" fmla="*/ 431029 h 730260"/>
                <a:gd name="connsiteX19" fmla="*/ 131949 w 725313"/>
                <a:gd name="connsiteY19" fmla="*/ 666617 h 730260"/>
                <a:gd name="connsiteX20" fmla="*/ 80634 w 725313"/>
                <a:gd name="connsiteY20" fmla="*/ 648486 h 73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5313" h="730260">
                  <a:moveTo>
                    <a:pt x="298222" y="427091"/>
                  </a:moveTo>
                  <a:cubicBezTo>
                    <a:pt x="252948" y="381817"/>
                    <a:pt x="224945" y="319271"/>
                    <a:pt x="224945" y="250184"/>
                  </a:cubicBezTo>
                  <a:lnTo>
                    <a:pt x="224946" y="250184"/>
                  </a:lnTo>
                  <a:cubicBezTo>
                    <a:pt x="224946" y="112011"/>
                    <a:pt x="336957" y="0"/>
                    <a:pt x="475130" y="0"/>
                  </a:cubicBezTo>
                  <a:lnTo>
                    <a:pt x="725313" y="0"/>
                  </a:lnTo>
                  <a:lnTo>
                    <a:pt x="725313" y="250184"/>
                  </a:lnTo>
                  <a:cubicBezTo>
                    <a:pt x="725313" y="388357"/>
                    <a:pt x="613302" y="500368"/>
                    <a:pt x="475129" y="500368"/>
                  </a:cubicBezTo>
                  <a:cubicBezTo>
                    <a:pt x="406042" y="500368"/>
                    <a:pt x="343496" y="472365"/>
                    <a:pt x="298222" y="427091"/>
                  </a:cubicBezTo>
                  <a:close/>
                  <a:moveTo>
                    <a:pt x="13506" y="409356"/>
                  </a:moveTo>
                  <a:cubicBezTo>
                    <a:pt x="-8912" y="377045"/>
                    <a:pt x="-3544" y="345295"/>
                    <a:pt x="30507" y="327654"/>
                  </a:cubicBezTo>
                  <a:cubicBezTo>
                    <a:pt x="80033" y="304630"/>
                    <a:pt x="271342" y="392015"/>
                    <a:pt x="268482" y="411948"/>
                  </a:cubicBezTo>
                  <a:cubicBezTo>
                    <a:pt x="264411" y="432407"/>
                    <a:pt x="54065" y="452384"/>
                    <a:pt x="13506" y="409356"/>
                  </a:cubicBezTo>
                  <a:close/>
                  <a:moveTo>
                    <a:pt x="317116" y="716754"/>
                  </a:moveTo>
                  <a:cubicBezTo>
                    <a:pt x="274089" y="676195"/>
                    <a:pt x="294066" y="465849"/>
                    <a:pt x="314524" y="461778"/>
                  </a:cubicBezTo>
                  <a:cubicBezTo>
                    <a:pt x="334458" y="458918"/>
                    <a:pt x="421842" y="650227"/>
                    <a:pt x="398819" y="699753"/>
                  </a:cubicBezTo>
                  <a:cubicBezTo>
                    <a:pt x="381178" y="733804"/>
                    <a:pt x="349427" y="739172"/>
                    <a:pt x="317116" y="716754"/>
                  </a:cubicBezTo>
                  <a:close/>
                  <a:moveTo>
                    <a:pt x="80634" y="648486"/>
                  </a:moveTo>
                  <a:cubicBezTo>
                    <a:pt x="69243" y="636729"/>
                    <a:pt x="64115" y="619588"/>
                    <a:pt x="66898" y="598050"/>
                  </a:cubicBezTo>
                  <a:cubicBezTo>
                    <a:pt x="77447" y="537102"/>
                    <a:pt x="282268" y="415499"/>
                    <a:pt x="298970" y="431029"/>
                  </a:cubicBezTo>
                  <a:cubicBezTo>
                    <a:pt x="315379" y="448024"/>
                    <a:pt x="198172" y="656654"/>
                    <a:pt x="131949" y="666617"/>
                  </a:cubicBezTo>
                  <a:cubicBezTo>
                    <a:pt x="109679" y="666617"/>
                    <a:pt x="92025" y="660244"/>
                    <a:pt x="80634" y="648486"/>
                  </a:cubicBezTo>
                  <a:close/>
                </a:path>
              </a:pathLst>
            </a:cu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99" name="자유형: 도형 65">
              <a:extLst>
                <a:ext uri="{FF2B5EF4-FFF2-40B4-BE49-F238E27FC236}">
                  <a16:creationId xmlns:a16="http://schemas.microsoft.com/office/drawing/2014/main" xmlns="" id="{EB4AC375-7532-4081-B758-19DCEFF75C21}"/>
                </a:ext>
              </a:extLst>
            </p:cNvPr>
            <p:cNvSpPr/>
            <p:nvPr/>
          </p:nvSpPr>
          <p:spPr>
            <a:xfrm>
              <a:off x="2863005" y="4455497"/>
              <a:ext cx="298129" cy="345052"/>
            </a:xfrm>
            <a:custGeom>
              <a:avLst/>
              <a:gdLst>
                <a:gd name="connsiteX0" fmla="*/ 231752 w 652869"/>
                <a:gd name="connsiteY0" fmla="*/ 2 h 755625"/>
                <a:gd name="connsiteX1" fmla="*/ 323317 w 652869"/>
                <a:gd name="connsiteY1" fmla="*/ 44767 h 755625"/>
                <a:gd name="connsiteX2" fmla="*/ 334964 w 652869"/>
                <a:gd name="connsiteY2" fmla="*/ 94566 h 755625"/>
                <a:gd name="connsiteX3" fmla="*/ 366872 w 652869"/>
                <a:gd name="connsiteY3" fmla="*/ 77242 h 755625"/>
                <a:gd name="connsiteX4" fmla="*/ 425330 w 652869"/>
                <a:gd name="connsiteY4" fmla="*/ 62547 h 755625"/>
                <a:gd name="connsiteX5" fmla="*/ 442213 w 652869"/>
                <a:gd name="connsiteY5" fmla="*/ 107872 h 755625"/>
                <a:gd name="connsiteX6" fmla="*/ 378957 w 652869"/>
                <a:gd name="connsiteY6" fmla="*/ 121802 h 755625"/>
                <a:gd name="connsiteX7" fmla="*/ 378919 w 652869"/>
                <a:gd name="connsiteY7" fmla="*/ 121821 h 755625"/>
                <a:gd name="connsiteX8" fmla="*/ 378443 w 652869"/>
                <a:gd name="connsiteY8" fmla="*/ 123146 h 755625"/>
                <a:gd name="connsiteX9" fmla="*/ 337649 w 652869"/>
                <a:gd name="connsiteY9" fmla="*/ 283478 h 755625"/>
                <a:gd name="connsiteX10" fmla="*/ 439622 w 652869"/>
                <a:gd name="connsiteY10" fmla="*/ 411615 h 755625"/>
                <a:gd name="connsiteX11" fmla="*/ 442633 w 652869"/>
                <a:gd name="connsiteY11" fmla="*/ 413750 h 755625"/>
                <a:gd name="connsiteX12" fmla="*/ 461371 w 652869"/>
                <a:gd name="connsiteY12" fmla="*/ 408145 h 755625"/>
                <a:gd name="connsiteX13" fmla="*/ 536732 w 652869"/>
                <a:gd name="connsiteY13" fmla="*/ 381284 h 755625"/>
                <a:gd name="connsiteX14" fmla="*/ 561721 w 652869"/>
                <a:gd name="connsiteY14" fmla="*/ 384274 h 755625"/>
                <a:gd name="connsiteX15" fmla="*/ 640022 w 652869"/>
                <a:gd name="connsiteY15" fmla="*/ 476174 h 755625"/>
                <a:gd name="connsiteX16" fmla="*/ 530987 w 652869"/>
                <a:gd name="connsiteY16" fmla="*/ 732736 h 755625"/>
                <a:gd name="connsiteX17" fmla="*/ 346886 w 652869"/>
                <a:gd name="connsiteY17" fmla="*/ 713307 h 755625"/>
                <a:gd name="connsiteX18" fmla="*/ 341292 w 652869"/>
                <a:gd name="connsiteY18" fmla="*/ 709130 h 755625"/>
                <a:gd name="connsiteX19" fmla="*/ 347131 w 652869"/>
                <a:gd name="connsiteY19" fmla="*/ 703843 h 755625"/>
                <a:gd name="connsiteX20" fmla="*/ 410822 w 652869"/>
                <a:gd name="connsiteY20" fmla="*/ 553808 h 755625"/>
                <a:gd name="connsiteX21" fmla="*/ 370453 w 652869"/>
                <a:gd name="connsiteY21" fmla="*/ 432858 h 755625"/>
                <a:gd name="connsiteX22" fmla="*/ 337092 w 652869"/>
                <a:gd name="connsiteY22" fmla="*/ 416045 h 755625"/>
                <a:gd name="connsiteX23" fmla="*/ 333884 w 652869"/>
                <a:gd name="connsiteY23" fmla="*/ 415114 h 755625"/>
                <a:gd name="connsiteX24" fmla="*/ 334986 w 652869"/>
                <a:gd name="connsiteY24" fmla="*/ 414458 h 755625"/>
                <a:gd name="connsiteX25" fmla="*/ 401320 w 652869"/>
                <a:gd name="connsiteY25" fmla="*/ 417135 h 755625"/>
                <a:gd name="connsiteX26" fmla="*/ 416179 w 652869"/>
                <a:gd name="connsiteY26" fmla="*/ 417218 h 755625"/>
                <a:gd name="connsiteX27" fmla="*/ 351171 w 652869"/>
                <a:gd name="connsiteY27" fmla="*/ 359948 h 755625"/>
                <a:gd name="connsiteX28" fmla="*/ 310057 w 652869"/>
                <a:gd name="connsiteY28" fmla="*/ 288848 h 755625"/>
                <a:gd name="connsiteX29" fmla="*/ 307186 w 652869"/>
                <a:gd name="connsiteY29" fmla="*/ 194663 h 755625"/>
                <a:gd name="connsiteX30" fmla="*/ 319631 w 652869"/>
                <a:gd name="connsiteY30" fmla="*/ 152656 h 755625"/>
                <a:gd name="connsiteX31" fmla="*/ 283391 w 652869"/>
                <a:gd name="connsiteY31" fmla="*/ 182021 h 755625"/>
                <a:gd name="connsiteX32" fmla="*/ 255978 w 652869"/>
                <a:gd name="connsiteY32" fmla="*/ 218560 h 755625"/>
                <a:gd name="connsiteX33" fmla="*/ 228538 w 652869"/>
                <a:gd name="connsiteY33" fmla="*/ 377031 h 755625"/>
                <a:gd name="connsiteX34" fmla="*/ 231436 w 652869"/>
                <a:gd name="connsiteY34" fmla="*/ 426298 h 755625"/>
                <a:gd name="connsiteX35" fmla="*/ 257886 w 652869"/>
                <a:gd name="connsiteY35" fmla="*/ 428291 h 755625"/>
                <a:gd name="connsiteX36" fmla="*/ 356017 w 652869"/>
                <a:gd name="connsiteY36" fmla="*/ 443981 h 755625"/>
                <a:gd name="connsiteX37" fmla="*/ 394240 w 652869"/>
                <a:gd name="connsiteY37" fmla="*/ 558505 h 755625"/>
                <a:gd name="connsiteX38" fmla="*/ 197120 w 652869"/>
                <a:gd name="connsiteY38" fmla="*/ 755625 h 755625"/>
                <a:gd name="connsiteX39" fmla="*/ 0 w 652869"/>
                <a:gd name="connsiteY39" fmla="*/ 558505 h 755625"/>
                <a:gd name="connsiteX40" fmla="*/ 97771 w 652869"/>
                <a:gd name="connsiteY40" fmla="*/ 396408 h 755625"/>
                <a:gd name="connsiteX41" fmla="*/ 190268 w 652869"/>
                <a:gd name="connsiteY41" fmla="*/ 411304 h 755625"/>
                <a:gd name="connsiteX42" fmla="*/ 204682 w 652869"/>
                <a:gd name="connsiteY42" fmla="*/ 417755 h 755625"/>
                <a:gd name="connsiteX43" fmla="*/ 197239 w 652869"/>
                <a:gd name="connsiteY43" fmla="*/ 361904 h 755625"/>
                <a:gd name="connsiteX44" fmla="*/ 225456 w 652869"/>
                <a:gd name="connsiteY44" fmla="*/ 197983 h 755625"/>
                <a:gd name="connsiteX45" fmla="*/ 260840 w 652869"/>
                <a:gd name="connsiteY45" fmla="*/ 150060 h 755625"/>
                <a:gd name="connsiteX46" fmla="*/ 291291 w 652869"/>
                <a:gd name="connsiteY46" fmla="*/ 124082 h 755625"/>
                <a:gd name="connsiteX47" fmla="*/ 213351 w 652869"/>
                <a:gd name="connsiteY47" fmla="*/ 142310 h 755625"/>
                <a:gd name="connsiteX48" fmla="*/ 71530 w 652869"/>
                <a:gd name="connsiteY48" fmla="*/ 103654 h 755625"/>
                <a:gd name="connsiteX49" fmla="*/ 71530 w 652869"/>
                <a:gd name="connsiteY49" fmla="*/ 103654 h 755625"/>
                <a:gd name="connsiteX50" fmla="*/ 55604 w 652869"/>
                <a:gd name="connsiteY50" fmla="*/ 35554 h 755625"/>
                <a:gd name="connsiteX51" fmla="*/ 181497 w 652869"/>
                <a:gd name="connsiteY51" fmla="*/ 6111 h 755625"/>
                <a:gd name="connsiteX52" fmla="*/ 231752 w 652869"/>
                <a:gd name="connsiteY52" fmla="*/ 2 h 755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52869" h="755625">
                  <a:moveTo>
                    <a:pt x="231752" y="2"/>
                  </a:moveTo>
                  <a:cubicBezTo>
                    <a:pt x="279355" y="-228"/>
                    <a:pt x="316720" y="16559"/>
                    <a:pt x="323317" y="44767"/>
                  </a:cubicBezTo>
                  <a:lnTo>
                    <a:pt x="334964" y="94566"/>
                  </a:lnTo>
                  <a:lnTo>
                    <a:pt x="366872" y="77242"/>
                  </a:lnTo>
                  <a:cubicBezTo>
                    <a:pt x="386431" y="69365"/>
                    <a:pt x="406255" y="64183"/>
                    <a:pt x="425330" y="62547"/>
                  </a:cubicBezTo>
                  <a:cubicBezTo>
                    <a:pt x="481969" y="64757"/>
                    <a:pt x="472570" y="103675"/>
                    <a:pt x="442213" y="107872"/>
                  </a:cubicBezTo>
                  <a:cubicBezTo>
                    <a:pt x="419817" y="109905"/>
                    <a:pt x="398596" y="114819"/>
                    <a:pt x="378957" y="121802"/>
                  </a:cubicBezTo>
                  <a:lnTo>
                    <a:pt x="378919" y="121821"/>
                  </a:lnTo>
                  <a:lnTo>
                    <a:pt x="378443" y="123146"/>
                  </a:lnTo>
                  <a:cubicBezTo>
                    <a:pt x="334461" y="175911"/>
                    <a:pt x="325520" y="243416"/>
                    <a:pt x="337649" y="283478"/>
                  </a:cubicBezTo>
                  <a:cubicBezTo>
                    <a:pt x="348263" y="318532"/>
                    <a:pt x="399852" y="381612"/>
                    <a:pt x="439622" y="411615"/>
                  </a:cubicBezTo>
                  <a:lnTo>
                    <a:pt x="442633" y="413750"/>
                  </a:lnTo>
                  <a:lnTo>
                    <a:pt x="461371" y="408145"/>
                  </a:lnTo>
                  <a:cubicBezTo>
                    <a:pt x="486286" y="396467"/>
                    <a:pt x="498447" y="379791"/>
                    <a:pt x="536732" y="381284"/>
                  </a:cubicBezTo>
                  <a:cubicBezTo>
                    <a:pt x="544024" y="381568"/>
                    <a:pt x="552264" y="382511"/>
                    <a:pt x="561721" y="384274"/>
                  </a:cubicBezTo>
                  <a:cubicBezTo>
                    <a:pt x="596262" y="394466"/>
                    <a:pt x="619738" y="415874"/>
                    <a:pt x="640022" y="476174"/>
                  </a:cubicBezTo>
                  <a:cubicBezTo>
                    <a:pt x="677073" y="586317"/>
                    <a:pt x="631944" y="691997"/>
                    <a:pt x="530987" y="732736"/>
                  </a:cubicBezTo>
                  <a:cubicBezTo>
                    <a:pt x="467889" y="758197"/>
                    <a:pt x="399357" y="748676"/>
                    <a:pt x="346886" y="713307"/>
                  </a:cubicBezTo>
                  <a:lnTo>
                    <a:pt x="341292" y="709130"/>
                  </a:lnTo>
                  <a:lnTo>
                    <a:pt x="347131" y="703843"/>
                  </a:lnTo>
                  <a:cubicBezTo>
                    <a:pt x="383900" y="667112"/>
                    <a:pt x="407201" y="615066"/>
                    <a:pt x="410822" y="553808"/>
                  </a:cubicBezTo>
                  <a:cubicBezTo>
                    <a:pt x="414786" y="486735"/>
                    <a:pt x="400255" y="456490"/>
                    <a:pt x="370453" y="432858"/>
                  </a:cubicBezTo>
                  <a:cubicBezTo>
                    <a:pt x="357605" y="424663"/>
                    <a:pt x="346710" y="419354"/>
                    <a:pt x="337092" y="416045"/>
                  </a:cubicBezTo>
                  <a:lnTo>
                    <a:pt x="333884" y="415114"/>
                  </a:lnTo>
                  <a:lnTo>
                    <a:pt x="334986" y="414458"/>
                  </a:lnTo>
                  <a:cubicBezTo>
                    <a:pt x="362891" y="399864"/>
                    <a:pt x="376532" y="412780"/>
                    <a:pt x="401320" y="417135"/>
                  </a:cubicBezTo>
                  <a:lnTo>
                    <a:pt x="416179" y="417218"/>
                  </a:lnTo>
                  <a:lnTo>
                    <a:pt x="351171" y="359948"/>
                  </a:lnTo>
                  <a:cubicBezTo>
                    <a:pt x="331848" y="337153"/>
                    <a:pt x="317225" y="312683"/>
                    <a:pt x="310057" y="288848"/>
                  </a:cubicBezTo>
                  <a:cubicBezTo>
                    <a:pt x="301866" y="261608"/>
                    <a:pt x="301148" y="227526"/>
                    <a:pt x="307186" y="194663"/>
                  </a:cubicBezTo>
                  <a:lnTo>
                    <a:pt x="319631" y="152656"/>
                  </a:lnTo>
                  <a:lnTo>
                    <a:pt x="283391" y="182021"/>
                  </a:lnTo>
                  <a:cubicBezTo>
                    <a:pt x="271718" y="194028"/>
                    <a:pt x="262444" y="206478"/>
                    <a:pt x="255978" y="218560"/>
                  </a:cubicBezTo>
                  <a:cubicBezTo>
                    <a:pt x="239004" y="250275"/>
                    <a:pt x="228776" y="317930"/>
                    <a:pt x="228538" y="377031"/>
                  </a:cubicBezTo>
                  <a:lnTo>
                    <a:pt x="231436" y="426298"/>
                  </a:lnTo>
                  <a:lnTo>
                    <a:pt x="257886" y="428291"/>
                  </a:lnTo>
                  <a:cubicBezTo>
                    <a:pt x="288273" y="425639"/>
                    <a:pt x="307357" y="412941"/>
                    <a:pt x="356017" y="443981"/>
                  </a:cubicBezTo>
                  <a:cubicBezTo>
                    <a:pt x="384235" y="466358"/>
                    <a:pt x="397994" y="494996"/>
                    <a:pt x="394240" y="558505"/>
                  </a:cubicBezTo>
                  <a:cubicBezTo>
                    <a:pt x="387384" y="674510"/>
                    <a:pt x="305986" y="755625"/>
                    <a:pt x="197120" y="755625"/>
                  </a:cubicBezTo>
                  <a:cubicBezTo>
                    <a:pt x="88254" y="755625"/>
                    <a:pt x="0" y="667371"/>
                    <a:pt x="0" y="558505"/>
                  </a:cubicBezTo>
                  <a:cubicBezTo>
                    <a:pt x="0" y="490463"/>
                    <a:pt x="30401" y="429116"/>
                    <a:pt x="97771" y="396408"/>
                  </a:cubicBezTo>
                  <a:cubicBezTo>
                    <a:pt x="158477" y="374533"/>
                    <a:pt x="166276" y="394378"/>
                    <a:pt x="190268" y="411304"/>
                  </a:cubicBezTo>
                  <a:lnTo>
                    <a:pt x="204682" y="417755"/>
                  </a:lnTo>
                  <a:lnTo>
                    <a:pt x="197239" y="361904"/>
                  </a:lnTo>
                  <a:cubicBezTo>
                    <a:pt x="193368" y="300960"/>
                    <a:pt x="202306" y="241044"/>
                    <a:pt x="225456" y="197983"/>
                  </a:cubicBezTo>
                  <a:cubicBezTo>
                    <a:pt x="234276" y="181580"/>
                    <a:pt x="246409" y="165322"/>
                    <a:pt x="260840" y="150060"/>
                  </a:cubicBezTo>
                  <a:lnTo>
                    <a:pt x="291291" y="124082"/>
                  </a:lnTo>
                  <a:lnTo>
                    <a:pt x="213351" y="142310"/>
                  </a:lnTo>
                  <a:cubicBezTo>
                    <a:pt x="143822" y="158571"/>
                    <a:pt x="80327" y="141264"/>
                    <a:pt x="71530" y="103654"/>
                  </a:cubicBezTo>
                  <a:lnTo>
                    <a:pt x="71530" y="103654"/>
                  </a:lnTo>
                  <a:lnTo>
                    <a:pt x="55604" y="35554"/>
                  </a:lnTo>
                  <a:lnTo>
                    <a:pt x="181497" y="6111"/>
                  </a:lnTo>
                  <a:cubicBezTo>
                    <a:pt x="198879" y="2045"/>
                    <a:pt x="215884" y="78"/>
                    <a:pt x="231752" y="2"/>
                  </a:cubicBezTo>
                  <a:close/>
                </a:path>
              </a:pathLst>
            </a:cu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00" name="자유형: 도형 66">
              <a:extLst>
                <a:ext uri="{FF2B5EF4-FFF2-40B4-BE49-F238E27FC236}">
                  <a16:creationId xmlns:a16="http://schemas.microsoft.com/office/drawing/2014/main" xmlns="" id="{8171BE9A-1C69-4FAF-B819-062FFFD222AD}"/>
                </a:ext>
              </a:extLst>
            </p:cNvPr>
            <p:cNvSpPr/>
            <p:nvPr/>
          </p:nvSpPr>
          <p:spPr>
            <a:xfrm>
              <a:off x="3917660" y="3670881"/>
              <a:ext cx="225392" cy="299117"/>
            </a:xfrm>
            <a:custGeom>
              <a:avLst/>
              <a:gdLst>
                <a:gd name="connsiteX0" fmla="*/ 326243 w 493583"/>
                <a:gd name="connsiteY0" fmla="*/ 71463 h 655032"/>
                <a:gd name="connsiteX1" fmla="*/ 327949 w 493583"/>
                <a:gd name="connsiteY1" fmla="*/ 86242 h 655032"/>
                <a:gd name="connsiteX2" fmla="*/ 282923 w 493583"/>
                <a:gd name="connsiteY2" fmla="*/ 185739 h 655032"/>
                <a:gd name="connsiteX3" fmla="*/ 286401 w 493583"/>
                <a:gd name="connsiteY3" fmla="*/ 210166 h 655032"/>
                <a:gd name="connsiteX4" fmla="*/ 304661 w 493583"/>
                <a:gd name="connsiteY4" fmla="*/ 209574 h 655032"/>
                <a:gd name="connsiteX5" fmla="*/ 431742 w 493583"/>
                <a:gd name="connsiteY5" fmla="*/ 232577 h 655032"/>
                <a:gd name="connsiteX6" fmla="*/ 493581 w 493583"/>
                <a:gd name="connsiteY6" fmla="*/ 396934 h 655032"/>
                <a:gd name="connsiteX7" fmla="*/ 246790 w 493583"/>
                <a:gd name="connsiteY7" fmla="*/ 643725 h 655032"/>
                <a:gd name="connsiteX8" fmla="*/ 0 w 493583"/>
                <a:gd name="connsiteY8" fmla="*/ 396934 h 655032"/>
                <a:gd name="connsiteX9" fmla="*/ 122408 w 493583"/>
                <a:gd name="connsiteY9" fmla="*/ 193992 h 655032"/>
                <a:gd name="connsiteX10" fmla="*/ 238501 w 493583"/>
                <a:gd name="connsiteY10" fmla="*/ 200270 h 655032"/>
                <a:gd name="connsiteX11" fmla="*/ 254864 w 493583"/>
                <a:gd name="connsiteY11" fmla="*/ 205905 h 655032"/>
                <a:gd name="connsiteX12" fmla="*/ 255632 w 493583"/>
                <a:gd name="connsiteY12" fmla="*/ 194815 h 655032"/>
                <a:gd name="connsiteX13" fmla="*/ 326243 w 493583"/>
                <a:gd name="connsiteY13" fmla="*/ 71463 h 655032"/>
                <a:gd name="connsiteX14" fmla="*/ 76862 w 493583"/>
                <a:gd name="connsiteY14" fmla="*/ 0 h 655032"/>
                <a:gd name="connsiteX15" fmla="*/ 173969 w 493583"/>
                <a:gd name="connsiteY15" fmla="*/ 19258 h 655032"/>
                <a:gd name="connsiteX16" fmla="*/ 257052 w 493583"/>
                <a:gd name="connsiteY16" fmla="*/ 109234 h 655032"/>
                <a:gd name="connsiteX17" fmla="*/ 243027 w 493583"/>
                <a:gd name="connsiteY17" fmla="*/ 179950 h 655032"/>
                <a:gd name="connsiteX18" fmla="*/ 145920 w 493583"/>
                <a:gd name="connsiteY18" fmla="*/ 160692 h 655032"/>
                <a:gd name="connsiteX19" fmla="*/ 62837 w 493583"/>
                <a:gd name="connsiteY19" fmla="*/ 70716 h 655032"/>
                <a:gd name="connsiteX20" fmla="*/ 62837 w 493583"/>
                <a:gd name="connsiteY20" fmla="*/ 70716 h 655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3583" h="655032">
                  <a:moveTo>
                    <a:pt x="326243" y="71463"/>
                  </a:moveTo>
                  <a:lnTo>
                    <a:pt x="327949" y="86242"/>
                  </a:lnTo>
                  <a:cubicBezTo>
                    <a:pt x="287254" y="105289"/>
                    <a:pt x="280576" y="150200"/>
                    <a:pt x="282923" y="185739"/>
                  </a:cubicBezTo>
                  <a:lnTo>
                    <a:pt x="286401" y="210166"/>
                  </a:lnTo>
                  <a:lnTo>
                    <a:pt x="304661" y="209574"/>
                  </a:lnTo>
                  <a:cubicBezTo>
                    <a:pt x="338676" y="204477"/>
                    <a:pt x="370820" y="193716"/>
                    <a:pt x="431742" y="232577"/>
                  </a:cubicBezTo>
                  <a:cubicBezTo>
                    <a:pt x="467070" y="260592"/>
                    <a:pt x="493887" y="321796"/>
                    <a:pt x="493581" y="396934"/>
                  </a:cubicBezTo>
                  <a:cubicBezTo>
                    <a:pt x="493054" y="526056"/>
                    <a:pt x="412999" y="701408"/>
                    <a:pt x="246790" y="643725"/>
                  </a:cubicBezTo>
                  <a:cubicBezTo>
                    <a:pt x="52808" y="682180"/>
                    <a:pt x="0" y="533233"/>
                    <a:pt x="0" y="396934"/>
                  </a:cubicBezTo>
                  <a:cubicBezTo>
                    <a:pt x="0" y="311748"/>
                    <a:pt x="38061" y="234942"/>
                    <a:pt x="122408" y="193992"/>
                  </a:cubicBezTo>
                  <a:cubicBezTo>
                    <a:pt x="198409" y="166606"/>
                    <a:pt x="213803" y="186099"/>
                    <a:pt x="238501" y="200270"/>
                  </a:cubicBezTo>
                  <a:lnTo>
                    <a:pt x="254864" y="205905"/>
                  </a:lnTo>
                  <a:lnTo>
                    <a:pt x="255632" y="194815"/>
                  </a:lnTo>
                  <a:cubicBezTo>
                    <a:pt x="256594" y="160604"/>
                    <a:pt x="261182" y="108053"/>
                    <a:pt x="326243" y="71463"/>
                  </a:cubicBezTo>
                  <a:close/>
                  <a:moveTo>
                    <a:pt x="76862" y="0"/>
                  </a:moveTo>
                  <a:lnTo>
                    <a:pt x="173969" y="19258"/>
                  </a:lnTo>
                  <a:cubicBezTo>
                    <a:pt x="227600" y="29895"/>
                    <a:pt x="264797" y="70178"/>
                    <a:pt x="257052" y="109234"/>
                  </a:cubicBezTo>
                  <a:lnTo>
                    <a:pt x="243027" y="179950"/>
                  </a:lnTo>
                  <a:lnTo>
                    <a:pt x="145920" y="160692"/>
                  </a:lnTo>
                  <a:cubicBezTo>
                    <a:pt x="92289" y="150055"/>
                    <a:pt x="55092" y="109772"/>
                    <a:pt x="62837" y="70716"/>
                  </a:cubicBezTo>
                  <a:lnTo>
                    <a:pt x="62837" y="70716"/>
                  </a:lnTo>
                  <a:close/>
                </a:path>
              </a:pathLst>
            </a:cu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01" name="자유형: 도형 71">
              <a:extLst>
                <a:ext uri="{FF2B5EF4-FFF2-40B4-BE49-F238E27FC236}">
                  <a16:creationId xmlns:a16="http://schemas.microsoft.com/office/drawing/2014/main" xmlns="" id="{DB91F97E-454F-4812-9ED3-20D42EF09CCF}"/>
                </a:ext>
              </a:extLst>
            </p:cNvPr>
            <p:cNvSpPr/>
            <p:nvPr/>
          </p:nvSpPr>
          <p:spPr>
            <a:xfrm rot="1023001">
              <a:off x="3640524" y="4014808"/>
              <a:ext cx="397274" cy="440263"/>
            </a:xfrm>
            <a:custGeom>
              <a:avLst/>
              <a:gdLst>
                <a:gd name="connsiteX0" fmla="*/ 617380 w 1010046"/>
                <a:gd name="connsiteY0" fmla="*/ 620334 h 1119343"/>
                <a:gd name="connsiteX1" fmla="*/ 630808 w 1010046"/>
                <a:gd name="connsiteY1" fmla="*/ 666272 h 1119343"/>
                <a:gd name="connsiteX2" fmla="*/ 674795 w 1010046"/>
                <a:gd name="connsiteY2" fmla="*/ 612000 h 1119343"/>
                <a:gd name="connsiteX3" fmla="*/ 682782 w 1010046"/>
                <a:gd name="connsiteY3" fmla="*/ 605312 h 1119343"/>
                <a:gd name="connsiteX4" fmla="*/ 672064 w 1010046"/>
                <a:gd name="connsiteY4" fmla="*/ 611255 h 1119343"/>
                <a:gd name="connsiteX5" fmla="*/ 445709 w 1010046"/>
                <a:gd name="connsiteY5" fmla="*/ 656813 h 1119343"/>
                <a:gd name="connsiteX6" fmla="*/ 476506 w 1010046"/>
                <a:gd name="connsiteY6" fmla="*/ 685249 h 1119343"/>
                <a:gd name="connsiteX7" fmla="*/ 474764 w 1010046"/>
                <a:gd name="connsiteY7" fmla="*/ 651989 h 1119343"/>
                <a:gd name="connsiteX8" fmla="*/ 448876 w 1010046"/>
                <a:gd name="connsiteY8" fmla="*/ 4069 h 1119343"/>
                <a:gd name="connsiteX9" fmla="*/ 486198 w 1010046"/>
                <a:gd name="connsiteY9" fmla="*/ 0 h 1119343"/>
                <a:gd name="connsiteX10" fmla="*/ 617140 w 1010046"/>
                <a:gd name="connsiteY10" fmla="*/ 58643 h 1119343"/>
                <a:gd name="connsiteX11" fmla="*/ 627628 w 1010046"/>
                <a:gd name="connsiteY11" fmla="*/ 72387 h 1119343"/>
                <a:gd name="connsiteX12" fmla="*/ 650004 w 1010046"/>
                <a:gd name="connsiteY12" fmla="*/ 68138 h 1119343"/>
                <a:gd name="connsiteX13" fmla="*/ 767734 w 1010046"/>
                <a:gd name="connsiteY13" fmla="*/ 141524 h 1119343"/>
                <a:gd name="connsiteX14" fmla="*/ 771927 w 1010046"/>
                <a:gd name="connsiteY14" fmla="*/ 161052 h 1119343"/>
                <a:gd name="connsiteX15" fmla="*/ 797504 w 1010046"/>
                <a:gd name="connsiteY15" fmla="*/ 163476 h 1119343"/>
                <a:gd name="connsiteX16" fmla="*/ 957137 w 1010046"/>
                <a:gd name="connsiteY16" fmla="*/ 347664 h 1119343"/>
                <a:gd name="connsiteX17" fmla="*/ 942097 w 1010046"/>
                <a:gd name="connsiteY17" fmla="*/ 417721 h 1119343"/>
                <a:gd name="connsiteX18" fmla="*/ 959624 w 1010046"/>
                <a:gd name="connsiteY18" fmla="*/ 427440 h 1119343"/>
                <a:gd name="connsiteX19" fmla="*/ 1010046 w 1010046"/>
                <a:gd name="connsiteY19" fmla="*/ 527553 h 1119343"/>
                <a:gd name="connsiteX20" fmla="*/ 837895 w 1010046"/>
                <a:gd name="connsiteY20" fmla="*/ 669134 h 1119343"/>
                <a:gd name="connsiteX21" fmla="*/ 770886 w 1010046"/>
                <a:gd name="connsiteY21" fmla="*/ 658008 h 1119343"/>
                <a:gd name="connsiteX22" fmla="*/ 753948 w 1010046"/>
                <a:gd name="connsiteY22" fmla="*/ 648616 h 1119343"/>
                <a:gd name="connsiteX23" fmla="*/ 708175 w 1010046"/>
                <a:gd name="connsiteY23" fmla="*/ 694448 h 1119343"/>
                <a:gd name="connsiteX24" fmla="*/ 659278 w 1010046"/>
                <a:gd name="connsiteY24" fmla="*/ 770733 h 1119343"/>
                <a:gd name="connsiteX25" fmla="*/ 694139 w 1010046"/>
                <a:gd name="connsiteY25" fmla="*/ 768113 h 1119343"/>
                <a:gd name="connsiteX26" fmla="*/ 663462 w 1010046"/>
                <a:gd name="connsiteY26" fmla="*/ 797231 h 1119343"/>
                <a:gd name="connsiteX27" fmla="*/ 695616 w 1010046"/>
                <a:gd name="connsiteY27" fmla="*/ 941860 h 1119343"/>
                <a:gd name="connsiteX28" fmla="*/ 720506 w 1010046"/>
                <a:gd name="connsiteY28" fmla="*/ 936103 h 1119343"/>
                <a:gd name="connsiteX29" fmla="*/ 715059 w 1010046"/>
                <a:gd name="connsiteY29" fmla="*/ 1062792 h 1119343"/>
                <a:gd name="connsiteX30" fmla="*/ 513526 w 1010046"/>
                <a:gd name="connsiteY30" fmla="*/ 1119343 h 1119343"/>
                <a:gd name="connsiteX31" fmla="*/ 451148 w 1010046"/>
                <a:gd name="connsiteY31" fmla="*/ 999189 h 1119343"/>
                <a:gd name="connsiteX32" fmla="*/ 478298 w 1010046"/>
                <a:gd name="connsiteY32" fmla="*/ 1003252 h 1119343"/>
                <a:gd name="connsiteX33" fmla="*/ 411063 w 1010046"/>
                <a:gd name="connsiteY33" fmla="*/ 826270 h 1119343"/>
                <a:gd name="connsiteX34" fmla="*/ 446080 w 1010046"/>
                <a:gd name="connsiteY34" fmla="*/ 828421 h 1119343"/>
                <a:gd name="connsiteX35" fmla="*/ 362456 w 1010046"/>
                <a:gd name="connsiteY35" fmla="*/ 726004 h 1119343"/>
                <a:gd name="connsiteX36" fmla="*/ 344250 w 1010046"/>
                <a:gd name="connsiteY36" fmla="*/ 714481 h 1119343"/>
                <a:gd name="connsiteX37" fmla="*/ 334240 w 1010046"/>
                <a:gd name="connsiteY37" fmla="*/ 729995 h 1119343"/>
                <a:gd name="connsiteX38" fmla="*/ 215635 w 1010046"/>
                <a:gd name="connsiteY38" fmla="*/ 782595 h 1119343"/>
                <a:gd name="connsiteX39" fmla="*/ 61932 w 1010046"/>
                <a:gd name="connsiteY39" fmla="*/ 638053 h 1119343"/>
                <a:gd name="connsiteX40" fmla="*/ 74012 w 1010046"/>
                <a:gd name="connsiteY40" fmla="*/ 581791 h 1119343"/>
                <a:gd name="connsiteX41" fmla="*/ 85783 w 1010046"/>
                <a:gd name="connsiteY41" fmla="*/ 565373 h 1119343"/>
                <a:gd name="connsiteX42" fmla="*/ 54239 w 1010046"/>
                <a:gd name="connsiteY42" fmla="*/ 545373 h 1119343"/>
                <a:gd name="connsiteX43" fmla="*/ 0 w 1010046"/>
                <a:gd name="connsiteY43" fmla="*/ 422235 h 1119343"/>
                <a:gd name="connsiteX44" fmla="*/ 147861 w 1010046"/>
                <a:gd name="connsiteY44" fmla="*/ 251628 h 1119343"/>
                <a:gd name="connsiteX45" fmla="*/ 153256 w 1010046"/>
                <a:gd name="connsiteY45" fmla="*/ 251116 h 1119343"/>
                <a:gd name="connsiteX46" fmla="*/ 158691 w 1010046"/>
                <a:gd name="connsiteY46" fmla="*/ 222155 h 1119343"/>
                <a:gd name="connsiteX47" fmla="*/ 295315 w 1010046"/>
                <a:gd name="connsiteY47" fmla="*/ 111425 h 1119343"/>
                <a:gd name="connsiteX48" fmla="*/ 324296 w 1010046"/>
                <a:gd name="connsiteY48" fmla="*/ 108677 h 1119343"/>
                <a:gd name="connsiteX49" fmla="*/ 343302 w 1010046"/>
                <a:gd name="connsiteY49" fmla="*/ 72861 h 1119343"/>
                <a:gd name="connsiteX50" fmla="*/ 448876 w 1010046"/>
                <a:gd name="connsiteY50" fmla="*/ 4069 h 111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10046" h="1119343">
                  <a:moveTo>
                    <a:pt x="617380" y="620334"/>
                  </a:moveTo>
                  <a:lnTo>
                    <a:pt x="630808" y="666272"/>
                  </a:lnTo>
                  <a:cubicBezTo>
                    <a:pt x="646442" y="644926"/>
                    <a:pt x="659303" y="627388"/>
                    <a:pt x="674795" y="612000"/>
                  </a:cubicBezTo>
                  <a:lnTo>
                    <a:pt x="682782" y="605312"/>
                  </a:lnTo>
                  <a:lnTo>
                    <a:pt x="672064" y="611255"/>
                  </a:lnTo>
                  <a:close/>
                  <a:moveTo>
                    <a:pt x="445709" y="656813"/>
                  </a:moveTo>
                  <a:lnTo>
                    <a:pt x="476506" y="685249"/>
                  </a:lnTo>
                  <a:lnTo>
                    <a:pt x="474764" y="651989"/>
                  </a:lnTo>
                  <a:close/>
                  <a:moveTo>
                    <a:pt x="448876" y="4069"/>
                  </a:moveTo>
                  <a:cubicBezTo>
                    <a:pt x="460931" y="1401"/>
                    <a:pt x="473413" y="0"/>
                    <a:pt x="486198" y="0"/>
                  </a:cubicBezTo>
                  <a:cubicBezTo>
                    <a:pt x="537333" y="0"/>
                    <a:pt x="583629" y="22411"/>
                    <a:pt x="617140" y="58643"/>
                  </a:cubicBezTo>
                  <a:lnTo>
                    <a:pt x="627628" y="72387"/>
                  </a:lnTo>
                  <a:lnTo>
                    <a:pt x="650004" y="68138"/>
                  </a:lnTo>
                  <a:cubicBezTo>
                    <a:pt x="702929" y="68138"/>
                    <a:pt x="748338" y="98399"/>
                    <a:pt x="767734" y="141524"/>
                  </a:cubicBezTo>
                  <a:lnTo>
                    <a:pt x="771927" y="161052"/>
                  </a:lnTo>
                  <a:lnTo>
                    <a:pt x="797504" y="163476"/>
                  </a:lnTo>
                  <a:cubicBezTo>
                    <a:pt x="888606" y="181007"/>
                    <a:pt x="957137" y="256810"/>
                    <a:pt x="957137" y="347664"/>
                  </a:cubicBezTo>
                  <a:lnTo>
                    <a:pt x="942097" y="417721"/>
                  </a:lnTo>
                  <a:lnTo>
                    <a:pt x="959624" y="427440"/>
                  </a:lnTo>
                  <a:cubicBezTo>
                    <a:pt x="990778" y="453061"/>
                    <a:pt x="1010046" y="488456"/>
                    <a:pt x="1010046" y="527553"/>
                  </a:cubicBezTo>
                  <a:cubicBezTo>
                    <a:pt x="1010046" y="605746"/>
                    <a:pt x="932971" y="669133"/>
                    <a:pt x="837895" y="669134"/>
                  </a:cubicBezTo>
                  <a:cubicBezTo>
                    <a:pt x="814126" y="669134"/>
                    <a:pt x="791482" y="665172"/>
                    <a:pt x="770886" y="658008"/>
                  </a:cubicBezTo>
                  <a:lnTo>
                    <a:pt x="753948" y="648616"/>
                  </a:lnTo>
                  <a:lnTo>
                    <a:pt x="708175" y="694448"/>
                  </a:lnTo>
                  <a:cubicBezTo>
                    <a:pt x="683844" y="724748"/>
                    <a:pt x="670540" y="752982"/>
                    <a:pt x="659278" y="770733"/>
                  </a:cubicBezTo>
                  <a:cubicBezTo>
                    <a:pt x="665416" y="771979"/>
                    <a:pt x="670914" y="766851"/>
                    <a:pt x="694139" y="768113"/>
                  </a:cubicBezTo>
                  <a:cubicBezTo>
                    <a:pt x="669683" y="785687"/>
                    <a:pt x="676453" y="793685"/>
                    <a:pt x="663462" y="797231"/>
                  </a:cubicBezTo>
                  <a:lnTo>
                    <a:pt x="695616" y="941860"/>
                  </a:lnTo>
                  <a:cubicBezTo>
                    <a:pt x="703913" y="939941"/>
                    <a:pt x="707037" y="938295"/>
                    <a:pt x="720506" y="936103"/>
                  </a:cubicBezTo>
                  <a:cubicBezTo>
                    <a:pt x="703349" y="988294"/>
                    <a:pt x="711414" y="1032749"/>
                    <a:pt x="715059" y="1062792"/>
                  </a:cubicBezTo>
                  <a:lnTo>
                    <a:pt x="513526" y="1119343"/>
                  </a:lnTo>
                  <a:cubicBezTo>
                    <a:pt x="495461" y="1059621"/>
                    <a:pt x="487148" y="1040270"/>
                    <a:pt x="451148" y="999189"/>
                  </a:cubicBezTo>
                  <a:cubicBezTo>
                    <a:pt x="469832" y="1001968"/>
                    <a:pt x="469958" y="999928"/>
                    <a:pt x="478298" y="1003252"/>
                  </a:cubicBezTo>
                  <a:cubicBezTo>
                    <a:pt x="466445" y="945838"/>
                    <a:pt x="452782" y="848245"/>
                    <a:pt x="411063" y="826270"/>
                  </a:cubicBezTo>
                  <a:lnTo>
                    <a:pt x="446080" y="828421"/>
                  </a:lnTo>
                  <a:cubicBezTo>
                    <a:pt x="441914" y="802902"/>
                    <a:pt x="419210" y="767547"/>
                    <a:pt x="362456" y="726004"/>
                  </a:cubicBezTo>
                  <a:lnTo>
                    <a:pt x="344250" y="714481"/>
                  </a:lnTo>
                  <a:lnTo>
                    <a:pt x="334240" y="729995"/>
                  </a:lnTo>
                  <a:cubicBezTo>
                    <a:pt x="306049" y="762119"/>
                    <a:pt x="263385" y="782595"/>
                    <a:pt x="215635" y="782595"/>
                  </a:cubicBezTo>
                  <a:cubicBezTo>
                    <a:pt x="130748" y="782595"/>
                    <a:pt x="61932" y="717882"/>
                    <a:pt x="61932" y="638053"/>
                  </a:cubicBezTo>
                  <a:cubicBezTo>
                    <a:pt x="61933" y="618097"/>
                    <a:pt x="66233" y="599084"/>
                    <a:pt x="74012" y="581791"/>
                  </a:cubicBezTo>
                  <a:lnTo>
                    <a:pt x="85783" y="565373"/>
                  </a:lnTo>
                  <a:lnTo>
                    <a:pt x="54239" y="545373"/>
                  </a:lnTo>
                  <a:cubicBezTo>
                    <a:pt x="20728" y="513859"/>
                    <a:pt x="1" y="470323"/>
                    <a:pt x="0" y="422235"/>
                  </a:cubicBezTo>
                  <a:cubicBezTo>
                    <a:pt x="0" y="338080"/>
                    <a:pt x="63478" y="267866"/>
                    <a:pt x="147861" y="251628"/>
                  </a:cubicBezTo>
                  <a:lnTo>
                    <a:pt x="153256" y="251116"/>
                  </a:lnTo>
                  <a:lnTo>
                    <a:pt x="158691" y="222155"/>
                  </a:lnTo>
                  <a:cubicBezTo>
                    <a:pt x="180498" y="166143"/>
                    <a:pt x="232027" y="123604"/>
                    <a:pt x="295315" y="111425"/>
                  </a:cubicBezTo>
                  <a:lnTo>
                    <a:pt x="324296" y="108677"/>
                  </a:lnTo>
                  <a:lnTo>
                    <a:pt x="343302" y="72861"/>
                  </a:lnTo>
                  <a:cubicBezTo>
                    <a:pt x="369719" y="38252"/>
                    <a:pt x="406684" y="13403"/>
                    <a:pt x="448876" y="4069"/>
                  </a:cubicBezTo>
                  <a:close/>
                </a:path>
              </a:pathLst>
            </a:cu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02" name="자유형: 도형 73">
              <a:extLst>
                <a:ext uri="{FF2B5EF4-FFF2-40B4-BE49-F238E27FC236}">
                  <a16:creationId xmlns:a16="http://schemas.microsoft.com/office/drawing/2014/main" xmlns="" id="{92D20609-BB55-4E01-B167-3D26D8C9A6C2}"/>
                </a:ext>
              </a:extLst>
            </p:cNvPr>
            <p:cNvSpPr/>
            <p:nvPr/>
          </p:nvSpPr>
          <p:spPr>
            <a:xfrm>
              <a:off x="4018082" y="4612391"/>
              <a:ext cx="269100" cy="269100"/>
            </a:xfrm>
            <a:custGeom>
              <a:avLst/>
              <a:gdLst>
                <a:gd name="connsiteX0" fmla="*/ 950921 w 1901842"/>
                <a:gd name="connsiteY0" fmla="*/ 995340 h 1901842"/>
                <a:gd name="connsiteX1" fmla="*/ 1192048 w 1901842"/>
                <a:gd name="connsiteY1" fmla="*/ 1718722 h 1901842"/>
                <a:gd name="connsiteX2" fmla="*/ 709794 w 1901842"/>
                <a:gd name="connsiteY2" fmla="*/ 1718722 h 1901842"/>
                <a:gd name="connsiteX3" fmla="*/ 990267 w 1901842"/>
                <a:gd name="connsiteY3" fmla="*/ 977559 h 1901842"/>
                <a:gd name="connsiteX4" fmla="*/ 1663110 w 1901842"/>
                <a:gd name="connsiteY4" fmla="*/ 1336315 h 1901842"/>
                <a:gd name="connsiteX5" fmla="*/ 1313289 w 1901842"/>
                <a:gd name="connsiteY5" fmla="*/ 1668270 h 1901842"/>
                <a:gd name="connsiteX6" fmla="*/ 913182 w 1901842"/>
                <a:gd name="connsiteY6" fmla="*/ 977559 h 1901842"/>
                <a:gd name="connsiteX7" fmla="*/ 590160 w 1901842"/>
                <a:gd name="connsiteY7" fmla="*/ 1668270 h 1901842"/>
                <a:gd name="connsiteX8" fmla="*/ 240339 w 1901842"/>
                <a:gd name="connsiteY8" fmla="*/ 1336315 h 1901842"/>
                <a:gd name="connsiteX9" fmla="*/ 1724029 w 1901842"/>
                <a:gd name="connsiteY9" fmla="*/ 712059 h 1901842"/>
                <a:gd name="connsiteX10" fmla="*/ 1724029 w 1901842"/>
                <a:gd name="connsiteY10" fmla="*/ 1194313 h 1901842"/>
                <a:gd name="connsiteX11" fmla="*/ 1000647 w 1901842"/>
                <a:gd name="connsiteY11" fmla="*/ 953186 h 1901842"/>
                <a:gd name="connsiteX12" fmla="*/ 177813 w 1901842"/>
                <a:gd name="connsiteY12" fmla="*/ 712059 h 1901842"/>
                <a:gd name="connsiteX13" fmla="*/ 901195 w 1901842"/>
                <a:gd name="connsiteY13" fmla="*/ 953186 h 1901842"/>
                <a:gd name="connsiteX14" fmla="*/ 177813 w 1901842"/>
                <a:gd name="connsiteY14" fmla="*/ 1194313 h 1901842"/>
                <a:gd name="connsiteX15" fmla="*/ 1329823 w 1901842"/>
                <a:gd name="connsiteY15" fmla="*/ 244563 h 1901842"/>
                <a:gd name="connsiteX16" fmla="*/ 1668844 w 1901842"/>
                <a:gd name="connsiteY16" fmla="*/ 587540 h 1901842"/>
                <a:gd name="connsiteX17" fmla="*/ 984867 w 1901842"/>
                <a:gd name="connsiteY17" fmla="*/ 924584 h 1901842"/>
                <a:gd name="connsiteX18" fmla="*/ 573626 w 1901842"/>
                <a:gd name="connsiteY18" fmla="*/ 244563 h 1901842"/>
                <a:gd name="connsiteX19" fmla="*/ 918582 w 1901842"/>
                <a:gd name="connsiteY19" fmla="*/ 924584 h 1901842"/>
                <a:gd name="connsiteX20" fmla="*/ 234605 w 1901842"/>
                <a:gd name="connsiteY20" fmla="*/ 587540 h 1901842"/>
                <a:gd name="connsiteX21" fmla="*/ 709794 w 1901842"/>
                <a:gd name="connsiteY21" fmla="*/ 183120 h 1901842"/>
                <a:gd name="connsiteX22" fmla="*/ 1192048 w 1901842"/>
                <a:gd name="connsiteY22" fmla="*/ 183120 h 1901842"/>
                <a:gd name="connsiteX23" fmla="*/ 950921 w 1901842"/>
                <a:gd name="connsiteY23" fmla="*/ 906502 h 1901842"/>
                <a:gd name="connsiteX24" fmla="*/ 950921 w 1901842"/>
                <a:gd name="connsiteY24" fmla="*/ 97793 h 1901842"/>
                <a:gd name="connsiteX25" fmla="*/ 97793 w 1901842"/>
                <a:gd name="connsiteY25" fmla="*/ 950921 h 1901842"/>
                <a:gd name="connsiteX26" fmla="*/ 950921 w 1901842"/>
                <a:gd name="connsiteY26" fmla="*/ 1804049 h 1901842"/>
                <a:gd name="connsiteX27" fmla="*/ 1804049 w 1901842"/>
                <a:gd name="connsiteY27" fmla="*/ 950921 h 1901842"/>
                <a:gd name="connsiteX28" fmla="*/ 950921 w 1901842"/>
                <a:gd name="connsiteY28" fmla="*/ 97793 h 1901842"/>
                <a:gd name="connsiteX29" fmla="*/ 950921 w 1901842"/>
                <a:gd name="connsiteY29" fmla="*/ 0 h 1901842"/>
                <a:gd name="connsiteX30" fmla="*/ 1901842 w 1901842"/>
                <a:gd name="connsiteY30" fmla="*/ 950921 h 1901842"/>
                <a:gd name="connsiteX31" fmla="*/ 950921 w 1901842"/>
                <a:gd name="connsiteY31" fmla="*/ 1901842 h 1901842"/>
                <a:gd name="connsiteX32" fmla="*/ 0 w 1901842"/>
                <a:gd name="connsiteY32" fmla="*/ 950921 h 1901842"/>
                <a:gd name="connsiteX33" fmla="*/ 950921 w 1901842"/>
                <a:gd name="connsiteY33" fmla="*/ 0 h 1901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01842" h="1901842">
                  <a:moveTo>
                    <a:pt x="950921" y="995340"/>
                  </a:moveTo>
                  <a:lnTo>
                    <a:pt x="1192048" y="1718722"/>
                  </a:lnTo>
                  <a:lnTo>
                    <a:pt x="709794" y="1718722"/>
                  </a:lnTo>
                  <a:close/>
                  <a:moveTo>
                    <a:pt x="990267" y="977559"/>
                  </a:moveTo>
                  <a:lnTo>
                    <a:pt x="1663110" y="1336315"/>
                  </a:lnTo>
                  <a:lnTo>
                    <a:pt x="1313289" y="1668270"/>
                  </a:lnTo>
                  <a:close/>
                  <a:moveTo>
                    <a:pt x="913182" y="977559"/>
                  </a:moveTo>
                  <a:lnTo>
                    <a:pt x="590160" y="1668270"/>
                  </a:lnTo>
                  <a:lnTo>
                    <a:pt x="240339" y="1336315"/>
                  </a:lnTo>
                  <a:close/>
                  <a:moveTo>
                    <a:pt x="1724029" y="712059"/>
                  </a:moveTo>
                  <a:lnTo>
                    <a:pt x="1724029" y="1194313"/>
                  </a:lnTo>
                  <a:lnTo>
                    <a:pt x="1000647" y="953186"/>
                  </a:lnTo>
                  <a:close/>
                  <a:moveTo>
                    <a:pt x="177813" y="712059"/>
                  </a:moveTo>
                  <a:lnTo>
                    <a:pt x="901195" y="953186"/>
                  </a:lnTo>
                  <a:lnTo>
                    <a:pt x="177813" y="1194313"/>
                  </a:lnTo>
                  <a:close/>
                  <a:moveTo>
                    <a:pt x="1329823" y="244563"/>
                  </a:moveTo>
                  <a:lnTo>
                    <a:pt x="1668844" y="587540"/>
                  </a:lnTo>
                  <a:lnTo>
                    <a:pt x="984867" y="924584"/>
                  </a:lnTo>
                  <a:close/>
                  <a:moveTo>
                    <a:pt x="573626" y="244563"/>
                  </a:moveTo>
                  <a:lnTo>
                    <a:pt x="918582" y="924584"/>
                  </a:lnTo>
                  <a:lnTo>
                    <a:pt x="234605" y="587540"/>
                  </a:lnTo>
                  <a:close/>
                  <a:moveTo>
                    <a:pt x="709794" y="183120"/>
                  </a:moveTo>
                  <a:lnTo>
                    <a:pt x="1192048" y="183120"/>
                  </a:lnTo>
                  <a:lnTo>
                    <a:pt x="950921" y="906502"/>
                  </a:lnTo>
                  <a:close/>
                  <a:moveTo>
                    <a:pt x="950921" y="97793"/>
                  </a:moveTo>
                  <a:cubicBezTo>
                    <a:pt x="479751" y="97793"/>
                    <a:pt x="97793" y="479751"/>
                    <a:pt x="97793" y="950921"/>
                  </a:cubicBezTo>
                  <a:cubicBezTo>
                    <a:pt x="97793" y="1422091"/>
                    <a:pt x="479751" y="1804049"/>
                    <a:pt x="950921" y="1804049"/>
                  </a:cubicBezTo>
                  <a:cubicBezTo>
                    <a:pt x="1422091" y="1804049"/>
                    <a:pt x="1804049" y="1422091"/>
                    <a:pt x="1804049" y="950921"/>
                  </a:cubicBezTo>
                  <a:cubicBezTo>
                    <a:pt x="1804049" y="479751"/>
                    <a:pt x="1422091" y="97793"/>
                    <a:pt x="950921" y="97793"/>
                  </a:cubicBezTo>
                  <a:close/>
                  <a:moveTo>
                    <a:pt x="950921" y="0"/>
                  </a:moveTo>
                  <a:cubicBezTo>
                    <a:pt x="1476100" y="0"/>
                    <a:pt x="1901842" y="425742"/>
                    <a:pt x="1901842" y="950921"/>
                  </a:cubicBezTo>
                  <a:cubicBezTo>
                    <a:pt x="1901842" y="1476100"/>
                    <a:pt x="1476100" y="1901842"/>
                    <a:pt x="950921" y="1901842"/>
                  </a:cubicBezTo>
                  <a:cubicBezTo>
                    <a:pt x="425742" y="1901842"/>
                    <a:pt x="0" y="1476100"/>
                    <a:pt x="0" y="950921"/>
                  </a:cubicBezTo>
                  <a:cubicBezTo>
                    <a:pt x="0" y="425742"/>
                    <a:pt x="425742" y="0"/>
                    <a:pt x="950921" y="0"/>
                  </a:cubicBezTo>
                  <a:close/>
                </a:path>
              </a:pathLst>
            </a:cu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205" name="Group 587">
            <a:extLst>
              <a:ext uri="{FF2B5EF4-FFF2-40B4-BE49-F238E27FC236}">
                <a16:creationId xmlns:a16="http://schemas.microsoft.com/office/drawing/2014/main" xmlns="" id="{36E2ACF0-BFBF-4B45-B80F-9F18DA16DAB7}"/>
              </a:ext>
            </a:extLst>
          </p:cNvPr>
          <p:cNvGrpSpPr/>
          <p:nvPr/>
        </p:nvGrpSpPr>
        <p:grpSpPr>
          <a:xfrm>
            <a:off x="4274151" y="4052786"/>
            <a:ext cx="2911716" cy="3175951"/>
            <a:chOff x="4876975" y="1359468"/>
            <a:chExt cx="3838291" cy="4186612"/>
          </a:xfrm>
        </p:grpSpPr>
        <p:grpSp>
          <p:nvGrpSpPr>
            <p:cNvPr id="206" name="Group 588">
              <a:extLst>
                <a:ext uri="{FF2B5EF4-FFF2-40B4-BE49-F238E27FC236}">
                  <a16:creationId xmlns:a16="http://schemas.microsoft.com/office/drawing/2014/main" xmlns="" id="{206556A7-DCAD-49FA-AABF-08D7F3FD2AC4}"/>
                </a:ext>
              </a:extLst>
            </p:cNvPr>
            <p:cNvGrpSpPr/>
            <p:nvPr/>
          </p:nvGrpSpPr>
          <p:grpSpPr>
            <a:xfrm>
              <a:off x="4876975" y="1359468"/>
              <a:ext cx="3838291" cy="4186612"/>
              <a:chOff x="2821941" y="631739"/>
              <a:chExt cx="3943843" cy="4301743"/>
            </a:xfrm>
          </p:grpSpPr>
          <p:sp>
            <p:nvSpPr>
              <p:cNvPr id="210" name="Rectangle 14">
                <a:extLst>
                  <a:ext uri="{FF2B5EF4-FFF2-40B4-BE49-F238E27FC236}">
                    <a16:creationId xmlns:a16="http://schemas.microsoft.com/office/drawing/2014/main" xmlns="" id="{8F167F6A-E445-470C-91DE-C9A9374434E3}"/>
                  </a:ext>
                </a:extLst>
              </p:cNvPr>
              <p:cNvSpPr/>
              <p:nvPr/>
            </p:nvSpPr>
            <p:spPr>
              <a:xfrm rot="21076535">
                <a:off x="4132033" y="1988612"/>
                <a:ext cx="2633751" cy="2944870"/>
              </a:xfrm>
              <a:custGeom>
                <a:avLst/>
                <a:gdLst/>
                <a:ahLst/>
                <a:cxnLst/>
                <a:rect l="l" t="t" r="r" b="b"/>
                <a:pathLst>
                  <a:path w="3112588" h="3480271">
                    <a:moveTo>
                      <a:pt x="1353896" y="2460482"/>
                    </a:moveTo>
                    <a:cubicBezTo>
                      <a:pt x="1335162" y="2471111"/>
                      <a:pt x="1312317" y="2474353"/>
                      <a:pt x="1290013" y="2467825"/>
                    </a:cubicBezTo>
                    <a:cubicBezTo>
                      <a:pt x="1268485" y="2461525"/>
                      <a:pt x="1251441" y="2447287"/>
                      <a:pt x="1241377" y="2429095"/>
                    </a:cubicBezTo>
                    <a:lnTo>
                      <a:pt x="1193208" y="2423147"/>
                    </a:lnTo>
                    <a:cubicBezTo>
                      <a:pt x="1238475" y="2466885"/>
                      <a:pt x="1279757" y="2501748"/>
                      <a:pt x="1305401" y="2507599"/>
                    </a:cubicBezTo>
                    <a:cubicBezTo>
                      <a:pt x="1331321" y="2501324"/>
                      <a:pt x="1339741" y="2488882"/>
                      <a:pt x="1353896" y="2460482"/>
                    </a:cubicBezTo>
                    <a:close/>
                    <a:moveTo>
                      <a:pt x="1180427" y="2408257"/>
                    </a:moveTo>
                    <a:lnTo>
                      <a:pt x="1176641" y="2408180"/>
                    </a:lnTo>
                    <a:lnTo>
                      <a:pt x="1180055" y="2411265"/>
                    </a:lnTo>
                    <a:close/>
                    <a:moveTo>
                      <a:pt x="946929" y="2289175"/>
                    </a:moveTo>
                    <a:cubicBezTo>
                      <a:pt x="922686" y="2295584"/>
                      <a:pt x="896682" y="2290353"/>
                      <a:pt x="876667" y="2275070"/>
                    </a:cubicBezTo>
                    <a:cubicBezTo>
                      <a:pt x="873580" y="2289298"/>
                      <a:pt x="875301" y="2301698"/>
                      <a:pt x="882425" y="2315678"/>
                    </a:cubicBezTo>
                    <a:cubicBezTo>
                      <a:pt x="905590" y="2332651"/>
                      <a:pt x="957054" y="2337405"/>
                      <a:pt x="1016966" y="2339783"/>
                    </a:cubicBezTo>
                    <a:lnTo>
                      <a:pt x="998698" y="2319763"/>
                    </a:lnTo>
                    <a:lnTo>
                      <a:pt x="987202" y="2330868"/>
                    </a:lnTo>
                    <a:close/>
                    <a:moveTo>
                      <a:pt x="1617890" y="1101968"/>
                    </a:moveTo>
                    <a:cubicBezTo>
                      <a:pt x="1582300" y="1092716"/>
                      <a:pt x="1545824" y="1091696"/>
                      <a:pt x="1511104" y="1099016"/>
                    </a:cubicBezTo>
                    <a:cubicBezTo>
                      <a:pt x="1510320" y="1193814"/>
                      <a:pt x="1530001" y="1286211"/>
                      <a:pt x="1541544" y="1356656"/>
                    </a:cubicBezTo>
                    <a:lnTo>
                      <a:pt x="1521813" y="1354943"/>
                    </a:lnTo>
                    <a:lnTo>
                      <a:pt x="1522496" y="1393793"/>
                    </a:lnTo>
                    <a:cubicBezTo>
                      <a:pt x="1527873" y="1392456"/>
                      <a:pt x="1532786" y="1393661"/>
                      <a:pt x="1537687" y="1395095"/>
                    </a:cubicBezTo>
                    <a:cubicBezTo>
                      <a:pt x="1628325" y="1421623"/>
                      <a:pt x="1680297" y="1516605"/>
                      <a:pt x="1653769" y="1607243"/>
                    </a:cubicBezTo>
                    <a:cubicBezTo>
                      <a:pt x="1627241" y="1697882"/>
                      <a:pt x="1532259" y="1749854"/>
                      <a:pt x="1441621" y="1723326"/>
                    </a:cubicBezTo>
                    <a:cubicBezTo>
                      <a:pt x="1350982" y="1696798"/>
                      <a:pt x="1299010" y="1601816"/>
                      <a:pt x="1325538" y="1511177"/>
                    </a:cubicBezTo>
                    <a:cubicBezTo>
                      <a:pt x="1343387" y="1450195"/>
                      <a:pt x="1392221" y="1406717"/>
                      <a:pt x="1450507" y="1395517"/>
                    </a:cubicBezTo>
                    <a:lnTo>
                      <a:pt x="1449690" y="1349009"/>
                    </a:lnTo>
                    <a:lnTo>
                      <a:pt x="1452853" y="1348953"/>
                    </a:lnTo>
                    <a:lnTo>
                      <a:pt x="1439496" y="1347793"/>
                    </a:lnTo>
                    <a:cubicBezTo>
                      <a:pt x="1421009" y="1301759"/>
                      <a:pt x="1401299" y="1233277"/>
                      <a:pt x="1393936" y="1154994"/>
                    </a:cubicBezTo>
                    <a:cubicBezTo>
                      <a:pt x="1372884" y="1172191"/>
                      <a:pt x="1354994" y="1193645"/>
                      <a:pt x="1340826" y="1218417"/>
                    </a:cubicBezTo>
                    <a:lnTo>
                      <a:pt x="1152637" y="1665671"/>
                    </a:lnTo>
                    <a:lnTo>
                      <a:pt x="1132687" y="1657277"/>
                    </a:lnTo>
                    <a:lnTo>
                      <a:pt x="930168" y="2127213"/>
                    </a:lnTo>
                    <a:cubicBezTo>
                      <a:pt x="934153" y="2125932"/>
                      <a:pt x="938064" y="2126360"/>
                      <a:pt x="941926" y="2127060"/>
                    </a:cubicBezTo>
                    <a:cubicBezTo>
                      <a:pt x="962876" y="2130855"/>
                      <a:pt x="982380" y="2142643"/>
                      <a:pt x="995468" y="2161522"/>
                    </a:cubicBezTo>
                    <a:cubicBezTo>
                      <a:pt x="1008248" y="2179957"/>
                      <a:pt x="1012551" y="2201744"/>
                      <a:pt x="1008940" y="2222219"/>
                    </a:cubicBezTo>
                    <a:lnTo>
                      <a:pt x="1052740" y="2267562"/>
                    </a:lnTo>
                    <a:lnTo>
                      <a:pt x="1041241" y="2278669"/>
                    </a:lnTo>
                    <a:cubicBezTo>
                      <a:pt x="1062838" y="2297230"/>
                      <a:pt x="1086233" y="2319714"/>
                      <a:pt x="1110170" y="2343154"/>
                    </a:cubicBezTo>
                    <a:lnTo>
                      <a:pt x="1187677" y="2349537"/>
                    </a:lnTo>
                    <a:lnTo>
                      <a:pt x="1189973" y="2330937"/>
                    </a:lnTo>
                    <a:lnTo>
                      <a:pt x="1247504" y="2338040"/>
                    </a:lnTo>
                    <a:cubicBezTo>
                      <a:pt x="1267321" y="2311001"/>
                      <a:pt x="1302667" y="2298161"/>
                      <a:pt x="1336750" y="2308137"/>
                    </a:cubicBezTo>
                    <a:cubicBezTo>
                      <a:pt x="1368738" y="2317499"/>
                      <a:pt x="1390826" y="2344385"/>
                      <a:pt x="1395068" y="2375362"/>
                    </a:cubicBezTo>
                    <a:lnTo>
                      <a:pt x="1600834" y="1897894"/>
                    </a:lnTo>
                    <a:lnTo>
                      <a:pt x="1588176" y="1892439"/>
                    </a:lnTo>
                    <a:lnTo>
                      <a:pt x="1787663" y="1429538"/>
                    </a:lnTo>
                    <a:lnTo>
                      <a:pt x="1788027" y="1429694"/>
                    </a:lnTo>
                    <a:cubicBezTo>
                      <a:pt x="1833592" y="1309947"/>
                      <a:pt x="1779743" y="1174307"/>
                      <a:pt x="1662862" y="1118415"/>
                    </a:cubicBezTo>
                    <a:cubicBezTo>
                      <a:pt x="1648162" y="1111385"/>
                      <a:pt x="1633107" y="1105924"/>
                      <a:pt x="1617890" y="1101968"/>
                    </a:cubicBezTo>
                    <a:close/>
                    <a:moveTo>
                      <a:pt x="1631108" y="792995"/>
                    </a:moveTo>
                    <a:cubicBezTo>
                      <a:pt x="1564000" y="852710"/>
                      <a:pt x="1531499" y="926331"/>
                      <a:pt x="1519643" y="1002991"/>
                    </a:cubicBezTo>
                    <a:cubicBezTo>
                      <a:pt x="1553542" y="999429"/>
                      <a:pt x="1588212" y="1001059"/>
                      <a:pt x="1622483" y="1008181"/>
                    </a:cubicBezTo>
                    <a:cubicBezTo>
                      <a:pt x="1637456" y="935572"/>
                      <a:pt x="1641061" y="863105"/>
                      <a:pt x="1631108" y="792995"/>
                    </a:cubicBezTo>
                    <a:close/>
                    <a:moveTo>
                      <a:pt x="2479929" y="425667"/>
                    </a:moveTo>
                    <a:cubicBezTo>
                      <a:pt x="2564426" y="449149"/>
                      <a:pt x="2646240" y="485774"/>
                      <a:pt x="2722284" y="535640"/>
                    </a:cubicBezTo>
                    <a:cubicBezTo>
                      <a:pt x="3026457" y="735104"/>
                      <a:pt x="3173151" y="1103695"/>
                      <a:pt x="3089218" y="1457620"/>
                    </a:cubicBezTo>
                    <a:lnTo>
                      <a:pt x="3087081" y="1457874"/>
                    </a:lnTo>
                    <a:cubicBezTo>
                      <a:pt x="2731249" y="2662992"/>
                      <a:pt x="1557975" y="2490936"/>
                      <a:pt x="897234" y="3462219"/>
                    </a:cubicBezTo>
                    <a:cubicBezTo>
                      <a:pt x="843931" y="3505060"/>
                      <a:pt x="740208" y="3465639"/>
                      <a:pt x="737435" y="3406823"/>
                    </a:cubicBezTo>
                    <a:cubicBezTo>
                      <a:pt x="620834" y="2270569"/>
                      <a:pt x="-244564" y="1759213"/>
                      <a:pt x="67426" y="633300"/>
                    </a:cubicBezTo>
                    <a:lnTo>
                      <a:pt x="70075" y="633936"/>
                    </a:lnTo>
                    <a:cubicBezTo>
                      <a:pt x="194536" y="182243"/>
                      <a:pt x="657352" y="-88162"/>
                      <a:pt x="1112883" y="26205"/>
                    </a:cubicBezTo>
                    <a:cubicBezTo>
                      <a:pt x="1422943" y="104052"/>
                      <a:pt x="1651774" y="340617"/>
                      <a:pt x="1729948" y="628930"/>
                    </a:cubicBezTo>
                    <a:cubicBezTo>
                      <a:pt x="1749506" y="654255"/>
                      <a:pt x="1761941" y="692493"/>
                      <a:pt x="1754808" y="714058"/>
                    </a:cubicBezTo>
                    <a:lnTo>
                      <a:pt x="1753152" y="714896"/>
                    </a:lnTo>
                    <a:cubicBezTo>
                      <a:pt x="1773162" y="825765"/>
                      <a:pt x="1771141" y="942327"/>
                      <a:pt x="1744142" y="1058819"/>
                    </a:cubicBezTo>
                    <a:cubicBezTo>
                      <a:pt x="1877522" y="1145633"/>
                      <a:pt x="1933334" y="1315823"/>
                      <a:pt x="1873761" y="1466642"/>
                    </a:cubicBezTo>
                    <a:lnTo>
                      <a:pt x="1875926" y="1467575"/>
                    </a:lnTo>
                    <a:lnTo>
                      <a:pt x="1676438" y="1930476"/>
                    </a:lnTo>
                    <a:lnTo>
                      <a:pt x="1657037" y="1922115"/>
                    </a:lnTo>
                    <a:lnTo>
                      <a:pt x="1432072" y="2444138"/>
                    </a:lnTo>
                    <a:lnTo>
                      <a:pt x="1432316" y="2444256"/>
                    </a:lnTo>
                    <a:lnTo>
                      <a:pt x="1430844" y="2446987"/>
                    </a:lnTo>
                    <a:lnTo>
                      <a:pt x="1427787" y="2454079"/>
                    </a:lnTo>
                    <a:lnTo>
                      <a:pt x="1427164" y="2453810"/>
                    </a:lnTo>
                    <a:cubicBezTo>
                      <a:pt x="1397262" y="2509650"/>
                      <a:pt x="1366091" y="2575876"/>
                      <a:pt x="1301139" y="2571958"/>
                    </a:cubicBezTo>
                    <a:cubicBezTo>
                      <a:pt x="1233655" y="2563712"/>
                      <a:pt x="1145786" y="2479971"/>
                      <a:pt x="1077277" y="2405191"/>
                    </a:cubicBezTo>
                    <a:cubicBezTo>
                      <a:pt x="985543" y="2402362"/>
                      <a:pt x="879647" y="2391792"/>
                      <a:pt x="836383" y="2354306"/>
                    </a:cubicBezTo>
                    <a:cubicBezTo>
                      <a:pt x="790988" y="2307603"/>
                      <a:pt x="819962" y="2238850"/>
                      <a:pt x="842496" y="2177919"/>
                    </a:cubicBezTo>
                    <a:lnTo>
                      <a:pt x="841804" y="2177621"/>
                    </a:lnTo>
                    <a:lnTo>
                      <a:pt x="1076274" y="1633541"/>
                    </a:lnTo>
                    <a:lnTo>
                      <a:pt x="1064049" y="1628397"/>
                    </a:lnTo>
                    <a:lnTo>
                      <a:pt x="1259538" y="1163793"/>
                    </a:lnTo>
                    <a:lnTo>
                      <a:pt x="1263933" y="1165643"/>
                    </a:lnTo>
                    <a:cubicBezTo>
                      <a:pt x="1295087" y="1113485"/>
                      <a:pt x="1338451" y="1072458"/>
                      <a:pt x="1390188" y="1047492"/>
                    </a:cubicBezTo>
                    <a:cubicBezTo>
                      <a:pt x="1393251" y="904708"/>
                      <a:pt x="1444968" y="750531"/>
                      <a:pt x="1602625" y="648122"/>
                    </a:cubicBezTo>
                    <a:cubicBezTo>
                      <a:pt x="1532752" y="409529"/>
                      <a:pt x="1340432" y="214996"/>
                      <a:pt x="1081787" y="150058"/>
                    </a:cubicBezTo>
                    <a:cubicBezTo>
                      <a:pt x="690985" y="51941"/>
                      <a:pt x="293892" y="286127"/>
                      <a:pt x="190650" y="675606"/>
                    </a:cubicBezTo>
                    <a:lnTo>
                      <a:pt x="186945" y="674623"/>
                    </a:lnTo>
                    <a:cubicBezTo>
                      <a:pt x="-106804" y="1868536"/>
                      <a:pt x="832029" y="2326742"/>
                      <a:pt x="827521" y="3317506"/>
                    </a:cubicBezTo>
                    <a:cubicBezTo>
                      <a:pt x="844164" y="3355504"/>
                      <a:pt x="846161" y="3356145"/>
                      <a:pt x="875374" y="3340273"/>
                    </a:cubicBezTo>
                    <a:cubicBezTo>
                      <a:pt x="1494243" y="2386658"/>
                      <a:pt x="2606013" y="2586950"/>
                      <a:pt x="2965387" y="1428253"/>
                    </a:cubicBezTo>
                    <a:lnTo>
                      <a:pt x="2964968" y="1428153"/>
                    </a:lnTo>
                    <a:cubicBezTo>
                      <a:pt x="3036497" y="1126531"/>
                      <a:pt x="2913346" y="798503"/>
                      <a:pt x="2652259" y="642424"/>
                    </a:cubicBezTo>
                    <a:cubicBezTo>
                      <a:pt x="2391172" y="486345"/>
                      <a:pt x="2078723" y="461324"/>
                      <a:pt x="1761318" y="693804"/>
                    </a:cubicBezTo>
                    <a:cubicBezTo>
                      <a:pt x="1742826" y="650915"/>
                      <a:pt x="1739041" y="642462"/>
                      <a:pt x="1720757" y="566960"/>
                    </a:cubicBezTo>
                    <a:cubicBezTo>
                      <a:pt x="1939113" y="403426"/>
                      <a:pt x="2226439" y="355219"/>
                      <a:pt x="2479929" y="425667"/>
                    </a:cubicBezTo>
                    <a:close/>
                  </a:path>
                </a:pathLst>
              </a:custGeom>
              <a:gradFill>
                <a:gsLst>
                  <a:gs pos="29600">
                    <a:sysClr val="window" lastClr="FFFFFF">
                      <a:lumMod val="75000"/>
                    </a:sysClr>
                  </a:gs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isometricOffAxis2To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grpSp>
            <p:nvGrpSpPr>
              <p:cNvPr id="211" name="Group 593">
                <a:extLst>
                  <a:ext uri="{FF2B5EF4-FFF2-40B4-BE49-F238E27FC236}">
                    <a16:creationId xmlns:a16="http://schemas.microsoft.com/office/drawing/2014/main" xmlns="" id="{D9AA9196-275D-4650-990F-180CC70F963F}"/>
                  </a:ext>
                </a:extLst>
              </p:cNvPr>
              <p:cNvGrpSpPr/>
              <p:nvPr/>
            </p:nvGrpSpPr>
            <p:grpSpPr>
              <a:xfrm>
                <a:off x="2821941" y="631739"/>
                <a:ext cx="3131677" cy="3396957"/>
                <a:chOff x="2821941" y="605499"/>
                <a:chExt cx="3131677" cy="3396957"/>
              </a:xfrm>
            </p:grpSpPr>
            <p:sp>
              <p:nvSpPr>
                <p:cNvPr id="212" name="Rectangle 594">
                  <a:extLst>
                    <a:ext uri="{FF2B5EF4-FFF2-40B4-BE49-F238E27FC236}">
                      <a16:creationId xmlns:a16="http://schemas.microsoft.com/office/drawing/2014/main" xmlns="" id="{11868A88-2D45-451A-8B73-3F62BEF7146D}"/>
                    </a:ext>
                  </a:extLst>
                </p:cNvPr>
                <p:cNvSpPr/>
                <p:nvPr/>
              </p:nvSpPr>
              <p:spPr>
                <a:xfrm rot="20560778">
                  <a:off x="4355405" y="1769282"/>
                  <a:ext cx="72008" cy="50023"/>
                </a:xfrm>
                <a:prstGeom prst="rect">
                  <a:avLst/>
                </a:prstGeom>
                <a:solidFill>
                  <a:sysClr val="window" lastClr="FFFFFF">
                    <a:lumMod val="7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28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213" name="Rectangle 14">
                  <a:extLst>
                    <a:ext uri="{FF2B5EF4-FFF2-40B4-BE49-F238E27FC236}">
                      <a16:creationId xmlns:a16="http://schemas.microsoft.com/office/drawing/2014/main" xmlns="" id="{39BFDA81-5512-4FEB-96E4-7C658991BCE6}"/>
                    </a:ext>
                  </a:extLst>
                </p:cNvPr>
                <p:cNvSpPr/>
                <p:nvPr/>
              </p:nvSpPr>
              <p:spPr>
                <a:xfrm rot="20621183">
                  <a:off x="4178524" y="1012870"/>
                  <a:ext cx="369205" cy="756406"/>
                </a:xfrm>
                <a:custGeom>
                  <a:avLst/>
                  <a:gdLst>
                    <a:gd name="connsiteX0" fmla="*/ 0 w 97200"/>
                    <a:gd name="connsiteY0" fmla="*/ 0 h 373710"/>
                    <a:gd name="connsiteX1" fmla="*/ 97200 w 97200"/>
                    <a:gd name="connsiteY1" fmla="*/ 0 h 373710"/>
                    <a:gd name="connsiteX2" fmla="*/ 97200 w 97200"/>
                    <a:gd name="connsiteY2" fmla="*/ 373710 h 373710"/>
                    <a:gd name="connsiteX3" fmla="*/ 0 w 97200"/>
                    <a:gd name="connsiteY3" fmla="*/ 373710 h 373710"/>
                    <a:gd name="connsiteX4" fmla="*/ 0 w 97200"/>
                    <a:gd name="connsiteY4" fmla="*/ 0 h 373710"/>
                    <a:gd name="connsiteX0" fmla="*/ 24470 w 97200"/>
                    <a:gd name="connsiteY0" fmla="*/ 0 h 465794"/>
                    <a:gd name="connsiteX1" fmla="*/ 97200 w 97200"/>
                    <a:gd name="connsiteY1" fmla="*/ 92084 h 465794"/>
                    <a:gd name="connsiteX2" fmla="*/ 97200 w 97200"/>
                    <a:gd name="connsiteY2" fmla="*/ 465794 h 465794"/>
                    <a:gd name="connsiteX3" fmla="*/ 0 w 97200"/>
                    <a:gd name="connsiteY3" fmla="*/ 465794 h 465794"/>
                    <a:gd name="connsiteX4" fmla="*/ 24470 w 97200"/>
                    <a:gd name="connsiteY4" fmla="*/ 0 h 465794"/>
                    <a:gd name="connsiteX0" fmla="*/ 27429 w 100159"/>
                    <a:gd name="connsiteY0" fmla="*/ 0 h 465794"/>
                    <a:gd name="connsiteX1" fmla="*/ 100159 w 100159"/>
                    <a:gd name="connsiteY1" fmla="*/ 92084 h 465794"/>
                    <a:gd name="connsiteX2" fmla="*/ 100159 w 100159"/>
                    <a:gd name="connsiteY2" fmla="*/ 465794 h 465794"/>
                    <a:gd name="connsiteX3" fmla="*/ 2959 w 100159"/>
                    <a:gd name="connsiteY3" fmla="*/ 465794 h 465794"/>
                    <a:gd name="connsiteX4" fmla="*/ 27429 w 100159"/>
                    <a:gd name="connsiteY4" fmla="*/ 0 h 465794"/>
                    <a:gd name="connsiteX0" fmla="*/ 24470 w 97200"/>
                    <a:gd name="connsiteY0" fmla="*/ 0 h 465794"/>
                    <a:gd name="connsiteX1" fmla="*/ 97200 w 97200"/>
                    <a:gd name="connsiteY1" fmla="*/ 92084 h 465794"/>
                    <a:gd name="connsiteX2" fmla="*/ 97200 w 97200"/>
                    <a:gd name="connsiteY2" fmla="*/ 465794 h 465794"/>
                    <a:gd name="connsiteX3" fmla="*/ 0 w 97200"/>
                    <a:gd name="connsiteY3" fmla="*/ 465794 h 465794"/>
                    <a:gd name="connsiteX4" fmla="*/ 24470 w 97200"/>
                    <a:gd name="connsiteY4" fmla="*/ 0 h 465794"/>
                    <a:gd name="connsiteX0" fmla="*/ 24470 w 97200"/>
                    <a:gd name="connsiteY0" fmla="*/ 0 h 465794"/>
                    <a:gd name="connsiteX1" fmla="*/ 97200 w 97200"/>
                    <a:gd name="connsiteY1" fmla="*/ 92084 h 465794"/>
                    <a:gd name="connsiteX2" fmla="*/ 97200 w 97200"/>
                    <a:gd name="connsiteY2" fmla="*/ 465794 h 465794"/>
                    <a:gd name="connsiteX3" fmla="*/ 0 w 97200"/>
                    <a:gd name="connsiteY3" fmla="*/ 465794 h 465794"/>
                    <a:gd name="connsiteX4" fmla="*/ 24470 w 97200"/>
                    <a:gd name="connsiteY4" fmla="*/ 0 h 465794"/>
                    <a:gd name="connsiteX0" fmla="*/ 24470 w 125907"/>
                    <a:gd name="connsiteY0" fmla="*/ 0 h 465794"/>
                    <a:gd name="connsiteX1" fmla="*/ 125907 w 125907"/>
                    <a:gd name="connsiteY1" fmla="*/ 53344 h 465794"/>
                    <a:gd name="connsiteX2" fmla="*/ 97200 w 125907"/>
                    <a:gd name="connsiteY2" fmla="*/ 465794 h 465794"/>
                    <a:gd name="connsiteX3" fmla="*/ 0 w 125907"/>
                    <a:gd name="connsiteY3" fmla="*/ 465794 h 465794"/>
                    <a:gd name="connsiteX4" fmla="*/ 24470 w 125907"/>
                    <a:gd name="connsiteY4" fmla="*/ 0 h 465794"/>
                    <a:gd name="connsiteX0" fmla="*/ 24470 w 125907"/>
                    <a:gd name="connsiteY0" fmla="*/ 0 h 465794"/>
                    <a:gd name="connsiteX1" fmla="*/ 125907 w 125907"/>
                    <a:gd name="connsiteY1" fmla="*/ 53344 h 465794"/>
                    <a:gd name="connsiteX2" fmla="*/ 97200 w 125907"/>
                    <a:gd name="connsiteY2" fmla="*/ 465794 h 465794"/>
                    <a:gd name="connsiteX3" fmla="*/ 0 w 125907"/>
                    <a:gd name="connsiteY3" fmla="*/ 465794 h 465794"/>
                    <a:gd name="connsiteX4" fmla="*/ 24470 w 125907"/>
                    <a:gd name="connsiteY4" fmla="*/ 0 h 465794"/>
                    <a:gd name="connsiteX0" fmla="*/ 24470 w 132763"/>
                    <a:gd name="connsiteY0" fmla="*/ 0 h 465794"/>
                    <a:gd name="connsiteX1" fmla="*/ 132763 w 132763"/>
                    <a:gd name="connsiteY1" fmla="*/ 55351 h 465794"/>
                    <a:gd name="connsiteX2" fmla="*/ 97200 w 132763"/>
                    <a:gd name="connsiteY2" fmla="*/ 465794 h 465794"/>
                    <a:gd name="connsiteX3" fmla="*/ 0 w 132763"/>
                    <a:gd name="connsiteY3" fmla="*/ 465794 h 465794"/>
                    <a:gd name="connsiteX4" fmla="*/ 24470 w 132763"/>
                    <a:gd name="connsiteY4" fmla="*/ 0 h 465794"/>
                    <a:gd name="connsiteX0" fmla="*/ 24470 w 132763"/>
                    <a:gd name="connsiteY0" fmla="*/ 0 h 465794"/>
                    <a:gd name="connsiteX1" fmla="*/ 132763 w 132763"/>
                    <a:gd name="connsiteY1" fmla="*/ 55351 h 465794"/>
                    <a:gd name="connsiteX2" fmla="*/ 97200 w 132763"/>
                    <a:gd name="connsiteY2" fmla="*/ 465794 h 465794"/>
                    <a:gd name="connsiteX3" fmla="*/ 0 w 132763"/>
                    <a:gd name="connsiteY3" fmla="*/ 465794 h 465794"/>
                    <a:gd name="connsiteX4" fmla="*/ 24470 w 132763"/>
                    <a:gd name="connsiteY4" fmla="*/ 0 h 465794"/>
                    <a:gd name="connsiteX0" fmla="*/ 24470 w 132763"/>
                    <a:gd name="connsiteY0" fmla="*/ 0 h 465794"/>
                    <a:gd name="connsiteX1" fmla="*/ 132763 w 132763"/>
                    <a:gd name="connsiteY1" fmla="*/ 55351 h 465794"/>
                    <a:gd name="connsiteX2" fmla="*/ 97200 w 132763"/>
                    <a:gd name="connsiteY2" fmla="*/ 465794 h 465794"/>
                    <a:gd name="connsiteX3" fmla="*/ 0 w 132763"/>
                    <a:gd name="connsiteY3" fmla="*/ 465794 h 465794"/>
                    <a:gd name="connsiteX4" fmla="*/ 24470 w 132763"/>
                    <a:gd name="connsiteY4" fmla="*/ 0 h 465794"/>
                    <a:gd name="connsiteX0" fmla="*/ 24470 w 132763"/>
                    <a:gd name="connsiteY0" fmla="*/ 0 h 465794"/>
                    <a:gd name="connsiteX1" fmla="*/ 132763 w 132763"/>
                    <a:gd name="connsiteY1" fmla="*/ 55351 h 465794"/>
                    <a:gd name="connsiteX2" fmla="*/ 97200 w 132763"/>
                    <a:gd name="connsiteY2" fmla="*/ 465794 h 465794"/>
                    <a:gd name="connsiteX3" fmla="*/ 0 w 132763"/>
                    <a:gd name="connsiteY3" fmla="*/ 465794 h 465794"/>
                    <a:gd name="connsiteX4" fmla="*/ 24470 w 132763"/>
                    <a:gd name="connsiteY4" fmla="*/ 0 h 465794"/>
                    <a:gd name="connsiteX0" fmla="*/ 24470 w 132763"/>
                    <a:gd name="connsiteY0" fmla="*/ 0 h 465794"/>
                    <a:gd name="connsiteX1" fmla="*/ 132763 w 132763"/>
                    <a:gd name="connsiteY1" fmla="*/ 55351 h 465794"/>
                    <a:gd name="connsiteX2" fmla="*/ 97200 w 132763"/>
                    <a:gd name="connsiteY2" fmla="*/ 465794 h 465794"/>
                    <a:gd name="connsiteX3" fmla="*/ 0 w 132763"/>
                    <a:gd name="connsiteY3" fmla="*/ 465794 h 465794"/>
                    <a:gd name="connsiteX4" fmla="*/ 24470 w 132763"/>
                    <a:gd name="connsiteY4" fmla="*/ 0 h 465794"/>
                    <a:gd name="connsiteX0" fmla="*/ 26938 w 135231"/>
                    <a:gd name="connsiteY0" fmla="*/ 0 h 465794"/>
                    <a:gd name="connsiteX1" fmla="*/ 135231 w 135231"/>
                    <a:gd name="connsiteY1" fmla="*/ 55351 h 465794"/>
                    <a:gd name="connsiteX2" fmla="*/ 99668 w 135231"/>
                    <a:gd name="connsiteY2" fmla="*/ 465794 h 465794"/>
                    <a:gd name="connsiteX3" fmla="*/ 2468 w 135231"/>
                    <a:gd name="connsiteY3" fmla="*/ 465794 h 465794"/>
                    <a:gd name="connsiteX4" fmla="*/ 26938 w 135231"/>
                    <a:gd name="connsiteY4" fmla="*/ 0 h 465794"/>
                    <a:gd name="connsiteX0" fmla="*/ 26938 w 135231"/>
                    <a:gd name="connsiteY0" fmla="*/ 0 h 465794"/>
                    <a:gd name="connsiteX1" fmla="*/ 135231 w 135231"/>
                    <a:gd name="connsiteY1" fmla="*/ 55351 h 465794"/>
                    <a:gd name="connsiteX2" fmla="*/ 99668 w 135231"/>
                    <a:gd name="connsiteY2" fmla="*/ 465794 h 465794"/>
                    <a:gd name="connsiteX3" fmla="*/ 2468 w 135231"/>
                    <a:gd name="connsiteY3" fmla="*/ 465794 h 465794"/>
                    <a:gd name="connsiteX4" fmla="*/ 26938 w 135231"/>
                    <a:gd name="connsiteY4" fmla="*/ 0 h 465794"/>
                    <a:gd name="connsiteX0" fmla="*/ 30265 w 138558"/>
                    <a:gd name="connsiteY0" fmla="*/ 0 h 465794"/>
                    <a:gd name="connsiteX1" fmla="*/ 138558 w 138558"/>
                    <a:gd name="connsiteY1" fmla="*/ 55351 h 465794"/>
                    <a:gd name="connsiteX2" fmla="*/ 102995 w 138558"/>
                    <a:gd name="connsiteY2" fmla="*/ 465794 h 465794"/>
                    <a:gd name="connsiteX3" fmla="*/ 946 w 138558"/>
                    <a:gd name="connsiteY3" fmla="*/ 456931 h 465794"/>
                    <a:gd name="connsiteX4" fmla="*/ 30265 w 138558"/>
                    <a:gd name="connsiteY4" fmla="*/ 0 h 465794"/>
                    <a:gd name="connsiteX0" fmla="*/ 32047 w 140340"/>
                    <a:gd name="connsiteY0" fmla="*/ 0 h 465794"/>
                    <a:gd name="connsiteX1" fmla="*/ 140340 w 140340"/>
                    <a:gd name="connsiteY1" fmla="*/ 55351 h 465794"/>
                    <a:gd name="connsiteX2" fmla="*/ 104777 w 140340"/>
                    <a:gd name="connsiteY2" fmla="*/ 465794 h 465794"/>
                    <a:gd name="connsiteX3" fmla="*/ 2728 w 140340"/>
                    <a:gd name="connsiteY3" fmla="*/ 456931 h 465794"/>
                    <a:gd name="connsiteX4" fmla="*/ 32047 w 140340"/>
                    <a:gd name="connsiteY4" fmla="*/ 0 h 465794"/>
                    <a:gd name="connsiteX0" fmla="*/ 32047 w 140340"/>
                    <a:gd name="connsiteY0" fmla="*/ 0 h 465794"/>
                    <a:gd name="connsiteX1" fmla="*/ 140340 w 140340"/>
                    <a:gd name="connsiteY1" fmla="*/ 55351 h 465794"/>
                    <a:gd name="connsiteX2" fmla="*/ 104777 w 140340"/>
                    <a:gd name="connsiteY2" fmla="*/ 465794 h 465794"/>
                    <a:gd name="connsiteX3" fmla="*/ 2728 w 140340"/>
                    <a:gd name="connsiteY3" fmla="*/ 456931 h 465794"/>
                    <a:gd name="connsiteX4" fmla="*/ 32047 w 140340"/>
                    <a:gd name="connsiteY4" fmla="*/ 0 h 465794"/>
                    <a:gd name="connsiteX0" fmla="*/ 34680 w 139629"/>
                    <a:gd name="connsiteY0" fmla="*/ 0 h 477221"/>
                    <a:gd name="connsiteX1" fmla="*/ 139629 w 139629"/>
                    <a:gd name="connsiteY1" fmla="*/ 66778 h 477221"/>
                    <a:gd name="connsiteX2" fmla="*/ 104066 w 139629"/>
                    <a:gd name="connsiteY2" fmla="*/ 477221 h 477221"/>
                    <a:gd name="connsiteX3" fmla="*/ 2017 w 139629"/>
                    <a:gd name="connsiteY3" fmla="*/ 468358 h 477221"/>
                    <a:gd name="connsiteX4" fmla="*/ 34680 w 139629"/>
                    <a:gd name="connsiteY4" fmla="*/ 0 h 477221"/>
                    <a:gd name="connsiteX0" fmla="*/ 34680 w 142304"/>
                    <a:gd name="connsiteY0" fmla="*/ 0 h 477221"/>
                    <a:gd name="connsiteX1" fmla="*/ 142304 w 142304"/>
                    <a:gd name="connsiteY1" fmla="*/ 57637 h 477221"/>
                    <a:gd name="connsiteX2" fmla="*/ 104066 w 142304"/>
                    <a:gd name="connsiteY2" fmla="*/ 477221 h 477221"/>
                    <a:gd name="connsiteX3" fmla="*/ 2017 w 142304"/>
                    <a:gd name="connsiteY3" fmla="*/ 468358 h 477221"/>
                    <a:gd name="connsiteX4" fmla="*/ 34680 w 142304"/>
                    <a:gd name="connsiteY4" fmla="*/ 0 h 477221"/>
                    <a:gd name="connsiteX0" fmla="*/ 34680 w 149829"/>
                    <a:gd name="connsiteY0" fmla="*/ 0 h 477221"/>
                    <a:gd name="connsiteX1" fmla="*/ 149829 w 149829"/>
                    <a:gd name="connsiteY1" fmla="*/ 57359 h 477221"/>
                    <a:gd name="connsiteX2" fmla="*/ 104066 w 149829"/>
                    <a:gd name="connsiteY2" fmla="*/ 477221 h 477221"/>
                    <a:gd name="connsiteX3" fmla="*/ 2017 w 149829"/>
                    <a:gd name="connsiteY3" fmla="*/ 468358 h 477221"/>
                    <a:gd name="connsiteX4" fmla="*/ 34680 w 149829"/>
                    <a:gd name="connsiteY4" fmla="*/ 0 h 477221"/>
                    <a:gd name="connsiteX0" fmla="*/ 34680 w 149829"/>
                    <a:gd name="connsiteY0" fmla="*/ 0 h 477221"/>
                    <a:gd name="connsiteX1" fmla="*/ 149829 w 149829"/>
                    <a:gd name="connsiteY1" fmla="*/ 57359 h 477221"/>
                    <a:gd name="connsiteX2" fmla="*/ 104066 w 149829"/>
                    <a:gd name="connsiteY2" fmla="*/ 477221 h 477221"/>
                    <a:gd name="connsiteX3" fmla="*/ 2017 w 149829"/>
                    <a:gd name="connsiteY3" fmla="*/ 468358 h 477221"/>
                    <a:gd name="connsiteX4" fmla="*/ 34680 w 149829"/>
                    <a:gd name="connsiteY4" fmla="*/ 0 h 477221"/>
                    <a:gd name="connsiteX0" fmla="*/ 34680 w 149829"/>
                    <a:gd name="connsiteY0" fmla="*/ 0 h 477221"/>
                    <a:gd name="connsiteX1" fmla="*/ 149829 w 149829"/>
                    <a:gd name="connsiteY1" fmla="*/ 57359 h 477221"/>
                    <a:gd name="connsiteX2" fmla="*/ 104066 w 149829"/>
                    <a:gd name="connsiteY2" fmla="*/ 477221 h 477221"/>
                    <a:gd name="connsiteX3" fmla="*/ 2017 w 149829"/>
                    <a:gd name="connsiteY3" fmla="*/ 468358 h 477221"/>
                    <a:gd name="connsiteX4" fmla="*/ 34680 w 149829"/>
                    <a:gd name="connsiteY4" fmla="*/ 0 h 477221"/>
                    <a:gd name="connsiteX0" fmla="*/ 34680 w 149829"/>
                    <a:gd name="connsiteY0" fmla="*/ 15422 h 492643"/>
                    <a:gd name="connsiteX1" fmla="*/ 149829 w 149829"/>
                    <a:gd name="connsiteY1" fmla="*/ 72781 h 492643"/>
                    <a:gd name="connsiteX2" fmla="*/ 104066 w 149829"/>
                    <a:gd name="connsiteY2" fmla="*/ 492643 h 492643"/>
                    <a:gd name="connsiteX3" fmla="*/ 2017 w 149829"/>
                    <a:gd name="connsiteY3" fmla="*/ 483780 h 492643"/>
                    <a:gd name="connsiteX4" fmla="*/ 34680 w 149829"/>
                    <a:gd name="connsiteY4" fmla="*/ 15422 h 492643"/>
                    <a:gd name="connsiteX0" fmla="*/ 34680 w 150980"/>
                    <a:gd name="connsiteY0" fmla="*/ 18016 h 495237"/>
                    <a:gd name="connsiteX1" fmla="*/ 149829 w 150980"/>
                    <a:gd name="connsiteY1" fmla="*/ 75375 h 495237"/>
                    <a:gd name="connsiteX2" fmla="*/ 104066 w 150980"/>
                    <a:gd name="connsiteY2" fmla="*/ 495237 h 495237"/>
                    <a:gd name="connsiteX3" fmla="*/ 2017 w 150980"/>
                    <a:gd name="connsiteY3" fmla="*/ 486374 h 495237"/>
                    <a:gd name="connsiteX4" fmla="*/ 34680 w 150980"/>
                    <a:gd name="connsiteY4" fmla="*/ 18016 h 495237"/>
                    <a:gd name="connsiteX0" fmla="*/ 34680 w 151008"/>
                    <a:gd name="connsiteY0" fmla="*/ 21907 h 499128"/>
                    <a:gd name="connsiteX1" fmla="*/ 149829 w 151008"/>
                    <a:gd name="connsiteY1" fmla="*/ 79266 h 499128"/>
                    <a:gd name="connsiteX2" fmla="*/ 104066 w 151008"/>
                    <a:gd name="connsiteY2" fmla="*/ 499128 h 499128"/>
                    <a:gd name="connsiteX3" fmla="*/ 2017 w 151008"/>
                    <a:gd name="connsiteY3" fmla="*/ 490265 h 499128"/>
                    <a:gd name="connsiteX4" fmla="*/ 34680 w 151008"/>
                    <a:gd name="connsiteY4" fmla="*/ 21907 h 499128"/>
                    <a:gd name="connsiteX0" fmla="*/ 34115 w 150443"/>
                    <a:gd name="connsiteY0" fmla="*/ 21907 h 499128"/>
                    <a:gd name="connsiteX1" fmla="*/ 149264 w 150443"/>
                    <a:gd name="connsiteY1" fmla="*/ 79266 h 499128"/>
                    <a:gd name="connsiteX2" fmla="*/ 103501 w 150443"/>
                    <a:gd name="connsiteY2" fmla="*/ 499128 h 499128"/>
                    <a:gd name="connsiteX3" fmla="*/ 1452 w 150443"/>
                    <a:gd name="connsiteY3" fmla="*/ 490265 h 499128"/>
                    <a:gd name="connsiteX4" fmla="*/ 34115 w 150443"/>
                    <a:gd name="connsiteY4" fmla="*/ 21907 h 499128"/>
                    <a:gd name="connsiteX0" fmla="*/ 34115 w 150443"/>
                    <a:gd name="connsiteY0" fmla="*/ 21907 h 499128"/>
                    <a:gd name="connsiteX1" fmla="*/ 149264 w 150443"/>
                    <a:gd name="connsiteY1" fmla="*/ 79266 h 499128"/>
                    <a:gd name="connsiteX2" fmla="*/ 103501 w 150443"/>
                    <a:gd name="connsiteY2" fmla="*/ 499128 h 499128"/>
                    <a:gd name="connsiteX3" fmla="*/ 1452 w 150443"/>
                    <a:gd name="connsiteY3" fmla="*/ 490265 h 499128"/>
                    <a:gd name="connsiteX4" fmla="*/ 34115 w 150443"/>
                    <a:gd name="connsiteY4" fmla="*/ 21907 h 499128"/>
                    <a:gd name="connsiteX0" fmla="*/ 42458 w 158786"/>
                    <a:gd name="connsiteY0" fmla="*/ 21907 h 499128"/>
                    <a:gd name="connsiteX1" fmla="*/ 157607 w 158786"/>
                    <a:gd name="connsiteY1" fmla="*/ 79266 h 499128"/>
                    <a:gd name="connsiteX2" fmla="*/ 111844 w 158786"/>
                    <a:gd name="connsiteY2" fmla="*/ 499128 h 499128"/>
                    <a:gd name="connsiteX3" fmla="*/ 9795 w 158786"/>
                    <a:gd name="connsiteY3" fmla="*/ 490265 h 499128"/>
                    <a:gd name="connsiteX4" fmla="*/ 42458 w 158786"/>
                    <a:gd name="connsiteY4" fmla="*/ 21907 h 499128"/>
                    <a:gd name="connsiteX0" fmla="*/ 42458 w 158786"/>
                    <a:gd name="connsiteY0" fmla="*/ 21907 h 499128"/>
                    <a:gd name="connsiteX1" fmla="*/ 157607 w 158786"/>
                    <a:gd name="connsiteY1" fmla="*/ 79266 h 499128"/>
                    <a:gd name="connsiteX2" fmla="*/ 111844 w 158786"/>
                    <a:gd name="connsiteY2" fmla="*/ 499128 h 499128"/>
                    <a:gd name="connsiteX3" fmla="*/ 9795 w 158786"/>
                    <a:gd name="connsiteY3" fmla="*/ 490265 h 499128"/>
                    <a:gd name="connsiteX4" fmla="*/ 42458 w 158786"/>
                    <a:gd name="connsiteY4" fmla="*/ 21907 h 499128"/>
                    <a:gd name="connsiteX0" fmla="*/ 42458 w 158786"/>
                    <a:gd name="connsiteY0" fmla="*/ 21907 h 499128"/>
                    <a:gd name="connsiteX1" fmla="*/ 157607 w 158786"/>
                    <a:gd name="connsiteY1" fmla="*/ 79266 h 499128"/>
                    <a:gd name="connsiteX2" fmla="*/ 111844 w 158786"/>
                    <a:gd name="connsiteY2" fmla="*/ 499128 h 499128"/>
                    <a:gd name="connsiteX3" fmla="*/ 9795 w 158786"/>
                    <a:gd name="connsiteY3" fmla="*/ 490265 h 499128"/>
                    <a:gd name="connsiteX4" fmla="*/ 42458 w 158786"/>
                    <a:gd name="connsiteY4" fmla="*/ 21907 h 499128"/>
                    <a:gd name="connsiteX0" fmla="*/ 45781 w 162109"/>
                    <a:gd name="connsiteY0" fmla="*/ 21907 h 499128"/>
                    <a:gd name="connsiteX1" fmla="*/ 160930 w 162109"/>
                    <a:gd name="connsiteY1" fmla="*/ 79266 h 499128"/>
                    <a:gd name="connsiteX2" fmla="*/ 115167 w 162109"/>
                    <a:gd name="connsiteY2" fmla="*/ 499128 h 499128"/>
                    <a:gd name="connsiteX3" fmla="*/ 13118 w 162109"/>
                    <a:gd name="connsiteY3" fmla="*/ 490265 h 499128"/>
                    <a:gd name="connsiteX4" fmla="*/ 45781 w 162109"/>
                    <a:gd name="connsiteY4" fmla="*/ 21907 h 499128"/>
                    <a:gd name="connsiteX0" fmla="*/ 255735 w 259992"/>
                    <a:gd name="connsiteY0" fmla="*/ 7138 h 742147"/>
                    <a:gd name="connsiteX1" fmla="*/ 148365 w 259992"/>
                    <a:gd name="connsiteY1" fmla="*/ 322285 h 742147"/>
                    <a:gd name="connsiteX2" fmla="*/ 102602 w 259992"/>
                    <a:gd name="connsiteY2" fmla="*/ 742147 h 742147"/>
                    <a:gd name="connsiteX3" fmla="*/ 553 w 259992"/>
                    <a:gd name="connsiteY3" fmla="*/ 733284 h 742147"/>
                    <a:gd name="connsiteX4" fmla="*/ 255735 w 259992"/>
                    <a:gd name="connsiteY4" fmla="*/ 7138 h 742147"/>
                    <a:gd name="connsiteX0" fmla="*/ 255735 w 318210"/>
                    <a:gd name="connsiteY0" fmla="*/ 17190 h 752199"/>
                    <a:gd name="connsiteX1" fmla="*/ 315865 w 318210"/>
                    <a:gd name="connsiteY1" fmla="*/ 109601 h 752199"/>
                    <a:gd name="connsiteX2" fmla="*/ 102602 w 318210"/>
                    <a:gd name="connsiteY2" fmla="*/ 752199 h 752199"/>
                    <a:gd name="connsiteX3" fmla="*/ 553 w 318210"/>
                    <a:gd name="connsiteY3" fmla="*/ 743336 h 752199"/>
                    <a:gd name="connsiteX4" fmla="*/ 255735 w 318210"/>
                    <a:gd name="connsiteY4" fmla="*/ 17190 h 752199"/>
                    <a:gd name="connsiteX0" fmla="*/ 271327 w 333802"/>
                    <a:gd name="connsiteY0" fmla="*/ 17190 h 752199"/>
                    <a:gd name="connsiteX1" fmla="*/ 331457 w 333802"/>
                    <a:gd name="connsiteY1" fmla="*/ 109601 h 752199"/>
                    <a:gd name="connsiteX2" fmla="*/ 118194 w 333802"/>
                    <a:gd name="connsiteY2" fmla="*/ 752199 h 752199"/>
                    <a:gd name="connsiteX3" fmla="*/ 16145 w 333802"/>
                    <a:gd name="connsiteY3" fmla="*/ 743336 h 752199"/>
                    <a:gd name="connsiteX4" fmla="*/ 271327 w 333802"/>
                    <a:gd name="connsiteY4" fmla="*/ 17190 h 752199"/>
                    <a:gd name="connsiteX0" fmla="*/ 271327 w 333802"/>
                    <a:gd name="connsiteY0" fmla="*/ 17190 h 752199"/>
                    <a:gd name="connsiteX1" fmla="*/ 331457 w 333802"/>
                    <a:gd name="connsiteY1" fmla="*/ 109601 h 752199"/>
                    <a:gd name="connsiteX2" fmla="*/ 118194 w 333802"/>
                    <a:gd name="connsiteY2" fmla="*/ 752199 h 752199"/>
                    <a:gd name="connsiteX3" fmla="*/ 16145 w 333802"/>
                    <a:gd name="connsiteY3" fmla="*/ 743336 h 752199"/>
                    <a:gd name="connsiteX4" fmla="*/ 271327 w 333802"/>
                    <a:gd name="connsiteY4" fmla="*/ 17190 h 752199"/>
                    <a:gd name="connsiteX0" fmla="*/ 271327 w 333802"/>
                    <a:gd name="connsiteY0" fmla="*/ 17190 h 752199"/>
                    <a:gd name="connsiteX1" fmla="*/ 331457 w 333802"/>
                    <a:gd name="connsiteY1" fmla="*/ 109601 h 752199"/>
                    <a:gd name="connsiteX2" fmla="*/ 118194 w 333802"/>
                    <a:gd name="connsiteY2" fmla="*/ 752199 h 752199"/>
                    <a:gd name="connsiteX3" fmla="*/ 16145 w 333802"/>
                    <a:gd name="connsiteY3" fmla="*/ 743336 h 752199"/>
                    <a:gd name="connsiteX4" fmla="*/ 271327 w 333802"/>
                    <a:gd name="connsiteY4" fmla="*/ 17190 h 752199"/>
                    <a:gd name="connsiteX0" fmla="*/ 271327 w 333802"/>
                    <a:gd name="connsiteY0" fmla="*/ 17190 h 752199"/>
                    <a:gd name="connsiteX1" fmla="*/ 331457 w 333802"/>
                    <a:gd name="connsiteY1" fmla="*/ 109601 h 752199"/>
                    <a:gd name="connsiteX2" fmla="*/ 118194 w 333802"/>
                    <a:gd name="connsiteY2" fmla="*/ 752199 h 752199"/>
                    <a:gd name="connsiteX3" fmla="*/ 16145 w 333802"/>
                    <a:gd name="connsiteY3" fmla="*/ 743336 h 752199"/>
                    <a:gd name="connsiteX4" fmla="*/ 271327 w 333802"/>
                    <a:gd name="connsiteY4" fmla="*/ 17190 h 752199"/>
                    <a:gd name="connsiteX0" fmla="*/ 263893 w 336416"/>
                    <a:gd name="connsiteY0" fmla="*/ 15368 h 769411"/>
                    <a:gd name="connsiteX1" fmla="*/ 334438 w 336416"/>
                    <a:gd name="connsiteY1" fmla="*/ 126813 h 769411"/>
                    <a:gd name="connsiteX2" fmla="*/ 121175 w 336416"/>
                    <a:gd name="connsiteY2" fmla="*/ 769411 h 769411"/>
                    <a:gd name="connsiteX3" fmla="*/ 19126 w 336416"/>
                    <a:gd name="connsiteY3" fmla="*/ 760548 h 769411"/>
                    <a:gd name="connsiteX4" fmla="*/ 263893 w 336416"/>
                    <a:gd name="connsiteY4" fmla="*/ 15368 h 769411"/>
                    <a:gd name="connsiteX0" fmla="*/ 254896 w 327419"/>
                    <a:gd name="connsiteY0" fmla="*/ 15368 h 769411"/>
                    <a:gd name="connsiteX1" fmla="*/ 325441 w 327419"/>
                    <a:gd name="connsiteY1" fmla="*/ 126813 h 769411"/>
                    <a:gd name="connsiteX2" fmla="*/ 112178 w 327419"/>
                    <a:gd name="connsiteY2" fmla="*/ 769411 h 769411"/>
                    <a:gd name="connsiteX3" fmla="*/ 10129 w 327419"/>
                    <a:gd name="connsiteY3" fmla="*/ 760548 h 769411"/>
                    <a:gd name="connsiteX4" fmla="*/ 254896 w 327419"/>
                    <a:gd name="connsiteY4" fmla="*/ 15368 h 769411"/>
                    <a:gd name="connsiteX0" fmla="*/ 254896 w 329541"/>
                    <a:gd name="connsiteY0" fmla="*/ 11402 h 765445"/>
                    <a:gd name="connsiteX1" fmla="*/ 325441 w 329541"/>
                    <a:gd name="connsiteY1" fmla="*/ 122847 h 765445"/>
                    <a:gd name="connsiteX2" fmla="*/ 112178 w 329541"/>
                    <a:gd name="connsiteY2" fmla="*/ 765445 h 765445"/>
                    <a:gd name="connsiteX3" fmla="*/ 10129 w 329541"/>
                    <a:gd name="connsiteY3" fmla="*/ 756582 h 765445"/>
                    <a:gd name="connsiteX4" fmla="*/ 254896 w 329541"/>
                    <a:gd name="connsiteY4" fmla="*/ 11402 h 765445"/>
                    <a:gd name="connsiteX0" fmla="*/ 254896 w 327610"/>
                    <a:gd name="connsiteY0" fmla="*/ 4368 h 758411"/>
                    <a:gd name="connsiteX1" fmla="*/ 325441 w 327610"/>
                    <a:gd name="connsiteY1" fmla="*/ 115813 h 758411"/>
                    <a:gd name="connsiteX2" fmla="*/ 112178 w 327610"/>
                    <a:gd name="connsiteY2" fmla="*/ 758411 h 758411"/>
                    <a:gd name="connsiteX3" fmla="*/ 10129 w 327610"/>
                    <a:gd name="connsiteY3" fmla="*/ 749548 h 758411"/>
                    <a:gd name="connsiteX4" fmla="*/ 254896 w 327610"/>
                    <a:gd name="connsiteY4" fmla="*/ 4368 h 758411"/>
                    <a:gd name="connsiteX0" fmla="*/ 256249 w 328963"/>
                    <a:gd name="connsiteY0" fmla="*/ 4368 h 758411"/>
                    <a:gd name="connsiteX1" fmla="*/ 326794 w 328963"/>
                    <a:gd name="connsiteY1" fmla="*/ 115813 h 758411"/>
                    <a:gd name="connsiteX2" fmla="*/ 113531 w 328963"/>
                    <a:gd name="connsiteY2" fmla="*/ 758411 h 758411"/>
                    <a:gd name="connsiteX3" fmla="*/ 11482 w 328963"/>
                    <a:gd name="connsiteY3" fmla="*/ 749548 h 758411"/>
                    <a:gd name="connsiteX4" fmla="*/ 256249 w 328963"/>
                    <a:gd name="connsiteY4" fmla="*/ 4368 h 758411"/>
                    <a:gd name="connsiteX0" fmla="*/ 256249 w 328963"/>
                    <a:gd name="connsiteY0" fmla="*/ 4368 h 758411"/>
                    <a:gd name="connsiteX1" fmla="*/ 326794 w 328963"/>
                    <a:gd name="connsiteY1" fmla="*/ 115813 h 758411"/>
                    <a:gd name="connsiteX2" fmla="*/ 113531 w 328963"/>
                    <a:gd name="connsiteY2" fmla="*/ 758411 h 758411"/>
                    <a:gd name="connsiteX3" fmla="*/ 11482 w 328963"/>
                    <a:gd name="connsiteY3" fmla="*/ 749548 h 758411"/>
                    <a:gd name="connsiteX4" fmla="*/ 256249 w 328963"/>
                    <a:gd name="connsiteY4" fmla="*/ 4368 h 758411"/>
                    <a:gd name="connsiteX0" fmla="*/ 261340 w 334054"/>
                    <a:gd name="connsiteY0" fmla="*/ 4368 h 758411"/>
                    <a:gd name="connsiteX1" fmla="*/ 331885 w 334054"/>
                    <a:gd name="connsiteY1" fmla="*/ 115813 h 758411"/>
                    <a:gd name="connsiteX2" fmla="*/ 118622 w 334054"/>
                    <a:gd name="connsiteY2" fmla="*/ 758411 h 758411"/>
                    <a:gd name="connsiteX3" fmla="*/ 16573 w 334054"/>
                    <a:gd name="connsiteY3" fmla="*/ 749548 h 758411"/>
                    <a:gd name="connsiteX4" fmla="*/ 261340 w 334054"/>
                    <a:gd name="connsiteY4" fmla="*/ 4368 h 758411"/>
                    <a:gd name="connsiteX0" fmla="*/ 261340 w 334054"/>
                    <a:gd name="connsiteY0" fmla="*/ 4368 h 758411"/>
                    <a:gd name="connsiteX1" fmla="*/ 331885 w 334054"/>
                    <a:gd name="connsiteY1" fmla="*/ 115813 h 758411"/>
                    <a:gd name="connsiteX2" fmla="*/ 118622 w 334054"/>
                    <a:gd name="connsiteY2" fmla="*/ 758411 h 758411"/>
                    <a:gd name="connsiteX3" fmla="*/ 16573 w 334054"/>
                    <a:gd name="connsiteY3" fmla="*/ 749548 h 758411"/>
                    <a:gd name="connsiteX4" fmla="*/ 261340 w 334054"/>
                    <a:gd name="connsiteY4" fmla="*/ 4368 h 758411"/>
                    <a:gd name="connsiteX0" fmla="*/ 261340 w 334054"/>
                    <a:gd name="connsiteY0" fmla="*/ 4368 h 758411"/>
                    <a:gd name="connsiteX1" fmla="*/ 331885 w 334054"/>
                    <a:gd name="connsiteY1" fmla="*/ 115813 h 758411"/>
                    <a:gd name="connsiteX2" fmla="*/ 118622 w 334054"/>
                    <a:gd name="connsiteY2" fmla="*/ 758411 h 758411"/>
                    <a:gd name="connsiteX3" fmla="*/ 16573 w 334054"/>
                    <a:gd name="connsiteY3" fmla="*/ 749548 h 758411"/>
                    <a:gd name="connsiteX4" fmla="*/ 261340 w 334054"/>
                    <a:gd name="connsiteY4" fmla="*/ 4368 h 758411"/>
                    <a:gd name="connsiteX0" fmla="*/ 258617 w 335010"/>
                    <a:gd name="connsiteY0" fmla="*/ 4446 h 756406"/>
                    <a:gd name="connsiteX1" fmla="*/ 332969 w 335010"/>
                    <a:gd name="connsiteY1" fmla="*/ 113808 h 756406"/>
                    <a:gd name="connsiteX2" fmla="*/ 119706 w 335010"/>
                    <a:gd name="connsiteY2" fmla="*/ 756406 h 756406"/>
                    <a:gd name="connsiteX3" fmla="*/ 17657 w 335010"/>
                    <a:gd name="connsiteY3" fmla="*/ 747543 h 756406"/>
                    <a:gd name="connsiteX4" fmla="*/ 258617 w 335010"/>
                    <a:gd name="connsiteY4" fmla="*/ 4446 h 756406"/>
                    <a:gd name="connsiteX0" fmla="*/ 256234 w 332627"/>
                    <a:gd name="connsiteY0" fmla="*/ 4446 h 756406"/>
                    <a:gd name="connsiteX1" fmla="*/ 330586 w 332627"/>
                    <a:gd name="connsiteY1" fmla="*/ 113808 h 756406"/>
                    <a:gd name="connsiteX2" fmla="*/ 117323 w 332627"/>
                    <a:gd name="connsiteY2" fmla="*/ 756406 h 756406"/>
                    <a:gd name="connsiteX3" fmla="*/ 15274 w 332627"/>
                    <a:gd name="connsiteY3" fmla="*/ 747543 h 756406"/>
                    <a:gd name="connsiteX4" fmla="*/ 256234 w 332627"/>
                    <a:gd name="connsiteY4" fmla="*/ 4446 h 756406"/>
                    <a:gd name="connsiteX0" fmla="*/ 256234 w 332627"/>
                    <a:gd name="connsiteY0" fmla="*/ 4446 h 756406"/>
                    <a:gd name="connsiteX1" fmla="*/ 330586 w 332627"/>
                    <a:gd name="connsiteY1" fmla="*/ 113808 h 756406"/>
                    <a:gd name="connsiteX2" fmla="*/ 117323 w 332627"/>
                    <a:gd name="connsiteY2" fmla="*/ 756406 h 756406"/>
                    <a:gd name="connsiteX3" fmla="*/ 15274 w 332627"/>
                    <a:gd name="connsiteY3" fmla="*/ 747543 h 756406"/>
                    <a:gd name="connsiteX4" fmla="*/ 256234 w 332627"/>
                    <a:gd name="connsiteY4" fmla="*/ 4446 h 756406"/>
                    <a:gd name="connsiteX0" fmla="*/ 256234 w 332627"/>
                    <a:gd name="connsiteY0" fmla="*/ 4446 h 756406"/>
                    <a:gd name="connsiteX1" fmla="*/ 330586 w 332627"/>
                    <a:gd name="connsiteY1" fmla="*/ 113808 h 756406"/>
                    <a:gd name="connsiteX2" fmla="*/ 117323 w 332627"/>
                    <a:gd name="connsiteY2" fmla="*/ 756406 h 756406"/>
                    <a:gd name="connsiteX3" fmla="*/ 15274 w 332627"/>
                    <a:gd name="connsiteY3" fmla="*/ 747543 h 756406"/>
                    <a:gd name="connsiteX4" fmla="*/ 256234 w 332627"/>
                    <a:gd name="connsiteY4" fmla="*/ 4446 h 756406"/>
                    <a:gd name="connsiteX0" fmla="*/ 271214 w 347607"/>
                    <a:gd name="connsiteY0" fmla="*/ 4446 h 756406"/>
                    <a:gd name="connsiteX1" fmla="*/ 345566 w 347607"/>
                    <a:gd name="connsiteY1" fmla="*/ 113808 h 756406"/>
                    <a:gd name="connsiteX2" fmla="*/ 132303 w 347607"/>
                    <a:gd name="connsiteY2" fmla="*/ 756406 h 756406"/>
                    <a:gd name="connsiteX3" fmla="*/ 30254 w 347607"/>
                    <a:gd name="connsiteY3" fmla="*/ 747543 h 756406"/>
                    <a:gd name="connsiteX4" fmla="*/ 271214 w 347607"/>
                    <a:gd name="connsiteY4" fmla="*/ 4446 h 756406"/>
                    <a:gd name="connsiteX0" fmla="*/ 271214 w 347607"/>
                    <a:gd name="connsiteY0" fmla="*/ 4446 h 756406"/>
                    <a:gd name="connsiteX1" fmla="*/ 345566 w 347607"/>
                    <a:gd name="connsiteY1" fmla="*/ 113808 h 756406"/>
                    <a:gd name="connsiteX2" fmla="*/ 132303 w 347607"/>
                    <a:gd name="connsiteY2" fmla="*/ 756406 h 756406"/>
                    <a:gd name="connsiteX3" fmla="*/ 30254 w 347607"/>
                    <a:gd name="connsiteY3" fmla="*/ 747543 h 756406"/>
                    <a:gd name="connsiteX4" fmla="*/ 271214 w 347607"/>
                    <a:gd name="connsiteY4" fmla="*/ 4446 h 756406"/>
                    <a:gd name="connsiteX0" fmla="*/ 292812 w 369205"/>
                    <a:gd name="connsiteY0" fmla="*/ 4446 h 756406"/>
                    <a:gd name="connsiteX1" fmla="*/ 367164 w 369205"/>
                    <a:gd name="connsiteY1" fmla="*/ 113808 h 756406"/>
                    <a:gd name="connsiteX2" fmla="*/ 153901 w 369205"/>
                    <a:gd name="connsiteY2" fmla="*/ 756406 h 756406"/>
                    <a:gd name="connsiteX3" fmla="*/ 51852 w 369205"/>
                    <a:gd name="connsiteY3" fmla="*/ 747543 h 756406"/>
                    <a:gd name="connsiteX4" fmla="*/ 292812 w 369205"/>
                    <a:gd name="connsiteY4" fmla="*/ 4446 h 756406"/>
                    <a:gd name="connsiteX0" fmla="*/ 292812 w 369205"/>
                    <a:gd name="connsiteY0" fmla="*/ 4446 h 756406"/>
                    <a:gd name="connsiteX1" fmla="*/ 367164 w 369205"/>
                    <a:gd name="connsiteY1" fmla="*/ 113808 h 756406"/>
                    <a:gd name="connsiteX2" fmla="*/ 153901 w 369205"/>
                    <a:gd name="connsiteY2" fmla="*/ 756406 h 756406"/>
                    <a:gd name="connsiteX3" fmla="*/ 51852 w 369205"/>
                    <a:gd name="connsiteY3" fmla="*/ 747543 h 756406"/>
                    <a:gd name="connsiteX4" fmla="*/ 292812 w 369205"/>
                    <a:gd name="connsiteY4" fmla="*/ 4446 h 756406"/>
                    <a:gd name="connsiteX0" fmla="*/ 292812 w 369205"/>
                    <a:gd name="connsiteY0" fmla="*/ 4446 h 756406"/>
                    <a:gd name="connsiteX1" fmla="*/ 367164 w 369205"/>
                    <a:gd name="connsiteY1" fmla="*/ 113808 h 756406"/>
                    <a:gd name="connsiteX2" fmla="*/ 153901 w 369205"/>
                    <a:gd name="connsiteY2" fmla="*/ 756406 h 756406"/>
                    <a:gd name="connsiteX3" fmla="*/ 51852 w 369205"/>
                    <a:gd name="connsiteY3" fmla="*/ 747543 h 756406"/>
                    <a:gd name="connsiteX4" fmla="*/ 292812 w 369205"/>
                    <a:gd name="connsiteY4" fmla="*/ 4446 h 756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9205" h="756406">
                      <a:moveTo>
                        <a:pt x="292812" y="4446"/>
                      </a:moveTo>
                      <a:cubicBezTo>
                        <a:pt x="327340" y="-21678"/>
                        <a:pt x="380268" y="74194"/>
                        <a:pt x="367164" y="113808"/>
                      </a:cubicBezTo>
                      <a:cubicBezTo>
                        <a:pt x="42242" y="254901"/>
                        <a:pt x="124489" y="576914"/>
                        <a:pt x="153901" y="756406"/>
                      </a:cubicBezTo>
                      <a:lnTo>
                        <a:pt x="51852" y="747543"/>
                      </a:lnTo>
                      <a:cubicBezTo>
                        <a:pt x="-10857" y="591388"/>
                        <a:pt x="-87645" y="176920"/>
                        <a:pt x="292812" y="4446"/>
                      </a:cubicBezTo>
                      <a:close/>
                    </a:path>
                  </a:pathLst>
                </a:custGeom>
                <a:solidFill>
                  <a:srgbClr val="60BED4"/>
                </a:solidFill>
                <a:ln w="12700" cap="flat" cmpd="sng" algn="ctr">
                  <a:solidFill>
                    <a:srgbClr val="60BED4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28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214" name="Rectangle 5">
                  <a:extLst>
                    <a:ext uri="{FF2B5EF4-FFF2-40B4-BE49-F238E27FC236}">
                      <a16:creationId xmlns:a16="http://schemas.microsoft.com/office/drawing/2014/main" xmlns="" id="{8CD600DF-BCC6-43FE-AC0B-54F929775EFF}"/>
                    </a:ext>
                  </a:extLst>
                </p:cNvPr>
                <p:cNvSpPr/>
                <p:nvPr/>
              </p:nvSpPr>
              <p:spPr>
                <a:xfrm rot="420000">
                  <a:off x="4024345" y="2162409"/>
                  <a:ext cx="420470" cy="781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70" h="781241">
                      <a:moveTo>
                        <a:pt x="0" y="0"/>
                      </a:moveTo>
                      <a:lnTo>
                        <a:pt x="61200" y="0"/>
                      </a:lnTo>
                      <a:lnTo>
                        <a:pt x="61200" y="599193"/>
                      </a:lnTo>
                      <a:lnTo>
                        <a:pt x="62381" y="599184"/>
                      </a:lnTo>
                      <a:cubicBezTo>
                        <a:pt x="66263" y="669881"/>
                        <a:pt x="62559" y="698327"/>
                        <a:pt x="91943" y="722709"/>
                      </a:cubicBezTo>
                      <a:cubicBezTo>
                        <a:pt x="148722" y="735731"/>
                        <a:pt x="292538" y="656494"/>
                        <a:pt x="404051" y="626808"/>
                      </a:cubicBezTo>
                      <a:lnTo>
                        <a:pt x="420470" y="682370"/>
                      </a:lnTo>
                      <a:cubicBezTo>
                        <a:pt x="342281" y="713163"/>
                        <a:pt x="148576" y="802923"/>
                        <a:pt x="64948" y="776405"/>
                      </a:cubicBezTo>
                      <a:cubicBezTo>
                        <a:pt x="4776" y="751481"/>
                        <a:pt x="4174" y="676874"/>
                        <a:pt x="754" y="612000"/>
                      </a:cubicBezTo>
                      <a:lnTo>
                        <a:pt x="0" y="61200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1270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28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215" name="Rectangle 8">
                  <a:extLst>
                    <a:ext uri="{FF2B5EF4-FFF2-40B4-BE49-F238E27FC236}">
                      <a16:creationId xmlns:a16="http://schemas.microsoft.com/office/drawing/2014/main" xmlns="" id="{B764FCB2-08C8-453D-A076-E11D9059EF4C}"/>
                    </a:ext>
                  </a:extLst>
                </p:cNvPr>
                <p:cNvSpPr/>
                <p:nvPr/>
              </p:nvSpPr>
              <p:spPr>
                <a:xfrm rot="420000">
                  <a:off x="4205851" y="2209391"/>
                  <a:ext cx="462473" cy="775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473" h="775132">
                      <a:moveTo>
                        <a:pt x="401001" y="0"/>
                      </a:moveTo>
                      <a:lnTo>
                        <a:pt x="462201" y="0"/>
                      </a:lnTo>
                      <a:lnTo>
                        <a:pt x="462202" y="601175"/>
                      </a:lnTo>
                      <a:lnTo>
                        <a:pt x="462473" y="601187"/>
                      </a:lnTo>
                      <a:lnTo>
                        <a:pt x="462202" y="604277"/>
                      </a:lnTo>
                      <a:lnTo>
                        <a:pt x="462201" y="612000"/>
                      </a:lnTo>
                      <a:lnTo>
                        <a:pt x="461523" y="612000"/>
                      </a:lnTo>
                      <a:cubicBezTo>
                        <a:pt x="456162" y="675114"/>
                        <a:pt x="453746" y="748270"/>
                        <a:pt x="392546" y="770377"/>
                      </a:cubicBezTo>
                      <a:cubicBezTo>
                        <a:pt x="292280" y="799787"/>
                        <a:pt x="77213" y="684479"/>
                        <a:pt x="0" y="651700"/>
                      </a:cubicBezTo>
                      <a:lnTo>
                        <a:pt x="20368" y="598081"/>
                      </a:lnTo>
                      <a:cubicBezTo>
                        <a:pt x="130899" y="631017"/>
                        <a:pt x="313896" y="720128"/>
                        <a:pt x="370989" y="709586"/>
                      </a:cubicBezTo>
                      <a:cubicBezTo>
                        <a:pt x="401045" y="687002"/>
                        <a:pt x="394312" y="666925"/>
                        <a:pt x="400233" y="598442"/>
                      </a:cubicBezTo>
                      <a:lnTo>
                        <a:pt x="401001" y="598476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1270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28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216" name="Oval 16">
                  <a:extLst>
                    <a:ext uri="{FF2B5EF4-FFF2-40B4-BE49-F238E27FC236}">
                      <a16:creationId xmlns:a16="http://schemas.microsoft.com/office/drawing/2014/main" xmlns="" id="{415C3072-3D21-45EA-BA36-F5F30672C8CB}"/>
                    </a:ext>
                  </a:extLst>
                </p:cNvPr>
                <p:cNvSpPr/>
                <p:nvPr/>
              </p:nvSpPr>
              <p:spPr>
                <a:xfrm rot="13137237">
                  <a:off x="4000691" y="2686142"/>
                  <a:ext cx="217656" cy="166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56" h="166388">
                      <a:moveTo>
                        <a:pt x="193289" y="142021"/>
                      </a:moveTo>
                      <a:cubicBezTo>
                        <a:pt x="178234" y="157076"/>
                        <a:pt x="157435" y="166388"/>
                        <a:pt x="134462" y="166388"/>
                      </a:cubicBezTo>
                      <a:cubicBezTo>
                        <a:pt x="112031" y="166388"/>
                        <a:pt x="91674" y="157511"/>
                        <a:pt x="76905" y="142878"/>
                      </a:cubicBezTo>
                      <a:lnTo>
                        <a:pt x="14686" y="153039"/>
                      </a:lnTo>
                      <a:lnTo>
                        <a:pt x="0" y="63111"/>
                      </a:lnTo>
                      <a:lnTo>
                        <a:pt x="57209" y="53768"/>
                      </a:lnTo>
                      <a:cubicBezTo>
                        <a:pt x="68633" y="22251"/>
                        <a:pt x="98949" y="0"/>
                        <a:pt x="134462" y="0"/>
                      </a:cubicBezTo>
                      <a:cubicBezTo>
                        <a:pt x="180409" y="0"/>
                        <a:pt x="217656" y="37247"/>
                        <a:pt x="217656" y="83194"/>
                      </a:cubicBezTo>
                      <a:cubicBezTo>
                        <a:pt x="217656" y="106167"/>
                        <a:pt x="208344" y="126966"/>
                        <a:pt x="193289" y="142021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75000"/>
                    <a:lumOff val="2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28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grpSp>
              <p:nvGrpSpPr>
                <p:cNvPr id="217" name="Group 599">
                  <a:extLst>
                    <a:ext uri="{FF2B5EF4-FFF2-40B4-BE49-F238E27FC236}">
                      <a16:creationId xmlns:a16="http://schemas.microsoft.com/office/drawing/2014/main" xmlns="" id="{026B1E7E-A450-45B6-9B2D-BB2E66B109E6}"/>
                    </a:ext>
                  </a:extLst>
                </p:cNvPr>
                <p:cNvGrpSpPr/>
                <p:nvPr/>
              </p:nvGrpSpPr>
              <p:grpSpPr>
                <a:xfrm>
                  <a:off x="4275991" y="1800648"/>
                  <a:ext cx="342000" cy="342000"/>
                  <a:chOff x="4915373" y="1633391"/>
                  <a:chExt cx="342000" cy="342000"/>
                </a:xfrm>
              </p:grpSpPr>
              <p:sp>
                <p:nvSpPr>
                  <p:cNvPr id="220" name="Oval 602">
                    <a:extLst>
                      <a:ext uri="{FF2B5EF4-FFF2-40B4-BE49-F238E27FC236}">
                        <a16:creationId xmlns:a16="http://schemas.microsoft.com/office/drawing/2014/main" xmlns="" id="{F056FEE5-74B9-480A-8D68-8BF0A2E9C8AB}"/>
                      </a:ext>
                    </a:extLst>
                  </p:cNvPr>
                  <p:cNvSpPr/>
                  <p:nvPr/>
                </p:nvSpPr>
                <p:spPr>
                  <a:xfrm>
                    <a:off x="4915373" y="1633391"/>
                    <a:ext cx="342000" cy="342000"/>
                  </a:xfrm>
                  <a:prstGeom prst="ellipse">
                    <a:avLst/>
                  </a:prstGeom>
                  <a:solidFill>
                    <a:sysClr val="windowText" lastClr="000000">
                      <a:lumMod val="75000"/>
                      <a:lumOff val="2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28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2701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Arial Unicode MS"/>
                    </a:endParaRPr>
                  </a:p>
                </p:txBody>
              </p:sp>
              <p:sp>
                <p:nvSpPr>
                  <p:cNvPr id="221" name="Oval 603">
                    <a:extLst>
                      <a:ext uri="{FF2B5EF4-FFF2-40B4-BE49-F238E27FC236}">
                        <a16:creationId xmlns:a16="http://schemas.microsoft.com/office/drawing/2014/main" xmlns="" id="{2E563FF0-EE60-45EA-802E-A5BA34B6EC0D}"/>
                      </a:ext>
                    </a:extLst>
                  </p:cNvPr>
                  <p:cNvSpPr/>
                  <p:nvPr/>
                </p:nvSpPr>
                <p:spPr>
                  <a:xfrm>
                    <a:off x="4932040" y="1666488"/>
                    <a:ext cx="295795" cy="295795"/>
                  </a:xfrm>
                  <a:prstGeom prst="ellipse">
                    <a:avLst/>
                  </a:prstGeom>
                  <a:solidFill>
                    <a:sysClr val="window" lastClr="FFFFFF">
                      <a:lumMod val="8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28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2701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Arial Unicode MS"/>
                    </a:endParaRPr>
                  </a:p>
                </p:txBody>
              </p:sp>
              <p:sp>
                <p:nvSpPr>
                  <p:cNvPr id="222" name="Oval 604">
                    <a:extLst>
                      <a:ext uri="{FF2B5EF4-FFF2-40B4-BE49-F238E27FC236}">
                        <a16:creationId xmlns:a16="http://schemas.microsoft.com/office/drawing/2014/main" xmlns="" id="{962832A7-D462-48AC-A22B-3056D39BEBE7}"/>
                      </a:ext>
                    </a:extLst>
                  </p:cNvPr>
                  <p:cNvSpPr/>
                  <p:nvPr/>
                </p:nvSpPr>
                <p:spPr>
                  <a:xfrm>
                    <a:off x="4970613" y="1724593"/>
                    <a:ext cx="207640" cy="207640"/>
                  </a:xfrm>
                  <a:prstGeom prst="ellipse">
                    <a:avLst/>
                  </a:prstGeom>
                  <a:solidFill>
                    <a:sysClr val="window" lastClr="FFFFFF">
                      <a:lumMod val="85000"/>
                    </a:sysClr>
                  </a:solidFill>
                  <a:ln w="15875" cap="flat" cmpd="sng" algn="ctr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28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2701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Arial Unicode MS"/>
                    </a:endParaRPr>
                  </a:p>
                </p:txBody>
              </p:sp>
            </p:grpSp>
            <p:sp>
              <p:nvSpPr>
                <p:cNvPr id="218" name="Block Arc 3">
                  <a:extLst>
                    <a:ext uri="{FF2B5EF4-FFF2-40B4-BE49-F238E27FC236}">
                      <a16:creationId xmlns:a16="http://schemas.microsoft.com/office/drawing/2014/main" xmlns="" id="{45C7A427-D514-449C-8AB7-6B5F4AC66F0B}"/>
                    </a:ext>
                  </a:extLst>
                </p:cNvPr>
                <p:cNvSpPr/>
                <p:nvPr/>
              </p:nvSpPr>
              <p:spPr>
                <a:xfrm>
                  <a:off x="2821941" y="605499"/>
                  <a:ext cx="3131677" cy="3396957"/>
                </a:xfrm>
                <a:custGeom>
                  <a:avLst/>
                  <a:gdLst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58032 w 3131677"/>
                    <a:gd name="connsiteY32" fmla="*/ 447003 h 3396957"/>
                    <a:gd name="connsiteX33" fmla="*/ 1611978 w 3131677"/>
                    <a:gd name="connsiteY33" fmla="*/ 394818 h 3396957"/>
                    <a:gd name="connsiteX34" fmla="*/ 1568131 w 3131677"/>
                    <a:gd name="connsiteY34" fmla="*/ 348932 h 3396957"/>
                    <a:gd name="connsiteX35" fmla="*/ 2257049 w 3131677"/>
                    <a:gd name="connsiteY35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611978 w 3131677"/>
                    <a:gd name="connsiteY33" fmla="*/ 394818 h 3396957"/>
                    <a:gd name="connsiteX34" fmla="*/ 1568131 w 3131677"/>
                    <a:gd name="connsiteY34" fmla="*/ 348932 h 3396957"/>
                    <a:gd name="connsiteX35" fmla="*/ 2257049 w 3131677"/>
                    <a:gd name="connsiteY35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596636 w 3131677"/>
                    <a:gd name="connsiteY33" fmla="*/ 404023 h 3396957"/>
                    <a:gd name="connsiteX34" fmla="*/ 1568131 w 3131677"/>
                    <a:gd name="connsiteY34" fmla="*/ 348932 h 3396957"/>
                    <a:gd name="connsiteX35" fmla="*/ 2257049 w 3131677"/>
                    <a:gd name="connsiteY35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596636 w 3131677"/>
                    <a:gd name="connsiteY33" fmla="*/ 404023 h 3396957"/>
                    <a:gd name="connsiteX34" fmla="*/ 1568131 w 3131677"/>
                    <a:gd name="connsiteY34" fmla="*/ 348932 h 3396957"/>
                    <a:gd name="connsiteX35" fmla="*/ 2257049 w 3131677"/>
                    <a:gd name="connsiteY35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596636 w 3131677"/>
                    <a:gd name="connsiteY33" fmla="*/ 404023 h 3396957"/>
                    <a:gd name="connsiteX34" fmla="*/ 1568131 w 3131677"/>
                    <a:gd name="connsiteY34" fmla="*/ 348932 h 3396957"/>
                    <a:gd name="connsiteX35" fmla="*/ 2257049 w 3131677"/>
                    <a:gd name="connsiteY35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596636 w 3131677"/>
                    <a:gd name="connsiteY33" fmla="*/ 404023 h 3396957"/>
                    <a:gd name="connsiteX34" fmla="*/ 1568131 w 3131677"/>
                    <a:gd name="connsiteY34" fmla="*/ 348932 h 3396957"/>
                    <a:gd name="connsiteX35" fmla="*/ 2257049 w 3131677"/>
                    <a:gd name="connsiteY35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568131 w 3131677"/>
                    <a:gd name="connsiteY33" fmla="*/ 348932 h 3396957"/>
                    <a:gd name="connsiteX34" fmla="*/ 2257049 w 3131677"/>
                    <a:gd name="connsiteY34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568131 w 3131677"/>
                    <a:gd name="connsiteY33" fmla="*/ 348932 h 3396957"/>
                    <a:gd name="connsiteX34" fmla="*/ 2257049 w 3131677"/>
                    <a:gd name="connsiteY34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568131 w 3131677"/>
                    <a:gd name="connsiteY33" fmla="*/ 348932 h 3396957"/>
                    <a:gd name="connsiteX34" fmla="*/ 2257049 w 3131677"/>
                    <a:gd name="connsiteY34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29698 w 3131677"/>
                    <a:gd name="connsiteY3" fmla="*/ 820183 h 3396957"/>
                    <a:gd name="connsiteX4" fmla="*/ 1591027 w 3131677"/>
                    <a:gd name="connsiteY4" fmla="*/ 3358947 h 3396957"/>
                    <a:gd name="connsiteX5" fmla="*/ 1422101 w 3131677"/>
                    <a:gd name="connsiteY5" fmla="*/ 3350668 h 3396957"/>
                    <a:gd name="connsiteX6" fmla="*/ 0 w 3131677"/>
                    <a:gd name="connsiteY6" fmla="*/ 877013 h 3396957"/>
                    <a:gd name="connsiteX7" fmla="*/ 2721 w 3131677"/>
                    <a:gd name="connsiteY7" fmla="*/ 876880 h 3396957"/>
                    <a:gd name="connsiteX8" fmla="*/ 832835 w 3131677"/>
                    <a:gd name="connsiteY8" fmla="*/ 698 h 3396957"/>
                    <a:gd name="connsiteX9" fmla="*/ 1728735 w 3131677"/>
                    <a:gd name="connsiteY9" fmla="*/ 814420 h 3396957"/>
                    <a:gd name="connsiteX10" fmla="*/ 1967691 w 3131677"/>
                    <a:gd name="connsiteY10" fmla="*/ 1169414 h 3396957"/>
                    <a:gd name="connsiteX11" fmla="*/ 1970030 w 3131677"/>
                    <a:gd name="connsiteY11" fmla="*/ 1169701 h 3396957"/>
                    <a:gd name="connsiteX12" fmla="*/ 1908601 w 3131677"/>
                    <a:gd name="connsiteY12" fmla="*/ 1670000 h 3396957"/>
                    <a:gd name="connsiteX13" fmla="*/ 1813208 w 3131677"/>
                    <a:gd name="connsiteY13" fmla="*/ 1658287 h 3396957"/>
                    <a:gd name="connsiteX14" fmla="*/ 1874637 w 3131677"/>
                    <a:gd name="connsiteY14" fmla="*/ 1157988 h 3396957"/>
                    <a:gd name="connsiteX15" fmla="*/ 1875030 w 3131677"/>
                    <a:gd name="connsiteY15" fmla="*/ 1158036 h 3396957"/>
                    <a:gd name="connsiteX16" fmla="*/ 1667467 w 3131677"/>
                    <a:gd name="connsiteY16" fmla="*/ 894447 h 3396957"/>
                    <a:gd name="connsiteX17" fmla="*/ 1386487 w 3131677"/>
                    <a:gd name="connsiteY17" fmla="*/ 1080881 h 3396957"/>
                    <a:gd name="connsiteX18" fmla="*/ 1331506 w 3131677"/>
                    <a:gd name="connsiteY18" fmla="*/ 1562990 h 3396957"/>
                    <a:gd name="connsiteX19" fmla="*/ 1236015 w 3131677"/>
                    <a:gd name="connsiteY19" fmla="*/ 1552100 h 3396957"/>
                    <a:gd name="connsiteX20" fmla="*/ 1293128 w 3131677"/>
                    <a:gd name="connsiteY20" fmla="*/ 1051290 h 3396957"/>
                    <a:gd name="connsiteX21" fmla="*/ 1297866 w 3131677"/>
                    <a:gd name="connsiteY21" fmla="*/ 1051831 h 3396957"/>
                    <a:gd name="connsiteX22" fmla="*/ 1597750 w 3131677"/>
                    <a:gd name="connsiteY22" fmla="*/ 799994 h 3396957"/>
                    <a:gd name="connsiteX23" fmla="*/ 837781 w 3131677"/>
                    <a:gd name="connsiteY23" fmla="*/ 128299 h 3396957"/>
                    <a:gd name="connsiteX24" fmla="*/ 130146 w 3131677"/>
                    <a:gd name="connsiteY24" fmla="*/ 883003 h 3396957"/>
                    <a:gd name="connsiteX25" fmla="*/ 126314 w 3131677"/>
                    <a:gd name="connsiteY25" fmla="*/ 883101 h 3396957"/>
                    <a:gd name="connsiteX26" fmla="*/ 1483472 w 3131677"/>
                    <a:gd name="connsiteY26" fmla="*/ 3239643 h 3396957"/>
                    <a:gd name="connsiteX27" fmla="*/ 1535793 w 3131677"/>
                    <a:gd name="connsiteY27" fmla="*/ 3248051 h 3396957"/>
                    <a:gd name="connsiteX28" fmla="*/ 3004583 w 3131677"/>
                    <a:gd name="connsiteY28" fmla="*/ 825938 h 3396957"/>
                    <a:gd name="connsiteX29" fmla="*/ 3004153 w 3131677"/>
                    <a:gd name="connsiteY29" fmla="*/ 825960 h 3396957"/>
                    <a:gd name="connsiteX30" fmla="*/ 2483327 w 3131677"/>
                    <a:gd name="connsiteY30" fmla="*/ 159704 h 3396957"/>
                    <a:gd name="connsiteX31" fmla="*/ 1642689 w 3131677"/>
                    <a:gd name="connsiteY31" fmla="*/ 459276 h 3396957"/>
                    <a:gd name="connsiteX32" fmla="*/ 1568131 w 3131677"/>
                    <a:gd name="connsiteY32" fmla="*/ 348932 h 3396957"/>
                    <a:gd name="connsiteX33" fmla="*/ 2257049 w 3131677"/>
                    <a:gd name="connsiteY33" fmla="*/ 80 h 3396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131677" h="3396957">
                      <a:moveTo>
                        <a:pt x="2257049" y="80"/>
                      </a:moveTo>
                      <a:cubicBezTo>
                        <a:pt x="2344740" y="-1118"/>
                        <a:pt x="2433548" y="11052"/>
                        <a:pt x="2520537" y="37550"/>
                      </a:cubicBezTo>
                      <a:cubicBezTo>
                        <a:pt x="2868492" y="143542"/>
                        <a:pt x="3112815" y="456088"/>
                        <a:pt x="3131677" y="819339"/>
                      </a:cubicBezTo>
                      <a:lnTo>
                        <a:pt x="3129698" y="820183"/>
                      </a:lnTo>
                      <a:cubicBezTo>
                        <a:pt x="3126703" y="2076733"/>
                        <a:pt x="1952337" y="2241171"/>
                        <a:pt x="1591027" y="3358947"/>
                      </a:cubicBezTo>
                      <a:cubicBezTo>
                        <a:pt x="1551904" y="3415036"/>
                        <a:pt x="1441284" y="3406337"/>
                        <a:pt x="1422101" y="3350668"/>
                      </a:cubicBezTo>
                      <a:cubicBezTo>
                        <a:pt x="991027" y="2292914"/>
                        <a:pt x="16834" y="2045232"/>
                        <a:pt x="0" y="877013"/>
                      </a:cubicBezTo>
                      <a:lnTo>
                        <a:pt x="2721" y="876880"/>
                      </a:lnTo>
                      <a:cubicBezTo>
                        <a:pt x="-4707" y="408412"/>
                        <a:pt x="363520" y="18891"/>
                        <a:pt x="832835" y="698"/>
                      </a:cubicBezTo>
                      <a:cubicBezTo>
                        <a:pt x="1303635" y="-17551"/>
                        <a:pt x="1701937" y="344636"/>
                        <a:pt x="1728735" y="814420"/>
                      </a:cubicBezTo>
                      <a:cubicBezTo>
                        <a:pt x="1881130" y="860273"/>
                        <a:pt x="1982501" y="1007933"/>
                        <a:pt x="1967691" y="1169414"/>
                      </a:cubicBezTo>
                      <a:lnTo>
                        <a:pt x="1970030" y="1169701"/>
                      </a:lnTo>
                      <a:lnTo>
                        <a:pt x="1908601" y="1670000"/>
                      </a:lnTo>
                      <a:lnTo>
                        <a:pt x="1813208" y="1658287"/>
                      </a:lnTo>
                      <a:lnTo>
                        <a:pt x="1874637" y="1157988"/>
                      </a:lnTo>
                      <a:lnTo>
                        <a:pt x="1875030" y="1158036"/>
                      </a:lnTo>
                      <a:cubicBezTo>
                        <a:pt x="1885124" y="1030311"/>
                        <a:pt x="1795343" y="915258"/>
                        <a:pt x="1667467" y="894447"/>
                      </a:cubicBezTo>
                      <a:cubicBezTo>
                        <a:pt x="1538806" y="873509"/>
                        <a:pt x="1416530" y="955289"/>
                        <a:pt x="1386487" y="1080881"/>
                      </a:cubicBezTo>
                      <a:lnTo>
                        <a:pt x="1331506" y="1562990"/>
                      </a:lnTo>
                      <a:lnTo>
                        <a:pt x="1236015" y="1552100"/>
                      </a:lnTo>
                      <a:lnTo>
                        <a:pt x="1293128" y="1051290"/>
                      </a:lnTo>
                      <a:lnTo>
                        <a:pt x="1297866" y="1051831"/>
                      </a:lnTo>
                      <a:cubicBezTo>
                        <a:pt x="1334472" y="910658"/>
                        <a:pt x="1456620" y="811282"/>
                        <a:pt x="1597750" y="799994"/>
                      </a:cubicBezTo>
                      <a:cubicBezTo>
                        <a:pt x="1565966" y="410188"/>
                        <a:pt x="1231642" y="113032"/>
                        <a:pt x="837781" y="128299"/>
                      </a:cubicBezTo>
                      <a:cubicBezTo>
                        <a:pt x="435153" y="143906"/>
                        <a:pt x="119829" y="480205"/>
                        <a:pt x="130146" y="883003"/>
                      </a:cubicBezTo>
                      <a:lnTo>
                        <a:pt x="126314" y="883101"/>
                      </a:lnTo>
                      <a:cubicBezTo>
                        <a:pt x="179756" y="2111457"/>
                        <a:pt x="1209498" y="2287502"/>
                        <a:pt x="1483472" y="3239643"/>
                      </a:cubicBezTo>
                      <a:cubicBezTo>
                        <a:pt x="1510118" y="3271436"/>
                        <a:pt x="1512215" y="3271490"/>
                        <a:pt x="1535793" y="3248051"/>
                      </a:cubicBezTo>
                      <a:cubicBezTo>
                        <a:pt x="1861880" y="2158993"/>
                        <a:pt x="2985150" y="2038931"/>
                        <a:pt x="3004583" y="825938"/>
                      </a:cubicBezTo>
                      <a:lnTo>
                        <a:pt x="3004153" y="825960"/>
                      </a:lnTo>
                      <a:cubicBezTo>
                        <a:pt x="2988078" y="516390"/>
                        <a:pt x="2777744" y="236161"/>
                        <a:pt x="2483327" y="159704"/>
                      </a:cubicBezTo>
                      <a:cubicBezTo>
                        <a:pt x="2188910" y="83247"/>
                        <a:pt x="1882012" y="146998"/>
                        <a:pt x="1642689" y="459276"/>
                      </a:cubicBezTo>
                      <a:cubicBezTo>
                        <a:pt x="1612894" y="423308"/>
                        <a:pt x="1606887" y="416259"/>
                        <a:pt x="1568131" y="348932"/>
                      </a:cubicBezTo>
                      <a:cubicBezTo>
                        <a:pt x="1731759" y="130647"/>
                        <a:pt x="1993976" y="3673"/>
                        <a:pt x="2257049" y="80"/>
                      </a:cubicBezTo>
                      <a:close/>
                    </a:path>
                  </a:pathLst>
                </a:custGeom>
                <a:solidFill>
                  <a:srgbClr val="60BED4"/>
                </a:solidFill>
                <a:ln w="12700" cap="flat" cmpd="sng" algn="ctr">
                  <a:solidFill>
                    <a:srgbClr val="60BED4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28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219" name="Oval 10">
                  <a:extLst>
                    <a:ext uri="{FF2B5EF4-FFF2-40B4-BE49-F238E27FC236}">
                      <a16:creationId xmlns:a16="http://schemas.microsoft.com/office/drawing/2014/main" xmlns="" id="{E011DB78-8A4D-4A76-ABFF-4E531672EF22}"/>
                    </a:ext>
                  </a:extLst>
                </p:cNvPr>
                <p:cNvSpPr/>
                <p:nvPr/>
              </p:nvSpPr>
              <p:spPr>
                <a:xfrm>
                  <a:off x="4376150" y="2733371"/>
                  <a:ext cx="217657" cy="166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57" h="166388">
                      <a:moveTo>
                        <a:pt x="134463" y="0"/>
                      </a:moveTo>
                      <a:cubicBezTo>
                        <a:pt x="180410" y="0"/>
                        <a:pt x="217657" y="37247"/>
                        <a:pt x="217657" y="83194"/>
                      </a:cubicBezTo>
                      <a:cubicBezTo>
                        <a:pt x="217657" y="129141"/>
                        <a:pt x="180410" y="166388"/>
                        <a:pt x="134463" y="166388"/>
                      </a:cubicBezTo>
                      <a:cubicBezTo>
                        <a:pt x="112032" y="166388"/>
                        <a:pt x="91675" y="157511"/>
                        <a:pt x="76906" y="142878"/>
                      </a:cubicBezTo>
                      <a:lnTo>
                        <a:pt x="14686" y="153039"/>
                      </a:lnTo>
                      <a:lnTo>
                        <a:pt x="0" y="63111"/>
                      </a:lnTo>
                      <a:lnTo>
                        <a:pt x="57210" y="53768"/>
                      </a:lnTo>
                      <a:cubicBezTo>
                        <a:pt x="68634" y="22251"/>
                        <a:pt x="98950" y="0"/>
                        <a:pt x="134463" y="0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75000"/>
                    <a:lumOff val="2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28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</p:grpSp>
        </p:grpSp>
        <p:grpSp>
          <p:nvGrpSpPr>
            <p:cNvPr id="207" name="Group 589">
              <a:extLst>
                <a:ext uri="{FF2B5EF4-FFF2-40B4-BE49-F238E27FC236}">
                  <a16:creationId xmlns:a16="http://schemas.microsoft.com/office/drawing/2014/main" xmlns="" id="{2B1618FB-C23A-4D31-A955-0C757866D9FB}"/>
                </a:ext>
              </a:extLst>
            </p:cNvPr>
            <p:cNvGrpSpPr/>
            <p:nvPr/>
          </p:nvGrpSpPr>
          <p:grpSpPr>
            <a:xfrm rot="20881907">
              <a:off x="6349088" y="2617695"/>
              <a:ext cx="201600" cy="201600"/>
              <a:chOff x="5692579" y="2456484"/>
              <a:chExt cx="201600" cy="201600"/>
            </a:xfrm>
          </p:grpSpPr>
          <p:sp>
            <p:nvSpPr>
              <p:cNvPr id="208" name="Chord 590">
                <a:extLst>
                  <a:ext uri="{FF2B5EF4-FFF2-40B4-BE49-F238E27FC236}">
                    <a16:creationId xmlns:a16="http://schemas.microsoft.com/office/drawing/2014/main" xmlns="" id="{4B5806D6-20AD-4520-86EE-E86CBAFBD494}"/>
                  </a:ext>
                </a:extLst>
              </p:cNvPr>
              <p:cNvSpPr/>
              <p:nvPr/>
            </p:nvSpPr>
            <p:spPr>
              <a:xfrm>
                <a:off x="5692579" y="2456484"/>
                <a:ext cx="201600" cy="201600"/>
              </a:xfrm>
              <a:prstGeom prst="chord">
                <a:avLst>
                  <a:gd name="adj1" fmla="val 5070744"/>
                  <a:gd name="adj2" fmla="val 16200000"/>
                </a:avLst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09" name="Chord 591">
                <a:extLst>
                  <a:ext uri="{FF2B5EF4-FFF2-40B4-BE49-F238E27FC236}">
                    <a16:creationId xmlns:a16="http://schemas.microsoft.com/office/drawing/2014/main" xmlns="" id="{DC5D4C93-1A7A-4C3A-98CE-D54A85D59B2C}"/>
                  </a:ext>
                </a:extLst>
              </p:cNvPr>
              <p:cNvSpPr/>
              <p:nvPr/>
            </p:nvSpPr>
            <p:spPr>
              <a:xfrm>
                <a:off x="5692579" y="2456484"/>
                <a:ext cx="201600" cy="201600"/>
              </a:xfrm>
              <a:prstGeom prst="chord">
                <a:avLst>
                  <a:gd name="adj1" fmla="val 16204063"/>
                  <a:gd name="adj2" fmla="val 5391679"/>
                </a:avLst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</p:grpSp>
      <p:grpSp>
        <p:nvGrpSpPr>
          <p:cNvPr id="223" name="Group 685">
            <a:extLst>
              <a:ext uri="{FF2B5EF4-FFF2-40B4-BE49-F238E27FC236}">
                <a16:creationId xmlns:a16="http://schemas.microsoft.com/office/drawing/2014/main" xmlns="" id="{F434CE0C-62E5-416D-81D5-AC136EC2EF6D}"/>
              </a:ext>
            </a:extLst>
          </p:cNvPr>
          <p:cNvGrpSpPr/>
          <p:nvPr/>
        </p:nvGrpSpPr>
        <p:grpSpPr>
          <a:xfrm>
            <a:off x="4058832" y="1633347"/>
            <a:ext cx="2366443" cy="2307006"/>
            <a:chOff x="4058832" y="1633346"/>
            <a:chExt cx="4206495" cy="4100843"/>
          </a:xfrm>
        </p:grpSpPr>
        <p:grpSp>
          <p:nvGrpSpPr>
            <p:cNvPr id="224" name="Group 605">
              <a:extLst>
                <a:ext uri="{FF2B5EF4-FFF2-40B4-BE49-F238E27FC236}">
                  <a16:creationId xmlns:a16="http://schemas.microsoft.com/office/drawing/2014/main" xmlns="" id="{2868C340-B221-4EF3-9FCF-5AB6FE5F6AB8}"/>
                </a:ext>
              </a:extLst>
            </p:cNvPr>
            <p:cNvGrpSpPr/>
            <p:nvPr/>
          </p:nvGrpSpPr>
          <p:grpSpPr>
            <a:xfrm rot="3651130">
              <a:off x="4567871" y="1124307"/>
              <a:ext cx="753322" cy="1771400"/>
              <a:chOff x="6462246" y="3551603"/>
              <a:chExt cx="989035" cy="2325669"/>
            </a:xfrm>
          </p:grpSpPr>
          <p:grpSp>
            <p:nvGrpSpPr>
              <p:cNvPr id="288" name="Group 606">
                <a:extLst>
                  <a:ext uri="{FF2B5EF4-FFF2-40B4-BE49-F238E27FC236}">
                    <a16:creationId xmlns:a16="http://schemas.microsoft.com/office/drawing/2014/main" xmlns="" id="{9ECFAC24-FFA8-46CB-8431-EFEFE7B7FFEC}"/>
                  </a:ext>
                </a:extLst>
              </p:cNvPr>
              <p:cNvGrpSpPr/>
              <p:nvPr/>
            </p:nvGrpSpPr>
            <p:grpSpPr>
              <a:xfrm>
                <a:off x="6462246" y="3551603"/>
                <a:ext cx="989035" cy="2325669"/>
                <a:chOff x="6660232" y="3023478"/>
                <a:chExt cx="1152128" cy="2709174"/>
              </a:xfrm>
            </p:grpSpPr>
            <p:grpSp>
              <p:nvGrpSpPr>
                <p:cNvPr id="297" name="Group 615">
                  <a:extLst>
                    <a:ext uri="{FF2B5EF4-FFF2-40B4-BE49-F238E27FC236}">
                      <a16:creationId xmlns:a16="http://schemas.microsoft.com/office/drawing/2014/main" xmlns="" id="{88CF3364-AC4D-455C-B0EC-E33D8CE7BA32}"/>
                    </a:ext>
                  </a:extLst>
                </p:cNvPr>
                <p:cNvGrpSpPr/>
                <p:nvPr/>
              </p:nvGrpSpPr>
              <p:grpSpPr>
                <a:xfrm rot="5400000">
                  <a:off x="5910032" y="3902442"/>
                  <a:ext cx="2652420" cy="1008000"/>
                  <a:chOff x="3215725" y="3292527"/>
                  <a:chExt cx="2652420" cy="1008000"/>
                </a:xfrm>
              </p:grpSpPr>
              <p:sp>
                <p:nvSpPr>
                  <p:cNvPr id="301" name="Block Arc 619">
                    <a:extLst>
                      <a:ext uri="{FF2B5EF4-FFF2-40B4-BE49-F238E27FC236}">
                        <a16:creationId xmlns:a16="http://schemas.microsoft.com/office/drawing/2014/main" xmlns="" id="{94C800B0-0752-46A9-BDDD-9F57E5E0EFA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855267" y="3287648"/>
                    <a:ext cx="1008000" cy="1017757"/>
                  </a:xfrm>
                  <a:prstGeom prst="blockArc">
                    <a:avLst>
                      <a:gd name="adj1" fmla="val 10800000"/>
                      <a:gd name="adj2" fmla="val 9456"/>
                      <a:gd name="adj3" fmla="val 10672"/>
                    </a:avLst>
                  </a:prstGeom>
                  <a:solidFill>
                    <a:sysClr val="window" lastClr="FFFFFF">
                      <a:lumMod val="7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28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2701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Arial Unicode MS"/>
                    </a:endParaRPr>
                  </a:p>
                </p:txBody>
              </p:sp>
              <p:sp>
                <p:nvSpPr>
                  <p:cNvPr id="302" name="Rectangle 620">
                    <a:extLst>
                      <a:ext uri="{FF2B5EF4-FFF2-40B4-BE49-F238E27FC236}">
                        <a16:creationId xmlns:a16="http://schemas.microsoft.com/office/drawing/2014/main" xmlns="" id="{061B7734-54E8-4E68-968E-BA6E426991F1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215725" y="4192527"/>
                    <a:ext cx="2160000" cy="108000"/>
                  </a:xfrm>
                  <a:prstGeom prst="rect">
                    <a:avLst/>
                  </a:prstGeom>
                  <a:solidFill>
                    <a:sysClr val="window" lastClr="FFFFFF">
                      <a:lumMod val="7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28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2701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Arial Unicode MS"/>
                    </a:endParaRPr>
                  </a:p>
                </p:txBody>
              </p:sp>
              <p:sp>
                <p:nvSpPr>
                  <p:cNvPr id="303" name="Rectangle 621">
                    <a:extLst>
                      <a:ext uri="{FF2B5EF4-FFF2-40B4-BE49-F238E27FC236}">
                        <a16:creationId xmlns:a16="http://schemas.microsoft.com/office/drawing/2014/main" xmlns="" id="{69ACEC0B-0E7F-4DE2-8117-D7D209829E3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215725" y="3294974"/>
                    <a:ext cx="2160000" cy="108000"/>
                  </a:xfrm>
                  <a:prstGeom prst="rect">
                    <a:avLst/>
                  </a:prstGeom>
                  <a:solidFill>
                    <a:sysClr val="window" lastClr="FFFFFF">
                      <a:lumMod val="7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28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2701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Arial Unicode MS"/>
                    </a:endParaRPr>
                  </a:p>
                </p:txBody>
              </p:sp>
            </p:grpSp>
            <p:sp>
              <p:nvSpPr>
                <p:cNvPr id="298" name="Rounded Rectangle 308">
                  <a:extLst>
                    <a:ext uri="{FF2B5EF4-FFF2-40B4-BE49-F238E27FC236}">
                      <a16:creationId xmlns:a16="http://schemas.microsoft.com/office/drawing/2014/main" xmlns="" id="{42B03740-7284-46BA-831D-926DBBD65CC5}"/>
                    </a:ext>
                  </a:extLst>
                </p:cNvPr>
                <p:cNvSpPr/>
                <p:nvPr/>
              </p:nvSpPr>
              <p:spPr>
                <a:xfrm>
                  <a:off x="6660232" y="3023478"/>
                  <a:ext cx="180010" cy="108000"/>
                </a:xfrm>
                <a:prstGeom prst="roundRect">
                  <a:avLst>
                    <a:gd name="adj" fmla="val 50000"/>
                  </a:avLst>
                </a:prstGeom>
                <a:solidFill>
                  <a:sysClr val="window" lastClr="FFFFFF">
                    <a:lumMod val="7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28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299" name="Rounded Rectangle 309">
                  <a:extLst>
                    <a:ext uri="{FF2B5EF4-FFF2-40B4-BE49-F238E27FC236}">
                      <a16:creationId xmlns:a16="http://schemas.microsoft.com/office/drawing/2014/main" xmlns="" id="{E0CAD44B-CC44-43E4-AA91-134B82E8A93A}"/>
                    </a:ext>
                  </a:extLst>
                </p:cNvPr>
                <p:cNvSpPr/>
                <p:nvPr/>
              </p:nvSpPr>
              <p:spPr>
                <a:xfrm>
                  <a:off x="7632350" y="3023478"/>
                  <a:ext cx="180010" cy="108000"/>
                </a:xfrm>
                <a:prstGeom prst="roundRect">
                  <a:avLst>
                    <a:gd name="adj" fmla="val 50000"/>
                  </a:avLst>
                </a:prstGeom>
                <a:solidFill>
                  <a:sysClr val="window" lastClr="FFFFFF">
                    <a:lumMod val="7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28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300" name="Round Same Side Corner Rectangle 45">
                  <a:extLst>
                    <a:ext uri="{FF2B5EF4-FFF2-40B4-BE49-F238E27FC236}">
                      <a16:creationId xmlns:a16="http://schemas.microsoft.com/office/drawing/2014/main" xmlns="" id="{8750D697-0545-486E-A038-6114419B1026}"/>
                    </a:ext>
                  </a:extLst>
                </p:cNvPr>
                <p:cNvSpPr/>
                <p:nvPr/>
              </p:nvSpPr>
              <p:spPr>
                <a:xfrm rot="10800000">
                  <a:off x="6826053" y="3141985"/>
                  <a:ext cx="819815" cy="2484971"/>
                </a:xfrm>
                <a:custGeom>
                  <a:avLst/>
                  <a:gdLst>
                    <a:gd name="connsiteX0" fmla="*/ 338893 w 677786"/>
                    <a:gd name="connsiteY0" fmla="*/ 0 h 1363687"/>
                    <a:gd name="connsiteX1" fmla="*/ 338893 w 677786"/>
                    <a:gd name="connsiteY1" fmla="*/ 0 h 1363687"/>
                    <a:gd name="connsiteX2" fmla="*/ 677786 w 677786"/>
                    <a:gd name="connsiteY2" fmla="*/ 338893 h 1363687"/>
                    <a:gd name="connsiteX3" fmla="*/ 677786 w 677786"/>
                    <a:gd name="connsiteY3" fmla="*/ 1363687 h 1363687"/>
                    <a:gd name="connsiteX4" fmla="*/ 677786 w 677786"/>
                    <a:gd name="connsiteY4" fmla="*/ 1363687 h 1363687"/>
                    <a:gd name="connsiteX5" fmla="*/ 0 w 677786"/>
                    <a:gd name="connsiteY5" fmla="*/ 1363687 h 1363687"/>
                    <a:gd name="connsiteX6" fmla="*/ 0 w 677786"/>
                    <a:gd name="connsiteY6" fmla="*/ 1363687 h 1363687"/>
                    <a:gd name="connsiteX7" fmla="*/ 0 w 677786"/>
                    <a:gd name="connsiteY7" fmla="*/ 338893 h 1363687"/>
                    <a:gd name="connsiteX8" fmla="*/ 338893 w 677786"/>
                    <a:gd name="connsiteY8" fmla="*/ 0 h 1363687"/>
                    <a:gd name="connsiteX0" fmla="*/ 338893 w 677786"/>
                    <a:gd name="connsiteY0" fmla="*/ 0 h 1686454"/>
                    <a:gd name="connsiteX1" fmla="*/ 338893 w 677786"/>
                    <a:gd name="connsiteY1" fmla="*/ 0 h 1686454"/>
                    <a:gd name="connsiteX2" fmla="*/ 677786 w 677786"/>
                    <a:gd name="connsiteY2" fmla="*/ 338893 h 1686454"/>
                    <a:gd name="connsiteX3" fmla="*/ 677786 w 677786"/>
                    <a:gd name="connsiteY3" fmla="*/ 1363687 h 1686454"/>
                    <a:gd name="connsiteX4" fmla="*/ 677786 w 677786"/>
                    <a:gd name="connsiteY4" fmla="*/ 1363687 h 1686454"/>
                    <a:gd name="connsiteX5" fmla="*/ 0 w 677786"/>
                    <a:gd name="connsiteY5" fmla="*/ 1363687 h 1686454"/>
                    <a:gd name="connsiteX6" fmla="*/ 76624 w 677786"/>
                    <a:gd name="connsiteY6" fmla="*/ 1686454 h 1686454"/>
                    <a:gd name="connsiteX7" fmla="*/ 0 w 677786"/>
                    <a:gd name="connsiteY7" fmla="*/ 338893 h 1686454"/>
                    <a:gd name="connsiteX8" fmla="*/ 338893 w 677786"/>
                    <a:gd name="connsiteY8" fmla="*/ 0 h 1686454"/>
                    <a:gd name="connsiteX0" fmla="*/ 338893 w 677786"/>
                    <a:gd name="connsiteY0" fmla="*/ 0 h 1686454"/>
                    <a:gd name="connsiteX1" fmla="*/ 338893 w 677786"/>
                    <a:gd name="connsiteY1" fmla="*/ 0 h 1686454"/>
                    <a:gd name="connsiteX2" fmla="*/ 677786 w 677786"/>
                    <a:gd name="connsiteY2" fmla="*/ 338893 h 1686454"/>
                    <a:gd name="connsiteX3" fmla="*/ 677786 w 677786"/>
                    <a:gd name="connsiteY3" fmla="*/ 1363687 h 1686454"/>
                    <a:gd name="connsiteX4" fmla="*/ 677786 w 677786"/>
                    <a:gd name="connsiteY4" fmla="*/ 1363687 h 1686454"/>
                    <a:gd name="connsiteX5" fmla="*/ 0 w 677786"/>
                    <a:gd name="connsiteY5" fmla="*/ 1363687 h 1686454"/>
                    <a:gd name="connsiteX6" fmla="*/ 76624 w 677786"/>
                    <a:gd name="connsiteY6" fmla="*/ 1686454 h 1686454"/>
                    <a:gd name="connsiteX7" fmla="*/ 0 w 677786"/>
                    <a:gd name="connsiteY7" fmla="*/ 338893 h 1686454"/>
                    <a:gd name="connsiteX8" fmla="*/ 338893 w 677786"/>
                    <a:gd name="connsiteY8" fmla="*/ 0 h 1686454"/>
                    <a:gd name="connsiteX0" fmla="*/ 345300 w 684193"/>
                    <a:gd name="connsiteY0" fmla="*/ 0 h 1686454"/>
                    <a:gd name="connsiteX1" fmla="*/ 345300 w 684193"/>
                    <a:gd name="connsiteY1" fmla="*/ 0 h 1686454"/>
                    <a:gd name="connsiteX2" fmla="*/ 684193 w 684193"/>
                    <a:gd name="connsiteY2" fmla="*/ 338893 h 1686454"/>
                    <a:gd name="connsiteX3" fmla="*/ 684193 w 684193"/>
                    <a:gd name="connsiteY3" fmla="*/ 1363687 h 1686454"/>
                    <a:gd name="connsiteX4" fmla="*/ 684193 w 684193"/>
                    <a:gd name="connsiteY4" fmla="*/ 1363687 h 1686454"/>
                    <a:gd name="connsiteX5" fmla="*/ 6407 w 684193"/>
                    <a:gd name="connsiteY5" fmla="*/ 1363687 h 1686454"/>
                    <a:gd name="connsiteX6" fmla="*/ 83031 w 684193"/>
                    <a:gd name="connsiteY6" fmla="*/ 1686454 h 1686454"/>
                    <a:gd name="connsiteX7" fmla="*/ 6407 w 684193"/>
                    <a:gd name="connsiteY7" fmla="*/ 338893 h 1686454"/>
                    <a:gd name="connsiteX8" fmla="*/ 345300 w 684193"/>
                    <a:gd name="connsiteY8" fmla="*/ 0 h 1686454"/>
                    <a:gd name="connsiteX0" fmla="*/ 393939 w 732832"/>
                    <a:gd name="connsiteY0" fmla="*/ 0 h 1996132"/>
                    <a:gd name="connsiteX1" fmla="*/ 393939 w 732832"/>
                    <a:gd name="connsiteY1" fmla="*/ 0 h 1996132"/>
                    <a:gd name="connsiteX2" fmla="*/ 732832 w 732832"/>
                    <a:gd name="connsiteY2" fmla="*/ 338893 h 1996132"/>
                    <a:gd name="connsiteX3" fmla="*/ 732832 w 732832"/>
                    <a:gd name="connsiteY3" fmla="*/ 1363687 h 1996132"/>
                    <a:gd name="connsiteX4" fmla="*/ 732832 w 732832"/>
                    <a:gd name="connsiteY4" fmla="*/ 1363687 h 1996132"/>
                    <a:gd name="connsiteX5" fmla="*/ 55046 w 732832"/>
                    <a:gd name="connsiteY5" fmla="*/ 1363687 h 1996132"/>
                    <a:gd name="connsiteX6" fmla="*/ 50308 w 732832"/>
                    <a:gd name="connsiteY6" fmla="*/ 1996132 h 1996132"/>
                    <a:gd name="connsiteX7" fmla="*/ 55046 w 732832"/>
                    <a:gd name="connsiteY7" fmla="*/ 338893 h 1996132"/>
                    <a:gd name="connsiteX8" fmla="*/ 393939 w 732832"/>
                    <a:gd name="connsiteY8" fmla="*/ 0 h 1996132"/>
                    <a:gd name="connsiteX0" fmla="*/ 393939 w 732832"/>
                    <a:gd name="connsiteY0" fmla="*/ 0 h 1996132"/>
                    <a:gd name="connsiteX1" fmla="*/ 393939 w 732832"/>
                    <a:gd name="connsiteY1" fmla="*/ 0 h 1996132"/>
                    <a:gd name="connsiteX2" fmla="*/ 732832 w 732832"/>
                    <a:gd name="connsiteY2" fmla="*/ 338893 h 1996132"/>
                    <a:gd name="connsiteX3" fmla="*/ 732832 w 732832"/>
                    <a:gd name="connsiteY3" fmla="*/ 1363687 h 1996132"/>
                    <a:gd name="connsiteX4" fmla="*/ 732832 w 732832"/>
                    <a:gd name="connsiteY4" fmla="*/ 1363687 h 1996132"/>
                    <a:gd name="connsiteX5" fmla="*/ 50308 w 732832"/>
                    <a:gd name="connsiteY5" fmla="*/ 1996132 h 1996132"/>
                    <a:gd name="connsiteX6" fmla="*/ 55046 w 732832"/>
                    <a:gd name="connsiteY6" fmla="*/ 338893 h 1996132"/>
                    <a:gd name="connsiteX7" fmla="*/ 393939 w 732832"/>
                    <a:gd name="connsiteY7" fmla="*/ 0 h 1996132"/>
                    <a:gd name="connsiteX0" fmla="*/ 400849 w 739742"/>
                    <a:gd name="connsiteY0" fmla="*/ 0 h 2133204"/>
                    <a:gd name="connsiteX1" fmla="*/ 400849 w 739742"/>
                    <a:gd name="connsiteY1" fmla="*/ 0 h 2133204"/>
                    <a:gd name="connsiteX2" fmla="*/ 739742 w 739742"/>
                    <a:gd name="connsiteY2" fmla="*/ 338893 h 2133204"/>
                    <a:gd name="connsiteX3" fmla="*/ 739742 w 739742"/>
                    <a:gd name="connsiteY3" fmla="*/ 1363687 h 2133204"/>
                    <a:gd name="connsiteX4" fmla="*/ 739742 w 739742"/>
                    <a:gd name="connsiteY4" fmla="*/ 1363687 h 2133204"/>
                    <a:gd name="connsiteX5" fmla="*/ 48159 w 739742"/>
                    <a:gd name="connsiteY5" fmla="*/ 2133204 h 2133204"/>
                    <a:gd name="connsiteX6" fmla="*/ 61956 w 739742"/>
                    <a:gd name="connsiteY6" fmla="*/ 338893 h 2133204"/>
                    <a:gd name="connsiteX7" fmla="*/ 400849 w 739742"/>
                    <a:gd name="connsiteY7" fmla="*/ 0 h 2133204"/>
                    <a:gd name="connsiteX0" fmla="*/ 352690 w 691583"/>
                    <a:gd name="connsiteY0" fmla="*/ 0 h 2133204"/>
                    <a:gd name="connsiteX1" fmla="*/ 352690 w 691583"/>
                    <a:gd name="connsiteY1" fmla="*/ 0 h 2133204"/>
                    <a:gd name="connsiteX2" fmla="*/ 691583 w 691583"/>
                    <a:gd name="connsiteY2" fmla="*/ 338893 h 2133204"/>
                    <a:gd name="connsiteX3" fmla="*/ 691583 w 691583"/>
                    <a:gd name="connsiteY3" fmla="*/ 1363687 h 2133204"/>
                    <a:gd name="connsiteX4" fmla="*/ 691583 w 691583"/>
                    <a:gd name="connsiteY4" fmla="*/ 1363687 h 2133204"/>
                    <a:gd name="connsiteX5" fmla="*/ 0 w 691583"/>
                    <a:gd name="connsiteY5" fmla="*/ 2133204 h 2133204"/>
                    <a:gd name="connsiteX6" fmla="*/ 13797 w 691583"/>
                    <a:gd name="connsiteY6" fmla="*/ 338893 h 2133204"/>
                    <a:gd name="connsiteX7" fmla="*/ 352690 w 691583"/>
                    <a:gd name="connsiteY7" fmla="*/ 0 h 2133204"/>
                    <a:gd name="connsiteX0" fmla="*/ 352690 w 691583"/>
                    <a:gd name="connsiteY0" fmla="*/ 0 h 2133204"/>
                    <a:gd name="connsiteX1" fmla="*/ 352690 w 691583"/>
                    <a:gd name="connsiteY1" fmla="*/ 0 h 2133204"/>
                    <a:gd name="connsiteX2" fmla="*/ 691583 w 691583"/>
                    <a:gd name="connsiteY2" fmla="*/ 338893 h 2133204"/>
                    <a:gd name="connsiteX3" fmla="*/ 691583 w 691583"/>
                    <a:gd name="connsiteY3" fmla="*/ 1363687 h 2133204"/>
                    <a:gd name="connsiteX4" fmla="*/ 0 w 691583"/>
                    <a:gd name="connsiteY4" fmla="*/ 2133204 h 2133204"/>
                    <a:gd name="connsiteX5" fmla="*/ 13797 w 691583"/>
                    <a:gd name="connsiteY5" fmla="*/ 338893 h 2133204"/>
                    <a:gd name="connsiteX6" fmla="*/ 352690 w 691583"/>
                    <a:gd name="connsiteY6" fmla="*/ 0 h 2133204"/>
                    <a:gd name="connsiteX0" fmla="*/ 352690 w 699378"/>
                    <a:gd name="connsiteY0" fmla="*/ 0 h 2133204"/>
                    <a:gd name="connsiteX1" fmla="*/ 352690 w 699378"/>
                    <a:gd name="connsiteY1" fmla="*/ 0 h 2133204"/>
                    <a:gd name="connsiteX2" fmla="*/ 691583 w 699378"/>
                    <a:gd name="connsiteY2" fmla="*/ 338893 h 2133204"/>
                    <a:gd name="connsiteX3" fmla="*/ 699378 w 699378"/>
                    <a:gd name="connsiteY3" fmla="*/ 1165638 h 2133204"/>
                    <a:gd name="connsiteX4" fmla="*/ 0 w 699378"/>
                    <a:gd name="connsiteY4" fmla="*/ 2133204 h 2133204"/>
                    <a:gd name="connsiteX5" fmla="*/ 13797 w 699378"/>
                    <a:gd name="connsiteY5" fmla="*/ 338893 h 2133204"/>
                    <a:gd name="connsiteX6" fmla="*/ 352690 w 699378"/>
                    <a:gd name="connsiteY6" fmla="*/ 0 h 2133204"/>
                    <a:gd name="connsiteX0" fmla="*/ 352690 w 702644"/>
                    <a:gd name="connsiteY0" fmla="*/ 0 h 2133204"/>
                    <a:gd name="connsiteX1" fmla="*/ 352690 w 702644"/>
                    <a:gd name="connsiteY1" fmla="*/ 0 h 2133204"/>
                    <a:gd name="connsiteX2" fmla="*/ 691583 w 702644"/>
                    <a:gd name="connsiteY2" fmla="*/ 338893 h 2133204"/>
                    <a:gd name="connsiteX3" fmla="*/ 702644 w 702644"/>
                    <a:gd name="connsiteY3" fmla="*/ 1036125 h 2133204"/>
                    <a:gd name="connsiteX4" fmla="*/ 0 w 702644"/>
                    <a:gd name="connsiteY4" fmla="*/ 2133204 h 2133204"/>
                    <a:gd name="connsiteX5" fmla="*/ 13797 w 702644"/>
                    <a:gd name="connsiteY5" fmla="*/ 338893 h 2133204"/>
                    <a:gd name="connsiteX6" fmla="*/ 352690 w 702644"/>
                    <a:gd name="connsiteY6" fmla="*/ 0 h 2133204"/>
                    <a:gd name="connsiteX0" fmla="*/ 352690 w 703764"/>
                    <a:gd name="connsiteY0" fmla="*/ 0 h 2133204"/>
                    <a:gd name="connsiteX1" fmla="*/ 352690 w 703764"/>
                    <a:gd name="connsiteY1" fmla="*/ 0 h 2133204"/>
                    <a:gd name="connsiteX2" fmla="*/ 691583 w 703764"/>
                    <a:gd name="connsiteY2" fmla="*/ 338893 h 2133204"/>
                    <a:gd name="connsiteX3" fmla="*/ 703764 w 703764"/>
                    <a:gd name="connsiteY3" fmla="*/ 916782 h 2133204"/>
                    <a:gd name="connsiteX4" fmla="*/ 0 w 703764"/>
                    <a:gd name="connsiteY4" fmla="*/ 2133204 h 2133204"/>
                    <a:gd name="connsiteX5" fmla="*/ 13797 w 703764"/>
                    <a:gd name="connsiteY5" fmla="*/ 338893 h 2133204"/>
                    <a:gd name="connsiteX6" fmla="*/ 352690 w 703764"/>
                    <a:gd name="connsiteY6" fmla="*/ 0 h 2133204"/>
                    <a:gd name="connsiteX0" fmla="*/ 352690 w 703764"/>
                    <a:gd name="connsiteY0" fmla="*/ 0 h 2133204"/>
                    <a:gd name="connsiteX1" fmla="*/ 352690 w 703764"/>
                    <a:gd name="connsiteY1" fmla="*/ 0 h 2133204"/>
                    <a:gd name="connsiteX2" fmla="*/ 691583 w 703764"/>
                    <a:gd name="connsiteY2" fmla="*/ 338893 h 2133204"/>
                    <a:gd name="connsiteX3" fmla="*/ 703764 w 703764"/>
                    <a:gd name="connsiteY3" fmla="*/ 916782 h 2133204"/>
                    <a:gd name="connsiteX4" fmla="*/ 0 w 703764"/>
                    <a:gd name="connsiteY4" fmla="*/ 2133204 h 2133204"/>
                    <a:gd name="connsiteX5" fmla="*/ 13797 w 703764"/>
                    <a:gd name="connsiteY5" fmla="*/ 338893 h 2133204"/>
                    <a:gd name="connsiteX6" fmla="*/ 352690 w 703764"/>
                    <a:gd name="connsiteY6" fmla="*/ 0 h 2133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3764" h="2133204">
                      <a:moveTo>
                        <a:pt x="352690" y="0"/>
                      </a:moveTo>
                      <a:lnTo>
                        <a:pt x="352690" y="0"/>
                      </a:lnTo>
                      <a:cubicBezTo>
                        <a:pt x="539855" y="0"/>
                        <a:pt x="691583" y="151728"/>
                        <a:pt x="691583" y="338893"/>
                      </a:cubicBezTo>
                      <a:cubicBezTo>
                        <a:pt x="694181" y="614475"/>
                        <a:pt x="701166" y="641200"/>
                        <a:pt x="703764" y="916782"/>
                      </a:cubicBezTo>
                      <a:cubicBezTo>
                        <a:pt x="469176" y="1322256"/>
                        <a:pt x="297618" y="1653820"/>
                        <a:pt x="0" y="2133204"/>
                      </a:cubicBezTo>
                      <a:cubicBezTo>
                        <a:pt x="3530" y="1818315"/>
                        <a:pt x="13797" y="680491"/>
                        <a:pt x="13797" y="338893"/>
                      </a:cubicBezTo>
                      <a:cubicBezTo>
                        <a:pt x="13797" y="151728"/>
                        <a:pt x="165525" y="0"/>
                        <a:pt x="352690" y="0"/>
                      </a:cubicBezTo>
                      <a:close/>
                    </a:path>
                  </a:pathLst>
                </a:custGeom>
                <a:solidFill>
                  <a:srgbClr val="8EDAD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28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</p:grpSp>
          <p:sp>
            <p:nvSpPr>
              <p:cNvPr id="289" name="Oval 607">
                <a:extLst>
                  <a:ext uri="{FF2B5EF4-FFF2-40B4-BE49-F238E27FC236}">
                    <a16:creationId xmlns:a16="http://schemas.microsoft.com/office/drawing/2014/main" xmlns="" id="{793A98FB-046F-4041-A129-76287769E4F3}"/>
                  </a:ext>
                </a:extLst>
              </p:cNvPr>
              <p:cNvSpPr/>
              <p:nvPr/>
            </p:nvSpPr>
            <p:spPr>
              <a:xfrm rot="19922172">
                <a:off x="7027952" y="5156051"/>
                <a:ext cx="158978" cy="15897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90" name="Oval 608">
                <a:extLst>
                  <a:ext uri="{FF2B5EF4-FFF2-40B4-BE49-F238E27FC236}">
                    <a16:creationId xmlns:a16="http://schemas.microsoft.com/office/drawing/2014/main" xmlns="" id="{6B9C20F7-B2F1-4623-97CC-FD64489275E9}"/>
                  </a:ext>
                </a:extLst>
              </p:cNvPr>
              <p:cNvSpPr/>
              <p:nvPr/>
            </p:nvSpPr>
            <p:spPr>
              <a:xfrm rot="19922172">
                <a:off x="7028538" y="5005186"/>
                <a:ext cx="79488" cy="7948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91" name="Oval 609">
                <a:extLst>
                  <a:ext uri="{FF2B5EF4-FFF2-40B4-BE49-F238E27FC236}">
                    <a16:creationId xmlns:a16="http://schemas.microsoft.com/office/drawing/2014/main" xmlns="" id="{CE18C1EE-4A0A-4ACE-9FA0-6F379CA03DB1}"/>
                  </a:ext>
                </a:extLst>
              </p:cNvPr>
              <p:cNvSpPr/>
              <p:nvPr/>
            </p:nvSpPr>
            <p:spPr>
              <a:xfrm rot="19922172">
                <a:off x="6775168" y="4879689"/>
                <a:ext cx="129468" cy="12946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92" name="Oval 610">
                <a:extLst>
                  <a:ext uri="{FF2B5EF4-FFF2-40B4-BE49-F238E27FC236}">
                    <a16:creationId xmlns:a16="http://schemas.microsoft.com/office/drawing/2014/main" xmlns="" id="{BFC4B0F6-7514-4934-A917-55F92A00ADBD}"/>
                  </a:ext>
                </a:extLst>
              </p:cNvPr>
              <p:cNvSpPr/>
              <p:nvPr/>
            </p:nvSpPr>
            <p:spPr>
              <a:xfrm rot="19922172">
                <a:off x="6858720" y="4438708"/>
                <a:ext cx="214669" cy="214669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93" name="Oval 611">
                <a:extLst>
                  <a:ext uri="{FF2B5EF4-FFF2-40B4-BE49-F238E27FC236}">
                    <a16:creationId xmlns:a16="http://schemas.microsoft.com/office/drawing/2014/main" xmlns="" id="{7D8C3E67-1B53-4998-9A4A-641E4B19C646}"/>
                  </a:ext>
                </a:extLst>
              </p:cNvPr>
              <p:cNvSpPr/>
              <p:nvPr/>
            </p:nvSpPr>
            <p:spPr>
              <a:xfrm rot="19922172">
                <a:off x="6945596" y="5460533"/>
                <a:ext cx="129468" cy="12946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94" name="Oval 612">
                <a:extLst>
                  <a:ext uri="{FF2B5EF4-FFF2-40B4-BE49-F238E27FC236}">
                    <a16:creationId xmlns:a16="http://schemas.microsoft.com/office/drawing/2014/main" xmlns="" id="{9162BF15-8690-4A30-B0E0-080FE54D1DE7}"/>
                  </a:ext>
                </a:extLst>
              </p:cNvPr>
              <p:cNvSpPr/>
              <p:nvPr/>
            </p:nvSpPr>
            <p:spPr>
              <a:xfrm rot="19922172">
                <a:off x="7063016" y="4713345"/>
                <a:ext cx="129468" cy="12946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95" name="Oval 613">
                <a:extLst>
                  <a:ext uri="{FF2B5EF4-FFF2-40B4-BE49-F238E27FC236}">
                    <a16:creationId xmlns:a16="http://schemas.microsoft.com/office/drawing/2014/main" xmlns="" id="{35CAC314-A901-4CFA-9512-65F4BAF50748}"/>
                  </a:ext>
                </a:extLst>
              </p:cNvPr>
              <p:cNvSpPr/>
              <p:nvPr/>
            </p:nvSpPr>
            <p:spPr>
              <a:xfrm rot="19922172">
                <a:off x="6844635" y="5303279"/>
                <a:ext cx="79488" cy="7948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96" name="Oval 614">
                <a:extLst>
                  <a:ext uri="{FF2B5EF4-FFF2-40B4-BE49-F238E27FC236}">
                    <a16:creationId xmlns:a16="http://schemas.microsoft.com/office/drawing/2014/main" xmlns="" id="{CC0555F6-E28B-466C-BD9E-82ABD3C08467}"/>
                  </a:ext>
                </a:extLst>
              </p:cNvPr>
              <p:cNvSpPr/>
              <p:nvPr/>
            </p:nvSpPr>
            <p:spPr>
              <a:xfrm rot="19922172">
                <a:off x="7090585" y="4218941"/>
                <a:ext cx="129468" cy="12946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225" name="Group 622">
              <a:extLst>
                <a:ext uri="{FF2B5EF4-FFF2-40B4-BE49-F238E27FC236}">
                  <a16:creationId xmlns:a16="http://schemas.microsoft.com/office/drawing/2014/main" xmlns="" id="{D5801049-E82D-4591-A9F5-65E822ECB4D9}"/>
                </a:ext>
              </a:extLst>
            </p:cNvPr>
            <p:cNvGrpSpPr/>
            <p:nvPr/>
          </p:nvGrpSpPr>
          <p:grpSpPr>
            <a:xfrm rot="3651130">
              <a:off x="4586807" y="2045718"/>
              <a:ext cx="753322" cy="1771400"/>
              <a:chOff x="6462246" y="3551603"/>
              <a:chExt cx="989035" cy="2325669"/>
            </a:xfrm>
          </p:grpSpPr>
          <p:grpSp>
            <p:nvGrpSpPr>
              <p:cNvPr id="272" name="Group 623">
                <a:extLst>
                  <a:ext uri="{FF2B5EF4-FFF2-40B4-BE49-F238E27FC236}">
                    <a16:creationId xmlns:a16="http://schemas.microsoft.com/office/drawing/2014/main" xmlns="" id="{4EE6E84C-5C0B-4241-8C4F-7BDF3859B9BD}"/>
                  </a:ext>
                </a:extLst>
              </p:cNvPr>
              <p:cNvGrpSpPr/>
              <p:nvPr/>
            </p:nvGrpSpPr>
            <p:grpSpPr>
              <a:xfrm>
                <a:off x="6462246" y="3551603"/>
                <a:ext cx="989035" cy="2325669"/>
                <a:chOff x="6660232" y="3023478"/>
                <a:chExt cx="1152128" cy="2709174"/>
              </a:xfrm>
            </p:grpSpPr>
            <p:grpSp>
              <p:nvGrpSpPr>
                <p:cNvPr id="281" name="Group 632">
                  <a:extLst>
                    <a:ext uri="{FF2B5EF4-FFF2-40B4-BE49-F238E27FC236}">
                      <a16:creationId xmlns:a16="http://schemas.microsoft.com/office/drawing/2014/main" xmlns="" id="{50CBD780-D31B-44B3-8596-629F10D4A8B2}"/>
                    </a:ext>
                  </a:extLst>
                </p:cNvPr>
                <p:cNvGrpSpPr/>
                <p:nvPr/>
              </p:nvGrpSpPr>
              <p:grpSpPr>
                <a:xfrm rot="5400000">
                  <a:off x="5910032" y="3902442"/>
                  <a:ext cx="2652420" cy="1008000"/>
                  <a:chOff x="3215725" y="3292527"/>
                  <a:chExt cx="2652420" cy="1008000"/>
                </a:xfrm>
              </p:grpSpPr>
              <p:sp>
                <p:nvSpPr>
                  <p:cNvPr id="285" name="Block Arc 636">
                    <a:extLst>
                      <a:ext uri="{FF2B5EF4-FFF2-40B4-BE49-F238E27FC236}">
                        <a16:creationId xmlns:a16="http://schemas.microsoft.com/office/drawing/2014/main" xmlns="" id="{5A9AF555-1F94-4B44-A9CC-E34923E7DA7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855267" y="3287648"/>
                    <a:ext cx="1008000" cy="1017757"/>
                  </a:xfrm>
                  <a:prstGeom prst="blockArc">
                    <a:avLst>
                      <a:gd name="adj1" fmla="val 10800000"/>
                      <a:gd name="adj2" fmla="val 9456"/>
                      <a:gd name="adj3" fmla="val 10672"/>
                    </a:avLst>
                  </a:prstGeom>
                  <a:solidFill>
                    <a:sysClr val="window" lastClr="FFFFFF">
                      <a:lumMod val="7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28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2701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Arial Unicode MS"/>
                    </a:endParaRPr>
                  </a:p>
                </p:txBody>
              </p:sp>
              <p:sp>
                <p:nvSpPr>
                  <p:cNvPr id="286" name="Rectangle 637">
                    <a:extLst>
                      <a:ext uri="{FF2B5EF4-FFF2-40B4-BE49-F238E27FC236}">
                        <a16:creationId xmlns:a16="http://schemas.microsoft.com/office/drawing/2014/main" xmlns="" id="{2951B3D5-3C4D-48B8-8B17-A2E8FCBCA12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215725" y="4192527"/>
                    <a:ext cx="2160000" cy="108000"/>
                  </a:xfrm>
                  <a:prstGeom prst="rect">
                    <a:avLst/>
                  </a:prstGeom>
                  <a:solidFill>
                    <a:sysClr val="window" lastClr="FFFFFF">
                      <a:lumMod val="7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28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2701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Arial Unicode MS"/>
                    </a:endParaRPr>
                  </a:p>
                </p:txBody>
              </p:sp>
              <p:sp>
                <p:nvSpPr>
                  <p:cNvPr id="287" name="Rectangle 638">
                    <a:extLst>
                      <a:ext uri="{FF2B5EF4-FFF2-40B4-BE49-F238E27FC236}">
                        <a16:creationId xmlns:a16="http://schemas.microsoft.com/office/drawing/2014/main" xmlns="" id="{53454185-7D98-4719-A006-36BC14CADC1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215725" y="3294974"/>
                    <a:ext cx="2160000" cy="108000"/>
                  </a:xfrm>
                  <a:prstGeom prst="rect">
                    <a:avLst/>
                  </a:prstGeom>
                  <a:solidFill>
                    <a:sysClr val="window" lastClr="FFFFFF">
                      <a:lumMod val="7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28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2701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Arial Unicode MS"/>
                    </a:endParaRPr>
                  </a:p>
                </p:txBody>
              </p:sp>
            </p:grpSp>
            <p:sp>
              <p:nvSpPr>
                <p:cNvPr id="282" name="Rounded Rectangle 325">
                  <a:extLst>
                    <a:ext uri="{FF2B5EF4-FFF2-40B4-BE49-F238E27FC236}">
                      <a16:creationId xmlns:a16="http://schemas.microsoft.com/office/drawing/2014/main" xmlns="" id="{EC79AA5D-18C3-4BC7-AF2F-3ADA3E3A64EE}"/>
                    </a:ext>
                  </a:extLst>
                </p:cNvPr>
                <p:cNvSpPr/>
                <p:nvPr/>
              </p:nvSpPr>
              <p:spPr>
                <a:xfrm>
                  <a:off x="6660232" y="3023478"/>
                  <a:ext cx="180010" cy="108000"/>
                </a:xfrm>
                <a:prstGeom prst="roundRect">
                  <a:avLst>
                    <a:gd name="adj" fmla="val 50000"/>
                  </a:avLst>
                </a:prstGeom>
                <a:solidFill>
                  <a:sysClr val="window" lastClr="FFFFFF">
                    <a:lumMod val="7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28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283" name="Rounded Rectangle 326">
                  <a:extLst>
                    <a:ext uri="{FF2B5EF4-FFF2-40B4-BE49-F238E27FC236}">
                      <a16:creationId xmlns:a16="http://schemas.microsoft.com/office/drawing/2014/main" xmlns="" id="{E5725E8F-B797-491E-8E8D-5BA16CD089EB}"/>
                    </a:ext>
                  </a:extLst>
                </p:cNvPr>
                <p:cNvSpPr/>
                <p:nvPr/>
              </p:nvSpPr>
              <p:spPr>
                <a:xfrm>
                  <a:off x="7632350" y="3023478"/>
                  <a:ext cx="180010" cy="108000"/>
                </a:xfrm>
                <a:prstGeom prst="roundRect">
                  <a:avLst>
                    <a:gd name="adj" fmla="val 50000"/>
                  </a:avLst>
                </a:prstGeom>
                <a:solidFill>
                  <a:sysClr val="window" lastClr="FFFFFF">
                    <a:lumMod val="7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28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284" name="Round Same Side Corner Rectangle 45">
                  <a:extLst>
                    <a:ext uri="{FF2B5EF4-FFF2-40B4-BE49-F238E27FC236}">
                      <a16:creationId xmlns:a16="http://schemas.microsoft.com/office/drawing/2014/main" xmlns="" id="{534AFC2E-A63F-4F47-A97B-09B1B831D714}"/>
                    </a:ext>
                  </a:extLst>
                </p:cNvPr>
                <p:cNvSpPr/>
                <p:nvPr/>
              </p:nvSpPr>
              <p:spPr>
                <a:xfrm rot="10800000">
                  <a:off x="6826053" y="3141985"/>
                  <a:ext cx="819815" cy="2484971"/>
                </a:xfrm>
                <a:custGeom>
                  <a:avLst/>
                  <a:gdLst>
                    <a:gd name="connsiteX0" fmla="*/ 338893 w 677786"/>
                    <a:gd name="connsiteY0" fmla="*/ 0 h 1363687"/>
                    <a:gd name="connsiteX1" fmla="*/ 338893 w 677786"/>
                    <a:gd name="connsiteY1" fmla="*/ 0 h 1363687"/>
                    <a:gd name="connsiteX2" fmla="*/ 677786 w 677786"/>
                    <a:gd name="connsiteY2" fmla="*/ 338893 h 1363687"/>
                    <a:gd name="connsiteX3" fmla="*/ 677786 w 677786"/>
                    <a:gd name="connsiteY3" fmla="*/ 1363687 h 1363687"/>
                    <a:gd name="connsiteX4" fmla="*/ 677786 w 677786"/>
                    <a:gd name="connsiteY4" fmla="*/ 1363687 h 1363687"/>
                    <a:gd name="connsiteX5" fmla="*/ 0 w 677786"/>
                    <a:gd name="connsiteY5" fmla="*/ 1363687 h 1363687"/>
                    <a:gd name="connsiteX6" fmla="*/ 0 w 677786"/>
                    <a:gd name="connsiteY6" fmla="*/ 1363687 h 1363687"/>
                    <a:gd name="connsiteX7" fmla="*/ 0 w 677786"/>
                    <a:gd name="connsiteY7" fmla="*/ 338893 h 1363687"/>
                    <a:gd name="connsiteX8" fmla="*/ 338893 w 677786"/>
                    <a:gd name="connsiteY8" fmla="*/ 0 h 1363687"/>
                    <a:gd name="connsiteX0" fmla="*/ 338893 w 677786"/>
                    <a:gd name="connsiteY0" fmla="*/ 0 h 1686454"/>
                    <a:gd name="connsiteX1" fmla="*/ 338893 w 677786"/>
                    <a:gd name="connsiteY1" fmla="*/ 0 h 1686454"/>
                    <a:gd name="connsiteX2" fmla="*/ 677786 w 677786"/>
                    <a:gd name="connsiteY2" fmla="*/ 338893 h 1686454"/>
                    <a:gd name="connsiteX3" fmla="*/ 677786 w 677786"/>
                    <a:gd name="connsiteY3" fmla="*/ 1363687 h 1686454"/>
                    <a:gd name="connsiteX4" fmla="*/ 677786 w 677786"/>
                    <a:gd name="connsiteY4" fmla="*/ 1363687 h 1686454"/>
                    <a:gd name="connsiteX5" fmla="*/ 0 w 677786"/>
                    <a:gd name="connsiteY5" fmla="*/ 1363687 h 1686454"/>
                    <a:gd name="connsiteX6" fmla="*/ 76624 w 677786"/>
                    <a:gd name="connsiteY6" fmla="*/ 1686454 h 1686454"/>
                    <a:gd name="connsiteX7" fmla="*/ 0 w 677786"/>
                    <a:gd name="connsiteY7" fmla="*/ 338893 h 1686454"/>
                    <a:gd name="connsiteX8" fmla="*/ 338893 w 677786"/>
                    <a:gd name="connsiteY8" fmla="*/ 0 h 1686454"/>
                    <a:gd name="connsiteX0" fmla="*/ 338893 w 677786"/>
                    <a:gd name="connsiteY0" fmla="*/ 0 h 1686454"/>
                    <a:gd name="connsiteX1" fmla="*/ 338893 w 677786"/>
                    <a:gd name="connsiteY1" fmla="*/ 0 h 1686454"/>
                    <a:gd name="connsiteX2" fmla="*/ 677786 w 677786"/>
                    <a:gd name="connsiteY2" fmla="*/ 338893 h 1686454"/>
                    <a:gd name="connsiteX3" fmla="*/ 677786 w 677786"/>
                    <a:gd name="connsiteY3" fmla="*/ 1363687 h 1686454"/>
                    <a:gd name="connsiteX4" fmla="*/ 677786 w 677786"/>
                    <a:gd name="connsiteY4" fmla="*/ 1363687 h 1686454"/>
                    <a:gd name="connsiteX5" fmla="*/ 0 w 677786"/>
                    <a:gd name="connsiteY5" fmla="*/ 1363687 h 1686454"/>
                    <a:gd name="connsiteX6" fmla="*/ 76624 w 677786"/>
                    <a:gd name="connsiteY6" fmla="*/ 1686454 h 1686454"/>
                    <a:gd name="connsiteX7" fmla="*/ 0 w 677786"/>
                    <a:gd name="connsiteY7" fmla="*/ 338893 h 1686454"/>
                    <a:gd name="connsiteX8" fmla="*/ 338893 w 677786"/>
                    <a:gd name="connsiteY8" fmla="*/ 0 h 1686454"/>
                    <a:gd name="connsiteX0" fmla="*/ 345300 w 684193"/>
                    <a:gd name="connsiteY0" fmla="*/ 0 h 1686454"/>
                    <a:gd name="connsiteX1" fmla="*/ 345300 w 684193"/>
                    <a:gd name="connsiteY1" fmla="*/ 0 h 1686454"/>
                    <a:gd name="connsiteX2" fmla="*/ 684193 w 684193"/>
                    <a:gd name="connsiteY2" fmla="*/ 338893 h 1686454"/>
                    <a:gd name="connsiteX3" fmla="*/ 684193 w 684193"/>
                    <a:gd name="connsiteY3" fmla="*/ 1363687 h 1686454"/>
                    <a:gd name="connsiteX4" fmla="*/ 684193 w 684193"/>
                    <a:gd name="connsiteY4" fmla="*/ 1363687 h 1686454"/>
                    <a:gd name="connsiteX5" fmla="*/ 6407 w 684193"/>
                    <a:gd name="connsiteY5" fmla="*/ 1363687 h 1686454"/>
                    <a:gd name="connsiteX6" fmla="*/ 83031 w 684193"/>
                    <a:gd name="connsiteY6" fmla="*/ 1686454 h 1686454"/>
                    <a:gd name="connsiteX7" fmla="*/ 6407 w 684193"/>
                    <a:gd name="connsiteY7" fmla="*/ 338893 h 1686454"/>
                    <a:gd name="connsiteX8" fmla="*/ 345300 w 684193"/>
                    <a:gd name="connsiteY8" fmla="*/ 0 h 1686454"/>
                    <a:gd name="connsiteX0" fmla="*/ 393939 w 732832"/>
                    <a:gd name="connsiteY0" fmla="*/ 0 h 1996132"/>
                    <a:gd name="connsiteX1" fmla="*/ 393939 w 732832"/>
                    <a:gd name="connsiteY1" fmla="*/ 0 h 1996132"/>
                    <a:gd name="connsiteX2" fmla="*/ 732832 w 732832"/>
                    <a:gd name="connsiteY2" fmla="*/ 338893 h 1996132"/>
                    <a:gd name="connsiteX3" fmla="*/ 732832 w 732832"/>
                    <a:gd name="connsiteY3" fmla="*/ 1363687 h 1996132"/>
                    <a:gd name="connsiteX4" fmla="*/ 732832 w 732832"/>
                    <a:gd name="connsiteY4" fmla="*/ 1363687 h 1996132"/>
                    <a:gd name="connsiteX5" fmla="*/ 55046 w 732832"/>
                    <a:gd name="connsiteY5" fmla="*/ 1363687 h 1996132"/>
                    <a:gd name="connsiteX6" fmla="*/ 50308 w 732832"/>
                    <a:gd name="connsiteY6" fmla="*/ 1996132 h 1996132"/>
                    <a:gd name="connsiteX7" fmla="*/ 55046 w 732832"/>
                    <a:gd name="connsiteY7" fmla="*/ 338893 h 1996132"/>
                    <a:gd name="connsiteX8" fmla="*/ 393939 w 732832"/>
                    <a:gd name="connsiteY8" fmla="*/ 0 h 1996132"/>
                    <a:gd name="connsiteX0" fmla="*/ 393939 w 732832"/>
                    <a:gd name="connsiteY0" fmla="*/ 0 h 1996132"/>
                    <a:gd name="connsiteX1" fmla="*/ 393939 w 732832"/>
                    <a:gd name="connsiteY1" fmla="*/ 0 h 1996132"/>
                    <a:gd name="connsiteX2" fmla="*/ 732832 w 732832"/>
                    <a:gd name="connsiteY2" fmla="*/ 338893 h 1996132"/>
                    <a:gd name="connsiteX3" fmla="*/ 732832 w 732832"/>
                    <a:gd name="connsiteY3" fmla="*/ 1363687 h 1996132"/>
                    <a:gd name="connsiteX4" fmla="*/ 732832 w 732832"/>
                    <a:gd name="connsiteY4" fmla="*/ 1363687 h 1996132"/>
                    <a:gd name="connsiteX5" fmla="*/ 50308 w 732832"/>
                    <a:gd name="connsiteY5" fmla="*/ 1996132 h 1996132"/>
                    <a:gd name="connsiteX6" fmla="*/ 55046 w 732832"/>
                    <a:gd name="connsiteY6" fmla="*/ 338893 h 1996132"/>
                    <a:gd name="connsiteX7" fmla="*/ 393939 w 732832"/>
                    <a:gd name="connsiteY7" fmla="*/ 0 h 1996132"/>
                    <a:gd name="connsiteX0" fmla="*/ 400849 w 739742"/>
                    <a:gd name="connsiteY0" fmla="*/ 0 h 2133204"/>
                    <a:gd name="connsiteX1" fmla="*/ 400849 w 739742"/>
                    <a:gd name="connsiteY1" fmla="*/ 0 h 2133204"/>
                    <a:gd name="connsiteX2" fmla="*/ 739742 w 739742"/>
                    <a:gd name="connsiteY2" fmla="*/ 338893 h 2133204"/>
                    <a:gd name="connsiteX3" fmla="*/ 739742 w 739742"/>
                    <a:gd name="connsiteY3" fmla="*/ 1363687 h 2133204"/>
                    <a:gd name="connsiteX4" fmla="*/ 739742 w 739742"/>
                    <a:gd name="connsiteY4" fmla="*/ 1363687 h 2133204"/>
                    <a:gd name="connsiteX5" fmla="*/ 48159 w 739742"/>
                    <a:gd name="connsiteY5" fmla="*/ 2133204 h 2133204"/>
                    <a:gd name="connsiteX6" fmla="*/ 61956 w 739742"/>
                    <a:gd name="connsiteY6" fmla="*/ 338893 h 2133204"/>
                    <a:gd name="connsiteX7" fmla="*/ 400849 w 739742"/>
                    <a:gd name="connsiteY7" fmla="*/ 0 h 2133204"/>
                    <a:gd name="connsiteX0" fmla="*/ 352690 w 691583"/>
                    <a:gd name="connsiteY0" fmla="*/ 0 h 2133204"/>
                    <a:gd name="connsiteX1" fmla="*/ 352690 w 691583"/>
                    <a:gd name="connsiteY1" fmla="*/ 0 h 2133204"/>
                    <a:gd name="connsiteX2" fmla="*/ 691583 w 691583"/>
                    <a:gd name="connsiteY2" fmla="*/ 338893 h 2133204"/>
                    <a:gd name="connsiteX3" fmla="*/ 691583 w 691583"/>
                    <a:gd name="connsiteY3" fmla="*/ 1363687 h 2133204"/>
                    <a:gd name="connsiteX4" fmla="*/ 691583 w 691583"/>
                    <a:gd name="connsiteY4" fmla="*/ 1363687 h 2133204"/>
                    <a:gd name="connsiteX5" fmla="*/ 0 w 691583"/>
                    <a:gd name="connsiteY5" fmla="*/ 2133204 h 2133204"/>
                    <a:gd name="connsiteX6" fmla="*/ 13797 w 691583"/>
                    <a:gd name="connsiteY6" fmla="*/ 338893 h 2133204"/>
                    <a:gd name="connsiteX7" fmla="*/ 352690 w 691583"/>
                    <a:gd name="connsiteY7" fmla="*/ 0 h 2133204"/>
                    <a:gd name="connsiteX0" fmla="*/ 352690 w 691583"/>
                    <a:gd name="connsiteY0" fmla="*/ 0 h 2133204"/>
                    <a:gd name="connsiteX1" fmla="*/ 352690 w 691583"/>
                    <a:gd name="connsiteY1" fmla="*/ 0 h 2133204"/>
                    <a:gd name="connsiteX2" fmla="*/ 691583 w 691583"/>
                    <a:gd name="connsiteY2" fmla="*/ 338893 h 2133204"/>
                    <a:gd name="connsiteX3" fmla="*/ 691583 w 691583"/>
                    <a:gd name="connsiteY3" fmla="*/ 1363687 h 2133204"/>
                    <a:gd name="connsiteX4" fmla="*/ 0 w 691583"/>
                    <a:gd name="connsiteY4" fmla="*/ 2133204 h 2133204"/>
                    <a:gd name="connsiteX5" fmla="*/ 13797 w 691583"/>
                    <a:gd name="connsiteY5" fmla="*/ 338893 h 2133204"/>
                    <a:gd name="connsiteX6" fmla="*/ 352690 w 691583"/>
                    <a:gd name="connsiteY6" fmla="*/ 0 h 2133204"/>
                    <a:gd name="connsiteX0" fmla="*/ 352690 w 699378"/>
                    <a:gd name="connsiteY0" fmla="*/ 0 h 2133204"/>
                    <a:gd name="connsiteX1" fmla="*/ 352690 w 699378"/>
                    <a:gd name="connsiteY1" fmla="*/ 0 h 2133204"/>
                    <a:gd name="connsiteX2" fmla="*/ 691583 w 699378"/>
                    <a:gd name="connsiteY2" fmla="*/ 338893 h 2133204"/>
                    <a:gd name="connsiteX3" fmla="*/ 699378 w 699378"/>
                    <a:gd name="connsiteY3" fmla="*/ 1165638 h 2133204"/>
                    <a:gd name="connsiteX4" fmla="*/ 0 w 699378"/>
                    <a:gd name="connsiteY4" fmla="*/ 2133204 h 2133204"/>
                    <a:gd name="connsiteX5" fmla="*/ 13797 w 699378"/>
                    <a:gd name="connsiteY5" fmla="*/ 338893 h 2133204"/>
                    <a:gd name="connsiteX6" fmla="*/ 352690 w 699378"/>
                    <a:gd name="connsiteY6" fmla="*/ 0 h 2133204"/>
                    <a:gd name="connsiteX0" fmla="*/ 352690 w 702644"/>
                    <a:gd name="connsiteY0" fmla="*/ 0 h 2133204"/>
                    <a:gd name="connsiteX1" fmla="*/ 352690 w 702644"/>
                    <a:gd name="connsiteY1" fmla="*/ 0 h 2133204"/>
                    <a:gd name="connsiteX2" fmla="*/ 691583 w 702644"/>
                    <a:gd name="connsiteY2" fmla="*/ 338893 h 2133204"/>
                    <a:gd name="connsiteX3" fmla="*/ 702644 w 702644"/>
                    <a:gd name="connsiteY3" fmla="*/ 1036125 h 2133204"/>
                    <a:gd name="connsiteX4" fmla="*/ 0 w 702644"/>
                    <a:gd name="connsiteY4" fmla="*/ 2133204 h 2133204"/>
                    <a:gd name="connsiteX5" fmla="*/ 13797 w 702644"/>
                    <a:gd name="connsiteY5" fmla="*/ 338893 h 2133204"/>
                    <a:gd name="connsiteX6" fmla="*/ 352690 w 702644"/>
                    <a:gd name="connsiteY6" fmla="*/ 0 h 2133204"/>
                    <a:gd name="connsiteX0" fmla="*/ 352690 w 703764"/>
                    <a:gd name="connsiteY0" fmla="*/ 0 h 2133204"/>
                    <a:gd name="connsiteX1" fmla="*/ 352690 w 703764"/>
                    <a:gd name="connsiteY1" fmla="*/ 0 h 2133204"/>
                    <a:gd name="connsiteX2" fmla="*/ 691583 w 703764"/>
                    <a:gd name="connsiteY2" fmla="*/ 338893 h 2133204"/>
                    <a:gd name="connsiteX3" fmla="*/ 703764 w 703764"/>
                    <a:gd name="connsiteY3" fmla="*/ 916782 h 2133204"/>
                    <a:gd name="connsiteX4" fmla="*/ 0 w 703764"/>
                    <a:gd name="connsiteY4" fmla="*/ 2133204 h 2133204"/>
                    <a:gd name="connsiteX5" fmla="*/ 13797 w 703764"/>
                    <a:gd name="connsiteY5" fmla="*/ 338893 h 2133204"/>
                    <a:gd name="connsiteX6" fmla="*/ 352690 w 703764"/>
                    <a:gd name="connsiteY6" fmla="*/ 0 h 2133204"/>
                    <a:gd name="connsiteX0" fmla="*/ 352690 w 703764"/>
                    <a:gd name="connsiteY0" fmla="*/ 0 h 2133204"/>
                    <a:gd name="connsiteX1" fmla="*/ 352690 w 703764"/>
                    <a:gd name="connsiteY1" fmla="*/ 0 h 2133204"/>
                    <a:gd name="connsiteX2" fmla="*/ 691583 w 703764"/>
                    <a:gd name="connsiteY2" fmla="*/ 338893 h 2133204"/>
                    <a:gd name="connsiteX3" fmla="*/ 703764 w 703764"/>
                    <a:gd name="connsiteY3" fmla="*/ 916782 h 2133204"/>
                    <a:gd name="connsiteX4" fmla="*/ 0 w 703764"/>
                    <a:gd name="connsiteY4" fmla="*/ 2133204 h 2133204"/>
                    <a:gd name="connsiteX5" fmla="*/ 13797 w 703764"/>
                    <a:gd name="connsiteY5" fmla="*/ 338893 h 2133204"/>
                    <a:gd name="connsiteX6" fmla="*/ 352690 w 703764"/>
                    <a:gd name="connsiteY6" fmla="*/ 0 h 2133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3764" h="2133204">
                      <a:moveTo>
                        <a:pt x="352690" y="0"/>
                      </a:moveTo>
                      <a:lnTo>
                        <a:pt x="352690" y="0"/>
                      </a:lnTo>
                      <a:cubicBezTo>
                        <a:pt x="539855" y="0"/>
                        <a:pt x="691583" y="151728"/>
                        <a:pt x="691583" y="338893"/>
                      </a:cubicBezTo>
                      <a:cubicBezTo>
                        <a:pt x="694181" y="614475"/>
                        <a:pt x="701166" y="641200"/>
                        <a:pt x="703764" y="916782"/>
                      </a:cubicBezTo>
                      <a:cubicBezTo>
                        <a:pt x="469176" y="1322256"/>
                        <a:pt x="297618" y="1653820"/>
                        <a:pt x="0" y="2133204"/>
                      </a:cubicBezTo>
                      <a:cubicBezTo>
                        <a:pt x="3530" y="1818315"/>
                        <a:pt x="13797" y="680491"/>
                        <a:pt x="13797" y="338893"/>
                      </a:cubicBezTo>
                      <a:cubicBezTo>
                        <a:pt x="13797" y="151728"/>
                        <a:pt x="165525" y="0"/>
                        <a:pt x="352690" y="0"/>
                      </a:cubicBezTo>
                      <a:close/>
                    </a:path>
                  </a:pathLst>
                </a:custGeom>
                <a:solidFill>
                  <a:srgbClr val="60BED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28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</p:grpSp>
          <p:sp>
            <p:nvSpPr>
              <p:cNvPr id="273" name="Oval 624">
                <a:extLst>
                  <a:ext uri="{FF2B5EF4-FFF2-40B4-BE49-F238E27FC236}">
                    <a16:creationId xmlns:a16="http://schemas.microsoft.com/office/drawing/2014/main" xmlns="" id="{E0E30D4E-FD9A-4B70-A938-8D0BF8CB9D3D}"/>
                  </a:ext>
                </a:extLst>
              </p:cNvPr>
              <p:cNvSpPr/>
              <p:nvPr/>
            </p:nvSpPr>
            <p:spPr>
              <a:xfrm rot="19922172">
                <a:off x="7027952" y="5156051"/>
                <a:ext cx="158978" cy="15897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74" name="Oval 625">
                <a:extLst>
                  <a:ext uri="{FF2B5EF4-FFF2-40B4-BE49-F238E27FC236}">
                    <a16:creationId xmlns:a16="http://schemas.microsoft.com/office/drawing/2014/main" xmlns="" id="{DE0AA45D-BEE0-4862-8754-C9269B754C95}"/>
                  </a:ext>
                </a:extLst>
              </p:cNvPr>
              <p:cNvSpPr/>
              <p:nvPr/>
            </p:nvSpPr>
            <p:spPr>
              <a:xfrm rot="19922172">
                <a:off x="7028538" y="5005186"/>
                <a:ext cx="79488" cy="7948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75" name="Oval 626">
                <a:extLst>
                  <a:ext uri="{FF2B5EF4-FFF2-40B4-BE49-F238E27FC236}">
                    <a16:creationId xmlns:a16="http://schemas.microsoft.com/office/drawing/2014/main" xmlns="" id="{6A393D04-B949-4BF7-B6BA-9A58B7512D25}"/>
                  </a:ext>
                </a:extLst>
              </p:cNvPr>
              <p:cNvSpPr/>
              <p:nvPr/>
            </p:nvSpPr>
            <p:spPr>
              <a:xfrm rot="19922172">
                <a:off x="6775168" y="4879689"/>
                <a:ext cx="129468" cy="12946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76" name="Oval 627">
                <a:extLst>
                  <a:ext uri="{FF2B5EF4-FFF2-40B4-BE49-F238E27FC236}">
                    <a16:creationId xmlns:a16="http://schemas.microsoft.com/office/drawing/2014/main" xmlns="" id="{1E443171-F751-4084-AA1A-F276C30B18A7}"/>
                  </a:ext>
                </a:extLst>
              </p:cNvPr>
              <p:cNvSpPr/>
              <p:nvPr/>
            </p:nvSpPr>
            <p:spPr>
              <a:xfrm rot="19922172">
                <a:off x="6858720" y="4438708"/>
                <a:ext cx="214669" cy="214669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77" name="Oval 628">
                <a:extLst>
                  <a:ext uri="{FF2B5EF4-FFF2-40B4-BE49-F238E27FC236}">
                    <a16:creationId xmlns:a16="http://schemas.microsoft.com/office/drawing/2014/main" xmlns="" id="{BCF1B608-4437-4BCD-A743-F9E361B611D0}"/>
                  </a:ext>
                </a:extLst>
              </p:cNvPr>
              <p:cNvSpPr/>
              <p:nvPr/>
            </p:nvSpPr>
            <p:spPr>
              <a:xfrm rot="19922172">
                <a:off x="6945596" y="5460533"/>
                <a:ext cx="129468" cy="12946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78" name="Oval 629">
                <a:extLst>
                  <a:ext uri="{FF2B5EF4-FFF2-40B4-BE49-F238E27FC236}">
                    <a16:creationId xmlns:a16="http://schemas.microsoft.com/office/drawing/2014/main" xmlns="" id="{C47F243C-C732-47AE-A57E-59813F97DFFA}"/>
                  </a:ext>
                </a:extLst>
              </p:cNvPr>
              <p:cNvSpPr/>
              <p:nvPr/>
            </p:nvSpPr>
            <p:spPr>
              <a:xfrm rot="19922172">
                <a:off x="7063016" y="4713345"/>
                <a:ext cx="129468" cy="12946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79" name="Oval 630">
                <a:extLst>
                  <a:ext uri="{FF2B5EF4-FFF2-40B4-BE49-F238E27FC236}">
                    <a16:creationId xmlns:a16="http://schemas.microsoft.com/office/drawing/2014/main" xmlns="" id="{2ABA8B57-EEE4-426D-8F93-E2AB29A76FE9}"/>
                  </a:ext>
                </a:extLst>
              </p:cNvPr>
              <p:cNvSpPr/>
              <p:nvPr/>
            </p:nvSpPr>
            <p:spPr>
              <a:xfrm rot="19922172">
                <a:off x="6844635" y="5303279"/>
                <a:ext cx="79488" cy="7948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80" name="Oval 631">
                <a:extLst>
                  <a:ext uri="{FF2B5EF4-FFF2-40B4-BE49-F238E27FC236}">
                    <a16:creationId xmlns:a16="http://schemas.microsoft.com/office/drawing/2014/main" xmlns="" id="{C9A7C21F-27D3-454E-B879-BDD2F278839F}"/>
                  </a:ext>
                </a:extLst>
              </p:cNvPr>
              <p:cNvSpPr/>
              <p:nvPr/>
            </p:nvSpPr>
            <p:spPr>
              <a:xfrm rot="19922172">
                <a:off x="7090585" y="4218941"/>
                <a:ext cx="129468" cy="12946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sp>
          <p:nvSpPr>
            <p:cNvPr id="226" name="Rectangle 82">
              <a:extLst>
                <a:ext uri="{FF2B5EF4-FFF2-40B4-BE49-F238E27FC236}">
                  <a16:creationId xmlns:a16="http://schemas.microsoft.com/office/drawing/2014/main" xmlns="" id="{67571C48-A313-4BBC-BF78-C9C47B472CD5}"/>
                </a:ext>
              </a:extLst>
            </p:cNvPr>
            <p:cNvSpPr/>
            <p:nvPr/>
          </p:nvSpPr>
          <p:spPr>
            <a:xfrm rot="16200000">
              <a:off x="4781100" y="3739098"/>
              <a:ext cx="2652050" cy="1115061"/>
            </a:xfrm>
            <a:custGeom>
              <a:avLst/>
              <a:gdLst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64891 h 1242068"/>
                <a:gd name="connsiteX6" fmla="*/ 1525456 w 2954121"/>
                <a:gd name="connsiteY6" fmla="*/ 373440 h 1242068"/>
                <a:gd name="connsiteX7" fmla="*/ 1516907 w 2954121"/>
                <a:gd name="connsiteY7" fmla="*/ 364891 h 1242068"/>
                <a:gd name="connsiteX8" fmla="*/ 1504690 w 2954121"/>
                <a:gd name="connsiteY8" fmla="*/ 364891 h 1242068"/>
                <a:gd name="connsiteX9" fmla="*/ 1504690 w 2954121"/>
                <a:gd name="connsiteY9" fmla="*/ 352674 h 1242068"/>
                <a:gd name="connsiteX10" fmla="*/ 1197739 w 2954121"/>
                <a:gd name="connsiteY10" fmla="*/ 45722 h 1242068"/>
                <a:gd name="connsiteX11" fmla="*/ 47670 w 2954121"/>
                <a:gd name="connsiteY11" fmla="*/ 45722 h 1242068"/>
                <a:gd name="connsiteX12" fmla="*/ 47670 w 2954121"/>
                <a:gd name="connsiteY12" fmla="*/ 1195791 h 1242068"/>
                <a:gd name="connsiteX13" fmla="*/ 1197738 w 2954121"/>
                <a:gd name="connsiteY13" fmla="*/ 1195791 h 1242068"/>
                <a:gd name="connsiteX14" fmla="*/ 1504690 w 2954121"/>
                <a:gd name="connsiteY14" fmla="*/ 888839 h 1242068"/>
                <a:gd name="connsiteX15" fmla="*/ 1504690 w 2954121"/>
                <a:gd name="connsiteY15" fmla="*/ 881143 h 1242068"/>
                <a:gd name="connsiteX16" fmla="*/ 1512386 w 2954121"/>
                <a:gd name="connsiteY16" fmla="*/ 881143 h 1242068"/>
                <a:gd name="connsiteX17" fmla="*/ 1525456 w 2954121"/>
                <a:gd name="connsiteY17" fmla="*/ 868073 h 1242068"/>
                <a:gd name="connsiteX18" fmla="*/ 1525456 w 2954121"/>
                <a:gd name="connsiteY18" fmla="*/ 881143 h 1242068"/>
                <a:gd name="connsiteX19" fmla="*/ 2917011 w 2954121"/>
                <a:gd name="connsiteY19" fmla="*/ 881143 h 1242068"/>
                <a:gd name="connsiteX20" fmla="*/ 2917011 w 2954121"/>
                <a:gd name="connsiteY20" fmla="*/ 883560 h 1242068"/>
                <a:gd name="connsiteX21" fmla="*/ 2918813 w 2954121"/>
                <a:gd name="connsiteY21" fmla="*/ 882814 h 1242068"/>
                <a:gd name="connsiteX22" fmla="*/ 2954121 w 2954121"/>
                <a:gd name="connsiteY22" fmla="*/ 918122 h 1242068"/>
                <a:gd name="connsiteX23" fmla="*/ 2954121 w 2954121"/>
                <a:gd name="connsiteY23" fmla="*/ 965206 h 1242068"/>
                <a:gd name="connsiteX24" fmla="*/ 2918813 w 2954121"/>
                <a:gd name="connsiteY24" fmla="*/ 1000514 h 1242068"/>
                <a:gd name="connsiteX25" fmla="*/ 2883505 w 2954121"/>
                <a:gd name="connsiteY25" fmla="*/ 965206 h 1242068"/>
                <a:gd name="connsiteX26" fmla="*/ 2883505 w 2954121"/>
                <a:gd name="connsiteY26" fmla="*/ 951759 h 1242068"/>
                <a:gd name="connsiteX27" fmla="*/ 1525456 w 2954121"/>
                <a:gd name="connsiteY27" fmla="*/ 951759 h 1242068"/>
                <a:gd name="connsiteX28" fmla="*/ 1525456 w 2954121"/>
                <a:gd name="connsiteY28" fmla="*/ 958680 h 1242068"/>
                <a:gd name="connsiteX29" fmla="*/ 1242067 w 2954121"/>
                <a:gd name="connsiteY29" fmla="*/ 1242068 h 1242068"/>
                <a:gd name="connsiteX30" fmla="*/ 0 w 2954121"/>
                <a:gd name="connsiteY30" fmla="*/ 1242068 h 1242068"/>
                <a:gd name="connsiteX31" fmla="*/ 0 w 2954121"/>
                <a:gd name="connsiteY31" fmla="*/ 0 h 1242068"/>
                <a:gd name="connsiteX32" fmla="*/ 1242067 w 2954121"/>
                <a:gd name="connsiteY32" fmla="*/ 0 h 1242068"/>
                <a:gd name="connsiteX33" fmla="*/ 1525456 w 2954121"/>
                <a:gd name="connsiteY33" fmla="*/ 283389 h 1242068"/>
                <a:gd name="connsiteX34" fmla="*/ 2883505 w 2954121"/>
                <a:gd name="connsiteY34" fmla="*/ 294275 h 1242068"/>
                <a:gd name="connsiteX35" fmla="*/ 2883505 w 2954121"/>
                <a:gd name="connsiteY35" fmla="*/ 282499 h 1242068"/>
                <a:gd name="connsiteX36" fmla="*/ 2918813 w 2954121"/>
                <a:gd name="connsiteY36" fmla="*/ 247191 h 1242068"/>
                <a:gd name="connsiteX37" fmla="*/ 2954121 w 2954121"/>
                <a:gd name="connsiteY37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64891 h 1242068"/>
                <a:gd name="connsiteX6" fmla="*/ 1525456 w 2954121"/>
                <a:gd name="connsiteY6" fmla="*/ 373440 h 1242068"/>
                <a:gd name="connsiteX7" fmla="*/ 1516907 w 2954121"/>
                <a:gd name="connsiteY7" fmla="*/ 364891 h 1242068"/>
                <a:gd name="connsiteX8" fmla="*/ 1504690 w 2954121"/>
                <a:gd name="connsiteY8" fmla="*/ 364891 h 1242068"/>
                <a:gd name="connsiteX9" fmla="*/ 1504690 w 2954121"/>
                <a:gd name="connsiteY9" fmla="*/ 352674 h 1242068"/>
                <a:gd name="connsiteX10" fmla="*/ 1197739 w 2954121"/>
                <a:gd name="connsiteY10" fmla="*/ 45722 h 1242068"/>
                <a:gd name="connsiteX11" fmla="*/ 47670 w 2954121"/>
                <a:gd name="connsiteY11" fmla="*/ 45722 h 1242068"/>
                <a:gd name="connsiteX12" fmla="*/ 47670 w 2954121"/>
                <a:gd name="connsiteY12" fmla="*/ 1195791 h 1242068"/>
                <a:gd name="connsiteX13" fmla="*/ 1197738 w 2954121"/>
                <a:gd name="connsiteY13" fmla="*/ 1195791 h 1242068"/>
                <a:gd name="connsiteX14" fmla="*/ 1504690 w 2954121"/>
                <a:gd name="connsiteY14" fmla="*/ 888839 h 1242068"/>
                <a:gd name="connsiteX15" fmla="*/ 1504690 w 2954121"/>
                <a:gd name="connsiteY15" fmla="*/ 881143 h 1242068"/>
                <a:gd name="connsiteX16" fmla="*/ 1512386 w 2954121"/>
                <a:gd name="connsiteY16" fmla="*/ 881143 h 1242068"/>
                <a:gd name="connsiteX17" fmla="*/ 1525456 w 2954121"/>
                <a:gd name="connsiteY17" fmla="*/ 868073 h 1242068"/>
                <a:gd name="connsiteX18" fmla="*/ 1525456 w 2954121"/>
                <a:gd name="connsiteY18" fmla="*/ 881143 h 1242068"/>
                <a:gd name="connsiteX19" fmla="*/ 2917011 w 2954121"/>
                <a:gd name="connsiteY19" fmla="*/ 881143 h 1242068"/>
                <a:gd name="connsiteX20" fmla="*/ 2917011 w 2954121"/>
                <a:gd name="connsiteY20" fmla="*/ 883560 h 1242068"/>
                <a:gd name="connsiteX21" fmla="*/ 2918813 w 2954121"/>
                <a:gd name="connsiteY21" fmla="*/ 882814 h 1242068"/>
                <a:gd name="connsiteX22" fmla="*/ 2954121 w 2954121"/>
                <a:gd name="connsiteY22" fmla="*/ 918122 h 1242068"/>
                <a:gd name="connsiteX23" fmla="*/ 2954121 w 2954121"/>
                <a:gd name="connsiteY23" fmla="*/ 965206 h 1242068"/>
                <a:gd name="connsiteX24" fmla="*/ 2918813 w 2954121"/>
                <a:gd name="connsiteY24" fmla="*/ 1000514 h 1242068"/>
                <a:gd name="connsiteX25" fmla="*/ 2883505 w 2954121"/>
                <a:gd name="connsiteY25" fmla="*/ 965206 h 1242068"/>
                <a:gd name="connsiteX26" fmla="*/ 2883505 w 2954121"/>
                <a:gd name="connsiteY26" fmla="*/ 951759 h 1242068"/>
                <a:gd name="connsiteX27" fmla="*/ 1525456 w 2954121"/>
                <a:gd name="connsiteY27" fmla="*/ 951759 h 1242068"/>
                <a:gd name="connsiteX28" fmla="*/ 1525456 w 2954121"/>
                <a:gd name="connsiteY28" fmla="*/ 958680 h 1242068"/>
                <a:gd name="connsiteX29" fmla="*/ 1242067 w 2954121"/>
                <a:gd name="connsiteY29" fmla="*/ 1242068 h 1242068"/>
                <a:gd name="connsiteX30" fmla="*/ 0 w 2954121"/>
                <a:gd name="connsiteY30" fmla="*/ 1242068 h 1242068"/>
                <a:gd name="connsiteX31" fmla="*/ 0 w 2954121"/>
                <a:gd name="connsiteY31" fmla="*/ 0 h 1242068"/>
                <a:gd name="connsiteX32" fmla="*/ 1242067 w 2954121"/>
                <a:gd name="connsiteY32" fmla="*/ 0 h 1242068"/>
                <a:gd name="connsiteX33" fmla="*/ 1530218 w 2954121"/>
                <a:gd name="connsiteY33" fmla="*/ 290533 h 1242068"/>
                <a:gd name="connsiteX34" fmla="*/ 2883505 w 2954121"/>
                <a:gd name="connsiteY34" fmla="*/ 294275 h 1242068"/>
                <a:gd name="connsiteX35" fmla="*/ 2883505 w 2954121"/>
                <a:gd name="connsiteY35" fmla="*/ 282499 h 1242068"/>
                <a:gd name="connsiteX36" fmla="*/ 2918813 w 2954121"/>
                <a:gd name="connsiteY36" fmla="*/ 247191 h 1242068"/>
                <a:gd name="connsiteX37" fmla="*/ 2954121 w 2954121"/>
                <a:gd name="connsiteY37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16907 w 2954121"/>
                <a:gd name="connsiteY6" fmla="*/ 364891 h 1242068"/>
                <a:gd name="connsiteX7" fmla="*/ 1504690 w 2954121"/>
                <a:gd name="connsiteY7" fmla="*/ 364891 h 1242068"/>
                <a:gd name="connsiteX8" fmla="*/ 1504690 w 2954121"/>
                <a:gd name="connsiteY8" fmla="*/ 352674 h 1242068"/>
                <a:gd name="connsiteX9" fmla="*/ 1197739 w 2954121"/>
                <a:gd name="connsiteY9" fmla="*/ 45722 h 1242068"/>
                <a:gd name="connsiteX10" fmla="*/ 47670 w 2954121"/>
                <a:gd name="connsiteY10" fmla="*/ 45722 h 1242068"/>
                <a:gd name="connsiteX11" fmla="*/ 47670 w 2954121"/>
                <a:gd name="connsiteY11" fmla="*/ 1195791 h 1242068"/>
                <a:gd name="connsiteX12" fmla="*/ 1197738 w 2954121"/>
                <a:gd name="connsiteY12" fmla="*/ 1195791 h 1242068"/>
                <a:gd name="connsiteX13" fmla="*/ 1504690 w 2954121"/>
                <a:gd name="connsiteY13" fmla="*/ 888839 h 1242068"/>
                <a:gd name="connsiteX14" fmla="*/ 1504690 w 2954121"/>
                <a:gd name="connsiteY14" fmla="*/ 881143 h 1242068"/>
                <a:gd name="connsiteX15" fmla="*/ 1512386 w 2954121"/>
                <a:gd name="connsiteY15" fmla="*/ 881143 h 1242068"/>
                <a:gd name="connsiteX16" fmla="*/ 1525456 w 2954121"/>
                <a:gd name="connsiteY16" fmla="*/ 868073 h 1242068"/>
                <a:gd name="connsiteX17" fmla="*/ 1525456 w 2954121"/>
                <a:gd name="connsiteY17" fmla="*/ 881143 h 1242068"/>
                <a:gd name="connsiteX18" fmla="*/ 2917011 w 2954121"/>
                <a:gd name="connsiteY18" fmla="*/ 881143 h 1242068"/>
                <a:gd name="connsiteX19" fmla="*/ 2917011 w 2954121"/>
                <a:gd name="connsiteY19" fmla="*/ 883560 h 1242068"/>
                <a:gd name="connsiteX20" fmla="*/ 2918813 w 2954121"/>
                <a:gd name="connsiteY20" fmla="*/ 882814 h 1242068"/>
                <a:gd name="connsiteX21" fmla="*/ 2954121 w 2954121"/>
                <a:gd name="connsiteY21" fmla="*/ 918122 h 1242068"/>
                <a:gd name="connsiteX22" fmla="*/ 2954121 w 2954121"/>
                <a:gd name="connsiteY22" fmla="*/ 965206 h 1242068"/>
                <a:gd name="connsiteX23" fmla="*/ 2918813 w 2954121"/>
                <a:gd name="connsiteY23" fmla="*/ 1000514 h 1242068"/>
                <a:gd name="connsiteX24" fmla="*/ 2883505 w 2954121"/>
                <a:gd name="connsiteY24" fmla="*/ 965206 h 1242068"/>
                <a:gd name="connsiteX25" fmla="*/ 2883505 w 2954121"/>
                <a:gd name="connsiteY25" fmla="*/ 951759 h 1242068"/>
                <a:gd name="connsiteX26" fmla="*/ 1525456 w 2954121"/>
                <a:gd name="connsiteY26" fmla="*/ 951759 h 1242068"/>
                <a:gd name="connsiteX27" fmla="*/ 1525456 w 2954121"/>
                <a:gd name="connsiteY27" fmla="*/ 958680 h 1242068"/>
                <a:gd name="connsiteX28" fmla="*/ 1242067 w 2954121"/>
                <a:gd name="connsiteY28" fmla="*/ 1242068 h 1242068"/>
                <a:gd name="connsiteX29" fmla="*/ 0 w 2954121"/>
                <a:gd name="connsiteY29" fmla="*/ 1242068 h 1242068"/>
                <a:gd name="connsiteX30" fmla="*/ 0 w 2954121"/>
                <a:gd name="connsiteY30" fmla="*/ 0 h 1242068"/>
                <a:gd name="connsiteX31" fmla="*/ 1242067 w 2954121"/>
                <a:gd name="connsiteY31" fmla="*/ 0 h 1242068"/>
                <a:gd name="connsiteX32" fmla="*/ 1530218 w 2954121"/>
                <a:gd name="connsiteY32" fmla="*/ 290533 h 1242068"/>
                <a:gd name="connsiteX33" fmla="*/ 2883505 w 2954121"/>
                <a:gd name="connsiteY33" fmla="*/ 294275 h 1242068"/>
                <a:gd name="connsiteX34" fmla="*/ 2883505 w 2954121"/>
                <a:gd name="connsiteY34" fmla="*/ 282499 h 1242068"/>
                <a:gd name="connsiteX35" fmla="*/ 2918813 w 2954121"/>
                <a:gd name="connsiteY35" fmla="*/ 247191 h 1242068"/>
                <a:gd name="connsiteX36" fmla="*/ 2954121 w 2954121"/>
                <a:gd name="connsiteY36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64891 h 1242068"/>
                <a:gd name="connsiteX7" fmla="*/ 1504690 w 2954121"/>
                <a:gd name="connsiteY7" fmla="*/ 352674 h 1242068"/>
                <a:gd name="connsiteX8" fmla="*/ 1197739 w 2954121"/>
                <a:gd name="connsiteY8" fmla="*/ 45722 h 1242068"/>
                <a:gd name="connsiteX9" fmla="*/ 47670 w 2954121"/>
                <a:gd name="connsiteY9" fmla="*/ 45722 h 1242068"/>
                <a:gd name="connsiteX10" fmla="*/ 47670 w 2954121"/>
                <a:gd name="connsiteY10" fmla="*/ 1195791 h 1242068"/>
                <a:gd name="connsiteX11" fmla="*/ 1197738 w 2954121"/>
                <a:gd name="connsiteY11" fmla="*/ 1195791 h 1242068"/>
                <a:gd name="connsiteX12" fmla="*/ 1504690 w 2954121"/>
                <a:gd name="connsiteY12" fmla="*/ 888839 h 1242068"/>
                <a:gd name="connsiteX13" fmla="*/ 1504690 w 2954121"/>
                <a:gd name="connsiteY13" fmla="*/ 881143 h 1242068"/>
                <a:gd name="connsiteX14" fmla="*/ 1512386 w 2954121"/>
                <a:gd name="connsiteY14" fmla="*/ 881143 h 1242068"/>
                <a:gd name="connsiteX15" fmla="*/ 1525456 w 2954121"/>
                <a:gd name="connsiteY15" fmla="*/ 868073 h 1242068"/>
                <a:gd name="connsiteX16" fmla="*/ 1525456 w 2954121"/>
                <a:gd name="connsiteY16" fmla="*/ 881143 h 1242068"/>
                <a:gd name="connsiteX17" fmla="*/ 2917011 w 2954121"/>
                <a:gd name="connsiteY17" fmla="*/ 881143 h 1242068"/>
                <a:gd name="connsiteX18" fmla="*/ 2917011 w 2954121"/>
                <a:gd name="connsiteY18" fmla="*/ 883560 h 1242068"/>
                <a:gd name="connsiteX19" fmla="*/ 2918813 w 2954121"/>
                <a:gd name="connsiteY19" fmla="*/ 882814 h 1242068"/>
                <a:gd name="connsiteX20" fmla="*/ 2954121 w 2954121"/>
                <a:gd name="connsiteY20" fmla="*/ 918122 h 1242068"/>
                <a:gd name="connsiteX21" fmla="*/ 2954121 w 2954121"/>
                <a:gd name="connsiteY21" fmla="*/ 965206 h 1242068"/>
                <a:gd name="connsiteX22" fmla="*/ 2918813 w 2954121"/>
                <a:gd name="connsiteY22" fmla="*/ 1000514 h 1242068"/>
                <a:gd name="connsiteX23" fmla="*/ 2883505 w 2954121"/>
                <a:gd name="connsiteY23" fmla="*/ 965206 h 1242068"/>
                <a:gd name="connsiteX24" fmla="*/ 2883505 w 2954121"/>
                <a:gd name="connsiteY24" fmla="*/ 951759 h 1242068"/>
                <a:gd name="connsiteX25" fmla="*/ 1525456 w 2954121"/>
                <a:gd name="connsiteY25" fmla="*/ 951759 h 1242068"/>
                <a:gd name="connsiteX26" fmla="*/ 1525456 w 2954121"/>
                <a:gd name="connsiteY26" fmla="*/ 958680 h 1242068"/>
                <a:gd name="connsiteX27" fmla="*/ 1242067 w 2954121"/>
                <a:gd name="connsiteY27" fmla="*/ 1242068 h 1242068"/>
                <a:gd name="connsiteX28" fmla="*/ 0 w 2954121"/>
                <a:gd name="connsiteY28" fmla="*/ 1242068 h 1242068"/>
                <a:gd name="connsiteX29" fmla="*/ 0 w 2954121"/>
                <a:gd name="connsiteY29" fmla="*/ 0 h 1242068"/>
                <a:gd name="connsiteX30" fmla="*/ 1242067 w 2954121"/>
                <a:gd name="connsiteY30" fmla="*/ 0 h 1242068"/>
                <a:gd name="connsiteX31" fmla="*/ 1530218 w 2954121"/>
                <a:gd name="connsiteY31" fmla="*/ 290533 h 1242068"/>
                <a:gd name="connsiteX32" fmla="*/ 2883505 w 2954121"/>
                <a:gd name="connsiteY32" fmla="*/ 294275 h 1242068"/>
                <a:gd name="connsiteX33" fmla="*/ 2883505 w 2954121"/>
                <a:gd name="connsiteY33" fmla="*/ 282499 h 1242068"/>
                <a:gd name="connsiteX34" fmla="*/ 2918813 w 2954121"/>
                <a:gd name="connsiteY34" fmla="*/ 247191 h 1242068"/>
                <a:gd name="connsiteX35" fmla="*/ 2954121 w 2954121"/>
                <a:gd name="connsiteY35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64894 h 1242068"/>
                <a:gd name="connsiteX7" fmla="*/ 1504690 w 2954121"/>
                <a:gd name="connsiteY7" fmla="*/ 352674 h 1242068"/>
                <a:gd name="connsiteX8" fmla="*/ 1197739 w 2954121"/>
                <a:gd name="connsiteY8" fmla="*/ 45722 h 1242068"/>
                <a:gd name="connsiteX9" fmla="*/ 47670 w 2954121"/>
                <a:gd name="connsiteY9" fmla="*/ 45722 h 1242068"/>
                <a:gd name="connsiteX10" fmla="*/ 47670 w 2954121"/>
                <a:gd name="connsiteY10" fmla="*/ 1195791 h 1242068"/>
                <a:gd name="connsiteX11" fmla="*/ 1197738 w 2954121"/>
                <a:gd name="connsiteY11" fmla="*/ 1195791 h 1242068"/>
                <a:gd name="connsiteX12" fmla="*/ 1504690 w 2954121"/>
                <a:gd name="connsiteY12" fmla="*/ 888839 h 1242068"/>
                <a:gd name="connsiteX13" fmla="*/ 1504690 w 2954121"/>
                <a:gd name="connsiteY13" fmla="*/ 881143 h 1242068"/>
                <a:gd name="connsiteX14" fmla="*/ 1512386 w 2954121"/>
                <a:gd name="connsiteY14" fmla="*/ 881143 h 1242068"/>
                <a:gd name="connsiteX15" fmla="*/ 1525456 w 2954121"/>
                <a:gd name="connsiteY15" fmla="*/ 868073 h 1242068"/>
                <a:gd name="connsiteX16" fmla="*/ 1525456 w 2954121"/>
                <a:gd name="connsiteY16" fmla="*/ 881143 h 1242068"/>
                <a:gd name="connsiteX17" fmla="*/ 2917011 w 2954121"/>
                <a:gd name="connsiteY17" fmla="*/ 881143 h 1242068"/>
                <a:gd name="connsiteX18" fmla="*/ 2917011 w 2954121"/>
                <a:gd name="connsiteY18" fmla="*/ 883560 h 1242068"/>
                <a:gd name="connsiteX19" fmla="*/ 2918813 w 2954121"/>
                <a:gd name="connsiteY19" fmla="*/ 882814 h 1242068"/>
                <a:gd name="connsiteX20" fmla="*/ 2954121 w 2954121"/>
                <a:gd name="connsiteY20" fmla="*/ 918122 h 1242068"/>
                <a:gd name="connsiteX21" fmla="*/ 2954121 w 2954121"/>
                <a:gd name="connsiteY21" fmla="*/ 965206 h 1242068"/>
                <a:gd name="connsiteX22" fmla="*/ 2918813 w 2954121"/>
                <a:gd name="connsiteY22" fmla="*/ 1000514 h 1242068"/>
                <a:gd name="connsiteX23" fmla="*/ 2883505 w 2954121"/>
                <a:gd name="connsiteY23" fmla="*/ 965206 h 1242068"/>
                <a:gd name="connsiteX24" fmla="*/ 2883505 w 2954121"/>
                <a:gd name="connsiteY24" fmla="*/ 951759 h 1242068"/>
                <a:gd name="connsiteX25" fmla="*/ 1525456 w 2954121"/>
                <a:gd name="connsiteY25" fmla="*/ 951759 h 1242068"/>
                <a:gd name="connsiteX26" fmla="*/ 1525456 w 2954121"/>
                <a:gd name="connsiteY26" fmla="*/ 958680 h 1242068"/>
                <a:gd name="connsiteX27" fmla="*/ 1242067 w 2954121"/>
                <a:gd name="connsiteY27" fmla="*/ 1242068 h 1242068"/>
                <a:gd name="connsiteX28" fmla="*/ 0 w 2954121"/>
                <a:gd name="connsiteY28" fmla="*/ 1242068 h 1242068"/>
                <a:gd name="connsiteX29" fmla="*/ 0 w 2954121"/>
                <a:gd name="connsiteY29" fmla="*/ 0 h 1242068"/>
                <a:gd name="connsiteX30" fmla="*/ 1242067 w 2954121"/>
                <a:gd name="connsiteY30" fmla="*/ 0 h 1242068"/>
                <a:gd name="connsiteX31" fmla="*/ 1530218 w 2954121"/>
                <a:gd name="connsiteY31" fmla="*/ 290533 h 1242068"/>
                <a:gd name="connsiteX32" fmla="*/ 2883505 w 2954121"/>
                <a:gd name="connsiteY32" fmla="*/ 294275 h 1242068"/>
                <a:gd name="connsiteX33" fmla="*/ 2883505 w 2954121"/>
                <a:gd name="connsiteY33" fmla="*/ 282499 h 1242068"/>
                <a:gd name="connsiteX34" fmla="*/ 2918813 w 2954121"/>
                <a:gd name="connsiteY34" fmla="*/ 247191 h 1242068"/>
                <a:gd name="connsiteX35" fmla="*/ 2954121 w 2954121"/>
                <a:gd name="connsiteY35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52674 h 1242068"/>
                <a:gd name="connsiteX7" fmla="*/ 1197739 w 2954121"/>
                <a:gd name="connsiteY7" fmla="*/ 45722 h 1242068"/>
                <a:gd name="connsiteX8" fmla="*/ 47670 w 2954121"/>
                <a:gd name="connsiteY8" fmla="*/ 45722 h 1242068"/>
                <a:gd name="connsiteX9" fmla="*/ 47670 w 2954121"/>
                <a:gd name="connsiteY9" fmla="*/ 1195791 h 1242068"/>
                <a:gd name="connsiteX10" fmla="*/ 1197738 w 2954121"/>
                <a:gd name="connsiteY10" fmla="*/ 1195791 h 1242068"/>
                <a:gd name="connsiteX11" fmla="*/ 1504690 w 2954121"/>
                <a:gd name="connsiteY11" fmla="*/ 888839 h 1242068"/>
                <a:gd name="connsiteX12" fmla="*/ 1504690 w 2954121"/>
                <a:gd name="connsiteY12" fmla="*/ 881143 h 1242068"/>
                <a:gd name="connsiteX13" fmla="*/ 1512386 w 2954121"/>
                <a:gd name="connsiteY13" fmla="*/ 881143 h 1242068"/>
                <a:gd name="connsiteX14" fmla="*/ 1525456 w 2954121"/>
                <a:gd name="connsiteY14" fmla="*/ 868073 h 1242068"/>
                <a:gd name="connsiteX15" fmla="*/ 1525456 w 2954121"/>
                <a:gd name="connsiteY15" fmla="*/ 881143 h 1242068"/>
                <a:gd name="connsiteX16" fmla="*/ 2917011 w 2954121"/>
                <a:gd name="connsiteY16" fmla="*/ 881143 h 1242068"/>
                <a:gd name="connsiteX17" fmla="*/ 2917011 w 2954121"/>
                <a:gd name="connsiteY17" fmla="*/ 883560 h 1242068"/>
                <a:gd name="connsiteX18" fmla="*/ 2918813 w 2954121"/>
                <a:gd name="connsiteY18" fmla="*/ 882814 h 1242068"/>
                <a:gd name="connsiteX19" fmla="*/ 2954121 w 2954121"/>
                <a:gd name="connsiteY19" fmla="*/ 918122 h 1242068"/>
                <a:gd name="connsiteX20" fmla="*/ 2954121 w 2954121"/>
                <a:gd name="connsiteY20" fmla="*/ 965206 h 1242068"/>
                <a:gd name="connsiteX21" fmla="*/ 2918813 w 2954121"/>
                <a:gd name="connsiteY21" fmla="*/ 1000514 h 1242068"/>
                <a:gd name="connsiteX22" fmla="*/ 2883505 w 2954121"/>
                <a:gd name="connsiteY22" fmla="*/ 965206 h 1242068"/>
                <a:gd name="connsiteX23" fmla="*/ 2883505 w 2954121"/>
                <a:gd name="connsiteY23" fmla="*/ 951759 h 1242068"/>
                <a:gd name="connsiteX24" fmla="*/ 1525456 w 2954121"/>
                <a:gd name="connsiteY24" fmla="*/ 951759 h 1242068"/>
                <a:gd name="connsiteX25" fmla="*/ 1525456 w 2954121"/>
                <a:gd name="connsiteY25" fmla="*/ 958680 h 1242068"/>
                <a:gd name="connsiteX26" fmla="*/ 1242067 w 2954121"/>
                <a:gd name="connsiteY26" fmla="*/ 1242068 h 1242068"/>
                <a:gd name="connsiteX27" fmla="*/ 0 w 2954121"/>
                <a:gd name="connsiteY27" fmla="*/ 1242068 h 1242068"/>
                <a:gd name="connsiteX28" fmla="*/ 0 w 2954121"/>
                <a:gd name="connsiteY28" fmla="*/ 0 h 1242068"/>
                <a:gd name="connsiteX29" fmla="*/ 1242067 w 2954121"/>
                <a:gd name="connsiteY29" fmla="*/ 0 h 1242068"/>
                <a:gd name="connsiteX30" fmla="*/ 1530218 w 2954121"/>
                <a:gd name="connsiteY30" fmla="*/ 290533 h 1242068"/>
                <a:gd name="connsiteX31" fmla="*/ 2883505 w 2954121"/>
                <a:gd name="connsiteY31" fmla="*/ 294275 h 1242068"/>
                <a:gd name="connsiteX32" fmla="*/ 2883505 w 2954121"/>
                <a:gd name="connsiteY32" fmla="*/ 282499 h 1242068"/>
                <a:gd name="connsiteX33" fmla="*/ 2918813 w 2954121"/>
                <a:gd name="connsiteY33" fmla="*/ 247191 h 1242068"/>
                <a:gd name="connsiteX34" fmla="*/ 2954121 w 2954121"/>
                <a:gd name="connsiteY34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52674 h 1242068"/>
                <a:gd name="connsiteX7" fmla="*/ 1197739 w 2954121"/>
                <a:gd name="connsiteY7" fmla="*/ 45722 h 1242068"/>
                <a:gd name="connsiteX8" fmla="*/ 47670 w 2954121"/>
                <a:gd name="connsiteY8" fmla="*/ 45722 h 1242068"/>
                <a:gd name="connsiteX9" fmla="*/ 47670 w 2954121"/>
                <a:gd name="connsiteY9" fmla="*/ 1195791 h 1242068"/>
                <a:gd name="connsiteX10" fmla="*/ 1197738 w 2954121"/>
                <a:gd name="connsiteY10" fmla="*/ 1195791 h 1242068"/>
                <a:gd name="connsiteX11" fmla="*/ 1504690 w 2954121"/>
                <a:gd name="connsiteY11" fmla="*/ 888839 h 1242068"/>
                <a:gd name="connsiteX12" fmla="*/ 1504690 w 2954121"/>
                <a:gd name="connsiteY12" fmla="*/ 881143 h 1242068"/>
                <a:gd name="connsiteX13" fmla="*/ 1512386 w 2954121"/>
                <a:gd name="connsiteY13" fmla="*/ 881143 h 1242068"/>
                <a:gd name="connsiteX14" fmla="*/ 1525456 w 2954121"/>
                <a:gd name="connsiteY14" fmla="*/ 881143 h 1242068"/>
                <a:gd name="connsiteX15" fmla="*/ 2917011 w 2954121"/>
                <a:gd name="connsiteY15" fmla="*/ 881143 h 1242068"/>
                <a:gd name="connsiteX16" fmla="*/ 2917011 w 2954121"/>
                <a:gd name="connsiteY16" fmla="*/ 883560 h 1242068"/>
                <a:gd name="connsiteX17" fmla="*/ 2918813 w 2954121"/>
                <a:gd name="connsiteY17" fmla="*/ 882814 h 1242068"/>
                <a:gd name="connsiteX18" fmla="*/ 2954121 w 2954121"/>
                <a:gd name="connsiteY18" fmla="*/ 918122 h 1242068"/>
                <a:gd name="connsiteX19" fmla="*/ 2954121 w 2954121"/>
                <a:gd name="connsiteY19" fmla="*/ 965206 h 1242068"/>
                <a:gd name="connsiteX20" fmla="*/ 2918813 w 2954121"/>
                <a:gd name="connsiteY20" fmla="*/ 1000514 h 1242068"/>
                <a:gd name="connsiteX21" fmla="*/ 2883505 w 2954121"/>
                <a:gd name="connsiteY21" fmla="*/ 965206 h 1242068"/>
                <a:gd name="connsiteX22" fmla="*/ 2883505 w 2954121"/>
                <a:gd name="connsiteY22" fmla="*/ 951759 h 1242068"/>
                <a:gd name="connsiteX23" fmla="*/ 1525456 w 2954121"/>
                <a:gd name="connsiteY23" fmla="*/ 951759 h 1242068"/>
                <a:gd name="connsiteX24" fmla="*/ 1525456 w 2954121"/>
                <a:gd name="connsiteY24" fmla="*/ 958680 h 1242068"/>
                <a:gd name="connsiteX25" fmla="*/ 1242067 w 2954121"/>
                <a:gd name="connsiteY25" fmla="*/ 1242068 h 1242068"/>
                <a:gd name="connsiteX26" fmla="*/ 0 w 2954121"/>
                <a:gd name="connsiteY26" fmla="*/ 1242068 h 1242068"/>
                <a:gd name="connsiteX27" fmla="*/ 0 w 2954121"/>
                <a:gd name="connsiteY27" fmla="*/ 0 h 1242068"/>
                <a:gd name="connsiteX28" fmla="*/ 1242067 w 2954121"/>
                <a:gd name="connsiteY28" fmla="*/ 0 h 1242068"/>
                <a:gd name="connsiteX29" fmla="*/ 1530218 w 2954121"/>
                <a:gd name="connsiteY29" fmla="*/ 290533 h 1242068"/>
                <a:gd name="connsiteX30" fmla="*/ 2883505 w 2954121"/>
                <a:gd name="connsiteY30" fmla="*/ 294275 h 1242068"/>
                <a:gd name="connsiteX31" fmla="*/ 2883505 w 2954121"/>
                <a:gd name="connsiteY31" fmla="*/ 282499 h 1242068"/>
                <a:gd name="connsiteX32" fmla="*/ 2918813 w 2954121"/>
                <a:gd name="connsiteY32" fmla="*/ 247191 h 1242068"/>
                <a:gd name="connsiteX33" fmla="*/ 2954121 w 2954121"/>
                <a:gd name="connsiteY33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52674 h 1242068"/>
                <a:gd name="connsiteX7" fmla="*/ 1197739 w 2954121"/>
                <a:gd name="connsiteY7" fmla="*/ 45722 h 1242068"/>
                <a:gd name="connsiteX8" fmla="*/ 47670 w 2954121"/>
                <a:gd name="connsiteY8" fmla="*/ 45722 h 1242068"/>
                <a:gd name="connsiteX9" fmla="*/ 47670 w 2954121"/>
                <a:gd name="connsiteY9" fmla="*/ 1195791 h 1242068"/>
                <a:gd name="connsiteX10" fmla="*/ 1197738 w 2954121"/>
                <a:gd name="connsiteY10" fmla="*/ 1195791 h 1242068"/>
                <a:gd name="connsiteX11" fmla="*/ 1504690 w 2954121"/>
                <a:gd name="connsiteY11" fmla="*/ 888839 h 1242068"/>
                <a:gd name="connsiteX12" fmla="*/ 1504690 w 2954121"/>
                <a:gd name="connsiteY12" fmla="*/ 881143 h 1242068"/>
                <a:gd name="connsiteX13" fmla="*/ 1525456 w 2954121"/>
                <a:gd name="connsiteY13" fmla="*/ 881143 h 1242068"/>
                <a:gd name="connsiteX14" fmla="*/ 2917011 w 2954121"/>
                <a:gd name="connsiteY14" fmla="*/ 881143 h 1242068"/>
                <a:gd name="connsiteX15" fmla="*/ 2917011 w 2954121"/>
                <a:gd name="connsiteY15" fmla="*/ 883560 h 1242068"/>
                <a:gd name="connsiteX16" fmla="*/ 2918813 w 2954121"/>
                <a:gd name="connsiteY16" fmla="*/ 882814 h 1242068"/>
                <a:gd name="connsiteX17" fmla="*/ 2954121 w 2954121"/>
                <a:gd name="connsiteY17" fmla="*/ 918122 h 1242068"/>
                <a:gd name="connsiteX18" fmla="*/ 2954121 w 2954121"/>
                <a:gd name="connsiteY18" fmla="*/ 965206 h 1242068"/>
                <a:gd name="connsiteX19" fmla="*/ 2918813 w 2954121"/>
                <a:gd name="connsiteY19" fmla="*/ 1000514 h 1242068"/>
                <a:gd name="connsiteX20" fmla="*/ 2883505 w 2954121"/>
                <a:gd name="connsiteY20" fmla="*/ 965206 h 1242068"/>
                <a:gd name="connsiteX21" fmla="*/ 2883505 w 2954121"/>
                <a:gd name="connsiteY21" fmla="*/ 951759 h 1242068"/>
                <a:gd name="connsiteX22" fmla="*/ 1525456 w 2954121"/>
                <a:gd name="connsiteY22" fmla="*/ 951759 h 1242068"/>
                <a:gd name="connsiteX23" fmla="*/ 1525456 w 2954121"/>
                <a:gd name="connsiteY23" fmla="*/ 958680 h 1242068"/>
                <a:gd name="connsiteX24" fmla="*/ 1242067 w 2954121"/>
                <a:gd name="connsiteY24" fmla="*/ 1242068 h 1242068"/>
                <a:gd name="connsiteX25" fmla="*/ 0 w 2954121"/>
                <a:gd name="connsiteY25" fmla="*/ 1242068 h 1242068"/>
                <a:gd name="connsiteX26" fmla="*/ 0 w 2954121"/>
                <a:gd name="connsiteY26" fmla="*/ 0 h 1242068"/>
                <a:gd name="connsiteX27" fmla="*/ 1242067 w 2954121"/>
                <a:gd name="connsiteY27" fmla="*/ 0 h 1242068"/>
                <a:gd name="connsiteX28" fmla="*/ 1530218 w 2954121"/>
                <a:gd name="connsiteY28" fmla="*/ 290533 h 1242068"/>
                <a:gd name="connsiteX29" fmla="*/ 2883505 w 2954121"/>
                <a:gd name="connsiteY29" fmla="*/ 294275 h 1242068"/>
                <a:gd name="connsiteX30" fmla="*/ 2883505 w 2954121"/>
                <a:gd name="connsiteY30" fmla="*/ 282499 h 1242068"/>
                <a:gd name="connsiteX31" fmla="*/ 2918813 w 2954121"/>
                <a:gd name="connsiteY31" fmla="*/ 247191 h 1242068"/>
                <a:gd name="connsiteX32" fmla="*/ 2954121 w 2954121"/>
                <a:gd name="connsiteY32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52674 h 1242068"/>
                <a:gd name="connsiteX7" fmla="*/ 1197739 w 2954121"/>
                <a:gd name="connsiteY7" fmla="*/ 45722 h 1242068"/>
                <a:gd name="connsiteX8" fmla="*/ 47670 w 2954121"/>
                <a:gd name="connsiteY8" fmla="*/ 45722 h 1242068"/>
                <a:gd name="connsiteX9" fmla="*/ 47670 w 2954121"/>
                <a:gd name="connsiteY9" fmla="*/ 1195791 h 1242068"/>
                <a:gd name="connsiteX10" fmla="*/ 1197738 w 2954121"/>
                <a:gd name="connsiteY10" fmla="*/ 1195791 h 1242068"/>
                <a:gd name="connsiteX11" fmla="*/ 1504690 w 2954121"/>
                <a:gd name="connsiteY11" fmla="*/ 888839 h 1242068"/>
                <a:gd name="connsiteX12" fmla="*/ 1525456 w 2954121"/>
                <a:gd name="connsiteY12" fmla="*/ 881143 h 1242068"/>
                <a:gd name="connsiteX13" fmla="*/ 2917011 w 2954121"/>
                <a:gd name="connsiteY13" fmla="*/ 881143 h 1242068"/>
                <a:gd name="connsiteX14" fmla="*/ 2917011 w 2954121"/>
                <a:gd name="connsiteY14" fmla="*/ 883560 h 1242068"/>
                <a:gd name="connsiteX15" fmla="*/ 2918813 w 2954121"/>
                <a:gd name="connsiteY15" fmla="*/ 882814 h 1242068"/>
                <a:gd name="connsiteX16" fmla="*/ 2954121 w 2954121"/>
                <a:gd name="connsiteY16" fmla="*/ 918122 h 1242068"/>
                <a:gd name="connsiteX17" fmla="*/ 2954121 w 2954121"/>
                <a:gd name="connsiteY17" fmla="*/ 965206 h 1242068"/>
                <a:gd name="connsiteX18" fmla="*/ 2918813 w 2954121"/>
                <a:gd name="connsiteY18" fmla="*/ 1000514 h 1242068"/>
                <a:gd name="connsiteX19" fmla="*/ 2883505 w 2954121"/>
                <a:gd name="connsiteY19" fmla="*/ 965206 h 1242068"/>
                <a:gd name="connsiteX20" fmla="*/ 2883505 w 2954121"/>
                <a:gd name="connsiteY20" fmla="*/ 951759 h 1242068"/>
                <a:gd name="connsiteX21" fmla="*/ 1525456 w 2954121"/>
                <a:gd name="connsiteY21" fmla="*/ 951759 h 1242068"/>
                <a:gd name="connsiteX22" fmla="*/ 1525456 w 2954121"/>
                <a:gd name="connsiteY22" fmla="*/ 958680 h 1242068"/>
                <a:gd name="connsiteX23" fmla="*/ 1242067 w 2954121"/>
                <a:gd name="connsiteY23" fmla="*/ 1242068 h 1242068"/>
                <a:gd name="connsiteX24" fmla="*/ 0 w 2954121"/>
                <a:gd name="connsiteY24" fmla="*/ 1242068 h 1242068"/>
                <a:gd name="connsiteX25" fmla="*/ 0 w 2954121"/>
                <a:gd name="connsiteY25" fmla="*/ 0 h 1242068"/>
                <a:gd name="connsiteX26" fmla="*/ 1242067 w 2954121"/>
                <a:gd name="connsiteY26" fmla="*/ 0 h 1242068"/>
                <a:gd name="connsiteX27" fmla="*/ 1530218 w 2954121"/>
                <a:gd name="connsiteY27" fmla="*/ 290533 h 1242068"/>
                <a:gd name="connsiteX28" fmla="*/ 2883505 w 2954121"/>
                <a:gd name="connsiteY28" fmla="*/ 294275 h 1242068"/>
                <a:gd name="connsiteX29" fmla="*/ 2883505 w 2954121"/>
                <a:gd name="connsiteY29" fmla="*/ 282499 h 1242068"/>
                <a:gd name="connsiteX30" fmla="*/ 2918813 w 2954121"/>
                <a:gd name="connsiteY30" fmla="*/ 247191 h 1242068"/>
                <a:gd name="connsiteX31" fmla="*/ 2954121 w 2954121"/>
                <a:gd name="connsiteY31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52674 h 1242068"/>
                <a:gd name="connsiteX7" fmla="*/ 1197739 w 2954121"/>
                <a:gd name="connsiteY7" fmla="*/ 45722 h 1242068"/>
                <a:gd name="connsiteX8" fmla="*/ 47670 w 2954121"/>
                <a:gd name="connsiteY8" fmla="*/ 45722 h 1242068"/>
                <a:gd name="connsiteX9" fmla="*/ 47670 w 2954121"/>
                <a:gd name="connsiteY9" fmla="*/ 1195791 h 1242068"/>
                <a:gd name="connsiteX10" fmla="*/ 1197738 w 2954121"/>
                <a:gd name="connsiteY10" fmla="*/ 1195791 h 1242068"/>
                <a:gd name="connsiteX11" fmla="*/ 1504690 w 2954121"/>
                <a:gd name="connsiteY11" fmla="*/ 888839 h 1242068"/>
                <a:gd name="connsiteX12" fmla="*/ 1525456 w 2954121"/>
                <a:gd name="connsiteY12" fmla="*/ 881143 h 1242068"/>
                <a:gd name="connsiteX13" fmla="*/ 2917011 w 2954121"/>
                <a:gd name="connsiteY13" fmla="*/ 881143 h 1242068"/>
                <a:gd name="connsiteX14" fmla="*/ 2917011 w 2954121"/>
                <a:gd name="connsiteY14" fmla="*/ 883560 h 1242068"/>
                <a:gd name="connsiteX15" fmla="*/ 2918813 w 2954121"/>
                <a:gd name="connsiteY15" fmla="*/ 882814 h 1242068"/>
                <a:gd name="connsiteX16" fmla="*/ 2954121 w 2954121"/>
                <a:gd name="connsiteY16" fmla="*/ 918122 h 1242068"/>
                <a:gd name="connsiteX17" fmla="*/ 2954121 w 2954121"/>
                <a:gd name="connsiteY17" fmla="*/ 965206 h 1242068"/>
                <a:gd name="connsiteX18" fmla="*/ 2918813 w 2954121"/>
                <a:gd name="connsiteY18" fmla="*/ 1000514 h 1242068"/>
                <a:gd name="connsiteX19" fmla="*/ 2883505 w 2954121"/>
                <a:gd name="connsiteY19" fmla="*/ 965206 h 1242068"/>
                <a:gd name="connsiteX20" fmla="*/ 2883505 w 2954121"/>
                <a:gd name="connsiteY20" fmla="*/ 951759 h 1242068"/>
                <a:gd name="connsiteX21" fmla="*/ 1525456 w 2954121"/>
                <a:gd name="connsiteY21" fmla="*/ 958680 h 1242068"/>
                <a:gd name="connsiteX22" fmla="*/ 1242067 w 2954121"/>
                <a:gd name="connsiteY22" fmla="*/ 1242068 h 1242068"/>
                <a:gd name="connsiteX23" fmla="*/ 0 w 2954121"/>
                <a:gd name="connsiteY23" fmla="*/ 1242068 h 1242068"/>
                <a:gd name="connsiteX24" fmla="*/ 0 w 2954121"/>
                <a:gd name="connsiteY24" fmla="*/ 0 h 1242068"/>
                <a:gd name="connsiteX25" fmla="*/ 1242067 w 2954121"/>
                <a:gd name="connsiteY25" fmla="*/ 0 h 1242068"/>
                <a:gd name="connsiteX26" fmla="*/ 1530218 w 2954121"/>
                <a:gd name="connsiteY26" fmla="*/ 290533 h 1242068"/>
                <a:gd name="connsiteX27" fmla="*/ 2883505 w 2954121"/>
                <a:gd name="connsiteY27" fmla="*/ 294275 h 1242068"/>
                <a:gd name="connsiteX28" fmla="*/ 2883505 w 2954121"/>
                <a:gd name="connsiteY28" fmla="*/ 282499 h 1242068"/>
                <a:gd name="connsiteX29" fmla="*/ 2918813 w 2954121"/>
                <a:gd name="connsiteY29" fmla="*/ 247191 h 1242068"/>
                <a:gd name="connsiteX30" fmla="*/ 2954121 w 2954121"/>
                <a:gd name="connsiteY30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52674 h 1242068"/>
                <a:gd name="connsiteX7" fmla="*/ 1197739 w 2954121"/>
                <a:gd name="connsiteY7" fmla="*/ 45722 h 1242068"/>
                <a:gd name="connsiteX8" fmla="*/ 47670 w 2954121"/>
                <a:gd name="connsiteY8" fmla="*/ 45722 h 1242068"/>
                <a:gd name="connsiteX9" fmla="*/ 47670 w 2954121"/>
                <a:gd name="connsiteY9" fmla="*/ 1195791 h 1242068"/>
                <a:gd name="connsiteX10" fmla="*/ 1197738 w 2954121"/>
                <a:gd name="connsiteY10" fmla="*/ 1195791 h 1242068"/>
                <a:gd name="connsiteX11" fmla="*/ 1504690 w 2954121"/>
                <a:gd name="connsiteY11" fmla="*/ 888839 h 1242068"/>
                <a:gd name="connsiteX12" fmla="*/ 1525456 w 2954121"/>
                <a:gd name="connsiteY12" fmla="*/ 881143 h 1242068"/>
                <a:gd name="connsiteX13" fmla="*/ 2917011 w 2954121"/>
                <a:gd name="connsiteY13" fmla="*/ 881143 h 1242068"/>
                <a:gd name="connsiteX14" fmla="*/ 2917011 w 2954121"/>
                <a:gd name="connsiteY14" fmla="*/ 883560 h 1242068"/>
                <a:gd name="connsiteX15" fmla="*/ 2918813 w 2954121"/>
                <a:gd name="connsiteY15" fmla="*/ 882814 h 1242068"/>
                <a:gd name="connsiteX16" fmla="*/ 2954121 w 2954121"/>
                <a:gd name="connsiteY16" fmla="*/ 918122 h 1242068"/>
                <a:gd name="connsiteX17" fmla="*/ 2954121 w 2954121"/>
                <a:gd name="connsiteY17" fmla="*/ 965206 h 1242068"/>
                <a:gd name="connsiteX18" fmla="*/ 2918813 w 2954121"/>
                <a:gd name="connsiteY18" fmla="*/ 1000514 h 1242068"/>
                <a:gd name="connsiteX19" fmla="*/ 2883505 w 2954121"/>
                <a:gd name="connsiteY19" fmla="*/ 965206 h 1242068"/>
                <a:gd name="connsiteX20" fmla="*/ 2883505 w 2954121"/>
                <a:gd name="connsiteY20" fmla="*/ 951759 h 1242068"/>
                <a:gd name="connsiteX21" fmla="*/ 1530218 w 2954121"/>
                <a:gd name="connsiteY21" fmla="*/ 956302 h 1242068"/>
                <a:gd name="connsiteX22" fmla="*/ 1242067 w 2954121"/>
                <a:gd name="connsiteY22" fmla="*/ 1242068 h 1242068"/>
                <a:gd name="connsiteX23" fmla="*/ 0 w 2954121"/>
                <a:gd name="connsiteY23" fmla="*/ 1242068 h 1242068"/>
                <a:gd name="connsiteX24" fmla="*/ 0 w 2954121"/>
                <a:gd name="connsiteY24" fmla="*/ 0 h 1242068"/>
                <a:gd name="connsiteX25" fmla="*/ 1242067 w 2954121"/>
                <a:gd name="connsiteY25" fmla="*/ 0 h 1242068"/>
                <a:gd name="connsiteX26" fmla="*/ 1530218 w 2954121"/>
                <a:gd name="connsiteY26" fmla="*/ 290533 h 1242068"/>
                <a:gd name="connsiteX27" fmla="*/ 2883505 w 2954121"/>
                <a:gd name="connsiteY27" fmla="*/ 294275 h 1242068"/>
                <a:gd name="connsiteX28" fmla="*/ 2883505 w 2954121"/>
                <a:gd name="connsiteY28" fmla="*/ 282499 h 1242068"/>
                <a:gd name="connsiteX29" fmla="*/ 2918813 w 2954121"/>
                <a:gd name="connsiteY29" fmla="*/ 247191 h 1242068"/>
                <a:gd name="connsiteX30" fmla="*/ 2954121 w 2954121"/>
                <a:gd name="connsiteY30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52674 h 1242068"/>
                <a:gd name="connsiteX7" fmla="*/ 1197739 w 2954121"/>
                <a:gd name="connsiteY7" fmla="*/ 45722 h 1242068"/>
                <a:gd name="connsiteX8" fmla="*/ 47670 w 2954121"/>
                <a:gd name="connsiteY8" fmla="*/ 45722 h 1242068"/>
                <a:gd name="connsiteX9" fmla="*/ 47670 w 2954121"/>
                <a:gd name="connsiteY9" fmla="*/ 1195791 h 1242068"/>
                <a:gd name="connsiteX10" fmla="*/ 1197738 w 2954121"/>
                <a:gd name="connsiteY10" fmla="*/ 1195791 h 1242068"/>
                <a:gd name="connsiteX11" fmla="*/ 1504690 w 2954121"/>
                <a:gd name="connsiteY11" fmla="*/ 888839 h 1242068"/>
                <a:gd name="connsiteX12" fmla="*/ 2917011 w 2954121"/>
                <a:gd name="connsiteY12" fmla="*/ 881143 h 1242068"/>
                <a:gd name="connsiteX13" fmla="*/ 2917011 w 2954121"/>
                <a:gd name="connsiteY13" fmla="*/ 883560 h 1242068"/>
                <a:gd name="connsiteX14" fmla="*/ 2918813 w 2954121"/>
                <a:gd name="connsiteY14" fmla="*/ 882814 h 1242068"/>
                <a:gd name="connsiteX15" fmla="*/ 2954121 w 2954121"/>
                <a:gd name="connsiteY15" fmla="*/ 918122 h 1242068"/>
                <a:gd name="connsiteX16" fmla="*/ 2954121 w 2954121"/>
                <a:gd name="connsiteY16" fmla="*/ 965206 h 1242068"/>
                <a:gd name="connsiteX17" fmla="*/ 2918813 w 2954121"/>
                <a:gd name="connsiteY17" fmla="*/ 1000514 h 1242068"/>
                <a:gd name="connsiteX18" fmla="*/ 2883505 w 2954121"/>
                <a:gd name="connsiteY18" fmla="*/ 965206 h 1242068"/>
                <a:gd name="connsiteX19" fmla="*/ 2883505 w 2954121"/>
                <a:gd name="connsiteY19" fmla="*/ 951759 h 1242068"/>
                <a:gd name="connsiteX20" fmla="*/ 1530218 w 2954121"/>
                <a:gd name="connsiteY20" fmla="*/ 956302 h 1242068"/>
                <a:gd name="connsiteX21" fmla="*/ 1242067 w 2954121"/>
                <a:gd name="connsiteY21" fmla="*/ 1242068 h 1242068"/>
                <a:gd name="connsiteX22" fmla="*/ 0 w 2954121"/>
                <a:gd name="connsiteY22" fmla="*/ 1242068 h 1242068"/>
                <a:gd name="connsiteX23" fmla="*/ 0 w 2954121"/>
                <a:gd name="connsiteY23" fmla="*/ 0 h 1242068"/>
                <a:gd name="connsiteX24" fmla="*/ 1242067 w 2954121"/>
                <a:gd name="connsiteY24" fmla="*/ 0 h 1242068"/>
                <a:gd name="connsiteX25" fmla="*/ 1530218 w 2954121"/>
                <a:gd name="connsiteY25" fmla="*/ 290533 h 1242068"/>
                <a:gd name="connsiteX26" fmla="*/ 2883505 w 2954121"/>
                <a:gd name="connsiteY26" fmla="*/ 294275 h 1242068"/>
                <a:gd name="connsiteX27" fmla="*/ 2883505 w 2954121"/>
                <a:gd name="connsiteY27" fmla="*/ 282499 h 1242068"/>
                <a:gd name="connsiteX28" fmla="*/ 2918813 w 2954121"/>
                <a:gd name="connsiteY28" fmla="*/ 247191 h 1242068"/>
                <a:gd name="connsiteX29" fmla="*/ 2954121 w 2954121"/>
                <a:gd name="connsiteY29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52674 h 1242068"/>
                <a:gd name="connsiteX7" fmla="*/ 1197739 w 2954121"/>
                <a:gd name="connsiteY7" fmla="*/ 45722 h 1242068"/>
                <a:gd name="connsiteX8" fmla="*/ 47670 w 2954121"/>
                <a:gd name="connsiteY8" fmla="*/ 45722 h 1242068"/>
                <a:gd name="connsiteX9" fmla="*/ 47670 w 2954121"/>
                <a:gd name="connsiteY9" fmla="*/ 1195791 h 1242068"/>
                <a:gd name="connsiteX10" fmla="*/ 1197738 w 2954121"/>
                <a:gd name="connsiteY10" fmla="*/ 1195791 h 1242068"/>
                <a:gd name="connsiteX11" fmla="*/ 1514215 w 2954121"/>
                <a:gd name="connsiteY11" fmla="*/ 888842 h 1242068"/>
                <a:gd name="connsiteX12" fmla="*/ 2917011 w 2954121"/>
                <a:gd name="connsiteY12" fmla="*/ 881143 h 1242068"/>
                <a:gd name="connsiteX13" fmla="*/ 2917011 w 2954121"/>
                <a:gd name="connsiteY13" fmla="*/ 883560 h 1242068"/>
                <a:gd name="connsiteX14" fmla="*/ 2918813 w 2954121"/>
                <a:gd name="connsiteY14" fmla="*/ 882814 h 1242068"/>
                <a:gd name="connsiteX15" fmla="*/ 2954121 w 2954121"/>
                <a:gd name="connsiteY15" fmla="*/ 918122 h 1242068"/>
                <a:gd name="connsiteX16" fmla="*/ 2954121 w 2954121"/>
                <a:gd name="connsiteY16" fmla="*/ 965206 h 1242068"/>
                <a:gd name="connsiteX17" fmla="*/ 2918813 w 2954121"/>
                <a:gd name="connsiteY17" fmla="*/ 1000514 h 1242068"/>
                <a:gd name="connsiteX18" fmla="*/ 2883505 w 2954121"/>
                <a:gd name="connsiteY18" fmla="*/ 965206 h 1242068"/>
                <a:gd name="connsiteX19" fmla="*/ 2883505 w 2954121"/>
                <a:gd name="connsiteY19" fmla="*/ 951759 h 1242068"/>
                <a:gd name="connsiteX20" fmla="*/ 1530218 w 2954121"/>
                <a:gd name="connsiteY20" fmla="*/ 956302 h 1242068"/>
                <a:gd name="connsiteX21" fmla="*/ 1242067 w 2954121"/>
                <a:gd name="connsiteY21" fmla="*/ 1242068 h 1242068"/>
                <a:gd name="connsiteX22" fmla="*/ 0 w 2954121"/>
                <a:gd name="connsiteY22" fmla="*/ 1242068 h 1242068"/>
                <a:gd name="connsiteX23" fmla="*/ 0 w 2954121"/>
                <a:gd name="connsiteY23" fmla="*/ 0 h 1242068"/>
                <a:gd name="connsiteX24" fmla="*/ 1242067 w 2954121"/>
                <a:gd name="connsiteY24" fmla="*/ 0 h 1242068"/>
                <a:gd name="connsiteX25" fmla="*/ 1530218 w 2954121"/>
                <a:gd name="connsiteY25" fmla="*/ 290533 h 1242068"/>
                <a:gd name="connsiteX26" fmla="*/ 2883505 w 2954121"/>
                <a:gd name="connsiteY26" fmla="*/ 294275 h 1242068"/>
                <a:gd name="connsiteX27" fmla="*/ 2883505 w 2954121"/>
                <a:gd name="connsiteY27" fmla="*/ 282499 h 1242068"/>
                <a:gd name="connsiteX28" fmla="*/ 2918813 w 2954121"/>
                <a:gd name="connsiteY28" fmla="*/ 247191 h 1242068"/>
                <a:gd name="connsiteX29" fmla="*/ 2954121 w 2954121"/>
                <a:gd name="connsiteY29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197739 w 2954121"/>
                <a:gd name="connsiteY6" fmla="*/ 45722 h 1242068"/>
                <a:gd name="connsiteX7" fmla="*/ 47670 w 2954121"/>
                <a:gd name="connsiteY7" fmla="*/ 45722 h 1242068"/>
                <a:gd name="connsiteX8" fmla="*/ 47670 w 2954121"/>
                <a:gd name="connsiteY8" fmla="*/ 1195791 h 1242068"/>
                <a:gd name="connsiteX9" fmla="*/ 1197738 w 2954121"/>
                <a:gd name="connsiteY9" fmla="*/ 1195791 h 1242068"/>
                <a:gd name="connsiteX10" fmla="*/ 1514215 w 2954121"/>
                <a:gd name="connsiteY10" fmla="*/ 888842 h 1242068"/>
                <a:gd name="connsiteX11" fmla="*/ 2917011 w 2954121"/>
                <a:gd name="connsiteY11" fmla="*/ 881143 h 1242068"/>
                <a:gd name="connsiteX12" fmla="*/ 2917011 w 2954121"/>
                <a:gd name="connsiteY12" fmla="*/ 883560 h 1242068"/>
                <a:gd name="connsiteX13" fmla="*/ 2918813 w 2954121"/>
                <a:gd name="connsiteY13" fmla="*/ 882814 h 1242068"/>
                <a:gd name="connsiteX14" fmla="*/ 2954121 w 2954121"/>
                <a:gd name="connsiteY14" fmla="*/ 918122 h 1242068"/>
                <a:gd name="connsiteX15" fmla="*/ 2954121 w 2954121"/>
                <a:gd name="connsiteY15" fmla="*/ 965206 h 1242068"/>
                <a:gd name="connsiteX16" fmla="*/ 2918813 w 2954121"/>
                <a:gd name="connsiteY16" fmla="*/ 1000514 h 1242068"/>
                <a:gd name="connsiteX17" fmla="*/ 2883505 w 2954121"/>
                <a:gd name="connsiteY17" fmla="*/ 965206 h 1242068"/>
                <a:gd name="connsiteX18" fmla="*/ 2883505 w 2954121"/>
                <a:gd name="connsiteY18" fmla="*/ 951759 h 1242068"/>
                <a:gd name="connsiteX19" fmla="*/ 1530218 w 2954121"/>
                <a:gd name="connsiteY19" fmla="*/ 956302 h 1242068"/>
                <a:gd name="connsiteX20" fmla="*/ 1242067 w 2954121"/>
                <a:gd name="connsiteY20" fmla="*/ 1242068 h 1242068"/>
                <a:gd name="connsiteX21" fmla="*/ 0 w 2954121"/>
                <a:gd name="connsiteY21" fmla="*/ 1242068 h 1242068"/>
                <a:gd name="connsiteX22" fmla="*/ 0 w 2954121"/>
                <a:gd name="connsiteY22" fmla="*/ 0 h 1242068"/>
                <a:gd name="connsiteX23" fmla="*/ 1242067 w 2954121"/>
                <a:gd name="connsiteY23" fmla="*/ 0 h 1242068"/>
                <a:gd name="connsiteX24" fmla="*/ 1530218 w 2954121"/>
                <a:gd name="connsiteY24" fmla="*/ 290533 h 1242068"/>
                <a:gd name="connsiteX25" fmla="*/ 2883505 w 2954121"/>
                <a:gd name="connsiteY25" fmla="*/ 294275 h 1242068"/>
                <a:gd name="connsiteX26" fmla="*/ 2883505 w 2954121"/>
                <a:gd name="connsiteY26" fmla="*/ 282499 h 1242068"/>
                <a:gd name="connsiteX27" fmla="*/ 2918813 w 2954121"/>
                <a:gd name="connsiteY27" fmla="*/ 247191 h 1242068"/>
                <a:gd name="connsiteX28" fmla="*/ 2954121 w 2954121"/>
                <a:gd name="connsiteY28" fmla="*/ 282499 h 124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954121" h="1242068">
                  <a:moveTo>
                    <a:pt x="2954121" y="282499"/>
                  </a:moveTo>
                  <a:lnTo>
                    <a:pt x="2954121" y="329584"/>
                  </a:lnTo>
                  <a:cubicBezTo>
                    <a:pt x="2954121" y="349084"/>
                    <a:pt x="2938313" y="364892"/>
                    <a:pt x="2918813" y="364892"/>
                  </a:cubicBezTo>
                  <a:lnTo>
                    <a:pt x="2917011" y="364145"/>
                  </a:lnTo>
                  <a:lnTo>
                    <a:pt x="2917011" y="364891"/>
                  </a:lnTo>
                  <a:lnTo>
                    <a:pt x="1525456" y="373440"/>
                  </a:lnTo>
                  <a:lnTo>
                    <a:pt x="1197739" y="45722"/>
                  </a:lnTo>
                  <a:cubicBezTo>
                    <a:pt x="880156" y="-271861"/>
                    <a:pt x="365253" y="-271861"/>
                    <a:pt x="47670" y="45722"/>
                  </a:cubicBezTo>
                  <a:cubicBezTo>
                    <a:pt x="-269913" y="363306"/>
                    <a:pt x="-269913" y="878208"/>
                    <a:pt x="47670" y="1195791"/>
                  </a:cubicBezTo>
                  <a:cubicBezTo>
                    <a:pt x="365253" y="1513374"/>
                    <a:pt x="880156" y="1513374"/>
                    <a:pt x="1197738" y="1195791"/>
                  </a:cubicBezTo>
                  <a:lnTo>
                    <a:pt x="1514215" y="888842"/>
                  </a:lnTo>
                  <a:lnTo>
                    <a:pt x="2917011" y="881143"/>
                  </a:lnTo>
                  <a:lnTo>
                    <a:pt x="2917011" y="883560"/>
                  </a:lnTo>
                  <a:cubicBezTo>
                    <a:pt x="2917584" y="882830"/>
                    <a:pt x="2918196" y="882814"/>
                    <a:pt x="2918813" y="882814"/>
                  </a:cubicBezTo>
                  <a:cubicBezTo>
                    <a:pt x="2938313" y="882814"/>
                    <a:pt x="2954121" y="898622"/>
                    <a:pt x="2954121" y="918122"/>
                  </a:cubicBezTo>
                  <a:lnTo>
                    <a:pt x="2954121" y="965206"/>
                  </a:lnTo>
                  <a:cubicBezTo>
                    <a:pt x="2954121" y="984706"/>
                    <a:pt x="2938313" y="1000514"/>
                    <a:pt x="2918813" y="1000514"/>
                  </a:cubicBezTo>
                  <a:cubicBezTo>
                    <a:pt x="2899313" y="1000514"/>
                    <a:pt x="2883505" y="984706"/>
                    <a:pt x="2883505" y="965206"/>
                  </a:cubicBezTo>
                  <a:lnTo>
                    <a:pt x="2883505" y="951759"/>
                  </a:lnTo>
                  <a:lnTo>
                    <a:pt x="1530218" y="956302"/>
                  </a:lnTo>
                  <a:lnTo>
                    <a:pt x="1242067" y="1242068"/>
                  </a:lnTo>
                  <a:cubicBezTo>
                    <a:pt x="899080" y="1585055"/>
                    <a:pt x="342988" y="1585055"/>
                    <a:pt x="0" y="1242068"/>
                  </a:cubicBezTo>
                  <a:cubicBezTo>
                    <a:pt x="-342987" y="899080"/>
                    <a:pt x="-342987" y="342988"/>
                    <a:pt x="0" y="0"/>
                  </a:cubicBezTo>
                  <a:cubicBezTo>
                    <a:pt x="342988" y="-342987"/>
                    <a:pt x="899080" y="-342987"/>
                    <a:pt x="1242067" y="0"/>
                  </a:cubicBezTo>
                  <a:lnTo>
                    <a:pt x="1530218" y="290533"/>
                  </a:lnTo>
                  <a:lnTo>
                    <a:pt x="2883505" y="294275"/>
                  </a:lnTo>
                  <a:lnTo>
                    <a:pt x="2883505" y="282499"/>
                  </a:lnTo>
                  <a:cubicBezTo>
                    <a:pt x="2883505" y="262999"/>
                    <a:pt x="2899313" y="247191"/>
                    <a:pt x="2918813" y="247191"/>
                  </a:cubicBezTo>
                  <a:cubicBezTo>
                    <a:pt x="2938313" y="247191"/>
                    <a:pt x="2954121" y="262999"/>
                    <a:pt x="2954121" y="282499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27" name="Chord 333">
              <a:extLst>
                <a:ext uri="{FF2B5EF4-FFF2-40B4-BE49-F238E27FC236}">
                  <a16:creationId xmlns:a16="http://schemas.microsoft.com/office/drawing/2014/main" xmlns="" id="{C1BBE260-18C0-4190-8A2C-4C3A1B35B925}"/>
                </a:ext>
              </a:extLst>
            </p:cNvPr>
            <p:cNvSpPr/>
            <p:nvPr/>
          </p:nvSpPr>
          <p:spPr>
            <a:xfrm>
              <a:off x="5462658" y="5134979"/>
              <a:ext cx="1295802" cy="599210"/>
            </a:xfrm>
            <a:custGeom>
              <a:avLst/>
              <a:gdLst/>
              <a:ahLst/>
              <a:cxnLst/>
              <a:rect l="l" t="t" r="r" b="b"/>
              <a:pathLst>
                <a:path w="1295802" h="599209">
                  <a:moveTo>
                    <a:pt x="788" y="2936"/>
                  </a:moveTo>
                  <a:cubicBezTo>
                    <a:pt x="5510" y="52075"/>
                    <a:pt x="293437" y="91586"/>
                    <a:pt x="647801" y="91586"/>
                  </a:cubicBezTo>
                  <a:cubicBezTo>
                    <a:pt x="964966" y="91586"/>
                    <a:pt x="1228910" y="59935"/>
                    <a:pt x="1284317" y="17401"/>
                  </a:cubicBezTo>
                  <a:lnTo>
                    <a:pt x="1295637" y="17554"/>
                  </a:lnTo>
                  <a:cubicBezTo>
                    <a:pt x="1301267" y="236933"/>
                    <a:pt x="1162654" y="439593"/>
                    <a:pt x="939429" y="538348"/>
                  </a:cubicBezTo>
                  <a:cubicBezTo>
                    <a:pt x="750833" y="621783"/>
                    <a:pt x="527751" y="619304"/>
                    <a:pt x="341621" y="531705"/>
                  </a:cubicBezTo>
                  <a:cubicBezTo>
                    <a:pt x="121146" y="427942"/>
                    <a:pt x="-11511" y="222097"/>
                    <a:pt x="788" y="2936"/>
                  </a:cubicBezTo>
                  <a:close/>
                  <a:moveTo>
                    <a:pt x="726" y="0"/>
                  </a:moveTo>
                  <a:lnTo>
                    <a:pt x="943" y="3"/>
                  </a:lnTo>
                  <a:lnTo>
                    <a:pt x="732" y="293"/>
                  </a:lnTo>
                  <a:cubicBezTo>
                    <a:pt x="714" y="195"/>
                    <a:pt x="720" y="97"/>
                    <a:pt x="726" y="0"/>
                  </a:cubicBezTo>
                  <a:close/>
                </a:path>
              </a:pathLst>
            </a:custGeom>
            <a:solidFill>
              <a:srgbClr val="60BED4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grpSp>
          <p:nvGrpSpPr>
            <p:cNvPr id="228" name="Group 641">
              <a:extLst>
                <a:ext uri="{FF2B5EF4-FFF2-40B4-BE49-F238E27FC236}">
                  <a16:creationId xmlns:a16="http://schemas.microsoft.com/office/drawing/2014/main" xmlns="" id="{80542E2C-BEAF-4E27-90AD-4788E55B68A5}"/>
                </a:ext>
              </a:extLst>
            </p:cNvPr>
            <p:cNvGrpSpPr/>
            <p:nvPr/>
          </p:nvGrpSpPr>
          <p:grpSpPr>
            <a:xfrm>
              <a:off x="6239231" y="1866789"/>
              <a:ext cx="2026096" cy="1451602"/>
              <a:chOff x="4751249" y="2639766"/>
              <a:chExt cx="2026096" cy="1451601"/>
            </a:xfrm>
          </p:grpSpPr>
          <p:sp>
            <p:nvSpPr>
              <p:cNvPr id="258" name="Rectangle 104">
                <a:extLst>
                  <a:ext uri="{FF2B5EF4-FFF2-40B4-BE49-F238E27FC236}">
                    <a16:creationId xmlns:a16="http://schemas.microsoft.com/office/drawing/2014/main" xmlns="" id="{3941649B-21FC-4DD3-94C8-7D2069AA4D43}"/>
                  </a:ext>
                </a:extLst>
              </p:cNvPr>
              <p:cNvSpPr/>
              <p:nvPr/>
            </p:nvSpPr>
            <p:spPr>
              <a:xfrm rot="12524610">
                <a:off x="4751249" y="2639766"/>
                <a:ext cx="2026096" cy="1204514"/>
              </a:xfrm>
              <a:custGeom>
                <a:avLst/>
                <a:gdLst>
                  <a:gd name="connsiteX0" fmla="*/ 1836625 w 1836625"/>
                  <a:gd name="connsiteY0" fmla="*/ 304097 h 1089533"/>
                  <a:gd name="connsiteX1" fmla="*/ 1836625 w 1836625"/>
                  <a:gd name="connsiteY1" fmla="*/ 351181 h 1089533"/>
                  <a:gd name="connsiteX2" fmla="*/ 1806927 w 1836625"/>
                  <a:gd name="connsiteY2" fmla="*/ 384166 h 1089533"/>
                  <a:gd name="connsiteX3" fmla="*/ 1806927 w 1836625"/>
                  <a:gd name="connsiteY3" fmla="*/ 386489 h 1089533"/>
                  <a:gd name="connsiteX4" fmla="*/ 1801317 w 1836625"/>
                  <a:gd name="connsiteY4" fmla="*/ 386489 h 1089533"/>
                  <a:gd name="connsiteX5" fmla="*/ 1086927 w 1836625"/>
                  <a:gd name="connsiteY5" fmla="*/ 386489 h 1089533"/>
                  <a:gd name="connsiteX6" fmla="*/ 1086927 w 1836625"/>
                  <a:gd name="connsiteY6" fmla="*/ 385131 h 1089533"/>
                  <a:gd name="connsiteX7" fmla="*/ 227267 w 1836625"/>
                  <a:gd name="connsiteY7" fmla="*/ 72241 h 1089533"/>
                  <a:gd name="connsiteX8" fmla="*/ 70934 w 1836625"/>
                  <a:gd name="connsiteY8" fmla="*/ 212542 h 1089533"/>
                  <a:gd name="connsiteX9" fmla="*/ 70934 w 1836625"/>
                  <a:gd name="connsiteY9" fmla="*/ 876627 h 1089533"/>
                  <a:gd name="connsiteX10" fmla="*/ 227267 w 1836625"/>
                  <a:gd name="connsiteY10" fmla="*/ 1017292 h 1089533"/>
                  <a:gd name="connsiteX11" fmla="*/ 1086927 w 1836625"/>
                  <a:gd name="connsiteY11" fmla="*/ 704402 h 1089533"/>
                  <a:gd name="connsiteX12" fmla="*/ 1086927 w 1836625"/>
                  <a:gd name="connsiteY12" fmla="*/ 700837 h 1089533"/>
                  <a:gd name="connsiteX13" fmla="*/ 1801317 w 1836625"/>
                  <a:gd name="connsiteY13" fmla="*/ 700837 h 1089533"/>
                  <a:gd name="connsiteX14" fmla="*/ 1806927 w 1836625"/>
                  <a:gd name="connsiteY14" fmla="*/ 700837 h 1089533"/>
                  <a:gd name="connsiteX15" fmla="*/ 1806927 w 1836625"/>
                  <a:gd name="connsiteY15" fmla="*/ 703161 h 1089533"/>
                  <a:gd name="connsiteX16" fmla="*/ 1836625 w 1836625"/>
                  <a:gd name="connsiteY16" fmla="*/ 736145 h 1089533"/>
                  <a:gd name="connsiteX17" fmla="*/ 1836625 w 1836625"/>
                  <a:gd name="connsiteY17" fmla="*/ 783229 h 1089533"/>
                  <a:gd name="connsiteX18" fmla="*/ 1801317 w 1836625"/>
                  <a:gd name="connsiteY18" fmla="*/ 818537 h 1089533"/>
                  <a:gd name="connsiteX19" fmla="*/ 1766009 w 1836625"/>
                  <a:gd name="connsiteY19" fmla="*/ 783229 h 1089533"/>
                  <a:gd name="connsiteX20" fmla="*/ 1766009 w 1836625"/>
                  <a:gd name="connsiteY20" fmla="*/ 771453 h 1089533"/>
                  <a:gd name="connsiteX21" fmla="*/ 1109172 w 1836625"/>
                  <a:gd name="connsiteY21" fmla="*/ 771453 h 1089533"/>
                  <a:gd name="connsiteX22" fmla="*/ 244728 w 1836625"/>
                  <a:gd name="connsiteY22" fmla="*/ 1086085 h 1089533"/>
                  <a:gd name="connsiteX23" fmla="*/ 244674 w 1836625"/>
                  <a:gd name="connsiteY23" fmla="*/ 1089503 h 1089533"/>
                  <a:gd name="connsiteX24" fmla="*/ 237424 w 1836625"/>
                  <a:gd name="connsiteY24" fmla="*/ 1088744 h 1089533"/>
                  <a:gd name="connsiteX25" fmla="*/ 235255 w 1836625"/>
                  <a:gd name="connsiteY25" fmla="*/ 1089533 h 1089533"/>
                  <a:gd name="connsiteX26" fmla="*/ 234870 w 1836625"/>
                  <a:gd name="connsiteY26" fmla="*/ 1088476 h 1089533"/>
                  <a:gd name="connsiteX27" fmla="*/ 0 w 1836625"/>
                  <a:gd name="connsiteY27" fmla="*/ 878744 h 1089533"/>
                  <a:gd name="connsiteX28" fmla="*/ 318 w 1836625"/>
                  <a:gd name="connsiteY28" fmla="*/ 877244 h 1089533"/>
                  <a:gd name="connsiteX29" fmla="*/ 318 w 1836625"/>
                  <a:gd name="connsiteY29" fmla="*/ 210841 h 1089533"/>
                  <a:gd name="connsiteX30" fmla="*/ 0 w 1836625"/>
                  <a:gd name="connsiteY30" fmla="*/ 210789 h 1089533"/>
                  <a:gd name="connsiteX31" fmla="*/ 318 w 1836625"/>
                  <a:gd name="connsiteY31" fmla="*/ 209877 h 1089533"/>
                  <a:gd name="connsiteX32" fmla="*/ 318 w 1836625"/>
                  <a:gd name="connsiteY32" fmla="*/ 193244 h 1089533"/>
                  <a:gd name="connsiteX33" fmla="*/ 6121 w 1836625"/>
                  <a:gd name="connsiteY33" fmla="*/ 193244 h 1089533"/>
                  <a:gd name="connsiteX34" fmla="*/ 234870 w 1836625"/>
                  <a:gd name="connsiteY34" fmla="*/ 1057 h 1089533"/>
                  <a:gd name="connsiteX35" fmla="*/ 235255 w 1836625"/>
                  <a:gd name="connsiteY35" fmla="*/ 0 h 1089533"/>
                  <a:gd name="connsiteX36" fmla="*/ 237424 w 1836625"/>
                  <a:gd name="connsiteY36" fmla="*/ 789 h 1089533"/>
                  <a:gd name="connsiteX37" fmla="*/ 244674 w 1836625"/>
                  <a:gd name="connsiteY37" fmla="*/ 30 h 1089533"/>
                  <a:gd name="connsiteX38" fmla="*/ 244728 w 1836625"/>
                  <a:gd name="connsiteY38" fmla="*/ 3448 h 1089533"/>
                  <a:gd name="connsiteX39" fmla="*/ 1103109 w 1836625"/>
                  <a:gd name="connsiteY39" fmla="*/ 315873 h 1089533"/>
                  <a:gd name="connsiteX40" fmla="*/ 1766009 w 1836625"/>
                  <a:gd name="connsiteY40" fmla="*/ 315873 h 1089533"/>
                  <a:gd name="connsiteX41" fmla="*/ 1766009 w 1836625"/>
                  <a:gd name="connsiteY41" fmla="*/ 304097 h 1089533"/>
                  <a:gd name="connsiteX42" fmla="*/ 1801317 w 1836625"/>
                  <a:gd name="connsiteY42" fmla="*/ 268789 h 1089533"/>
                  <a:gd name="connsiteX43" fmla="*/ 1836625 w 1836625"/>
                  <a:gd name="connsiteY43" fmla="*/ 304097 h 1089533"/>
                  <a:gd name="connsiteX0" fmla="*/ 1836625 w 1836625"/>
                  <a:gd name="connsiteY0" fmla="*/ 304097 h 1089533"/>
                  <a:gd name="connsiteX1" fmla="*/ 1836625 w 1836625"/>
                  <a:gd name="connsiteY1" fmla="*/ 351181 h 1089533"/>
                  <a:gd name="connsiteX2" fmla="*/ 1806927 w 1836625"/>
                  <a:gd name="connsiteY2" fmla="*/ 384166 h 1089533"/>
                  <a:gd name="connsiteX3" fmla="*/ 1806927 w 1836625"/>
                  <a:gd name="connsiteY3" fmla="*/ 386489 h 1089533"/>
                  <a:gd name="connsiteX4" fmla="*/ 1801317 w 1836625"/>
                  <a:gd name="connsiteY4" fmla="*/ 386489 h 1089533"/>
                  <a:gd name="connsiteX5" fmla="*/ 1086927 w 1836625"/>
                  <a:gd name="connsiteY5" fmla="*/ 386489 h 1089533"/>
                  <a:gd name="connsiteX6" fmla="*/ 1086927 w 1836625"/>
                  <a:gd name="connsiteY6" fmla="*/ 385131 h 1089533"/>
                  <a:gd name="connsiteX7" fmla="*/ 227267 w 1836625"/>
                  <a:gd name="connsiteY7" fmla="*/ 72241 h 1089533"/>
                  <a:gd name="connsiteX8" fmla="*/ 70934 w 1836625"/>
                  <a:gd name="connsiteY8" fmla="*/ 212542 h 1089533"/>
                  <a:gd name="connsiteX9" fmla="*/ 70934 w 1836625"/>
                  <a:gd name="connsiteY9" fmla="*/ 876627 h 1089533"/>
                  <a:gd name="connsiteX10" fmla="*/ 227267 w 1836625"/>
                  <a:gd name="connsiteY10" fmla="*/ 1017292 h 1089533"/>
                  <a:gd name="connsiteX11" fmla="*/ 1086927 w 1836625"/>
                  <a:gd name="connsiteY11" fmla="*/ 704402 h 1089533"/>
                  <a:gd name="connsiteX12" fmla="*/ 1086927 w 1836625"/>
                  <a:gd name="connsiteY12" fmla="*/ 700837 h 1089533"/>
                  <a:gd name="connsiteX13" fmla="*/ 1801317 w 1836625"/>
                  <a:gd name="connsiteY13" fmla="*/ 700837 h 1089533"/>
                  <a:gd name="connsiteX14" fmla="*/ 1806927 w 1836625"/>
                  <a:gd name="connsiteY14" fmla="*/ 700837 h 1089533"/>
                  <a:gd name="connsiteX15" fmla="*/ 1806927 w 1836625"/>
                  <a:gd name="connsiteY15" fmla="*/ 703161 h 1089533"/>
                  <a:gd name="connsiteX16" fmla="*/ 1836625 w 1836625"/>
                  <a:gd name="connsiteY16" fmla="*/ 736145 h 1089533"/>
                  <a:gd name="connsiteX17" fmla="*/ 1836625 w 1836625"/>
                  <a:gd name="connsiteY17" fmla="*/ 783229 h 1089533"/>
                  <a:gd name="connsiteX18" fmla="*/ 1801317 w 1836625"/>
                  <a:gd name="connsiteY18" fmla="*/ 818537 h 1089533"/>
                  <a:gd name="connsiteX19" fmla="*/ 1766009 w 1836625"/>
                  <a:gd name="connsiteY19" fmla="*/ 783229 h 1089533"/>
                  <a:gd name="connsiteX20" fmla="*/ 1766009 w 1836625"/>
                  <a:gd name="connsiteY20" fmla="*/ 771453 h 1089533"/>
                  <a:gd name="connsiteX21" fmla="*/ 1109172 w 1836625"/>
                  <a:gd name="connsiteY21" fmla="*/ 771453 h 1089533"/>
                  <a:gd name="connsiteX22" fmla="*/ 244728 w 1836625"/>
                  <a:gd name="connsiteY22" fmla="*/ 1086085 h 1089533"/>
                  <a:gd name="connsiteX23" fmla="*/ 244674 w 1836625"/>
                  <a:gd name="connsiteY23" fmla="*/ 1089503 h 1089533"/>
                  <a:gd name="connsiteX24" fmla="*/ 237424 w 1836625"/>
                  <a:gd name="connsiteY24" fmla="*/ 1088744 h 1089533"/>
                  <a:gd name="connsiteX25" fmla="*/ 235255 w 1836625"/>
                  <a:gd name="connsiteY25" fmla="*/ 1089533 h 1089533"/>
                  <a:gd name="connsiteX26" fmla="*/ 234870 w 1836625"/>
                  <a:gd name="connsiteY26" fmla="*/ 1088476 h 1089533"/>
                  <a:gd name="connsiteX27" fmla="*/ 0 w 1836625"/>
                  <a:gd name="connsiteY27" fmla="*/ 878744 h 1089533"/>
                  <a:gd name="connsiteX28" fmla="*/ 318 w 1836625"/>
                  <a:gd name="connsiteY28" fmla="*/ 877244 h 1089533"/>
                  <a:gd name="connsiteX29" fmla="*/ 318 w 1836625"/>
                  <a:gd name="connsiteY29" fmla="*/ 210841 h 1089533"/>
                  <a:gd name="connsiteX30" fmla="*/ 0 w 1836625"/>
                  <a:gd name="connsiteY30" fmla="*/ 210789 h 1089533"/>
                  <a:gd name="connsiteX31" fmla="*/ 318 w 1836625"/>
                  <a:gd name="connsiteY31" fmla="*/ 209877 h 1089533"/>
                  <a:gd name="connsiteX32" fmla="*/ 6121 w 1836625"/>
                  <a:gd name="connsiteY32" fmla="*/ 193244 h 1089533"/>
                  <a:gd name="connsiteX33" fmla="*/ 234870 w 1836625"/>
                  <a:gd name="connsiteY33" fmla="*/ 1057 h 1089533"/>
                  <a:gd name="connsiteX34" fmla="*/ 235255 w 1836625"/>
                  <a:gd name="connsiteY34" fmla="*/ 0 h 1089533"/>
                  <a:gd name="connsiteX35" fmla="*/ 237424 w 1836625"/>
                  <a:gd name="connsiteY35" fmla="*/ 789 h 1089533"/>
                  <a:gd name="connsiteX36" fmla="*/ 244674 w 1836625"/>
                  <a:gd name="connsiteY36" fmla="*/ 30 h 1089533"/>
                  <a:gd name="connsiteX37" fmla="*/ 244728 w 1836625"/>
                  <a:gd name="connsiteY37" fmla="*/ 3448 h 1089533"/>
                  <a:gd name="connsiteX38" fmla="*/ 1103109 w 1836625"/>
                  <a:gd name="connsiteY38" fmla="*/ 315873 h 1089533"/>
                  <a:gd name="connsiteX39" fmla="*/ 1766009 w 1836625"/>
                  <a:gd name="connsiteY39" fmla="*/ 315873 h 1089533"/>
                  <a:gd name="connsiteX40" fmla="*/ 1766009 w 1836625"/>
                  <a:gd name="connsiteY40" fmla="*/ 304097 h 1089533"/>
                  <a:gd name="connsiteX41" fmla="*/ 1801317 w 1836625"/>
                  <a:gd name="connsiteY41" fmla="*/ 268789 h 1089533"/>
                  <a:gd name="connsiteX42" fmla="*/ 1836625 w 1836625"/>
                  <a:gd name="connsiteY42" fmla="*/ 304097 h 1089533"/>
                  <a:gd name="connsiteX0" fmla="*/ 1836625 w 1836625"/>
                  <a:gd name="connsiteY0" fmla="*/ 304097 h 1089533"/>
                  <a:gd name="connsiteX1" fmla="*/ 1836625 w 1836625"/>
                  <a:gd name="connsiteY1" fmla="*/ 351181 h 1089533"/>
                  <a:gd name="connsiteX2" fmla="*/ 1806927 w 1836625"/>
                  <a:gd name="connsiteY2" fmla="*/ 384166 h 1089533"/>
                  <a:gd name="connsiteX3" fmla="*/ 1806927 w 1836625"/>
                  <a:gd name="connsiteY3" fmla="*/ 386489 h 1089533"/>
                  <a:gd name="connsiteX4" fmla="*/ 1801317 w 1836625"/>
                  <a:gd name="connsiteY4" fmla="*/ 386489 h 1089533"/>
                  <a:gd name="connsiteX5" fmla="*/ 1086927 w 1836625"/>
                  <a:gd name="connsiteY5" fmla="*/ 386489 h 1089533"/>
                  <a:gd name="connsiteX6" fmla="*/ 1086927 w 1836625"/>
                  <a:gd name="connsiteY6" fmla="*/ 385131 h 1089533"/>
                  <a:gd name="connsiteX7" fmla="*/ 227267 w 1836625"/>
                  <a:gd name="connsiteY7" fmla="*/ 72241 h 1089533"/>
                  <a:gd name="connsiteX8" fmla="*/ 70934 w 1836625"/>
                  <a:gd name="connsiteY8" fmla="*/ 212542 h 1089533"/>
                  <a:gd name="connsiteX9" fmla="*/ 70934 w 1836625"/>
                  <a:gd name="connsiteY9" fmla="*/ 876627 h 1089533"/>
                  <a:gd name="connsiteX10" fmla="*/ 227267 w 1836625"/>
                  <a:gd name="connsiteY10" fmla="*/ 1017292 h 1089533"/>
                  <a:gd name="connsiteX11" fmla="*/ 1086927 w 1836625"/>
                  <a:gd name="connsiteY11" fmla="*/ 704402 h 1089533"/>
                  <a:gd name="connsiteX12" fmla="*/ 1086927 w 1836625"/>
                  <a:gd name="connsiteY12" fmla="*/ 700837 h 1089533"/>
                  <a:gd name="connsiteX13" fmla="*/ 1801317 w 1836625"/>
                  <a:gd name="connsiteY13" fmla="*/ 700837 h 1089533"/>
                  <a:gd name="connsiteX14" fmla="*/ 1806927 w 1836625"/>
                  <a:gd name="connsiteY14" fmla="*/ 700837 h 1089533"/>
                  <a:gd name="connsiteX15" fmla="*/ 1806927 w 1836625"/>
                  <a:gd name="connsiteY15" fmla="*/ 703161 h 1089533"/>
                  <a:gd name="connsiteX16" fmla="*/ 1836625 w 1836625"/>
                  <a:gd name="connsiteY16" fmla="*/ 736145 h 1089533"/>
                  <a:gd name="connsiteX17" fmla="*/ 1836625 w 1836625"/>
                  <a:gd name="connsiteY17" fmla="*/ 783229 h 1089533"/>
                  <a:gd name="connsiteX18" fmla="*/ 1801317 w 1836625"/>
                  <a:gd name="connsiteY18" fmla="*/ 818537 h 1089533"/>
                  <a:gd name="connsiteX19" fmla="*/ 1766009 w 1836625"/>
                  <a:gd name="connsiteY19" fmla="*/ 783229 h 1089533"/>
                  <a:gd name="connsiteX20" fmla="*/ 1766009 w 1836625"/>
                  <a:gd name="connsiteY20" fmla="*/ 771453 h 1089533"/>
                  <a:gd name="connsiteX21" fmla="*/ 1109172 w 1836625"/>
                  <a:gd name="connsiteY21" fmla="*/ 771453 h 1089533"/>
                  <a:gd name="connsiteX22" fmla="*/ 244728 w 1836625"/>
                  <a:gd name="connsiteY22" fmla="*/ 1086085 h 1089533"/>
                  <a:gd name="connsiteX23" fmla="*/ 244674 w 1836625"/>
                  <a:gd name="connsiteY23" fmla="*/ 1089503 h 1089533"/>
                  <a:gd name="connsiteX24" fmla="*/ 237424 w 1836625"/>
                  <a:gd name="connsiteY24" fmla="*/ 1088744 h 1089533"/>
                  <a:gd name="connsiteX25" fmla="*/ 235255 w 1836625"/>
                  <a:gd name="connsiteY25" fmla="*/ 1089533 h 1089533"/>
                  <a:gd name="connsiteX26" fmla="*/ 234870 w 1836625"/>
                  <a:gd name="connsiteY26" fmla="*/ 1088476 h 1089533"/>
                  <a:gd name="connsiteX27" fmla="*/ 0 w 1836625"/>
                  <a:gd name="connsiteY27" fmla="*/ 878744 h 1089533"/>
                  <a:gd name="connsiteX28" fmla="*/ 318 w 1836625"/>
                  <a:gd name="connsiteY28" fmla="*/ 877244 h 1089533"/>
                  <a:gd name="connsiteX29" fmla="*/ 318 w 1836625"/>
                  <a:gd name="connsiteY29" fmla="*/ 210841 h 1089533"/>
                  <a:gd name="connsiteX30" fmla="*/ 0 w 1836625"/>
                  <a:gd name="connsiteY30" fmla="*/ 210789 h 1089533"/>
                  <a:gd name="connsiteX31" fmla="*/ 6121 w 1836625"/>
                  <a:gd name="connsiteY31" fmla="*/ 193244 h 1089533"/>
                  <a:gd name="connsiteX32" fmla="*/ 234870 w 1836625"/>
                  <a:gd name="connsiteY32" fmla="*/ 1057 h 1089533"/>
                  <a:gd name="connsiteX33" fmla="*/ 235255 w 1836625"/>
                  <a:gd name="connsiteY33" fmla="*/ 0 h 1089533"/>
                  <a:gd name="connsiteX34" fmla="*/ 237424 w 1836625"/>
                  <a:gd name="connsiteY34" fmla="*/ 789 h 1089533"/>
                  <a:gd name="connsiteX35" fmla="*/ 244674 w 1836625"/>
                  <a:gd name="connsiteY35" fmla="*/ 30 h 1089533"/>
                  <a:gd name="connsiteX36" fmla="*/ 244728 w 1836625"/>
                  <a:gd name="connsiteY36" fmla="*/ 3448 h 1089533"/>
                  <a:gd name="connsiteX37" fmla="*/ 1103109 w 1836625"/>
                  <a:gd name="connsiteY37" fmla="*/ 315873 h 1089533"/>
                  <a:gd name="connsiteX38" fmla="*/ 1766009 w 1836625"/>
                  <a:gd name="connsiteY38" fmla="*/ 315873 h 1089533"/>
                  <a:gd name="connsiteX39" fmla="*/ 1766009 w 1836625"/>
                  <a:gd name="connsiteY39" fmla="*/ 304097 h 1089533"/>
                  <a:gd name="connsiteX40" fmla="*/ 1801317 w 1836625"/>
                  <a:gd name="connsiteY40" fmla="*/ 268789 h 1089533"/>
                  <a:gd name="connsiteX41" fmla="*/ 1836625 w 1836625"/>
                  <a:gd name="connsiteY41" fmla="*/ 304097 h 1089533"/>
                  <a:gd name="connsiteX0" fmla="*/ 1836625 w 1836625"/>
                  <a:gd name="connsiteY0" fmla="*/ 304097 h 1089533"/>
                  <a:gd name="connsiteX1" fmla="*/ 1836625 w 1836625"/>
                  <a:gd name="connsiteY1" fmla="*/ 351181 h 1089533"/>
                  <a:gd name="connsiteX2" fmla="*/ 1806927 w 1836625"/>
                  <a:gd name="connsiteY2" fmla="*/ 384166 h 1089533"/>
                  <a:gd name="connsiteX3" fmla="*/ 1806927 w 1836625"/>
                  <a:gd name="connsiteY3" fmla="*/ 386489 h 1089533"/>
                  <a:gd name="connsiteX4" fmla="*/ 1801317 w 1836625"/>
                  <a:gd name="connsiteY4" fmla="*/ 386489 h 1089533"/>
                  <a:gd name="connsiteX5" fmla="*/ 1086927 w 1836625"/>
                  <a:gd name="connsiteY5" fmla="*/ 386489 h 1089533"/>
                  <a:gd name="connsiteX6" fmla="*/ 1086927 w 1836625"/>
                  <a:gd name="connsiteY6" fmla="*/ 385131 h 1089533"/>
                  <a:gd name="connsiteX7" fmla="*/ 227267 w 1836625"/>
                  <a:gd name="connsiteY7" fmla="*/ 72241 h 1089533"/>
                  <a:gd name="connsiteX8" fmla="*/ 70934 w 1836625"/>
                  <a:gd name="connsiteY8" fmla="*/ 212542 h 1089533"/>
                  <a:gd name="connsiteX9" fmla="*/ 70934 w 1836625"/>
                  <a:gd name="connsiteY9" fmla="*/ 876627 h 1089533"/>
                  <a:gd name="connsiteX10" fmla="*/ 227267 w 1836625"/>
                  <a:gd name="connsiteY10" fmla="*/ 1017292 h 1089533"/>
                  <a:gd name="connsiteX11" fmla="*/ 1086927 w 1836625"/>
                  <a:gd name="connsiteY11" fmla="*/ 704402 h 1089533"/>
                  <a:gd name="connsiteX12" fmla="*/ 1086927 w 1836625"/>
                  <a:gd name="connsiteY12" fmla="*/ 700837 h 1089533"/>
                  <a:gd name="connsiteX13" fmla="*/ 1801317 w 1836625"/>
                  <a:gd name="connsiteY13" fmla="*/ 700837 h 1089533"/>
                  <a:gd name="connsiteX14" fmla="*/ 1806927 w 1836625"/>
                  <a:gd name="connsiteY14" fmla="*/ 700837 h 1089533"/>
                  <a:gd name="connsiteX15" fmla="*/ 1806927 w 1836625"/>
                  <a:gd name="connsiteY15" fmla="*/ 703161 h 1089533"/>
                  <a:gd name="connsiteX16" fmla="*/ 1836625 w 1836625"/>
                  <a:gd name="connsiteY16" fmla="*/ 736145 h 1089533"/>
                  <a:gd name="connsiteX17" fmla="*/ 1836625 w 1836625"/>
                  <a:gd name="connsiteY17" fmla="*/ 783229 h 1089533"/>
                  <a:gd name="connsiteX18" fmla="*/ 1801317 w 1836625"/>
                  <a:gd name="connsiteY18" fmla="*/ 818537 h 1089533"/>
                  <a:gd name="connsiteX19" fmla="*/ 1766009 w 1836625"/>
                  <a:gd name="connsiteY19" fmla="*/ 783229 h 1089533"/>
                  <a:gd name="connsiteX20" fmla="*/ 1766009 w 1836625"/>
                  <a:gd name="connsiteY20" fmla="*/ 771453 h 1089533"/>
                  <a:gd name="connsiteX21" fmla="*/ 1109172 w 1836625"/>
                  <a:gd name="connsiteY21" fmla="*/ 771453 h 1089533"/>
                  <a:gd name="connsiteX22" fmla="*/ 244728 w 1836625"/>
                  <a:gd name="connsiteY22" fmla="*/ 1086085 h 1089533"/>
                  <a:gd name="connsiteX23" fmla="*/ 244674 w 1836625"/>
                  <a:gd name="connsiteY23" fmla="*/ 1089503 h 1089533"/>
                  <a:gd name="connsiteX24" fmla="*/ 237424 w 1836625"/>
                  <a:gd name="connsiteY24" fmla="*/ 1088744 h 1089533"/>
                  <a:gd name="connsiteX25" fmla="*/ 235255 w 1836625"/>
                  <a:gd name="connsiteY25" fmla="*/ 1089533 h 1089533"/>
                  <a:gd name="connsiteX26" fmla="*/ 234870 w 1836625"/>
                  <a:gd name="connsiteY26" fmla="*/ 1088476 h 1089533"/>
                  <a:gd name="connsiteX27" fmla="*/ 0 w 1836625"/>
                  <a:gd name="connsiteY27" fmla="*/ 878744 h 1089533"/>
                  <a:gd name="connsiteX28" fmla="*/ 318 w 1836625"/>
                  <a:gd name="connsiteY28" fmla="*/ 877244 h 1089533"/>
                  <a:gd name="connsiteX29" fmla="*/ 318 w 1836625"/>
                  <a:gd name="connsiteY29" fmla="*/ 210841 h 1089533"/>
                  <a:gd name="connsiteX30" fmla="*/ 6121 w 1836625"/>
                  <a:gd name="connsiteY30" fmla="*/ 193244 h 1089533"/>
                  <a:gd name="connsiteX31" fmla="*/ 234870 w 1836625"/>
                  <a:gd name="connsiteY31" fmla="*/ 1057 h 1089533"/>
                  <a:gd name="connsiteX32" fmla="*/ 235255 w 1836625"/>
                  <a:gd name="connsiteY32" fmla="*/ 0 h 1089533"/>
                  <a:gd name="connsiteX33" fmla="*/ 237424 w 1836625"/>
                  <a:gd name="connsiteY33" fmla="*/ 789 h 1089533"/>
                  <a:gd name="connsiteX34" fmla="*/ 244674 w 1836625"/>
                  <a:gd name="connsiteY34" fmla="*/ 30 h 1089533"/>
                  <a:gd name="connsiteX35" fmla="*/ 244728 w 1836625"/>
                  <a:gd name="connsiteY35" fmla="*/ 3448 h 1089533"/>
                  <a:gd name="connsiteX36" fmla="*/ 1103109 w 1836625"/>
                  <a:gd name="connsiteY36" fmla="*/ 315873 h 1089533"/>
                  <a:gd name="connsiteX37" fmla="*/ 1766009 w 1836625"/>
                  <a:gd name="connsiteY37" fmla="*/ 315873 h 1089533"/>
                  <a:gd name="connsiteX38" fmla="*/ 1766009 w 1836625"/>
                  <a:gd name="connsiteY38" fmla="*/ 304097 h 1089533"/>
                  <a:gd name="connsiteX39" fmla="*/ 1801317 w 1836625"/>
                  <a:gd name="connsiteY39" fmla="*/ 268789 h 1089533"/>
                  <a:gd name="connsiteX40" fmla="*/ 1836625 w 1836625"/>
                  <a:gd name="connsiteY40" fmla="*/ 304097 h 1089533"/>
                  <a:gd name="connsiteX0" fmla="*/ 1836625 w 1836625"/>
                  <a:gd name="connsiteY0" fmla="*/ 304097 h 1089533"/>
                  <a:gd name="connsiteX1" fmla="*/ 1836625 w 1836625"/>
                  <a:gd name="connsiteY1" fmla="*/ 351181 h 1089533"/>
                  <a:gd name="connsiteX2" fmla="*/ 1806927 w 1836625"/>
                  <a:gd name="connsiteY2" fmla="*/ 384166 h 1089533"/>
                  <a:gd name="connsiteX3" fmla="*/ 1806927 w 1836625"/>
                  <a:gd name="connsiteY3" fmla="*/ 386489 h 1089533"/>
                  <a:gd name="connsiteX4" fmla="*/ 1801317 w 1836625"/>
                  <a:gd name="connsiteY4" fmla="*/ 386489 h 1089533"/>
                  <a:gd name="connsiteX5" fmla="*/ 1086927 w 1836625"/>
                  <a:gd name="connsiteY5" fmla="*/ 386489 h 1089533"/>
                  <a:gd name="connsiteX6" fmla="*/ 1086927 w 1836625"/>
                  <a:gd name="connsiteY6" fmla="*/ 385131 h 1089533"/>
                  <a:gd name="connsiteX7" fmla="*/ 227267 w 1836625"/>
                  <a:gd name="connsiteY7" fmla="*/ 72241 h 1089533"/>
                  <a:gd name="connsiteX8" fmla="*/ 70934 w 1836625"/>
                  <a:gd name="connsiteY8" fmla="*/ 212542 h 1089533"/>
                  <a:gd name="connsiteX9" fmla="*/ 70934 w 1836625"/>
                  <a:gd name="connsiteY9" fmla="*/ 876627 h 1089533"/>
                  <a:gd name="connsiteX10" fmla="*/ 227267 w 1836625"/>
                  <a:gd name="connsiteY10" fmla="*/ 1017292 h 1089533"/>
                  <a:gd name="connsiteX11" fmla="*/ 1086927 w 1836625"/>
                  <a:gd name="connsiteY11" fmla="*/ 704402 h 1089533"/>
                  <a:gd name="connsiteX12" fmla="*/ 1086927 w 1836625"/>
                  <a:gd name="connsiteY12" fmla="*/ 700837 h 1089533"/>
                  <a:gd name="connsiteX13" fmla="*/ 1801317 w 1836625"/>
                  <a:gd name="connsiteY13" fmla="*/ 700837 h 1089533"/>
                  <a:gd name="connsiteX14" fmla="*/ 1806927 w 1836625"/>
                  <a:gd name="connsiteY14" fmla="*/ 700837 h 1089533"/>
                  <a:gd name="connsiteX15" fmla="*/ 1806927 w 1836625"/>
                  <a:gd name="connsiteY15" fmla="*/ 703161 h 1089533"/>
                  <a:gd name="connsiteX16" fmla="*/ 1836625 w 1836625"/>
                  <a:gd name="connsiteY16" fmla="*/ 736145 h 1089533"/>
                  <a:gd name="connsiteX17" fmla="*/ 1836625 w 1836625"/>
                  <a:gd name="connsiteY17" fmla="*/ 783229 h 1089533"/>
                  <a:gd name="connsiteX18" fmla="*/ 1801317 w 1836625"/>
                  <a:gd name="connsiteY18" fmla="*/ 818537 h 1089533"/>
                  <a:gd name="connsiteX19" fmla="*/ 1766009 w 1836625"/>
                  <a:gd name="connsiteY19" fmla="*/ 783229 h 1089533"/>
                  <a:gd name="connsiteX20" fmla="*/ 1766009 w 1836625"/>
                  <a:gd name="connsiteY20" fmla="*/ 771453 h 1089533"/>
                  <a:gd name="connsiteX21" fmla="*/ 1109172 w 1836625"/>
                  <a:gd name="connsiteY21" fmla="*/ 771453 h 1089533"/>
                  <a:gd name="connsiteX22" fmla="*/ 244728 w 1836625"/>
                  <a:gd name="connsiteY22" fmla="*/ 1086085 h 1089533"/>
                  <a:gd name="connsiteX23" fmla="*/ 244674 w 1836625"/>
                  <a:gd name="connsiteY23" fmla="*/ 1089503 h 1089533"/>
                  <a:gd name="connsiteX24" fmla="*/ 237424 w 1836625"/>
                  <a:gd name="connsiteY24" fmla="*/ 1088744 h 1089533"/>
                  <a:gd name="connsiteX25" fmla="*/ 235255 w 1836625"/>
                  <a:gd name="connsiteY25" fmla="*/ 1089533 h 1089533"/>
                  <a:gd name="connsiteX26" fmla="*/ 234870 w 1836625"/>
                  <a:gd name="connsiteY26" fmla="*/ 1088476 h 1089533"/>
                  <a:gd name="connsiteX27" fmla="*/ 0 w 1836625"/>
                  <a:gd name="connsiteY27" fmla="*/ 878744 h 1089533"/>
                  <a:gd name="connsiteX28" fmla="*/ 318 w 1836625"/>
                  <a:gd name="connsiteY28" fmla="*/ 877244 h 1089533"/>
                  <a:gd name="connsiteX29" fmla="*/ 6121 w 1836625"/>
                  <a:gd name="connsiteY29" fmla="*/ 193244 h 1089533"/>
                  <a:gd name="connsiteX30" fmla="*/ 234870 w 1836625"/>
                  <a:gd name="connsiteY30" fmla="*/ 1057 h 1089533"/>
                  <a:gd name="connsiteX31" fmla="*/ 235255 w 1836625"/>
                  <a:gd name="connsiteY31" fmla="*/ 0 h 1089533"/>
                  <a:gd name="connsiteX32" fmla="*/ 237424 w 1836625"/>
                  <a:gd name="connsiteY32" fmla="*/ 789 h 1089533"/>
                  <a:gd name="connsiteX33" fmla="*/ 244674 w 1836625"/>
                  <a:gd name="connsiteY33" fmla="*/ 30 h 1089533"/>
                  <a:gd name="connsiteX34" fmla="*/ 244728 w 1836625"/>
                  <a:gd name="connsiteY34" fmla="*/ 3448 h 1089533"/>
                  <a:gd name="connsiteX35" fmla="*/ 1103109 w 1836625"/>
                  <a:gd name="connsiteY35" fmla="*/ 315873 h 1089533"/>
                  <a:gd name="connsiteX36" fmla="*/ 1766009 w 1836625"/>
                  <a:gd name="connsiteY36" fmla="*/ 315873 h 1089533"/>
                  <a:gd name="connsiteX37" fmla="*/ 1766009 w 1836625"/>
                  <a:gd name="connsiteY37" fmla="*/ 304097 h 1089533"/>
                  <a:gd name="connsiteX38" fmla="*/ 1801317 w 1836625"/>
                  <a:gd name="connsiteY38" fmla="*/ 268789 h 1089533"/>
                  <a:gd name="connsiteX39" fmla="*/ 1836625 w 1836625"/>
                  <a:gd name="connsiteY39" fmla="*/ 304097 h 1089533"/>
                  <a:gd name="connsiteX0" fmla="*/ 1837006 w 1837006"/>
                  <a:gd name="connsiteY0" fmla="*/ 304097 h 1089533"/>
                  <a:gd name="connsiteX1" fmla="*/ 1837006 w 1837006"/>
                  <a:gd name="connsiteY1" fmla="*/ 351181 h 1089533"/>
                  <a:gd name="connsiteX2" fmla="*/ 1807308 w 1837006"/>
                  <a:gd name="connsiteY2" fmla="*/ 384166 h 1089533"/>
                  <a:gd name="connsiteX3" fmla="*/ 1807308 w 1837006"/>
                  <a:gd name="connsiteY3" fmla="*/ 386489 h 1089533"/>
                  <a:gd name="connsiteX4" fmla="*/ 1801698 w 1837006"/>
                  <a:gd name="connsiteY4" fmla="*/ 386489 h 1089533"/>
                  <a:gd name="connsiteX5" fmla="*/ 1087308 w 1837006"/>
                  <a:gd name="connsiteY5" fmla="*/ 386489 h 1089533"/>
                  <a:gd name="connsiteX6" fmla="*/ 1087308 w 1837006"/>
                  <a:gd name="connsiteY6" fmla="*/ 385131 h 1089533"/>
                  <a:gd name="connsiteX7" fmla="*/ 227648 w 1837006"/>
                  <a:gd name="connsiteY7" fmla="*/ 72241 h 1089533"/>
                  <a:gd name="connsiteX8" fmla="*/ 71315 w 1837006"/>
                  <a:gd name="connsiteY8" fmla="*/ 212542 h 1089533"/>
                  <a:gd name="connsiteX9" fmla="*/ 71315 w 1837006"/>
                  <a:gd name="connsiteY9" fmla="*/ 876627 h 1089533"/>
                  <a:gd name="connsiteX10" fmla="*/ 227648 w 1837006"/>
                  <a:gd name="connsiteY10" fmla="*/ 1017292 h 1089533"/>
                  <a:gd name="connsiteX11" fmla="*/ 1087308 w 1837006"/>
                  <a:gd name="connsiteY11" fmla="*/ 704402 h 1089533"/>
                  <a:gd name="connsiteX12" fmla="*/ 1087308 w 1837006"/>
                  <a:gd name="connsiteY12" fmla="*/ 700837 h 1089533"/>
                  <a:gd name="connsiteX13" fmla="*/ 1801698 w 1837006"/>
                  <a:gd name="connsiteY13" fmla="*/ 700837 h 1089533"/>
                  <a:gd name="connsiteX14" fmla="*/ 1807308 w 1837006"/>
                  <a:gd name="connsiteY14" fmla="*/ 700837 h 1089533"/>
                  <a:gd name="connsiteX15" fmla="*/ 1807308 w 1837006"/>
                  <a:gd name="connsiteY15" fmla="*/ 703161 h 1089533"/>
                  <a:gd name="connsiteX16" fmla="*/ 1837006 w 1837006"/>
                  <a:gd name="connsiteY16" fmla="*/ 736145 h 1089533"/>
                  <a:gd name="connsiteX17" fmla="*/ 1837006 w 1837006"/>
                  <a:gd name="connsiteY17" fmla="*/ 783229 h 1089533"/>
                  <a:gd name="connsiteX18" fmla="*/ 1801698 w 1837006"/>
                  <a:gd name="connsiteY18" fmla="*/ 818537 h 1089533"/>
                  <a:gd name="connsiteX19" fmla="*/ 1766390 w 1837006"/>
                  <a:gd name="connsiteY19" fmla="*/ 783229 h 1089533"/>
                  <a:gd name="connsiteX20" fmla="*/ 1766390 w 1837006"/>
                  <a:gd name="connsiteY20" fmla="*/ 771453 h 1089533"/>
                  <a:gd name="connsiteX21" fmla="*/ 1109553 w 1837006"/>
                  <a:gd name="connsiteY21" fmla="*/ 771453 h 1089533"/>
                  <a:gd name="connsiteX22" fmla="*/ 245109 w 1837006"/>
                  <a:gd name="connsiteY22" fmla="*/ 1086085 h 1089533"/>
                  <a:gd name="connsiteX23" fmla="*/ 245055 w 1837006"/>
                  <a:gd name="connsiteY23" fmla="*/ 1089503 h 1089533"/>
                  <a:gd name="connsiteX24" fmla="*/ 237805 w 1837006"/>
                  <a:gd name="connsiteY24" fmla="*/ 1088744 h 1089533"/>
                  <a:gd name="connsiteX25" fmla="*/ 235636 w 1837006"/>
                  <a:gd name="connsiteY25" fmla="*/ 1089533 h 1089533"/>
                  <a:gd name="connsiteX26" fmla="*/ 235251 w 1837006"/>
                  <a:gd name="connsiteY26" fmla="*/ 1088476 h 1089533"/>
                  <a:gd name="connsiteX27" fmla="*/ 381 w 1837006"/>
                  <a:gd name="connsiteY27" fmla="*/ 878744 h 1089533"/>
                  <a:gd name="connsiteX28" fmla="*/ 699 w 1837006"/>
                  <a:gd name="connsiteY28" fmla="*/ 877244 h 1089533"/>
                  <a:gd name="connsiteX29" fmla="*/ 6502 w 1837006"/>
                  <a:gd name="connsiteY29" fmla="*/ 193244 h 1089533"/>
                  <a:gd name="connsiteX30" fmla="*/ 235251 w 1837006"/>
                  <a:gd name="connsiteY30" fmla="*/ 1057 h 1089533"/>
                  <a:gd name="connsiteX31" fmla="*/ 235636 w 1837006"/>
                  <a:gd name="connsiteY31" fmla="*/ 0 h 1089533"/>
                  <a:gd name="connsiteX32" fmla="*/ 237805 w 1837006"/>
                  <a:gd name="connsiteY32" fmla="*/ 789 h 1089533"/>
                  <a:gd name="connsiteX33" fmla="*/ 245055 w 1837006"/>
                  <a:gd name="connsiteY33" fmla="*/ 30 h 1089533"/>
                  <a:gd name="connsiteX34" fmla="*/ 245109 w 1837006"/>
                  <a:gd name="connsiteY34" fmla="*/ 3448 h 1089533"/>
                  <a:gd name="connsiteX35" fmla="*/ 1103490 w 1837006"/>
                  <a:gd name="connsiteY35" fmla="*/ 315873 h 1089533"/>
                  <a:gd name="connsiteX36" fmla="*/ 1766390 w 1837006"/>
                  <a:gd name="connsiteY36" fmla="*/ 315873 h 1089533"/>
                  <a:gd name="connsiteX37" fmla="*/ 1766390 w 1837006"/>
                  <a:gd name="connsiteY37" fmla="*/ 304097 h 1089533"/>
                  <a:gd name="connsiteX38" fmla="*/ 1801698 w 1837006"/>
                  <a:gd name="connsiteY38" fmla="*/ 268789 h 1089533"/>
                  <a:gd name="connsiteX39" fmla="*/ 1837006 w 1837006"/>
                  <a:gd name="connsiteY39" fmla="*/ 304097 h 1089533"/>
                  <a:gd name="connsiteX0" fmla="*/ 1837006 w 1837006"/>
                  <a:gd name="connsiteY0" fmla="*/ 304097 h 1089533"/>
                  <a:gd name="connsiteX1" fmla="*/ 1837006 w 1837006"/>
                  <a:gd name="connsiteY1" fmla="*/ 351181 h 1089533"/>
                  <a:gd name="connsiteX2" fmla="*/ 1807308 w 1837006"/>
                  <a:gd name="connsiteY2" fmla="*/ 384166 h 1089533"/>
                  <a:gd name="connsiteX3" fmla="*/ 1807308 w 1837006"/>
                  <a:gd name="connsiteY3" fmla="*/ 386489 h 1089533"/>
                  <a:gd name="connsiteX4" fmla="*/ 1801698 w 1837006"/>
                  <a:gd name="connsiteY4" fmla="*/ 386489 h 1089533"/>
                  <a:gd name="connsiteX5" fmla="*/ 1087308 w 1837006"/>
                  <a:gd name="connsiteY5" fmla="*/ 386489 h 1089533"/>
                  <a:gd name="connsiteX6" fmla="*/ 1087308 w 1837006"/>
                  <a:gd name="connsiteY6" fmla="*/ 385131 h 1089533"/>
                  <a:gd name="connsiteX7" fmla="*/ 227648 w 1837006"/>
                  <a:gd name="connsiteY7" fmla="*/ 72241 h 1089533"/>
                  <a:gd name="connsiteX8" fmla="*/ 71315 w 1837006"/>
                  <a:gd name="connsiteY8" fmla="*/ 212542 h 1089533"/>
                  <a:gd name="connsiteX9" fmla="*/ 71315 w 1837006"/>
                  <a:gd name="connsiteY9" fmla="*/ 876627 h 1089533"/>
                  <a:gd name="connsiteX10" fmla="*/ 227648 w 1837006"/>
                  <a:gd name="connsiteY10" fmla="*/ 1017292 h 1089533"/>
                  <a:gd name="connsiteX11" fmla="*/ 1087308 w 1837006"/>
                  <a:gd name="connsiteY11" fmla="*/ 704402 h 1089533"/>
                  <a:gd name="connsiteX12" fmla="*/ 1087308 w 1837006"/>
                  <a:gd name="connsiteY12" fmla="*/ 700837 h 1089533"/>
                  <a:gd name="connsiteX13" fmla="*/ 1801698 w 1837006"/>
                  <a:gd name="connsiteY13" fmla="*/ 700837 h 1089533"/>
                  <a:gd name="connsiteX14" fmla="*/ 1807308 w 1837006"/>
                  <a:gd name="connsiteY14" fmla="*/ 700837 h 1089533"/>
                  <a:gd name="connsiteX15" fmla="*/ 1807308 w 1837006"/>
                  <a:gd name="connsiteY15" fmla="*/ 703161 h 1089533"/>
                  <a:gd name="connsiteX16" fmla="*/ 1837006 w 1837006"/>
                  <a:gd name="connsiteY16" fmla="*/ 736145 h 1089533"/>
                  <a:gd name="connsiteX17" fmla="*/ 1837006 w 1837006"/>
                  <a:gd name="connsiteY17" fmla="*/ 783229 h 1089533"/>
                  <a:gd name="connsiteX18" fmla="*/ 1801698 w 1837006"/>
                  <a:gd name="connsiteY18" fmla="*/ 818537 h 1089533"/>
                  <a:gd name="connsiteX19" fmla="*/ 1766390 w 1837006"/>
                  <a:gd name="connsiteY19" fmla="*/ 783229 h 1089533"/>
                  <a:gd name="connsiteX20" fmla="*/ 1766390 w 1837006"/>
                  <a:gd name="connsiteY20" fmla="*/ 771453 h 1089533"/>
                  <a:gd name="connsiteX21" fmla="*/ 1109553 w 1837006"/>
                  <a:gd name="connsiteY21" fmla="*/ 771453 h 1089533"/>
                  <a:gd name="connsiteX22" fmla="*/ 245109 w 1837006"/>
                  <a:gd name="connsiteY22" fmla="*/ 1086085 h 1089533"/>
                  <a:gd name="connsiteX23" fmla="*/ 245055 w 1837006"/>
                  <a:gd name="connsiteY23" fmla="*/ 1089503 h 1089533"/>
                  <a:gd name="connsiteX24" fmla="*/ 237805 w 1837006"/>
                  <a:gd name="connsiteY24" fmla="*/ 1088744 h 1089533"/>
                  <a:gd name="connsiteX25" fmla="*/ 235636 w 1837006"/>
                  <a:gd name="connsiteY25" fmla="*/ 1089533 h 1089533"/>
                  <a:gd name="connsiteX26" fmla="*/ 235251 w 1837006"/>
                  <a:gd name="connsiteY26" fmla="*/ 1088476 h 1089533"/>
                  <a:gd name="connsiteX27" fmla="*/ 381 w 1837006"/>
                  <a:gd name="connsiteY27" fmla="*/ 878744 h 1089533"/>
                  <a:gd name="connsiteX28" fmla="*/ 699 w 1837006"/>
                  <a:gd name="connsiteY28" fmla="*/ 877244 h 1089533"/>
                  <a:gd name="connsiteX29" fmla="*/ 6502 w 1837006"/>
                  <a:gd name="connsiteY29" fmla="*/ 193244 h 1089533"/>
                  <a:gd name="connsiteX30" fmla="*/ 235251 w 1837006"/>
                  <a:gd name="connsiteY30" fmla="*/ 1057 h 1089533"/>
                  <a:gd name="connsiteX31" fmla="*/ 235636 w 1837006"/>
                  <a:gd name="connsiteY31" fmla="*/ 0 h 1089533"/>
                  <a:gd name="connsiteX32" fmla="*/ 237805 w 1837006"/>
                  <a:gd name="connsiteY32" fmla="*/ 789 h 1089533"/>
                  <a:gd name="connsiteX33" fmla="*/ 245055 w 1837006"/>
                  <a:gd name="connsiteY33" fmla="*/ 30 h 1089533"/>
                  <a:gd name="connsiteX34" fmla="*/ 1103490 w 1837006"/>
                  <a:gd name="connsiteY34" fmla="*/ 315873 h 1089533"/>
                  <a:gd name="connsiteX35" fmla="*/ 1766390 w 1837006"/>
                  <a:gd name="connsiteY35" fmla="*/ 315873 h 1089533"/>
                  <a:gd name="connsiteX36" fmla="*/ 1766390 w 1837006"/>
                  <a:gd name="connsiteY36" fmla="*/ 304097 h 1089533"/>
                  <a:gd name="connsiteX37" fmla="*/ 1801698 w 1837006"/>
                  <a:gd name="connsiteY37" fmla="*/ 268789 h 1089533"/>
                  <a:gd name="connsiteX38" fmla="*/ 1837006 w 1837006"/>
                  <a:gd name="connsiteY38" fmla="*/ 304097 h 1089533"/>
                  <a:gd name="connsiteX0" fmla="*/ 1837006 w 1837006"/>
                  <a:gd name="connsiteY0" fmla="*/ 304097 h 1089533"/>
                  <a:gd name="connsiteX1" fmla="*/ 1837006 w 1837006"/>
                  <a:gd name="connsiteY1" fmla="*/ 351181 h 1089533"/>
                  <a:gd name="connsiteX2" fmla="*/ 1807308 w 1837006"/>
                  <a:gd name="connsiteY2" fmla="*/ 384166 h 1089533"/>
                  <a:gd name="connsiteX3" fmla="*/ 1807308 w 1837006"/>
                  <a:gd name="connsiteY3" fmla="*/ 386489 h 1089533"/>
                  <a:gd name="connsiteX4" fmla="*/ 1801698 w 1837006"/>
                  <a:gd name="connsiteY4" fmla="*/ 386489 h 1089533"/>
                  <a:gd name="connsiteX5" fmla="*/ 1087308 w 1837006"/>
                  <a:gd name="connsiteY5" fmla="*/ 386489 h 1089533"/>
                  <a:gd name="connsiteX6" fmla="*/ 1087308 w 1837006"/>
                  <a:gd name="connsiteY6" fmla="*/ 385131 h 1089533"/>
                  <a:gd name="connsiteX7" fmla="*/ 227648 w 1837006"/>
                  <a:gd name="connsiteY7" fmla="*/ 72241 h 1089533"/>
                  <a:gd name="connsiteX8" fmla="*/ 71315 w 1837006"/>
                  <a:gd name="connsiteY8" fmla="*/ 212542 h 1089533"/>
                  <a:gd name="connsiteX9" fmla="*/ 71315 w 1837006"/>
                  <a:gd name="connsiteY9" fmla="*/ 876627 h 1089533"/>
                  <a:gd name="connsiteX10" fmla="*/ 227648 w 1837006"/>
                  <a:gd name="connsiteY10" fmla="*/ 1017292 h 1089533"/>
                  <a:gd name="connsiteX11" fmla="*/ 1087308 w 1837006"/>
                  <a:gd name="connsiteY11" fmla="*/ 704402 h 1089533"/>
                  <a:gd name="connsiteX12" fmla="*/ 1087308 w 1837006"/>
                  <a:gd name="connsiteY12" fmla="*/ 700837 h 1089533"/>
                  <a:gd name="connsiteX13" fmla="*/ 1801698 w 1837006"/>
                  <a:gd name="connsiteY13" fmla="*/ 700837 h 1089533"/>
                  <a:gd name="connsiteX14" fmla="*/ 1807308 w 1837006"/>
                  <a:gd name="connsiteY14" fmla="*/ 700837 h 1089533"/>
                  <a:gd name="connsiteX15" fmla="*/ 1807308 w 1837006"/>
                  <a:gd name="connsiteY15" fmla="*/ 703161 h 1089533"/>
                  <a:gd name="connsiteX16" fmla="*/ 1837006 w 1837006"/>
                  <a:gd name="connsiteY16" fmla="*/ 736145 h 1089533"/>
                  <a:gd name="connsiteX17" fmla="*/ 1837006 w 1837006"/>
                  <a:gd name="connsiteY17" fmla="*/ 783229 h 1089533"/>
                  <a:gd name="connsiteX18" fmla="*/ 1801698 w 1837006"/>
                  <a:gd name="connsiteY18" fmla="*/ 818537 h 1089533"/>
                  <a:gd name="connsiteX19" fmla="*/ 1766390 w 1837006"/>
                  <a:gd name="connsiteY19" fmla="*/ 783229 h 1089533"/>
                  <a:gd name="connsiteX20" fmla="*/ 1766390 w 1837006"/>
                  <a:gd name="connsiteY20" fmla="*/ 771453 h 1089533"/>
                  <a:gd name="connsiteX21" fmla="*/ 1109553 w 1837006"/>
                  <a:gd name="connsiteY21" fmla="*/ 771453 h 1089533"/>
                  <a:gd name="connsiteX22" fmla="*/ 245109 w 1837006"/>
                  <a:gd name="connsiteY22" fmla="*/ 1086085 h 1089533"/>
                  <a:gd name="connsiteX23" fmla="*/ 245055 w 1837006"/>
                  <a:gd name="connsiteY23" fmla="*/ 1089503 h 1089533"/>
                  <a:gd name="connsiteX24" fmla="*/ 237805 w 1837006"/>
                  <a:gd name="connsiteY24" fmla="*/ 1088744 h 1089533"/>
                  <a:gd name="connsiteX25" fmla="*/ 235636 w 1837006"/>
                  <a:gd name="connsiteY25" fmla="*/ 1089533 h 1089533"/>
                  <a:gd name="connsiteX26" fmla="*/ 235251 w 1837006"/>
                  <a:gd name="connsiteY26" fmla="*/ 1088476 h 1089533"/>
                  <a:gd name="connsiteX27" fmla="*/ 381 w 1837006"/>
                  <a:gd name="connsiteY27" fmla="*/ 878744 h 1089533"/>
                  <a:gd name="connsiteX28" fmla="*/ 699 w 1837006"/>
                  <a:gd name="connsiteY28" fmla="*/ 877244 h 1089533"/>
                  <a:gd name="connsiteX29" fmla="*/ 6502 w 1837006"/>
                  <a:gd name="connsiteY29" fmla="*/ 193244 h 1089533"/>
                  <a:gd name="connsiteX30" fmla="*/ 235251 w 1837006"/>
                  <a:gd name="connsiteY30" fmla="*/ 1057 h 1089533"/>
                  <a:gd name="connsiteX31" fmla="*/ 235636 w 1837006"/>
                  <a:gd name="connsiteY31" fmla="*/ 0 h 1089533"/>
                  <a:gd name="connsiteX32" fmla="*/ 237805 w 1837006"/>
                  <a:gd name="connsiteY32" fmla="*/ 789 h 1089533"/>
                  <a:gd name="connsiteX33" fmla="*/ 1103490 w 1837006"/>
                  <a:gd name="connsiteY33" fmla="*/ 315873 h 1089533"/>
                  <a:gd name="connsiteX34" fmla="*/ 1766390 w 1837006"/>
                  <a:gd name="connsiteY34" fmla="*/ 315873 h 1089533"/>
                  <a:gd name="connsiteX35" fmla="*/ 1766390 w 1837006"/>
                  <a:gd name="connsiteY35" fmla="*/ 304097 h 1089533"/>
                  <a:gd name="connsiteX36" fmla="*/ 1801698 w 1837006"/>
                  <a:gd name="connsiteY36" fmla="*/ 268789 h 1089533"/>
                  <a:gd name="connsiteX37" fmla="*/ 1837006 w 1837006"/>
                  <a:gd name="connsiteY37" fmla="*/ 304097 h 1089533"/>
                  <a:gd name="connsiteX0" fmla="*/ 1837006 w 1837006"/>
                  <a:gd name="connsiteY0" fmla="*/ 304097 h 1089533"/>
                  <a:gd name="connsiteX1" fmla="*/ 1837006 w 1837006"/>
                  <a:gd name="connsiteY1" fmla="*/ 351181 h 1089533"/>
                  <a:gd name="connsiteX2" fmla="*/ 1807308 w 1837006"/>
                  <a:gd name="connsiteY2" fmla="*/ 384166 h 1089533"/>
                  <a:gd name="connsiteX3" fmla="*/ 1807308 w 1837006"/>
                  <a:gd name="connsiteY3" fmla="*/ 386489 h 1089533"/>
                  <a:gd name="connsiteX4" fmla="*/ 1801698 w 1837006"/>
                  <a:gd name="connsiteY4" fmla="*/ 386489 h 1089533"/>
                  <a:gd name="connsiteX5" fmla="*/ 1087308 w 1837006"/>
                  <a:gd name="connsiteY5" fmla="*/ 386489 h 1089533"/>
                  <a:gd name="connsiteX6" fmla="*/ 1087308 w 1837006"/>
                  <a:gd name="connsiteY6" fmla="*/ 385131 h 1089533"/>
                  <a:gd name="connsiteX7" fmla="*/ 227648 w 1837006"/>
                  <a:gd name="connsiteY7" fmla="*/ 72241 h 1089533"/>
                  <a:gd name="connsiteX8" fmla="*/ 71315 w 1837006"/>
                  <a:gd name="connsiteY8" fmla="*/ 212542 h 1089533"/>
                  <a:gd name="connsiteX9" fmla="*/ 71315 w 1837006"/>
                  <a:gd name="connsiteY9" fmla="*/ 876627 h 1089533"/>
                  <a:gd name="connsiteX10" fmla="*/ 227648 w 1837006"/>
                  <a:gd name="connsiteY10" fmla="*/ 1017292 h 1089533"/>
                  <a:gd name="connsiteX11" fmla="*/ 1087308 w 1837006"/>
                  <a:gd name="connsiteY11" fmla="*/ 704402 h 1089533"/>
                  <a:gd name="connsiteX12" fmla="*/ 1087308 w 1837006"/>
                  <a:gd name="connsiteY12" fmla="*/ 700837 h 1089533"/>
                  <a:gd name="connsiteX13" fmla="*/ 1801698 w 1837006"/>
                  <a:gd name="connsiteY13" fmla="*/ 700837 h 1089533"/>
                  <a:gd name="connsiteX14" fmla="*/ 1807308 w 1837006"/>
                  <a:gd name="connsiteY14" fmla="*/ 700837 h 1089533"/>
                  <a:gd name="connsiteX15" fmla="*/ 1807308 w 1837006"/>
                  <a:gd name="connsiteY15" fmla="*/ 703161 h 1089533"/>
                  <a:gd name="connsiteX16" fmla="*/ 1837006 w 1837006"/>
                  <a:gd name="connsiteY16" fmla="*/ 736145 h 1089533"/>
                  <a:gd name="connsiteX17" fmla="*/ 1837006 w 1837006"/>
                  <a:gd name="connsiteY17" fmla="*/ 783229 h 1089533"/>
                  <a:gd name="connsiteX18" fmla="*/ 1801698 w 1837006"/>
                  <a:gd name="connsiteY18" fmla="*/ 818537 h 1089533"/>
                  <a:gd name="connsiteX19" fmla="*/ 1766390 w 1837006"/>
                  <a:gd name="connsiteY19" fmla="*/ 783229 h 1089533"/>
                  <a:gd name="connsiteX20" fmla="*/ 1766390 w 1837006"/>
                  <a:gd name="connsiteY20" fmla="*/ 771453 h 1089533"/>
                  <a:gd name="connsiteX21" fmla="*/ 1109553 w 1837006"/>
                  <a:gd name="connsiteY21" fmla="*/ 771453 h 1089533"/>
                  <a:gd name="connsiteX22" fmla="*/ 245109 w 1837006"/>
                  <a:gd name="connsiteY22" fmla="*/ 1086085 h 1089533"/>
                  <a:gd name="connsiteX23" fmla="*/ 245054 w 1837006"/>
                  <a:gd name="connsiteY23" fmla="*/ 1089506 h 1089533"/>
                  <a:gd name="connsiteX24" fmla="*/ 237805 w 1837006"/>
                  <a:gd name="connsiteY24" fmla="*/ 1088744 h 1089533"/>
                  <a:gd name="connsiteX25" fmla="*/ 235636 w 1837006"/>
                  <a:gd name="connsiteY25" fmla="*/ 1089533 h 1089533"/>
                  <a:gd name="connsiteX26" fmla="*/ 235251 w 1837006"/>
                  <a:gd name="connsiteY26" fmla="*/ 1088476 h 1089533"/>
                  <a:gd name="connsiteX27" fmla="*/ 381 w 1837006"/>
                  <a:gd name="connsiteY27" fmla="*/ 878744 h 1089533"/>
                  <a:gd name="connsiteX28" fmla="*/ 699 w 1837006"/>
                  <a:gd name="connsiteY28" fmla="*/ 877244 h 1089533"/>
                  <a:gd name="connsiteX29" fmla="*/ 6502 w 1837006"/>
                  <a:gd name="connsiteY29" fmla="*/ 193244 h 1089533"/>
                  <a:gd name="connsiteX30" fmla="*/ 235251 w 1837006"/>
                  <a:gd name="connsiteY30" fmla="*/ 1057 h 1089533"/>
                  <a:gd name="connsiteX31" fmla="*/ 235636 w 1837006"/>
                  <a:gd name="connsiteY31" fmla="*/ 0 h 1089533"/>
                  <a:gd name="connsiteX32" fmla="*/ 237805 w 1837006"/>
                  <a:gd name="connsiteY32" fmla="*/ 789 h 1089533"/>
                  <a:gd name="connsiteX33" fmla="*/ 1103490 w 1837006"/>
                  <a:gd name="connsiteY33" fmla="*/ 315873 h 1089533"/>
                  <a:gd name="connsiteX34" fmla="*/ 1766390 w 1837006"/>
                  <a:gd name="connsiteY34" fmla="*/ 315873 h 1089533"/>
                  <a:gd name="connsiteX35" fmla="*/ 1766390 w 1837006"/>
                  <a:gd name="connsiteY35" fmla="*/ 304097 h 1089533"/>
                  <a:gd name="connsiteX36" fmla="*/ 1801698 w 1837006"/>
                  <a:gd name="connsiteY36" fmla="*/ 268789 h 1089533"/>
                  <a:gd name="connsiteX37" fmla="*/ 1837006 w 1837006"/>
                  <a:gd name="connsiteY37" fmla="*/ 304097 h 1089533"/>
                  <a:gd name="connsiteX0" fmla="*/ 1837006 w 1837006"/>
                  <a:gd name="connsiteY0" fmla="*/ 304097 h 1089813"/>
                  <a:gd name="connsiteX1" fmla="*/ 1837006 w 1837006"/>
                  <a:gd name="connsiteY1" fmla="*/ 351181 h 1089813"/>
                  <a:gd name="connsiteX2" fmla="*/ 1807308 w 1837006"/>
                  <a:gd name="connsiteY2" fmla="*/ 384166 h 1089813"/>
                  <a:gd name="connsiteX3" fmla="*/ 1807308 w 1837006"/>
                  <a:gd name="connsiteY3" fmla="*/ 386489 h 1089813"/>
                  <a:gd name="connsiteX4" fmla="*/ 1801698 w 1837006"/>
                  <a:gd name="connsiteY4" fmla="*/ 386489 h 1089813"/>
                  <a:gd name="connsiteX5" fmla="*/ 1087308 w 1837006"/>
                  <a:gd name="connsiteY5" fmla="*/ 386489 h 1089813"/>
                  <a:gd name="connsiteX6" fmla="*/ 1087308 w 1837006"/>
                  <a:gd name="connsiteY6" fmla="*/ 385131 h 1089813"/>
                  <a:gd name="connsiteX7" fmla="*/ 227648 w 1837006"/>
                  <a:gd name="connsiteY7" fmla="*/ 72241 h 1089813"/>
                  <a:gd name="connsiteX8" fmla="*/ 71315 w 1837006"/>
                  <a:gd name="connsiteY8" fmla="*/ 212542 h 1089813"/>
                  <a:gd name="connsiteX9" fmla="*/ 71315 w 1837006"/>
                  <a:gd name="connsiteY9" fmla="*/ 876627 h 1089813"/>
                  <a:gd name="connsiteX10" fmla="*/ 227648 w 1837006"/>
                  <a:gd name="connsiteY10" fmla="*/ 1017292 h 1089813"/>
                  <a:gd name="connsiteX11" fmla="*/ 1087308 w 1837006"/>
                  <a:gd name="connsiteY11" fmla="*/ 704402 h 1089813"/>
                  <a:gd name="connsiteX12" fmla="*/ 1087308 w 1837006"/>
                  <a:gd name="connsiteY12" fmla="*/ 700837 h 1089813"/>
                  <a:gd name="connsiteX13" fmla="*/ 1801698 w 1837006"/>
                  <a:gd name="connsiteY13" fmla="*/ 700837 h 1089813"/>
                  <a:gd name="connsiteX14" fmla="*/ 1807308 w 1837006"/>
                  <a:gd name="connsiteY14" fmla="*/ 700837 h 1089813"/>
                  <a:gd name="connsiteX15" fmla="*/ 1807308 w 1837006"/>
                  <a:gd name="connsiteY15" fmla="*/ 703161 h 1089813"/>
                  <a:gd name="connsiteX16" fmla="*/ 1837006 w 1837006"/>
                  <a:gd name="connsiteY16" fmla="*/ 736145 h 1089813"/>
                  <a:gd name="connsiteX17" fmla="*/ 1837006 w 1837006"/>
                  <a:gd name="connsiteY17" fmla="*/ 783229 h 1089813"/>
                  <a:gd name="connsiteX18" fmla="*/ 1801698 w 1837006"/>
                  <a:gd name="connsiteY18" fmla="*/ 818537 h 1089813"/>
                  <a:gd name="connsiteX19" fmla="*/ 1766390 w 1837006"/>
                  <a:gd name="connsiteY19" fmla="*/ 783229 h 1089813"/>
                  <a:gd name="connsiteX20" fmla="*/ 1766390 w 1837006"/>
                  <a:gd name="connsiteY20" fmla="*/ 771453 h 1089813"/>
                  <a:gd name="connsiteX21" fmla="*/ 1109553 w 1837006"/>
                  <a:gd name="connsiteY21" fmla="*/ 771453 h 1089813"/>
                  <a:gd name="connsiteX22" fmla="*/ 245109 w 1837006"/>
                  <a:gd name="connsiteY22" fmla="*/ 1086085 h 1089813"/>
                  <a:gd name="connsiteX23" fmla="*/ 245054 w 1837006"/>
                  <a:gd name="connsiteY23" fmla="*/ 1089506 h 1089813"/>
                  <a:gd name="connsiteX24" fmla="*/ 235636 w 1837006"/>
                  <a:gd name="connsiteY24" fmla="*/ 1089533 h 1089813"/>
                  <a:gd name="connsiteX25" fmla="*/ 235251 w 1837006"/>
                  <a:gd name="connsiteY25" fmla="*/ 1088476 h 1089813"/>
                  <a:gd name="connsiteX26" fmla="*/ 381 w 1837006"/>
                  <a:gd name="connsiteY26" fmla="*/ 878744 h 1089813"/>
                  <a:gd name="connsiteX27" fmla="*/ 699 w 1837006"/>
                  <a:gd name="connsiteY27" fmla="*/ 877244 h 1089813"/>
                  <a:gd name="connsiteX28" fmla="*/ 6502 w 1837006"/>
                  <a:gd name="connsiteY28" fmla="*/ 193244 h 1089813"/>
                  <a:gd name="connsiteX29" fmla="*/ 235251 w 1837006"/>
                  <a:gd name="connsiteY29" fmla="*/ 1057 h 1089813"/>
                  <a:gd name="connsiteX30" fmla="*/ 235636 w 1837006"/>
                  <a:gd name="connsiteY30" fmla="*/ 0 h 1089813"/>
                  <a:gd name="connsiteX31" fmla="*/ 237805 w 1837006"/>
                  <a:gd name="connsiteY31" fmla="*/ 789 h 1089813"/>
                  <a:gd name="connsiteX32" fmla="*/ 1103490 w 1837006"/>
                  <a:gd name="connsiteY32" fmla="*/ 315873 h 1089813"/>
                  <a:gd name="connsiteX33" fmla="*/ 1766390 w 1837006"/>
                  <a:gd name="connsiteY33" fmla="*/ 315873 h 1089813"/>
                  <a:gd name="connsiteX34" fmla="*/ 1766390 w 1837006"/>
                  <a:gd name="connsiteY34" fmla="*/ 304097 h 1089813"/>
                  <a:gd name="connsiteX35" fmla="*/ 1801698 w 1837006"/>
                  <a:gd name="connsiteY35" fmla="*/ 268789 h 1089813"/>
                  <a:gd name="connsiteX36" fmla="*/ 1837006 w 1837006"/>
                  <a:gd name="connsiteY36" fmla="*/ 304097 h 1089813"/>
                  <a:gd name="connsiteX0" fmla="*/ 1837006 w 1837006"/>
                  <a:gd name="connsiteY0" fmla="*/ 304097 h 1110480"/>
                  <a:gd name="connsiteX1" fmla="*/ 1837006 w 1837006"/>
                  <a:gd name="connsiteY1" fmla="*/ 351181 h 1110480"/>
                  <a:gd name="connsiteX2" fmla="*/ 1807308 w 1837006"/>
                  <a:gd name="connsiteY2" fmla="*/ 384166 h 1110480"/>
                  <a:gd name="connsiteX3" fmla="*/ 1807308 w 1837006"/>
                  <a:gd name="connsiteY3" fmla="*/ 386489 h 1110480"/>
                  <a:gd name="connsiteX4" fmla="*/ 1801698 w 1837006"/>
                  <a:gd name="connsiteY4" fmla="*/ 386489 h 1110480"/>
                  <a:gd name="connsiteX5" fmla="*/ 1087308 w 1837006"/>
                  <a:gd name="connsiteY5" fmla="*/ 386489 h 1110480"/>
                  <a:gd name="connsiteX6" fmla="*/ 1087308 w 1837006"/>
                  <a:gd name="connsiteY6" fmla="*/ 385131 h 1110480"/>
                  <a:gd name="connsiteX7" fmla="*/ 227648 w 1837006"/>
                  <a:gd name="connsiteY7" fmla="*/ 72241 h 1110480"/>
                  <a:gd name="connsiteX8" fmla="*/ 71315 w 1837006"/>
                  <a:gd name="connsiteY8" fmla="*/ 212542 h 1110480"/>
                  <a:gd name="connsiteX9" fmla="*/ 71315 w 1837006"/>
                  <a:gd name="connsiteY9" fmla="*/ 876627 h 1110480"/>
                  <a:gd name="connsiteX10" fmla="*/ 227648 w 1837006"/>
                  <a:gd name="connsiteY10" fmla="*/ 1017292 h 1110480"/>
                  <a:gd name="connsiteX11" fmla="*/ 1087308 w 1837006"/>
                  <a:gd name="connsiteY11" fmla="*/ 704402 h 1110480"/>
                  <a:gd name="connsiteX12" fmla="*/ 1087308 w 1837006"/>
                  <a:gd name="connsiteY12" fmla="*/ 700837 h 1110480"/>
                  <a:gd name="connsiteX13" fmla="*/ 1801698 w 1837006"/>
                  <a:gd name="connsiteY13" fmla="*/ 700837 h 1110480"/>
                  <a:gd name="connsiteX14" fmla="*/ 1807308 w 1837006"/>
                  <a:gd name="connsiteY14" fmla="*/ 700837 h 1110480"/>
                  <a:gd name="connsiteX15" fmla="*/ 1807308 w 1837006"/>
                  <a:gd name="connsiteY15" fmla="*/ 703161 h 1110480"/>
                  <a:gd name="connsiteX16" fmla="*/ 1837006 w 1837006"/>
                  <a:gd name="connsiteY16" fmla="*/ 736145 h 1110480"/>
                  <a:gd name="connsiteX17" fmla="*/ 1837006 w 1837006"/>
                  <a:gd name="connsiteY17" fmla="*/ 783229 h 1110480"/>
                  <a:gd name="connsiteX18" fmla="*/ 1801698 w 1837006"/>
                  <a:gd name="connsiteY18" fmla="*/ 818537 h 1110480"/>
                  <a:gd name="connsiteX19" fmla="*/ 1766390 w 1837006"/>
                  <a:gd name="connsiteY19" fmla="*/ 783229 h 1110480"/>
                  <a:gd name="connsiteX20" fmla="*/ 1766390 w 1837006"/>
                  <a:gd name="connsiteY20" fmla="*/ 771453 h 1110480"/>
                  <a:gd name="connsiteX21" fmla="*/ 1109553 w 1837006"/>
                  <a:gd name="connsiteY21" fmla="*/ 771453 h 1110480"/>
                  <a:gd name="connsiteX22" fmla="*/ 245109 w 1837006"/>
                  <a:gd name="connsiteY22" fmla="*/ 1086085 h 1110480"/>
                  <a:gd name="connsiteX23" fmla="*/ 235636 w 1837006"/>
                  <a:gd name="connsiteY23" fmla="*/ 1089533 h 1110480"/>
                  <a:gd name="connsiteX24" fmla="*/ 235251 w 1837006"/>
                  <a:gd name="connsiteY24" fmla="*/ 1088476 h 1110480"/>
                  <a:gd name="connsiteX25" fmla="*/ 381 w 1837006"/>
                  <a:gd name="connsiteY25" fmla="*/ 878744 h 1110480"/>
                  <a:gd name="connsiteX26" fmla="*/ 699 w 1837006"/>
                  <a:gd name="connsiteY26" fmla="*/ 877244 h 1110480"/>
                  <a:gd name="connsiteX27" fmla="*/ 6502 w 1837006"/>
                  <a:gd name="connsiteY27" fmla="*/ 193244 h 1110480"/>
                  <a:gd name="connsiteX28" fmla="*/ 235251 w 1837006"/>
                  <a:gd name="connsiteY28" fmla="*/ 1057 h 1110480"/>
                  <a:gd name="connsiteX29" fmla="*/ 235636 w 1837006"/>
                  <a:gd name="connsiteY29" fmla="*/ 0 h 1110480"/>
                  <a:gd name="connsiteX30" fmla="*/ 237805 w 1837006"/>
                  <a:gd name="connsiteY30" fmla="*/ 789 h 1110480"/>
                  <a:gd name="connsiteX31" fmla="*/ 1103490 w 1837006"/>
                  <a:gd name="connsiteY31" fmla="*/ 315873 h 1110480"/>
                  <a:gd name="connsiteX32" fmla="*/ 1766390 w 1837006"/>
                  <a:gd name="connsiteY32" fmla="*/ 315873 h 1110480"/>
                  <a:gd name="connsiteX33" fmla="*/ 1766390 w 1837006"/>
                  <a:gd name="connsiteY33" fmla="*/ 304097 h 1110480"/>
                  <a:gd name="connsiteX34" fmla="*/ 1801698 w 1837006"/>
                  <a:gd name="connsiteY34" fmla="*/ 268789 h 1110480"/>
                  <a:gd name="connsiteX35" fmla="*/ 1837006 w 1837006"/>
                  <a:gd name="connsiteY35" fmla="*/ 304097 h 1110480"/>
                  <a:gd name="connsiteX0" fmla="*/ 1837006 w 1837006"/>
                  <a:gd name="connsiteY0" fmla="*/ 304097 h 1089533"/>
                  <a:gd name="connsiteX1" fmla="*/ 1837006 w 1837006"/>
                  <a:gd name="connsiteY1" fmla="*/ 351181 h 1089533"/>
                  <a:gd name="connsiteX2" fmla="*/ 1807308 w 1837006"/>
                  <a:gd name="connsiteY2" fmla="*/ 384166 h 1089533"/>
                  <a:gd name="connsiteX3" fmla="*/ 1807308 w 1837006"/>
                  <a:gd name="connsiteY3" fmla="*/ 386489 h 1089533"/>
                  <a:gd name="connsiteX4" fmla="*/ 1801698 w 1837006"/>
                  <a:gd name="connsiteY4" fmla="*/ 386489 h 1089533"/>
                  <a:gd name="connsiteX5" fmla="*/ 1087308 w 1837006"/>
                  <a:gd name="connsiteY5" fmla="*/ 386489 h 1089533"/>
                  <a:gd name="connsiteX6" fmla="*/ 1087308 w 1837006"/>
                  <a:gd name="connsiteY6" fmla="*/ 385131 h 1089533"/>
                  <a:gd name="connsiteX7" fmla="*/ 227648 w 1837006"/>
                  <a:gd name="connsiteY7" fmla="*/ 72241 h 1089533"/>
                  <a:gd name="connsiteX8" fmla="*/ 71315 w 1837006"/>
                  <a:gd name="connsiteY8" fmla="*/ 212542 h 1089533"/>
                  <a:gd name="connsiteX9" fmla="*/ 71315 w 1837006"/>
                  <a:gd name="connsiteY9" fmla="*/ 876627 h 1089533"/>
                  <a:gd name="connsiteX10" fmla="*/ 227648 w 1837006"/>
                  <a:gd name="connsiteY10" fmla="*/ 1017292 h 1089533"/>
                  <a:gd name="connsiteX11" fmla="*/ 1087308 w 1837006"/>
                  <a:gd name="connsiteY11" fmla="*/ 704402 h 1089533"/>
                  <a:gd name="connsiteX12" fmla="*/ 1087308 w 1837006"/>
                  <a:gd name="connsiteY12" fmla="*/ 700837 h 1089533"/>
                  <a:gd name="connsiteX13" fmla="*/ 1801698 w 1837006"/>
                  <a:gd name="connsiteY13" fmla="*/ 700837 h 1089533"/>
                  <a:gd name="connsiteX14" fmla="*/ 1807308 w 1837006"/>
                  <a:gd name="connsiteY14" fmla="*/ 700837 h 1089533"/>
                  <a:gd name="connsiteX15" fmla="*/ 1807308 w 1837006"/>
                  <a:gd name="connsiteY15" fmla="*/ 703161 h 1089533"/>
                  <a:gd name="connsiteX16" fmla="*/ 1837006 w 1837006"/>
                  <a:gd name="connsiteY16" fmla="*/ 736145 h 1089533"/>
                  <a:gd name="connsiteX17" fmla="*/ 1837006 w 1837006"/>
                  <a:gd name="connsiteY17" fmla="*/ 783229 h 1089533"/>
                  <a:gd name="connsiteX18" fmla="*/ 1801698 w 1837006"/>
                  <a:gd name="connsiteY18" fmla="*/ 818537 h 1089533"/>
                  <a:gd name="connsiteX19" fmla="*/ 1766390 w 1837006"/>
                  <a:gd name="connsiteY19" fmla="*/ 783229 h 1089533"/>
                  <a:gd name="connsiteX20" fmla="*/ 1766390 w 1837006"/>
                  <a:gd name="connsiteY20" fmla="*/ 771453 h 1089533"/>
                  <a:gd name="connsiteX21" fmla="*/ 1109553 w 1837006"/>
                  <a:gd name="connsiteY21" fmla="*/ 771453 h 1089533"/>
                  <a:gd name="connsiteX22" fmla="*/ 235636 w 1837006"/>
                  <a:gd name="connsiteY22" fmla="*/ 1089533 h 1089533"/>
                  <a:gd name="connsiteX23" fmla="*/ 235251 w 1837006"/>
                  <a:gd name="connsiteY23" fmla="*/ 1088476 h 1089533"/>
                  <a:gd name="connsiteX24" fmla="*/ 381 w 1837006"/>
                  <a:gd name="connsiteY24" fmla="*/ 878744 h 1089533"/>
                  <a:gd name="connsiteX25" fmla="*/ 699 w 1837006"/>
                  <a:gd name="connsiteY25" fmla="*/ 877244 h 1089533"/>
                  <a:gd name="connsiteX26" fmla="*/ 6502 w 1837006"/>
                  <a:gd name="connsiteY26" fmla="*/ 193244 h 1089533"/>
                  <a:gd name="connsiteX27" fmla="*/ 235251 w 1837006"/>
                  <a:gd name="connsiteY27" fmla="*/ 1057 h 1089533"/>
                  <a:gd name="connsiteX28" fmla="*/ 235636 w 1837006"/>
                  <a:gd name="connsiteY28" fmla="*/ 0 h 1089533"/>
                  <a:gd name="connsiteX29" fmla="*/ 237805 w 1837006"/>
                  <a:gd name="connsiteY29" fmla="*/ 789 h 1089533"/>
                  <a:gd name="connsiteX30" fmla="*/ 1103490 w 1837006"/>
                  <a:gd name="connsiteY30" fmla="*/ 315873 h 1089533"/>
                  <a:gd name="connsiteX31" fmla="*/ 1766390 w 1837006"/>
                  <a:gd name="connsiteY31" fmla="*/ 315873 h 1089533"/>
                  <a:gd name="connsiteX32" fmla="*/ 1766390 w 1837006"/>
                  <a:gd name="connsiteY32" fmla="*/ 304097 h 1089533"/>
                  <a:gd name="connsiteX33" fmla="*/ 1801698 w 1837006"/>
                  <a:gd name="connsiteY33" fmla="*/ 268789 h 1089533"/>
                  <a:gd name="connsiteX34" fmla="*/ 1837006 w 1837006"/>
                  <a:gd name="connsiteY34" fmla="*/ 304097 h 1089533"/>
                  <a:gd name="connsiteX0" fmla="*/ 1837006 w 1837006"/>
                  <a:gd name="connsiteY0" fmla="*/ 304097 h 1091388"/>
                  <a:gd name="connsiteX1" fmla="*/ 1837006 w 1837006"/>
                  <a:gd name="connsiteY1" fmla="*/ 351181 h 1091388"/>
                  <a:gd name="connsiteX2" fmla="*/ 1807308 w 1837006"/>
                  <a:gd name="connsiteY2" fmla="*/ 384166 h 1091388"/>
                  <a:gd name="connsiteX3" fmla="*/ 1807308 w 1837006"/>
                  <a:gd name="connsiteY3" fmla="*/ 386489 h 1091388"/>
                  <a:gd name="connsiteX4" fmla="*/ 1801698 w 1837006"/>
                  <a:gd name="connsiteY4" fmla="*/ 386489 h 1091388"/>
                  <a:gd name="connsiteX5" fmla="*/ 1087308 w 1837006"/>
                  <a:gd name="connsiteY5" fmla="*/ 386489 h 1091388"/>
                  <a:gd name="connsiteX6" fmla="*/ 1087308 w 1837006"/>
                  <a:gd name="connsiteY6" fmla="*/ 385131 h 1091388"/>
                  <a:gd name="connsiteX7" fmla="*/ 227648 w 1837006"/>
                  <a:gd name="connsiteY7" fmla="*/ 72241 h 1091388"/>
                  <a:gd name="connsiteX8" fmla="*/ 71315 w 1837006"/>
                  <a:gd name="connsiteY8" fmla="*/ 212542 h 1091388"/>
                  <a:gd name="connsiteX9" fmla="*/ 71315 w 1837006"/>
                  <a:gd name="connsiteY9" fmla="*/ 876627 h 1091388"/>
                  <a:gd name="connsiteX10" fmla="*/ 227648 w 1837006"/>
                  <a:gd name="connsiteY10" fmla="*/ 1017292 h 1091388"/>
                  <a:gd name="connsiteX11" fmla="*/ 1087308 w 1837006"/>
                  <a:gd name="connsiteY11" fmla="*/ 704402 h 1091388"/>
                  <a:gd name="connsiteX12" fmla="*/ 1087308 w 1837006"/>
                  <a:gd name="connsiteY12" fmla="*/ 700837 h 1091388"/>
                  <a:gd name="connsiteX13" fmla="*/ 1801698 w 1837006"/>
                  <a:gd name="connsiteY13" fmla="*/ 700837 h 1091388"/>
                  <a:gd name="connsiteX14" fmla="*/ 1807308 w 1837006"/>
                  <a:gd name="connsiteY14" fmla="*/ 700837 h 1091388"/>
                  <a:gd name="connsiteX15" fmla="*/ 1807308 w 1837006"/>
                  <a:gd name="connsiteY15" fmla="*/ 703161 h 1091388"/>
                  <a:gd name="connsiteX16" fmla="*/ 1837006 w 1837006"/>
                  <a:gd name="connsiteY16" fmla="*/ 736145 h 1091388"/>
                  <a:gd name="connsiteX17" fmla="*/ 1837006 w 1837006"/>
                  <a:gd name="connsiteY17" fmla="*/ 783229 h 1091388"/>
                  <a:gd name="connsiteX18" fmla="*/ 1801698 w 1837006"/>
                  <a:gd name="connsiteY18" fmla="*/ 818537 h 1091388"/>
                  <a:gd name="connsiteX19" fmla="*/ 1766390 w 1837006"/>
                  <a:gd name="connsiteY19" fmla="*/ 783229 h 1091388"/>
                  <a:gd name="connsiteX20" fmla="*/ 1766390 w 1837006"/>
                  <a:gd name="connsiteY20" fmla="*/ 771453 h 1091388"/>
                  <a:gd name="connsiteX21" fmla="*/ 1109553 w 1837006"/>
                  <a:gd name="connsiteY21" fmla="*/ 771453 h 1091388"/>
                  <a:gd name="connsiteX22" fmla="*/ 235636 w 1837006"/>
                  <a:gd name="connsiteY22" fmla="*/ 1089533 h 1091388"/>
                  <a:gd name="connsiteX23" fmla="*/ 235251 w 1837006"/>
                  <a:gd name="connsiteY23" fmla="*/ 1088476 h 1091388"/>
                  <a:gd name="connsiteX24" fmla="*/ 381 w 1837006"/>
                  <a:gd name="connsiteY24" fmla="*/ 878744 h 1091388"/>
                  <a:gd name="connsiteX25" fmla="*/ 699 w 1837006"/>
                  <a:gd name="connsiteY25" fmla="*/ 877244 h 1091388"/>
                  <a:gd name="connsiteX26" fmla="*/ 6502 w 1837006"/>
                  <a:gd name="connsiteY26" fmla="*/ 193244 h 1091388"/>
                  <a:gd name="connsiteX27" fmla="*/ 235251 w 1837006"/>
                  <a:gd name="connsiteY27" fmla="*/ 1057 h 1091388"/>
                  <a:gd name="connsiteX28" fmla="*/ 235636 w 1837006"/>
                  <a:gd name="connsiteY28" fmla="*/ 0 h 1091388"/>
                  <a:gd name="connsiteX29" fmla="*/ 237805 w 1837006"/>
                  <a:gd name="connsiteY29" fmla="*/ 789 h 1091388"/>
                  <a:gd name="connsiteX30" fmla="*/ 1103490 w 1837006"/>
                  <a:gd name="connsiteY30" fmla="*/ 315873 h 1091388"/>
                  <a:gd name="connsiteX31" fmla="*/ 1766390 w 1837006"/>
                  <a:gd name="connsiteY31" fmla="*/ 315873 h 1091388"/>
                  <a:gd name="connsiteX32" fmla="*/ 1766390 w 1837006"/>
                  <a:gd name="connsiteY32" fmla="*/ 304097 h 1091388"/>
                  <a:gd name="connsiteX33" fmla="*/ 1801698 w 1837006"/>
                  <a:gd name="connsiteY33" fmla="*/ 268789 h 1091388"/>
                  <a:gd name="connsiteX34" fmla="*/ 1837006 w 1837006"/>
                  <a:gd name="connsiteY34" fmla="*/ 304097 h 1091388"/>
                  <a:gd name="connsiteX0" fmla="*/ 1837006 w 1837006"/>
                  <a:gd name="connsiteY0" fmla="*/ 304097 h 1092100"/>
                  <a:gd name="connsiteX1" fmla="*/ 1837006 w 1837006"/>
                  <a:gd name="connsiteY1" fmla="*/ 351181 h 1092100"/>
                  <a:gd name="connsiteX2" fmla="*/ 1807308 w 1837006"/>
                  <a:gd name="connsiteY2" fmla="*/ 384166 h 1092100"/>
                  <a:gd name="connsiteX3" fmla="*/ 1807308 w 1837006"/>
                  <a:gd name="connsiteY3" fmla="*/ 386489 h 1092100"/>
                  <a:gd name="connsiteX4" fmla="*/ 1801698 w 1837006"/>
                  <a:gd name="connsiteY4" fmla="*/ 386489 h 1092100"/>
                  <a:gd name="connsiteX5" fmla="*/ 1087308 w 1837006"/>
                  <a:gd name="connsiteY5" fmla="*/ 386489 h 1092100"/>
                  <a:gd name="connsiteX6" fmla="*/ 1087308 w 1837006"/>
                  <a:gd name="connsiteY6" fmla="*/ 385131 h 1092100"/>
                  <a:gd name="connsiteX7" fmla="*/ 227648 w 1837006"/>
                  <a:gd name="connsiteY7" fmla="*/ 72241 h 1092100"/>
                  <a:gd name="connsiteX8" fmla="*/ 71315 w 1837006"/>
                  <a:gd name="connsiteY8" fmla="*/ 212542 h 1092100"/>
                  <a:gd name="connsiteX9" fmla="*/ 71315 w 1837006"/>
                  <a:gd name="connsiteY9" fmla="*/ 876627 h 1092100"/>
                  <a:gd name="connsiteX10" fmla="*/ 227648 w 1837006"/>
                  <a:gd name="connsiteY10" fmla="*/ 1017292 h 1092100"/>
                  <a:gd name="connsiteX11" fmla="*/ 1087308 w 1837006"/>
                  <a:gd name="connsiteY11" fmla="*/ 704402 h 1092100"/>
                  <a:gd name="connsiteX12" fmla="*/ 1087308 w 1837006"/>
                  <a:gd name="connsiteY12" fmla="*/ 700837 h 1092100"/>
                  <a:gd name="connsiteX13" fmla="*/ 1801698 w 1837006"/>
                  <a:gd name="connsiteY13" fmla="*/ 700837 h 1092100"/>
                  <a:gd name="connsiteX14" fmla="*/ 1807308 w 1837006"/>
                  <a:gd name="connsiteY14" fmla="*/ 700837 h 1092100"/>
                  <a:gd name="connsiteX15" fmla="*/ 1807308 w 1837006"/>
                  <a:gd name="connsiteY15" fmla="*/ 703161 h 1092100"/>
                  <a:gd name="connsiteX16" fmla="*/ 1837006 w 1837006"/>
                  <a:gd name="connsiteY16" fmla="*/ 736145 h 1092100"/>
                  <a:gd name="connsiteX17" fmla="*/ 1837006 w 1837006"/>
                  <a:gd name="connsiteY17" fmla="*/ 783229 h 1092100"/>
                  <a:gd name="connsiteX18" fmla="*/ 1801698 w 1837006"/>
                  <a:gd name="connsiteY18" fmla="*/ 818537 h 1092100"/>
                  <a:gd name="connsiteX19" fmla="*/ 1766390 w 1837006"/>
                  <a:gd name="connsiteY19" fmla="*/ 783229 h 1092100"/>
                  <a:gd name="connsiteX20" fmla="*/ 1766390 w 1837006"/>
                  <a:gd name="connsiteY20" fmla="*/ 771453 h 1092100"/>
                  <a:gd name="connsiteX21" fmla="*/ 1109553 w 1837006"/>
                  <a:gd name="connsiteY21" fmla="*/ 771453 h 1092100"/>
                  <a:gd name="connsiteX22" fmla="*/ 235636 w 1837006"/>
                  <a:gd name="connsiteY22" fmla="*/ 1089533 h 1092100"/>
                  <a:gd name="connsiteX23" fmla="*/ 235251 w 1837006"/>
                  <a:gd name="connsiteY23" fmla="*/ 1088476 h 1092100"/>
                  <a:gd name="connsiteX24" fmla="*/ 381 w 1837006"/>
                  <a:gd name="connsiteY24" fmla="*/ 878744 h 1092100"/>
                  <a:gd name="connsiteX25" fmla="*/ 699 w 1837006"/>
                  <a:gd name="connsiteY25" fmla="*/ 877244 h 1092100"/>
                  <a:gd name="connsiteX26" fmla="*/ 6502 w 1837006"/>
                  <a:gd name="connsiteY26" fmla="*/ 193244 h 1092100"/>
                  <a:gd name="connsiteX27" fmla="*/ 235251 w 1837006"/>
                  <a:gd name="connsiteY27" fmla="*/ 1057 h 1092100"/>
                  <a:gd name="connsiteX28" fmla="*/ 235636 w 1837006"/>
                  <a:gd name="connsiteY28" fmla="*/ 0 h 1092100"/>
                  <a:gd name="connsiteX29" fmla="*/ 237805 w 1837006"/>
                  <a:gd name="connsiteY29" fmla="*/ 789 h 1092100"/>
                  <a:gd name="connsiteX30" fmla="*/ 1103490 w 1837006"/>
                  <a:gd name="connsiteY30" fmla="*/ 315873 h 1092100"/>
                  <a:gd name="connsiteX31" fmla="*/ 1766390 w 1837006"/>
                  <a:gd name="connsiteY31" fmla="*/ 315873 h 1092100"/>
                  <a:gd name="connsiteX32" fmla="*/ 1766390 w 1837006"/>
                  <a:gd name="connsiteY32" fmla="*/ 304097 h 1092100"/>
                  <a:gd name="connsiteX33" fmla="*/ 1801698 w 1837006"/>
                  <a:gd name="connsiteY33" fmla="*/ 268789 h 1092100"/>
                  <a:gd name="connsiteX34" fmla="*/ 1837006 w 1837006"/>
                  <a:gd name="connsiteY34" fmla="*/ 304097 h 1092100"/>
                  <a:gd name="connsiteX0" fmla="*/ 1837006 w 1837006"/>
                  <a:gd name="connsiteY0" fmla="*/ 304097 h 1092100"/>
                  <a:gd name="connsiteX1" fmla="*/ 1837006 w 1837006"/>
                  <a:gd name="connsiteY1" fmla="*/ 351181 h 1092100"/>
                  <a:gd name="connsiteX2" fmla="*/ 1807308 w 1837006"/>
                  <a:gd name="connsiteY2" fmla="*/ 384166 h 1092100"/>
                  <a:gd name="connsiteX3" fmla="*/ 1807308 w 1837006"/>
                  <a:gd name="connsiteY3" fmla="*/ 386489 h 1092100"/>
                  <a:gd name="connsiteX4" fmla="*/ 1801698 w 1837006"/>
                  <a:gd name="connsiteY4" fmla="*/ 386489 h 1092100"/>
                  <a:gd name="connsiteX5" fmla="*/ 1087308 w 1837006"/>
                  <a:gd name="connsiteY5" fmla="*/ 386489 h 1092100"/>
                  <a:gd name="connsiteX6" fmla="*/ 1087308 w 1837006"/>
                  <a:gd name="connsiteY6" fmla="*/ 385131 h 1092100"/>
                  <a:gd name="connsiteX7" fmla="*/ 227648 w 1837006"/>
                  <a:gd name="connsiteY7" fmla="*/ 72241 h 1092100"/>
                  <a:gd name="connsiteX8" fmla="*/ 71315 w 1837006"/>
                  <a:gd name="connsiteY8" fmla="*/ 212542 h 1092100"/>
                  <a:gd name="connsiteX9" fmla="*/ 71315 w 1837006"/>
                  <a:gd name="connsiteY9" fmla="*/ 876627 h 1092100"/>
                  <a:gd name="connsiteX10" fmla="*/ 227648 w 1837006"/>
                  <a:gd name="connsiteY10" fmla="*/ 1017292 h 1092100"/>
                  <a:gd name="connsiteX11" fmla="*/ 1087308 w 1837006"/>
                  <a:gd name="connsiteY11" fmla="*/ 704402 h 1092100"/>
                  <a:gd name="connsiteX12" fmla="*/ 1087308 w 1837006"/>
                  <a:gd name="connsiteY12" fmla="*/ 700837 h 1092100"/>
                  <a:gd name="connsiteX13" fmla="*/ 1801698 w 1837006"/>
                  <a:gd name="connsiteY13" fmla="*/ 700837 h 1092100"/>
                  <a:gd name="connsiteX14" fmla="*/ 1807308 w 1837006"/>
                  <a:gd name="connsiteY14" fmla="*/ 700837 h 1092100"/>
                  <a:gd name="connsiteX15" fmla="*/ 1807308 w 1837006"/>
                  <a:gd name="connsiteY15" fmla="*/ 703161 h 1092100"/>
                  <a:gd name="connsiteX16" fmla="*/ 1837006 w 1837006"/>
                  <a:gd name="connsiteY16" fmla="*/ 736145 h 1092100"/>
                  <a:gd name="connsiteX17" fmla="*/ 1837006 w 1837006"/>
                  <a:gd name="connsiteY17" fmla="*/ 783229 h 1092100"/>
                  <a:gd name="connsiteX18" fmla="*/ 1801698 w 1837006"/>
                  <a:gd name="connsiteY18" fmla="*/ 818537 h 1092100"/>
                  <a:gd name="connsiteX19" fmla="*/ 1766390 w 1837006"/>
                  <a:gd name="connsiteY19" fmla="*/ 783229 h 1092100"/>
                  <a:gd name="connsiteX20" fmla="*/ 1766390 w 1837006"/>
                  <a:gd name="connsiteY20" fmla="*/ 771453 h 1092100"/>
                  <a:gd name="connsiteX21" fmla="*/ 1109553 w 1837006"/>
                  <a:gd name="connsiteY21" fmla="*/ 771453 h 1092100"/>
                  <a:gd name="connsiteX22" fmla="*/ 235636 w 1837006"/>
                  <a:gd name="connsiteY22" fmla="*/ 1089533 h 1092100"/>
                  <a:gd name="connsiteX23" fmla="*/ 235251 w 1837006"/>
                  <a:gd name="connsiteY23" fmla="*/ 1088476 h 1092100"/>
                  <a:gd name="connsiteX24" fmla="*/ 381 w 1837006"/>
                  <a:gd name="connsiteY24" fmla="*/ 878744 h 1092100"/>
                  <a:gd name="connsiteX25" fmla="*/ 699 w 1837006"/>
                  <a:gd name="connsiteY25" fmla="*/ 877244 h 1092100"/>
                  <a:gd name="connsiteX26" fmla="*/ 6502 w 1837006"/>
                  <a:gd name="connsiteY26" fmla="*/ 193244 h 1092100"/>
                  <a:gd name="connsiteX27" fmla="*/ 235251 w 1837006"/>
                  <a:gd name="connsiteY27" fmla="*/ 1057 h 1092100"/>
                  <a:gd name="connsiteX28" fmla="*/ 235636 w 1837006"/>
                  <a:gd name="connsiteY28" fmla="*/ 0 h 1092100"/>
                  <a:gd name="connsiteX29" fmla="*/ 237805 w 1837006"/>
                  <a:gd name="connsiteY29" fmla="*/ 789 h 1092100"/>
                  <a:gd name="connsiteX30" fmla="*/ 1103490 w 1837006"/>
                  <a:gd name="connsiteY30" fmla="*/ 315873 h 1092100"/>
                  <a:gd name="connsiteX31" fmla="*/ 1766390 w 1837006"/>
                  <a:gd name="connsiteY31" fmla="*/ 315873 h 1092100"/>
                  <a:gd name="connsiteX32" fmla="*/ 1766390 w 1837006"/>
                  <a:gd name="connsiteY32" fmla="*/ 304097 h 1092100"/>
                  <a:gd name="connsiteX33" fmla="*/ 1801698 w 1837006"/>
                  <a:gd name="connsiteY33" fmla="*/ 268789 h 1092100"/>
                  <a:gd name="connsiteX34" fmla="*/ 1837006 w 1837006"/>
                  <a:gd name="connsiteY34" fmla="*/ 304097 h 109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837006" h="1092100">
                    <a:moveTo>
                      <a:pt x="1837006" y="304097"/>
                    </a:moveTo>
                    <a:lnTo>
                      <a:pt x="1837006" y="351181"/>
                    </a:lnTo>
                    <a:cubicBezTo>
                      <a:pt x="1837006" y="368664"/>
                      <a:pt x="1824299" y="383180"/>
                      <a:pt x="1807308" y="384166"/>
                    </a:cubicBezTo>
                    <a:lnTo>
                      <a:pt x="1807308" y="386489"/>
                    </a:lnTo>
                    <a:lnTo>
                      <a:pt x="1801698" y="386489"/>
                    </a:lnTo>
                    <a:lnTo>
                      <a:pt x="1087308" y="386489"/>
                    </a:lnTo>
                    <a:lnTo>
                      <a:pt x="1087308" y="385131"/>
                    </a:lnTo>
                    <a:lnTo>
                      <a:pt x="227648" y="72241"/>
                    </a:lnTo>
                    <a:cubicBezTo>
                      <a:pt x="150393" y="79094"/>
                      <a:pt x="86893" y="135946"/>
                      <a:pt x="71315" y="212542"/>
                    </a:cubicBezTo>
                    <a:lnTo>
                      <a:pt x="71315" y="876627"/>
                    </a:lnTo>
                    <a:cubicBezTo>
                      <a:pt x="86699" y="953416"/>
                      <a:pt x="150264" y="1010520"/>
                      <a:pt x="227648" y="1017292"/>
                    </a:cubicBezTo>
                    <a:lnTo>
                      <a:pt x="1087308" y="704402"/>
                    </a:lnTo>
                    <a:lnTo>
                      <a:pt x="1087308" y="700837"/>
                    </a:lnTo>
                    <a:lnTo>
                      <a:pt x="1801698" y="700837"/>
                    </a:lnTo>
                    <a:lnTo>
                      <a:pt x="1807308" y="700837"/>
                    </a:lnTo>
                    <a:lnTo>
                      <a:pt x="1807308" y="703161"/>
                    </a:lnTo>
                    <a:cubicBezTo>
                      <a:pt x="1824299" y="704147"/>
                      <a:pt x="1837006" y="718662"/>
                      <a:pt x="1837006" y="736145"/>
                    </a:cubicBezTo>
                    <a:lnTo>
                      <a:pt x="1837006" y="783229"/>
                    </a:lnTo>
                    <a:cubicBezTo>
                      <a:pt x="1837006" y="802729"/>
                      <a:pt x="1821198" y="818537"/>
                      <a:pt x="1801698" y="818537"/>
                    </a:cubicBezTo>
                    <a:cubicBezTo>
                      <a:pt x="1782198" y="818537"/>
                      <a:pt x="1766390" y="802729"/>
                      <a:pt x="1766390" y="783229"/>
                    </a:cubicBezTo>
                    <a:lnTo>
                      <a:pt x="1766390" y="771453"/>
                    </a:lnTo>
                    <a:lnTo>
                      <a:pt x="1109553" y="771453"/>
                    </a:lnTo>
                    <a:lnTo>
                      <a:pt x="235636" y="1089533"/>
                    </a:lnTo>
                    <a:lnTo>
                      <a:pt x="235251" y="1088476"/>
                    </a:lnTo>
                    <a:cubicBezTo>
                      <a:pt x="146350" y="1114520"/>
                      <a:pt x="19769" y="995634"/>
                      <a:pt x="381" y="878744"/>
                    </a:cubicBezTo>
                    <a:lnTo>
                      <a:pt x="699" y="877244"/>
                    </a:lnTo>
                    <a:cubicBezTo>
                      <a:pt x="2633" y="649244"/>
                      <a:pt x="-4957" y="427594"/>
                      <a:pt x="6502" y="193244"/>
                    </a:cubicBezTo>
                    <a:cubicBezTo>
                      <a:pt x="30099" y="84986"/>
                      <a:pt x="123936" y="6466"/>
                      <a:pt x="235251" y="1057"/>
                    </a:cubicBezTo>
                    <a:lnTo>
                      <a:pt x="235636" y="0"/>
                    </a:lnTo>
                    <a:lnTo>
                      <a:pt x="237805" y="789"/>
                    </a:lnTo>
                    <a:cubicBezTo>
                      <a:pt x="382447" y="53434"/>
                      <a:pt x="848726" y="237959"/>
                      <a:pt x="1103490" y="315873"/>
                    </a:cubicBezTo>
                    <a:lnTo>
                      <a:pt x="1766390" y="315873"/>
                    </a:lnTo>
                    <a:lnTo>
                      <a:pt x="1766390" y="304097"/>
                    </a:lnTo>
                    <a:cubicBezTo>
                      <a:pt x="1766390" y="284597"/>
                      <a:pt x="1782198" y="268789"/>
                      <a:pt x="1801698" y="268789"/>
                    </a:cubicBezTo>
                    <a:cubicBezTo>
                      <a:pt x="1821198" y="268789"/>
                      <a:pt x="1837006" y="284597"/>
                      <a:pt x="1837006" y="304097"/>
                    </a:cubicBez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59" name="Freeform 336">
                <a:extLst>
                  <a:ext uri="{FF2B5EF4-FFF2-40B4-BE49-F238E27FC236}">
                    <a16:creationId xmlns:a16="http://schemas.microsoft.com/office/drawing/2014/main" xmlns="" id="{096D2E97-21C8-46D3-B23B-8F253360987C}"/>
                  </a:ext>
                </a:extLst>
              </p:cNvPr>
              <p:cNvSpPr/>
              <p:nvPr/>
            </p:nvSpPr>
            <p:spPr>
              <a:xfrm>
                <a:off x="4820583" y="2928472"/>
                <a:ext cx="1954182" cy="1162895"/>
              </a:xfrm>
              <a:custGeom>
                <a:avLst/>
                <a:gdLst>
                  <a:gd name="connsiteX0" fmla="*/ 0 w 1857375"/>
                  <a:gd name="connsiteY0" fmla="*/ 0 h 1200150"/>
                  <a:gd name="connsiteX1" fmla="*/ 771525 w 1857375"/>
                  <a:gd name="connsiteY1" fmla="*/ 114300 h 1200150"/>
                  <a:gd name="connsiteX2" fmla="*/ 1771650 w 1857375"/>
                  <a:gd name="connsiteY2" fmla="*/ 276225 h 1200150"/>
                  <a:gd name="connsiteX3" fmla="*/ 1857375 w 1857375"/>
                  <a:gd name="connsiteY3" fmla="*/ 466725 h 1200150"/>
                  <a:gd name="connsiteX4" fmla="*/ 1343025 w 1857375"/>
                  <a:gd name="connsiteY4" fmla="*/ 1200150 h 1200150"/>
                  <a:gd name="connsiteX5" fmla="*/ 647700 w 1857375"/>
                  <a:gd name="connsiteY5" fmla="*/ 466725 h 1200150"/>
                  <a:gd name="connsiteX6" fmla="*/ 0 w 1857375"/>
                  <a:gd name="connsiteY6" fmla="*/ 0 h 1200150"/>
                  <a:gd name="connsiteX0" fmla="*/ 0 w 1966987"/>
                  <a:gd name="connsiteY0" fmla="*/ 0 h 1156882"/>
                  <a:gd name="connsiteX1" fmla="*/ 881137 w 1966987"/>
                  <a:gd name="connsiteY1" fmla="*/ 71032 h 1156882"/>
                  <a:gd name="connsiteX2" fmla="*/ 1881262 w 1966987"/>
                  <a:gd name="connsiteY2" fmla="*/ 232957 h 1156882"/>
                  <a:gd name="connsiteX3" fmla="*/ 1966987 w 1966987"/>
                  <a:gd name="connsiteY3" fmla="*/ 423457 h 1156882"/>
                  <a:gd name="connsiteX4" fmla="*/ 1452637 w 1966987"/>
                  <a:gd name="connsiteY4" fmla="*/ 1156882 h 1156882"/>
                  <a:gd name="connsiteX5" fmla="*/ 757312 w 1966987"/>
                  <a:gd name="connsiteY5" fmla="*/ 423457 h 1156882"/>
                  <a:gd name="connsiteX6" fmla="*/ 0 w 1966987"/>
                  <a:gd name="connsiteY6" fmla="*/ 0 h 1156882"/>
                  <a:gd name="connsiteX0" fmla="*/ 0 w 1966987"/>
                  <a:gd name="connsiteY0" fmla="*/ 0 h 1156882"/>
                  <a:gd name="connsiteX1" fmla="*/ 881137 w 1966987"/>
                  <a:gd name="connsiteY1" fmla="*/ 71032 h 1156882"/>
                  <a:gd name="connsiteX2" fmla="*/ 1881262 w 1966987"/>
                  <a:gd name="connsiteY2" fmla="*/ 232957 h 1156882"/>
                  <a:gd name="connsiteX3" fmla="*/ 1966987 w 1966987"/>
                  <a:gd name="connsiteY3" fmla="*/ 423457 h 1156882"/>
                  <a:gd name="connsiteX4" fmla="*/ 1452637 w 1966987"/>
                  <a:gd name="connsiteY4" fmla="*/ 1156882 h 1156882"/>
                  <a:gd name="connsiteX5" fmla="*/ 714044 w 1966987"/>
                  <a:gd name="connsiteY5" fmla="*/ 385958 h 1156882"/>
                  <a:gd name="connsiteX6" fmla="*/ 0 w 1966987"/>
                  <a:gd name="connsiteY6" fmla="*/ 0 h 1156882"/>
                  <a:gd name="connsiteX0" fmla="*/ 0 w 1966987"/>
                  <a:gd name="connsiteY0" fmla="*/ 0 h 1156882"/>
                  <a:gd name="connsiteX1" fmla="*/ 881137 w 1966987"/>
                  <a:gd name="connsiteY1" fmla="*/ 71032 h 1156882"/>
                  <a:gd name="connsiteX2" fmla="*/ 1881262 w 1966987"/>
                  <a:gd name="connsiteY2" fmla="*/ 232957 h 1156882"/>
                  <a:gd name="connsiteX3" fmla="*/ 1966987 w 1966987"/>
                  <a:gd name="connsiteY3" fmla="*/ 423457 h 1156882"/>
                  <a:gd name="connsiteX4" fmla="*/ 1452637 w 1966987"/>
                  <a:gd name="connsiteY4" fmla="*/ 1156882 h 1156882"/>
                  <a:gd name="connsiteX5" fmla="*/ 708275 w 1966987"/>
                  <a:gd name="connsiteY5" fmla="*/ 397496 h 1156882"/>
                  <a:gd name="connsiteX6" fmla="*/ 0 w 1966987"/>
                  <a:gd name="connsiteY6" fmla="*/ 0 h 1156882"/>
                  <a:gd name="connsiteX0" fmla="*/ 0 w 1966987"/>
                  <a:gd name="connsiteY0" fmla="*/ 0 h 1156882"/>
                  <a:gd name="connsiteX1" fmla="*/ 881137 w 1966987"/>
                  <a:gd name="connsiteY1" fmla="*/ 71032 h 1156882"/>
                  <a:gd name="connsiteX2" fmla="*/ 1881262 w 1966987"/>
                  <a:gd name="connsiteY2" fmla="*/ 232957 h 1156882"/>
                  <a:gd name="connsiteX3" fmla="*/ 1966987 w 1966987"/>
                  <a:gd name="connsiteY3" fmla="*/ 423457 h 1156882"/>
                  <a:gd name="connsiteX4" fmla="*/ 1452637 w 1966987"/>
                  <a:gd name="connsiteY4" fmla="*/ 1156882 h 1156882"/>
                  <a:gd name="connsiteX5" fmla="*/ 708275 w 1966987"/>
                  <a:gd name="connsiteY5" fmla="*/ 397496 h 1156882"/>
                  <a:gd name="connsiteX6" fmla="*/ 0 w 1966987"/>
                  <a:gd name="connsiteY6" fmla="*/ 0 h 1156882"/>
                  <a:gd name="connsiteX0" fmla="*/ 0 w 1966987"/>
                  <a:gd name="connsiteY0" fmla="*/ 0 h 1151113"/>
                  <a:gd name="connsiteX1" fmla="*/ 881137 w 1966987"/>
                  <a:gd name="connsiteY1" fmla="*/ 71032 h 1151113"/>
                  <a:gd name="connsiteX2" fmla="*/ 1881262 w 1966987"/>
                  <a:gd name="connsiteY2" fmla="*/ 232957 h 1151113"/>
                  <a:gd name="connsiteX3" fmla="*/ 1966987 w 1966987"/>
                  <a:gd name="connsiteY3" fmla="*/ 423457 h 1151113"/>
                  <a:gd name="connsiteX4" fmla="*/ 1380524 w 1966987"/>
                  <a:gd name="connsiteY4" fmla="*/ 1151113 h 1151113"/>
                  <a:gd name="connsiteX5" fmla="*/ 708275 w 1966987"/>
                  <a:gd name="connsiteY5" fmla="*/ 397496 h 1151113"/>
                  <a:gd name="connsiteX6" fmla="*/ 0 w 1966987"/>
                  <a:gd name="connsiteY6" fmla="*/ 0 h 1151113"/>
                  <a:gd name="connsiteX0" fmla="*/ 0 w 1966987"/>
                  <a:gd name="connsiteY0" fmla="*/ 0 h 1151113"/>
                  <a:gd name="connsiteX1" fmla="*/ 881137 w 1966987"/>
                  <a:gd name="connsiteY1" fmla="*/ 71032 h 1151113"/>
                  <a:gd name="connsiteX2" fmla="*/ 1881262 w 1966987"/>
                  <a:gd name="connsiteY2" fmla="*/ 232957 h 1151113"/>
                  <a:gd name="connsiteX3" fmla="*/ 1966987 w 1966987"/>
                  <a:gd name="connsiteY3" fmla="*/ 423457 h 1151113"/>
                  <a:gd name="connsiteX4" fmla="*/ 1380524 w 1966987"/>
                  <a:gd name="connsiteY4" fmla="*/ 1151113 h 1151113"/>
                  <a:gd name="connsiteX5" fmla="*/ 708275 w 1966987"/>
                  <a:gd name="connsiteY5" fmla="*/ 397496 h 1151113"/>
                  <a:gd name="connsiteX6" fmla="*/ 0 w 1966987"/>
                  <a:gd name="connsiteY6" fmla="*/ 0 h 1151113"/>
                  <a:gd name="connsiteX0" fmla="*/ 0 w 1966987"/>
                  <a:gd name="connsiteY0" fmla="*/ 0 h 1151113"/>
                  <a:gd name="connsiteX1" fmla="*/ 881137 w 1966987"/>
                  <a:gd name="connsiteY1" fmla="*/ 71032 h 1151113"/>
                  <a:gd name="connsiteX2" fmla="*/ 1881262 w 1966987"/>
                  <a:gd name="connsiteY2" fmla="*/ 232957 h 1151113"/>
                  <a:gd name="connsiteX3" fmla="*/ 1966987 w 1966987"/>
                  <a:gd name="connsiteY3" fmla="*/ 423457 h 1151113"/>
                  <a:gd name="connsiteX4" fmla="*/ 1380524 w 1966987"/>
                  <a:gd name="connsiteY4" fmla="*/ 1151113 h 1151113"/>
                  <a:gd name="connsiteX5" fmla="*/ 708275 w 1966987"/>
                  <a:gd name="connsiteY5" fmla="*/ 397496 h 1151113"/>
                  <a:gd name="connsiteX6" fmla="*/ 0 w 1966987"/>
                  <a:gd name="connsiteY6" fmla="*/ 0 h 1151113"/>
                  <a:gd name="connsiteX0" fmla="*/ 0 w 1966987"/>
                  <a:gd name="connsiteY0" fmla="*/ 0 h 1142459"/>
                  <a:gd name="connsiteX1" fmla="*/ 881137 w 1966987"/>
                  <a:gd name="connsiteY1" fmla="*/ 71032 h 1142459"/>
                  <a:gd name="connsiteX2" fmla="*/ 1881262 w 1966987"/>
                  <a:gd name="connsiteY2" fmla="*/ 232957 h 1142459"/>
                  <a:gd name="connsiteX3" fmla="*/ 1966987 w 1966987"/>
                  <a:gd name="connsiteY3" fmla="*/ 423457 h 1142459"/>
                  <a:gd name="connsiteX4" fmla="*/ 1363217 w 1966987"/>
                  <a:gd name="connsiteY4" fmla="*/ 1142459 h 1142459"/>
                  <a:gd name="connsiteX5" fmla="*/ 708275 w 1966987"/>
                  <a:gd name="connsiteY5" fmla="*/ 397496 h 1142459"/>
                  <a:gd name="connsiteX6" fmla="*/ 0 w 1966987"/>
                  <a:gd name="connsiteY6" fmla="*/ 0 h 1142459"/>
                  <a:gd name="connsiteX0" fmla="*/ 0 w 1966987"/>
                  <a:gd name="connsiteY0" fmla="*/ 0 h 1161695"/>
                  <a:gd name="connsiteX1" fmla="*/ 881137 w 1966987"/>
                  <a:gd name="connsiteY1" fmla="*/ 71032 h 1161695"/>
                  <a:gd name="connsiteX2" fmla="*/ 1881262 w 1966987"/>
                  <a:gd name="connsiteY2" fmla="*/ 232957 h 1161695"/>
                  <a:gd name="connsiteX3" fmla="*/ 1966987 w 1966987"/>
                  <a:gd name="connsiteY3" fmla="*/ 423457 h 1161695"/>
                  <a:gd name="connsiteX4" fmla="*/ 1363217 w 1966987"/>
                  <a:gd name="connsiteY4" fmla="*/ 1142459 h 1161695"/>
                  <a:gd name="connsiteX5" fmla="*/ 708275 w 1966987"/>
                  <a:gd name="connsiteY5" fmla="*/ 397496 h 1161695"/>
                  <a:gd name="connsiteX6" fmla="*/ 0 w 1966987"/>
                  <a:gd name="connsiteY6" fmla="*/ 0 h 1161695"/>
                  <a:gd name="connsiteX0" fmla="*/ 0 w 1966987"/>
                  <a:gd name="connsiteY0" fmla="*/ 0 h 1178466"/>
                  <a:gd name="connsiteX1" fmla="*/ 881137 w 1966987"/>
                  <a:gd name="connsiteY1" fmla="*/ 71032 h 1178466"/>
                  <a:gd name="connsiteX2" fmla="*/ 1881262 w 1966987"/>
                  <a:gd name="connsiteY2" fmla="*/ 232957 h 1178466"/>
                  <a:gd name="connsiteX3" fmla="*/ 1966987 w 1966987"/>
                  <a:gd name="connsiteY3" fmla="*/ 423457 h 1178466"/>
                  <a:gd name="connsiteX4" fmla="*/ 1363217 w 1966987"/>
                  <a:gd name="connsiteY4" fmla="*/ 1142459 h 1178466"/>
                  <a:gd name="connsiteX5" fmla="*/ 708275 w 1966987"/>
                  <a:gd name="connsiteY5" fmla="*/ 397496 h 1178466"/>
                  <a:gd name="connsiteX6" fmla="*/ 0 w 1966987"/>
                  <a:gd name="connsiteY6" fmla="*/ 0 h 1178466"/>
                  <a:gd name="connsiteX0" fmla="*/ 0 w 1966987"/>
                  <a:gd name="connsiteY0" fmla="*/ 0 h 1177150"/>
                  <a:gd name="connsiteX1" fmla="*/ 881137 w 1966987"/>
                  <a:gd name="connsiteY1" fmla="*/ 71032 h 1177150"/>
                  <a:gd name="connsiteX2" fmla="*/ 1881262 w 1966987"/>
                  <a:gd name="connsiteY2" fmla="*/ 232957 h 1177150"/>
                  <a:gd name="connsiteX3" fmla="*/ 1966987 w 1966987"/>
                  <a:gd name="connsiteY3" fmla="*/ 391727 h 1177150"/>
                  <a:gd name="connsiteX4" fmla="*/ 1363217 w 1966987"/>
                  <a:gd name="connsiteY4" fmla="*/ 1142459 h 1177150"/>
                  <a:gd name="connsiteX5" fmla="*/ 708275 w 1966987"/>
                  <a:gd name="connsiteY5" fmla="*/ 397496 h 1177150"/>
                  <a:gd name="connsiteX6" fmla="*/ 0 w 1966987"/>
                  <a:gd name="connsiteY6" fmla="*/ 0 h 1177150"/>
                  <a:gd name="connsiteX0" fmla="*/ 0 w 1966987"/>
                  <a:gd name="connsiteY0" fmla="*/ 0 h 1188912"/>
                  <a:gd name="connsiteX1" fmla="*/ 881137 w 1966987"/>
                  <a:gd name="connsiteY1" fmla="*/ 71032 h 1188912"/>
                  <a:gd name="connsiteX2" fmla="*/ 1881262 w 1966987"/>
                  <a:gd name="connsiteY2" fmla="*/ 232957 h 1188912"/>
                  <a:gd name="connsiteX3" fmla="*/ 1966987 w 1966987"/>
                  <a:gd name="connsiteY3" fmla="*/ 391727 h 1188912"/>
                  <a:gd name="connsiteX4" fmla="*/ 1629255 w 1966987"/>
                  <a:gd name="connsiteY4" fmla="*/ 1032005 h 1188912"/>
                  <a:gd name="connsiteX5" fmla="*/ 1363217 w 1966987"/>
                  <a:gd name="connsiteY5" fmla="*/ 1142459 h 1188912"/>
                  <a:gd name="connsiteX6" fmla="*/ 708275 w 1966987"/>
                  <a:gd name="connsiteY6" fmla="*/ 397496 h 1188912"/>
                  <a:gd name="connsiteX7" fmla="*/ 0 w 1966987"/>
                  <a:gd name="connsiteY7" fmla="*/ 0 h 1188912"/>
                  <a:gd name="connsiteX0" fmla="*/ 0 w 1966987"/>
                  <a:gd name="connsiteY0" fmla="*/ 0 h 1188912"/>
                  <a:gd name="connsiteX1" fmla="*/ 881137 w 1966987"/>
                  <a:gd name="connsiteY1" fmla="*/ 71032 h 1188912"/>
                  <a:gd name="connsiteX2" fmla="*/ 1881262 w 1966987"/>
                  <a:gd name="connsiteY2" fmla="*/ 232957 h 1188912"/>
                  <a:gd name="connsiteX3" fmla="*/ 1966987 w 1966987"/>
                  <a:gd name="connsiteY3" fmla="*/ 391727 h 1188912"/>
                  <a:gd name="connsiteX4" fmla="*/ 1629255 w 1966987"/>
                  <a:gd name="connsiteY4" fmla="*/ 1032005 h 1188912"/>
                  <a:gd name="connsiteX5" fmla="*/ 1363217 w 1966987"/>
                  <a:gd name="connsiteY5" fmla="*/ 1142459 h 1188912"/>
                  <a:gd name="connsiteX6" fmla="*/ 708275 w 1966987"/>
                  <a:gd name="connsiteY6" fmla="*/ 397496 h 1188912"/>
                  <a:gd name="connsiteX7" fmla="*/ 0 w 1966987"/>
                  <a:gd name="connsiteY7" fmla="*/ 0 h 1188912"/>
                  <a:gd name="connsiteX0" fmla="*/ 0 w 1966987"/>
                  <a:gd name="connsiteY0" fmla="*/ 0 h 1189484"/>
                  <a:gd name="connsiteX1" fmla="*/ 881137 w 1966987"/>
                  <a:gd name="connsiteY1" fmla="*/ 71032 h 1189484"/>
                  <a:gd name="connsiteX2" fmla="*/ 1881262 w 1966987"/>
                  <a:gd name="connsiteY2" fmla="*/ 232957 h 1189484"/>
                  <a:gd name="connsiteX3" fmla="*/ 1966987 w 1966987"/>
                  <a:gd name="connsiteY3" fmla="*/ 391727 h 1189484"/>
                  <a:gd name="connsiteX4" fmla="*/ 1629255 w 1966987"/>
                  <a:gd name="connsiteY4" fmla="*/ 1032005 h 1189484"/>
                  <a:gd name="connsiteX5" fmla="*/ 1363217 w 1966987"/>
                  <a:gd name="connsiteY5" fmla="*/ 1142459 h 1189484"/>
                  <a:gd name="connsiteX6" fmla="*/ 708275 w 1966987"/>
                  <a:gd name="connsiteY6" fmla="*/ 397496 h 1189484"/>
                  <a:gd name="connsiteX7" fmla="*/ 0 w 1966987"/>
                  <a:gd name="connsiteY7" fmla="*/ 0 h 1189484"/>
                  <a:gd name="connsiteX0" fmla="*/ 0 w 1966987"/>
                  <a:gd name="connsiteY0" fmla="*/ 0 h 1181822"/>
                  <a:gd name="connsiteX1" fmla="*/ 881137 w 1966987"/>
                  <a:gd name="connsiteY1" fmla="*/ 71032 h 1181822"/>
                  <a:gd name="connsiteX2" fmla="*/ 1881262 w 1966987"/>
                  <a:gd name="connsiteY2" fmla="*/ 232957 h 1181822"/>
                  <a:gd name="connsiteX3" fmla="*/ 1966987 w 1966987"/>
                  <a:gd name="connsiteY3" fmla="*/ 391727 h 1181822"/>
                  <a:gd name="connsiteX4" fmla="*/ 1629255 w 1966987"/>
                  <a:gd name="connsiteY4" fmla="*/ 1032005 h 1181822"/>
                  <a:gd name="connsiteX5" fmla="*/ 1363217 w 1966987"/>
                  <a:gd name="connsiteY5" fmla="*/ 1142459 h 1181822"/>
                  <a:gd name="connsiteX6" fmla="*/ 708275 w 1966987"/>
                  <a:gd name="connsiteY6" fmla="*/ 397496 h 1181822"/>
                  <a:gd name="connsiteX7" fmla="*/ 0 w 1966987"/>
                  <a:gd name="connsiteY7" fmla="*/ 0 h 1181822"/>
                  <a:gd name="connsiteX0" fmla="*/ 0 w 1966987"/>
                  <a:gd name="connsiteY0" fmla="*/ 0 h 1167805"/>
                  <a:gd name="connsiteX1" fmla="*/ 881137 w 1966987"/>
                  <a:gd name="connsiteY1" fmla="*/ 71032 h 1167805"/>
                  <a:gd name="connsiteX2" fmla="*/ 1881262 w 1966987"/>
                  <a:gd name="connsiteY2" fmla="*/ 232957 h 1167805"/>
                  <a:gd name="connsiteX3" fmla="*/ 1966987 w 1966987"/>
                  <a:gd name="connsiteY3" fmla="*/ 391727 h 1167805"/>
                  <a:gd name="connsiteX4" fmla="*/ 1629255 w 1966987"/>
                  <a:gd name="connsiteY4" fmla="*/ 1032005 h 1167805"/>
                  <a:gd name="connsiteX5" fmla="*/ 1363217 w 1966987"/>
                  <a:gd name="connsiteY5" fmla="*/ 1142459 h 1167805"/>
                  <a:gd name="connsiteX6" fmla="*/ 708275 w 1966987"/>
                  <a:gd name="connsiteY6" fmla="*/ 397496 h 1167805"/>
                  <a:gd name="connsiteX7" fmla="*/ 0 w 1966987"/>
                  <a:gd name="connsiteY7" fmla="*/ 0 h 1167805"/>
                  <a:gd name="connsiteX0" fmla="*/ 0 w 1966987"/>
                  <a:gd name="connsiteY0" fmla="*/ 0 h 1163994"/>
                  <a:gd name="connsiteX1" fmla="*/ 881137 w 1966987"/>
                  <a:gd name="connsiteY1" fmla="*/ 71032 h 1163994"/>
                  <a:gd name="connsiteX2" fmla="*/ 1881262 w 1966987"/>
                  <a:gd name="connsiteY2" fmla="*/ 232957 h 1163994"/>
                  <a:gd name="connsiteX3" fmla="*/ 1966987 w 1966987"/>
                  <a:gd name="connsiteY3" fmla="*/ 391727 h 1163994"/>
                  <a:gd name="connsiteX4" fmla="*/ 1629255 w 1966987"/>
                  <a:gd name="connsiteY4" fmla="*/ 1032005 h 1163994"/>
                  <a:gd name="connsiteX5" fmla="*/ 1363217 w 1966987"/>
                  <a:gd name="connsiteY5" fmla="*/ 1142459 h 1163994"/>
                  <a:gd name="connsiteX6" fmla="*/ 708275 w 1966987"/>
                  <a:gd name="connsiteY6" fmla="*/ 397496 h 1163994"/>
                  <a:gd name="connsiteX7" fmla="*/ 0 w 1966987"/>
                  <a:gd name="connsiteY7" fmla="*/ 0 h 1163994"/>
                  <a:gd name="connsiteX0" fmla="*/ 0 w 1966987"/>
                  <a:gd name="connsiteY0" fmla="*/ 0 h 1171549"/>
                  <a:gd name="connsiteX1" fmla="*/ 881137 w 1966987"/>
                  <a:gd name="connsiteY1" fmla="*/ 71032 h 1171549"/>
                  <a:gd name="connsiteX2" fmla="*/ 1881262 w 1966987"/>
                  <a:gd name="connsiteY2" fmla="*/ 232957 h 1171549"/>
                  <a:gd name="connsiteX3" fmla="*/ 1966987 w 1966987"/>
                  <a:gd name="connsiteY3" fmla="*/ 391727 h 1171549"/>
                  <a:gd name="connsiteX4" fmla="*/ 1629255 w 1966987"/>
                  <a:gd name="connsiteY4" fmla="*/ 1032005 h 1171549"/>
                  <a:gd name="connsiteX5" fmla="*/ 1363217 w 1966987"/>
                  <a:gd name="connsiteY5" fmla="*/ 1142459 h 1171549"/>
                  <a:gd name="connsiteX6" fmla="*/ 708275 w 1966987"/>
                  <a:gd name="connsiteY6" fmla="*/ 397496 h 1171549"/>
                  <a:gd name="connsiteX7" fmla="*/ 0 w 1966987"/>
                  <a:gd name="connsiteY7" fmla="*/ 0 h 1171549"/>
                  <a:gd name="connsiteX0" fmla="*/ 0 w 1961218"/>
                  <a:gd name="connsiteY0" fmla="*/ 0 h 1171549"/>
                  <a:gd name="connsiteX1" fmla="*/ 881137 w 1961218"/>
                  <a:gd name="connsiteY1" fmla="*/ 71032 h 1171549"/>
                  <a:gd name="connsiteX2" fmla="*/ 1881262 w 1961218"/>
                  <a:gd name="connsiteY2" fmla="*/ 232957 h 1171549"/>
                  <a:gd name="connsiteX3" fmla="*/ 1961218 w 1961218"/>
                  <a:gd name="connsiteY3" fmla="*/ 380189 h 1171549"/>
                  <a:gd name="connsiteX4" fmla="*/ 1629255 w 1961218"/>
                  <a:gd name="connsiteY4" fmla="*/ 1032005 h 1171549"/>
                  <a:gd name="connsiteX5" fmla="*/ 1363217 w 1961218"/>
                  <a:gd name="connsiteY5" fmla="*/ 1142459 h 1171549"/>
                  <a:gd name="connsiteX6" fmla="*/ 708275 w 1961218"/>
                  <a:gd name="connsiteY6" fmla="*/ 397496 h 1171549"/>
                  <a:gd name="connsiteX7" fmla="*/ 0 w 1961218"/>
                  <a:gd name="connsiteY7" fmla="*/ 0 h 1171549"/>
                  <a:gd name="connsiteX0" fmla="*/ 0 w 1952564"/>
                  <a:gd name="connsiteY0" fmla="*/ 0 h 1171549"/>
                  <a:gd name="connsiteX1" fmla="*/ 881137 w 1952564"/>
                  <a:gd name="connsiteY1" fmla="*/ 71032 h 1171549"/>
                  <a:gd name="connsiteX2" fmla="*/ 1881262 w 1952564"/>
                  <a:gd name="connsiteY2" fmla="*/ 232957 h 1171549"/>
                  <a:gd name="connsiteX3" fmla="*/ 1952564 w 1952564"/>
                  <a:gd name="connsiteY3" fmla="*/ 411919 h 1171549"/>
                  <a:gd name="connsiteX4" fmla="*/ 1629255 w 1952564"/>
                  <a:gd name="connsiteY4" fmla="*/ 1032005 h 1171549"/>
                  <a:gd name="connsiteX5" fmla="*/ 1363217 w 1952564"/>
                  <a:gd name="connsiteY5" fmla="*/ 1142459 h 1171549"/>
                  <a:gd name="connsiteX6" fmla="*/ 708275 w 1952564"/>
                  <a:gd name="connsiteY6" fmla="*/ 397496 h 1171549"/>
                  <a:gd name="connsiteX7" fmla="*/ 0 w 1952564"/>
                  <a:gd name="connsiteY7" fmla="*/ 0 h 1171549"/>
                  <a:gd name="connsiteX0" fmla="*/ 0 w 1956074"/>
                  <a:gd name="connsiteY0" fmla="*/ 0 h 1171549"/>
                  <a:gd name="connsiteX1" fmla="*/ 881137 w 1956074"/>
                  <a:gd name="connsiteY1" fmla="*/ 71032 h 1171549"/>
                  <a:gd name="connsiteX2" fmla="*/ 1881262 w 1956074"/>
                  <a:gd name="connsiteY2" fmla="*/ 232957 h 1171549"/>
                  <a:gd name="connsiteX3" fmla="*/ 1952564 w 1956074"/>
                  <a:gd name="connsiteY3" fmla="*/ 411919 h 1171549"/>
                  <a:gd name="connsiteX4" fmla="*/ 1629255 w 1956074"/>
                  <a:gd name="connsiteY4" fmla="*/ 1032005 h 1171549"/>
                  <a:gd name="connsiteX5" fmla="*/ 1363217 w 1956074"/>
                  <a:gd name="connsiteY5" fmla="*/ 1142459 h 1171549"/>
                  <a:gd name="connsiteX6" fmla="*/ 708275 w 1956074"/>
                  <a:gd name="connsiteY6" fmla="*/ 397496 h 1171549"/>
                  <a:gd name="connsiteX7" fmla="*/ 0 w 1956074"/>
                  <a:gd name="connsiteY7" fmla="*/ 0 h 1171549"/>
                  <a:gd name="connsiteX0" fmla="*/ 0 w 1954810"/>
                  <a:gd name="connsiteY0" fmla="*/ 0 h 1171549"/>
                  <a:gd name="connsiteX1" fmla="*/ 881137 w 1954810"/>
                  <a:gd name="connsiteY1" fmla="*/ 71032 h 1171549"/>
                  <a:gd name="connsiteX2" fmla="*/ 1835110 w 1954810"/>
                  <a:gd name="connsiteY2" fmla="*/ 224303 h 1171549"/>
                  <a:gd name="connsiteX3" fmla="*/ 1952564 w 1954810"/>
                  <a:gd name="connsiteY3" fmla="*/ 411919 h 1171549"/>
                  <a:gd name="connsiteX4" fmla="*/ 1629255 w 1954810"/>
                  <a:gd name="connsiteY4" fmla="*/ 1032005 h 1171549"/>
                  <a:gd name="connsiteX5" fmla="*/ 1363217 w 1954810"/>
                  <a:gd name="connsiteY5" fmla="*/ 1142459 h 1171549"/>
                  <a:gd name="connsiteX6" fmla="*/ 708275 w 1954810"/>
                  <a:gd name="connsiteY6" fmla="*/ 397496 h 1171549"/>
                  <a:gd name="connsiteX7" fmla="*/ 0 w 1954810"/>
                  <a:gd name="connsiteY7" fmla="*/ 0 h 1171549"/>
                  <a:gd name="connsiteX0" fmla="*/ 0 w 1956939"/>
                  <a:gd name="connsiteY0" fmla="*/ 0 h 1171549"/>
                  <a:gd name="connsiteX1" fmla="*/ 881137 w 1956939"/>
                  <a:gd name="connsiteY1" fmla="*/ 71032 h 1171549"/>
                  <a:gd name="connsiteX2" fmla="*/ 1835110 w 1956939"/>
                  <a:gd name="connsiteY2" fmla="*/ 224303 h 1171549"/>
                  <a:gd name="connsiteX3" fmla="*/ 1952564 w 1956939"/>
                  <a:gd name="connsiteY3" fmla="*/ 411919 h 1171549"/>
                  <a:gd name="connsiteX4" fmla="*/ 1629255 w 1956939"/>
                  <a:gd name="connsiteY4" fmla="*/ 1032005 h 1171549"/>
                  <a:gd name="connsiteX5" fmla="*/ 1363217 w 1956939"/>
                  <a:gd name="connsiteY5" fmla="*/ 1142459 h 1171549"/>
                  <a:gd name="connsiteX6" fmla="*/ 708275 w 1956939"/>
                  <a:gd name="connsiteY6" fmla="*/ 397496 h 1171549"/>
                  <a:gd name="connsiteX7" fmla="*/ 0 w 1956939"/>
                  <a:gd name="connsiteY7" fmla="*/ 0 h 1171549"/>
                  <a:gd name="connsiteX0" fmla="*/ 0 w 1962378"/>
                  <a:gd name="connsiteY0" fmla="*/ 0 h 1171549"/>
                  <a:gd name="connsiteX1" fmla="*/ 881137 w 1962378"/>
                  <a:gd name="connsiteY1" fmla="*/ 71032 h 1171549"/>
                  <a:gd name="connsiteX2" fmla="*/ 1835110 w 1962378"/>
                  <a:gd name="connsiteY2" fmla="*/ 224303 h 1171549"/>
                  <a:gd name="connsiteX3" fmla="*/ 1958333 w 1962378"/>
                  <a:gd name="connsiteY3" fmla="*/ 423457 h 1171549"/>
                  <a:gd name="connsiteX4" fmla="*/ 1629255 w 1962378"/>
                  <a:gd name="connsiteY4" fmla="*/ 1032005 h 1171549"/>
                  <a:gd name="connsiteX5" fmla="*/ 1363217 w 1962378"/>
                  <a:gd name="connsiteY5" fmla="*/ 1142459 h 1171549"/>
                  <a:gd name="connsiteX6" fmla="*/ 708275 w 1962378"/>
                  <a:gd name="connsiteY6" fmla="*/ 397496 h 1171549"/>
                  <a:gd name="connsiteX7" fmla="*/ 0 w 1962378"/>
                  <a:gd name="connsiteY7" fmla="*/ 0 h 1171549"/>
                  <a:gd name="connsiteX0" fmla="*/ 0 w 1959951"/>
                  <a:gd name="connsiteY0" fmla="*/ 0 h 1171549"/>
                  <a:gd name="connsiteX1" fmla="*/ 881137 w 1959951"/>
                  <a:gd name="connsiteY1" fmla="*/ 71032 h 1171549"/>
                  <a:gd name="connsiteX2" fmla="*/ 1835110 w 1959951"/>
                  <a:gd name="connsiteY2" fmla="*/ 224303 h 1171549"/>
                  <a:gd name="connsiteX3" fmla="*/ 1958333 w 1959951"/>
                  <a:gd name="connsiteY3" fmla="*/ 423457 h 1171549"/>
                  <a:gd name="connsiteX4" fmla="*/ 1629255 w 1959951"/>
                  <a:gd name="connsiteY4" fmla="*/ 1032005 h 1171549"/>
                  <a:gd name="connsiteX5" fmla="*/ 1363217 w 1959951"/>
                  <a:gd name="connsiteY5" fmla="*/ 1142459 h 1171549"/>
                  <a:gd name="connsiteX6" fmla="*/ 708275 w 1959951"/>
                  <a:gd name="connsiteY6" fmla="*/ 397496 h 1171549"/>
                  <a:gd name="connsiteX7" fmla="*/ 0 w 1959951"/>
                  <a:gd name="connsiteY7" fmla="*/ 0 h 1171549"/>
                  <a:gd name="connsiteX0" fmla="*/ 0 w 1959951"/>
                  <a:gd name="connsiteY0" fmla="*/ 0 h 1171549"/>
                  <a:gd name="connsiteX1" fmla="*/ 881137 w 1959951"/>
                  <a:gd name="connsiteY1" fmla="*/ 71032 h 1171549"/>
                  <a:gd name="connsiteX2" fmla="*/ 1835110 w 1959951"/>
                  <a:gd name="connsiteY2" fmla="*/ 224303 h 1171549"/>
                  <a:gd name="connsiteX3" fmla="*/ 1958333 w 1959951"/>
                  <a:gd name="connsiteY3" fmla="*/ 423457 h 1171549"/>
                  <a:gd name="connsiteX4" fmla="*/ 1629255 w 1959951"/>
                  <a:gd name="connsiteY4" fmla="*/ 1032005 h 1171549"/>
                  <a:gd name="connsiteX5" fmla="*/ 1363217 w 1959951"/>
                  <a:gd name="connsiteY5" fmla="*/ 1142459 h 1171549"/>
                  <a:gd name="connsiteX6" fmla="*/ 708275 w 1959951"/>
                  <a:gd name="connsiteY6" fmla="*/ 397496 h 1171549"/>
                  <a:gd name="connsiteX7" fmla="*/ 0 w 1959951"/>
                  <a:gd name="connsiteY7" fmla="*/ 0 h 1171549"/>
                  <a:gd name="connsiteX0" fmla="*/ 0 w 1951298"/>
                  <a:gd name="connsiteY0" fmla="*/ 0 h 1168664"/>
                  <a:gd name="connsiteX1" fmla="*/ 872484 w 1951298"/>
                  <a:gd name="connsiteY1" fmla="*/ 68147 h 1168664"/>
                  <a:gd name="connsiteX2" fmla="*/ 1826457 w 1951298"/>
                  <a:gd name="connsiteY2" fmla="*/ 221418 h 1168664"/>
                  <a:gd name="connsiteX3" fmla="*/ 1949680 w 1951298"/>
                  <a:gd name="connsiteY3" fmla="*/ 420572 h 1168664"/>
                  <a:gd name="connsiteX4" fmla="*/ 1620602 w 1951298"/>
                  <a:gd name="connsiteY4" fmla="*/ 1029120 h 1168664"/>
                  <a:gd name="connsiteX5" fmla="*/ 1354564 w 1951298"/>
                  <a:gd name="connsiteY5" fmla="*/ 1139574 h 1168664"/>
                  <a:gd name="connsiteX6" fmla="*/ 699622 w 1951298"/>
                  <a:gd name="connsiteY6" fmla="*/ 394611 h 1168664"/>
                  <a:gd name="connsiteX7" fmla="*/ 0 w 1951298"/>
                  <a:gd name="connsiteY7" fmla="*/ 0 h 1168664"/>
                  <a:gd name="connsiteX0" fmla="*/ 0 w 1954182"/>
                  <a:gd name="connsiteY0" fmla="*/ 0 h 1162895"/>
                  <a:gd name="connsiteX1" fmla="*/ 875368 w 1954182"/>
                  <a:gd name="connsiteY1" fmla="*/ 62378 h 1162895"/>
                  <a:gd name="connsiteX2" fmla="*/ 1829341 w 1954182"/>
                  <a:gd name="connsiteY2" fmla="*/ 215649 h 1162895"/>
                  <a:gd name="connsiteX3" fmla="*/ 1952564 w 1954182"/>
                  <a:gd name="connsiteY3" fmla="*/ 414803 h 1162895"/>
                  <a:gd name="connsiteX4" fmla="*/ 1623486 w 1954182"/>
                  <a:gd name="connsiteY4" fmla="*/ 1023351 h 1162895"/>
                  <a:gd name="connsiteX5" fmla="*/ 1357448 w 1954182"/>
                  <a:gd name="connsiteY5" fmla="*/ 1133805 h 1162895"/>
                  <a:gd name="connsiteX6" fmla="*/ 702506 w 1954182"/>
                  <a:gd name="connsiteY6" fmla="*/ 388842 h 1162895"/>
                  <a:gd name="connsiteX7" fmla="*/ 0 w 1954182"/>
                  <a:gd name="connsiteY7" fmla="*/ 0 h 1162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4182" h="1162895">
                    <a:moveTo>
                      <a:pt x="0" y="0"/>
                    </a:moveTo>
                    <a:cubicBezTo>
                      <a:pt x="293712" y="23677"/>
                      <a:pt x="570478" y="26436"/>
                      <a:pt x="875368" y="62378"/>
                    </a:cubicBezTo>
                    <a:cubicBezTo>
                      <a:pt x="1180258" y="98320"/>
                      <a:pt x="1495966" y="161674"/>
                      <a:pt x="1829341" y="215649"/>
                    </a:cubicBezTo>
                    <a:cubicBezTo>
                      <a:pt x="1919453" y="229151"/>
                      <a:pt x="1963412" y="343611"/>
                      <a:pt x="1952564" y="414803"/>
                    </a:cubicBezTo>
                    <a:cubicBezTo>
                      <a:pt x="1899024" y="547978"/>
                      <a:pt x="1721230" y="857845"/>
                      <a:pt x="1623486" y="1023351"/>
                    </a:cubicBezTo>
                    <a:cubicBezTo>
                      <a:pt x="1534396" y="1185972"/>
                      <a:pt x="1412870" y="1181866"/>
                      <a:pt x="1357448" y="1133805"/>
                    </a:cubicBezTo>
                    <a:lnTo>
                      <a:pt x="702506" y="3888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AA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60" name="Oval 644">
                <a:extLst>
                  <a:ext uri="{FF2B5EF4-FFF2-40B4-BE49-F238E27FC236}">
                    <a16:creationId xmlns:a16="http://schemas.microsoft.com/office/drawing/2014/main" xmlns="" id="{09BB93B7-4F7D-4EE0-BBA8-FC38DC3C4619}"/>
                  </a:ext>
                </a:extLst>
              </p:cNvPr>
              <p:cNvSpPr/>
              <p:nvPr/>
            </p:nvSpPr>
            <p:spPr>
              <a:xfrm rot="1973302">
                <a:off x="5891306" y="3497511"/>
                <a:ext cx="121089" cy="121089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61" name="Oval 645">
                <a:extLst>
                  <a:ext uri="{FF2B5EF4-FFF2-40B4-BE49-F238E27FC236}">
                    <a16:creationId xmlns:a16="http://schemas.microsoft.com/office/drawing/2014/main" xmlns="" id="{8B7FBE4B-A614-417F-9000-FFA4D96C1E7C}"/>
                  </a:ext>
                </a:extLst>
              </p:cNvPr>
              <p:cNvSpPr/>
              <p:nvPr/>
            </p:nvSpPr>
            <p:spPr>
              <a:xfrm rot="1973302">
                <a:off x="6086673" y="3440794"/>
                <a:ext cx="60544" cy="6054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62" name="Oval 646">
                <a:extLst>
                  <a:ext uri="{FF2B5EF4-FFF2-40B4-BE49-F238E27FC236}">
                    <a16:creationId xmlns:a16="http://schemas.microsoft.com/office/drawing/2014/main" xmlns="" id="{21C4786A-E8F0-4D84-B456-A623CB855989}"/>
                  </a:ext>
                </a:extLst>
              </p:cNvPr>
              <p:cNvSpPr/>
              <p:nvPr/>
            </p:nvSpPr>
            <p:spPr>
              <a:xfrm rot="1973302">
                <a:off x="5916623" y="3119292"/>
                <a:ext cx="98612" cy="98612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63" name="Oval 647">
                <a:extLst>
                  <a:ext uri="{FF2B5EF4-FFF2-40B4-BE49-F238E27FC236}">
                    <a16:creationId xmlns:a16="http://schemas.microsoft.com/office/drawing/2014/main" xmlns="" id="{B9D4474F-17CC-4B8C-AB44-5B9A87262282}"/>
                  </a:ext>
                </a:extLst>
              </p:cNvPr>
              <p:cNvSpPr/>
              <p:nvPr/>
            </p:nvSpPr>
            <p:spPr>
              <a:xfrm rot="1973302">
                <a:off x="6172372" y="3789354"/>
                <a:ext cx="163508" cy="16350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64" name="Oval 648">
                <a:extLst>
                  <a:ext uri="{FF2B5EF4-FFF2-40B4-BE49-F238E27FC236}">
                    <a16:creationId xmlns:a16="http://schemas.microsoft.com/office/drawing/2014/main" xmlns="" id="{9B8FDE97-B9F4-4BF2-97E1-6D00910734A6}"/>
                  </a:ext>
                </a:extLst>
              </p:cNvPr>
              <p:cNvSpPr/>
              <p:nvPr/>
            </p:nvSpPr>
            <p:spPr>
              <a:xfrm rot="1973302">
                <a:off x="5526976" y="3152557"/>
                <a:ext cx="98612" cy="98612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65" name="Oval 649">
                <a:extLst>
                  <a:ext uri="{FF2B5EF4-FFF2-40B4-BE49-F238E27FC236}">
                    <a16:creationId xmlns:a16="http://schemas.microsoft.com/office/drawing/2014/main" xmlns="" id="{51F21BA4-D9BA-4B67-AF77-DB333C6F7B51}"/>
                  </a:ext>
                </a:extLst>
              </p:cNvPr>
              <p:cNvSpPr/>
              <p:nvPr/>
            </p:nvSpPr>
            <p:spPr>
              <a:xfrm rot="1973302">
                <a:off x="6253503" y="3574518"/>
                <a:ext cx="98612" cy="98612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66" name="Oval 650">
                <a:extLst>
                  <a:ext uri="{FF2B5EF4-FFF2-40B4-BE49-F238E27FC236}">
                    <a16:creationId xmlns:a16="http://schemas.microsoft.com/office/drawing/2014/main" xmlns="" id="{06AA6F1B-9AE8-4C96-9515-80AC5A543252}"/>
                  </a:ext>
                </a:extLst>
              </p:cNvPr>
              <p:cNvSpPr/>
              <p:nvPr/>
            </p:nvSpPr>
            <p:spPr>
              <a:xfrm rot="1973302">
                <a:off x="5737788" y="3329725"/>
                <a:ext cx="60544" cy="6054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67" name="Oval 651">
                <a:extLst>
                  <a:ext uri="{FF2B5EF4-FFF2-40B4-BE49-F238E27FC236}">
                    <a16:creationId xmlns:a16="http://schemas.microsoft.com/office/drawing/2014/main" xmlns="" id="{D96BF0A5-658D-4434-9AE9-AA3B7F61BADB}"/>
                  </a:ext>
                </a:extLst>
              </p:cNvPr>
              <p:cNvSpPr/>
              <p:nvPr/>
            </p:nvSpPr>
            <p:spPr>
              <a:xfrm rot="1973302">
                <a:off x="6514160" y="3187471"/>
                <a:ext cx="98612" cy="98612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68" name="Oval 652">
                <a:extLst>
                  <a:ext uri="{FF2B5EF4-FFF2-40B4-BE49-F238E27FC236}">
                    <a16:creationId xmlns:a16="http://schemas.microsoft.com/office/drawing/2014/main" xmlns="" id="{7E5386AD-E4B7-476A-8502-C537022D310D}"/>
                  </a:ext>
                </a:extLst>
              </p:cNvPr>
              <p:cNvSpPr/>
              <p:nvPr/>
            </p:nvSpPr>
            <p:spPr>
              <a:xfrm rot="1973302">
                <a:off x="6230678" y="3245561"/>
                <a:ext cx="60544" cy="6054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69" name="Oval 653">
                <a:extLst>
                  <a:ext uri="{FF2B5EF4-FFF2-40B4-BE49-F238E27FC236}">
                    <a16:creationId xmlns:a16="http://schemas.microsoft.com/office/drawing/2014/main" xmlns="" id="{835C880B-4A9A-43E6-957A-3145A8CA3BDF}"/>
                  </a:ext>
                </a:extLst>
              </p:cNvPr>
              <p:cNvSpPr/>
              <p:nvPr/>
            </p:nvSpPr>
            <p:spPr>
              <a:xfrm rot="1973302">
                <a:off x="6279821" y="3360896"/>
                <a:ext cx="98612" cy="98612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70" name="Oval 654">
                <a:extLst>
                  <a:ext uri="{FF2B5EF4-FFF2-40B4-BE49-F238E27FC236}">
                    <a16:creationId xmlns:a16="http://schemas.microsoft.com/office/drawing/2014/main" xmlns="" id="{179F8102-082F-4D63-9653-9310EEA359F5}"/>
                  </a:ext>
                </a:extLst>
              </p:cNvPr>
              <p:cNvSpPr/>
              <p:nvPr/>
            </p:nvSpPr>
            <p:spPr>
              <a:xfrm rot="1973302">
                <a:off x="6571822" y="3343434"/>
                <a:ext cx="98612" cy="98612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71" name="Oval 655">
                <a:extLst>
                  <a:ext uri="{FF2B5EF4-FFF2-40B4-BE49-F238E27FC236}">
                    <a16:creationId xmlns:a16="http://schemas.microsoft.com/office/drawing/2014/main" xmlns="" id="{40C5BF12-BA05-4B29-98D9-76AF68DF8AB4}"/>
                  </a:ext>
                </a:extLst>
              </p:cNvPr>
              <p:cNvSpPr/>
              <p:nvPr/>
            </p:nvSpPr>
            <p:spPr>
              <a:xfrm rot="1973302">
                <a:off x="5303666" y="3028290"/>
                <a:ext cx="60544" cy="6054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229" name="그룹 2">
              <a:extLst>
                <a:ext uri="{FF2B5EF4-FFF2-40B4-BE49-F238E27FC236}">
                  <a16:creationId xmlns:a16="http://schemas.microsoft.com/office/drawing/2014/main" xmlns="" id="{AA2F9482-E939-4298-8553-2D29D1F48C4B}"/>
                </a:ext>
              </a:extLst>
            </p:cNvPr>
            <p:cNvGrpSpPr/>
            <p:nvPr/>
          </p:nvGrpSpPr>
          <p:grpSpPr>
            <a:xfrm>
              <a:off x="5913558" y="1835734"/>
              <a:ext cx="374981" cy="2872894"/>
              <a:chOff x="4389556" y="2257766"/>
              <a:chExt cx="374981" cy="2872894"/>
            </a:xfrm>
            <a:solidFill>
              <a:srgbClr val="D4D4D4"/>
            </a:solidFill>
          </p:grpSpPr>
          <p:sp>
            <p:nvSpPr>
              <p:cNvPr id="249" name="Oval 657">
                <a:extLst>
                  <a:ext uri="{FF2B5EF4-FFF2-40B4-BE49-F238E27FC236}">
                    <a16:creationId xmlns:a16="http://schemas.microsoft.com/office/drawing/2014/main" xmlns="" id="{C9B5249F-591B-41FC-88BC-9868B890A5CE}"/>
                  </a:ext>
                </a:extLst>
              </p:cNvPr>
              <p:cNvSpPr/>
              <p:nvPr/>
            </p:nvSpPr>
            <p:spPr>
              <a:xfrm rot="1973302">
                <a:off x="4663470" y="4185105"/>
                <a:ext cx="60544" cy="60544"/>
              </a:xfrm>
              <a:prstGeom prst="ellipse">
                <a:avLst/>
              </a:prstGeom>
              <a:solidFill>
                <a:srgbClr val="8EDAD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50" name="Oval 658">
                <a:extLst>
                  <a:ext uri="{FF2B5EF4-FFF2-40B4-BE49-F238E27FC236}">
                    <a16:creationId xmlns:a16="http://schemas.microsoft.com/office/drawing/2014/main" xmlns="" id="{E6E345A5-922C-4F79-B23D-2877E0F1EA9A}"/>
                  </a:ext>
                </a:extLst>
              </p:cNvPr>
              <p:cNvSpPr/>
              <p:nvPr/>
            </p:nvSpPr>
            <p:spPr>
              <a:xfrm rot="1973302">
                <a:off x="4665925" y="4328190"/>
                <a:ext cx="98612" cy="98612"/>
              </a:xfrm>
              <a:prstGeom prst="ellipse">
                <a:avLst/>
              </a:prstGeom>
              <a:solidFill>
                <a:srgbClr val="8EDAD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51" name="Oval 659">
                <a:extLst>
                  <a:ext uri="{FF2B5EF4-FFF2-40B4-BE49-F238E27FC236}">
                    <a16:creationId xmlns:a16="http://schemas.microsoft.com/office/drawing/2014/main" xmlns="" id="{16E311BD-FB94-496D-AA81-8E45F896E17B}"/>
                  </a:ext>
                </a:extLst>
              </p:cNvPr>
              <p:cNvSpPr/>
              <p:nvPr/>
            </p:nvSpPr>
            <p:spPr>
              <a:xfrm rot="1973302">
                <a:off x="4545404" y="3786323"/>
                <a:ext cx="60544" cy="60544"/>
              </a:xfrm>
              <a:prstGeom prst="ellipse">
                <a:avLst/>
              </a:prstGeom>
              <a:solidFill>
                <a:srgbClr val="8EDAD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52" name="Oval 660">
                <a:extLst>
                  <a:ext uri="{FF2B5EF4-FFF2-40B4-BE49-F238E27FC236}">
                    <a16:creationId xmlns:a16="http://schemas.microsoft.com/office/drawing/2014/main" xmlns="" id="{26BF21B9-FC06-4186-9291-A2ABD66F4009}"/>
                  </a:ext>
                </a:extLst>
              </p:cNvPr>
              <p:cNvSpPr/>
              <p:nvPr/>
            </p:nvSpPr>
            <p:spPr>
              <a:xfrm rot="1973302">
                <a:off x="4389556" y="2257766"/>
                <a:ext cx="121089" cy="121089"/>
              </a:xfrm>
              <a:prstGeom prst="ellipse">
                <a:avLst/>
              </a:prstGeom>
              <a:solidFill>
                <a:srgbClr val="8EDAD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53" name="Oval 661">
                <a:extLst>
                  <a:ext uri="{FF2B5EF4-FFF2-40B4-BE49-F238E27FC236}">
                    <a16:creationId xmlns:a16="http://schemas.microsoft.com/office/drawing/2014/main" xmlns="" id="{AB60C5DB-7F99-442F-B409-AEA065202C9E}"/>
                  </a:ext>
                </a:extLst>
              </p:cNvPr>
              <p:cNvSpPr/>
              <p:nvPr/>
            </p:nvSpPr>
            <p:spPr>
              <a:xfrm rot="1973302">
                <a:off x="4396258" y="2635712"/>
                <a:ext cx="60544" cy="60544"/>
              </a:xfrm>
              <a:prstGeom prst="ellipse">
                <a:avLst/>
              </a:prstGeom>
              <a:solidFill>
                <a:srgbClr val="8EDAD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54" name="Oval 662">
                <a:extLst>
                  <a:ext uri="{FF2B5EF4-FFF2-40B4-BE49-F238E27FC236}">
                    <a16:creationId xmlns:a16="http://schemas.microsoft.com/office/drawing/2014/main" xmlns="" id="{2F93A8CA-C792-44D7-9D46-8299F490B983}"/>
                  </a:ext>
                </a:extLst>
              </p:cNvPr>
              <p:cNvSpPr/>
              <p:nvPr/>
            </p:nvSpPr>
            <p:spPr>
              <a:xfrm rot="1973302">
                <a:off x="4468972" y="2460460"/>
                <a:ext cx="98612" cy="98612"/>
              </a:xfrm>
              <a:prstGeom prst="ellipse">
                <a:avLst/>
              </a:prstGeom>
              <a:solidFill>
                <a:srgbClr val="8EDAD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55" name="Oval 663">
                <a:extLst>
                  <a:ext uri="{FF2B5EF4-FFF2-40B4-BE49-F238E27FC236}">
                    <a16:creationId xmlns:a16="http://schemas.microsoft.com/office/drawing/2014/main" xmlns="" id="{6EEEA6A7-375F-4D99-8258-0DFD95F4704E}"/>
                  </a:ext>
                </a:extLst>
              </p:cNvPr>
              <p:cNvSpPr/>
              <p:nvPr/>
            </p:nvSpPr>
            <p:spPr>
              <a:xfrm rot="1973302">
                <a:off x="4458193" y="2787346"/>
                <a:ext cx="98612" cy="98612"/>
              </a:xfrm>
              <a:prstGeom prst="ellipse">
                <a:avLst/>
              </a:prstGeom>
              <a:solidFill>
                <a:srgbClr val="8EDAD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56" name="Oval 664">
                <a:extLst>
                  <a:ext uri="{FF2B5EF4-FFF2-40B4-BE49-F238E27FC236}">
                    <a16:creationId xmlns:a16="http://schemas.microsoft.com/office/drawing/2014/main" xmlns="" id="{12A877B5-F95B-4DC3-B134-E8839EC07455}"/>
                  </a:ext>
                </a:extLst>
              </p:cNvPr>
              <p:cNvSpPr/>
              <p:nvPr/>
            </p:nvSpPr>
            <p:spPr>
              <a:xfrm rot="1973302">
                <a:off x="4467441" y="4888963"/>
                <a:ext cx="60544" cy="60544"/>
              </a:xfrm>
              <a:prstGeom prst="ellipse">
                <a:avLst/>
              </a:prstGeom>
              <a:solidFill>
                <a:srgbClr val="8EDAD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57" name="Oval 665">
                <a:extLst>
                  <a:ext uri="{FF2B5EF4-FFF2-40B4-BE49-F238E27FC236}">
                    <a16:creationId xmlns:a16="http://schemas.microsoft.com/office/drawing/2014/main" xmlns="" id="{F1231765-AB93-4E86-BA56-2EE5595F13EF}"/>
                  </a:ext>
                </a:extLst>
              </p:cNvPr>
              <p:cNvSpPr/>
              <p:nvPr/>
            </p:nvSpPr>
            <p:spPr>
              <a:xfrm rot="1973302">
                <a:off x="4469896" y="5032048"/>
                <a:ext cx="98612" cy="98612"/>
              </a:xfrm>
              <a:prstGeom prst="ellipse">
                <a:avLst/>
              </a:prstGeom>
              <a:solidFill>
                <a:srgbClr val="8EDAD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230" name="그룹 5">
              <a:extLst>
                <a:ext uri="{FF2B5EF4-FFF2-40B4-BE49-F238E27FC236}">
                  <a16:creationId xmlns:a16="http://schemas.microsoft.com/office/drawing/2014/main" xmlns="" id="{E1618998-287B-4C3A-8EBF-21CE72632E93}"/>
                </a:ext>
              </a:extLst>
            </p:cNvPr>
            <p:cNvGrpSpPr/>
            <p:nvPr/>
          </p:nvGrpSpPr>
          <p:grpSpPr>
            <a:xfrm>
              <a:off x="5913557" y="2727878"/>
              <a:ext cx="296688" cy="2249696"/>
              <a:chOff x="4389556" y="3149911"/>
              <a:chExt cx="296688" cy="2249696"/>
            </a:xfrm>
            <a:solidFill>
              <a:srgbClr val="60BED4"/>
            </a:solidFill>
          </p:grpSpPr>
          <p:sp>
            <p:nvSpPr>
              <p:cNvPr id="242" name="Oval 667">
                <a:extLst>
                  <a:ext uri="{FF2B5EF4-FFF2-40B4-BE49-F238E27FC236}">
                    <a16:creationId xmlns:a16="http://schemas.microsoft.com/office/drawing/2014/main" xmlns="" id="{0CDA391D-AAD2-4B07-852D-9D25B9D33B53}"/>
                  </a:ext>
                </a:extLst>
              </p:cNvPr>
              <p:cNvSpPr/>
              <p:nvPr/>
            </p:nvSpPr>
            <p:spPr>
              <a:xfrm rot="1973302">
                <a:off x="4474413" y="4523861"/>
                <a:ext cx="163508" cy="163508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43" name="Oval 668">
                <a:extLst>
                  <a:ext uri="{FF2B5EF4-FFF2-40B4-BE49-F238E27FC236}">
                    <a16:creationId xmlns:a16="http://schemas.microsoft.com/office/drawing/2014/main" xmlns="" id="{843248AC-C6A5-436C-BAD9-46B47877F91C}"/>
                  </a:ext>
                </a:extLst>
              </p:cNvPr>
              <p:cNvSpPr/>
              <p:nvPr/>
            </p:nvSpPr>
            <p:spPr>
              <a:xfrm rot="1973302">
                <a:off x="4484511" y="3956854"/>
                <a:ext cx="98612" cy="98612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44" name="Oval 669">
                <a:extLst>
                  <a:ext uri="{FF2B5EF4-FFF2-40B4-BE49-F238E27FC236}">
                    <a16:creationId xmlns:a16="http://schemas.microsoft.com/office/drawing/2014/main" xmlns="" id="{B59346B6-0177-4715-9FAC-9A04BF98681B}"/>
                  </a:ext>
                </a:extLst>
              </p:cNvPr>
              <p:cNvSpPr/>
              <p:nvPr/>
            </p:nvSpPr>
            <p:spPr>
              <a:xfrm rot="1973302">
                <a:off x="4389556" y="3149911"/>
                <a:ext cx="121089" cy="12108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45" name="Oval 670">
                <a:extLst>
                  <a:ext uri="{FF2B5EF4-FFF2-40B4-BE49-F238E27FC236}">
                    <a16:creationId xmlns:a16="http://schemas.microsoft.com/office/drawing/2014/main" xmlns="" id="{C9468F18-6941-45A3-8C07-9288D994AC87}"/>
                  </a:ext>
                </a:extLst>
              </p:cNvPr>
              <p:cNvSpPr/>
              <p:nvPr/>
            </p:nvSpPr>
            <p:spPr>
              <a:xfrm rot="1973302">
                <a:off x="4396258" y="3527857"/>
                <a:ext cx="60544" cy="60544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46" name="Oval 671">
                <a:extLst>
                  <a:ext uri="{FF2B5EF4-FFF2-40B4-BE49-F238E27FC236}">
                    <a16:creationId xmlns:a16="http://schemas.microsoft.com/office/drawing/2014/main" xmlns="" id="{CA5FDCF2-5932-48AF-B447-769A0B67EBB2}"/>
                  </a:ext>
                </a:extLst>
              </p:cNvPr>
              <p:cNvSpPr/>
              <p:nvPr/>
            </p:nvSpPr>
            <p:spPr>
              <a:xfrm rot="1973302">
                <a:off x="4468972" y="3352605"/>
                <a:ext cx="98612" cy="98612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47" name="Oval 672">
                <a:extLst>
                  <a:ext uri="{FF2B5EF4-FFF2-40B4-BE49-F238E27FC236}">
                    <a16:creationId xmlns:a16="http://schemas.microsoft.com/office/drawing/2014/main" xmlns="" id="{D8CE8F29-1925-4E2D-AE55-4A0F0BB3AB9E}"/>
                  </a:ext>
                </a:extLst>
              </p:cNvPr>
              <p:cNvSpPr/>
              <p:nvPr/>
            </p:nvSpPr>
            <p:spPr>
              <a:xfrm rot="1973302">
                <a:off x="4514918" y="5339063"/>
                <a:ext cx="60544" cy="60544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48" name="Oval 673">
                <a:extLst>
                  <a:ext uri="{FF2B5EF4-FFF2-40B4-BE49-F238E27FC236}">
                    <a16:creationId xmlns:a16="http://schemas.microsoft.com/office/drawing/2014/main" xmlns="" id="{9166BF50-845B-4A98-9BBA-9A3BBB4EA19B}"/>
                  </a:ext>
                </a:extLst>
              </p:cNvPr>
              <p:cNvSpPr/>
              <p:nvPr/>
            </p:nvSpPr>
            <p:spPr>
              <a:xfrm rot="1973302">
                <a:off x="4587632" y="5163811"/>
                <a:ext cx="98612" cy="98612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231" name="그룹 3">
              <a:extLst>
                <a:ext uri="{FF2B5EF4-FFF2-40B4-BE49-F238E27FC236}">
                  <a16:creationId xmlns:a16="http://schemas.microsoft.com/office/drawing/2014/main" xmlns="" id="{D5E6F770-F39E-4431-A8CC-811130572BE6}"/>
                </a:ext>
              </a:extLst>
            </p:cNvPr>
            <p:cNvGrpSpPr/>
            <p:nvPr/>
          </p:nvGrpSpPr>
          <p:grpSpPr>
            <a:xfrm>
              <a:off x="6094971" y="2377769"/>
              <a:ext cx="228322" cy="2644261"/>
              <a:chOff x="4570969" y="2799800"/>
              <a:chExt cx="228321" cy="2644260"/>
            </a:xfrm>
            <a:solidFill>
              <a:srgbClr val="AAAAAA"/>
            </a:solidFill>
          </p:grpSpPr>
          <p:sp>
            <p:nvSpPr>
              <p:cNvPr id="233" name="Oval 675">
                <a:extLst>
                  <a:ext uri="{FF2B5EF4-FFF2-40B4-BE49-F238E27FC236}">
                    <a16:creationId xmlns:a16="http://schemas.microsoft.com/office/drawing/2014/main" xmlns="" id="{A56E3770-8A8E-4F74-BB73-9EC1EA44064F}"/>
                  </a:ext>
                </a:extLst>
              </p:cNvPr>
              <p:cNvSpPr/>
              <p:nvPr/>
            </p:nvSpPr>
            <p:spPr>
              <a:xfrm rot="1973302">
                <a:off x="4570969" y="2958980"/>
                <a:ext cx="121089" cy="12108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34" name="Oval 676">
                <a:extLst>
                  <a:ext uri="{FF2B5EF4-FFF2-40B4-BE49-F238E27FC236}">
                    <a16:creationId xmlns:a16="http://schemas.microsoft.com/office/drawing/2014/main" xmlns="" id="{869EC0C2-CEE8-4ED9-8B82-07274407953D}"/>
                  </a:ext>
                </a:extLst>
              </p:cNvPr>
              <p:cNvSpPr/>
              <p:nvPr/>
            </p:nvSpPr>
            <p:spPr>
              <a:xfrm rot="1973302">
                <a:off x="4626042" y="2799800"/>
                <a:ext cx="98612" cy="98612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35" name="Oval 677">
                <a:extLst>
                  <a:ext uri="{FF2B5EF4-FFF2-40B4-BE49-F238E27FC236}">
                    <a16:creationId xmlns:a16="http://schemas.microsoft.com/office/drawing/2014/main" xmlns="" id="{DB1071C4-3E5B-4488-A03D-F4B7EBB572DF}"/>
                  </a:ext>
                </a:extLst>
              </p:cNvPr>
              <p:cNvSpPr/>
              <p:nvPr/>
            </p:nvSpPr>
            <p:spPr>
              <a:xfrm rot="1973302">
                <a:off x="4650384" y="3169694"/>
                <a:ext cx="98612" cy="98612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36" name="Oval 678">
                <a:extLst>
                  <a:ext uri="{FF2B5EF4-FFF2-40B4-BE49-F238E27FC236}">
                    <a16:creationId xmlns:a16="http://schemas.microsoft.com/office/drawing/2014/main" xmlns="" id="{CBD19F9F-2125-4B9B-ABD4-72AB3F4746C3}"/>
                  </a:ext>
                </a:extLst>
              </p:cNvPr>
              <p:cNvSpPr/>
              <p:nvPr/>
            </p:nvSpPr>
            <p:spPr>
              <a:xfrm rot="1973302">
                <a:off x="4670756" y="3421478"/>
                <a:ext cx="98612" cy="98612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37" name="Oval 679">
                <a:extLst>
                  <a:ext uri="{FF2B5EF4-FFF2-40B4-BE49-F238E27FC236}">
                    <a16:creationId xmlns:a16="http://schemas.microsoft.com/office/drawing/2014/main" xmlns="" id="{672A05B3-2169-4E8B-97A1-E1A30272CC80}"/>
                  </a:ext>
                </a:extLst>
              </p:cNvPr>
              <p:cNvSpPr/>
              <p:nvPr/>
            </p:nvSpPr>
            <p:spPr>
              <a:xfrm rot="1973302">
                <a:off x="4634218" y="4710686"/>
                <a:ext cx="163508" cy="163508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38" name="Oval 680">
                <a:extLst>
                  <a:ext uri="{FF2B5EF4-FFF2-40B4-BE49-F238E27FC236}">
                    <a16:creationId xmlns:a16="http://schemas.microsoft.com/office/drawing/2014/main" xmlns="" id="{13AB29F6-64A7-4CA5-81AB-407D2171D966}"/>
                  </a:ext>
                </a:extLst>
              </p:cNvPr>
              <p:cNvSpPr/>
              <p:nvPr/>
            </p:nvSpPr>
            <p:spPr>
              <a:xfrm rot="1973302">
                <a:off x="4623362" y="3646773"/>
                <a:ext cx="163508" cy="163508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39" name="Oval 681">
                <a:extLst>
                  <a:ext uri="{FF2B5EF4-FFF2-40B4-BE49-F238E27FC236}">
                    <a16:creationId xmlns:a16="http://schemas.microsoft.com/office/drawing/2014/main" xmlns="" id="{91C32149-8F4E-4F3E-A0C6-58BB6597F824}"/>
                  </a:ext>
                </a:extLst>
              </p:cNvPr>
              <p:cNvSpPr/>
              <p:nvPr/>
            </p:nvSpPr>
            <p:spPr>
              <a:xfrm rot="1973302">
                <a:off x="4579340" y="4916125"/>
                <a:ext cx="121089" cy="12108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40" name="Oval 682">
                <a:extLst>
                  <a:ext uri="{FF2B5EF4-FFF2-40B4-BE49-F238E27FC236}">
                    <a16:creationId xmlns:a16="http://schemas.microsoft.com/office/drawing/2014/main" xmlns="" id="{04FE61D9-AF15-4EF0-A30D-808E9154E2B0}"/>
                  </a:ext>
                </a:extLst>
              </p:cNvPr>
              <p:cNvSpPr/>
              <p:nvPr/>
            </p:nvSpPr>
            <p:spPr>
              <a:xfrm rot="1973302">
                <a:off x="4700678" y="5242217"/>
                <a:ext cx="98612" cy="98612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41" name="Oval 683">
                <a:extLst>
                  <a:ext uri="{FF2B5EF4-FFF2-40B4-BE49-F238E27FC236}">
                    <a16:creationId xmlns:a16="http://schemas.microsoft.com/office/drawing/2014/main" xmlns="" id="{1BD36613-25BF-41B8-B280-89E1A4277356}"/>
                  </a:ext>
                </a:extLst>
              </p:cNvPr>
              <p:cNvSpPr/>
              <p:nvPr/>
            </p:nvSpPr>
            <p:spPr>
              <a:xfrm rot="1973302">
                <a:off x="4621611" y="5383516"/>
                <a:ext cx="60544" cy="60544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sp>
          <p:nvSpPr>
            <p:cNvPr id="232" name="Oval 684">
              <a:extLst>
                <a:ext uri="{FF2B5EF4-FFF2-40B4-BE49-F238E27FC236}">
                  <a16:creationId xmlns:a16="http://schemas.microsoft.com/office/drawing/2014/main" xmlns="" id="{6774CE78-5167-4A19-891B-BD588726B8D5}"/>
                </a:ext>
              </a:extLst>
            </p:cNvPr>
            <p:cNvSpPr/>
            <p:nvPr/>
          </p:nvSpPr>
          <p:spPr>
            <a:xfrm>
              <a:off x="5468071" y="5050161"/>
              <a:ext cx="1296000" cy="180021"/>
            </a:xfrm>
            <a:prstGeom prst="ellipse">
              <a:avLst/>
            </a:prstGeom>
            <a:solidFill>
              <a:srgbClr val="60BED4">
                <a:lumMod val="75000"/>
                <a:alpha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304" name="Group 720">
            <a:extLst>
              <a:ext uri="{FF2B5EF4-FFF2-40B4-BE49-F238E27FC236}">
                <a16:creationId xmlns:a16="http://schemas.microsoft.com/office/drawing/2014/main" xmlns="" id="{4E44B883-79FA-44C0-A0A6-3EDA4A64BB9D}"/>
              </a:ext>
            </a:extLst>
          </p:cNvPr>
          <p:cNvGrpSpPr/>
          <p:nvPr/>
        </p:nvGrpSpPr>
        <p:grpSpPr>
          <a:xfrm>
            <a:off x="9462166" y="980165"/>
            <a:ext cx="2203298" cy="5727465"/>
            <a:chOff x="8608981" y="286023"/>
            <a:chExt cx="2454210" cy="6379708"/>
          </a:xfrm>
        </p:grpSpPr>
        <p:sp>
          <p:nvSpPr>
            <p:cNvPr id="305" name="Freeform 54">
              <a:extLst>
                <a:ext uri="{FF2B5EF4-FFF2-40B4-BE49-F238E27FC236}">
                  <a16:creationId xmlns:a16="http://schemas.microsoft.com/office/drawing/2014/main" xmlns="" id="{D638A5D2-22A9-4BF1-A433-F6CE09DA3DD1}"/>
                </a:ext>
              </a:extLst>
            </p:cNvPr>
            <p:cNvSpPr/>
            <p:nvPr/>
          </p:nvSpPr>
          <p:spPr>
            <a:xfrm>
              <a:off x="8672933" y="4722998"/>
              <a:ext cx="2237167" cy="1190626"/>
            </a:xfrm>
            <a:custGeom>
              <a:avLst/>
              <a:gdLst>
                <a:gd name="connsiteX0" fmla="*/ 1562100 w 1619250"/>
                <a:gd name="connsiteY0" fmla="*/ 590550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562100 w 1619250"/>
                <a:gd name="connsiteY4" fmla="*/ 590550 h 1200150"/>
                <a:gd name="connsiteX0" fmla="*/ 1619250 w 1619250"/>
                <a:gd name="connsiteY0" fmla="*/ 590550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19250 w 1619250"/>
                <a:gd name="connsiteY4" fmla="*/ 590550 h 1200150"/>
                <a:gd name="connsiteX0" fmla="*/ 1609725 w 1619250"/>
                <a:gd name="connsiteY0" fmla="*/ 542925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09725 w 1619250"/>
                <a:gd name="connsiteY4" fmla="*/ 542925 h 1200150"/>
                <a:gd name="connsiteX0" fmla="*/ 1609725 w 1619250"/>
                <a:gd name="connsiteY0" fmla="*/ 581025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09725 w 1619250"/>
                <a:gd name="connsiteY4" fmla="*/ 581025 h 1200150"/>
                <a:gd name="connsiteX0" fmla="*/ 1562100 w 1571625"/>
                <a:gd name="connsiteY0" fmla="*/ 581025 h 1238250"/>
                <a:gd name="connsiteX1" fmla="*/ 0 w 1571625"/>
                <a:gd name="connsiteY1" fmla="*/ 1238250 h 1238250"/>
                <a:gd name="connsiteX2" fmla="*/ 28575 w 1571625"/>
                <a:gd name="connsiteY2" fmla="*/ 590550 h 1238250"/>
                <a:gd name="connsiteX3" fmla="*/ 1571625 w 1571625"/>
                <a:gd name="connsiteY3" fmla="*/ 0 h 1238250"/>
                <a:gd name="connsiteX4" fmla="*/ 1562100 w 1571625"/>
                <a:gd name="connsiteY4" fmla="*/ 581025 h 1238250"/>
                <a:gd name="connsiteX0" fmla="*/ 1562100 w 1571625"/>
                <a:gd name="connsiteY0" fmla="*/ 581025 h 1238250"/>
                <a:gd name="connsiteX1" fmla="*/ 0 w 1571625"/>
                <a:gd name="connsiteY1" fmla="*/ 1238250 h 1238250"/>
                <a:gd name="connsiteX2" fmla="*/ 0 w 1571625"/>
                <a:gd name="connsiteY2" fmla="*/ 619125 h 1238250"/>
                <a:gd name="connsiteX3" fmla="*/ 1571625 w 1571625"/>
                <a:gd name="connsiteY3" fmla="*/ 0 h 1238250"/>
                <a:gd name="connsiteX4" fmla="*/ 1562100 w 1571625"/>
                <a:gd name="connsiteY4" fmla="*/ 581025 h 1238250"/>
                <a:gd name="connsiteX0" fmla="*/ 1562100 w 1571625"/>
                <a:gd name="connsiteY0" fmla="*/ 619125 h 1276350"/>
                <a:gd name="connsiteX1" fmla="*/ 0 w 1571625"/>
                <a:gd name="connsiteY1" fmla="*/ 1276350 h 1276350"/>
                <a:gd name="connsiteX2" fmla="*/ 0 w 1571625"/>
                <a:gd name="connsiteY2" fmla="*/ 657225 h 1276350"/>
                <a:gd name="connsiteX3" fmla="*/ 1571625 w 1571625"/>
                <a:gd name="connsiteY3" fmla="*/ 0 h 1276350"/>
                <a:gd name="connsiteX4" fmla="*/ 1562100 w 1571625"/>
                <a:gd name="connsiteY4" fmla="*/ 619125 h 1276350"/>
                <a:gd name="connsiteX0" fmla="*/ 1562100 w 1571625"/>
                <a:gd name="connsiteY0" fmla="*/ 619125 h 1276350"/>
                <a:gd name="connsiteX1" fmla="*/ 0 w 1571625"/>
                <a:gd name="connsiteY1" fmla="*/ 1276350 h 1276350"/>
                <a:gd name="connsiteX2" fmla="*/ 0 w 1571625"/>
                <a:gd name="connsiteY2" fmla="*/ 638175 h 1276350"/>
                <a:gd name="connsiteX3" fmla="*/ 1571625 w 1571625"/>
                <a:gd name="connsiteY3" fmla="*/ 0 h 1276350"/>
                <a:gd name="connsiteX4" fmla="*/ 1562100 w 1571625"/>
                <a:gd name="connsiteY4" fmla="*/ 619125 h 127635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100" h="1190625">
                  <a:moveTo>
                    <a:pt x="1562100" y="571500"/>
                  </a:moveTo>
                  <a:cubicBezTo>
                    <a:pt x="1117600" y="838200"/>
                    <a:pt x="501650" y="952500"/>
                    <a:pt x="0" y="1190625"/>
                  </a:cubicBezTo>
                  <a:lnTo>
                    <a:pt x="0" y="590550"/>
                  </a:lnTo>
                  <a:cubicBezTo>
                    <a:pt x="349250" y="393700"/>
                    <a:pt x="1079500" y="130175"/>
                    <a:pt x="1543050" y="0"/>
                  </a:cubicBezTo>
                  <a:lnTo>
                    <a:pt x="1562100" y="571500"/>
                  </a:lnTo>
                  <a:close/>
                </a:path>
              </a:pathLst>
            </a:custGeom>
            <a:gradFill>
              <a:gsLst>
                <a:gs pos="0">
                  <a:srgbClr val="60BED4">
                    <a:lumMod val="50000"/>
                  </a:srgbClr>
                </a:gs>
                <a:gs pos="50418">
                  <a:srgbClr val="60BED4"/>
                </a:gs>
                <a:gs pos="100000">
                  <a:srgbClr val="60BED4">
                    <a:lumMod val="30000"/>
                  </a:srgbClr>
                </a:gs>
              </a:gsLst>
              <a:lin ang="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306" name="Freeform 53">
              <a:extLst>
                <a:ext uri="{FF2B5EF4-FFF2-40B4-BE49-F238E27FC236}">
                  <a16:creationId xmlns:a16="http://schemas.microsoft.com/office/drawing/2014/main" xmlns="" id="{4A8CF7B7-2FE7-43CE-8998-F0FEB26ACC83}"/>
                </a:ext>
              </a:extLst>
            </p:cNvPr>
            <p:cNvSpPr/>
            <p:nvPr/>
          </p:nvSpPr>
          <p:spPr>
            <a:xfrm>
              <a:off x="8716893" y="367940"/>
              <a:ext cx="2346298" cy="1304925"/>
            </a:xfrm>
            <a:custGeom>
              <a:avLst/>
              <a:gdLst>
                <a:gd name="connsiteX0" fmla="*/ 1562100 w 1619250"/>
                <a:gd name="connsiteY0" fmla="*/ 590550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562100 w 1619250"/>
                <a:gd name="connsiteY4" fmla="*/ 590550 h 1200150"/>
                <a:gd name="connsiteX0" fmla="*/ 1619250 w 1619250"/>
                <a:gd name="connsiteY0" fmla="*/ 590550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19250 w 1619250"/>
                <a:gd name="connsiteY4" fmla="*/ 590550 h 1200150"/>
                <a:gd name="connsiteX0" fmla="*/ 1609725 w 1619250"/>
                <a:gd name="connsiteY0" fmla="*/ 542925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09725 w 1619250"/>
                <a:gd name="connsiteY4" fmla="*/ 542925 h 1200150"/>
                <a:gd name="connsiteX0" fmla="*/ 1609725 w 1619250"/>
                <a:gd name="connsiteY0" fmla="*/ 581025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09725 w 1619250"/>
                <a:gd name="connsiteY4" fmla="*/ 581025 h 1200150"/>
                <a:gd name="connsiteX0" fmla="*/ 1562100 w 1571625"/>
                <a:gd name="connsiteY0" fmla="*/ 581025 h 1238250"/>
                <a:gd name="connsiteX1" fmla="*/ 0 w 1571625"/>
                <a:gd name="connsiteY1" fmla="*/ 1238250 h 1238250"/>
                <a:gd name="connsiteX2" fmla="*/ 28575 w 1571625"/>
                <a:gd name="connsiteY2" fmla="*/ 590550 h 1238250"/>
                <a:gd name="connsiteX3" fmla="*/ 1571625 w 1571625"/>
                <a:gd name="connsiteY3" fmla="*/ 0 h 1238250"/>
                <a:gd name="connsiteX4" fmla="*/ 1562100 w 1571625"/>
                <a:gd name="connsiteY4" fmla="*/ 581025 h 1238250"/>
                <a:gd name="connsiteX0" fmla="*/ 1562100 w 1571625"/>
                <a:gd name="connsiteY0" fmla="*/ 581025 h 1238250"/>
                <a:gd name="connsiteX1" fmla="*/ 0 w 1571625"/>
                <a:gd name="connsiteY1" fmla="*/ 1238250 h 1238250"/>
                <a:gd name="connsiteX2" fmla="*/ 0 w 1571625"/>
                <a:gd name="connsiteY2" fmla="*/ 619125 h 1238250"/>
                <a:gd name="connsiteX3" fmla="*/ 1571625 w 1571625"/>
                <a:gd name="connsiteY3" fmla="*/ 0 h 1238250"/>
                <a:gd name="connsiteX4" fmla="*/ 1562100 w 1571625"/>
                <a:gd name="connsiteY4" fmla="*/ 581025 h 1238250"/>
                <a:gd name="connsiteX0" fmla="*/ 1562100 w 1571625"/>
                <a:gd name="connsiteY0" fmla="*/ 619125 h 1276350"/>
                <a:gd name="connsiteX1" fmla="*/ 0 w 1571625"/>
                <a:gd name="connsiteY1" fmla="*/ 1276350 h 1276350"/>
                <a:gd name="connsiteX2" fmla="*/ 0 w 1571625"/>
                <a:gd name="connsiteY2" fmla="*/ 657225 h 1276350"/>
                <a:gd name="connsiteX3" fmla="*/ 1571625 w 1571625"/>
                <a:gd name="connsiteY3" fmla="*/ 0 h 1276350"/>
                <a:gd name="connsiteX4" fmla="*/ 1562100 w 1571625"/>
                <a:gd name="connsiteY4" fmla="*/ 619125 h 1276350"/>
                <a:gd name="connsiteX0" fmla="*/ 1562100 w 1571625"/>
                <a:gd name="connsiteY0" fmla="*/ 619125 h 1276350"/>
                <a:gd name="connsiteX1" fmla="*/ 0 w 1571625"/>
                <a:gd name="connsiteY1" fmla="*/ 1276350 h 1276350"/>
                <a:gd name="connsiteX2" fmla="*/ 0 w 1571625"/>
                <a:gd name="connsiteY2" fmla="*/ 638175 h 1276350"/>
                <a:gd name="connsiteX3" fmla="*/ 1571625 w 1571625"/>
                <a:gd name="connsiteY3" fmla="*/ 0 h 1276350"/>
                <a:gd name="connsiteX4" fmla="*/ 1562100 w 1571625"/>
                <a:gd name="connsiteY4" fmla="*/ 619125 h 127635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638300"/>
                <a:gd name="connsiteY0" fmla="*/ 685800 h 1304925"/>
                <a:gd name="connsiteX1" fmla="*/ 0 w 1638300"/>
                <a:gd name="connsiteY1" fmla="*/ 1304925 h 1304925"/>
                <a:gd name="connsiteX2" fmla="*/ 0 w 1638300"/>
                <a:gd name="connsiteY2" fmla="*/ 704850 h 1304925"/>
                <a:gd name="connsiteX3" fmla="*/ 1638300 w 1638300"/>
                <a:gd name="connsiteY3" fmla="*/ 0 h 1304925"/>
                <a:gd name="connsiteX4" fmla="*/ 1562100 w 1638300"/>
                <a:gd name="connsiteY4" fmla="*/ 685800 h 1304925"/>
                <a:gd name="connsiteX0" fmla="*/ 1562100 w 1638300"/>
                <a:gd name="connsiteY0" fmla="*/ 685800 h 1304925"/>
                <a:gd name="connsiteX1" fmla="*/ 0 w 1638300"/>
                <a:gd name="connsiteY1" fmla="*/ 1304925 h 1304925"/>
                <a:gd name="connsiteX2" fmla="*/ 0 w 1638300"/>
                <a:gd name="connsiteY2" fmla="*/ 704850 h 1304925"/>
                <a:gd name="connsiteX3" fmla="*/ 1638300 w 1638300"/>
                <a:gd name="connsiteY3" fmla="*/ 0 h 1304925"/>
                <a:gd name="connsiteX4" fmla="*/ 1562100 w 1638300"/>
                <a:gd name="connsiteY4" fmla="*/ 685800 h 1304925"/>
                <a:gd name="connsiteX0" fmla="*/ 1609725 w 1638300"/>
                <a:gd name="connsiteY0" fmla="*/ 666750 h 1304925"/>
                <a:gd name="connsiteX1" fmla="*/ 0 w 1638300"/>
                <a:gd name="connsiteY1" fmla="*/ 1304925 h 1304925"/>
                <a:gd name="connsiteX2" fmla="*/ 0 w 1638300"/>
                <a:gd name="connsiteY2" fmla="*/ 704850 h 1304925"/>
                <a:gd name="connsiteX3" fmla="*/ 1638300 w 1638300"/>
                <a:gd name="connsiteY3" fmla="*/ 0 h 1304925"/>
                <a:gd name="connsiteX4" fmla="*/ 1609725 w 1638300"/>
                <a:gd name="connsiteY4" fmla="*/ 666750 h 1304925"/>
                <a:gd name="connsiteX0" fmla="*/ 1609725 w 1638300"/>
                <a:gd name="connsiteY0" fmla="*/ 666750 h 1304925"/>
                <a:gd name="connsiteX1" fmla="*/ 0 w 1638300"/>
                <a:gd name="connsiteY1" fmla="*/ 1304925 h 1304925"/>
                <a:gd name="connsiteX2" fmla="*/ 0 w 1638300"/>
                <a:gd name="connsiteY2" fmla="*/ 704850 h 1304925"/>
                <a:gd name="connsiteX3" fmla="*/ 1638300 w 1638300"/>
                <a:gd name="connsiteY3" fmla="*/ 0 h 1304925"/>
                <a:gd name="connsiteX4" fmla="*/ 1609725 w 1638300"/>
                <a:gd name="connsiteY4" fmla="*/ 666750 h 1304925"/>
                <a:gd name="connsiteX0" fmla="*/ 1609725 w 1638300"/>
                <a:gd name="connsiteY0" fmla="*/ 666750 h 1304925"/>
                <a:gd name="connsiteX1" fmla="*/ 0 w 1638300"/>
                <a:gd name="connsiteY1" fmla="*/ 1304925 h 1304925"/>
                <a:gd name="connsiteX2" fmla="*/ 0 w 1638300"/>
                <a:gd name="connsiteY2" fmla="*/ 704850 h 1304925"/>
                <a:gd name="connsiteX3" fmla="*/ 1638300 w 1638300"/>
                <a:gd name="connsiteY3" fmla="*/ 0 h 1304925"/>
                <a:gd name="connsiteX4" fmla="*/ 1609725 w 1638300"/>
                <a:gd name="connsiteY4" fmla="*/ 666750 h 1304925"/>
                <a:gd name="connsiteX0" fmla="*/ 1609725 w 1638300"/>
                <a:gd name="connsiteY0" fmla="*/ 723900 h 1304925"/>
                <a:gd name="connsiteX1" fmla="*/ 0 w 1638300"/>
                <a:gd name="connsiteY1" fmla="*/ 1304925 h 1304925"/>
                <a:gd name="connsiteX2" fmla="*/ 0 w 1638300"/>
                <a:gd name="connsiteY2" fmla="*/ 704850 h 1304925"/>
                <a:gd name="connsiteX3" fmla="*/ 1638300 w 1638300"/>
                <a:gd name="connsiteY3" fmla="*/ 0 h 1304925"/>
                <a:gd name="connsiteX4" fmla="*/ 1609725 w 1638300"/>
                <a:gd name="connsiteY4" fmla="*/ 723900 h 1304925"/>
                <a:gd name="connsiteX0" fmla="*/ 1609725 w 1638300"/>
                <a:gd name="connsiteY0" fmla="*/ 723900 h 1304925"/>
                <a:gd name="connsiteX1" fmla="*/ 0 w 1638300"/>
                <a:gd name="connsiteY1" fmla="*/ 1304925 h 1304925"/>
                <a:gd name="connsiteX2" fmla="*/ 0 w 1638300"/>
                <a:gd name="connsiteY2" fmla="*/ 704850 h 1304925"/>
                <a:gd name="connsiteX3" fmla="*/ 1638300 w 1638300"/>
                <a:gd name="connsiteY3" fmla="*/ 0 h 1304925"/>
                <a:gd name="connsiteX4" fmla="*/ 1609725 w 1638300"/>
                <a:gd name="connsiteY4" fmla="*/ 723900 h 1304925"/>
                <a:gd name="connsiteX0" fmla="*/ 1609725 w 1638300"/>
                <a:gd name="connsiteY0" fmla="*/ 723900 h 1304925"/>
                <a:gd name="connsiteX1" fmla="*/ 0 w 1638300"/>
                <a:gd name="connsiteY1" fmla="*/ 1304925 h 1304925"/>
                <a:gd name="connsiteX2" fmla="*/ 0 w 1638300"/>
                <a:gd name="connsiteY2" fmla="*/ 704850 h 1304925"/>
                <a:gd name="connsiteX3" fmla="*/ 1638300 w 1638300"/>
                <a:gd name="connsiteY3" fmla="*/ 0 h 1304925"/>
                <a:gd name="connsiteX4" fmla="*/ 1609725 w 1638300"/>
                <a:gd name="connsiteY4" fmla="*/ 723900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00" h="1304925">
                  <a:moveTo>
                    <a:pt x="1609725" y="723900"/>
                  </a:moveTo>
                  <a:cubicBezTo>
                    <a:pt x="1089025" y="990600"/>
                    <a:pt x="539750" y="1095375"/>
                    <a:pt x="0" y="1304925"/>
                  </a:cubicBezTo>
                  <a:lnTo>
                    <a:pt x="0" y="704850"/>
                  </a:lnTo>
                  <a:cubicBezTo>
                    <a:pt x="349250" y="508000"/>
                    <a:pt x="1498600" y="225425"/>
                    <a:pt x="1638300" y="0"/>
                  </a:cubicBezTo>
                  <a:cubicBezTo>
                    <a:pt x="1628775" y="222250"/>
                    <a:pt x="1619250" y="406400"/>
                    <a:pt x="1609725" y="723900"/>
                  </a:cubicBezTo>
                  <a:close/>
                </a:path>
              </a:pathLst>
            </a:custGeom>
            <a:gradFill>
              <a:gsLst>
                <a:gs pos="0">
                  <a:srgbClr val="60BED4">
                    <a:lumMod val="30000"/>
                  </a:srgbClr>
                </a:gs>
                <a:gs pos="50418">
                  <a:srgbClr val="60BED4"/>
                </a:gs>
                <a:gs pos="100000">
                  <a:srgbClr val="60BED4">
                    <a:lumMod val="50000"/>
                  </a:srgbClr>
                </a:gs>
              </a:gsLst>
              <a:lin ang="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307" name="Freeform 55">
              <a:extLst>
                <a:ext uri="{FF2B5EF4-FFF2-40B4-BE49-F238E27FC236}">
                  <a16:creationId xmlns:a16="http://schemas.microsoft.com/office/drawing/2014/main" xmlns="" id="{2B34CB0E-2558-401E-883A-8BE54CD37949}"/>
                </a:ext>
              </a:extLst>
            </p:cNvPr>
            <p:cNvSpPr/>
            <p:nvPr/>
          </p:nvSpPr>
          <p:spPr>
            <a:xfrm>
              <a:off x="8698243" y="3317181"/>
              <a:ext cx="2237167" cy="1190626"/>
            </a:xfrm>
            <a:custGeom>
              <a:avLst/>
              <a:gdLst>
                <a:gd name="connsiteX0" fmla="*/ 1562100 w 1619250"/>
                <a:gd name="connsiteY0" fmla="*/ 590550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562100 w 1619250"/>
                <a:gd name="connsiteY4" fmla="*/ 590550 h 1200150"/>
                <a:gd name="connsiteX0" fmla="*/ 1619250 w 1619250"/>
                <a:gd name="connsiteY0" fmla="*/ 590550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19250 w 1619250"/>
                <a:gd name="connsiteY4" fmla="*/ 590550 h 1200150"/>
                <a:gd name="connsiteX0" fmla="*/ 1609725 w 1619250"/>
                <a:gd name="connsiteY0" fmla="*/ 542925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09725 w 1619250"/>
                <a:gd name="connsiteY4" fmla="*/ 542925 h 1200150"/>
                <a:gd name="connsiteX0" fmla="*/ 1609725 w 1619250"/>
                <a:gd name="connsiteY0" fmla="*/ 581025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09725 w 1619250"/>
                <a:gd name="connsiteY4" fmla="*/ 581025 h 1200150"/>
                <a:gd name="connsiteX0" fmla="*/ 1562100 w 1571625"/>
                <a:gd name="connsiteY0" fmla="*/ 581025 h 1238250"/>
                <a:gd name="connsiteX1" fmla="*/ 0 w 1571625"/>
                <a:gd name="connsiteY1" fmla="*/ 1238250 h 1238250"/>
                <a:gd name="connsiteX2" fmla="*/ 28575 w 1571625"/>
                <a:gd name="connsiteY2" fmla="*/ 590550 h 1238250"/>
                <a:gd name="connsiteX3" fmla="*/ 1571625 w 1571625"/>
                <a:gd name="connsiteY3" fmla="*/ 0 h 1238250"/>
                <a:gd name="connsiteX4" fmla="*/ 1562100 w 1571625"/>
                <a:gd name="connsiteY4" fmla="*/ 581025 h 1238250"/>
                <a:gd name="connsiteX0" fmla="*/ 1562100 w 1571625"/>
                <a:gd name="connsiteY0" fmla="*/ 581025 h 1238250"/>
                <a:gd name="connsiteX1" fmla="*/ 0 w 1571625"/>
                <a:gd name="connsiteY1" fmla="*/ 1238250 h 1238250"/>
                <a:gd name="connsiteX2" fmla="*/ 0 w 1571625"/>
                <a:gd name="connsiteY2" fmla="*/ 619125 h 1238250"/>
                <a:gd name="connsiteX3" fmla="*/ 1571625 w 1571625"/>
                <a:gd name="connsiteY3" fmla="*/ 0 h 1238250"/>
                <a:gd name="connsiteX4" fmla="*/ 1562100 w 1571625"/>
                <a:gd name="connsiteY4" fmla="*/ 581025 h 1238250"/>
                <a:gd name="connsiteX0" fmla="*/ 1562100 w 1571625"/>
                <a:gd name="connsiteY0" fmla="*/ 619125 h 1276350"/>
                <a:gd name="connsiteX1" fmla="*/ 0 w 1571625"/>
                <a:gd name="connsiteY1" fmla="*/ 1276350 h 1276350"/>
                <a:gd name="connsiteX2" fmla="*/ 0 w 1571625"/>
                <a:gd name="connsiteY2" fmla="*/ 657225 h 1276350"/>
                <a:gd name="connsiteX3" fmla="*/ 1571625 w 1571625"/>
                <a:gd name="connsiteY3" fmla="*/ 0 h 1276350"/>
                <a:gd name="connsiteX4" fmla="*/ 1562100 w 1571625"/>
                <a:gd name="connsiteY4" fmla="*/ 619125 h 1276350"/>
                <a:gd name="connsiteX0" fmla="*/ 1562100 w 1571625"/>
                <a:gd name="connsiteY0" fmla="*/ 619125 h 1276350"/>
                <a:gd name="connsiteX1" fmla="*/ 0 w 1571625"/>
                <a:gd name="connsiteY1" fmla="*/ 1276350 h 1276350"/>
                <a:gd name="connsiteX2" fmla="*/ 0 w 1571625"/>
                <a:gd name="connsiteY2" fmla="*/ 638175 h 1276350"/>
                <a:gd name="connsiteX3" fmla="*/ 1571625 w 1571625"/>
                <a:gd name="connsiteY3" fmla="*/ 0 h 1276350"/>
                <a:gd name="connsiteX4" fmla="*/ 1562100 w 1571625"/>
                <a:gd name="connsiteY4" fmla="*/ 619125 h 127635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100" h="1190625">
                  <a:moveTo>
                    <a:pt x="1562100" y="571500"/>
                  </a:moveTo>
                  <a:cubicBezTo>
                    <a:pt x="1117600" y="838200"/>
                    <a:pt x="501650" y="952500"/>
                    <a:pt x="0" y="1190625"/>
                  </a:cubicBezTo>
                  <a:lnTo>
                    <a:pt x="0" y="590550"/>
                  </a:lnTo>
                  <a:cubicBezTo>
                    <a:pt x="349250" y="393700"/>
                    <a:pt x="1079500" y="130175"/>
                    <a:pt x="1543050" y="0"/>
                  </a:cubicBezTo>
                  <a:lnTo>
                    <a:pt x="1562100" y="571500"/>
                  </a:lnTo>
                  <a:close/>
                </a:path>
              </a:pathLst>
            </a:custGeom>
            <a:gradFill>
              <a:gsLst>
                <a:gs pos="0">
                  <a:srgbClr val="60BED4">
                    <a:lumMod val="30000"/>
                  </a:srgbClr>
                </a:gs>
                <a:gs pos="50418">
                  <a:srgbClr val="60BED4"/>
                </a:gs>
                <a:gs pos="100000">
                  <a:srgbClr val="60BED4">
                    <a:lumMod val="30000"/>
                  </a:srgbClr>
                </a:gs>
              </a:gsLst>
              <a:lin ang="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308" name="Freeform 56">
              <a:extLst>
                <a:ext uri="{FF2B5EF4-FFF2-40B4-BE49-F238E27FC236}">
                  <a16:creationId xmlns:a16="http://schemas.microsoft.com/office/drawing/2014/main" xmlns="" id="{EAFFAFCF-F7D6-4A8A-BDF1-25453EAD7825}"/>
                </a:ext>
              </a:extLst>
            </p:cNvPr>
            <p:cNvSpPr/>
            <p:nvPr/>
          </p:nvSpPr>
          <p:spPr>
            <a:xfrm>
              <a:off x="8663753" y="1924454"/>
              <a:ext cx="2237167" cy="1190626"/>
            </a:xfrm>
            <a:custGeom>
              <a:avLst/>
              <a:gdLst>
                <a:gd name="connsiteX0" fmla="*/ 1562100 w 1619250"/>
                <a:gd name="connsiteY0" fmla="*/ 590550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562100 w 1619250"/>
                <a:gd name="connsiteY4" fmla="*/ 590550 h 1200150"/>
                <a:gd name="connsiteX0" fmla="*/ 1619250 w 1619250"/>
                <a:gd name="connsiteY0" fmla="*/ 590550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19250 w 1619250"/>
                <a:gd name="connsiteY4" fmla="*/ 590550 h 1200150"/>
                <a:gd name="connsiteX0" fmla="*/ 1609725 w 1619250"/>
                <a:gd name="connsiteY0" fmla="*/ 542925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09725 w 1619250"/>
                <a:gd name="connsiteY4" fmla="*/ 542925 h 1200150"/>
                <a:gd name="connsiteX0" fmla="*/ 1609725 w 1619250"/>
                <a:gd name="connsiteY0" fmla="*/ 581025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09725 w 1619250"/>
                <a:gd name="connsiteY4" fmla="*/ 581025 h 1200150"/>
                <a:gd name="connsiteX0" fmla="*/ 1562100 w 1571625"/>
                <a:gd name="connsiteY0" fmla="*/ 581025 h 1238250"/>
                <a:gd name="connsiteX1" fmla="*/ 0 w 1571625"/>
                <a:gd name="connsiteY1" fmla="*/ 1238250 h 1238250"/>
                <a:gd name="connsiteX2" fmla="*/ 28575 w 1571625"/>
                <a:gd name="connsiteY2" fmla="*/ 590550 h 1238250"/>
                <a:gd name="connsiteX3" fmla="*/ 1571625 w 1571625"/>
                <a:gd name="connsiteY3" fmla="*/ 0 h 1238250"/>
                <a:gd name="connsiteX4" fmla="*/ 1562100 w 1571625"/>
                <a:gd name="connsiteY4" fmla="*/ 581025 h 1238250"/>
                <a:gd name="connsiteX0" fmla="*/ 1562100 w 1571625"/>
                <a:gd name="connsiteY0" fmla="*/ 581025 h 1238250"/>
                <a:gd name="connsiteX1" fmla="*/ 0 w 1571625"/>
                <a:gd name="connsiteY1" fmla="*/ 1238250 h 1238250"/>
                <a:gd name="connsiteX2" fmla="*/ 0 w 1571625"/>
                <a:gd name="connsiteY2" fmla="*/ 619125 h 1238250"/>
                <a:gd name="connsiteX3" fmla="*/ 1571625 w 1571625"/>
                <a:gd name="connsiteY3" fmla="*/ 0 h 1238250"/>
                <a:gd name="connsiteX4" fmla="*/ 1562100 w 1571625"/>
                <a:gd name="connsiteY4" fmla="*/ 581025 h 1238250"/>
                <a:gd name="connsiteX0" fmla="*/ 1562100 w 1571625"/>
                <a:gd name="connsiteY0" fmla="*/ 619125 h 1276350"/>
                <a:gd name="connsiteX1" fmla="*/ 0 w 1571625"/>
                <a:gd name="connsiteY1" fmla="*/ 1276350 h 1276350"/>
                <a:gd name="connsiteX2" fmla="*/ 0 w 1571625"/>
                <a:gd name="connsiteY2" fmla="*/ 657225 h 1276350"/>
                <a:gd name="connsiteX3" fmla="*/ 1571625 w 1571625"/>
                <a:gd name="connsiteY3" fmla="*/ 0 h 1276350"/>
                <a:gd name="connsiteX4" fmla="*/ 1562100 w 1571625"/>
                <a:gd name="connsiteY4" fmla="*/ 619125 h 1276350"/>
                <a:gd name="connsiteX0" fmla="*/ 1562100 w 1571625"/>
                <a:gd name="connsiteY0" fmla="*/ 619125 h 1276350"/>
                <a:gd name="connsiteX1" fmla="*/ 0 w 1571625"/>
                <a:gd name="connsiteY1" fmla="*/ 1276350 h 1276350"/>
                <a:gd name="connsiteX2" fmla="*/ 0 w 1571625"/>
                <a:gd name="connsiteY2" fmla="*/ 638175 h 1276350"/>
                <a:gd name="connsiteX3" fmla="*/ 1571625 w 1571625"/>
                <a:gd name="connsiteY3" fmla="*/ 0 h 1276350"/>
                <a:gd name="connsiteX4" fmla="*/ 1562100 w 1571625"/>
                <a:gd name="connsiteY4" fmla="*/ 619125 h 127635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100" h="1190625">
                  <a:moveTo>
                    <a:pt x="1562100" y="571500"/>
                  </a:moveTo>
                  <a:cubicBezTo>
                    <a:pt x="1117600" y="838200"/>
                    <a:pt x="501650" y="952500"/>
                    <a:pt x="0" y="1190625"/>
                  </a:cubicBezTo>
                  <a:lnTo>
                    <a:pt x="0" y="590550"/>
                  </a:lnTo>
                  <a:cubicBezTo>
                    <a:pt x="349250" y="393700"/>
                    <a:pt x="1079500" y="130175"/>
                    <a:pt x="1543050" y="0"/>
                  </a:cubicBezTo>
                  <a:lnTo>
                    <a:pt x="1562100" y="571500"/>
                  </a:lnTo>
                  <a:close/>
                </a:path>
              </a:pathLst>
            </a:custGeom>
            <a:gradFill>
              <a:gsLst>
                <a:gs pos="0">
                  <a:srgbClr val="60BED4">
                    <a:lumMod val="30000"/>
                  </a:srgbClr>
                </a:gs>
                <a:gs pos="50418">
                  <a:srgbClr val="60BED4"/>
                </a:gs>
                <a:gs pos="100000">
                  <a:srgbClr val="60BED4">
                    <a:lumMod val="30000"/>
                  </a:srgbClr>
                </a:gs>
              </a:gsLst>
              <a:lin ang="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grpSp>
          <p:nvGrpSpPr>
            <p:cNvPr id="309" name="Group 690">
              <a:extLst>
                <a:ext uri="{FF2B5EF4-FFF2-40B4-BE49-F238E27FC236}">
                  <a16:creationId xmlns:a16="http://schemas.microsoft.com/office/drawing/2014/main" xmlns="" id="{FC02F9B7-AC48-4CAF-B202-7FA68885A75B}"/>
                </a:ext>
              </a:extLst>
            </p:cNvPr>
            <p:cNvGrpSpPr/>
            <p:nvPr/>
          </p:nvGrpSpPr>
          <p:grpSpPr>
            <a:xfrm>
              <a:off x="9290010" y="286023"/>
              <a:ext cx="1092149" cy="5958902"/>
              <a:chOff x="6761057" y="322748"/>
              <a:chExt cx="1092149" cy="5958902"/>
            </a:xfrm>
          </p:grpSpPr>
          <p:sp>
            <p:nvSpPr>
              <p:cNvPr id="316" name="Diagonal Stripe 691">
                <a:extLst>
                  <a:ext uri="{FF2B5EF4-FFF2-40B4-BE49-F238E27FC236}">
                    <a16:creationId xmlns:a16="http://schemas.microsoft.com/office/drawing/2014/main" xmlns="" id="{3B6CA21F-6CB6-4FFA-93BB-5FF52A0A445A}"/>
                  </a:ext>
                </a:extLst>
              </p:cNvPr>
              <p:cNvSpPr/>
              <p:nvPr/>
            </p:nvSpPr>
            <p:spPr>
              <a:xfrm rot="19197366">
                <a:off x="6907223" y="5186633"/>
                <a:ext cx="904974" cy="1095017"/>
              </a:xfrm>
              <a:prstGeom prst="diagStripe">
                <a:avLst>
                  <a:gd name="adj" fmla="val 86326"/>
                </a:avLst>
              </a:prstGeom>
              <a:solidFill>
                <a:srgbClr val="AAAAA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17" name="Rectangle 7">
                <a:extLst>
                  <a:ext uri="{FF2B5EF4-FFF2-40B4-BE49-F238E27FC236}">
                    <a16:creationId xmlns:a16="http://schemas.microsoft.com/office/drawing/2014/main" xmlns="" id="{B3106E37-1BCE-4B59-9455-6AAE9C1D1561}"/>
                  </a:ext>
                </a:extLst>
              </p:cNvPr>
              <p:cNvSpPr/>
              <p:nvPr/>
            </p:nvSpPr>
            <p:spPr>
              <a:xfrm>
                <a:off x="6884441" y="1303750"/>
                <a:ext cx="845381" cy="3468140"/>
              </a:xfrm>
              <a:custGeom>
                <a:avLst/>
                <a:gdLst>
                  <a:gd name="connsiteX0" fmla="*/ 0 w 828152"/>
                  <a:gd name="connsiteY0" fmla="*/ 0 h 1872208"/>
                  <a:gd name="connsiteX1" fmla="*/ 828152 w 828152"/>
                  <a:gd name="connsiteY1" fmla="*/ 0 h 1872208"/>
                  <a:gd name="connsiteX2" fmla="*/ 828152 w 828152"/>
                  <a:gd name="connsiteY2" fmla="*/ 1872208 h 1872208"/>
                  <a:gd name="connsiteX3" fmla="*/ 0 w 828152"/>
                  <a:gd name="connsiteY3" fmla="*/ 1872208 h 1872208"/>
                  <a:gd name="connsiteX4" fmla="*/ 0 w 828152"/>
                  <a:gd name="connsiteY4" fmla="*/ 0 h 1872208"/>
                  <a:gd name="connsiteX0" fmla="*/ 0 w 828152"/>
                  <a:gd name="connsiteY0" fmla="*/ 0 h 1891000"/>
                  <a:gd name="connsiteX1" fmla="*/ 828152 w 828152"/>
                  <a:gd name="connsiteY1" fmla="*/ 0 h 1891000"/>
                  <a:gd name="connsiteX2" fmla="*/ 828152 w 828152"/>
                  <a:gd name="connsiteY2" fmla="*/ 1872208 h 1891000"/>
                  <a:gd name="connsiteX3" fmla="*/ 0 w 828152"/>
                  <a:gd name="connsiteY3" fmla="*/ 1872208 h 1891000"/>
                  <a:gd name="connsiteX4" fmla="*/ 0 w 828152"/>
                  <a:gd name="connsiteY4" fmla="*/ 0 h 1891000"/>
                  <a:gd name="connsiteX0" fmla="*/ 0 w 828152"/>
                  <a:gd name="connsiteY0" fmla="*/ 0 h 1907994"/>
                  <a:gd name="connsiteX1" fmla="*/ 828152 w 828152"/>
                  <a:gd name="connsiteY1" fmla="*/ 0 h 1907994"/>
                  <a:gd name="connsiteX2" fmla="*/ 828152 w 828152"/>
                  <a:gd name="connsiteY2" fmla="*/ 1872208 h 1907994"/>
                  <a:gd name="connsiteX3" fmla="*/ 0 w 828152"/>
                  <a:gd name="connsiteY3" fmla="*/ 1872208 h 1907994"/>
                  <a:gd name="connsiteX4" fmla="*/ 0 w 828152"/>
                  <a:gd name="connsiteY4" fmla="*/ 0 h 1907994"/>
                  <a:gd name="connsiteX0" fmla="*/ 0 w 828152"/>
                  <a:gd name="connsiteY0" fmla="*/ 0 h 1920103"/>
                  <a:gd name="connsiteX1" fmla="*/ 828152 w 828152"/>
                  <a:gd name="connsiteY1" fmla="*/ 0 h 1920103"/>
                  <a:gd name="connsiteX2" fmla="*/ 828152 w 828152"/>
                  <a:gd name="connsiteY2" fmla="*/ 1872208 h 1920103"/>
                  <a:gd name="connsiteX3" fmla="*/ 0 w 828152"/>
                  <a:gd name="connsiteY3" fmla="*/ 1872208 h 1920103"/>
                  <a:gd name="connsiteX4" fmla="*/ 0 w 828152"/>
                  <a:gd name="connsiteY4" fmla="*/ 0 h 1920103"/>
                  <a:gd name="connsiteX0" fmla="*/ 0 w 828152"/>
                  <a:gd name="connsiteY0" fmla="*/ 0 h 1923817"/>
                  <a:gd name="connsiteX1" fmla="*/ 828152 w 828152"/>
                  <a:gd name="connsiteY1" fmla="*/ 0 h 1923817"/>
                  <a:gd name="connsiteX2" fmla="*/ 828152 w 828152"/>
                  <a:gd name="connsiteY2" fmla="*/ 1872208 h 1923817"/>
                  <a:gd name="connsiteX3" fmla="*/ 0 w 828152"/>
                  <a:gd name="connsiteY3" fmla="*/ 1872208 h 1923817"/>
                  <a:gd name="connsiteX4" fmla="*/ 0 w 828152"/>
                  <a:gd name="connsiteY4" fmla="*/ 0 h 1923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8152" h="1923817">
                    <a:moveTo>
                      <a:pt x="0" y="0"/>
                    </a:moveTo>
                    <a:lnTo>
                      <a:pt x="828152" y="0"/>
                    </a:lnTo>
                    <a:lnTo>
                      <a:pt x="828152" y="1872208"/>
                    </a:lnTo>
                    <a:cubicBezTo>
                      <a:pt x="499246" y="1935634"/>
                      <a:pt x="328906" y="1946205"/>
                      <a:pt x="0" y="187220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18" name="Rounded Rectangle 60">
                <a:extLst>
                  <a:ext uri="{FF2B5EF4-FFF2-40B4-BE49-F238E27FC236}">
                    <a16:creationId xmlns:a16="http://schemas.microsoft.com/office/drawing/2014/main" xmlns="" id="{2F353CA0-3F22-4585-9308-FB9967FCD5B4}"/>
                  </a:ext>
                </a:extLst>
              </p:cNvPr>
              <p:cNvSpPr/>
              <p:nvPr/>
            </p:nvSpPr>
            <p:spPr>
              <a:xfrm>
                <a:off x="6852068" y="322748"/>
                <a:ext cx="910125" cy="232345"/>
              </a:xfrm>
              <a:prstGeom prst="roundRect">
                <a:avLst>
                  <a:gd name="adj" fmla="val 50000"/>
                </a:avLst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19" name="Rectangle 694">
                <a:extLst>
                  <a:ext uri="{FF2B5EF4-FFF2-40B4-BE49-F238E27FC236}">
                    <a16:creationId xmlns:a16="http://schemas.microsoft.com/office/drawing/2014/main" xmlns="" id="{5F44E0F9-9578-47CF-A242-65338456281F}"/>
                  </a:ext>
                </a:extLst>
              </p:cNvPr>
              <p:cNvSpPr/>
              <p:nvPr/>
            </p:nvSpPr>
            <p:spPr>
              <a:xfrm>
                <a:off x="7030366" y="555093"/>
                <a:ext cx="553530" cy="619311"/>
              </a:xfrm>
              <a:prstGeom prst="rect">
                <a:avLst/>
              </a:prstGeom>
              <a:solidFill>
                <a:srgbClr val="AAAAA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20" name="Rectangle 695">
                <a:extLst>
                  <a:ext uri="{FF2B5EF4-FFF2-40B4-BE49-F238E27FC236}">
                    <a16:creationId xmlns:a16="http://schemas.microsoft.com/office/drawing/2014/main" xmlns="" id="{A7622880-6BB6-49E2-97A8-7EC7B5BB5B69}"/>
                  </a:ext>
                </a:extLst>
              </p:cNvPr>
              <p:cNvSpPr/>
              <p:nvPr/>
            </p:nvSpPr>
            <p:spPr>
              <a:xfrm>
                <a:off x="7187118" y="4745527"/>
                <a:ext cx="240026" cy="232345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21" name="Trapezoid 696">
                <a:extLst>
                  <a:ext uri="{FF2B5EF4-FFF2-40B4-BE49-F238E27FC236}">
                    <a16:creationId xmlns:a16="http://schemas.microsoft.com/office/drawing/2014/main" xmlns="" id="{A1FA465A-6B82-416A-8CA6-411B8F37DEDB}"/>
                  </a:ext>
                </a:extLst>
              </p:cNvPr>
              <p:cNvSpPr/>
              <p:nvPr/>
            </p:nvSpPr>
            <p:spPr>
              <a:xfrm rot="10800000">
                <a:off x="7187119" y="4960719"/>
                <a:ext cx="240026" cy="290433"/>
              </a:xfrm>
              <a:prstGeom prst="trapezoid">
                <a:avLst/>
              </a:prstGeom>
              <a:solidFill>
                <a:srgbClr val="AAAAA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22" name="Rounded Rectangle 64">
                <a:extLst>
                  <a:ext uri="{FF2B5EF4-FFF2-40B4-BE49-F238E27FC236}">
                    <a16:creationId xmlns:a16="http://schemas.microsoft.com/office/drawing/2014/main" xmlns="" id="{62E4E3DB-27FB-4233-9D6D-16DC32A452CC}"/>
                  </a:ext>
                </a:extLst>
              </p:cNvPr>
              <p:cNvSpPr/>
              <p:nvPr/>
            </p:nvSpPr>
            <p:spPr>
              <a:xfrm>
                <a:off x="6761057" y="1137720"/>
                <a:ext cx="1092149" cy="174259"/>
              </a:xfrm>
              <a:prstGeom prst="roundRect">
                <a:avLst>
                  <a:gd name="adj" fmla="val 50000"/>
                </a:avLst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23" name="Rectangle 20">
                <a:extLst>
                  <a:ext uri="{FF2B5EF4-FFF2-40B4-BE49-F238E27FC236}">
                    <a16:creationId xmlns:a16="http://schemas.microsoft.com/office/drawing/2014/main" xmlns="" id="{4DAA1FE8-405C-47C4-83F1-F84B7C7668C0}"/>
                  </a:ext>
                </a:extLst>
              </p:cNvPr>
              <p:cNvSpPr/>
              <p:nvPr/>
            </p:nvSpPr>
            <p:spPr>
              <a:xfrm>
                <a:off x="6988104" y="2780928"/>
                <a:ext cx="638056" cy="1761675"/>
              </a:xfrm>
              <a:custGeom>
                <a:avLst/>
                <a:gdLst>
                  <a:gd name="connsiteX0" fmla="*/ 0 w 669024"/>
                  <a:gd name="connsiteY0" fmla="*/ 0 h 1662748"/>
                  <a:gd name="connsiteX1" fmla="*/ 669024 w 669024"/>
                  <a:gd name="connsiteY1" fmla="*/ 0 h 1662748"/>
                  <a:gd name="connsiteX2" fmla="*/ 669024 w 669024"/>
                  <a:gd name="connsiteY2" fmla="*/ 1662748 h 1662748"/>
                  <a:gd name="connsiteX3" fmla="*/ 0 w 669024"/>
                  <a:gd name="connsiteY3" fmla="*/ 1662748 h 1662748"/>
                  <a:gd name="connsiteX4" fmla="*/ 0 w 669024"/>
                  <a:gd name="connsiteY4" fmla="*/ 0 h 1662748"/>
                  <a:gd name="connsiteX0" fmla="*/ 0 w 669024"/>
                  <a:gd name="connsiteY0" fmla="*/ 0 h 1686239"/>
                  <a:gd name="connsiteX1" fmla="*/ 669024 w 669024"/>
                  <a:gd name="connsiteY1" fmla="*/ 0 h 1686239"/>
                  <a:gd name="connsiteX2" fmla="*/ 669024 w 669024"/>
                  <a:gd name="connsiteY2" fmla="*/ 1662748 h 1686239"/>
                  <a:gd name="connsiteX3" fmla="*/ 0 w 669024"/>
                  <a:gd name="connsiteY3" fmla="*/ 1662748 h 1686239"/>
                  <a:gd name="connsiteX4" fmla="*/ 0 w 669024"/>
                  <a:gd name="connsiteY4" fmla="*/ 0 h 1686239"/>
                  <a:gd name="connsiteX0" fmla="*/ 0 w 669024"/>
                  <a:gd name="connsiteY0" fmla="*/ 0 h 1662748"/>
                  <a:gd name="connsiteX1" fmla="*/ 669024 w 669024"/>
                  <a:gd name="connsiteY1" fmla="*/ 0 h 1662748"/>
                  <a:gd name="connsiteX2" fmla="*/ 669024 w 669024"/>
                  <a:gd name="connsiteY2" fmla="*/ 1662748 h 1662748"/>
                  <a:gd name="connsiteX3" fmla="*/ 0 w 669024"/>
                  <a:gd name="connsiteY3" fmla="*/ 1662748 h 1662748"/>
                  <a:gd name="connsiteX4" fmla="*/ 0 w 669024"/>
                  <a:gd name="connsiteY4" fmla="*/ 0 h 1662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9024" h="1662748">
                    <a:moveTo>
                      <a:pt x="0" y="0"/>
                    </a:moveTo>
                    <a:lnTo>
                      <a:pt x="669024" y="0"/>
                    </a:lnTo>
                    <a:lnTo>
                      <a:pt x="669024" y="1662748"/>
                    </a:lnTo>
                    <a:cubicBezTo>
                      <a:pt x="440730" y="1715603"/>
                      <a:pt x="260007" y="1715603"/>
                      <a:pt x="0" y="166274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DAD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24" name="Rectangle 699">
                <a:extLst>
                  <a:ext uri="{FF2B5EF4-FFF2-40B4-BE49-F238E27FC236}">
                    <a16:creationId xmlns:a16="http://schemas.microsoft.com/office/drawing/2014/main" xmlns="" id="{25CCFEBE-66DC-40F9-A3F8-FF5F35C26F41}"/>
                  </a:ext>
                </a:extLst>
              </p:cNvPr>
              <p:cNvSpPr/>
              <p:nvPr/>
            </p:nvSpPr>
            <p:spPr>
              <a:xfrm>
                <a:off x="7283130" y="555093"/>
                <a:ext cx="48005" cy="619311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25" name="Rectangle 700">
                <a:extLst>
                  <a:ext uri="{FF2B5EF4-FFF2-40B4-BE49-F238E27FC236}">
                    <a16:creationId xmlns:a16="http://schemas.microsoft.com/office/drawing/2014/main" xmlns="" id="{30FECA37-AD5E-4BAD-AED4-FBE61380C9AF}"/>
                  </a:ext>
                </a:extLst>
              </p:cNvPr>
              <p:cNvSpPr/>
              <p:nvPr/>
            </p:nvSpPr>
            <p:spPr>
              <a:xfrm>
                <a:off x="7301272" y="1392159"/>
                <a:ext cx="329093" cy="7200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26" name="Rectangle 701">
                <a:extLst>
                  <a:ext uri="{FF2B5EF4-FFF2-40B4-BE49-F238E27FC236}">
                    <a16:creationId xmlns:a16="http://schemas.microsoft.com/office/drawing/2014/main" xmlns="" id="{20295382-053C-4730-950F-EEB0E8E47C07}"/>
                  </a:ext>
                </a:extLst>
              </p:cNvPr>
              <p:cNvSpPr/>
              <p:nvPr/>
            </p:nvSpPr>
            <p:spPr>
              <a:xfrm>
                <a:off x="7301272" y="3944985"/>
                <a:ext cx="329093" cy="7200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27" name="Rectangle 702">
                <a:extLst>
                  <a:ext uri="{FF2B5EF4-FFF2-40B4-BE49-F238E27FC236}">
                    <a16:creationId xmlns:a16="http://schemas.microsoft.com/office/drawing/2014/main" xmlns="" id="{8A163F92-EA7D-49E8-8849-9B4692E32A6D}"/>
                  </a:ext>
                </a:extLst>
              </p:cNvPr>
              <p:cNvSpPr/>
              <p:nvPr/>
            </p:nvSpPr>
            <p:spPr>
              <a:xfrm>
                <a:off x="7432909" y="2349469"/>
                <a:ext cx="197456" cy="7200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28" name="Rectangle 703">
                <a:extLst>
                  <a:ext uri="{FF2B5EF4-FFF2-40B4-BE49-F238E27FC236}">
                    <a16:creationId xmlns:a16="http://schemas.microsoft.com/office/drawing/2014/main" xmlns="" id="{CF9BF8EB-7066-4274-BD44-3644A3061205}"/>
                  </a:ext>
                </a:extLst>
              </p:cNvPr>
              <p:cNvSpPr/>
              <p:nvPr/>
            </p:nvSpPr>
            <p:spPr>
              <a:xfrm>
                <a:off x="7432909" y="3625882"/>
                <a:ext cx="197456" cy="7200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29" name="Rectangle 704">
                <a:extLst>
                  <a:ext uri="{FF2B5EF4-FFF2-40B4-BE49-F238E27FC236}">
                    <a16:creationId xmlns:a16="http://schemas.microsoft.com/office/drawing/2014/main" xmlns="" id="{0A57B90E-01EF-425E-A634-58564E19DF04}"/>
                  </a:ext>
                </a:extLst>
              </p:cNvPr>
              <p:cNvSpPr/>
              <p:nvPr/>
            </p:nvSpPr>
            <p:spPr>
              <a:xfrm>
                <a:off x="7301272" y="3306779"/>
                <a:ext cx="329093" cy="7200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30" name="Rectangle 705">
                <a:extLst>
                  <a:ext uri="{FF2B5EF4-FFF2-40B4-BE49-F238E27FC236}">
                    <a16:creationId xmlns:a16="http://schemas.microsoft.com/office/drawing/2014/main" xmlns="" id="{E790FF17-5267-48EA-9597-547A23BE1CC5}"/>
                  </a:ext>
                </a:extLst>
              </p:cNvPr>
              <p:cNvSpPr/>
              <p:nvPr/>
            </p:nvSpPr>
            <p:spPr>
              <a:xfrm>
                <a:off x="7432909" y="1711263"/>
                <a:ext cx="197456" cy="7200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31" name="Rectangle 706">
                <a:extLst>
                  <a:ext uri="{FF2B5EF4-FFF2-40B4-BE49-F238E27FC236}">
                    <a16:creationId xmlns:a16="http://schemas.microsoft.com/office/drawing/2014/main" xmlns="" id="{5AF5FA8C-7F41-49FF-BDB6-2926CDB4513A}"/>
                  </a:ext>
                </a:extLst>
              </p:cNvPr>
              <p:cNvSpPr/>
              <p:nvPr/>
            </p:nvSpPr>
            <p:spPr>
              <a:xfrm>
                <a:off x="7301272" y="2030366"/>
                <a:ext cx="329093" cy="7200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32" name="Rectangle 707">
                <a:extLst>
                  <a:ext uri="{FF2B5EF4-FFF2-40B4-BE49-F238E27FC236}">
                    <a16:creationId xmlns:a16="http://schemas.microsoft.com/office/drawing/2014/main" xmlns="" id="{6A5BA763-EF62-4699-80D8-5BB2EC805CA7}"/>
                  </a:ext>
                </a:extLst>
              </p:cNvPr>
              <p:cNvSpPr/>
              <p:nvPr/>
            </p:nvSpPr>
            <p:spPr>
              <a:xfrm>
                <a:off x="7432909" y="4264092"/>
                <a:ext cx="197456" cy="7200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33" name="Rectangle 20">
                <a:extLst>
                  <a:ext uri="{FF2B5EF4-FFF2-40B4-BE49-F238E27FC236}">
                    <a16:creationId xmlns:a16="http://schemas.microsoft.com/office/drawing/2014/main" xmlns="" id="{34C7C388-1A2B-4045-A325-F80630BD3C2C}"/>
                  </a:ext>
                </a:extLst>
              </p:cNvPr>
              <p:cNvSpPr/>
              <p:nvPr/>
            </p:nvSpPr>
            <p:spPr>
              <a:xfrm>
                <a:off x="6988104" y="2636912"/>
                <a:ext cx="638056" cy="145041"/>
              </a:xfrm>
              <a:custGeom>
                <a:avLst/>
                <a:gdLst>
                  <a:gd name="connsiteX0" fmla="*/ 0 w 669024"/>
                  <a:gd name="connsiteY0" fmla="*/ 0 h 1662748"/>
                  <a:gd name="connsiteX1" fmla="*/ 669024 w 669024"/>
                  <a:gd name="connsiteY1" fmla="*/ 0 h 1662748"/>
                  <a:gd name="connsiteX2" fmla="*/ 669024 w 669024"/>
                  <a:gd name="connsiteY2" fmla="*/ 1662748 h 1662748"/>
                  <a:gd name="connsiteX3" fmla="*/ 0 w 669024"/>
                  <a:gd name="connsiteY3" fmla="*/ 1662748 h 1662748"/>
                  <a:gd name="connsiteX4" fmla="*/ 0 w 669024"/>
                  <a:gd name="connsiteY4" fmla="*/ 0 h 1662748"/>
                  <a:gd name="connsiteX0" fmla="*/ 0 w 669024"/>
                  <a:gd name="connsiteY0" fmla="*/ 0 h 1686239"/>
                  <a:gd name="connsiteX1" fmla="*/ 669024 w 669024"/>
                  <a:gd name="connsiteY1" fmla="*/ 0 h 1686239"/>
                  <a:gd name="connsiteX2" fmla="*/ 669024 w 669024"/>
                  <a:gd name="connsiteY2" fmla="*/ 1662748 h 1686239"/>
                  <a:gd name="connsiteX3" fmla="*/ 0 w 669024"/>
                  <a:gd name="connsiteY3" fmla="*/ 1662748 h 1686239"/>
                  <a:gd name="connsiteX4" fmla="*/ 0 w 669024"/>
                  <a:gd name="connsiteY4" fmla="*/ 0 h 1686239"/>
                  <a:gd name="connsiteX0" fmla="*/ 0 w 669024"/>
                  <a:gd name="connsiteY0" fmla="*/ 0 h 1662748"/>
                  <a:gd name="connsiteX1" fmla="*/ 669024 w 669024"/>
                  <a:gd name="connsiteY1" fmla="*/ 0 h 1662748"/>
                  <a:gd name="connsiteX2" fmla="*/ 669024 w 669024"/>
                  <a:gd name="connsiteY2" fmla="*/ 1662748 h 1662748"/>
                  <a:gd name="connsiteX3" fmla="*/ 0 w 669024"/>
                  <a:gd name="connsiteY3" fmla="*/ 1662748 h 1662748"/>
                  <a:gd name="connsiteX4" fmla="*/ 0 w 669024"/>
                  <a:gd name="connsiteY4" fmla="*/ 0 h 1662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9024" h="1662748">
                    <a:moveTo>
                      <a:pt x="0" y="0"/>
                    </a:moveTo>
                    <a:lnTo>
                      <a:pt x="669024" y="0"/>
                    </a:lnTo>
                    <a:lnTo>
                      <a:pt x="669024" y="1662748"/>
                    </a:lnTo>
                    <a:cubicBezTo>
                      <a:pt x="440730" y="1715603"/>
                      <a:pt x="260007" y="1715603"/>
                      <a:pt x="0" y="166274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AA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34" name="Rectangle 709">
                <a:extLst>
                  <a:ext uri="{FF2B5EF4-FFF2-40B4-BE49-F238E27FC236}">
                    <a16:creationId xmlns:a16="http://schemas.microsoft.com/office/drawing/2014/main" xmlns="" id="{B5CA86ED-23D9-40A6-9C27-5821D0BD23B1}"/>
                  </a:ext>
                </a:extLst>
              </p:cNvPr>
              <p:cNvSpPr/>
              <p:nvPr/>
            </p:nvSpPr>
            <p:spPr>
              <a:xfrm>
                <a:off x="7301272" y="2668572"/>
                <a:ext cx="329093" cy="7200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35" name="Rectangle 710">
                <a:extLst>
                  <a:ext uri="{FF2B5EF4-FFF2-40B4-BE49-F238E27FC236}">
                    <a16:creationId xmlns:a16="http://schemas.microsoft.com/office/drawing/2014/main" xmlns="" id="{C542C688-26EB-404B-8B79-5B24641C9EF1}"/>
                  </a:ext>
                </a:extLst>
              </p:cNvPr>
              <p:cNvSpPr/>
              <p:nvPr/>
            </p:nvSpPr>
            <p:spPr>
              <a:xfrm>
                <a:off x="7432909" y="2987676"/>
                <a:ext cx="197456" cy="7200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310" name="Group 711">
              <a:extLst>
                <a:ext uri="{FF2B5EF4-FFF2-40B4-BE49-F238E27FC236}">
                  <a16:creationId xmlns:a16="http://schemas.microsoft.com/office/drawing/2014/main" xmlns="" id="{F5E649B4-1C88-4877-9C31-957702B78FB3}"/>
                </a:ext>
              </a:extLst>
            </p:cNvPr>
            <p:cNvGrpSpPr/>
            <p:nvPr/>
          </p:nvGrpSpPr>
          <p:grpSpPr>
            <a:xfrm>
              <a:off x="9333118" y="6280604"/>
              <a:ext cx="1097720" cy="385127"/>
              <a:chOff x="1950157" y="5792396"/>
              <a:chExt cx="1387404" cy="444916"/>
            </a:xfrm>
          </p:grpSpPr>
          <p:sp>
            <p:nvSpPr>
              <p:cNvPr id="314" name="Oval 712">
                <a:extLst>
                  <a:ext uri="{FF2B5EF4-FFF2-40B4-BE49-F238E27FC236}">
                    <a16:creationId xmlns:a16="http://schemas.microsoft.com/office/drawing/2014/main" xmlns="" id="{805B9A2C-5918-4682-B785-7F471BAD3CCB}"/>
                  </a:ext>
                </a:extLst>
              </p:cNvPr>
              <p:cNvSpPr/>
              <p:nvPr/>
            </p:nvSpPr>
            <p:spPr>
              <a:xfrm flipV="1">
                <a:off x="1950157" y="5792396"/>
                <a:ext cx="1387404" cy="444916"/>
              </a:xfrm>
              <a:prstGeom prst="ellipse">
                <a:avLst/>
              </a:prstGeom>
              <a:solidFill>
                <a:sysClr val="windowText" lastClr="000000">
                  <a:alpha val="27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softEdge rad="165100"/>
              </a:effectLst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15" name="Oval 713">
                <a:extLst>
                  <a:ext uri="{FF2B5EF4-FFF2-40B4-BE49-F238E27FC236}">
                    <a16:creationId xmlns:a16="http://schemas.microsoft.com/office/drawing/2014/main" xmlns="" id="{D2946B38-EFD6-4FDE-BF57-88173C6387FA}"/>
                  </a:ext>
                </a:extLst>
              </p:cNvPr>
              <p:cNvSpPr/>
              <p:nvPr/>
            </p:nvSpPr>
            <p:spPr>
              <a:xfrm flipV="1">
                <a:off x="2069424" y="5830643"/>
                <a:ext cx="1148871" cy="368423"/>
              </a:xfrm>
              <a:prstGeom prst="ellipse">
                <a:avLst/>
              </a:prstGeom>
              <a:solidFill>
                <a:sysClr val="windowText" lastClr="000000">
                  <a:alpha val="81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softEdge rad="165100"/>
              </a:effectLst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sp>
          <p:nvSpPr>
            <p:cNvPr id="311" name="Parallelogram 31">
              <a:extLst>
                <a:ext uri="{FF2B5EF4-FFF2-40B4-BE49-F238E27FC236}">
                  <a16:creationId xmlns:a16="http://schemas.microsoft.com/office/drawing/2014/main" xmlns="" id="{DCB48543-66AE-4BA3-82CE-FB4E65A4C767}"/>
                </a:ext>
              </a:extLst>
            </p:cNvPr>
            <p:cNvSpPr/>
            <p:nvPr/>
          </p:nvSpPr>
          <p:spPr>
            <a:xfrm rot="5400000">
              <a:off x="9031369" y="3466605"/>
              <a:ext cx="1462530" cy="2307306"/>
            </a:xfrm>
            <a:custGeom>
              <a:avLst/>
              <a:gdLst>
                <a:gd name="connsiteX0" fmla="*/ 0 w 2160038"/>
                <a:gd name="connsiteY0" fmla="*/ 1598104 h 1598104"/>
                <a:gd name="connsiteX1" fmla="*/ 1205194 w 2160038"/>
                <a:gd name="connsiteY1" fmla="*/ 0 h 1598104"/>
                <a:gd name="connsiteX2" fmla="*/ 2160038 w 2160038"/>
                <a:gd name="connsiteY2" fmla="*/ 0 h 1598104"/>
                <a:gd name="connsiteX3" fmla="*/ 954844 w 2160038"/>
                <a:gd name="connsiteY3" fmla="*/ 1598104 h 1598104"/>
                <a:gd name="connsiteX4" fmla="*/ 0 w 2160038"/>
                <a:gd name="connsiteY4" fmla="*/ 1598104 h 1598104"/>
                <a:gd name="connsiteX0" fmla="*/ 0 w 2160038"/>
                <a:gd name="connsiteY0" fmla="*/ 1598104 h 1598104"/>
                <a:gd name="connsiteX1" fmla="*/ 1205194 w 2160038"/>
                <a:gd name="connsiteY1" fmla="*/ 0 h 1598104"/>
                <a:gd name="connsiteX2" fmla="*/ 2160038 w 2160038"/>
                <a:gd name="connsiteY2" fmla="*/ 0 h 1598104"/>
                <a:gd name="connsiteX3" fmla="*/ 954844 w 2160038"/>
                <a:gd name="connsiteY3" fmla="*/ 1598104 h 1598104"/>
                <a:gd name="connsiteX4" fmla="*/ 196602 w 2160038"/>
                <a:gd name="connsiteY4" fmla="*/ 1593944 h 1598104"/>
                <a:gd name="connsiteX5" fmla="*/ 0 w 2160038"/>
                <a:gd name="connsiteY5" fmla="*/ 1598104 h 1598104"/>
                <a:gd name="connsiteX0" fmla="*/ 0 w 2086559"/>
                <a:gd name="connsiteY0" fmla="*/ 1489247 h 1598104"/>
                <a:gd name="connsiteX1" fmla="*/ 1131715 w 2086559"/>
                <a:gd name="connsiteY1" fmla="*/ 0 h 1598104"/>
                <a:gd name="connsiteX2" fmla="*/ 2086559 w 2086559"/>
                <a:gd name="connsiteY2" fmla="*/ 0 h 1598104"/>
                <a:gd name="connsiteX3" fmla="*/ 881365 w 2086559"/>
                <a:gd name="connsiteY3" fmla="*/ 1598104 h 1598104"/>
                <a:gd name="connsiteX4" fmla="*/ 123123 w 2086559"/>
                <a:gd name="connsiteY4" fmla="*/ 1593944 h 1598104"/>
                <a:gd name="connsiteX5" fmla="*/ 0 w 2086559"/>
                <a:gd name="connsiteY5" fmla="*/ 1489247 h 1598104"/>
                <a:gd name="connsiteX0" fmla="*/ 0 w 2086559"/>
                <a:gd name="connsiteY0" fmla="*/ 1489247 h 1598104"/>
                <a:gd name="connsiteX1" fmla="*/ 1131715 w 2086559"/>
                <a:gd name="connsiteY1" fmla="*/ 0 h 1598104"/>
                <a:gd name="connsiteX2" fmla="*/ 2086559 w 2086559"/>
                <a:gd name="connsiteY2" fmla="*/ 0 h 1598104"/>
                <a:gd name="connsiteX3" fmla="*/ 881365 w 2086559"/>
                <a:gd name="connsiteY3" fmla="*/ 1598104 h 1598104"/>
                <a:gd name="connsiteX4" fmla="*/ 123123 w 2086559"/>
                <a:gd name="connsiteY4" fmla="*/ 1593944 h 1598104"/>
                <a:gd name="connsiteX5" fmla="*/ 0 w 2086559"/>
                <a:gd name="connsiteY5" fmla="*/ 1489247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89280"/>
                <a:gd name="connsiteY0" fmla="*/ 1478366 h 1598104"/>
                <a:gd name="connsiteX1" fmla="*/ 1134436 w 2089280"/>
                <a:gd name="connsiteY1" fmla="*/ 0 h 1598104"/>
                <a:gd name="connsiteX2" fmla="*/ 2089280 w 2089280"/>
                <a:gd name="connsiteY2" fmla="*/ 0 h 1598104"/>
                <a:gd name="connsiteX3" fmla="*/ 884086 w 2089280"/>
                <a:gd name="connsiteY3" fmla="*/ 1598104 h 1598104"/>
                <a:gd name="connsiteX4" fmla="*/ 125844 w 2089280"/>
                <a:gd name="connsiteY4" fmla="*/ 1593944 h 1598104"/>
                <a:gd name="connsiteX5" fmla="*/ 0 w 2089280"/>
                <a:gd name="connsiteY5" fmla="*/ 1478366 h 1598104"/>
                <a:gd name="connsiteX0" fmla="*/ 0 w 2089280"/>
                <a:gd name="connsiteY0" fmla="*/ 1470201 h 1598104"/>
                <a:gd name="connsiteX1" fmla="*/ 1134436 w 2089280"/>
                <a:gd name="connsiteY1" fmla="*/ 0 h 1598104"/>
                <a:gd name="connsiteX2" fmla="*/ 2089280 w 2089280"/>
                <a:gd name="connsiteY2" fmla="*/ 0 h 1598104"/>
                <a:gd name="connsiteX3" fmla="*/ 884086 w 2089280"/>
                <a:gd name="connsiteY3" fmla="*/ 1598104 h 1598104"/>
                <a:gd name="connsiteX4" fmla="*/ 125844 w 2089280"/>
                <a:gd name="connsiteY4" fmla="*/ 1593944 h 1598104"/>
                <a:gd name="connsiteX5" fmla="*/ 0 w 2089280"/>
                <a:gd name="connsiteY5" fmla="*/ 1470201 h 1598104"/>
                <a:gd name="connsiteX0" fmla="*/ 0 w 2116495"/>
                <a:gd name="connsiteY0" fmla="*/ 1413051 h 1598104"/>
                <a:gd name="connsiteX1" fmla="*/ 1161651 w 2116495"/>
                <a:gd name="connsiteY1" fmla="*/ 0 h 1598104"/>
                <a:gd name="connsiteX2" fmla="*/ 2116495 w 2116495"/>
                <a:gd name="connsiteY2" fmla="*/ 0 h 1598104"/>
                <a:gd name="connsiteX3" fmla="*/ 911301 w 2116495"/>
                <a:gd name="connsiteY3" fmla="*/ 1598104 h 1598104"/>
                <a:gd name="connsiteX4" fmla="*/ 153059 w 2116495"/>
                <a:gd name="connsiteY4" fmla="*/ 1593944 h 1598104"/>
                <a:gd name="connsiteX5" fmla="*/ 0 w 2116495"/>
                <a:gd name="connsiteY5" fmla="*/ 1413051 h 1598104"/>
                <a:gd name="connsiteX0" fmla="*/ 0 w 2116495"/>
                <a:gd name="connsiteY0" fmla="*/ 1413051 h 1598104"/>
                <a:gd name="connsiteX1" fmla="*/ 1161651 w 2116495"/>
                <a:gd name="connsiteY1" fmla="*/ 0 h 1598104"/>
                <a:gd name="connsiteX2" fmla="*/ 2116495 w 2116495"/>
                <a:gd name="connsiteY2" fmla="*/ 0 h 1598104"/>
                <a:gd name="connsiteX3" fmla="*/ 911301 w 2116495"/>
                <a:gd name="connsiteY3" fmla="*/ 1598104 h 1598104"/>
                <a:gd name="connsiteX4" fmla="*/ 153059 w 2116495"/>
                <a:gd name="connsiteY4" fmla="*/ 1593944 h 1598104"/>
                <a:gd name="connsiteX5" fmla="*/ 0 w 2116495"/>
                <a:gd name="connsiteY5" fmla="*/ 1413051 h 1598104"/>
                <a:gd name="connsiteX0" fmla="*/ 0 w 2116495"/>
                <a:gd name="connsiteY0" fmla="*/ 1413051 h 1598104"/>
                <a:gd name="connsiteX1" fmla="*/ 1161651 w 2116495"/>
                <a:gd name="connsiteY1" fmla="*/ 0 h 1598104"/>
                <a:gd name="connsiteX2" fmla="*/ 2116495 w 2116495"/>
                <a:gd name="connsiteY2" fmla="*/ 0 h 1598104"/>
                <a:gd name="connsiteX3" fmla="*/ 911301 w 2116495"/>
                <a:gd name="connsiteY3" fmla="*/ 1598104 h 1598104"/>
                <a:gd name="connsiteX4" fmla="*/ 153059 w 2116495"/>
                <a:gd name="connsiteY4" fmla="*/ 1593944 h 1598104"/>
                <a:gd name="connsiteX5" fmla="*/ 0 w 2116495"/>
                <a:gd name="connsiteY5" fmla="*/ 1413051 h 1598104"/>
                <a:gd name="connsiteX0" fmla="*/ 0 w 2127381"/>
                <a:gd name="connsiteY0" fmla="*/ 1323246 h 1598104"/>
                <a:gd name="connsiteX1" fmla="*/ 1172537 w 2127381"/>
                <a:gd name="connsiteY1" fmla="*/ 0 h 1598104"/>
                <a:gd name="connsiteX2" fmla="*/ 2127381 w 2127381"/>
                <a:gd name="connsiteY2" fmla="*/ 0 h 1598104"/>
                <a:gd name="connsiteX3" fmla="*/ 922187 w 2127381"/>
                <a:gd name="connsiteY3" fmla="*/ 1598104 h 1598104"/>
                <a:gd name="connsiteX4" fmla="*/ 163945 w 2127381"/>
                <a:gd name="connsiteY4" fmla="*/ 1593944 h 1598104"/>
                <a:gd name="connsiteX5" fmla="*/ 0 w 2127381"/>
                <a:gd name="connsiteY5" fmla="*/ 1323246 h 1598104"/>
                <a:gd name="connsiteX0" fmla="*/ 993 w 2128374"/>
                <a:gd name="connsiteY0" fmla="*/ 1323246 h 1598104"/>
                <a:gd name="connsiteX1" fmla="*/ 1173530 w 2128374"/>
                <a:gd name="connsiteY1" fmla="*/ 0 h 1598104"/>
                <a:gd name="connsiteX2" fmla="*/ 2128374 w 2128374"/>
                <a:gd name="connsiteY2" fmla="*/ 0 h 1598104"/>
                <a:gd name="connsiteX3" fmla="*/ 923180 w 2128374"/>
                <a:gd name="connsiteY3" fmla="*/ 1598104 h 1598104"/>
                <a:gd name="connsiteX4" fmla="*/ 164938 w 2128374"/>
                <a:gd name="connsiteY4" fmla="*/ 1593944 h 1598104"/>
                <a:gd name="connsiteX5" fmla="*/ 993 w 2128374"/>
                <a:gd name="connsiteY5" fmla="*/ 1323246 h 1598104"/>
                <a:gd name="connsiteX0" fmla="*/ 993 w 2128374"/>
                <a:gd name="connsiteY0" fmla="*/ 1323246 h 1598104"/>
                <a:gd name="connsiteX1" fmla="*/ 1173530 w 2128374"/>
                <a:gd name="connsiteY1" fmla="*/ 0 h 1598104"/>
                <a:gd name="connsiteX2" fmla="*/ 2128374 w 2128374"/>
                <a:gd name="connsiteY2" fmla="*/ 0 h 1598104"/>
                <a:gd name="connsiteX3" fmla="*/ 923180 w 2128374"/>
                <a:gd name="connsiteY3" fmla="*/ 1598104 h 1598104"/>
                <a:gd name="connsiteX4" fmla="*/ 164938 w 2128374"/>
                <a:gd name="connsiteY4" fmla="*/ 1593944 h 1598104"/>
                <a:gd name="connsiteX5" fmla="*/ 993 w 2128374"/>
                <a:gd name="connsiteY5" fmla="*/ 1323246 h 1598104"/>
                <a:gd name="connsiteX0" fmla="*/ 0 w 2127381"/>
                <a:gd name="connsiteY0" fmla="*/ 1323246 h 1598104"/>
                <a:gd name="connsiteX1" fmla="*/ 1172537 w 2127381"/>
                <a:gd name="connsiteY1" fmla="*/ 0 h 1598104"/>
                <a:gd name="connsiteX2" fmla="*/ 2127381 w 2127381"/>
                <a:gd name="connsiteY2" fmla="*/ 0 h 1598104"/>
                <a:gd name="connsiteX3" fmla="*/ 922187 w 2127381"/>
                <a:gd name="connsiteY3" fmla="*/ 1598104 h 1598104"/>
                <a:gd name="connsiteX4" fmla="*/ 163945 w 2127381"/>
                <a:gd name="connsiteY4" fmla="*/ 1593944 h 1598104"/>
                <a:gd name="connsiteX5" fmla="*/ 0 w 2127381"/>
                <a:gd name="connsiteY5" fmla="*/ 1323246 h 1598104"/>
                <a:gd name="connsiteX0" fmla="*/ 0 w 2127381"/>
                <a:gd name="connsiteY0" fmla="*/ 1323246 h 1598104"/>
                <a:gd name="connsiteX1" fmla="*/ 1172537 w 2127381"/>
                <a:gd name="connsiteY1" fmla="*/ 0 h 1598104"/>
                <a:gd name="connsiteX2" fmla="*/ 2127381 w 2127381"/>
                <a:gd name="connsiteY2" fmla="*/ 0 h 1598104"/>
                <a:gd name="connsiteX3" fmla="*/ 922187 w 2127381"/>
                <a:gd name="connsiteY3" fmla="*/ 1598104 h 1598104"/>
                <a:gd name="connsiteX4" fmla="*/ 163945 w 2127381"/>
                <a:gd name="connsiteY4" fmla="*/ 1593944 h 1598104"/>
                <a:gd name="connsiteX5" fmla="*/ 0 w 2127381"/>
                <a:gd name="connsiteY5" fmla="*/ 1323246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13774"/>
                <a:gd name="connsiteY0" fmla="*/ 1502861 h 1718854"/>
                <a:gd name="connsiteX1" fmla="*/ 1158930 w 2113774"/>
                <a:gd name="connsiteY1" fmla="*/ 0 h 1718854"/>
                <a:gd name="connsiteX2" fmla="*/ 2113774 w 2113774"/>
                <a:gd name="connsiteY2" fmla="*/ 0 h 1718854"/>
                <a:gd name="connsiteX3" fmla="*/ 908580 w 2113774"/>
                <a:gd name="connsiteY3" fmla="*/ 1598104 h 1718854"/>
                <a:gd name="connsiteX4" fmla="*/ 150338 w 2113774"/>
                <a:gd name="connsiteY4" fmla="*/ 1593944 h 1718854"/>
                <a:gd name="connsiteX5" fmla="*/ 0 w 2113774"/>
                <a:gd name="connsiteY5" fmla="*/ 1502861 h 1718854"/>
                <a:gd name="connsiteX0" fmla="*/ 0 w 2113774"/>
                <a:gd name="connsiteY0" fmla="*/ 1502861 h 1718854"/>
                <a:gd name="connsiteX1" fmla="*/ 1158930 w 2113774"/>
                <a:gd name="connsiteY1" fmla="*/ 0 h 1718854"/>
                <a:gd name="connsiteX2" fmla="*/ 2113774 w 2113774"/>
                <a:gd name="connsiteY2" fmla="*/ 0 h 1718854"/>
                <a:gd name="connsiteX3" fmla="*/ 908580 w 2113774"/>
                <a:gd name="connsiteY3" fmla="*/ 1598104 h 1718854"/>
                <a:gd name="connsiteX4" fmla="*/ 150338 w 2113774"/>
                <a:gd name="connsiteY4" fmla="*/ 1593944 h 1718854"/>
                <a:gd name="connsiteX5" fmla="*/ 0 w 2113774"/>
                <a:gd name="connsiteY5" fmla="*/ 1502861 h 1718854"/>
                <a:gd name="connsiteX0" fmla="*/ 0 w 2113774"/>
                <a:gd name="connsiteY0" fmla="*/ 1502861 h 1598104"/>
                <a:gd name="connsiteX1" fmla="*/ 1158930 w 2113774"/>
                <a:gd name="connsiteY1" fmla="*/ 0 h 1598104"/>
                <a:gd name="connsiteX2" fmla="*/ 2113774 w 2113774"/>
                <a:gd name="connsiteY2" fmla="*/ 0 h 1598104"/>
                <a:gd name="connsiteX3" fmla="*/ 908580 w 2113774"/>
                <a:gd name="connsiteY3" fmla="*/ 1598104 h 1598104"/>
                <a:gd name="connsiteX4" fmla="*/ 150338 w 2113774"/>
                <a:gd name="connsiteY4" fmla="*/ 1593944 h 1598104"/>
                <a:gd name="connsiteX5" fmla="*/ 0 w 2113774"/>
                <a:gd name="connsiteY5" fmla="*/ 1502861 h 1598104"/>
                <a:gd name="connsiteX0" fmla="*/ 0 w 2113774"/>
                <a:gd name="connsiteY0" fmla="*/ 1502861 h 1598104"/>
                <a:gd name="connsiteX1" fmla="*/ 1158930 w 2113774"/>
                <a:gd name="connsiteY1" fmla="*/ 0 h 1598104"/>
                <a:gd name="connsiteX2" fmla="*/ 2113774 w 2113774"/>
                <a:gd name="connsiteY2" fmla="*/ 0 h 1598104"/>
                <a:gd name="connsiteX3" fmla="*/ 908580 w 2113774"/>
                <a:gd name="connsiteY3" fmla="*/ 1598104 h 1598104"/>
                <a:gd name="connsiteX4" fmla="*/ 150338 w 2113774"/>
                <a:gd name="connsiteY4" fmla="*/ 1593944 h 1598104"/>
                <a:gd name="connsiteX5" fmla="*/ 0 w 2113774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29230"/>
                <a:gd name="connsiteY0" fmla="*/ 1459075 h 1598104"/>
                <a:gd name="connsiteX1" fmla="*/ 1174386 w 2129230"/>
                <a:gd name="connsiteY1" fmla="*/ 0 h 1598104"/>
                <a:gd name="connsiteX2" fmla="*/ 2129230 w 2129230"/>
                <a:gd name="connsiteY2" fmla="*/ 0 h 1598104"/>
                <a:gd name="connsiteX3" fmla="*/ 924036 w 2129230"/>
                <a:gd name="connsiteY3" fmla="*/ 1598104 h 1598104"/>
                <a:gd name="connsiteX4" fmla="*/ 165794 w 2129230"/>
                <a:gd name="connsiteY4" fmla="*/ 1593944 h 1598104"/>
                <a:gd name="connsiteX5" fmla="*/ 1 w 2129230"/>
                <a:gd name="connsiteY5" fmla="*/ 1459075 h 1598104"/>
                <a:gd name="connsiteX0" fmla="*/ 2 w 2124080"/>
                <a:gd name="connsiteY0" fmla="*/ 1448772 h 1598104"/>
                <a:gd name="connsiteX1" fmla="*/ 1169236 w 2124080"/>
                <a:gd name="connsiteY1" fmla="*/ 0 h 1598104"/>
                <a:gd name="connsiteX2" fmla="*/ 2124080 w 2124080"/>
                <a:gd name="connsiteY2" fmla="*/ 0 h 1598104"/>
                <a:gd name="connsiteX3" fmla="*/ 918886 w 2124080"/>
                <a:gd name="connsiteY3" fmla="*/ 1598104 h 1598104"/>
                <a:gd name="connsiteX4" fmla="*/ 160644 w 2124080"/>
                <a:gd name="connsiteY4" fmla="*/ 1593944 h 1598104"/>
                <a:gd name="connsiteX5" fmla="*/ 2 w 2124080"/>
                <a:gd name="connsiteY5" fmla="*/ 1448772 h 1598104"/>
                <a:gd name="connsiteX0" fmla="*/ 2 w 2124080"/>
                <a:gd name="connsiteY0" fmla="*/ 1448772 h 1598104"/>
                <a:gd name="connsiteX1" fmla="*/ 1169236 w 2124080"/>
                <a:gd name="connsiteY1" fmla="*/ 0 h 1598104"/>
                <a:gd name="connsiteX2" fmla="*/ 2124080 w 2124080"/>
                <a:gd name="connsiteY2" fmla="*/ 0 h 1598104"/>
                <a:gd name="connsiteX3" fmla="*/ 918886 w 2124080"/>
                <a:gd name="connsiteY3" fmla="*/ 1598104 h 1598104"/>
                <a:gd name="connsiteX4" fmla="*/ 160644 w 2124080"/>
                <a:gd name="connsiteY4" fmla="*/ 1593944 h 1598104"/>
                <a:gd name="connsiteX5" fmla="*/ 2 w 2124080"/>
                <a:gd name="connsiteY5" fmla="*/ 1448772 h 1598104"/>
                <a:gd name="connsiteX0" fmla="*/ 0 w 2124078"/>
                <a:gd name="connsiteY0" fmla="*/ 1448772 h 1598104"/>
                <a:gd name="connsiteX1" fmla="*/ 1169234 w 2124078"/>
                <a:gd name="connsiteY1" fmla="*/ 0 h 1598104"/>
                <a:gd name="connsiteX2" fmla="*/ 2124078 w 2124078"/>
                <a:gd name="connsiteY2" fmla="*/ 0 h 1598104"/>
                <a:gd name="connsiteX3" fmla="*/ 918884 w 2124078"/>
                <a:gd name="connsiteY3" fmla="*/ 1598104 h 1598104"/>
                <a:gd name="connsiteX4" fmla="*/ 160642 w 2124078"/>
                <a:gd name="connsiteY4" fmla="*/ 1593944 h 1598104"/>
                <a:gd name="connsiteX5" fmla="*/ 0 w 2124078"/>
                <a:gd name="connsiteY5" fmla="*/ 1448772 h 1598104"/>
                <a:gd name="connsiteX0" fmla="*/ 0 w 2124078"/>
                <a:gd name="connsiteY0" fmla="*/ 1448772 h 1598104"/>
                <a:gd name="connsiteX1" fmla="*/ 1169234 w 2124078"/>
                <a:gd name="connsiteY1" fmla="*/ 0 h 1598104"/>
                <a:gd name="connsiteX2" fmla="*/ 2124078 w 2124078"/>
                <a:gd name="connsiteY2" fmla="*/ 0 h 1598104"/>
                <a:gd name="connsiteX3" fmla="*/ 918884 w 2124078"/>
                <a:gd name="connsiteY3" fmla="*/ 1598104 h 1598104"/>
                <a:gd name="connsiteX4" fmla="*/ 160642 w 2124078"/>
                <a:gd name="connsiteY4" fmla="*/ 1593944 h 1598104"/>
                <a:gd name="connsiteX5" fmla="*/ 0 w 2124078"/>
                <a:gd name="connsiteY5" fmla="*/ 1448772 h 1598104"/>
                <a:gd name="connsiteX0" fmla="*/ 31 w 2124109"/>
                <a:gd name="connsiteY0" fmla="*/ 1448772 h 1598104"/>
                <a:gd name="connsiteX1" fmla="*/ 1169265 w 2124109"/>
                <a:gd name="connsiteY1" fmla="*/ 0 h 1598104"/>
                <a:gd name="connsiteX2" fmla="*/ 2124109 w 2124109"/>
                <a:gd name="connsiteY2" fmla="*/ 0 h 1598104"/>
                <a:gd name="connsiteX3" fmla="*/ 918915 w 2124109"/>
                <a:gd name="connsiteY3" fmla="*/ 1598104 h 1598104"/>
                <a:gd name="connsiteX4" fmla="*/ 160673 w 2124109"/>
                <a:gd name="connsiteY4" fmla="*/ 1593944 h 1598104"/>
                <a:gd name="connsiteX5" fmla="*/ 31 w 2124109"/>
                <a:gd name="connsiteY5" fmla="*/ 1448772 h 1598104"/>
                <a:gd name="connsiteX0" fmla="*/ 31 w 2124109"/>
                <a:gd name="connsiteY0" fmla="*/ 1448772 h 1598104"/>
                <a:gd name="connsiteX1" fmla="*/ 1169265 w 2124109"/>
                <a:gd name="connsiteY1" fmla="*/ 0 h 1598104"/>
                <a:gd name="connsiteX2" fmla="*/ 2124109 w 2124109"/>
                <a:gd name="connsiteY2" fmla="*/ 0 h 1598104"/>
                <a:gd name="connsiteX3" fmla="*/ 918915 w 2124109"/>
                <a:gd name="connsiteY3" fmla="*/ 1598104 h 1598104"/>
                <a:gd name="connsiteX4" fmla="*/ 160673 w 2124109"/>
                <a:gd name="connsiteY4" fmla="*/ 1593944 h 1598104"/>
                <a:gd name="connsiteX5" fmla="*/ 31 w 2124109"/>
                <a:gd name="connsiteY5" fmla="*/ 1448772 h 1598104"/>
                <a:gd name="connsiteX0" fmla="*/ 177 w 2124255"/>
                <a:gd name="connsiteY0" fmla="*/ 1448772 h 1598104"/>
                <a:gd name="connsiteX1" fmla="*/ 1169411 w 2124255"/>
                <a:gd name="connsiteY1" fmla="*/ 0 h 1598104"/>
                <a:gd name="connsiteX2" fmla="*/ 2124255 w 2124255"/>
                <a:gd name="connsiteY2" fmla="*/ 0 h 1598104"/>
                <a:gd name="connsiteX3" fmla="*/ 919061 w 2124255"/>
                <a:gd name="connsiteY3" fmla="*/ 1598104 h 1598104"/>
                <a:gd name="connsiteX4" fmla="*/ 160819 w 2124255"/>
                <a:gd name="connsiteY4" fmla="*/ 1593944 h 1598104"/>
                <a:gd name="connsiteX5" fmla="*/ 177 w 2124255"/>
                <a:gd name="connsiteY5" fmla="*/ 1448772 h 1598104"/>
                <a:gd name="connsiteX0" fmla="*/ 177 w 2124255"/>
                <a:gd name="connsiteY0" fmla="*/ 1448772 h 1598104"/>
                <a:gd name="connsiteX1" fmla="*/ 1169411 w 2124255"/>
                <a:gd name="connsiteY1" fmla="*/ 0 h 1598104"/>
                <a:gd name="connsiteX2" fmla="*/ 2124255 w 2124255"/>
                <a:gd name="connsiteY2" fmla="*/ 0 h 1598104"/>
                <a:gd name="connsiteX3" fmla="*/ 919061 w 2124255"/>
                <a:gd name="connsiteY3" fmla="*/ 1598104 h 1598104"/>
                <a:gd name="connsiteX4" fmla="*/ 160819 w 2124255"/>
                <a:gd name="connsiteY4" fmla="*/ 1593944 h 1598104"/>
                <a:gd name="connsiteX5" fmla="*/ 177 w 2124255"/>
                <a:gd name="connsiteY5" fmla="*/ 1448772 h 1598104"/>
                <a:gd name="connsiteX0" fmla="*/ 176 w 2126830"/>
                <a:gd name="connsiteY0" fmla="*/ 1428168 h 1598104"/>
                <a:gd name="connsiteX1" fmla="*/ 1171986 w 2126830"/>
                <a:gd name="connsiteY1" fmla="*/ 0 h 1598104"/>
                <a:gd name="connsiteX2" fmla="*/ 2126830 w 2126830"/>
                <a:gd name="connsiteY2" fmla="*/ 0 h 1598104"/>
                <a:gd name="connsiteX3" fmla="*/ 921636 w 2126830"/>
                <a:gd name="connsiteY3" fmla="*/ 1598104 h 1598104"/>
                <a:gd name="connsiteX4" fmla="*/ 163394 w 2126830"/>
                <a:gd name="connsiteY4" fmla="*/ 1593944 h 1598104"/>
                <a:gd name="connsiteX5" fmla="*/ 176 w 2126830"/>
                <a:gd name="connsiteY5" fmla="*/ 1428168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03 w 2136625"/>
                <a:gd name="connsiteY0" fmla="*/ 1421590 h 1598104"/>
                <a:gd name="connsiteX1" fmla="*/ 1181781 w 2136625"/>
                <a:gd name="connsiteY1" fmla="*/ 0 h 1598104"/>
                <a:gd name="connsiteX2" fmla="*/ 2136625 w 2136625"/>
                <a:gd name="connsiteY2" fmla="*/ 0 h 1598104"/>
                <a:gd name="connsiteX3" fmla="*/ 931431 w 2136625"/>
                <a:gd name="connsiteY3" fmla="*/ 1598104 h 1598104"/>
                <a:gd name="connsiteX4" fmla="*/ 173189 w 2136625"/>
                <a:gd name="connsiteY4" fmla="*/ 1593944 h 1598104"/>
                <a:gd name="connsiteX5" fmla="*/ 103 w 2136625"/>
                <a:gd name="connsiteY5" fmla="*/ 1421590 h 1598104"/>
                <a:gd name="connsiteX0" fmla="*/ 136 w 2136658"/>
                <a:gd name="connsiteY0" fmla="*/ 1421590 h 1598104"/>
                <a:gd name="connsiteX1" fmla="*/ 1181814 w 2136658"/>
                <a:gd name="connsiteY1" fmla="*/ 0 h 1598104"/>
                <a:gd name="connsiteX2" fmla="*/ 2136658 w 2136658"/>
                <a:gd name="connsiteY2" fmla="*/ 0 h 1598104"/>
                <a:gd name="connsiteX3" fmla="*/ 931464 w 2136658"/>
                <a:gd name="connsiteY3" fmla="*/ 1598104 h 1598104"/>
                <a:gd name="connsiteX4" fmla="*/ 173222 w 2136658"/>
                <a:gd name="connsiteY4" fmla="*/ 1593944 h 1598104"/>
                <a:gd name="connsiteX5" fmla="*/ 136 w 2136658"/>
                <a:gd name="connsiteY5" fmla="*/ 1421590 h 1598104"/>
                <a:gd name="connsiteX0" fmla="*/ 103 w 2136625"/>
                <a:gd name="connsiteY0" fmla="*/ 1421590 h 1598104"/>
                <a:gd name="connsiteX1" fmla="*/ 1181781 w 2136625"/>
                <a:gd name="connsiteY1" fmla="*/ 0 h 1598104"/>
                <a:gd name="connsiteX2" fmla="*/ 2136625 w 2136625"/>
                <a:gd name="connsiteY2" fmla="*/ 0 h 1598104"/>
                <a:gd name="connsiteX3" fmla="*/ 931431 w 2136625"/>
                <a:gd name="connsiteY3" fmla="*/ 1598104 h 1598104"/>
                <a:gd name="connsiteX4" fmla="*/ 173189 w 2136625"/>
                <a:gd name="connsiteY4" fmla="*/ 1593944 h 1598104"/>
                <a:gd name="connsiteX5" fmla="*/ 103 w 2136625"/>
                <a:gd name="connsiteY5" fmla="*/ 1421590 h 1598104"/>
                <a:gd name="connsiteX0" fmla="*/ 0 w 2136522"/>
                <a:gd name="connsiteY0" fmla="*/ 1421590 h 1598104"/>
                <a:gd name="connsiteX1" fmla="*/ 1181678 w 2136522"/>
                <a:gd name="connsiteY1" fmla="*/ 0 h 1598104"/>
                <a:gd name="connsiteX2" fmla="*/ 2136522 w 2136522"/>
                <a:gd name="connsiteY2" fmla="*/ 0 h 1598104"/>
                <a:gd name="connsiteX3" fmla="*/ 931328 w 2136522"/>
                <a:gd name="connsiteY3" fmla="*/ 1598104 h 1598104"/>
                <a:gd name="connsiteX4" fmla="*/ 173086 w 2136522"/>
                <a:gd name="connsiteY4" fmla="*/ 1593944 h 1598104"/>
                <a:gd name="connsiteX5" fmla="*/ 0 w 2136522"/>
                <a:gd name="connsiteY5" fmla="*/ 1421590 h 1598104"/>
                <a:gd name="connsiteX0" fmla="*/ 0 w 2136522"/>
                <a:gd name="connsiteY0" fmla="*/ 1421590 h 1598104"/>
                <a:gd name="connsiteX1" fmla="*/ 1181678 w 2136522"/>
                <a:gd name="connsiteY1" fmla="*/ 0 h 1598104"/>
                <a:gd name="connsiteX2" fmla="*/ 2136522 w 2136522"/>
                <a:gd name="connsiteY2" fmla="*/ 0 h 1598104"/>
                <a:gd name="connsiteX3" fmla="*/ 931328 w 2136522"/>
                <a:gd name="connsiteY3" fmla="*/ 1598104 h 1598104"/>
                <a:gd name="connsiteX4" fmla="*/ 173086 w 2136522"/>
                <a:gd name="connsiteY4" fmla="*/ 1593944 h 1598104"/>
                <a:gd name="connsiteX5" fmla="*/ 0 w 2136522"/>
                <a:gd name="connsiteY5" fmla="*/ 1421590 h 1598104"/>
                <a:gd name="connsiteX0" fmla="*/ 0 w 2136522"/>
                <a:gd name="connsiteY0" fmla="*/ 1421590 h 1605886"/>
                <a:gd name="connsiteX1" fmla="*/ 1181678 w 2136522"/>
                <a:gd name="connsiteY1" fmla="*/ 0 h 1605886"/>
                <a:gd name="connsiteX2" fmla="*/ 2136522 w 2136522"/>
                <a:gd name="connsiteY2" fmla="*/ 0 h 1605886"/>
                <a:gd name="connsiteX3" fmla="*/ 931328 w 2136522"/>
                <a:gd name="connsiteY3" fmla="*/ 1598104 h 1605886"/>
                <a:gd name="connsiteX4" fmla="*/ 173086 w 2136522"/>
                <a:gd name="connsiteY4" fmla="*/ 1593944 h 1605886"/>
                <a:gd name="connsiteX5" fmla="*/ 0 w 2136522"/>
                <a:gd name="connsiteY5" fmla="*/ 1421590 h 1605886"/>
                <a:gd name="connsiteX0" fmla="*/ 379 w 2136901"/>
                <a:gd name="connsiteY0" fmla="*/ 1421590 h 1598104"/>
                <a:gd name="connsiteX1" fmla="*/ 1182057 w 2136901"/>
                <a:gd name="connsiteY1" fmla="*/ 0 h 1598104"/>
                <a:gd name="connsiteX2" fmla="*/ 2136901 w 2136901"/>
                <a:gd name="connsiteY2" fmla="*/ 0 h 1598104"/>
                <a:gd name="connsiteX3" fmla="*/ 931707 w 2136901"/>
                <a:gd name="connsiteY3" fmla="*/ 1598104 h 1598104"/>
                <a:gd name="connsiteX4" fmla="*/ 173465 w 2136901"/>
                <a:gd name="connsiteY4" fmla="*/ 1593944 h 1598104"/>
                <a:gd name="connsiteX5" fmla="*/ 379 w 2136901"/>
                <a:gd name="connsiteY5" fmla="*/ 1421590 h 1598104"/>
                <a:gd name="connsiteX0" fmla="*/ 379 w 2136901"/>
                <a:gd name="connsiteY0" fmla="*/ 1421590 h 1598104"/>
                <a:gd name="connsiteX1" fmla="*/ 1182057 w 2136901"/>
                <a:gd name="connsiteY1" fmla="*/ 0 h 1598104"/>
                <a:gd name="connsiteX2" fmla="*/ 2136901 w 2136901"/>
                <a:gd name="connsiteY2" fmla="*/ 0 h 1598104"/>
                <a:gd name="connsiteX3" fmla="*/ 931707 w 2136901"/>
                <a:gd name="connsiteY3" fmla="*/ 1598104 h 1598104"/>
                <a:gd name="connsiteX4" fmla="*/ 173465 w 2136901"/>
                <a:gd name="connsiteY4" fmla="*/ 1593944 h 1598104"/>
                <a:gd name="connsiteX5" fmla="*/ 379 w 2136901"/>
                <a:gd name="connsiteY5" fmla="*/ 1421590 h 1598104"/>
                <a:gd name="connsiteX0" fmla="*/ 379 w 2136901"/>
                <a:gd name="connsiteY0" fmla="*/ 1421590 h 1598104"/>
                <a:gd name="connsiteX1" fmla="*/ 1182057 w 2136901"/>
                <a:gd name="connsiteY1" fmla="*/ 0 h 1598104"/>
                <a:gd name="connsiteX2" fmla="*/ 2136901 w 2136901"/>
                <a:gd name="connsiteY2" fmla="*/ 0 h 1598104"/>
                <a:gd name="connsiteX3" fmla="*/ 931707 w 2136901"/>
                <a:gd name="connsiteY3" fmla="*/ 1598104 h 1598104"/>
                <a:gd name="connsiteX4" fmla="*/ 173465 w 2136901"/>
                <a:gd name="connsiteY4" fmla="*/ 1593944 h 1598104"/>
                <a:gd name="connsiteX5" fmla="*/ 379 w 2136901"/>
                <a:gd name="connsiteY5" fmla="*/ 1421590 h 1598104"/>
                <a:gd name="connsiteX0" fmla="*/ 175 w 2136697"/>
                <a:gd name="connsiteY0" fmla="*/ 1421590 h 1598104"/>
                <a:gd name="connsiteX1" fmla="*/ 1181853 w 2136697"/>
                <a:gd name="connsiteY1" fmla="*/ 0 h 1598104"/>
                <a:gd name="connsiteX2" fmla="*/ 2136697 w 2136697"/>
                <a:gd name="connsiteY2" fmla="*/ 0 h 1598104"/>
                <a:gd name="connsiteX3" fmla="*/ 931503 w 2136697"/>
                <a:gd name="connsiteY3" fmla="*/ 1598104 h 1598104"/>
                <a:gd name="connsiteX4" fmla="*/ 173261 w 2136697"/>
                <a:gd name="connsiteY4" fmla="*/ 1593944 h 1598104"/>
                <a:gd name="connsiteX5" fmla="*/ 175 w 2136697"/>
                <a:gd name="connsiteY5" fmla="*/ 1421590 h 1598104"/>
                <a:gd name="connsiteX0" fmla="*/ 175 w 2136697"/>
                <a:gd name="connsiteY0" fmla="*/ 1421590 h 1598104"/>
                <a:gd name="connsiteX1" fmla="*/ 1181853 w 2136697"/>
                <a:gd name="connsiteY1" fmla="*/ 0 h 1598104"/>
                <a:gd name="connsiteX2" fmla="*/ 2136697 w 2136697"/>
                <a:gd name="connsiteY2" fmla="*/ 0 h 1598104"/>
                <a:gd name="connsiteX3" fmla="*/ 931503 w 2136697"/>
                <a:gd name="connsiteY3" fmla="*/ 1598104 h 1598104"/>
                <a:gd name="connsiteX4" fmla="*/ 173261 w 2136697"/>
                <a:gd name="connsiteY4" fmla="*/ 1593944 h 1598104"/>
                <a:gd name="connsiteX5" fmla="*/ 175 w 2136697"/>
                <a:gd name="connsiteY5" fmla="*/ 1421590 h 1598104"/>
                <a:gd name="connsiteX0" fmla="*/ 175 w 2136697"/>
                <a:gd name="connsiteY0" fmla="*/ 1421590 h 1598104"/>
                <a:gd name="connsiteX1" fmla="*/ 1181853 w 2136697"/>
                <a:gd name="connsiteY1" fmla="*/ 0 h 1598104"/>
                <a:gd name="connsiteX2" fmla="*/ 2136697 w 2136697"/>
                <a:gd name="connsiteY2" fmla="*/ 0 h 1598104"/>
                <a:gd name="connsiteX3" fmla="*/ 931503 w 2136697"/>
                <a:gd name="connsiteY3" fmla="*/ 1598104 h 1598104"/>
                <a:gd name="connsiteX4" fmla="*/ 173261 w 2136697"/>
                <a:gd name="connsiteY4" fmla="*/ 1593944 h 1598104"/>
                <a:gd name="connsiteX5" fmla="*/ 175 w 2136697"/>
                <a:gd name="connsiteY5" fmla="*/ 1421590 h 1598104"/>
                <a:gd name="connsiteX0" fmla="*/ 175 w 2136697"/>
                <a:gd name="connsiteY0" fmla="*/ 1421590 h 1624516"/>
                <a:gd name="connsiteX1" fmla="*/ 1181853 w 2136697"/>
                <a:gd name="connsiteY1" fmla="*/ 0 h 1624516"/>
                <a:gd name="connsiteX2" fmla="*/ 2136697 w 2136697"/>
                <a:gd name="connsiteY2" fmla="*/ 0 h 1624516"/>
                <a:gd name="connsiteX3" fmla="*/ 931503 w 2136697"/>
                <a:gd name="connsiteY3" fmla="*/ 1598104 h 1624516"/>
                <a:gd name="connsiteX4" fmla="*/ 173261 w 2136697"/>
                <a:gd name="connsiteY4" fmla="*/ 1593944 h 1624516"/>
                <a:gd name="connsiteX5" fmla="*/ 175 w 2136697"/>
                <a:gd name="connsiteY5" fmla="*/ 1421590 h 1624516"/>
                <a:gd name="connsiteX0" fmla="*/ 175 w 2136697"/>
                <a:gd name="connsiteY0" fmla="*/ 1421590 h 1615756"/>
                <a:gd name="connsiteX1" fmla="*/ 1181853 w 2136697"/>
                <a:gd name="connsiteY1" fmla="*/ 0 h 1615756"/>
                <a:gd name="connsiteX2" fmla="*/ 2136697 w 2136697"/>
                <a:gd name="connsiteY2" fmla="*/ 0 h 1615756"/>
                <a:gd name="connsiteX3" fmla="*/ 931503 w 2136697"/>
                <a:gd name="connsiteY3" fmla="*/ 1598104 h 1615756"/>
                <a:gd name="connsiteX4" fmla="*/ 173261 w 2136697"/>
                <a:gd name="connsiteY4" fmla="*/ 1593944 h 1615756"/>
                <a:gd name="connsiteX5" fmla="*/ 175 w 2136697"/>
                <a:gd name="connsiteY5" fmla="*/ 1421590 h 1615756"/>
                <a:gd name="connsiteX0" fmla="*/ 175 w 2136697"/>
                <a:gd name="connsiteY0" fmla="*/ 1421590 h 1604305"/>
                <a:gd name="connsiteX1" fmla="*/ 1181853 w 2136697"/>
                <a:gd name="connsiteY1" fmla="*/ 0 h 1604305"/>
                <a:gd name="connsiteX2" fmla="*/ 2136697 w 2136697"/>
                <a:gd name="connsiteY2" fmla="*/ 0 h 1604305"/>
                <a:gd name="connsiteX3" fmla="*/ 934795 w 2136697"/>
                <a:gd name="connsiteY3" fmla="*/ 1581660 h 1604305"/>
                <a:gd name="connsiteX4" fmla="*/ 173261 w 2136697"/>
                <a:gd name="connsiteY4" fmla="*/ 1593944 h 1604305"/>
                <a:gd name="connsiteX5" fmla="*/ 175 w 2136697"/>
                <a:gd name="connsiteY5" fmla="*/ 1421590 h 1604305"/>
                <a:gd name="connsiteX0" fmla="*/ 175 w 2136697"/>
                <a:gd name="connsiteY0" fmla="*/ 1421590 h 1608521"/>
                <a:gd name="connsiteX1" fmla="*/ 1181853 w 2136697"/>
                <a:gd name="connsiteY1" fmla="*/ 0 h 1608521"/>
                <a:gd name="connsiteX2" fmla="*/ 2136697 w 2136697"/>
                <a:gd name="connsiteY2" fmla="*/ 0 h 1608521"/>
                <a:gd name="connsiteX3" fmla="*/ 934795 w 2136697"/>
                <a:gd name="connsiteY3" fmla="*/ 1581660 h 1608521"/>
                <a:gd name="connsiteX4" fmla="*/ 173261 w 2136697"/>
                <a:gd name="connsiteY4" fmla="*/ 1593944 h 1608521"/>
                <a:gd name="connsiteX5" fmla="*/ 175 w 2136697"/>
                <a:gd name="connsiteY5" fmla="*/ 1421590 h 1608521"/>
                <a:gd name="connsiteX0" fmla="*/ 175 w 2136697"/>
                <a:gd name="connsiteY0" fmla="*/ 1421590 h 1595941"/>
                <a:gd name="connsiteX1" fmla="*/ 1181853 w 2136697"/>
                <a:gd name="connsiteY1" fmla="*/ 0 h 1595941"/>
                <a:gd name="connsiteX2" fmla="*/ 2136697 w 2136697"/>
                <a:gd name="connsiteY2" fmla="*/ 0 h 1595941"/>
                <a:gd name="connsiteX3" fmla="*/ 951241 w 2136697"/>
                <a:gd name="connsiteY3" fmla="*/ 1555346 h 1595941"/>
                <a:gd name="connsiteX4" fmla="*/ 173261 w 2136697"/>
                <a:gd name="connsiteY4" fmla="*/ 1593944 h 1595941"/>
                <a:gd name="connsiteX5" fmla="*/ 175 w 2136697"/>
                <a:gd name="connsiteY5" fmla="*/ 1421590 h 1595941"/>
                <a:gd name="connsiteX0" fmla="*/ 175 w 2136697"/>
                <a:gd name="connsiteY0" fmla="*/ 1421590 h 1610638"/>
                <a:gd name="connsiteX1" fmla="*/ 1181853 w 2136697"/>
                <a:gd name="connsiteY1" fmla="*/ 0 h 1610638"/>
                <a:gd name="connsiteX2" fmla="*/ 2136697 w 2136697"/>
                <a:gd name="connsiteY2" fmla="*/ 0 h 1610638"/>
                <a:gd name="connsiteX3" fmla="*/ 951241 w 2136697"/>
                <a:gd name="connsiteY3" fmla="*/ 1555346 h 1610638"/>
                <a:gd name="connsiteX4" fmla="*/ 173261 w 2136697"/>
                <a:gd name="connsiteY4" fmla="*/ 1593944 h 1610638"/>
                <a:gd name="connsiteX5" fmla="*/ 175 w 2136697"/>
                <a:gd name="connsiteY5" fmla="*/ 1421590 h 1610638"/>
                <a:gd name="connsiteX0" fmla="*/ 175 w 2136697"/>
                <a:gd name="connsiteY0" fmla="*/ 1421590 h 1616000"/>
                <a:gd name="connsiteX1" fmla="*/ 1181853 w 2136697"/>
                <a:gd name="connsiteY1" fmla="*/ 0 h 1616000"/>
                <a:gd name="connsiteX2" fmla="*/ 2136697 w 2136697"/>
                <a:gd name="connsiteY2" fmla="*/ 0 h 1616000"/>
                <a:gd name="connsiteX3" fmla="*/ 951241 w 2136697"/>
                <a:gd name="connsiteY3" fmla="*/ 1555346 h 1616000"/>
                <a:gd name="connsiteX4" fmla="*/ 173261 w 2136697"/>
                <a:gd name="connsiteY4" fmla="*/ 1593944 h 1616000"/>
                <a:gd name="connsiteX5" fmla="*/ 175 w 2136697"/>
                <a:gd name="connsiteY5" fmla="*/ 1421590 h 1616000"/>
                <a:gd name="connsiteX0" fmla="*/ 175 w 2136697"/>
                <a:gd name="connsiteY0" fmla="*/ 1421590 h 1621935"/>
                <a:gd name="connsiteX1" fmla="*/ 1181853 w 2136697"/>
                <a:gd name="connsiteY1" fmla="*/ 0 h 1621935"/>
                <a:gd name="connsiteX2" fmla="*/ 2136697 w 2136697"/>
                <a:gd name="connsiteY2" fmla="*/ 0 h 1621935"/>
                <a:gd name="connsiteX3" fmla="*/ 951241 w 2136697"/>
                <a:gd name="connsiteY3" fmla="*/ 1555346 h 1621935"/>
                <a:gd name="connsiteX4" fmla="*/ 176550 w 2136697"/>
                <a:gd name="connsiteY4" fmla="*/ 1607103 h 1621935"/>
                <a:gd name="connsiteX5" fmla="*/ 175 w 2136697"/>
                <a:gd name="connsiteY5" fmla="*/ 1421590 h 1621935"/>
                <a:gd name="connsiteX0" fmla="*/ 175 w 2136697"/>
                <a:gd name="connsiteY0" fmla="*/ 1421590 h 1612307"/>
                <a:gd name="connsiteX1" fmla="*/ 1181853 w 2136697"/>
                <a:gd name="connsiteY1" fmla="*/ 0 h 1612307"/>
                <a:gd name="connsiteX2" fmla="*/ 2136697 w 2136697"/>
                <a:gd name="connsiteY2" fmla="*/ 0 h 1612307"/>
                <a:gd name="connsiteX3" fmla="*/ 964398 w 2136697"/>
                <a:gd name="connsiteY3" fmla="*/ 1532321 h 1612307"/>
                <a:gd name="connsiteX4" fmla="*/ 176550 w 2136697"/>
                <a:gd name="connsiteY4" fmla="*/ 1607103 h 1612307"/>
                <a:gd name="connsiteX5" fmla="*/ 175 w 2136697"/>
                <a:gd name="connsiteY5" fmla="*/ 1421590 h 1612307"/>
                <a:gd name="connsiteX0" fmla="*/ 175 w 2136697"/>
                <a:gd name="connsiteY0" fmla="*/ 1421590 h 1620507"/>
                <a:gd name="connsiteX1" fmla="*/ 1181853 w 2136697"/>
                <a:gd name="connsiteY1" fmla="*/ 0 h 1620507"/>
                <a:gd name="connsiteX2" fmla="*/ 2136697 w 2136697"/>
                <a:gd name="connsiteY2" fmla="*/ 0 h 1620507"/>
                <a:gd name="connsiteX3" fmla="*/ 964398 w 2136697"/>
                <a:gd name="connsiteY3" fmla="*/ 1532321 h 1620507"/>
                <a:gd name="connsiteX4" fmla="*/ 176550 w 2136697"/>
                <a:gd name="connsiteY4" fmla="*/ 1607103 h 1620507"/>
                <a:gd name="connsiteX5" fmla="*/ 175 w 2136697"/>
                <a:gd name="connsiteY5" fmla="*/ 1421590 h 1620507"/>
                <a:gd name="connsiteX0" fmla="*/ 175 w 2136697"/>
                <a:gd name="connsiteY0" fmla="*/ 1422384 h 1621301"/>
                <a:gd name="connsiteX1" fmla="*/ 1181853 w 2136697"/>
                <a:gd name="connsiteY1" fmla="*/ 794 h 1621301"/>
                <a:gd name="connsiteX2" fmla="*/ 1893612 w 2136697"/>
                <a:gd name="connsiteY2" fmla="*/ 0 h 1621301"/>
                <a:gd name="connsiteX3" fmla="*/ 2136697 w 2136697"/>
                <a:gd name="connsiteY3" fmla="*/ 794 h 1621301"/>
                <a:gd name="connsiteX4" fmla="*/ 964398 w 2136697"/>
                <a:gd name="connsiteY4" fmla="*/ 1533115 h 1621301"/>
                <a:gd name="connsiteX5" fmla="*/ 176550 w 2136697"/>
                <a:gd name="connsiteY5" fmla="*/ 1607897 h 1621301"/>
                <a:gd name="connsiteX6" fmla="*/ 175 w 2136697"/>
                <a:gd name="connsiteY6" fmla="*/ 1422384 h 1621301"/>
                <a:gd name="connsiteX0" fmla="*/ 175 w 2067623"/>
                <a:gd name="connsiteY0" fmla="*/ 1422384 h 1621301"/>
                <a:gd name="connsiteX1" fmla="*/ 1181853 w 2067623"/>
                <a:gd name="connsiteY1" fmla="*/ 794 h 1621301"/>
                <a:gd name="connsiteX2" fmla="*/ 1893612 w 2067623"/>
                <a:gd name="connsiteY2" fmla="*/ 0 h 1621301"/>
                <a:gd name="connsiteX3" fmla="*/ 2067623 w 2067623"/>
                <a:gd name="connsiteY3" fmla="*/ 115917 h 1621301"/>
                <a:gd name="connsiteX4" fmla="*/ 964398 w 2067623"/>
                <a:gd name="connsiteY4" fmla="*/ 1533115 h 1621301"/>
                <a:gd name="connsiteX5" fmla="*/ 176550 w 2067623"/>
                <a:gd name="connsiteY5" fmla="*/ 1607897 h 1621301"/>
                <a:gd name="connsiteX6" fmla="*/ 175 w 2067623"/>
                <a:gd name="connsiteY6" fmla="*/ 1422384 h 1621301"/>
                <a:gd name="connsiteX0" fmla="*/ 175 w 2073421"/>
                <a:gd name="connsiteY0" fmla="*/ 1422384 h 1621301"/>
                <a:gd name="connsiteX1" fmla="*/ 1181853 w 2073421"/>
                <a:gd name="connsiteY1" fmla="*/ 794 h 1621301"/>
                <a:gd name="connsiteX2" fmla="*/ 1893612 w 2073421"/>
                <a:gd name="connsiteY2" fmla="*/ 0 h 1621301"/>
                <a:gd name="connsiteX3" fmla="*/ 2067623 w 2073421"/>
                <a:gd name="connsiteY3" fmla="*/ 115917 h 1621301"/>
                <a:gd name="connsiteX4" fmla="*/ 964398 w 2073421"/>
                <a:gd name="connsiteY4" fmla="*/ 1533115 h 1621301"/>
                <a:gd name="connsiteX5" fmla="*/ 176550 w 2073421"/>
                <a:gd name="connsiteY5" fmla="*/ 1607897 h 1621301"/>
                <a:gd name="connsiteX6" fmla="*/ 175 w 2073421"/>
                <a:gd name="connsiteY6" fmla="*/ 1422384 h 1621301"/>
                <a:gd name="connsiteX0" fmla="*/ 175 w 2079798"/>
                <a:gd name="connsiteY0" fmla="*/ 1422384 h 1621301"/>
                <a:gd name="connsiteX1" fmla="*/ 1181853 w 2079798"/>
                <a:gd name="connsiteY1" fmla="*/ 794 h 1621301"/>
                <a:gd name="connsiteX2" fmla="*/ 1893612 w 2079798"/>
                <a:gd name="connsiteY2" fmla="*/ 0 h 1621301"/>
                <a:gd name="connsiteX3" fmla="*/ 2074201 w 2079798"/>
                <a:gd name="connsiteY3" fmla="*/ 155388 h 1621301"/>
                <a:gd name="connsiteX4" fmla="*/ 964398 w 2079798"/>
                <a:gd name="connsiteY4" fmla="*/ 1533115 h 1621301"/>
                <a:gd name="connsiteX5" fmla="*/ 176550 w 2079798"/>
                <a:gd name="connsiteY5" fmla="*/ 1607897 h 1621301"/>
                <a:gd name="connsiteX6" fmla="*/ 175 w 2079798"/>
                <a:gd name="connsiteY6" fmla="*/ 1422384 h 1621301"/>
                <a:gd name="connsiteX0" fmla="*/ 175 w 2086273"/>
                <a:gd name="connsiteY0" fmla="*/ 1422384 h 1621301"/>
                <a:gd name="connsiteX1" fmla="*/ 1181853 w 2086273"/>
                <a:gd name="connsiteY1" fmla="*/ 794 h 1621301"/>
                <a:gd name="connsiteX2" fmla="*/ 1893612 w 2086273"/>
                <a:gd name="connsiteY2" fmla="*/ 0 h 1621301"/>
                <a:gd name="connsiteX3" fmla="*/ 2074201 w 2086273"/>
                <a:gd name="connsiteY3" fmla="*/ 155388 h 1621301"/>
                <a:gd name="connsiteX4" fmla="*/ 964398 w 2086273"/>
                <a:gd name="connsiteY4" fmla="*/ 1533115 h 1621301"/>
                <a:gd name="connsiteX5" fmla="*/ 176550 w 2086273"/>
                <a:gd name="connsiteY5" fmla="*/ 1607897 h 1621301"/>
                <a:gd name="connsiteX6" fmla="*/ 175 w 2086273"/>
                <a:gd name="connsiteY6" fmla="*/ 1422384 h 1621301"/>
                <a:gd name="connsiteX0" fmla="*/ 175 w 2086273"/>
                <a:gd name="connsiteY0" fmla="*/ 1422384 h 1621301"/>
                <a:gd name="connsiteX1" fmla="*/ 1181853 w 2086273"/>
                <a:gd name="connsiteY1" fmla="*/ 794 h 1621301"/>
                <a:gd name="connsiteX2" fmla="*/ 1893612 w 2086273"/>
                <a:gd name="connsiteY2" fmla="*/ 0 h 1621301"/>
                <a:gd name="connsiteX3" fmla="*/ 2074201 w 2086273"/>
                <a:gd name="connsiteY3" fmla="*/ 155388 h 1621301"/>
                <a:gd name="connsiteX4" fmla="*/ 964398 w 2086273"/>
                <a:gd name="connsiteY4" fmla="*/ 1533115 h 1621301"/>
                <a:gd name="connsiteX5" fmla="*/ 176550 w 2086273"/>
                <a:gd name="connsiteY5" fmla="*/ 1607897 h 1621301"/>
                <a:gd name="connsiteX6" fmla="*/ 175 w 2086273"/>
                <a:gd name="connsiteY6" fmla="*/ 1422384 h 1621301"/>
                <a:gd name="connsiteX0" fmla="*/ 175 w 2088520"/>
                <a:gd name="connsiteY0" fmla="*/ 1422384 h 1621301"/>
                <a:gd name="connsiteX1" fmla="*/ 1181853 w 2088520"/>
                <a:gd name="connsiteY1" fmla="*/ 794 h 1621301"/>
                <a:gd name="connsiteX2" fmla="*/ 1893612 w 2088520"/>
                <a:gd name="connsiteY2" fmla="*/ 0 h 1621301"/>
                <a:gd name="connsiteX3" fmla="*/ 2074201 w 2088520"/>
                <a:gd name="connsiteY3" fmla="*/ 155388 h 1621301"/>
                <a:gd name="connsiteX4" fmla="*/ 964398 w 2088520"/>
                <a:gd name="connsiteY4" fmla="*/ 1533115 h 1621301"/>
                <a:gd name="connsiteX5" fmla="*/ 176550 w 2088520"/>
                <a:gd name="connsiteY5" fmla="*/ 1607897 h 1621301"/>
                <a:gd name="connsiteX6" fmla="*/ 175 w 2088520"/>
                <a:gd name="connsiteY6" fmla="*/ 1422384 h 1621301"/>
                <a:gd name="connsiteX0" fmla="*/ 175 w 2075561"/>
                <a:gd name="connsiteY0" fmla="*/ 1422384 h 1621301"/>
                <a:gd name="connsiteX1" fmla="*/ 1181853 w 2075561"/>
                <a:gd name="connsiteY1" fmla="*/ 794 h 1621301"/>
                <a:gd name="connsiteX2" fmla="*/ 1893612 w 2075561"/>
                <a:gd name="connsiteY2" fmla="*/ 0 h 1621301"/>
                <a:gd name="connsiteX3" fmla="*/ 2061048 w 2075561"/>
                <a:gd name="connsiteY3" fmla="*/ 145520 h 1621301"/>
                <a:gd name="connsiteX4" fmla="*/ 964398 w 2075561"/>
                <a:gd name="connsiteY4" fmla="*/ 1533115 h 1621301"/>
                <a:gd name="connsiteX5" fmla="*/ 176550 w 2075561"/>
                <a:gd name="connsiteY5" fmla="*/ 1607897 h 1621301"/>
                <a:gd name="connsiteX6" fmla="*/ 175 w 2075561"/>
                <a:gd name="connsiteY6" fmla="*/ 1422384 h 1621301"/>
                <a:gd name="connsiteX0" fmla="*/ 175 w 2088524"/>
                <a:gd name="connsiteY0" fmla="*/ 1422384 h 1621301"/>
                <a:gd name="connsiteX1" fmla="*/ 1181853 w 2088524"/>
                <a:gd name="connsiteY1" fmla="*/ 794 h 1621301"/>
                <a:gd name="connsiteX2" fmla="*/ 1893612 w 2088524"/>
                <a:gd name="connsiteY2" fmla="*/ 0 h 1621301"/>
                <a:gd name="connsiteX3" fmla="*/ 2074205 w 2088524"/>
                <a:gd name="connsiteY3" fmla="*/ 214594 h 1621301"/>
                <a:gd name="connsiteX4" fmla="*/ 964398 w 2088524"/>
                <a:gd name="connsiteY4" fmla="*/ 1533115 h 1621301"/>
                <a:gd name="connsiteX5" fmla="*/ 176550 w 2088524"/>
                <a:gd name="connsiteY5" fmla="*/ 1607897 h 1621301"/>
                <a:gd name="connsiteX6" fmla="*/ 175 w 2088524"/>
                <a:gd name="connsiteY6" fmla="*/ 1422384 h 1621301"/>
                <a:gd name="connsiteX0" fmla="*/ 175 w 2088524"/>
                <a:gd name="connsiteY0" fmla="*/ 1422384 h 1621301"/>
                <a:gd name="connsiteX1" fmla="*/ 1181853 w 2088524"/>
                <a:gd name="connsiteY1" fmla="*/ 794 h 1621301"/>
                <a:gd name="connsiteX2" fmla="*/ 1893612 w 2088524"/>
                <a:gd name="connsiteY2" fmla="*/ 0 h 1621301"/>
                <a:gd name="connsiteX3" fmla="*/ 2074205 w 2088524"/>
                <a:gd name="connsiteY3" fmla="*/ 214594 h 1621301"/>
                <a:gd name="connsiteX4" fmla="*/ 964398 w 2088524"/>
                <a:gd name="connsiteY4" fmla="*/ 1533115 h 1621301"/>
                <a:gd name="connsiteX5" fmla="*/ 176550 w 2088524"/>
                <a:gd name="connsiteY5" fmla="*/ 1607897 h 1621301"/>
                <a:gd name="connsiteX6" fmla="*/ 175 w 2088524"/>
                <a:gd name="connsiteY6" fmla="*/ 1422384 h 1621301"/>
                <a:gd name="connsiteX0" fmla="*/ 175 w 2074539"/>
                <a:gd name="connsiteY0" fmla="*/ 1422384 h 1621301"/>
                <a:gd name="connsiteX1" fmla="*/ 1181853 w 2074539"/>
                <a:gd name="connsiteY1" fmla="*/ 794 h 1621301"/>
                <a:gd name="connsiteX2" fmla="*/ 1893612 w 2074539"/>
                <a:gd name="connsiteY2" fmla="*/ 0 h 1621301"/>
                <a:gd name="connsiteX3" fmla="*/ 2074205 w 2074539"/>
                <a:gd name="connsiteY3" fmla="*/ 214594 h 1621301"/>
                <a:gd name="connsiteX4" fmla="*/ 964398 w 2074539"/>
                <a:gd name="connsiteY4" fmla="*/ 1533115 h 1621301"/>
                <a:gd name="connsiteX5" fmla="*/ 176550 w 2074539"/>
                <a:gd name="connsiteY5" fmla="*/ 1607897 h 1621301"/>
                <a:gd name="connsiteX6" fmla="*/ 175 w 2074539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3822 h 1622739"/>
                <a:gd name="connsiteX1" fmla="*/ 1181853 w 2074205"/>
                <a:gd name="connsiteY1" fmla="*/ 2232 h 1622739"/>
                <a:gd name="connsiteX2" fmla="*/ 1893612 w 2074205"/>
                <a:gd name="connsiteY2" fmla="*/ 1438 h 1622739"/>
                <a:gd name="connsiteX3" fmla="*/ 2074205 w 2074205"/>
                <a:gd name="connsiteY3" fmla="*/ 216032 h 1622739"/>
                <a:gd name="connsiteX4" fmla="*/ 964398 w 2074205"/>
                <a:gd name="connsiteY4" fmla="*/ 1534553 h 1622739"/>
                <a:gd name="connsiteX5" fmla="*/ 176550 w 2074205"/>
                <a:gd name="connsiteY5" fmla="*/ 1609335 h 1622739"/>
                <a:gd name="connsiteX6" fmla="*/ 175 w 2074205"/>
                <a:gd name="connsiteY6" fmla="*/ 1423822 h 1622739"/>
                <a:gd name="connsiteX0" fmla="*/ 175 w 2074205"/>
                <a:gd name="connsiteY0" fmla="*/ 1424365 h 1623282"/>
                <a:gd name="connsiteX1" fmla="*/ 1181853 w 2074205"/>
                <a:gd name="connsiteY1" fmla="*/ 2775 h 1623282"/>
                <a:gd name="connsiteX2" fmla="*/ 1893612 w 2074205"/>
                <a:gd name="connsiteY2" fmla="*/ 1981 h 1623282"/>
                <a:gd name="connsiteX3" fmla="*/ 2074205 w 2074205"/>
                <a:gd name="connsiteY3" fmla="*/ 216575 h 1623282"/>
                <a:gd name="connsiteX4" fmla="*/ 964398 w 2074205"/>
                <a:gd name="connsiteY4" fmla="*/ 1535096 h 1623282"/>
                <a:gd name="connsiteX5" fmla="*/ 176550 w 2074205"/>
                <a:gd name="connsiteY5" fmla="*/ 1609878 h 1623282"/>
                <a:gd name="connsiteX6" fmla="*/ 175 w 2074205"/>
                <a:gd name="connsiteY6" fmla="*/ 1424365 h 1623282"/>
                <a:gd name="connsiteX0" fmla="*/ 175 w 2074205"/>
                <a:gd name="connsiteY0" fmla="*/ 1424365 h 1623282"/>
                <a:gd name="connsiteX1" fmla="*/ 1181853 w 2074205"/>
                <a:gd name="connsiteY1" fmla="*/ 2775 h 1623282"/>
                <a:gd name="connsiteX2" fmla="*/ 1893612 w 2074205"/>
                <a:gd name="connsiteY2" fmla="*/ 1981 h 1623282"/>
                <a:gd name="connsiteX3" fmla="*/ 2074205 w 2074205"/>
                <a:gd name="connsiteY3" fmla="*/ 216575 h 1623282"/>
                <a:gd name="connsiteX4" fmla="*/ 964398 w 2074205"/>
                <a:gd name="connsiteY4" fmla="*/ 1535096 h 1623282"/>
                <a:gd name="connsiteX5" fmla="*/ 176550 w 2074205"/>
                <a:gd name="connsiteY5" fmla="*/ 1609878 h 1623282"/>
                <a:gd name="connsiteX6" fmla="*/ 175 w 2074205"/>
                <a:gd name="connsiteY6" fmla="*/ 1424365 h 1623282"/>
                <a:gd name="connsiteX0" fmla="*/ 133 w 2074163"/>
                <a:gd name="connsiteY0" fmla="*/ 1424365 h 1623282"/>
                <a:gd name="connsiteX1" fmla="*/ 1181811 w 2074163"/>
                <a:gd name="connsiteY1" fmla="*/ 2775 h 1623282"/>
                <a:gd name="connsiteX2" fmla="*/ 1893570 w 2074163"/>
                <a:gd name="connsiteY2" fmla="*/ 1981 h 1623282"/>
                <a:gd name="connsiteX3" fmla="*/ 2074163 w 2074163"/>
                <a:gd name="connsiteY3" fmla="*/ 216575 h 1623282"/>
                <a:gd name="connsiteX4" fmla="*/ 964356 w 2074163"/>
                <a:gd name="connsiteY4" fmla="*/ 1535096 h 1623282"/>
                <a:gd name="connsiteX5" fmla="*/ 176508 w 2074163"/>
                <a:gd name="connsiteY5" fmla="*/ 1609878 h 1623282"/>
                <a:gd name="connsiteX6" fmla="*/ 133 w 2074163"/>
                <a:gd name="connsiteY6" fmla="*/ 1424365 h 1623282"/>
                <a:gd name="connsiteX0" fmla="*/ 133 w 2074163"/>
                <a:gd name="connsiteY0" fmla="*/ 1424365 h 1623282"/>
                <a:gd name="connsiteX1" fmla="*/ 1181811 w 2074163"/>
                <a:gd name="connsiteY1" fmla="*/ 2775 h 1623282"/>
                <a:gd name="connsiteX2" fmla="*/ 1893570 w 2074163"/>
                <a:gd name="connsiteY2" fmla="*/ 1981 h 1623282"/>
                <a:gd name="connsiteX3" fmla="*/ 2074163 w 2074163"/>
                <a:gd name="connsiteY3" fmla="*/ 216575 h 1623282"/>
                <a:gd name="connsiteX4" fmla="*/ 964356 w 2074163"/>
                <a:gd name="connsiteY4" fmla="*/ 1535096 h 1623282"/>
                <a:gd name="connsiteX5" fmla="*/ 176508 w 2074163"/>
                <a:gd name="connsiteY5" fmla="*/ 1609878 h 1623282"/>
                <a:gd name="connsiteX6" fmla="*/ 133 w 2074163"/>
                <a:gd name="connsiteY6" fmla="*/ 1424365 h 1623282"/>
                <a:gd name="connsiteX0" fmla="*/ 135 w 2074165"/>
                <a:gd name="connsiteY0" fmla="*/ 1424365 h 1623282"/>
                <a:gd name="connsiteX1" fmla="*/ 1181813 w 2074165"/>
                <a:gd name="connsiteY1" fmla="*/ 2775 h 1623282"/>
                <a:gd name="connsiteX2" fmla="*/ 1893572 w 2074165"/>
                <a:gd name="connsiteY2" fmla="*/ 1981 h 1623282"/>
                <a:gd name="connsiteX3" fmla="*/ 2074165 w 2074165"/>
                <a:gd name="connsiteY3" fmla="*/ 216575 h 1623282"/>
                <a:gd name="connsiteX4" fmla="*/ 964358 w 2074165"/>
                <a:gd name="connsiteY4" fmla="*/ 1535096 h 1623282"/>
                <a:gd name="connsiteX5" fmla="*/ 176510 w 2074165"/>
                <a:gd name="connsiteY5" fmla="*/ 1609878 h 1623282"/>
                <a:gd name="connsiteX6" fmla="*/ 135 w 2074165"/>
                <a:gd name="connsiteY6" fmla="*/ 1424365 h 1623282"/>
                <a:gd name="connsiteX0" fmla="*/ 140 w 2074170"/>
                <a:gd name="connsiteY0" fmla="*/ 1424365 h 1623282"/>
                <a:gd name="connsiteX1" fmla="*/ 1181818 w 2074170"/>
                <a:gd name="connsiteY1" fmla="*/ 2775 h 1623282"/>
                <a:gd name="connsiteX2" fmla="*/ 1893577 w 2074170"/>
                <a:gd name="connsiteY2" fmla="*/ 1981 h 1623282"/>
                <a:gd name="connsiteX3" fmla="*/ 2074170 w 2074170"/>
                <a:gd name="connsiteY3" fmla="*/ 216575 h 1623282"/>
                <a:gd name="connsiteX4" fmla="*/ 964363 w 2074170"/>
                <a:gd name="connsiteY4" fmla="*/ 1535096 h 1623282"/>
                <a:gd name="connsiteX5" fmla="*/ 176515 w 2074170"/>
                <a:gd name="connsiteY5" fmla="*/ 1609878 h 1623282"/>
                <a:gd name="connsiteX6" fmla="*/ 140 w 2074170"/>
                <a:gd name="connsiteY6" fmla="*/ 1424365 h 1623282"/>
                <a:gd name="connsiteX0" fmla="*/ 143 w 2074173"/>
                <a:gd name="connsiteY0" fmla="*/ 1424365 h 1623282"/>
                <a:gd name="connsiteX1" fmla="*/ 1181821 w 2074173"/>
                <a:gd name="connsiteY1" fmla="*/ 2775 h 1623282"/>
                <a:gd name="connsiteX2" fmla="*/ 1893580 w 2074173"/>
                <a:gd name="connsiteY2" fmla="*/ 1981 h 1623282"/>
                <a:gd name="connsiteX3" fmla="*/ 2074173 w 2074173"/>
                <a:gd name="connsiteY3" fmla="*/ 216575 h 1623282"/>
                <a:gd name="connsiteX4" fmla="*/ 964366 w 2074173"/>
                <a:gd name="connsiteY4" fmla="*/ 1535096 h 1623282"/>
                <a:gd name="connsiteX5" fmla="*/ 176518 w 2074173"/>
                <a:gd name="connsiteY5" fmla="*/ 1609878 h 1623282"/>
                <a:gd name="connsiteX6" fmla="*/ 143 w 2074173"/>
                <a:gd name="connsiteY6" fmla="*/ 1424365 h 1623282"/>
                <a:gd name="connsiteX0" fmla="*/ 143 w 2074173"/>
                <a:gd name="connsiteY0" fmla="*/ 1424365 h 1630465"/>
                <a:gd name="connsiteX1" fmla="*/ 1181821 w 2074173"/>
                <a:gd name="connsiteY1" fmla="*/ 2775 h 1630465"/>
                <a:gd name="connsiteX2" fmla="*/ 1893580 w 2074173"/>
                <a:gd name="connsiteY2" fmla="*/ 1981 h 1630465"/>
                <a:gd name="connsiteX3" fmla="*/ 2074173 w 2074173"/>
                <a:gd name="connsiteY3" fmla="*/ 216575 h 1630465"/>
                <a:gd name="connsiteX4" fmla="*/ 964366 w 2074173"/>
                <a:gd name="connsiteY4" fmla="*/ 1535096 h 1630465"/>
                <a:gd name="connsiteX5" fmla="*/ 176518 w 2074173"/>
                <a:gd name="connsiteY5" fmla="*/ 1609878 h 1630465"/>
                <a:gd name="connsiteX6" fmla="*/ 143 w 2074173"/>
                <a:gd name="connsiteY6" fmla="*/ 1424365 h 1630465"/>
                <a:gd name="connsiteX0" fmla="*/ 143 w 2074173"/>
                <a:gd name="connsiteY0" fmla="*/ 1424365 h 1676501"/>
                <a:gd name="connsiteX1" fmla="*/ 1181821 w 2074173"/>
                <a:gd name="connsiteY1" fmla="*/ 2775 h 1676501"/>
                <a:gd name="connsiteX2" fmla="*/ 1893580 w 2074173"/>
                <a:gd name="connsiteY2" fmla="*/ 1981 h 1676501"/>
                <a:gd name="connsiteX3" fmla="*/ 2074173 w 2074173"/>
                <a:gd name="connsiteY3" fmla="*/ 216575 h 1676501"/>
                <a:gd name="connsiteX4" fmla="*/ 915028 w 2074173"/>
                <a:gd name="connsiteY4" fmla="*/ 1607459 h 1676501"/>
                <a:gd name="connsiteX5" fmla="*/ 176518 w 2074173"/>
                <a:gd name="connsiteY5" fmla="*/ 1609878 h 1676501"/>
                <a:gd name="connsiteX6" fmla="*/ 143 w 2074173"/>
                <a:gd name="connsiteY6" fmla="*/ 1424365 h 1676501"/>
                <a:gd name="connsiteX0" fmla="*/ 143 w 2074173"/>
                <a:gd name="connsiteY0" fmla="*/ 1424365 h 1612418"/>
                <a:gd name="connsiteX1" fmla="*/ 1181821 w 2074173"/>
                <a:gd name="connsiteY1" fmla="*/ 2775 h 1612418"/>
                <a:gd name="connsiteX2" fmla="*/ 1893580 w 2074173"/>
                <a:gd name="connsiteY2" fmla="*/ 1981 h 1612418"/>
                <a:gd name="connsiteX3" fmla="*/ 2074173 w 2074173"/>
                <a:gd name="connsiteY3" fmla="*/ 216575 h 1612418"/>
                <a:gd name="connsiteX4" fmla="*/ 915028 w 2074173"/>
                <a:gd name="connsiteY4" fmla="*/ 1607459 h 1612418"/>
                <a:gd name="connsiteX5" fmla="*/ 176518 w 2074173"/>
                <a:gd name="connsiteY5" fmla="*/ 1609878 h 1612418"/>
                <a:gd name="connsiteX6" fmla="*/ 143 w 2074173"/>
                <a:gd name="connsiteY6" fmla="*/ 1424365 h 1612418"/>
                <a:gd name="connsiteX0" fmla="*/ 143 w 2074173"/>
                <a:gd name="connsiteY0" fmla="*/ 1424365 h 1609996"/>
                <a:gd name="connsiteX1" fmla="*/ 1181821 w 2074173"/>
                <a:gd name="connsiteY1" fmla="*/ 2775 h 1609996"/>
                <a:gd name="connsiteX2" fmla="*/ 1893580 w 2074173"/>
                <a:gd name="connsiteY2" fmla="*/ 1981 h 1609996"/>
                <a:gd name="connsiteX3" fmla="*/ 2074173 w 2074173"/>
                <a:gd name="connsiteY3" fmla="*/ 216575 h 1609996"/>
                <a:gd name="connsiteX4" fmla="*/ 915028 w 2074173"/>
                <a:gd name="connsiteY4" fmla="*/ 1607459 h 1609996"/>
                <a:gd name="connsiteX5" fmla="*/ 176518 w 2074173"/>
                <a:gd name="connsiteY5" fmla="*/ 1609878 h 1609996"/>
                <a:gd name="connsiteX6" fmla="*/ 143 w 2074173"/>
                <a:gd name="connsiteY6" fmla="*/ 1424365 h 1609996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4198" h="1611075">
                  <a:moveTo>
                    <a:pt x="168" y="1425562"/>
                  </a:moveTo>
                  <a:cubicBezTo>
                    <a:pt x="-13747" y="2036916"/>
                    <a:pt x="948780" y="3379"/>
                    <a:pt x="1181846" y="3972"/>
                  </a:cubicBezTo>
                  <a:lnTo>
                    <a:pt x="1893605" y="3178"/>
                  </a:lnTo>
                  <a:cubicBezTo>
                    <a:pt x="1974634" y="8924"/>
                    <a:pt x="2072119" y="-57691"/>
                    <a:pt x="2074198" y="217772"/>
                  </a:cubicBezTo>
                  <a:cubicBezTo>
                    <a:pt x="2066085" y="-563017"/>
                    <a:pt x="1202760" y="1596748"/>
                    <a:pt x="915053" y="1608656"/>
                  </a:cubicBezTo>
                  <a:lnTo>
                    <a:pt x="176543" y="1611075"/>
                  </a:lnTo>
                  <a:cubicBezTo>
                    <a:pt x="87416" y="1598403"/>
                    <a:pt x="-4473" y="1617577"/>
                    <a:pt x="168" y="1425562"/>
                  </a:cubicBezTo>
                  <a:close/>
                </a:path>
              </a:pathLst>
            </a:custGeom>
            <a:gradFill>
              <a:gsLst>
                <a:gs pos="0">
                  <a:srgbClr val="60BED4">
                    <a:lumMod val="50000"/>
                  </a:srgbClr>
                </a:gs>
                <a:gs pos="50418">
                  <a:srgbClr val="60BED4"/>
                </a:gs>
                <a:gs pos="100000">
                  <a:srgbClr val="60BED4">
                    <a:lumMod val="50000"/>
                  </a:srgbClr>
                </a:gs>
              </a:gsLst>
              <a:lin ang="162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312" name="Parallelogram 31">
              <a:extLst>
                <a:ext uri="{FF2B5EF4-FFF2-40B4-BE49-F238E27FC236}">
                  <a16:creationId xmlns:a16="http://schemas.microsoft.com/office/drawing/2014/main" xmlns="" id="{3C4AE669-6AAE-4048-B409-9246C39E2C42}"/>
                </a:ext>
              </a:extLst>
            </p:cNvPr>
            <p:cNvSpPr/>
            <p:nvPr/>
          </p:nvSpPr>
          <p:spPr>
            <a:xfrm rot="5400000">
              <a:off x="9031369" y="652407"/>
              <a:ext cx="1462530" cy="2307306"/>
            </a:xfrm>
            <a:custGeom>
              <a:avLst/>
              <a:gdLst>
                <a:gd name="connsiteX0" fmla="*/ 0 w 2160038"/>
                <a:gd name="connsiteY0" fmla="*/ 1598104 h 1598104"/>
                <a:gd name="connsiteX1" fmla="*/ 1205194 w 2160038"/>
                <a:gd name="connsiteY1" fmla="*/ 0 h 1598104"/>
                <a:gd name="connsiteX2" fmla="*/ 2160038 w 2160038"/>
                <a:gd name="connsiteY2" fmla="*/ 0 h 1598104"/>
                <a:gd name="connsiteX3" fmla="*/ 954844 w 2160038"/>
                <a:gd name="connsiteY3" fmla="*/ 1598104 h 1598104"/>
                <a:gd name="connsiteX4" fmla="*/ 0 w 2160038"/>
                <a:gd name="connsiteY4" fmla="*/ 1598104 h 1598104"/>
                <a:gd name="connsiteX0" fmla="*/ 0 w 2160038"/>
                <a:gd name="connsiteY0" fmla="*/ 1598104 h 1598104"/>
                <a:gd name="connsiteX1" fmla="*/ 1205194 w 2160038"/>
                <a:gd name="connsiteY1" fmla="*/ 0 h 1598104"/>
                <a:gd name="connsiteX2" fmla="*/ 2160038 w 2160038"/>
                <a:gd name="connsiteY2" fmla="*/ 0 h 1598104"/>
                <a:gd name="connsiteX3" fmla="*/ 954844 w 2160038"/>
                <a:gd name="connsiteY3" fmla="*/ 1598104 h 1598104"/>
                <a:gd name="connsiteX4" fmla="*/ 196602 w 2160038"/>
                <a:gd name="connsiteY4" fmla="*/ 1593944 h 1598104"/>
                <a:gd name="connsiteX5" fmla="*/ 0 w 2160038"/>
                <a:gd name="connsiteY5" fmla="*/ 1598104 h 1598104"/>
                <a:gd name="connsiteX0" fmla="*/ 0 w 2086559"/>
                <a:gd name="connsiteY0" fmla="*/ 1489247 h 1598104"/>
                <a:gd name="connsiteX1" fmla="*/ 1131715 w 2086559"/>
                <a:gd name="connsiteY1" fmla="*/ 0 h 1598104"/>
                <a:gd name="connsiteX2" fmla="*/ 2086559 w 2086559"/>
                <a:gd name="connsiteY2" fmla="*/ 0 h 1598104"/>
                <a:gd name="connsiteX3" fmla="*/ 881365 w 2086559"/>
                <a:gd name="connsiteY3" fmla="*/ 1598104 h 1598104"/>
                <a:gd name="connsiteX4" fmla="*/ 123123 w 2086559"/>
                <a:gd name="connsiteY4" fmla="*/ 1593944 h 1598104"/>
                <a:gd name="connsiteX5" fmla="*/ 0 w 2086559"/>
                <a:gd name="connsiteY5" fmla="*/ 1489247 h 1598104"/>
                <a:gd name="connsiteX0" fmla="*/ 0 w 2086559"/>
                <a:gd name="connsiteY0" fmla="*/ 1489247 h 1598104"/>
                <a:gd name="connsiteX1" fmla="*/ 1131715 w 2086559"/>
                <a:gd name="connsiteY1" fmla="*/ 0 h 1598104"/>
                <a:gd name="connsiteX2" fmla="*/ 2086559 w 2086559"/>
                <a:gd name="connsiteY2" fmla="*/ 0 h 1598104"/>
                <a:gd name="connsiteX3" fmla="*/ 881365 w 2086559"/>
                <a:gd name="connsiteY3" fmla="*/ 1598104 h 1598104"/>
                <a:gd name="connsiteX4" fmla="*/ 123123 w 2086559"/>
                <a:gd name="connsiteY4" fmla="*/ 1593944 h 1598104"/>
                <a:gd name="connsiteX5" fmla="*/ 0 w 2086559"/>
                <a:gd name="connsiteY5" fmla="*/ 1489247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89280"/>
                <a:gd name="connsiteY0" fmla="*/ 1478366 h 1598104"/>
                <a:gd name="connsiteX1" fmla="*/ 1134436 w 2089280"/>
                <a:gd name="connsiteY1" fmla="*/ 0 h 1598104"/>
                <a:gd name="connsiteX2" fmla="*/ 2089280 w 2089280"/>
                <a:gd name="connsiteY2" fmla="*/ 0 h 1598104"/>
                <a:gd name="connsiteX3" fmla="*/ 884086 w 2089280"/>
                <a:gd name="connsiteY3" fmla="*/ 1598104 h 1598104"/>
                <a:gd name="connsiteX4" fmla="*/ 125844 w 2089280"/>
                <a:gd name="connsiteY4" fmla="*/ 1593944 h 1598104"/>
                <a:gd name="connsiteX5" fmla="*/ 0 w 2089280"/>
                <a:gd name="connsiteY5" fmla="*/ 1478366 h 1598104"/>
                <a:gd name="connsiteX0" fmla="*/ 0 w 2089280"/>
                <a:gd name="connsiteY0" fmla="*/ 1470201 h 1598104"/>
                <a:gd name="connsiteX1" fmla="*/ 1134436 w 2089280"/>
                <a:gd name="connsiteY1" fmla="*/ 0 h 1598104"/>
                <a:gd name="connsiteX2" fmla="*/ 2089280 w 2089280"/>
                <a:gd name="connsiteY2" fmla="*/ 0 h 1598104"/>
                <a:gd name="connsiteX3" fmla="*/ 884086 w 2089280"/>
                <a:gd name="connsiteY3" fmla="*/ 1598104 h 1598104"/>
                <a:gd name="connsiteX4" fmla="*/ 125844 w 2089280"/>
                <a:gd name="connsiteY4" fmla="*/ 1593944 h 1598104"/>
                <a:gd name="connsiteX5" fmla="*/ 0 w 2089280"/>
                <a:gd name="connsiteY5" fmla="*/ 1470201 h 1598104"/>
                <a:gd name="connsiteX0" fmla="*/ 0 w 2116495"/>
                <a:gd name="connsiteY0" fmla="*/ 1413051 h 1598104"/>
                <a:gd name="connsiteX1" fmla="*/ 1161651 w 2116495"/>
                <a:gd name="connsiteY1" fmla="*/ 0 h 1598104"/>
                <a:gd name="connsiteX2" fmla="*/ 2116495 w 2116495"/>
                <a:gd name="connsiteY2" fmla="*/ 0 h 1598104"/>
                <a:gd name="connsiteX3" fmla="*/ 911301 w 2116495"/>
                <a:gd name="connsiteY3" fmla="*/ 1598104 h 1598104"/>
                <a:gd name="connsiteX4" fmla="*/ 153059 w 2116495"/>
                <a:gd name="connsiteY4" fmla="*/ 1593944 h 1598104"/>
                <a:gd name="connsiteX5" fmla="*/ 0 w 2116495"/>
                <a:gd name="connsiteY5" fmla="*/ 1413051 h 1598104"/>
                <a:gd name="connsiteX0" fmla="*/ 0 w 2116495"/>
                <a:gd name="connsiteY0" fmla="*/ 1413051 h 1598104"/>
                <a:gd name="connsiteX1" fmla="*/ 1161651 w 2116495"/>
                <a:gd name="connsiteY1" fmla="*/ 0 h 1598104"/>
                <a:gd name="connsiteX2" fmla="*/ 2116495 w 2116495"/>
                <a:gd name="connsiteY2" fmla="*/ 0 h 1598104"/>
                <a:gd name="connsiteX3" fmla="*/ 911301 w 2116495"/>
                <a:gd name="connsiteY3" fmla="*/ 1598104 h 1598104"/>
                <a:gd name="connsiteX4" fmla="*/ 153059 w 2116495"/>
                <a:gd name="connsiteY4" fmla="*/ 1593944 h 1598104"/>
                <a:gd name="connsiteX5" fmla="*/ 0 w 2116495"/>
                <a:gd name="connsiteY5" fmla="*/ 1413051 h 1598104"/>
                <a:gd name="connsiteX0" fmla="*/ 0 w 2116495"/>
                <a:gd name="connsiteY0" fmla="*/ 1413051 h 1598104"/>
                <a:gd name="connsiteX1" fmla="*/ 1161651 w 2116495"/>
                <a:gd name="connsiteY1" fmla="*/ 0 h 1598104"/>
                <a:gd name="connsiteX2" fmla="*/ 2116495 w 2116495"/>
                <a:gd name="connsiteY2" fmla="*/ 0 h 1598104"/>
                <a:gd name="connsiteX3" fmla="*/ 911301 w 2116495"/>
                <a:gd name="connsiteY3" fmla="*/ 1598104 h 1598104"/>
                <a:gd name="connsiteX4" fmla="*/ 153059 w 2116495"/>
                <a:gd name="connsiteY4" fmla="*/ 1593944 h 1598104"/>
                <a:gd name="connsiteX5" fmla="*/ 0 w 2116495"/>
                <a:gd name="connsiteY5" fmla="*/ 1413051 h 1598104"/>
                <a:gd name="connsiteX0" fmla="*/ 0 w 2127381"/>
                <a:gd name="connsiteY0" fmla="*/ 1323246 h 1598104"/>
                <a:gd name="connsiteX1" fmla="*/ 1172537 w 2127381"/>
                <a:gd name="connsiteY1" fmla="*/ 0 h 1598104"/>
                <a:gd name="connsiteX2" fmla="*/ 2127381 w 2127381"/>
                <a:gd name="connsiteY2" fmla="*/ 0 h 1598104"/>
                <a:gd name="connsiteX3" fmla="*/ 922187 w 2127381"/>
                <a:gd name="connsiteY3" fmla="*/ 1598104 h 1598104"/>
                <a:gd name="connsiteX4" fmla="*/ 163945 w 2127381"/>
                <a:gd name="connsiteY4" fmla="*/ 1593944 h 1598104"/>
                <a:gd name="connsiteX5" fmla="*/ 0 w 2127381"/>
                <a:gd name="connsiteY5" fmla="*/ 1323246 h 1598104"/>
                <a:gd name="connsiteX0" fmla="*/ 993 w 2128374"/>
                <a:gd name="connsiteY0" fmla="*/ 1323246 h 1598104"/>
                <a:gd name="connsiteX1" fmla="*/ 1173530 w 2128374"/>
                <a:gd name="connsiteY1" fmla="*/ 0 h 1598104"/>
                <a:gd name="connsiteX2" fmla="*/ 2128374 w 2128374"/>
                <a:gd name="connsiteY2" fmla="*/ 0 h 1598104"/>
                <a:gd name="connsiteX3" fmla="*/ 923180 w 2128374"/>
                <a:gd name="connsiteY3" fmla="*/ 1598104 h 1598104"/>
                <a:gd name="connsiteX4" fmla="*/ 164938 w 2128374"/>
                <a:gd name="connsiteY4" fmla="*/ 1593944 h 1598104"/>
                <a:gd name="connsiteX5" fmla="*/ 993 w 2128374"/>
                <a:gd name="connsiteY5" fmla="*/ 1323246 h 1598104"/>
                <a:gd name="connsiteX0" fmla="*/ 993 w 2128374"/>
                <a:gd name="connsiteY0" fmla="*/ 1323246 h 1598104"/>
                <a:gd name="connsiteX1" fmla="*/ 1173530 w 2128374"/>
                <a:gd name="connsiteY1" fmla="*/ 0 h 1598104"/>
                <a:gd name="connsiteX2" fmla="*/ 2128374 w 2128374"/>
                <a:gd name="connsiteY2" fmla="*/ 0 h 1598104"/>
                <a:gd name="connsiteX3" fmla="*/ 923180 w 2128374"/>
                <a:gd name="connsiteY3" fmla="*/ 1598104 h 1598104"/>
                <a:gd name="connsiteX4" fmla="*/ 164938 w 2128374"/>
                <a:gd name="connsiteY4" fmla="*/ 1593944 h 1598104"/>
                <a:gd name="connsiteX5" fmla="*/ 993 w 2128374"/>
                <a:gd name="connsiteY5" fmla="*/ 1323246 h 1598104"/>
                <a:gd name="connsiteX0" fmla="*/ 0 w 2127381"/>
                <a:gd name="connsiteY0" fmla="*/ 1323246 h 1598104"/>
                <a:gd name="connsiteX1" fmla="*/ 1172537 w 2127381"/>
                <a:gd name="connsiteY1" fmla="*/ 0 h 1598104"/>
                <a:gd name="connsiteX2" fmla="*/ 2127381 w 2127381"/>
                <a:gd name="connsiteY2" fmla="*/ 0 h 1598104"/>
                <a:gd name="connsiteX3" fmla="*/ 922187 w 2127381"/>
                <a:gd name="connsiteY3" fmla="*/ 1598104 h 1598104"/>
                <a:gd name="connsiteX4" fmla="*/ 163945 w 2127381"/>
                <a:gd name="connsiteY4" fmla="*/ 1593944 h 1598104"/>
                <a:gd name="connsiteX5" fmla="*/ 0 w 2127381"/>
                <a:gd name="connsiteY5" fmla="*/ 1323246 h 1598104"/>
                <a:gd name="connsiteX0" fmla="*/ 0 w 2127381"/>
                <a:gd name="connsiteY0" fmla="*/ 1323246 h 1598104"/>
                <a:gd name="connsiteX1" fmla="*/ 1172537 w 2127381"/>
                <a:gd name="connsiteY1" fmla="*/ 0 h 1598104"/>
                <a:gd name="connsiteX2" fmla="*/ 2127381 w 2127381"/>
                <a:gd name="connsiteY2" fmla="*/ 0 h 1598104"/>
                <a:gd name="connsiteX3" fmla="*/ 922187 w 2127381"/>
                <a:gd name="connsiteY3" fmla="*/ 1598104 h 1598104"/>
                <a:gd name="connsiteX4" fmla="*/ 163945 w 2127381"/>
                <a:gd name="connsiteY4" fmla="*/ 1593944 h 1598104"/>
                <a:gd name="connsiteX5" fmla="*/ 0 w 2127381"/>
                <a:gd name="connsiteY5" fmla="*/ 1323246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13774"/>
                <a:gd name="connsiteY0" fmla="*/ 1502861 h 1718854"/>
                <a:gd name="connsiteX1" fmla="*/ 1158930 w 2113774"/>
                <a:gd name="connsiteY1" fmla="*/ 0 h 1718854"/>
                <a:gd name="connsiteX2" fmla="*/ 2113774 w 2113774"/>
                <a:gd name="connsiteY2" fmla="*/ 0 h 1718854"/>
                <a:gd name="connsiteX3" fmla="*/ 908580 w 2113774"/>
                <a:gd name="connsiteY3" fmla="*/ 1598104 h 1718854"/>
                <a:gd name="connsiteX4" fmla="*/ 150338 w 2113774"/>
                <a:gd name="connsiteY4" fmla="*/ 1593944 h 1718854"/>
                <a:gd name="connsiteX5" fmla="*/ 0 w 2113774"/>
                <a:gd name="connsiteY5" fmla="*/ 1502861 h 1718854"/>
                <a:gd name="connsiteX0" fmla="*/ 0 w 2113774"/>
                <a:gd name="connsiteY0" fmla="*/ 1502861 h 1718854"/>
                <a:gd name="connsiteX1" fmla="*/ 1158930 w 2113774"/>
                <a:gd name="connsiteY1" fmla="*/ 0 h 1718854"/>
                <a:gd name="connsiteX2" fmla="*/ 2113774 w 2113774"/>
                <a:gd name="connsiteY2" fmla="*/ 0 h 1718854"/>
                <a:gd name="connsiteX3" fmla="*/ 908580 w 2113774"/>
                <a:gd name="connsiteY3" fmla="*/ 1598104 h 1718854"/>
                <a:gd name="connsiteX4" fmla="*/ 150338 w 2113774"/>
                <a:gd name="connsiteY4" fmla="*/ 1593944 h 1718854"/>
                <a:gd name="connsiteX5" fmla="*/ 0 w 2113774"/>
                <a:gd name="connsiteY5" fmla="*/ 1502861 h 1718854"/>
                <a:gd name="connsiteX0" fmla="*/ 0 w 2113774"/>
                <a:gd name="connsiteY0" fmla="*/ 1502861 h 1598104"/>
                <a:gd name="connsiteX1" fmla="*/ 1158930 w 2113774"/>
                <a:gd name="connsiteY1" fmla="*/ 0 h 1598104"/>
                <a:gd name="connsiteX2" fmla="*/ 2113774 w 2113774"/>
                <a:gd name="connsiteY2" fmla="*/ 0 h 1598104"/>
                <a:gd name="connsiteX3" fmla="*/ 908580 w 2113774"/>
                <a:gd name="connsiteY3" fmla="*/ 1598104 h 1598104"/>
                <a:gd name="connsiteX4" fmla="*/ 150338 w 2113774"/>
                <a:gd name="connsiteY4" fmla="*/ 1593944 h 1598104"/>
                <a:gd name="connsiteX5" fmla="*/ 0 w 2113774"/>
                <a:gd name="connsiteY5" fmla="*/ 1502861 h 1598104"/>
                <a:gd name="connsiteX0" fmla="*/ 0 w 2113774"/>
                <a:gd name="connsiteY0" fmla="*/ 1502861 h 1598104"/>
                <a:gd name="connsiteX1" fmla="*/ 1158930 w 2113774"/>
                <a:gd name="connsiteY1" fmla="*/ 0 h 1598104"/>
                <a:gd name="connsiteX2" fmla="*/ 2113774 w 2113774"/>
                <a:gd name="connsiteY2" fmla="*/ 0 h 1598104"/>
                <a:gd name="connsiteX3" fmla="*/ 908580 w 2113774"/>
                <a:gd name="connsiteY3" fmla="*/ 1598104 h 1598104"/>
                <a:gd name="connsiteX4" fmla="*/ 150338 w 2113774"/>
                <a:gd name="connsiteY4" fmla="*/ 1593944 h 1598104"/>
                <a:gd name="connsiteX5" fmla="*/ 0 w 2113774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29230"/>
                <a:gd name="connsiteY0" fmla="*/ 1459075 h 1598104"/>
                <a:gd name="connsiteX1" fmla="*/ 1174386 w 2129230"/>
                <a:gd name="connsiteY1" fmla="*/ 0 h 1598104"/>
                <a:gd name="connsiteX2" fmla="*/ 2129230 w 2129230"/>
                <a:gd name="connsiteY2" fmla="*/ 0 h 1598104"/>
                <a:gd name="connsiteX3" fmla="*/ 924036 w 2129230"/>
                <a:gd name="connsiteY3" fmla="*/ 1598104 h 1598104"/>
                <a:gd name="connsiteX4" fmla="*/ 165794 w 2129230"/>
                <a:gd name="connsiteY4" fmla="*/ 1593944 h 1598104"/>
                <a:gd name="connsiteX5" fmla="*/ 1 w 2129230"/>
                <a:gd name="connsiteY5" fmla="*/ 1459075 h 1598104"/>
                <a:gd name="connsiteX0" fmla="*/ 2 w 2124080"/>
                <a:gd name="connsiteY0" fmla="*/ 1448772 h 1598104"/>
                <a:gd name="connsiteX1" fmla="*/ 1169236 w 2124080"/>
                <a:gd name="connsiteY1" fmla="*/ 0 h 1598104"/>
                <a:gd name="connsiteX2" fmla="*/ 2124080 w 2124080"/>
                <a:gd name="connsiteY2" fmla="*/ 0 h 1598104"/>
                <a:gd name="connsiteX3" fmla="*/ 918886 w 2124080"/>
                <a:gd name="connsiteY3" fmla="*/ 1598104 h 1598104"/>
                <a:gd name="connsiteX4" fmla="*/ 160644 w 2124080"/>
                <a:gd name="connsiteY4" fmla="*/ 1593944 h 1598104"/>
                <a:gd name="connsiteX5" fmla="*/ 2 w 2124080"/>
                <a:gd name="connsiteY5" fmla="*/ 1448772 h 1598104"/>
                <a:gd name="connsiteX0" fmla="*/ 2 w 2124080"/>
                <a:gd name="connsiteY0" fmla="*/ 1448772 h 1598104"/>
                <a:gd name="connsiteX1" fmla="*/ 1169236 w 2124080"/>
                <a:gd name="connsiteY1" fmla="*/ 0 h 1598104"/>
                <a:gd name="connsiteX2" fmla="*/ 2124080 w 2124080"/>
                <a:gd name="connsiteY2" fmla="*/ 0 h 1598104"/>
                <a:gd name="connsiteX3" fmla="*/ 918886 w 2124080"/>
                <a:gd name="connsiteY3" fmla="*/ 1598104 h 1598104"/>
                <a:gd name="connsiteX4" fmla="*/ 160644 w 2124080"/>
                <a:gd name="connsiteY4" fmla="*/ 1593944 h 1598104"/>
                <a:gd name="connsiteX5" fmla="*/ 2 w 2124080"/>
                <a:gd name="connsiteY5" fmla="*/ 1448772 h 1598104"/>
                <a:gd name="connsiteX0" fmla="*/ 0 w 2124078"/>
                <a:gd name="connsiteY0" fmla="*/ 1448772 h 1598104"/>
                <a:gd name="connsiteX1" fmla="*/ 1169234 w 2124078"/>
                <a:gd name="connsiteY1" fmla="*/ 0 h 1598104"/>
                <a:gd name="connsiteX2" fmla="*/ 2124078 w 2124078"/>
                <a:gd name="connsiteY2" fmla="*/ 0 h 1598104"/>
                <a:gd name="connsiteX3" fmla="*/ 918884 w 2124078"/>
                <a:gd name="connsiteY3" fmla="*/ 1598104 h 1598104"/>
                <a:gd name="connsiteX4" fmla="*/ 160642 w 2124078"/>
                <a:gd name="connsiteY4" fmla="*/ 1593944 h 1598104"/>
                <a:gd name="connsiteX5" fmla="*/ 0 w 2124078"/>
                <a:gd name="connsiteY5" fmla="*/ 1448772 h 1598104"/>
                <a:gd name="connsiteX0" fmla="*/ 0 w 2124078"/>
                <a:gd name="connsiteY0" fmla="*/ 1448772 h 1598104"/>
                <a:gd name="connsiteX1" fmla="*/ 1169234 w 2124078"/>
                <a:gd name="connsiteY1" fmla="*/ 0 h 1598104"/>
                <a:gd name="connsiteX2" fmla="*/ 2124078 w 2124078"/>
                <a:gd name="connsiteY2" fmla="*/ 0 h 1598104"/>
                <a:gd name="connsiteX3" fmla="*/ 918884 w 2124078"/>
                <a:gd name="connsiteY3" fmla="*/ 1598104 h 1598104"/>
                <a:gd name="connsiteX4" fmla="*/ 160642 w 2124078"/>
                <a:gd name="connsiteY4" fmla="*/ 1593944 h 1598104"/>
                <a:gd name="connsiteX5" fmla="*/ 0 w 2124078"/>
                <a:gd name="connsiteY5" fmla="*/ 1448772 h 1598104"/>
                <a:gd name="connsiteX0" fmla="*/ 31 w 2124109"/>
                <a:gd name="connsiteY0" fmla="*/ 1448772 h 1598104"/>
                <a:gd name="connsiteX1" fmla="*/ 1169265 w 2124109"/>
                <a:gd name="connsiteY1" fmla="*/ 0 h 1598104"/>
                <a:gd name="connsiteX2" fmla="*/ 2124109 w 2124109"/>
                <a:gd name="connsiteY2" fmla="*/ 0 h 1598104"/>
                <a:gd name="connsiteX3" fmla="*/ 918915 w 2124109"/>
                <a:gd name="connsiteY3" fmla="*/ 1598104 h 1598104"/>
                <a:gd name="connsiteX4" fmla="*/ 160673 w 2124109"/>
                <a:gd name="connsiteY4" fmla="*/ 1593944 h 1598104"/>
                <a:gd name="connsiteX5" fmla="*/ 31 w 2124109"/>
                <a:gd name="connsiteY5" fmla="*/ 1448772 h 1598104"/>
                <a:gd name="connsiteX0" fmla="*/ 31 w 2124109"/>
                <a:gd name="connsiteY0" fmla="*/ 1448772 h 1598104"/>
                <a:gd name="connsiteX1" fmla="*/ 1169265 w 2124109"/>
                <a:gd name="connsiteY1" fmla="*/ 0 h 1598104"/>
                <a:gd name="connsiteX2" fmla="*/ 2124109 w 2124109"/>
                <a:gd name="connsiteY2" fmla="*/ 0 h 1598104"/>
                <a:gd name="connsiteX3" fmla="*/ 918915 w 2124109"/>
                <a:gd name="connsiteY3" fmla="*/ 1598104 h 1598104"/>
                <a:gd name="connsiteX4" fmla="*/ 160673 w 2124109"/>
                <a:gd name="connsiteY4" fmla="*/ 1593944 h 1598104"/>
                <a:gd name="connsiteX5" fmla="*/ 31 w 2124109"/>
                <a:gd name="connsiteY5" fmla="*/ 1448772 h 1598104"/>
                <a:gd name="connsiteX0" fmla="*/ 177 w 2124255"/>
                <a:gd name="connsiteY0" fmla="*/ 1448772 h 1598104"/>
                <a:gd name="connsiteX1" fmla="*/ 1169411 w 2124255"/>
                <a:gd name="connsiteY1" fmla="*/ 0 h 1598104"/>
                <a:gd name="connsiteX2" fmla="*/ 2124255 w 2124255"/>
                <a:gd name="connsiteY2" fmla="*/ 0 h 1598104"/>
                <a:gd name="connsiteX3" fmla="*/ 919061 w 2124255"/>
                <a:gd name="connsiteY3" fmla="*/ 1598104 h 1598104"/>
                <a:gd name="connsiteX4" fmla="*/ 160819 w 2124255"/>
                <a:gd name="connsiteY4" fmla="*/ 1593944 h 1598104"/>
                <a:gd name="connsiteX5" fmla="*/ 177 w 2124255"/>
                <a:gd name="connsiteY5" fmla="*/ 1448772 h 1598104"/>
                <a:gd name="connsiteX0" fmla="*/ 177 w 2124255"/>
                <a:gd name="connsiteY0" fmla="*/ 1448772 h 1598104"/>
                <a:gd name="connsiteX1" fmla="*/ 1169411 w 2124255"/>
                <a:gd name="connsiteY1" fmla="*/ 0 h 1598104"/>
                <a:gd name="connsiteX2" fmla="*/ 2124255 w 2124255"/>
                <a:gd name="connsiteY2" fmla="*/ 0 h 1598104"/>
                <a:gd name="connsiteX3" fmla="*/ 919061 w 2124255"/>
                <a:gd name="connsiteY3" fmla="*/ 1598104 h 1598104"/>
                <a:gd name="connsiteX4" fmla="*/ 160819 w 2124255"/>
                <a:gd name="connsiteY4" fmla="*/ 1593944 h 1598104"/>
                <a:gd name="connsiteX5" fmla="*/ 177 w 2124255"/>
                <a:gd name="connsiteY5" fmla="*/ 1448772 h 1598104"/>
                <a:gd name="connsiteX0" fmla="*/ 176 w 2126830"/>
                <a:gd name="connsiteY0" fmla="*/ 1428168 h 1598104"/>
                <a:gd name="connsiteX1" fmla="*/ 1171986 w 2126830"/>
                <a:gd name="connsiteY1" fmla="*/ 0 h 1598104"/>
                <a:gd name="connsiteX2" fmla="*/ 2126830 w 2126830"/>
                <a:gd name="connsiteY2" fmla="*/ 0 h 1598104"/>
                <a:gd name="connsiteX3" fmla="*/ 921636 w 2126830"/>
                <a:gd name="connsiteY3" fmla="*/ 1598104 h 1598104"/>
                <a:gd name="connsiteX4" fmla="*/ 163394 w 2126830"/>
                <a:gd name="connsiteY4" fmla="*/ 1593944 h 1598104"/>
                <a:gd name="connsiteX5" fmla="*/ 176 w 2126830"/>
                <a:gd name="connsiteY5" fmla="*/ 1428168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03 w 2136625"/>
                <a:gd name="connsiteY0" fmla="*/ 1421590 h 1598104"/>
                <a:gd name="connsiteX1" fmla="*/ 1181781 w 2136625"/>
                <a:gd name="connsiteY1" fmla="*/ 0 h 1598104"/>
                <a:gd name="connsiteX2" fmla="*/ 2136625 w 2136625"/>
                <a:gd name="connsiteY2" fmla="*/ 0 h 1598104"/>
                <a:gd name="connsiteX3" fmla="*/ 931431 w 2136625"/>
                <a:gd name="connsiteY3" fmla="*/ 1598104 h 1598104"/>
                <a:gd name="connsiteX4" fmla="*/ 173189 w 2136625"/>
                <a:gd name="connsiteY4" fmla="*/ 1593944 h 1598104"/>
                <a:gd name="connsiteX5" fmla="*/ 103 w 2136625"/>
                <a:gd name="connsiteY5" fmla="*/ 1421590 h 1598104"/>
                <a:gd name="connsiteX0" fmla="*/ 136 w 2136658"/>
                <a:gd name="connsiteY0" fmla="*/ 1421590 h 1598104"/>
                <a:gd name="connsiteX1" fmla="*/ 1181814 w 2136658"/>
                <a:gd name="connsiteY1" fmla="*/ 0 h 1598104"/>
                <a:gd name="connsiteX2" fmla="*/ 2136658 w 2136658"/>
                <a:gd name="connsiteY2" fmla="*/ 0 h 1598104"/>
                <a:gd name="connsiteX3" fmla="*/ 931464 w 2136658"/>
                <a:gd name="connsiteY3" fmla="*/ 1598104 h 1598104"/>
                <a:gd name="connsiteX4" fmla="*/ 173222 w 2136658"/>
                <a:gd name="connsiteY4" fmla="*/ 1593944 h 1598104"/>
                <a:gd name="connsiteX5" fmla="*/ 136 w 2136658"/>
                <a:gd name="connsiteY5" fmla="*/ 1421590 h 1598104"/>
                <a:gd name="connsiteX0" fmla="*/ 103 w 2136625"/>
                <a:gd name="connsiteY0" fmla="*/ 1421590 h 1598104"/>
                <a:gd name="connsiteX1" fmla="*/ 1181781 w 2136625"/>
                <a:gd name="connsiteY1" fmla="*/ 0 h 1598104"/>
                <a:gd name="connsiteX2" fmla="*/ 2136625 w 2136625"/>
                <a:gd name="connsiteY2" fmla="*/ 0 h 1598104"/>
                <a:gd name="connsiteX3" fmla="*/ 931431 w 2136625"/>
                <a:gd name="connsiteY3" fmla="*/ 1598104 h 1598104"/>
                <a:gd name="connsiteX4" fmla="*/ 173189 w 2136625"/>
                <a:gd name="connsiteY4" fmla="*/ 1593944 h 1598104"/>
                <a:gd name="connsiteX5" fmla="*/ 103 w 2136625"/>
                <a:gd name="connsiteY5" fmla="*/ 1421590 h 1598104"/>
                <a:gd name="connsiteX0" fmla="*/ 0 w 2136522"/>
                <a:gd name="connsiteY0" fmla="*/ 1421590 h 1598104"/>
                <a:gd name="connsiteX1" fmla="*/ 1181678 w 2136522"/>
                <a:gd name="connsiteY1" fmla="*/ 0 h 1598104"/>
                <a:gd name="connsiteX2" fmla="*/ 2136522 w 2136522"/>
                <a:gd name="connsiteY2" fmla="*/ 0 h 1598104"/>
                <a:gd name="connsiteX3" fmla="*/ 931328 w 2136522"/>
                <a:gd name="connsiteY3" fmla="*/ 1598104 h 1598104"/>
                <a:gd name="connsiteX4" fmla="*/ 173086 w 2136522"/>
                <a:gd name="connsiteY4" fmla="*/ 1593944 h 1598104"/>
                <a:gd name="connsiteX5" fmla="*/ 0 w 2136522"/>
                <a:gd name="connsiteY5" fmla="*/ 1421590 h 1598104"/>
                <a:gd name="connsiteX0" fmla="*/ 0 w 2136522"/>
                <a:gd name="connsiteY0" fmla="*/ 1421590 h 1598104"/>
                <a:gd name="connsiteX1" fmla="*/ 1181678 w 2136522"/>
                <a:gd name="connsiteY1" fmla="*/ 0 h 1598104"/>
                <a:gd name="connsiteX2" fmla="*/ 2136522 w 2136522"/>
                <a:gd name="connsiteY2" fmla="*/ 0 h 1598104"/>
                <a:gd name="connsiteX3" fmla="*/ 931328 w 2136522"/>
                <a:gd name="connsiteY3" fmla="*/ 1598104 h 1598104"/>
                <a:gd name="connsiteX4" fmla="*/ 173086 w 2136522"/>
                <a:gd name="connsiteY4" fmla="*/ 1593944 h 1598104"/>
                <a:gd name="connsiteX5" fmla="*/ 0 w 2136522"/>
                <a:gd name="connsiteY5" fmla="*/ 1421590 h 1598104"/>
                <a:gd name="connsiteX0" fmla="*/ 0 w 2136522"/>
                <a:gd name="connsiteY0" fmla="*/ 1421590 h 1605886"/>
                <a:gd name="connsiteX1" fmla="*/ 1181678 w 2136522"/>
                <a:gd name="connsiteY1" fmla="*/ 0 h 1605886"/>
                <a:gd name="connsiteX2" fmla="*/ 2136522 w 2136522"/>
                <a:gd name="connsiteY2" fmla="*/ 0 h 1605886"/>
                <a:gd name="connsiteX3" fmla="*/ 931328 w 2136522"/>
                <a:gd name="connsiteY3" fmla="*/ 1598104 h 1605886"/>
                <a:gd name="connsiteX4" fmla="*/ 173086 w 2136522"/>
                <a:gd name="connsiteY4" fmla="*/ 1593944 h 1605886"/>
                <a:gd name="connsiteX5" fmla="*/ 0 w 2136522"/>
                <a:gd name="connsiteY5" fmla="*/ 1421590 h 1605886"/>
                <a:gd name="connsiteX0" fmla="*/ 379 w 2136901"/>
                <a:gd name="connsiteY0" fmla="*/ 1421590 h 1598104"/>
                <a:gd name="connsiteX1" fmla="*/ 1182057 w 2136901"/>
                <a:gd name="connsiteY1" fmla="*/ 0 h 1598104"/>
                <a:gd name="connsiteX2" fmla="*/ 2136901 w 2136901"/>
                <a:gd name="connsiteY2" fmla="*/ 0 h 1598104"/>
                <a:gd name="connsiteX3" fmla="*/ 931707 w 2136901"/>
                <a:gd name="connsiteY3" fmla="*/ 1598104 h 1598104"/>
                <a:gd name="connsiteX4" fmla="*/ 173465 w 2136901"/>
                <a:gd name="connsiteY4" fmla="*/ 1593944 h 1598104"/>
                <a:gd name="connsiteX5" fmla="*/ 379 w 2136901"/>
                <a:gd name="connsiteY5" fmla="*/ 1421590 h 1598104"/>
                <a:gd name="connsiteX0" fmla="*/ 379 w 2136901"/>
                <a:gd name="connsiteY0" fmla="*/ 1421590 h 1598104"/>
                <a:gd name="connsiteX1" fmla="*/ 1182057 w 2136901"/>
                <a:gd name="connsiteY1" fmla="*/ 0 h 1598104"/>
                <a:gd name="connsiteX2" fmla="*/ 2136901 w 2136901"/>
                <a:gd name="connsiteY2" fmla="*/ 0 h 1598104"/>
                <a:gd name="connsiteX3" fmla="*/ 931707 w 2136901"/>
                <a:gd name="connsiteY3" fmla="*/ 1598104 h 1598104"/>
                <a:gd name="connsiteX4" fmla="*/ 173465 w 2136901"/>
                <a:gd name="connsiteY4" fmla="*/ 1593944 h 1598104"/>
                <a:gd name="connsiteX5" fmla="*/ 379 w 2136901"/>
                <a:gd name="connsiteY5" fmla="*/ 1421590 h 1598104"/>
                <a:gd name="connsiteX0" fmla="*/ 379 w 2136901"/>
                <a:gd name="connsiteY0" fmla="*/ 1421590 h 1598104"/>
                <a:gd name="connsiteX1" fmla="*/ 1182057 w 2136901"/>
                <a:gd name="connsiteY1" fmla="*/ 0 h 1598104"/>
                <a:gd name="connsiteX2" fmla="*/ 2136901 w 2136901"/>
                <a:gd name="connsiteY2" fmla="*/ 0 h 1598104"/>
                <a:gd name="connsiteX3" fmla="*/ 931707 w 2136901"/>
                <a:gd name="connsiteY3" fmla="*/ 1598104 h 1598104"/>
                <a:gd name="connsiteX4" fmla="*/ 173465 w 2136901"/>
                <a:gd name="connsiteY4" fmla="*/ 1593944 h 1598104"/>
                <a:gd name="connsiteX5" fmla="*/ 379 w 2136901"/>
                <a:gd name="connsiteY5" fmla="*/ 1421590 h 1598104"/>
                <a:gd name="connsiteX0" fmla="*/ 175 w 2136697"/>
                <a:gd name="connsiteY0" fmla="*/ 1421590 h 1598104"/>
                <a:gd name="connsiteX1" fmla="*/ 1181853 w 2136697"/>
                <a:gd name="connsiteY1" fmla="*/ 0 h 1598104"/>
                <a:gd name="connsiteX2" fmla="*/ 2136697 w 2136697"/>
                <a:gd name="connsiteY2" fmla="*/ 0 h 1598104"/>
                <a:gd name="connsiteX3" fmla="*/ 931503 w 2136697"/>
                <a:gd name="connsiteY3" fmla="*/ 1598104 h 1598104"/>
                <a:gd name="connsiteX4" fmla="*/ 173261 w 2136697"/>
                <a:gd name="connsiteY4" fmla="*/ 1593944 h 1598104"/>
                <a:gd name="connsiteX5" fmla="*/ 175 w 2136697"/>
                <a:gd name="connsiteY5" fmla="*/ 1421590 h 1598104"/>
                <a:gd name="connsiteX0" fmla="*/ 175 w 2136697"/>
                <a:gd name="connsiteY0" fmla="*/ 1421590 h 1598104"/>
                <a:gd name="connsiteX1" fmla="*/ 1181853 w 2136697"/>
                <a:gd name="connsiteY1" fmla="*/ 0 h 1598104"/>
                <a:gd name="connsiteX2" fmla="*/ 2136697 w 2136697"/>
                <a:gd name="connsiteY2" fmla="*/ 0 h 1598104"/>
                <a:gd name="connsiteX3" fmla="*/ 931503 w 2136697"/>
                <a:gd name="connsiteY3" fmla="*/ 1598104 h 1598104"/>
                <a:gd name="connsiteX4" fmla="*/ 173261 w 2136697"/>
                <a:gd name="connsiteY4" fmla="*/ 1593944 h 1598104"/>
                <a:gd name="connsiteX5" fmla="*/ 175 w 2136697"/>
                <a:gd name="connsiteY5" fmla="*/ 1421590 h 1598104"/>
                <a:gd name="connsiteX0" fmla="*/ 175 w 2136697"/>
                <a:gd name="connsiteY0" fmla="*/ 1421590 h 1598104"/>
                <a:gd name="connsiteX1" fmla="*/ 1181853 w 2136697"/>
                <a:gd name="connsiteY1" fmla="*/ 0 h 1598104"/>
                <a:gd name="connsiteX2" fmla="*/ 2136697 w 2136697"/>
                <a:gd name="connsiteY2" fmla="*/ 0 h 1598104"/>
                <a:gd name="connsiteX3" fmla="*/ 931503 w 2136697"/>
                <a:gd name="connsiteY3" fmla="*/ 1598104 h 1598104"/>
                <a:gd name="connsiteX4" fmla="*/ 173261 w 2136697"/>
                <a:gd name="connsiteY4" fmla="*/ 1593944 h 1598104"/>
                <a:gd name="connsiteX5" fmla="*/ 175 w 2136697"/>
                <a:gd name="connsiteY5" fmla="*/ 1421590 h 1598104"/>
                <a:gd name="connsiteX0" fmla="*/ 175 w 2136697"/>
                <a:gd name="connsiteY0" fmla="*/ 1421590 h 1624516"/>
                <a:gd name="connsiteX1" fmla="*/ 1181853 w 2136697"/>
                <a:gd name="connsiteY1" fmla="*/ 0 h 1624516"/>
                <a:gd name="connsiteX2" fmla="*/ 2136697 w 2136697"/>
                <a:gd name="connsiteY2" fmla="*/ 0 h 1624516"/>
                <a:gd name="connsiteX3" fmla="*/ 931503 w 2136697"/>
                <a:gd name="connsiteY3" fmla="*/ 1598104 h 1624516"/>
                <a:gd name="connsiteX4" fmla="*/ 173261 w 2136697"/>
                <a:gd name="connsiteY4" fmla="*/ 1593944 h 1624516"/>
                <a:gd name="connsiteX5" fmla="*/ 175 w 2136697"/>
                <a:gd name="connsiteY5" fmla="*/ 1421590 h 1624516"/>
                <a:gd name="connsiteX0" fmla="*/ 175 w 2136697"/>
                <a:gd name="connsiteY0" fmla="*/ 1421590 h 1615756"/>
                <a:gd name="connsiteX1" fmla="*/ 1181853 w 2136697"/>
                <a:gd name="connsiteY1" fmla="*/ 0 h 1615756"/>
                <a:gd name="connsiteX2" fmla="*/ 2136697 w 2136697"/>
                <a:gd name="connsiteY2" fmla="*/ 0 h 1615756"/>
                <a:gd name="connsiteX3" fmla="*/ 931503 w 2136697"/>
                <a:gd name="connsiteY3" fmla="*/ 1598104 h 1615756"/>
                <a:gd name="connsiteX4" fmla="*/ 173261 w 2136697"/>
                <a:gd name="connsiteY4" fmla="*/ 1593944 h 1615756"/>
                <a:gd name="connsiteX5" fmla="*/ 175 w 2136697"/>
                <a:gd name="connsiteY5" fmla="*/ 1421590 h 1615756"/>
                <a:gd name="connsiteX0" fmla="*/ 175 w 2136697"/>
                <a:gd name="connsiteY0" fmla="*/ 1421590 h 1604305"/>
                <a:gd name="connsiteX1" fmla="*/ 1181853 w 2136697"/>
                <a:gd name="connsiteY1" fmla="*/ 0 h 1604305"/>
                <a:gd name="connsiteX2" fmla="*/ 2136697 w 2136697"/>
                <a:gd name="connsiteY2" fmla="*/ 0 h 1604305"/>
                <a:gd name="connsiteX3" fmla="*/ 934795 w 2136697"/>
                <a:gd name="connsiteY3" fmla="*/ 1581660 h 1604305"/>
                <a:gd name="connsiteX4" fmla="*/ 173261 w 2136697"/>
                <a:gd name="connsiteY4" fmla="*/ 1593944 h 1604305"/>
                <a:gd name="connsiteX5" fmla="*/ 175 w 2136697"/>
                <a:gd name="connsiteY5" fmla="*/ 1421590 h 1604305"/>
                <a:gd name="connsiteX0" fmla="*/ 175 w 2136697"/>
                <a:gd name="connsiteY0" fmla="*/ 1421590 h 1608521"/>
                <a:gd name="connsiteX1" fmla="*/ 1181853 w 2136697"/>
                <a:gd name="connsiteY1" fmla="*/ 0 h 1608521"/>
                <a:gd name="connsiteX2" fmla="*/ 2136697 w 2136697"/>
                <a:gd name="connsiteY2" fmla="*/ 0 h 1608521"/>
                <a:gd name="connsiteX3" fmla="*/ 934795 w 2136697"/>
                <a:gd name="connsiteY3" fmla="*/ 1581660 h 1608521"/>
                <a:gd name="connsiteX4" fmla="*/ 173261 w 2136697"/>
                <a:gd name="connsiteY4" fmla="*/ 1593944 h 1608521"/>
                <a:gd name="connsiteX5" fmla="*/ 175 w 2136697"/>
                <a:gd name="connsiteY5" fmla="*/ 1421590 h 1608521"/>
                <a:gd name="connsiteX0" fmla="*/ 175 w 2136697"/>
                <a:gd name="connsiteY0" fmla="*/ 1421590 h 1595941"/>
                <a:gd name="connsiteX1" fmla="*/ 1181853 w 2136697"/>
                <a:gd name="connsiteY1" fmla="*/ 0 h 1595941"/>
                <a:gd name="connsiteX2" fmla="*/ 2136697 w 2136697"/>
                <a:gd name="connsiteY2" fmla="*/ 0 h 1595941"/>
                <a:gd name="connsiteX3" fmla="*/ 951241 w 2136697"/>
                <a:gd name="connsiteY3" fmla="*/ 1555346 h 1595941"/>
                <a:gd name="connsiteX4" fmla="*/ 173261 w 2136697"/>
                <a:gd name="connsiteY4" fmla="*/ 1593944 h 1595941"/>
                <a:gd name="connsiteX5" fmla="*/ 175 w 2136697"/>
                <a:gd name="connsiteY5" fmla="*/ 1421590 h 1595941"/>
                <a:gd name="connsiteX0" fmla="*/ 175 w 2136697"/>
                <a:gd name="connsiteY0" fmla="*/ 1421590 h 1610638"/>
                <a:gd name="connsiteX1" fmla="*/ 1181853 w 2136697"/>
                <a:gd name="connsiteY1" fmla="*/ 0 h 1610638"/>
                <a:gd name="connsiteX2" fmla="*/ 2136697 w 2136697"/>
                <a:gd name="connsiteY2" fmla="*/ 0 h 1610638"/>
                <a:gd name="connsiteX3" fmla="*/ 951241 w 2136697"/>
                <a:gd name="connsiteY3" fmla="*/ 1555346 h 1610638"/>
                <a:gd name="connsiteX4" fmla="*/ 173261 w 2136697"/>
                <a:gd name="connsiteY4" fmla="*/ 1593944 h 1610638"/>
                <a:gd name="connsiteX5" fmla="*/ 175 w 2136697"/>
                <a:gd name="connsiteY5" fmla="*/ 1421590 h 1610638"/>
                <a:gd name="connsiteX0" fmla="*/ 175 w 2136697"/>
                <a:gd name="connsiteY0" fmla="*/ 1421590 h 1616000"/>
                <a:gd name="connsiteX1" fmla="*/ 1181853 w 2136697"/>
                <a:gd name="connsiteY1" fmla="*/ 0 h 1616000"/>
                <a:gd name="connsiteX2" fmla="*/ 2136697 w 2136697"/>
                <a:gd name="connsiteY2" fmla="*/ 0 h 1616000"/>
                <a:gd name="connsiteX3" fmla="*/ 951241 w 2136697"/>
                <a:gd name="connsiteY3" fmla="*/ 1555346 h 1616000"/>
                <a:gd name="connsiteX4" fmla="*/ 173261 w 2136697"/>
                <a:gd name="connsiteY4" fmla="*/ 1593944 h 1616000"/>
                <a:gd name="connsiteX5" fmla="*/ 175 w 2136697"/>
                <a:gd name="connsiteY5" fmla="*/ 1421590 h 1616000"/>
                <a:gd name="connsiteX0" fmla="*/ 175 w 2136697"/>
                <a:gd name="connsiteY0" fmla="*/ 1421590 h 1621935"/>
                <a:gd name="connsiteX1" fmla="*/ 1181853 w 2136697"/>
                <a:gd name="connsiteY1" fmla="*/ 0 h 1621935"/>
                <a:gd name="connsiteX2" fmla="*/ 2136697 w 2136697"/>
                <a:gd name="connsiteY2" fmla="*/ 0 h 1621935"/>
                <a:gd name="connsiteX3" fmla="*/ 951241 w 2136697"/>
                <a:gd name="connsiteY3" fmla="*/ 1555346 h 1621935"/>
                <a:gd name="connsiteX4" fmla="*/ 176550 w 2136697"/>
                <a:gd name="connsiteY4" fmla="*/ 1607103 h 1621935"/>
                <a:gd name="connsiteX5" fmla="*/ 175 w 2136697"/>
                <a:gd name="connsiteY5" fmla="*/ 1421590 h 1621935"/>
                <a:gd name="connsiteX0" fmla="*/ 175 w 2136697"/>
                <a:gd name="connsiteY0" fmla="*/ 1421590 h 1612307"/>
                <a:gd name="connsiteX1" fmla="*/ 1181853 w 2136697"/>
                <a:gd name="connsiteY1" fmla="*/ 0 h 1612307"/>
                <a:gd name="connsiteX2" fmla="*/ 2136697 w 2136697"/>
                <a:gd name="connsiteY2" fmla="*/ 0 h 1612307"/>
                <a:gd name="connsiteX3" fmla="*/ 964398 w 2136697"/>
                <a:gd name="connsiteY3" fmla="*/ 1532321 h 1612307"/>
                <a:gd name="connsiteX4" fmla="*/ 176550 w 2136697"/>
                <a:gd name="connsiteY4" fmla="*/ 1607103 h 1612307"/>
                <a:gd name="connsiteX5" fmla="*/ 175 w 2136697"/>
                <a:gd name="connsiteY5" fmla="*/ 1421590 h 1612307"/>
                <a:gd name="connsiteX0" fmla="*/ 175 w 2136697"/>
                <a:gd name="connsiteY0" fmla="*/ 1421590 h 1620507"/>
                <a:gd name="connsiteX1" fmla="*/ 1181853 w 2136697"/>
                <a:gd name="connsiteY1" fmla="*/ 0 h 1620507"/>
                <a:gd name="connsiteX2" fmla="*/ 2136697 w 2136697"/>
                <a:gd name="connsiteY2" fmla="*/ 0 h 1620507"/>
                <a:gd name="connsiteX3" fmla="*/ 964398 w 2136697"/>
                <a:gd name="connsiteY3" fmla="*/ 1532321 h 1620507"/>
                <a:gd name="connsiteX4" fmla="*/ 176550 w 2136697"/>
                <a:gd name="connsiteY4" fmla="*/ 1607103 h 1620507"/>
                <a:gd name="connsiteX5" fmla="*/ 175 w 2136697"/>
                <a:gd name="connsiteY5" fmla="*/ 1421590 h 1620507"/>
                <a:gd name="connsiteX0" fmla="*/ 175 w 2136697"/>
                <a:gd name="connsiteY0" fmla="*/ 1422384 h 1621301"/>
                <a:gd name="connsiteX1" fmla="*/ 1181853 w 2136697"/>
                <a:gd name="connsiteY1" fmla="*/ 794 h 1621301"/>
                <a:gd name="connsiteX2" fmla="*/ 1893612 w 2136697"/>
                <a:gd name="connsiteY2" fmla="*/ 0 h 1621301"/>
                <a:gd name="connsiteX3" fmla="*/ 2136697 w 2136697"/>
                <a:gd name="connsiteY3" fmla="*/ 794 h 1621301"/>
                <a:gd name="connsiteX4" fmla="*/ 964398 w 2136697"/>
                <a:gd name="connsiteY4" fmla="*/ 1533115 h 1621301"/>
                <a:gd name="connsiteX5" fmla="*/ 176550 w 2136697"/>
                <a:gd name="connsiteY5" fmla="*/ 1607897 h 1621301"/>
                <a:gd name="connsiteX6" fmla="*/ 175 w 2136697"/>
                <a:gd name="connsiteY6" fmla="*/ 1422384 h 1621301"/>
                <a:gd name="connsiteX0" fmla="*/ 175 w 2067623"/>
                <a:gd name="connsiteY0" fmla="*/ 1422384 h 1621301"/>
                <a:gd name="connsiteX1" fmla="*/ 1181853 w 2067623"/>
                <a:gd name="connsiteY1" fmla="*/ 794 h 1621301"/>
                <a:gd name="connsiteX2" fmla="*/ 1893612 w 2067623"/>
                <a:gd name="connsiteY2" fmla="*/ 0 h 1621301"/>
                <a:gd name="connsiteX3" fmla="*/ 2067623 w 2067623"/>
                <a:gd name="connsiteY3" fmla="*/ 115917 h 1621301"/>
                <a:gd name="connsiteX4" fmla="*/ 964398 w 2067623"/>
                <a:gd name="connsiteY4" fmla="*/ 1533115 h 1621301"/>
                <a:gd name="connsiteX5" fmla="*/ 176550 w 2067623"/>
                <a:gd name="connsiteY5" fmla="*/ 1607897 h 1621301"/>
                <a:gd name="connsiteX6" fmla="*/ 175 w 2067623"/>
                <a:gd name="connsiteY6" fmla="*/ 1422384 h 1621301"/>
                <a:gd name="connsiteX0" fmla="*/ 175 w 2073421"/>
                <a:gd name="connsiteY0" fmla="*/ 1422384 h 1621301"/>
                <a:gd name="connsiteX1" fmla="*/ 1181853 w 2073421"/>
                <a:gd name="connsiteY1" fmla="*/ 794 h 1621301"/>
                <a:gd name="connsiteX2" fmla="*/ 1893612 w 2073421"/>
                <a:gd name="connsiteY2" fmla="*/ 0 h 1621301"/>
                <a:gd name="connsiteX3" fmla="*/ 2067623 w 2073421"/>
                <a:gd name="connsiteY3" fmla="*/ 115917 h 1621301"/>
                <a:gd name="connsiteX4" fmla="*/ 964398 w 2073421"/>
                <a:gd name="connsiteY4" fmla="*/ 1533115 h 1621301"/>
                <a:gd name="connsiteX5" fmla="*/ 176550 w 2073421"/>
                <a:gd name="connsiteY5" fmla="*/ 1607897 h 1621301"/>
                <a:gd name="connsiteX6" fmla="*/ 175 w 2073421"/>
                <a:gd name="connsiteY6" fmla="*/ 1422384 h 1621301"/>
                <a:gd name="connsiteX0" fmla="*/ 175 w 2079798"/>
                <a:gd name="connsiteY0" fmla="*/ 1422384 h 1621301"/>
                <a:gd name="connsiteX1" fmla="*/ 1181853 w 2079798"/>
                <a:gd name="connsiteY1" fmla="*/ 794 h 1621301"/>
                <a:gd name="connsiteX2" fmla="*/ 1893612 w 2079798"/>
                <a:gd name="connsiteY2" fmla="*/ 0 h 1621301"/>
                <a:gd name="connsiteX3" fmla="*/ 2074201 w 2079798"/>
                <a:gd name="connsiteY3" fmla="*/ 155388 h 1621301"/>
                <a:gd name="connsiteX4" fmla="*/ 964398 w 2079798"/>
                <a:gd name="connsiteY4" fmla="*/ 1533115 h 1621301"/>
                <a:gd name="connsiteX5" fmla="*/ 176550 w 2079798"/>
                <a:gd name="connsiteY5" fmla="*/ 1607897 h 1621301"/>
                <a:gd name="connsiteX6" fmla="*/ 175 w 2079798"/>
                <a:gd name="connsiteY6" fmla="*/ 1422384 h 1621301"/>
                <a:gd name="connsiteX0" fmla="*/ 175 w 2086273"/>
                <a:gd name="connsiteY0" fmla="*/ 1422384 h 1621301"/>
                <a:gd name="connsiteX1" fmla="*/ 1181853 w 2086273"/>
                <a:gd name="connsiteY1" fmla="*/ 794 h 1621301"/>
                <a:gd name="connsiteX2" fmla="*/ 1893612 w 2086273"/>
                <a:gd name="connsiteY2" fmla="*/ 0 h 1621301"/>
                <a:gd name="connsiteX3" fmla="*/ 2074201 w 2086273"/>
                <a:gd name="connsiteY3" fmla="*/ 155388 h 1621301"/>
                <a:gd name="connsiteX4" fmla="*/ 964398 w 2086273"/>
                <a:gd name="connsiteY4" fmla="*/ 1533115 h 1621301"/>
                <a:gd name="connsiteX5" fmla="*/ 176550 w 2086273"/>
                <a:gd name="connsiteY5" fmla="*/ 1607897 h 1621301"/>
                <a:gd name="connsiteX6" fmla="*/ 175 w 2086273"/>
                <a:gd name="connsiteY6" fmla="*/ 1422384 h 1621301"/>
                <a:gd name="connsiteX0" fmla="*/ 175 w 2086273"/>
                <a:gd name="connsiteY0" fmla="*/ 1422384 h 1621301"/>
                <a:gd name="connsiteX1" fmla="*/ 1181853 w 2086273"/>
                <a:gd name="connsiteY1" fmla="*/ 794 h 1621301"/>
                <a:gd name="connsiteX2" fmla="*/ 1893612 w 2086273"/>
                <a:gd name="connsiteY2" fmla="*/ 0 h 1621301"/>
                <a:gd name="connsiteX3" fmla="*/ 2074201 w 2086273"/>
                <a:gd name="connsiteY3" fmla="*/ 155388 h 1621301"/>
                <a:gd name="connsiteX4" fmla="*/ 964398 w 2086273"/>
                <a:gd name="connsiteY4" fmla="*/ 1533115 h 1621301"/>
                <a:gd name="connsiteX5" fmla="*/ 176550 w 2086273"/>
                <a:gd name="connsiteY5" fmla="*/ 1607897 h 1621301"/>
                <a:gd name="connsiteX6" fmla="*/ 175 w 2086273"/>
                <a:gd name="connsiteY6" fmla="*/ 1422384 h 1621301"/>
                <a:gd name="connsiteX0" fmla="*/ 175 w 2088520"/>
                <a:gd name="connsiteY0" fmla="*/ 1422384 h 1621301"/>
                <a:gd name="connsiteX1" fmla="*/ 1181853 w 2088520"/>
                <a:gd name="connsiteY1" fmla="*/ 794 h 1621301"/>
                <a:gd name="connsiteX2" fmla="*/ 1893612 w 2088520"/>
                <a:gd name="connsiteY2" fmla="*/ 0 h 1621301"/>
                <a:gd name="connsiteX3" fmla="*/ 2074201 w 2088520"/>
                <a:gd name="connsiteY3" fmla="*/ 155388 h 1621301"/>
                <a:gd name="connsiteX4" fmla="*/ 964398 w 2088520"/>
                <a:gd name="connsiteY4" fmla="*/ 1533115 h 1621301"/>
                <a:gd name="connsiteX5" fmla="*/ 176550 w 2088520"/>
                <a:gd name="connsiteY5" fmla="*/ 1607897 h 1621301"/>
                <a:gd name="connsiteX6" fmla="*/ 175 w 2088520"/>
                <a:gd name="connsiteY6" fmla="*/ 1422384 h 1621301"/>
                <a:gd name="connsiteX0" fmla="*/ 175 w 2075561"/>
                <a:gd name="connsiteY0" fmla="*/ 1422384 h 1621301"/>
                <a:gd name="connsiteX1" fmla="*/ 1181853 w 2075561"/>
                <a:gd name="connsiteY1" fmla="*/ 794 h 1621301"/>
                <a:gd name="connsiteX2" fmla="*/ 1893612 w 2075561"/>
                <a:gd name="connsiteY2" fmla="*/ 0 h 1621301"/>
                <a:gd name="connsiteX3" fmla="*/ 2061048 w 2075561"/>
                <a:gd name="connsiteY3" fmla="*/ 145520 h 1621301"/>
                <a:gd name="connsiteX4" fmla="*/ 964398 w 2075561"/>
                <a:gd name="connsiteY4" fmla="*/ 1533115 h 1621301"/>
                <a:gd name="connsiteX5" fmla="*/ 176550 w 2075561"/>
                <a:gd name="connsiteY5" fmla="*/ 1607897 h 1621301"/>
                <a:gd name="connsiteX6" fmla="*/ 175 w 2075561"/>
                <a:gd name="connsiteY6" fmla="*/ 1422384 h 1621301"/>
                <a:gd name="connsiteX0" fmla="*/ 175 w 2088524"/>
                <a:gd name="connsiteY0" fmla="*/ 1422384 h 1621301"/>
                <a:gd name="connsiteX1" fmla="*/ 1181853 w 2088524"/>
                <a:gd name="connsiteY1" fmla="*/ 794 h 1621301"/>
                <a:gd name="connsiteX2" fmla="*/ 1893612 w 2088524"/>
                <a:gd name="connsiteY2" fmla="*/ 0 h 1621301"/>
                <a:gd name="connsiteX3" fmla="*/ 2074205 w 2088524"/>
                <a:gd name="connsiteY3" fmla="*/ 214594 h 1621301"/>
                <a:gd name="connsiteX4" fmla="*/ 964398 w 2088524"/>
                <a:gd name="connsiteY4" fmla="*/ 1533115 h 1621301"/>
                <a:gd name="connsiteX5" fmla="*/ 176550 w 2088524"/>
                <a:gd name="connsiteY5" fmla="*/ 1607897 h 1621301"/>
                <a:gd name="connsiteX6" fmla="*/ 175 w 2088524"/>
                <a:gd name="connsiteY6" fmla="*/ 1422384 h 1621301"/>
                <a:gd name="connsiteX0" fmla="*/ 175 w 2088524"/>
                <a:gd name="connsiteY0" fmla="*/ 1422384 h 1621301"/>
                <a:gd name="connsiteX1" fmla="*/ 1181853 w 2088524"/>
                <a:gd name="connsiteY1" fmla="*/ 794 h 1621301"/>
                <a:gd name="connsiteX2" fmla="*/ 1893612 w 2088524"/>
                <a:gd name="connsiteY2" fmla="*/ 0 h 1621301"/>
                <a:gd name="connsiteX3" fmla="*/ 2074205 w 2088524"/>
                <a:gd name="connsiteY3" fmla="*/ 214594 h 1621301"/>
                <a:gd name="connsiteX4" fmla="*/ 964398 w 2088524"/>
                <a:gd name="connsiteY4" fmla="*/ 1533115 h 1621301"/>
                <a:gd name="connsiteX5" fmla="*/ 176550 w 2088524"/>
                <a:gd name="connsiteY5" fmla="*/ 1607897 h 1621301"/>
                <a:gd name="connsiteX6" fmla="*/ 175 w 2088524"/>
                <a:gd name="connsiteY6" fmla="*/ 1422384 h 1621301"/>
                <a:gd name="connsiteX0" fmla="*/ 175 w 2074539"/>
                <a:gd name="connsiteY0" fmla="*/ 1422384 h 1621301"/>
                <a:gd name="connsiteX1" fmla="*/ 1181853 w 2074539"/>
                <a:gd name="connsiteY1" fmla="*/ 794 h 1621301"/>
                <a:gd name="connsiteX2" fmla="*/ 1893612 w 2074539"/>
                <a:gd name="connsiteY2" fmla="*/ 0 h 1621301"/>
                <a:gd name="connsiteX3" fmla="*/ 2074205 w 2074539"/>
                <a:gd name="connsiteY3" fmla="*/ 214594 h 1621301"/>
                <a:gd name="connsiteX4" fmla="*/ 964398 w 2074539"/>
                <a:gd name="connsiteY4" fmla="*/ 1533115 h 1621301"/>
                <a:gd name="connsiteX5" fmla="*/ 176550 w 2074539"/>
                <a:gd name="connsiteY5" fmla="*/ 1607897 h 1621301"/>
                <a:gd name="connsiteX6" fmla="*/ 175 w 2074539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3822 h 1622739"/>
                <a:gd name="connsiteX1" fmla="*/ 1181853 w 2074205"/>
                <a:gd name="connsiteY1" fmla="*/ 2232 h 1622739"/>
                <a:gd name="connsiteX2" fmla="*/ 1893612 w 2074205"/>
                <a:gd name="connsiteY2" fmla="*/ 1438 h 1622739"/>
                <a:gd name="connsiteX3" fmla="*/ 2074205 w 2074205"/>
                <a:gd name="connsiteY3" fmla="*/ 216032 h 1622739"/>
                <a:gd name="connsiteX4" fmla="*/ 964398 w 2074205"/>
                <a:gd name="connsiteY4" fmla="*/ 1534553 h 1622739"/>
                <a:gd name="connsiteX5" fmla="*/ 176550 w 2074205"/>
                <a:gd name="connsiteY5" fmla="*/ 1609335 h 1622739"/>
                <a:gd name="connsiteX6" fmla="*/ 175 w 2074205"/>
                <a:gd name="connsiteY6" fmla="*/ 1423822 h 1622739"/>
                <a:gd name="connsiteX0" fmla="*/ 175 w 2074205"/>
                <a:gd name="connsiteY0" fmla="*/ 1424365 h 1623282"/>
                <a:gd name="connsiteX1" fmla="*/ 1181853 w 2074205"/>
                <a:gd name="connsiteY1" fmla="*/ 2775 h 1623282"/>
                <a:gd name="connsiteX2" fmla="*/ 1893612 w 2074205"/>
                <a:gd name="connsiteY2" fmla="*/ 1981 h 1623282"/>
                <a:gd name="connsiteX3" fmla="*/ 2074205 w 2074205"/>
                <a:gd name="connsiteY3" fmla="*/ 216575 h 1623282"/>
                <a:gd name="connsiteX4" fmla="*/ 964398 w 2074205"/>
                <a:gd name="connsiteY4" fmla="*/ 1535096 h 1623282"/>
                <a:gd name="connsiteX5" fmla="*/ 176550 w 2074205"/>
                <a:gd name="connsiteY5" fmla="*/ 1609878 h 1623282"/>
                <a:gd name="connsiteX6" fmla="*/ 175 w 2074205"/>
                <a:gd name="connsiteY6" fmla="*/ 1424365 h 1623282"/>
                <a:gd name="connsiteX0" fmla="*/ 175 w 2074205"/>
                <a:gd name="connsiteY0" fmla="*/ 1424365 h 1623282"/>
                <a:gd name="connsiteX1" fmla="*/ 1181853 w 2074205"/>
                <a:gd name="connsiteY1" fmla="*/ 2775 h 1623282"/>
                <a:gd name="connsiteX2" fmla="*/ 1893612 w 2074205"/>
                <a:gd name="connsiteY2" fmla="*/ 1981 h 1623282"/>
                <a:gd name="connsiteX3" fmla="*/ 2074205 w 2074205"/>
                <a:gd name="connsiteY3" fmla="*/ 216575 h 1623282"/>
                <a:gd name="connsiteX4" fmla="*/ 964398 w 2074205"/>
                <a:gd name="connsiteY4" fmla="*/ 1535096 h 1623282"/>
                <a:gd name="connsiteX5" fmla="*/ 176550 w 2074205"/>
                <a:gd name="connsiteY5" fmla="*/ 1609878 h 1623282"/>
                <a:gd name="connsiteX6" fmla="*/ 175 w 2074205"/>
                <a:gd name="connsiteY6" fmla="*/ 1424365 h 1623282"/>
                <a:gd name="connsiteX0" fmla="*/ 133 w 2074163"/>
                <a:gd name="connsiteY0" fmla="*/ 1424365 h 1623282"/>
                <a:gd name="connsiteX1" fmla="*/ 1181811 w 2074163"/>
                <a:gd name="connsiteY1" fmla="*/ 2775 h 1623282"/>
                <a:gd name="connsiteX2" fmla="*/ 1893570 w 2074163"/>
                <a:gd name="connsiteY2" fmla="*/ 1981 h 1623282"/>
                <a:gd name="connsiteX3" fmla="*/ 2074163 w 2074163"/>
                <a:gd name="connsiteY3" fmla="*/ 216575 h 1623282"/>
                <a:gd name="connsiteX4" fmla="*/ 964356 w 2074163"/>
                <a:gd name="connsiteY4" fmla="*/ 1535096 h 1623282"/>
                <a:gd name="connsiteX5" fmla="*/ 176508 w 2074163"/>
                <a:gd name="connsiteY5" fmla="*/ 1609878 h 1623282"/>
                <a:gd name="connsiteX6" fmla="*/ 133 w 2074163"/>
                <a:gd name="connsiteY6" fmla="*/ 1424365 h 1623282"/>
                <a:gd name="connsiteX0" fmla="*/ 133 w 2074163"/>
                <a:gd name="connsiteY0" fmla="*/ 1424365 h 1623282"/>
                <a:gd name="connsiteX1" fmla="*/ 1181811 w 2074163"/>
                <a:gd name="connsiteY1" fmla="*/ 2775 h 1623282"/>
                <a:gd name="connsiteX2" fmla="*/ 1893570 w 2074163"/>
                <a:gd name="connsiteY2" fmla="*/ 1981 h 1623282"/>
                <a:gd name="connsiteX3" fmla="*/ 2074163 w 2074163"/>
                <a:gd name="connsiteY3" fmla="*/ 216575 h 1623282"/>
                <a:gd name="connsiteX4" fmla="*/ 964356 w 2074163"/>
                <a:gd name="connsiteY4" fmla="*/ 1535096 h 1623282"/>
                <a:gd name="connsiteX5" fmla="*/ 176508 w 2074163"/>
                <a:gd name="connsiteY5" fmla="*/ 1609878 h 1623282"/>
                <a:gd name="connsiteX6" fmla="*/ 133 w 2074163"/>
                <a:gd name="connsiteY6" fmla="*/ 1424365 h 1623282"/>
                <a:gd name="connsiteX0" fmla="*/ 135 w 2074165"/>
                <a:gd name="connsiteY0" fmla="*/ 1424365 h 1623282"/>
                <a:gd name="connsiteX1" fmla="*/ 1181813 w 2074165"/>
                <a:gd name="connsiteY1" fmla="*/ 2775 h 1623282"/>
                <a:gd name="connsiteX2" fmla="*/ 1893572 w 2074165"/>
                <a:gd name="connsiteY2" fmla="*/ 1981 h 1623282"/>
                <a:gd name="connsiteX3" fmla="*/ 2074165 w 2074165"/>
                <a:gd name="connsiteY3" fmla="*/ 216575 h 1623282"/>
                <a:gd name="connsiteX4" fmla="*/ 964358 w 2074165"/>
                <a:gd name="connsiteY4" fmla="*/ 1535096 h 1623282"/>
                <a:gd name="connsiteX5" fmla="*/ 176510 w 2074165"/>
                <a:gd name="connsiteY5" fmla="*/ 1609878 h 1623282"/>
                <a:gd name="connsiteX6" fmla="*/ 135 w 2074165"/>
                <a:gd name="connsiteY6" fmla="*/ 1424365 h 1623282"/>
                <a:gd name="connsiteX0" fmla="*/ 140 w 2074170"/>
                <a:gd name="connsiteY0" fmla="*/ 1424365 h 1623282"/>
                <a:gd name="connsiteX1" fmla="*/ 1181818 w 2074170"/>
                <a:gd name="connsiteY1" fmla="*/ 2775 h 1623282"/>
                <a:gd name="connsiteX2" fmla="*/ 1893577 w 2074170"/>
                <a:gd name="connsiteY2" fmla="*/ 1981 h 1623282"/>
                <a:gd name="connsiteX3" fmla="*/ 2074170 w 2074170"/>
                <a:gd name="connsiteY3" fmla="*/ 216575 h 1623282"/>
                <a:gd name="connsiteX4" fmla="*/ 964363 w 2074170"/>
                <a:gd name="connsiteY4" fmla="*/ 1535096 h 1623282"/>
                <a:gd name="connsiteX5" fmla="*/ 176515 w 2074170"/>
                <a:gd name="connsiteY5" fmla="*/ 1609878 h 1623282"/>
                <a:gd name="connsiteX6" fmla="*/ 140 w 2074170"/>
                <a:gd name="connsiteY6" fmla="*/ 1424365 h 1623282"/>
                <a:gd name="connsiteX0" fmla="*/ 143 w 2074173"/>
                <a:gd name="connsiteY0" fmla="*/ 1424365 h 1623282"/>
                <a:gd name="connsiteX1" fmla="*/ 1181821 w 2074173"/>
                <a:gd name="connsiteY1" fmla="*/ 2775 h 1623282"/>
                <a:gd name="connsiteX2" fmla="*/ 1893580 w 2074173"/>
                <a:gd name="connsiteY2" fmla="*/ 1981 h 1623282"/>
                <a:gd name="connsiteX3" fmla="*/ 2074173 w 2074173"/>
                <a:gd name="connsiteY3" fmla="*/ 216575 h 1623282"/>
                <a:gd name="connsiteX4" fmla="*/ 964366 w 2074173"/>
                <a:gd name="connsiteY4" fmla="*/ 1535096 h 1623282"/>
                <a:gd name="connsiteX5" fmla="*/ 176518 w 2074173"/>
                <a:gd name="connsiteY5" fmla="*/ 1609878 h 1623282"/>
                <a:gd name="connsiteX6" fmla="*/ 143 w 2074173"/>
                <a:gd name="connsiteY6" fmla="*/ 1424365 h 1623282"/>
                <a:gd name="connsiteX0" fmla="*/ 143 w 2074173"/>
                <a:gd name="connsiteY0" fmla="*/ 1424365 h 1630465"/>
                <a:gd name="connsiteX1" fmla="*/ 1181821 w 2074173"/>
                <a:gd name="connsiteY1" fmla="*/ 2775 h 1630465"/>
                <a:gd name="connsiteX2" fmla="*/ 1893580 w 2074173"/>
                <a:gd name="connsiteY2" fmla="*/ 1981 h 1630465"/>
                <a:gd name="connsiteX3" fmla="*/ 2074173 w 2074173"/>
                <a:gd name="connsiteY3" fmla="*/ 216575 h 1630465"/>
                <a:gd name="connsiteX4" fmla="*/ 964366 w 2074173"/>
                <a:gd name="connsiteY4" fmla="*/ 1535096 h 1630465"/>
                <a:gd name="connsiteX5" fmla="*/ 176518 w 2074173"/>
                <a:gd name="connsiteY5" fmla="*/ 1609878 h 1630465"/>
                <a:gd name="connsiteX6" fmla="*/ 143 w 2074173"/>
                <a:gd name="connsiteY6" fmla="*/ 1424365 h 1630465"/>
                <a:gd name="connsiteX0" fmla="*/ 143 w 2074173"/>
                <a:gd name="connsiteY0" fmla="*/ 1424365 h 1676501"/>
                <a:gd name="connsiteX1" fmla="*/ 1181821 w 2074173"/>
                <a:gd name="connsiteY1" fmla="*/ 2775 h 1676501"/>
                <a:gd name="connsiteX2" fmla="*/ 1893580 w 2074173"/>
                <a:gd name="connsiteY2" fmla="*/ 1981 h 1676501"/>
                <a:gd name="connsiteX3" fmla="*/ 2074173 w 2074173"/>
                <a:gd name="connsiteY3" fmla="*/ 216575 h 1676501"/>
                <a:gd name="connsiteX4" fmla="*/ 915028 w 2074173"/>
                <a:gd name="connsiteY4" fmla="*/ 1607459 h 1676501"/>
                <a:gd name="connsiteX5" fmla="*/ 176518 w 2074173"/>
                <a:gd name="connsiteY5" fmla="*/ 1609878 h 1676501"/>
                <a:gd name="connsiteX6" fmla="*/ 143 w 2074173"/>
                <a:gd name="connsiteY6" fmla="*/ 1424365 h 1676501"/>
                <a:gd name="connsiteX0" fmla="*/ 143 w 2074173"/>
                <a:gd name="connsiteY0" fmla="*/ 1424365 h 1612418"/>
                <a:gd name="connsiteX1" fmla="*/ 1181821 w 2074173"/>
                <a:gd name="connsiteY1" fmla="*/ 2775 h 1612418"/>
                <a:gd name="connsiteX2" fmla="*/ 1893580 w 2074173"/>
                <a:gd name="connsiteY2" fmla="*/ 1981 h 1612418"/>
                <a:gd name="connsiteX3" fmla="*/ 2074173 w 2074173"/>
                <a:gd name="connsiteY3" fmla="*/ 216575 h 1612418"/>
                <a:gd name="connsiteX4" fmla="*/ 915028 w 2074173"/>
                <a:gd name="connsiteY4" fmla="*/ 1607459 h 1612418"/>
                <a:gd name="connsiteX5" fmla="*/ 176518 w 2074173"/>
                <a:gd name="connsiteY5" fmla="*/ 1609878 h 1612418"/>
                <a:gd name="connsiteX6" fmla="*/ 143 w 2074173"/>
                <a:gd name="connsiteY6" fmla="*/ 1424365 h 1612418"/>
                <a:gd name="connsiteX0" fmla="*/ 143 w 2074173"/>
                <a:gd name="connsiteY0" fmla="*/ 1424365 h 1609996"/>
                <a:gd name="connsiteX1" fmla="*/ 1181821 w 2074173"/>
                <a:gd name="connsiteY1" fmla="*/ 2775 h 1609996"/>
                <a:gd name="connsiteX2" fmla="*/ 1893580 w 2074173"/>
                <a:gd name="connsiteY2" fmla="*/ 1981 h 1609996"/>
                <a:gd name="connsiteX3" fmla="*/ 2074173 w 2074173"/>
                <a:gd name="connsiteY3" fmla="*/ 216575 h 1609996"/>
                <a:gd name="connsiteX4" fmla="*/ 915028 w 2074173"/>
                <a:gd name="connsiteY4" fmla="*/ 1607459 h 1609996"/>
                <a:gd name="connsiteX5" fmla="*/ 176518 w 2074173"/>
                <a:gd name="connsiteY5" fmla="*/ 1609878 h 1609996"/>
                <a:gd name="connsiteX6" fmla="*/ 143 w 2074173"/>
                <a:gd name="connsiteY6" fmla="*/ 1424365 h 1609996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4198" h="1611075">
                  <a:moveTo>
                    <a:pt x="168" y="1425562"/>
                  </a:moveTo>
                  <a:cubicBezTo>
                    <a:pt x="-13747" y="2036916"/>
                    <a:pt x="948780" y="3379"/>
                    <a:pt x="1181846" y="3972"/>
                  </a:cubicBezTo>
                  <a:lnTo>
                    <a:pt x="1893605" y="3178"/>
                  </a:lnTo>
                  <a:cubicBezTo>
                    <a:pt x="1974634" y="8924"/>
                    <a:pt x="2072119" y="-57691"/>
                    <a:pt x="2074198" y="217772"/>
                  </a:cubicBezTo>
                  <a:cubicBezTo>
                    <a:pt x="2066085" y="-563017"/>
                    <a:pt x="1202760" y="1596748"/>
                    <a:pt x="915053" y="1608656"/>
                  </a:cubicBezTo>
                  <a:lnTo>
                    <a:pt x="176543" y="1611075"/>
                  </a:lnTo>
                  <a:cubicBezTo>
                    <a:pt x="87416" y="1598403"/>
                    <a:pt x="-4473" y="1617577"/>
                    <a:pt x="168" y="1425562"/>
                  </a:cubicBezTo>
                  <a:close/>
                </a:path>
              </a:pathLst>
            </a:custGeom>
            <a:gradFill>
              <a:gsLst>
                <a:gs pos="0">
                  <a:srgbClr val="60BED4">
                    <a:lumMod val="50000"/>
                  </a:srgbClr>
                </a:gs>
                <a:gs pos="50418">
                  <a:srgbClr val="60BED4"/>
                </a:gs>
                <a:gs pos="100000">
                  <a:srgbClr val="60BED4">
                    <a:lumMod val="50000"/>
                  </a:srgbClr>
                </a:gs>
              </a:gsLst>
              <a:lin ang="162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313" name="Parallelogram 31">
              <a:extLst>
                <a:ext uri="{FF2B5EF4-FFF2-40B4-BE49-F238E27FC236}">
                  <a16:creationId xmlns:a16="http://schemas.microsoft.com/office/drawing/2014/main" xmlns="" id="{4F6A3BA3-885F-4DF3-9A56-F3582F28EF83}"/>
                </a:ext>
              </a:extLst>
            </p:cNvPr>
            <p:cNvSpPr/>
            <p:nvPr/>
          </p:nvSpPr>
          <p:spPr>
            <a:xfrm rot="5400000">
              <a:off x="9031369" y="2059506"/>
              <a:ext cx="1462530" cy="2307306"/>
            </a:xfrm>
            <a:custGeom>
              <a:avLst/>
              <a:gdLst>
                <a:gd name="connsiteX0" fmla="*/ 0 w 2160038"/>
                <a:gd name="connsiteY0" fmla="*/ 1598104 h 1598104"/>
                <a:gd name="connsiteX1" fmla="*/ 1205194 w 2160038"/>
                <a:gd name="connsiteY1" fmla="*/ 0 h 1598104"/>
                <a:gd name="connsiteX2" fmla="*/ 2160038 w 2160038"/>
                <a:gd name="connsiteY2" fmla="*/ 0 h 1598104"/>
                <a:gd name="connsiteX3" fmla="*/ 954844 w 2160038"/>
                <a:gd name="connsiteY3" fmla="*/ 1598104 h 1598104"/>
                <a:gd name="connsiteX4" fmla="*/ 0 w 2160038"/>
                <a:gd name="connsiteY4" fmla="*/ 1598104 h 1598104"/>
                <a:gd name="connsiteX0" fmla="*/ 0 w 2160038"/>
                <a:gd name="connsiteY0" fmla="*/ 1598104 h 1598104"/>
                <a:gd name="connsiteX1" fmla="*/ 1205194 w 2160038"/>
                <a:gd name="connsiteY1" fmla="*/ 0 h 1598104"/>
                <a:gd name="connsiteX2" fmla="*/ 2160038 w 2160038"/>
                <a:gd name="connsiteY2" fmla="*/ 0 h 1598104"/>
                <a:gd name="connsiteX3" fmla="*/ 954844 w 2160038"/>
                <a:gd name="connsiteY3" fmla="*/ 1598104 h 1598104"/>
                <a:gd name="connsiteX4" fmla="*/ 196602 w 2160038"/>
                <a:gd name="connsiteY4" fmla="*/ 1593944 h 1598104"/>
                <a:gd name="connsiteX5" fmla="*/ 0 w 2160038"/>
                <a:gd name="connsiteY5" fmla="*/ 1598104 h 1598104"/>
                <a:gd name="connsiteX0" fmla="*/ 0 w 2086559"/>
                <a:gd name="connsiteY0" fmla="*/ 1489247 h 1598104"/>
                <a:gd name="connsiteX1" fmla="*/ 1131715 w 2086559"/>
                <a:gd name="connsiteY1" fmla="*/ 0 h 1598104"/>
                <a:gd name="connsiteX2" fmla="*/ 2086559 w 2086559"/>
                <a:gd name="connsiteY2" fmla="*/ 0 h 1598104"/>
                <a:gd name="connsiteX3" fmla="*/ 881365 w 2086559"/>
                <a:gd name="connsiteY3" fmla="*/ 1598104 h 1598104"/>
                <a:gd name="connsiteX4" fmla="*/ 123123 w 2086559"/>
                <a:gd name="connsiteY4" fmla="*/ 1593944 h 1598104"/>
                <a:gd name="connsiteX5" fmla="*/ 0 w 2086559"/>
                <a:gd name="connsiteY5" fmla="*/ 1489247 h 1598104"/>
                <a:gd name="connsiteX0" fmla="*/ 0 w 2086559"/>
                <a:gd name="connsiteY0" fmla="*/ 1489247 h 1598104"/>
                <a:gd name="connsiteX1" fmla="*/ 1131715 w 2086559"/>
                <a:gd name="connsiteY1" fmla="*/ 0 h 1598104"/>
                <a:gd name="connsiteX2" fmla="*/ 2086559 w 2086559"/>
                <a:gd name="connsiteY2" fmla="*/ 0 h 1598104"/>
                <a:gd name="connsiteX3" fmla="*/ 881365 w 2086559"/>
                <a:gd name="connsiteY3" fmla="*/ 1598104 h 1598104"/>
                <a:gd name="connsiteX4" fmla="*/ 123123 w 2086559"/>
                <a:gd name="connsiteY4" fmla="*/ 1593944 h 1598104"/>
                <a:gd name="connsiteX5" fmla="*/ 0 w 2086559"/>
                <a:gd name="connsiteY5" fmla="*/ 1489247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89280"/>
                <a:gd name="connsiteY0" fmla="*/ 1478366 h 1598104"/>
                <a:gd name="connsiteX1" fmla="*/ 1134436 w 2089280"/>
                <a:gd name="connsiteY1" fmla="*/ 0 h 1598104"/>
                <a:gd name="connsiteX2" fmla="*/ 2089280 w 2089280"/>
                <a:gd name="connsiteY2" fmla="*/ 0 h 1598104"/>
                <a:gd name="connsiteX3" fmla="*/ 884086 w 2089280"/>
                <a:gd name="connsiteY3" fmla="*/ 1598104 h 1598104"/>
                <a:gd name="connsiteX4" fmla="*/ 125844 w 2089280"/>
                <a:gd name="connsiteY4" fmla="*/ 1593944 h 1598104"/>
                <a:gd name="connsiteX5" fmla="*/ 0 w 2089280"/>
                <a:gd name="connsiteY5" fmla="*/ 1478366 h 1598104"/>
                <a:gd name="connsiteX0" fmla="*/ 0 w 2089280"/>
                <a:gd name="connsiteY0" fmla="*/ 1470201 h 1598104"/>
                <a:gd name="connsiteX1" fmla="*/ 1134436 w 2089280"/>
                <a:gd name="connsiteY1" fmla="*/ 0 h 1598104"/>
                <a:gd name="connsiteX2" fmla="*/ 2089280 w 2089280"/>
                <a:gd name="connsiteY2" fmla="*/ 0 h 1598104"/>
                <a:gd name="connsiteX3" fmla="*/ 884086 w 2089280"/>
                <a:gd name="connsiteY3" fmla="*/ 1598104 h 1598104"/>
                <a:gd name="connsiteX4" fmla="*/ 125844 w 2089280"/>
                <a:gd name="connsiteY4" fmla="*/ 1593944 h 1598104"/>
                <a:gd name="connsiteX5" fmla="*/ 0 w 2089280"/>
                <a:gd name="connsiteY5" fmla="*/ 1470201 h 1598104"/>
                <a:gd name="connsiteX0" fmla="*/ 0 w 2116495"/>
                <a:gd name="connsiteY0" fmla="*/ 1413051 h 1598104"/>
                <a:gd name="connsiteX1" fmla="*/ 1161651 w 2116495"/>
                <a:gd name="connsiteY1" fmla="*/ 0 h 1598104"/>
                <a:gd name="connsiteX2" fmla="*/ 2116495 w 2116495"/>
                <a:gd name="connsiteY2" fmla="*/ 0 h 1598104"/>
                <a:gd name="connsiteX3" fmla="*/ 911301 w 2116495"/>
                <a:gd name="connsiteY3" fmla="*/ 1598104 h 1598104"/>
                <a:gd name="connsiteX4" fmla="*/ 153059 w 2116495"/>
                <a:gd name="connsiteY4" fmla="*/ 1593944 h 1598104"/>
                <a:gd name="connsiteX5" fmla="*/ 0 w 2116495"/>
                <a:gd name="connsiteY5" fmla="*/ 1413051 h 1598104"/>
                <a:gd name="connsiteX0" fmla="*/ 0 w 2116495"/>
                <a:gd name="connsiteY0" fmla="*/ 1413051 h 1598104"/>
                <a:gd name="connsiteX1" fmla="*/ 1161651 w 2116495"/>
                <a:gd name="connsiteY1" fmla="*/ 0 h 1598104"/>
                <a:gd name="connsiteX2" fmla="*/ 2116495 w 2116495"/>
                <a:gd name="connsiteY2" fmla="*/ 0 h 1598104"/>
                <a:gd name="connsiteX3" fmla="*/ 911301 w 2116495"/>
                <a:gd name="connsiteY3" fmla="*/ 1598104 h 1598104"/>
                <a:gd name="connsiteX4" fmla="*/ 153059 w 2116495"/>
                <a:gd name="connsiteY4" fmla="*/ 1593944 h 1598104"/>
                <a:gd name="connsiteX5" fmla="*/ 0 w 2116495"/>
                <a:gd name="connsiteY5" fmla="*/ 1413051 h 1598104"/>
                <a:gd name="connsiteX0" fmla="*/ 0 w 2116495"/>
                <a:gd name="connsiteY0" fmla="*/ 1413051 h 1598104"/>
                <a:gd name="connsiteX1" fmla="*/ 1161651 w 2116495"/>
                <a:gd name="connsiteY1" fmla="*/ 0 h 1598104"/>
                <a:gd name="connsiteX2" fmla="*/ 2116495 w 2116495"/>
                <a:gd name="connsiteY2" fmla="*/ 0 h 1598104"/>
                <a:gd name="connsiteX3" fmla="*/ 911301 w 2116495"/>
                <a:gd name="connsiteY3" fmla="*/ 1598104 h 1598104"/>
                <a:gd name="connsiteX4" fmla="*/ 153059 w 2116495"/>
                <a:gd name="connsiteY4" fmla="*/ 1593944 h 1598104"/>
                <a:gd name="connsiteX5" fmla="*/ 0 w 2116495"/>
                <a:gd name="connsiteY5" fmla="*/ 1413051 h 1598104"/>
                <a:gd name="connsiteX0" fmla="*/ 0 w 2127381"/>
                <a:gd name="connsiteY0" fmla="*/ 1323246 h 1598104"/>
                <a:gd name="connsiteX1" fmla="*/ 1172537 w 2127381"/>
                <a:gd name="connsiteY1" fmla="*/ 0 h 1598104"/>
                <a:gd name="connsiteX2" fmla="*/ 2127381 w 2127381"/>
                <a:gd name="connsiteY2" fmla="*/ 0 h 1598104"/>
                <a:gd name="connsiteX3" fmla="*/ 922187 w 2127381"/>
                <a:gd name="connsiteY3" fmla="*/ 1598104 h 1598104"/>
                <a:gd name="connsiteX4" fmla="*/ 163945 w 2127381"/>
                <a:gd name="connsiteY4" fmla="*/ 1593944 h 1598104"/>
                <a:gd name="connsiteX5" fmla="*/ 0 w 2127381"/>
                <a:gd name="connsiteY5" fmla="*/ 1323246 h 1598104"/>
                <a:gd name="connsiteX0" fmla="*/ 993 w 2128374"/>
                <a:gd name="connsiteY0" fmla="*/ 1323246 h 1598104"/>
                <a:gd name="connsiteX1" fmla="*/ 1173530 w 2128374"/>
                <a:gd name="connsiteY1" fmla="*/ 0 h 1598104"/>
                <a:gd name="connsiteX2" fmla="*/ 2128374 w 2128374"/>
                <a:gd name="connsiteY2" fmla="*/ 0 h 1598104"/>
                <a:gd name="connsiteX3" fmla="*/ 923180 w 2128374"/>
                <a:gd name="connsiteY3" fmla="*/ 1598104 h 1598104"/>
                <a:gd name="connsiteX4" fmla="*/ 164938 w 2128374"/>
                <a:gd name="connsiteY4" fmla="*/ 1593944 h 1598104"/>
                <a:gd name="connsiteX5" fmla="*/ 993 w 2128374"/>
                <a:gd name="connsiteY5" fmla="*/ 1323246 h 1598104"/>
                <a:gd name="connsiteX0" fmla="*/ 993 w 2128374"/>
                <a:gd name="connsiteY0" fmla="*/ 1323246 h 1598104"/>
                <a:gd name="connsiteX1" fmla="*/ 1173530 w 2128374"/>
                <a:gd name="connsiteY1" fmla="*/ 0 h 1598104"/>
                <a:gd name="connsiteX2" fmla="*/ 2128374 w 2128374"/>
                <a:gd name="connsiteY2" fmla="*/ 0 h 1598104"/>
                <a:gd name="connsiteX3" fmla="*/ 923180 w 2128374"/>
                <a:gd name="connsiteY3" fmla="*/ 1598104 h 1598104"/>
                <a:gd name="connsiteX4" fmla="*/ 164938 w 2128374"/>
                <a:gd name="connsiteY4" fmla="*/ 1593944 h 1598104"/>
                <a:gd name="connsiteX5" fmla="*/ 993 w 2128374"/>
                <a:gd name="connsiteY5" fmla="*/ 1323246 h 1598104"/>
                <a:gd name="connsiteX0" fmla="*/ 0 w 2127381"/>
                <a:gd name="connsiteY0" fmla="*/ 1323246 h 1598104"/>
                <a:gd name="connsiteX1" fmla="*/ 1172537 w 2127381"/>
                <a:gd name="connsiteY1" fmla="*/ 0 h 1598104"/>
                <a:gd name="connsiteX2" fmla="*/ 2127381 w 2127381"/>
                <a:gd name="connsiteY2" fmla="*/ 0 h 1598104"/>
                <a:gd name="connsiteX3" fmla="*/ 922187 w 2127381"/>
                <a:gd name="connsiteY3" fmla="*/ 1598104 h 1598104"/>
                <a:gd name="connsiteX4" fmla="*/ 163945 w 2127381"/>
                <a:gd name="connsiteY4" fmla="*/ 1593944 h 1598104"/>
                <a:gd name="connsiteX5" fmla="*/ 0 w 2127381"/>
                <a:gd name="connsiteY5" fmla="*/ 1323246 h 1598104"/>
                <a:gd name="connsiteX0" fmla="*/ 0 w 2127381"/>
                <a:gd name="connsiteY0" fmla="*/ 1323246 h 1598104"/>
                <a:gd name="connsiteX1" fmla="*/ 1172537 w 2127381"/>
                <a:gd name="connsiteY1" fmla="*/ 0 h 1598104"/>
                <a:gd name="connsiteX2" fmla="*/ 2127381 w 2127381"/>
                <a:gd name="connsiteY2" fmla="*/ 0 h 1598104"/>
                <a:gd name="connsiteX3" fmla="*/ 922187 w 2127381"/>
                <a:gd name="connsiteY3" fmla="*/ 1598104 h 1598104"/>
                <a:gd name="connsiteX4" fmla="*/ 163945 w 2127381"/>
                <a:gd name="connsiteY4" fmla="*/ 1593944 h 1598104"/>
                <a:gd name="connsiteX5" fmla="*/ 0 w 2127381"/>
                <a:gd name="connsiteY5" fmla="*/ 1323246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13774"/>
                <a:gd name="connsiteY0" fmla="*/ 1502861 h 1718854"/>
                <a:gd name="connsiteX1" fmla="*/ 1158930 w 2113774"/>
                <a:gd name="connsiteY1" fmla="*/ 0 h 1718854"/>
                <a:gd name="connsiteX2" fmla="*/ 2113774 w 2113774"/>
                <a:gd name="connsiteY2" fmla="*/ 0 h 1718854"/>
                <a:gd name="connsiteX3" fmla="*/ 908580 w 2113774"/>
                <a:gd name="connsiteY3" fmla="*/ 1598104 h 1718854"/>
                <a:gd name="connsiteX4" fmla="*/ 150338 w 2113774"/>
                <a:gd name="connsiteY4" fmla="*/ 1593944 h 1718854"/>
                <a:gd name="connsiteX5" fmla="*/ 0 w 2113774"/>
                <a:gd name="connsiteY5" fmla="*/ 1502861 h 1718854"/>
                <a:gd name="connsiteX0" fmla="*/ 0 w 2113774"/>
                <a:gd name="connsiteY0" fmla="*/ 1502861 h 1718854"/>
                <a:gd name="connsiteX1" fmla="*/ 1158930 w 2113774"/>
                <a:gd name="connsiteY1" fmla="*/ 0 h 1718854"/>
                <a:gd name="connsiteX2" fmla="*/ 2113774 w 2113774"/>
                <a:gd name="connsiteY2" fmla="*/ 0 h 1718854"/>
                <a:gd name="connsiteX3" fmla="*/ 908580 w 2113774"/>
                <a:gd name="connsiteY3" fmla="*/ 1598104 h 1718854"/>
                <a:gd name="connsiteX4" fmla="*/ 150338 w 2113774"/>
                <a:gd name="connsiteY4" fmla="*/ 1593944 h 1718854"/>
                <a:gd name="connsiteX5" fmla="*/ 0 w 2113774"/>
                <a:gd name="connsiteY5" fmla="*/ 1502861 h 1718854"/>
                <a:gd name="connsiteX0" fmla="*/ 0 w 2113774"/>
                <a:gd name="connsiteY0" fmla="*/ 1502861 h 1598104"/>
                <a:gd name="connsiteX1" fmla="*/ 1158930 w 2113774"/>
                <a:gd name="connsiteY1" fmla="*/ 0 h 1598104"/>
                <a:gd name="connsiteX2" fmla="*/ 2113774 w 2113774"/>
                <a:gd name="connsiteY2" fmla="*/ 0 h 1598104"/>
                <a:gd name="connsiteX3" fmla="*/ 908580 w 2113774"/>
                <a:gd name="connsiteY3" fmla="*/ 1598104 h 1598104"/>
                <a:gd name="connsiteX4" fmla="*/ 150338 w 2113774"/>
                <a:gd name="connsiteY4" fmla="*/ 1593944 h 1598104"/>
                <a:gd name="connsiteX5" fmla="*/ 0 w 2113774"/>
                <a:gd name="connsiteY5" fmla="*/ 1502861 h 1598104"/>
                <a:gd name="connsiteX0" fmla="*/ 0 w 2113774"/>
                <a:gd name="connsiteY0" fmla="*/ 1502861 h 1598104"/>
                <a:gd name="connsiteX1" fmla="*/ 1158930 w 2113774"/>
                <a:gd name="connsiteY1" fmla="*/ 0 h 1598104"/>
                <a:gd name="connsiteX2" fmla="*/ 2113774 w 2113774"/>
                <a:gd name="connsiteY2" fmla="*/ 0 h 1598104"/>
                <a:gd name="connsiteX3" fmla="*/ 908580 w 2113774"/>
                <a:gd name="connsiteY3" fmla="*/ 1598104 h 1598104"/>
                <a:gd name="connsiteX4" fmla="*/ 150338 w 2113774"/>
                <a:gd name="connsiteY4" fmla="*/ 1593944 h 1598104"/>
                <a:gd name="connsiteX5" fmla="*/ 0 w 2113774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29230"/>
                <a:gd name="connsiteY0" fmla="*/ 1459075 h 1598104"/>
                <a:gd name="connsiteX1" fmla="*/ 1174386 w 2129230"/>
                <a:gd name="connsiteY1" fmla="*/ 0 h 1598104"/>
                <a:gd name="connsiteX2" fmla="*/ 2129230 w 2129230"/>
                <a:gd name="connsiteY2" fmla="*/ 0 h 1598104"/>
                <a:gd name="connsiteX3" fmla="*/ 924036 w 2129230"/>
                <a:gd name="connsiteY3" fmla="*/ 1598104 h 1598104"/>
                <a:gd name="connsiteX4" fmla="*/ 165794 w 2129230"/>
                <a:gd name="connsiteY4" fmla="*/ 1593944 h 1598104"/>
                <a:gd name="connsiteX5" fmla="*/ 1 w 2129230"/>
                <a:gd name="connsiteY5" fmla="*/ 1459075 h 1598104"/>
                <a:gd name="connsiteX0" fmla="*/ 2 w 2124080"/>
                <a:gd name="connsiteY0" fmla="*/ 1448772 h 1598104"/>
                <a:gd name="connsiteX1" fmla="*/ 1169236 w 2124080"/>
                <a:gd name="connsiteY1" fmla="*/ 0 h 1598104"/>
                <a:gd name="connsiteX2" fmla="*/ 2124080 w 2124080"/>
                <a:gd name="connsiteY2" fmla="*/ 0 h 1598104"/>
                <a:gd name="connsiteX3" fmla="*/ 918886 w 2124080"/>
                <a:gd name="connsiteY3" fmla="*/ 1598104 h 1598104"/>
                <a:gd name="connsiteX4" fmla="*/ 160644 w 2124080"/>
                <a:gd name="connsiteY4" fmla="*/ 1593944 h 1598104"/>
                <a:gd name="connsiteX5" fmla="*/ 2 w 2124080"/>
                <a:gd name="connsiteY5" fmla="*/ 1448772 h 1598104"/>
                <a:gd name="connsiteX0" fmla="*/ 2 w 2124080"/>
                <a:gd name="connsiteY0" fmla="*/ 1448772 h 1598104"/>
                <a:gd name="connsiteX1" fmla="*/ 1169236 w 2124080"/>
                <a:gd name="connsiteY1" fmla="*/ 0 h 1598104"/>
                <a:gd name="connsiteX2" fmla="*/ 2124080 w 2124080"/>
                <a:gd name="connsiteY2" fmla="*/ 0 h 1598104"/>
                <a:gd name="connsiteX3" fmla="*/ 918886 w 2124080"/>
                <a:gd name="connsiteY3" fmla="*/ 1598104 h 1598104"/>
                <a:gd name="connsiteX4" fmla="*/ 160644 w 2124080"/>
                <a:gd name="connsiteY4" fmla="*/ 1593944 h 1598104"/>
                <a:gd name="connsiteX5" fmla="*/ 2 w 2124080"/>
                <a:gd name="connsiteY5" fmla="*/ 1448772 h 1598104"/>
                <a:gd name="connsiteX0" fmla="*/ 0 w 2124078"/>
                <a:gd name="connsiteY0" fmla="*/ 1448772 h 1598104"/>
                <a:gd name="connsiteX1" fmla="*/ 1169234 w 2124078"/>
                <a:gd name="connsiteY1" fmla="*/ 0 h 1598104"/>
                <a:gd name="connsiteX2" fmla="*/ 2124078 w 2124078"/>
                <a:gd name="connsiteY2" fmla="*/ 0 h 1598104"/>
                <a:gd name="connsiteX3" fmla="*/ 918884 w 2124078"/>
                <a:gd name="connsiteY3" fmla="*/ 1598104 h 1598104"/>
                <a:gd name="connsiteX4" fmla="*/ 160642 w 2124078"/>
                <a:gd name="connsiteY4" fmla="*/ 1593944 h 1598104"/>
                <a:gd name="connsiteX5" fmla="*/ 0 w 2124078"/>
                <a:gd name="connsiteY5" fmla="*/ 1448772 h 1598104"/>
                <a:gd name="connsiteX0" fmla="*/ 0 w 2124078"/>
                <a:gd name="connsiteY0" fmla="*/ 1448772 h 1598104"/>
                <a:gd name="connsiteX1" fmla="*/ 1169234 w 2124078"/>
                <a:gd name="connsiteY1" fmla="*/ 0 h 1598104"/>
                <a:gd name="connsiteX2" fmla="*/ 2124078 w 2124078"/>
                <a:gd name="connsiteY2" fmla="*/ 0 h 1598104"/>
                <a:gd name="connsiteX3" fmla="*/ 918884 w 2124078"/>
                <a:gd name="connsiteY3" fmla="*/ 1598104 h 1598104"/>
                <a:gd name="connsiteX4" fmla="*/ 160642 w 2124078"/>
                <a:gd name="connsiteY4" fmla="*/ 1593944 h 1598104"/>
                <a:gd name="connsiteX5" fmla="*/ 0 w 2124078"/>
                <a:gd name="connsiteY5" fmla="*/ 1448772 h 1598104"/>
                <a:gd name="connsiteX0" fmla="*/ 31 w 2124109"/>
                <a:gd name="connsiteY0" fmla="*/ 1448772 h 1598104"/>
                <a:gd name="connsiteX1" fmla="*/ 1169265 w 2124109"/>
                <a:gd name="connsiteY1" fmla="*/ 0 h 1598104"/>
                <a:gd name="connsiteX2" fmla="*/ 2124109 w 2124109"/>
                <a:gd name="connsiteY2" fmla="*/ 0 h 1598104"/>
                <a:gd name="connsiteX3" fmla="*/ 918915 w 2124109"/>
                <a:gd name="connsiteY3" fmla="*/ 1598104 h 1598104"/>
                <a:gd name="connsiteX4" fmla="*/ 160673 w 2124109"/>
                <a:gd name="connsiteY4" fmla="*/ 1593944 h 1598104"/>
                <a:gd name="connsiteX5" fmla="*/ 31 w 2124109"/>
                <a:gd name="connsiteY5" fmla="*/ 1448772 h 1598104"/>
                <a:gd name="connsiteX0" fmla="*/ 31 w 2124109"/>
                <a:gd name="connsiteY0" fmla="*/ 1448772 h 1598104"/>
                <a:gd name="connsiteX1" fmla="*/ 1169265 w 2124109"/>
                <a:gd name="connsiteY1" fmla="*/ 0 h 1598104"/>
                <a:gd name="connsiteX2" fmla="*/ 2124109 w 2124109"/>
                <a:gd name="connsiteY2" fmla="*/ 0 h 1598104"/>
                <a:gd name="connsiteX3" fmla="*/ 918915 w 2124109"/>
                <a:gd name="connsiteY3" fmla="*/ 1598104 h 1598104"/>
                <a:gd name="connsiteX4" fmla="*/ 160673 w 2124109"/>
                <a:gd name="connsiteY4" fmla="*/ 1593944 h 1598104"/>
                <a:gd name="connsiteX5" fmla="*/ 31 w 2124109"/>
                <a:gd name="connsiteY5" fmla="*/ 1448772 h 1598104"/>
                <a:gd name="connsiteX0" fmla="*/ 177 w 2124255"/>
                <a:gd name="connsiteY0" fmla="*/ 1448772 h 1598104"/>
                <a:gd name="connsiteX1" fmla="*/ 1169411 w 2124255"/>
                <a:gd name="connsiteY1" fmla="*/ 0 h 1598104"/>
                <a:gd name="connsiteX2" fmla="*/ 2124255 w 2124255"/>
                <a:gd name="connsiteY2" fmla="*/ 0 h 1598104"/>
                <a:gd name="connsiteX3" fmla="*/ 919061 w 2124255"/>
                <a:gd name="connsiteY3" fmla="*/ 1598104 h 1598104"/>
                <a:gd name="connsiteX4" fmla="*/ 160819 w 2124255"/>
                <a:gd name="connsiteY4" fmla="*/ 1593944 h 1598104"/>
                <a:gd name="connsiteX5" fmla="*/ 177 w 2124255"/>
                <a:gd name="connsiteY5" fmla="*/ 1448772 h 1598104"/>
                <a:gd name="connsiteX0" fmla="*/ 177 w 2124255"/>
                <a:gd name="connsiteY0" fmla="*/ 1448772 h 1598104"/>
                <a:gd name="connsiteX1" fmla="*/ 1169411 w 2124255"/>
                <a:gd name="connsiteY1" fmla="*/ 0 h 1598104"/>
                <a:gd name="connsiteX2" fmla="*/ 2124255 w 2124255"/>
                <a:gd name="connsiteY2" fmla="*/ 0 h 1598104"/>
                <a:gd name="connsiteX3" fmla="*/ 919061 w 2124255"/>
                <a:gd name="connsiteY3" fmla="*/ 1598104 h 1598104"/>
                <a:gd name="connsiteX4" fmla="*/ 160819 w 2124255"/>
                <a:gd name="connsiteY4" fmla="*/ 1593944 h 1598104"/>
                <a:gd name="connsiteX5" fmla="*/ 177 w 2124255"/>
                <a:gd name="connsiteY5" fmla="*/ 1448772 h 1598104"/>
                <a:gd name="connsiteX0" fmla="*/ 176 w 2126830"/>
                <a:gd name="connsiteY0" fmla="*/ 1428168 h 1598104"/>
                <a:gd name="connsiteX1" fmla="*/ 1171986 w 2126830"/>
                <a:gd name="connsiteY1" fmla="*/ 0 h 1598104"/>
                <a:gd name="connsiteX2" fmla="*/ 2126830 w 2126830"/>
                <a:gd name="connsiteY2" fmla="*/ 0 h 1598104"/>
                <a:gd name="connsiteX3" fmla="*/ 921636 w 2126830"/>
                <a:gd name="connsiteY3" fmla="*/ 1598104 h 1598104"/>
                <a:gd name="connsiteX4" fmla="*/ 163394 w 2126830"/>
                <a:gd name="connsiteY4" fmla="*/ 1593944 h 1598104"/>
                <a:gd name="connsiteX5" fmla="*/ 176 w 2126830"/>
                <a:gd name="connsiteY5" fmla="*/ 1428168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03 w 2136625"/>
                <a:gd name="connsiteY0" fmla="*/ 1421590 h 1598104"/>
                <a:gd name="connsiteX1" fmla="*/ 1181781 w 2136625"/>
                <a:gd name="connsiteY1" fmla="*/ 0 h 1598104"/>
                <a:gd name="connsiteX2" fmla="*/ 2136625 w 2136625"/>
                <a:gd name="connsiteY2" fmla="*/ 0 h 1598104"/>
                <a:gd name="connsiteX3" fmla="*/ 931431 w 2136625"/>
                <a:gd name="connsiteY3" fmla="*/ 1598104 h 1598104"/>
                <a:gd name="connsiteX4" fmla="*/ 173189 w 2136625"/>
                <a:gd name="connsiteY4" fmla="*/ 1593944 h 1598104"/>
                <a:gd name="connsiteX5" fmla="*/ 103 w 2136625"/>
                <a:gd name="connsiteY5" fmla="*/ 1421590 h 1598104"/>
                <a:gd name="connsiteX0" fmla="*/ 136 w 2136658"/>
                <a:gd name="connsiteY0" fmla="*/ 1421590 h 1598104"/>
                <a:gd name="connsiteX1" fmla="*/ 1181814 w 2136658"/>
                <a:gd name="connsiteY1" fmla="*/ 0 h 1598104"/>
                <a:gd name="connsiteX2" fmla="*/ 2136658 w 2136658"/>
                <a:gd name="connsiteY2" fmla="*/ 0 h 1598104"/>
                <a:gd name="connsiteX3" fmla="*/ 931464 w 2136658"/>
                <a:gd name="connsiteY3" fmla="*/ 1598104 h 1598104"/>
                <a:gd name="connsiteX4" fmla="*/ 173222 w 2136658"/>
                <a:gd name="connsiteY4" fmla="*/ 1593944 h 1598104"/>
                <a:gd name="connsiteX5" fmla="*/ 136 w 2136658"/>
                <a:gd name="connsiteY5" fmla="*/ 1421590 h 1598104"/>
                <a:gd name="connsiteX0" fmla="*/ 103 w 2136625"/>
                <a:gd name="connsiteY0" fmla="*/ 1421590 h 1598104"/>
                <a:gd name="connsiteX1" fmla="*/ 1181781 w 2136625"/>
                <a:gd name="connsiteY1" fmla="*/ 0 h 1598104"/>
                <a:gd name="connsiteX2" fmla="*/ 2136625 w 2136625"/>
                <a:gd name="connsiteY2" fmla="*/ 0 h 1598104"/>
                <a:gd name="connsiteX3" fmla="*/ 931431 w 2136625"/>
                <a:gd name="connsiteY3" fmla="*/ 1598104 h 1598104"/>
                <a:gd name="connsiteX4" fmla="*/ 173189 w 2136625"/>
                <a:gd name="connsiteY4" fmla="*/ 1593944 h 1598104"/>
                <a:gd name="connsiteX5" fmla="*/ 103 w 2136625"/>
                <a:gd name="connsiteY5" fmla="*/ 1421590 h 1598104"/>
                <a:gd name="connsiteX0" fmla="*/ 0 w 2136522"/>
                <a:gd name="connsiteY0" fmla="*/ 1421590 h 1598104"/>
                <a:gd name="connsiteX1" fmla="*/ 1181678 w 2136522"/>
                <a:gd name="connsiteY1" fmla="*/ 0 h 1598104"/>
                <a:gd name="connsiteX2" fmla="*/ 2136522 w 2136522"/>
                <a:gd name="connsiteY2" fmla="*/ 0 h 1598104"/>
                <a:gd name="connsiteX3" fmla="*/ 931328 w 2136522"/>
                <a:gd name="connsiteY3" fmla="*/ 1598104 h 1598104"/>
                <a:gd name="connsiteX4" fmla="*/ 173086 w 2136522"/>
                <a:gd name="connsiteY4" fmla="*/ 1593944 h 1598104"/>
                <a:gd name="connsiteX5" fmla="*/ 0 w 2136522"/>
                <a:gd name="connsiteY5" fmla="*/ 1421590 h 1598104"/>
                <a:gd name="connsiteX0" fmla="*/ 0 w 2136522"/>
                <a:gd name="connsiteY0" fmla="*/ 1421590 h 1598104"/>
                <a:gd name="connsiteX1" fmla="*/ 1181678 w 2136522"/>
                <a:gd name="connsiteY1" fmla="*/ 0 h 1598104"/>
                <a:gd name="connsiteX2" fmla="*/ 2136522 w 2136522"/>
                <a:gd name="connsiteY2" fmla="*/ 0 h 1598104"/>
                <a:gd name="connsiteX3" fmla="*/ 931328 w 2136522"/>
                <a:gd name="connsiteY3" fmla="*/ 1598104 h 1598104"/>
                <a:gd name="connsiteX4" fmla="*/ 173086 w 2136522"/>
                <a:gd name="connsiteY4" fmla="*/ 1593944 h 1598104"/>
                <a:gd name="connsiteX5" fmla="*/ 0 w 2136522"/>
                <a:gd name="connsiteY5" fmla="*/ 1421590 h 1598104"/>
                <a:gd name="connsiteX0" fmla="*/ 0 w 2136522"/>
                <a:gd name="connsiteY0" fmla="*/ 1421590 h 1605886"/>
                <a:gd name="connsiteX1" fmla="*/ 1181678 w 2136522"/>
                <a:gd name="connsiteY1" fmla="*/ 0 h 1605886"/>
                <a:gd name="connsiteX2" fmla="*/ 2136522 w 2136522"/>
                <a:gd name="connsiteY2" fmla="*/ 0 h 1605886"/>
                <a:gd name="connsiteX3" fmla="*/ 931328 w 2136522"/>
                <a:gd name="connsiteY3" fmla="*/ 1598104 h 1605886"/>
                <a:gd name="connsiteX4" fmla="*/ 173086 w 2136522"/>
                <a:gd name="connsiteY4" fmla="*/ 1593944 h 1605886"/>
                <a:gd name="connsiteX5" fmla="*/ 0 w 2136522"/>
                <a:gd name="connsiteY5" fmla="*/ 1421590 h 1605886"/>
                <a:gd name="connsiteX0" fmla="*/ 379 w 2136901"/>
                <a:gd name="connsiteY0" fmla="*/ 1421590 h 1598104"/>
                <a:gd name="connsiteX1" fmla="*/ 1182057 w 2136901"/>
                <a:gd name="connsiteY1" fmla="*/ 0 h 1598104"/>
                <a:gd name="connsiteX2" fmla="*/ 2136901 w 2136901"/>
                <a:gd name="connsiteY2" fmla="*/ 0 h 1598104"/>
                <a:gd name="connsiteX3" fmla="*/ 931707 w 2136901"/>
                <a:gd name="connsiteY3" fmla="*/ 1598104 h 1598104"/>
                <a:gd name="connsiteX4" fmla="*/ 173465 w 2136901"/>
                <a:gd name="connsiteY4" fmla="*/ 1593944 h 1598104"/>
                <a:gd name="connsiteX5" fmla="*/ 379 w 2136901"/>
                <a:gd name="connsiteY5" fmla="*/ 1421590 h 1598104"/>
                <a:gd name="connsiteX0" fmla="*/ 379 w 2136901"/>
                <a:gd name="connsiteY0" fmla="*/ 1421590 h 1598104"/>
                <a:gd name="connsiteX1" fmla="*/ 1182057 w 2136901"/>
                <a:gd name="connsiteY1" fmla="*/ 0 h 1598104"/>
                <a:gd name="connsiteX2" fmla="*/ 2136901 w 2136901"/>
                <a:gd name="connsiteY2" fmla="*/ 0 h 1598104"/>
                <a:gd name="connsiteX3" fmla="*/ 931707 w 2136901"/>
                <a:gd name="connsiteY3" fmla="*/ 1598104 h 1598104"/>
                <a:gd name="connsiteX4" fmla="*/ 173465 w 2136901"/>
                <a:gd name="connsiteY4" fmla="*/ 1593944 h 1598104"/>
                <a:gd name="connsiteX5" fmla="*/ 379 w 2136901"/>
                <a:gd name="connsiteY5" fmla="*/ 1421590 h 1598104"/>
                <a:gd name="connsiteX0" fmla="*/ 379 w 2136901"/>
                <a:gd name="connsiteY0" fmla="*/ 1421590 h 1598104"/>
                <a:gd name="connsiteX1" fmla="*/ 1182057 w 2136901"/>
                <a:gd name="connsiteY1" fmla="*/ 0 h 1598104"/>
                <a:gd name="connsiteX2" fmla="*/ 2136901 w 2136901"/>
                <a:gd name="connsiteY2" fmla="*/ 0 h 1598104"/>
                <a:gd name="connsiteX3" fmla="*/ 931707 w 2136901"/>
                <a:gd name="connsiteY3" fmla="*/ 1598104 h 1598104"/>
                <a:gd name="connsiteX4" fmla="*/ 173465 w 2136901"/>
                <a:gd name="connsiteY4" fmla="*/ 1593944 h 1598104"/>
                <a:gd name="connsiteX5" fmla="*/ 379 w 2136901"/>
                <a:gd name="connsiteY5" fmla="*/ 1421590 h 1598104"/>
                <a:gd name="connsiteX0" fmla="*/ 175 w 2136697"/>
                <a:gd name="connsiteY0" fmla="*/ 1421590 h 1598104"/>
                <a:gd name="connsiteX1" fmla="*/ 1181853 w 2136697"/>
                <a:gd name="connsiteY1" fmla="*/ 0 h 1598104"/>
                <a:gd name="connsiteX2" fmla="*/ 2136697 w 2136697"/>
                <a:gd name="connsiteY2" fmla="*/ 0 h 1598104"/>
                <a:gd name="connsiteX3" fmla="*/ 931503 w 2136697"/>
                <a:gd name="connsiteY3" fmla="*/ 1598104 h 1598104"/>
                <a:gd name="connsiteX4" fmla="*/ 173261 w 2136697"/>
                <a:gd name="connsiteY4" fmla="*/ 1593944 h 1598104"/>
                <a:gd name="connsiteX5" fmla="*/ 175 w 2136697"/>
                <a:gd name="connsiteY5" fmla="*/ 1421590 h 1598104"/>
                <a:gd name="connsiteX0" fmla="*/ 175 w 2136697"/>
                <a:gd name="connsiteY0" fmla="*/ 1421590 h 1598104"/>
                <a:gd name="connsiteX1" fmla="*/ 1181853 w 2136697"/>
                <a:gd name="connsiteY1" fmla="*/ 0 h 1598104"/>
                <a:gd name="connsiteX2" fmla="*/ 2136697 w 2136697"/>
                <a:gd name="connsiteY2" fmla="*/ 0 h 1598104"/>
                <a:gd name="connsiteX3" fmla="*/ 931503 w 2136697"/>
                <a:gd name="connsiteY3" fmla="*/ 1598104 h 1598104"/>
                <a:gd name="connsiteX4" fmla="*/ 173261 w 2136697"/>
                <a:gd name="connsiteY4" fmla="*/ 1593944 h 1598104"/>
                <a:gd name="connsiteX5" fmla="*/ 175 w 2136697"/>
                <a:gd name="connsiteY5" fmla="*/ 1421590 h 1598104"/>
                <a:gd name="connsiteX0" fmla="*/ 175 w 2136697"/>
                <a:gd name="connsiteY0" fmla="*/ 1421590 h 1598104"/>
                <a:gd name="connsiteX1" fmla="*/ 1181853 w 2136697"/>
                <a:gd name="connsiteY1" fmla="*/ 0 h 1598104"/>
                <a:gd name="connsiteX2" fmla="*/ 2136697 w 2136697"/>
                <a:gd name="connsiteY2" fmla="*/ 0 h 1598104"/>
                <a:gd name="connsiteX3" fmla="*/ 931503 w 2136697"/>
                <a:gd name="connsiteY3" fmla="*/ 1598104 h 1598104"/>
                <a:gd name="connsiteX4" fmla="*/ 173261 w 2136697"/>
                <a:gd name="connsiteY4" fmla="*/ 1593944 h 1598104"/>
                <a:gd name="connsiteX5" fmla="*/ 175 w 2136697"/>
                <a:gd name="connsiteY5" fmla="*/ 1421590 h 1598104"/>
                <a:gd name="connsiteX0" fmla="*/ 175 w 2136697"/>
                <a:gd name="connsiteY0" fmla="*/ 1421590 h 1624516"/>
                <a:gd name="connsiteX1" fmla="*/ 1181853 w 2136697"/>
                <a:gd name="connsiteY1" fmla="*/ 0 h 1624516"/>
                <a:gd name="connsiteX2" fmla="*/ 2136697 w 2136697"/>
                <a:gd name="connsiteY2" fmla="*/ 0 h 1624516"/>
                <a:gd name="connsiteX3" fmla="*/ 931503 w 2136697"/>
                <a:gd name="connsiteY3" fmla="*/ 1598104 h 1624516"/>
                <a:gd name="connsiteX4" fmla="*/ 173261 w 2136697"/>
                <a:gd name="connsiteY4" fmla="*/ 1593944 h 1624516"/>
                <a:gd name="connsiteX5" fmla="*/ 175 w 2136697"/>
                <a:gd name="connsiteY5" fmla="*/ 1421590 h 1624516"/>
                <a:gd name="connsiteX0" fmla="*/ 175 w 2136697"/>
                <a:gd name="connsiteY0" fmla="*/ 1421590 h 1615756"/>
                <a:gd name="connsiteX1" fmla="*/ 1181853 w 2136697"/>
                <a:gd name="connsiteY1" fmla="*/ 0 h 1615756"/>
                <a:gd name="connsiteX2" fmla="*/ 2136697 w 2136697"/>
                <a:gd name="connsiteY2" fmla="*/ 0 h 1615756"/>
                <a:gd name="connsiteX3" fmla="*/ 931503 w 2136697"/>
                <a:gd name="connsiteY3" fmla="*/ 1598104 h 1615756"/>
                <a:gd name="connsiteX4" fmla="*/ 173261 w 2136697"/>
                <a:gd name="connsiteY4" fmla="*/ 1593944 h 1615756"/>
                <a:gd name="connsiteX5" fmla="*/ 175 w 2136697"/>
                <a:gd name="connsiteY5" fmla="*/ 1421590 h 1615756"/>
                <a:gd name="connsiteX0" fmla="*/ 175 w 2136697"/>
                <a:gd name="connsiteY0" fmla="*/ 1421590 h 1604305"/>
                <a:gd name="connsiteX1" fmla="*/ 1181853 w 2136697"/>
                <a:gd name="connsiteY1" fmla="*/ 0 h 1604305"/>
                <a:gd name="connsiteX2" fmla="*/ 2136697 w 2136697"/>
                <a:gd name="connsiteY2" fmla="*/ 0 h 1604305"/>
                <a:gd name="connsiteX3" fmla="*/ 934795 w 2136697"/>
                <a:gd name="connsiteY3" fmla="*/ 1581660 h 1604305"/>
                <a:gd name="connsiteX4" fmla="*/ 173261 w 2136697"/>
                <a:gd name="connsiteY4" fmla="*/ 1593944 h 1604305"/>
                <a:gd name="connsiteX5" fmla="*/ 175 w 2136697"/>
                <a:gd name="connsiteY5" fmla="*/ 1421590 h 1604305"/>
                <a:gd name="connsiteX0" fmla="*/ 175 w 2136697"/>
                <a:gd name="connsiteY0" fmla="*/ 1421590 h 1608521"/>
                <a:gd name="connsiteX1" fmla="*/ 1181853 w 2136697"/>
                <a:gd name="connsiteY1" fmla="*/ 0 h 1608521"/>
                <a:gd name="connsiteX2" fmla="*/ 2136697 w 2136697"/>
                <a:gd name="connsiteY2" fmla="*/ 0 h 1608521"/>
                <a:gd name="connsiteX3" fmla="*/ 934795 w 2136697"/>
                <a:gd name="connsiteY3" fmla="*/ 1581660 h 1608521"/>
                <a:gd name="connsiteX4" fmla="*/ 173261 w 2136697"/>
                <a:gd name="connsiteY4" fmla="*/ 1593944 h 1608521"/>
                <a:gd name="connsiteX5" fmla="*/ 175 w 2136697"/>
                <a:gd name="connsiteY5" fmla="*/ 1421590 h 1608521"/>
                <a:gd name="connsiteX0" fmla="*/ 175 w 2136697"/>
                <a:gd name="connsiteY0" fmla="*/ 1421590 h 1595941"/>
                <a:gd name="connsiteX1" fmla="*/ 1181853 w 2136697"/>
                <a:gd name="connsiteY1" fmla="*/ 0 h 1595941"/>
                <a:gd name="connsiteX2" fmla="*/ 2136697 w 2136697"/>
                <a:gd name="connsiteY2" fmla="*/ 0 h 1595941"/>
                <a:gd name="connsiteX3" fmla="*/ 951241 w 2136697"/>
                <a:gd name="connsiteY3" fmla="*/ 1555346 h 1595941"/>
                <a:gd name="connsiteX4" fmla="*/ 173261 w 2136697"/>
                <a:gd name="connsiteY4" fmla="*/ 1593944 h 1595941"/>
                <a:gd name="connsiteX5" fmla="*/ 175 w 2136697"/>
                <a:gd name="connsiteY5" fmla="*/ 1421590 h 1595941"/>
                <a:gd name="connsiteX0" fmla="*/ 175 w 2136697"/>
                <a:gd name="connsiteY0" fmla="*/ 1421590 h 1610638"/>
                <a:gd name="connsiteX1" fmla="*/ 1181853 w 2136697"/>
                <a:gd name="connsiteY1" fmla="*/ 0 h 1610638"/>
                <a:gd name="connsiteX2" fmla="*/ 2136697 w 2136697"/>
                <a:gd name="connsiteY2" fmla="*/ 0 h 1610638"/>
                <a:gd name="connsiteX3" fmla="*/ 951241 w 2136697"/>
                <a:gd name="connsiteY3" fmla="*/ 1555346 h 1610638"/>
                <a:gd name="connsiteX4" fmla="*/ 173261 w 2136697"/>
                <a:gd name="connsiteY4" fmla="*/ 1593944 h 1610638"/>
                <a:gd name="connsiteX5" fmla="*/ 175 w 2136697"/>
                <a:gd name="connsiteY5" fmla="*/ 1421590 h 1610638"/>
                <a:gd name="connsiteX0" fmla="*/ 175 w 2136697"/>
                <a:gd name="connsiteY0" fmla="*/ 1421590 h 1616000"/>
                <a:gd name="connsiteX1" fmla="*/ 1181853 w 2136697"/>
                <a:gd name="connsiteY1" fmla="*/ 0 h 1616000"/>
                <a:gd name="connsiteX2" fmla="*/ 2136697 w 2136697"/>
                <a:gd name="connsiteY2" fmla="*/ 0 h 1616000"/>
                <a:gd name="connsiteX3" fmla="*/ 951241 w 2136697"/>
                <a:gd name="connsiteY3" fmla="*/ 1555346 h 1616000"/>
                <a:gd name="connsiteX4" fmla="*/ 173261 w 2136697"/>
                <a:gd name="connsiteY4" fmla="*/ 1593944 h 1616000"/>
                <a:gd name="connsiteX5" fmla="*/ 175 w 2136697"/>
                <a:gd name="connsiteY5" fmla="*/ 1421590 h 1616000"/>
                <a:gd name="connsiteX0" fmla="*/ 175 w 2136697"/>
                <a:gd name="connsiteY0" fmla="*/ 1421590 h 1621935"/>
                <a:gd name="connsiteX1" fmla="*/ 1181853 w 2136697"/>
                <a:gd name="connsiteY1" fmla="*/ 0 h 1621935"/>
                <a:gd name="connsiteX2" fmla="*/ 2136697 w 2136697"/>
                <a:gd name="connsiteY2" fmla="*/ 0 h 1621935"/>
                <a:gd name="connsiteX3" fmla="*/ 951241 w 2136697"/>
                <a:gd name="connsiteY3" fmla="*/ 1555346 h 1621935"/>
                <a:gd name="connsiteX4" fmla="*/ 176550 w 2136697"/>
                <a:gd name="connsiteY4" fmla="*/ 1607103 h 1621935"/>
                <a:gd name="connsiteX5" fmla="*/ 175 w 2136697"/>
                <a:gd name="connsiteY5" fmla="*/ 1421590 h 1621935"/>
                <a:gd name="connsiteX0" fmla="*/ 175 w 2136697"/>
                <a:gd name="connsiteY0" fmla="*/ 1421590 h 1612307"/>
                <a:gd name="connsiteX1" fmla="*/ 1181853 w 2136697"/>
                <a:gd name="connsiteY1" fmla="*/ 0 h 1612307"/>
                <a:gd name="connsiteX2" fmla="*/ 2136697 w 2136697"/>
                <a:gd name="connsiteY2" fmla="*/ 0 h 1612307"/>
                <a:gd name="connsiteX3" fmla="*/ 964398 w 2136697"/>
                <a:gd name="connsiteY3" fmla="*/ 1532321 h 1612307"/>
                <a:gd name="connsiteX4" fmla="*/ 176550 w 2136697"/>
                <a:gd name="connsiteY4" fmla="*/ 1607103 h 1612307"/>
                <a:gd name="connsiteX5" fmla="*/ 175 w 2136697"/>
                <a:gd name="connsiteY5" fmla="*/ 1421590 h 1612307"/>
                <a:gd name="connsiteX0" fmla="*/ 175 w 2136697"/>
                <a:gd name="connsiteY0" fmla="*/ 1421590 h 1620507"/>
                <a:gd name="connsiteX1" fmla="*/ 1181853 w 2136697"/>
                <a:gd name="connsiteY1" fmla="*/ 0 h 1620507"/>
                <a:gd name="connsiteX2" fmla="*/ 2136697 w 2136697"/>
                <a:gd name="connsiteY2" fmla="*/ 0 h 1620507"/>
                <a:gd name="connsiteX3" fmla="*/ 964398 w 2136697"/>
                <a:gd name="connsiteY3" fmla="*/ 1532321 h 1620507"/>
                <a:gd name="connsiteX4" fmla="*/ 176550 w 2136697"/>
                <a:gd name="connsiteY4" fmla="*/ 1607103 h 1620507"/>
                <a:gd name="connsiteX5" fmla="*/ 175 w 2136697"/>
                <a:gd name="connsiteY5" fmla="*/ 1421590 h 1620507"/>
                <a:gd name="connsiteX0" fmla="*/ 175 w 2136697"/>
                <a:gd name="connsiteY0" fmla="*/ 1422384 h 1621301"/>
                <a:gd name="connsiteX1" fmla="*/ 1181853 w 2136697"/>
                <a:gd name="connsiteY1" fmla="*/ 794 h 1621301"/>
                <a:gd name="connsiteX2" fmla="*/ 1893612 w 2136697"/>
                <a:gd name="connsiteY2" fmla="*/ 0 h 1621301"/>
                <a:gd name="connsiteX3" fmla="*/ 2136697 w 2136697"/>
                <a:gd name="connsiteY3" fmla="*/ 794 h 1621301"/>
                <a:gd name="connsiteX4" fmla="*/ 964398 w 2136697"/>
                <a:gd name="connsiteY4" fmla="*/ 1533115 h 1621301"/>
                <a:gd name="connsiteX5" fmla="*/ 176550 w 2136697"/>
                <a:gd name="connsiteY5" fmla="*/ 1607897 h 1621301"/>
                <a:gd name="connsiteX6" fmla="*/ 175 w 2136697"/>
                <a:gd name="connsiteY6" fmla="*/ 1422384 h 1621301"/>
                <a:gd name="connsiteX0" fmla="*/ 175 w 2067623"/>
                <a:gd name="connsiteY0" fmla="*/ 1422384 h 1621301"/>
                <a:gd name="connsiteX1" fmla="*/ 1181853 w 2067623"/>
                <a:gd name="connsiteY1" fmla="*/ 794 h 1621301"/>
                <a:gd name="connsiteX2" fmla="*/ 1893612 w 2067623"/>
                <a:gd name="connsiteY2" fmla="*/ 0 h 1621301"/>
                <a:gd name="connsiteX3" fmla="*/ 2067623 w 2067623"/>
                <a:gd name="connsiteY3" fmla="*/ 115917 h 1621301"/>
                <a:gd name="connsiteX4" fmla="*/ 964398 w 2067623"/>
                <a:gd name="connsiteY4" fmla="*/ 1533115 h 1621301"/>
                <a:gd name="connsiteX5" fmla="*/ 176550 w 2067623"/>
                <a:gd name="connsiteY5" fmla="*/ 1607897 h 1621301"/>
                <a:gd name="connsiteX6" fmla="*/ 175 w 2067623"/>
                <a:gd name="connsiteY6" fmla="*/ 1422384 h 1621301"/>
                <a:gd name="connsiteX0" fmla="*/ 175 w 2073421"/>
                <a:gd name="connsiteY0" fmla="*/ 1422384 h 1621301"/>
                <a:gd name="connsiteX1" fmla="*/ 1181853 w 2073421"/>
                <a:gd name="connsiteY1" fmla="*/ 794 h 1621301"/>
                <a:gd name="connsiteX2" fmla="*/ 1893612 w 2073421"/>
                <a:gd name="connsiteY2" fmla="*/ 0 h 1621301"/>
                <a:gd name="connsiteX3" fmla="*/ 2067623 w 2073421"/>
                <a:gd name="connsiteY3" fmla="*/ 115917 h 1621301"/>
                <a:gd name="connsiteX4" fmla="*/ 964398 w 2073421"/>
                <a:gd name="connsiteY4" fmla="*/ 1533115 h 1621301"/>
                <a:gd name="connsiteX5" fmla="*/ 176550 w 2073421"/>
                <a:gd name="connsiteY5" fmla="*/ 1607897 h 1621301"/>
                <a:gd name="connsiteX6" fmla="*/ 175 w 2073421"/>
                <a:gd name="connsiteY6" fmla="*/ 1422384 h 1621301"/>
                <a:gd name="connsiteX0" fmla="*/ 175 w 2079798"/>
                <a:gd name="connsiteY0" fmla="*/ 1422384 h 1621301"/>
                <a:gd name="connsiteX1" fmla="*/ 1181853 w 2079798"/>
                <a:gd name="connsiteY1" fmla="*/ 794 h 1621301"/>
                <a:gd name="connsiteX2" fmla="*/ 1893612 w 2079798"/>
                <a:gd name="connsiteY2" fmla="*/ 0 h 1621301"/>
                <a:gd name="connsiteX3" fmla="*/ 2074201 w 2079798"/>
                <a:gd name="connsiteY3" fmla="*/ 155388 h 1621301"/>
                <a:gd name="connsiteX4" fmla="*/ 964398 w 2079798"/>
                <a:gd name="connsiteY4" fmla="*/ 1533115 h 1621301"/>
                <a:gd name="connsiteX5" fmla="*/ 176550 w 2079798"/>
                <a:gd name="connsiteY5" fmla="*/ 1607897 h 1621301"/>
                <a:gd name="connsiteX6" fmla="*/ 175 w 2079798"/>
                <a:gd name="connsiteY6" fmla="*/ 1422384 h 1621301"/>
                <a:gd name="connsiteX0" fmla="*/ 175 w 2086273"/>
                <a:gd name="connsiteY0" fmla="*/ 1422384 h 1621301"/>
                <a:gd name="connsiteX1" fmla="*/ 1181853 w 2086273"/>
                <a:gd name="connsiteY1" fmla="*/ 794 h 1621301"/>
                <a:gd name="connsiteX2" fmla="*/ 1893612 w 2086273"/>
                <a:gd name="connsiteY2" fmla="*/ 0 h 1621301"/>
                <a:gd name="connsiteX3" fmla="*/ 2074201 w 2086273"/>
                <a:gd name="connsiteY3" fmla="*/ 155388 h 1621301"/>
                <a:gd name="connsiteX4" fmla="*/ 964398 w 2086273"/>
                <a:gd name="connsiteY4" fmla="*/ 1533115 h 1621301"/>
                <a:gd name="connsiteX5" fmla="*/ 176550 w 2086273"/>
                <a:gd name="connsiteY5" fmla="*/ 1607897 h 1621301"/>
                <a:gd name="connsiteX6" fmla="*/ 175 w 2086273"/>
                <a:gd name="connsiteY6" fmla="*/ 1422384 h 1621301"/>
                <a:gd name="connsiteX0" fmla="*/ 175 w 2086273"/>
                <a:gd name="connsiteY0" fmla="*/ 1422384 h 1621301"/>
                <a:gd name="connsiteX1" fmla="*/ 1181853 w 2086273"/>
                <a:gd name="connsiteY1" fmla="*/ 794 h 1621301"/>
                <a:gd name="connsiteX2" fmla="*/ 1893612 w 2086273"/>
                <a:gd name="connsiteY2" fmla="*/ 0 h 1621301"/>
                <a:gd name="connsiteX3" fmla="*/ 2074201 w 2086273"/>
                <a:gd name="connsiteY3" fmla="*/ 155388 h 1621301"/>
                <a:gd name="connsiteX4" fmla="*/ 964398 w 2086273"/>
                <a:gd name="connsiteY4" fmla="*/ 1533115 h 1621301"/>
                <a:gd name="connsiteX5" fmla="*/ 176550 w 2086273"/>
                <a:gd name="connsiteY5" fmla="*/ 1607897 h 1621301"/>
                <a:gd name="connsiteX6" fmla="*/ 175 w 2086273"/>
                <a:gd name="connsiteY6" fmla="*/ 1422384 h 1621301"/>
                <a:gd name="connsiteX0" fmla="*/ 175 w 2088520"/>
                <a:gd name="connsiteY0" fmla="*/ 1422384 h 1621301"/>
                <a:gd name="connsiteX1" fmla="*/ 1181853 w 2088520"/>
                <a:gd name="connsiteY1" fmla="*/ 794 h 1621301"/>
                <a:gd name="connsiteX2" fmla="*/ 1893612 w 2088520"/>
                <a:gd name="connsiteY2" fmla="*/ 0 h 1621301"/>
                <a:gd name="connsiteX3" fmla="*/ 2074201 w 2088520"/>
                <a:gd name="connsiteY3" fmla="*/ 155388 h 1621301"/>
                <a:gd name="connsiteX4" fmla="*/ 964398 w 2088520"/>
                <a:gd name="connsiteY4" fmla="*/ 1533115 h 1621301"/>
                <a:gd name="connsiteX5" fmla="*/ 176550 w 2088520"/>
                <a:gd name="connsiteY5" fmla="*/ 1607897 h 1621301"/>
                <a:gd name="connsiteX6" fmla="*/ 175 w 2088520"/>
                <a:gd name="connsiteY6" fmla="*/ 1422384 h 1621301"/>
                <a:gd name="connsiteX0" fmla="*/ 175 w 2075561"/>
                <a:gd name="connsiteY0" fmla="*/ 1422384 h 1621301"/>
                <a:gd name="connsiteX1" fmla="*/ 1181853 w 2075561"/>
                <a:gd name="connsiteY1" fmla="*/ 794 h 1621301"/>
                <a:gd name="connsiteX2" fmla="*/ 1893612 w 2075561"/>
                <a:gd name="connsiteY2" fmla="*/ 0 h 1621301"/>
                <a:gd name="connsiteX3" fmla="*/ 2061048 w 2075561"/>
                <a:gd name="connsiteY3" fmla="*/ 145520 h 1621301"/>
                <a:gd name="connsiteX4" fmla="*/ 964398 w 2075561"/>
                <a:gd name="connsiteY4" fmla="*/ 1533115 h 1621301"/>
                <a:gd name="connsiteX5" fmla="*/ 176550 w 2075561"/>
                <a:gd name="connsiteY5" fmla="*/ 1607897 h 1621301"/>
                <a:gd name="connsiteX6" fmla="*/ 175 w 2075561"/>
                <a:gd name="connsiteY6" fmla="*/ 1422384 h 1621301"/>
                <a:gd name="connsiteX0" fmla="*/ 175 w 2088524"/>
                <a:gd name="connsiteY0" fmla="*/ 1422384 h 1621301"/>
                <a:gd name="connsiteX1" fmla="*/ 1181853 w 2088524"/>
                <a:gd name="connsiteY1" fmla="*/ 794 h 1621301"/>
                <a:gd name="connsiteX2" fmla="*/ 1893612 w 2088524"/>
                <a:gd name="connsiteY2" fmla="*/ 0 h 1621301"/>
                <a:gd name="connsiteX3" fmla="*/ 2074205 w 2088524"/>
                <a:gd name="connsiteY3" fmla="*/ 214594 h 1621301"/>
                <a:gd name="connsiteX4" fmla="*/ 964398 w 2088524"/>
                <a:gd name="connsiteY4" fmla="*/ 1533115 h 1621301"/>
                <a:gd name="connsiteX5" fmla="*/ 176550 w 2088524"/>
                <a:gd name="connsiteY5" fmla="*/ 1607897 h 1621301"/>
                <a:gd name="connsiteX6" fmla="*/ 175 w 2088524"/>
                <a:gd name="connsiteY6" fmla="*/ 1422384 h 1621301"/>
                <a:gd name="connsiteX0" fmla="*/ 175 w 2088524"/>
                <a:gd name="connsiteY0" fmla="*/ 1422384 h 1621301"/>
                <a:gd name="connsiteX1" fmla="*/ 1181853 w 2088524"/>
                <a:gd name="connsiteY1" fmla="*/ 794 h 1621301"/>
                <a:gd name="connsiteX2" fmla="*/ 1893612 w 2088524"/>
                <a:gd name="connsiteY2" fmla="*/ 0 h 1621301"/>
                <a:gd name="connsiteX3" fmla="*/ 2074205 w 2088524"/>
                <a:gd name="connsiteY3" fmla="*/ 214594 h 1621301"/>
                <a:gd name="connsiteX4" fmla="*/ 964398 w 2088524"/>
                <a:gd name="connsiteY4" fmla="*/ 1533115 h 1621301"/>
                <a:gd name="connsiteX5" fmla="*/ 176550 w 2088524"/>
                <a:gd name="connsiteY5" fmla="*/ 1607897 h 1621301"/>
                <a:gd name="connsiteX6" fmla="*/ 175 w 2088524"/>
                <a:gd name="connsiteY6" fmla="*/ 1422384 h 1621301"/>
                <a:gd name="connsiteX0" fmla="*/ 175 w 2074539"/>
                <a:gd name="connsiteY0" fmla="*/ 1422384 h 1621301"/>
                <a:gd name="connsiteX1" fmla="*/ 1181853 w 2074539"/>
                <a:gd name="connsiteY1" fmla="*/ 794 h 1621301"/>
                <a:gd name="connsiteX2" fmla="*/ 1893612 w 2074539"/>
                <a:gd name="connsiteY2" fmla="*/ 0 h 1621301"/>
                <a:gd name="connsiteX3" fmla="*/ 2074205 w 2074539"/>
                <a:gd name="connsiteY3" fmla="*/ 214594 h 1621301"/>
                <a:gd name="connsiteX4" fmla="*/ 964398 w 2074539"/>
                <a:gd name="connsiteY4" fmla="*/ 1533115 h 1621301"/>
                <a:gd name="connsiteX5" fmla="*/ 176550 w 2074539"/>
                <a:gd name="connsiteY5" fmla="*/ 1607897 h 1621301"/>
                <a:gd name="connsiteX6" fmla="*/ 175 w 2074539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3822 h 1622739"/>
                <a:gd name="connsiteX1" fmla="*/ 1181853 w 2074205"/>
                <a:gd name="connsiteY1" fmla="*/ 2232 h 1622739"/>
                <a:gd name="connsiteX2" fmla="*/ 1893612 w 2074205"/>
                <a:gd name="connsiteY2" fmla="*/ 1438 h 1622739"/>
                <a:gd name="connsiteX3" fmla="*/ 2074205 w 2074205"/>
                <a:gd name="connsiteY3" fmla="*/ 216032 h 1622739"/>
                <a:gd name="connsiteX4" fmla="*/ 964398 w 2074205"/>
                <a:gd name="connsiteY4" fmla="*/ 1534553 h 1622739"/>
                <a:gd name="connsiteX5" fmla="*/ 176550 w 2074205"/>
                <a:gd name="connsiteY5" fmla="*/ 1609335 h 1622739"/>
                <a:gd name="connsiteX6" fmla="*/ 175 w 2074205"/>
                <a:gd name="connsiteY6" fmla="*/ 1423822 h 1622739"/>
                <a:gd name="connsiteX0" fmla="*/ 175 w 2074205"/>
                <a:gd name="connsiteY0" fmla="*/ 1424365 h 1623282"/>
                <a:gd name="connsiteX1" fmla="*/ 1181853 w 2074205"/>
                <a:gd name="connsiteY1" fmla="*/ 2775 h 1623282"/>
                <a:gd name="connsiteX2" fmla="*/ 1893612 w 2074205"/>
                <a:gd name="connsiteY2" fmla="*/ 1981 h 1623282"/>
                <a:gd name="connsiteX3" fmla="*/ 2074205 w 2074205"/>
                <a:gd name="connsiteY3" fmla="*/ 216575 h 1623282"/>
                <a:gd name="connsiteX4" fmla="*/ 964398 w 2074205"/>
                <a:gd name="connsiteY4" fmla="*/ 1535096 h 1623282"/>
                <a:gd name="connsiteX5" fmla="*/ 176550 w 2074205"/>
                <a:gd name="connsiteY5" fmla="*/ 1609878 h 1623282"/>
                <a:gd name="connsiteX6" fmla="*/ 175 w 2074205"/>
                <a:gd name="connsiteY6" fmla="*/ 1424365 h 1623282"/>
                <a:gd name="connsiteX0" fmla="*/ 175 w 2074205"/>
                <a:gd name="connsiteY0" fmla="*/ 1424365 h 1623282"/>
                <a:gd name="connsiteX1" fmla="*/ 1181853 w 2074205"/>
                <a:gd name="connsiteY1" fmla="*/ 2775 h 1623282"/>
                <a:gd name="connsiteX2" fmla="*/ 1893612 w 2074205"/>
                <a:gd name="connsiteY2" fmla="*/ 1981 h 1623282"/>
                <a:gd name="connsiteX3" fmla="*/ 2074205 w 2074205"/>
                <a:gd name="connsiteY3" fmla="*/ 216575 h 1623282"/>
                <a:gd name="connsiteX4" fmla="*/ 964398 w 2074205"/>
                <a:gd name="connsiteY4" fmla="*/ 1535096 h 1623282"/>
                <a:gd name="connsiteX5" fmla="*/ 176550 w 2074205"/>
                <a:gd name="connsiteY5" fmla="*/ 1609878 h 1623282"/>
                <a:gd name="connsiteX6" fmla="*/ 175 w 2074205"/>
                <a:gd name="connsiteY6" fmla="*/ 1424365 h 1623282"/>
                <a:gd name="connsiteX0" fmla="*/ 133 w 2074163"/>
                <a:gd name="connsiteY0" fmla="*/ 1424365 h 1623282"/>
                <a:gd name="connsiteX1" fmla="*/ 1181811 w 2074163"/>
                <a:gd name="connsiteY1" fmla="*/ 2775 h 1623282"/>
                <a:gd name="connsiteX2" fmla="*/ 1893570 w 2074163"/>
                <a:gd name="connsiteY2" fmla="*/ 1981 h 1623282"/>
                <a:gd name="connsiteX3" fmla="*/ 2074163 w 2074163"/>
                <a:gd name="connsiteY3" fmla="*/ 216575 h 1623282"/>
                <a:gd name="connsiteX4" fmla="*/ 964356 w 2074163"/>
                <a:gd name="connsiteY4" fmla="*/ 1535096 h 1623282"/>
                <a:gd name="connsiteX5" fmla="*/ 176508 w 2074163"/>
                <a:gd name="connsiteY5" fmla="*/ 1609878 h 1623282"/>
                <a:gd name="connsiteX6" fmla="*/ 133 w 2074163"/>
                <a:gd name="connsiteY6" fmla="*/ 1424365 h 1623282"/>
                <a:gd name="connsiteX0" fmla="*/ 133 w 2074163"/>
                <a:gd name="connsiteY0" fmla="*/ 1424365 h 1623282"/>
                <a:gd name="connsiteX1" fmla="*/ 1181811 w 2074163"/>
                <a:gd name="connsiteY1" fmla="*/ 2775 h 1623282"/>
                <a:gd name="connsiteX2" fmla="*/ 1893570 w 2074163"/>
                <a:gd name="connsiteY2" fmla="*/ 1981 h 1623282"/>
                <a:gd name="connsiteX3" fmla="*/ 2074163 w 2074163"/>
                <a:gd name="connsiteY3" fmla="*/ 216575 h 1623282"/>
                <a:gd name="connsiteX4" fmla="*/ 964356 w 2074163"/>
                <a:gd name="connsiteY4" fmla="*/ 1535096 h 1623282"/>
                <a:gd name="connsiteX5" fmla="*/ 176508 w 2074163"/>
                <a:gd name="connsiteY5" fmla="*/ 1609878 h 1623282"/>
                <a:gd name="connsiteX6" fmla="*/ 133 w 2074163"/>
                <a:gd name="connsiteY6" fmla="*/ 1424365 h 1623282"/>
                <a:gd name="connsiteX0" fmla="*/ 135 w 2074165"/>
                <a:gd name="connsiteY0" fmla="*/ 1424365 h 1623282"/>
                <a:gd name="connsiteX1" fmla="*/ 1181813 w 2074165"/>
                <a:gd name="connsiteY1" fmla="*/ 2775 h 1623282"/>
                <a:gd name="connsiteX2" fmla="*/ 1893572 w 2074165"/>
                <a:gd name="connsiteY2" fmla="*/ 1981 h 1623282"/>
                <a:gd name="connsiteX3" fmla="*/ 2074165 w 2074165"/>
                <a:gd name="connsiteY3" fmla="*/ 216575 h 1623282"/>
                <a:gd name="connsiteX4" fmla="*/ 964358 w 2074165"/>
                <a:gd name="connsiteY4" fmla="*/ 1535096 h 1623282"/>
                <a:gd name="connsiteX5" fmla="*/ 176510 w 2074165"/>
                <a:gd name="connsiteY5" fmla="*/ 1609878 h 1623282"/>
                <a:gd name="connsiteX6" fmla="*/ 135 w 2074165"/>
                <a:gd name="connsiteY6" fmla="*/ 1424365 h 1623282"/>
                <a:gd name="connsiteX0" fmla="*/ 140 w 2074170"/>
                <a:gd name="connsiteY0" fmla="*/ 1424365 h 1623282"/>
                <a:gd name="connsiteX1" fmla="*/ 1181818 w 2074170"/>
                <a:gd name="connsiteY1" fmla="*/ 2775 h 1623282"/>
                <a:gd name="connsiteX2" fmla="*/ 1893577 w 2074170"/>
                <a:gd name="connsiteY2" fmla="*/ 1981 h 1623282"/>
                <a:gd name="connsiteX3" fmla="*/ 2074170 w 2074170"/>
                <a:gd name="connsiteY3" fmla="*/ 216575 h 1623282"/>
                <a:gd name="connsiteX4" fmla="*/ 964363 w 2074170"/>
                <a:gd name="connsiteY4" fmla="*/ 1535096 h 1623282"/>
                <a:gd name="connsiteX5" fmla="*/ 176515 w 2074170"/>
                <a:gd name="connsiteY5" fmla="*/ 1609878 h 1623282"/>
                <a:gd name="connsiteX6" fmla="*/ 140 w 2074170"/>
                <a:gd name="connsiteY6" fmla="*/ 1424365 h 1623282"/>
                <a:gd name="connsiteX0" fmla="*/ 143 w 2074173"/>
                <a:gd name="connsiteY0" fmla="*/ 1424365 h 1623282"/>
                <a:gd name="connsiteX1" fmla="*/ 1181821 w 2074173"/>
                <a:gd name="connsiteY1" fmla="*/ 2775 h 1623282"/>
                <a:gd name="connsiteX2" fmla="*/ 1893580 w 2074173"/>
                <a:gd name="connsiteY2" fmla="*/ 1981 h 1623282"/>
                <a:gd name="connsiteX3" fmla="*/ 2074173 w 2074173"/>
                <a:gd name="connsiteY3" fmla="*/ 216575 h 1623282"/>
                <a:gd name="connsiteX4" fmla="*/ 964366 w 2074173"/>
                <a:gd name="connsiteY4" fmla="*/ 1535096 h 1623282"/>
                <a:gd name="connsiteX5" fmla="*/ 176518 w 2074173"/>
                <a:gd name="connsiteY5" fmla="*/ 1609878 h 1623282"/>
                <a:gd name="connsiteX6" fmla="*/ 143 w 2074173"/>
                <a:gd name="connsiteY6" fmla="*/ 1424365 h 1623282"/>
                <a:gd name="connsiteX0" fmla="*/ 143 w 2074173"/>
                <a:gd name="connsiteY0" fmla="*/ 1424365 h 1630465"/>
                <a:gd name="connsiteX1" fmla="*/ 1181821 w 2074173"/>
                <a:gd name="connsiteY1" fmla="*/ 2775 h 1630465"/>
                <a:gd name="connsiteX2" fmla="*/ 1893580 w 2074173"/>
                <a:gd name="connsiteY2" fmla="*/ 1981 h 1630465"/>
                <a:gd name="connsiteX3" fmla="*/ 2074173 w 2074173"/>
                <a:gd name="connsiteY3" fmla="*/ 216575 h 1630465"/>
                <a:gd name="connsiteX4" fmla="*/ 964366 w 2074173"/>
                <a:gd name="connsiteY4" fmla="*/ 1535096 h 1630465"/>
                <a:gd name="connsiteX5" fmla="*/ 176518 w 2074173"/>
                <a:gd name="connsiteY5" fmla="*/ 1609878 h 1630465"/>
                <a:gd name="connsiteX6" fmla="*/ 143 w 2074173"/>
                <a:gd name="connsiteY6" fmla="*/ 1424365 h 1630465"/>
                <a:gd name="connsiteX0" fmla="*/ 143 w 2074173"/>
                <a:gd name="connsiteY0" fmla="*/ 1424365 h 1676501"/>
                <a:gd name="connsiteX1" fmla="*/ 1181821 w 2074173"/>
                <a:gd name="connsiteY1" fmla="*/ 2775 h 1676501"/>
                <a:gd name="connsiteX2" fmla="*/ 1893580 w 2074173"/>
                <a:gd name="connsiteY2" fmla="*/ 1981 h 1676501"/>
                <a:gd name="connsiteX3" fmla="*/ 2074173 w 2074173"/>
                <a:gd name="connsiteY3" fmla="*/ 216575 h 1676501"/>
                <a:gd name="connsiteX4" fmla="*/ 915028 w 2074173"/>
                <a:gd name="connsiteY4" fmla="*/ 1607459 h 1676501"/>
                <a:gd name="connsiteX5" fmla="*/ 176518 w 2074173"/>
                <a:gd name="connsiteY5" fmla="*/ 1609878 h 1676501"/>
                <a:gd name="connsiteX6" fmla="*/ 143 w 2074173"/>
                <a:gd name="connsiteY6" fmla="*/ 1424365 h 1676501"/>
                <a:gd name="connsiteX0" fmla="*/ 143 w 2074173"/>
                <a:gd name="connsiteY0" fmla="*/ 1424365 h 1612418"/>
                <a:gd name="connsiteX1" fmla="*/ 1181821 w 2074173"/>
                <a:gd name="connsiteY1" fmla="*/ 2775 h 1612418"/>
                <a:gd name="connsiteX2" fmla="*/ 1893580 w 2074173"/>
                <a:gd name="connsiteY2" fmla="*/ 1981 h 1612418"/>
                <a:gd name="connsiteX3" fmla="*/ 2074173 w 2074173"/>
                <a:gd name="connsiteY3" fmla="*/ 216575 h 1612418"/>
                <a:gd name="connsiteX4" fmla="*/ 915028 w 2074173"/>
                <a:gd name="connsiteY4" fmla="*/ 1607459 h 1612418"/>
                <a:gd name="connsiteX5" fmla="*/ 176518 w 2074173"/>
                <a:gd name="connsiteY5" fmla="*/ 1609878 h 1612418"/>
                <a:gd name="connsiteX6" fmla="*/ 143 w 2074173"/>
                <a:gd name="connsiteY6" fmla="*/ 1424365 h 1612418"/>
                <a:gd name="connsiteX0" fmla="*/ 143 w 2074173"/>
                <a:gd name="connsiteY0" fmla="*/ 1424365 h 1609996"/>
                <a:gd name="connsiteX1" fmla="*/ 1181821 w 2074173"/>
                <a:gd name="connsiteY1" fmla="*/ 2775 h 1609996"/>
                <a:gd name="connsiteX2" fmla="*/ 1893580 w 2074173"/>
                <a:gd name="connsiteY2" fmla="*/ 1981 h 1609996"/>
                <a:gd name="connsiteX3" fmla="*/ 2074173 w 2074173"/>
                <a:gd name="connsiteY3" fmla="*/ 216575 h 1609996"/>
                <a:gd name="connsiteX4" fmla="*/ 915028 w 2074173"/>
                <a:gd name="connsiteY4" fmla="*/ 1607459 h 1609996"/>
                <a:gd name="connsiteX5" fmla="*/ 176518 w 2074173"/>
                <a:gd name="connsiteY5" fmla="*/ 1609878 h 1609996"/>
                <a:gd name="connsiteX6" fmla="*/ 143 w 2074173"/>
                <a:gd name="connsiteY6" fmla="*/ 1424365 h 1609996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4198" h="1611075">
                  <a:moveTo>
                    <a:pt x="168" y="1425562"/>
                  </a:moveTo>
                  <a:cubicBezTo>
                    <a:pt x="-13747" y="2036916"/>
                    <a:pt x="948780" y="3379"/>
                    <a:pt x="1181846" y="3972"/>
                  </a:cubicBezTo>
                  <a:lnTo>
                    <a:pt x="1893605" y="3178"/>
                  </a:lnTo>
                  <a:cubicBezTo>
                    <a:pt x="1974634" y="8924"/>
                    <a:pt x="2072119" y="-57691"/>
                    <a:pt x="2074198" y="217772"/>
                  </a:cubicBezTo>
                  <a:cubicBezTo>
                    <a:pt x="2066085" y="-563017"/>
                    <a:pt x="1202760" y="1596748"/>
                    <a:pt x="915053" y="1608656"/>
                  </a:cubicBezTo>
                  <a:lnTo>
                    <a:pt x="176543" y="1611075"/>
                  </a:lnTo>
                  <a:cubicBezTo>
                    <a:pt x="87416" y="1598403"/>
                    <a:pt x="-4473" y="1617577"/>
                    <a:pt x="168" y="1425562"/>
                  </a:cubicBezTo>
                  <a:close/>
                </a:path>
              </a:pathLst>
            </a:custGeom>
            <a:gradFill>
              <a:gsLst>
                <a:gs pos="0">
                  <a:srgbClr val="60BED4">
                    <a:lumMod val="50000"/>
                  </a:srgbClr>
                </a:gs>
                <a:gs pos="50418">
                  <a:srgbClr val="60BED4"/>
                </a:gs>
                <a:gs pos="100000">
                  <a:srgbClr val="60BED4">
                    <a:lumMod val="50000"/>
                  </a:srgbClr>
                </a:gs>
              </a:gsLst>
              <a:lin ang="162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336" name="Group 749">
            <a:extLst>
              <a:ext uri="{FF2B5EF4-FFF2-40B4-BE49-F238E27FC236}">
                <a16:creationId xmlns:a16="http://schemas.microsoft.com/office/drawing/2014/main" xmlns="" id="{00699AF6-DBEA-4C02-B90A-18A6D7559170}"/>
              </a:ext>
            </a:extLst>
          </p:cNvPr>
          <p:cNvGrpSpPr/>
          <p:nvPr/>
        </p:nvGrpSpPr>
        <p:grpSpPr>
          <a:xfrm>
            <a:off x="6668935" y="4052786"/>
            <a:ext cx="2719472" cy="2530440"/>
            <a:chOff x="3994931" y="1473174"/>
            <a:chExt cx="4692302" cy="4366138"/>
          </a:xfrm>
        </p:grpSpPr>
        <p:sp>
          <p:nvSpPr>
            <p:cNvPr id="337" name="Oval 727">
              <a:extLst>
                <a:ext uri="{FF2B5EF4-FFF2-40B4-BE49-F238E27FC236}">
                  <a16:creationId xmlns:a16="http://schemas.microsoft.com/office/drawing/2014/main" xmlns="" id="{1621ADF3-2E5C-4EDC-A05B-56056EBC2047}"/>
                </a:ext>
              </a:extLst>
            </p:cNvPr>
            <p:cNvSpPr/>
            <p:nvPr/>
          </p:nvSpPr>
          <p:spPr>
            <a:xfrm>
              <a:off x="5941685" y="5447399"/>
              <a:ext cx="295546" cy="295546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endParaRPr>
            </a:p>
          </p:txBody>
        </p:sp>
        <p:grpSp>
          <p:nvGrpSpPr>
            <p:cNvPr id="338" name="Group 728">
              <a:extLst>
                <a:ext uri="{FF2B5EF4-FFF2-40B4-BE49-F238E27FC236}">
                  <a16:creationId xmlns:a16="http://schemas.microsoft.com/office/drawing/2014/main" xmlns="" id="{4C571D27-A911-4A9B-A3DE-903CB0FDD978}"/>
                </a:ext>
              </a:extLst>
            </p:cNvPr>
            <p:cNvGrpSpPr/>
            <p:nvPr/>
          </p:nvGrpSpPr>
          <p:grpSpPr>
            <a:xfrm>
              <a:off x="5502649" y="1473174"/>
              <a:ext cx="1184588" cy="760304"/>
              <a:chOff x="5502649" y="1473174"/>
              <a:chExt cx="1184588" cy="760304"/>
            </a:xfrm>
          </p:grpSpPr>
          <p:sp>
            <p:nvSpPr>
              <p:cNvPr id="355" name="Freeform 15">
                <a:extLst>
                  <a:ext uri="{FF2B5EF4-FFF2-40B4-BE49-F238E27FC236}">
                    <a16:creationId xmlns:a16="http://schemas.microsoft.com/office/drawing/2014/main" xmlns="" id="{27195F6B-681D-49E3-B142-60AE598D99EC}"/>
                  </a:ext>
                </a:extLst>
              </p:cNvPr>
              <p:cNvSpPr/>
              <p:nvPr/>
            </p:nvSpPr>
            <p:spPr>
              <a:xfrm>
                <a:off x="5502649" y="1581207"/>
                <a:ext cx="278823" cy="652271"/>
              </a:xfrm>
              <a:custGeom>
                <a:avLst/>
                <a:gdLst>
                  <a:gd name="connsiteX0" fmla="*/ 0 w 304800"/>
                  <a:gd name="connsiteY0" fmla="*/ 0 h 923925"/>
                  <a:gd name="connsiteX1" fmla="*/ 161925 w 304800"/>
                  <a:gd name="connsiteY1" fmla="*/ 923925 h 923925"/>
                  <a:gd name="connsiteX2" fmla="*/ 304800 w 304800"/>
                  <a:gd name="connsiteY2" fmla="*/ 923925 h 923925"/>
                  <a:gd name="connsiteX3" fmla="*/ 142875 w 304800"/>
                  <a:gd name="connsiteY3" fmla="*/ 314325 h 923925"/>
                  <a:gd name="connsiteX4" fmla="*/ 0 w 304800"/>
                  <a:gd name="connsiteY4" fmla="*/ 0 h 923925"/>
                  <a:gd name="connsiteX0" fmla="*/ 0 w 291220"/>
                  <a:gd name="connsiteY0" fmla="*/ 0 h 901291"/>
                  <a:gd name="connsiteX1" fmla="*/ 148345 w 291220"/>
                  <a:gd name="connsiteY1" fmla="*/ 901291 h 901291"/>
                  <a:gd name="connsiteX2" fmla="*/ 291220 w 291220"/>
                  <a:gd name="connsiteY2" fmla="*/ 901291 h 901291"/>
                  <a:gd name="connsiteX3" fmla="*/ 129295 w 291220"/>
                  <a:gd name="connsiteY3" fmla="*/ 291691 h 901291"/>
                  <a:gd name="connsiteX4" fmla="*/ 0 w 291220"/>
                  <a:gd name="connsiteY4" fmla="*/ 0 h 901291"/>
                  <a:gd name="connsiteX0" fmla="*/ 106504 w 397724"/>
                  <a:gd name="connsiteY0" fmla="*/ 0 h 901291"/>
                  <a:gd name="connsiteX1" fmla="*/ 254849 w 397724"/>
                  <a:gd name="connsiteY1" fmla="*/ 901291 h 901291"/>
                  <a:gd name="connsiteX2" fmla="*/ 397724 w 397724"/>
                  <a:gd name="connsiteY2" fmla="*/ 901291 h 901291"/>
                  <a:gd name="connsiteX3" fmla="*/ 235799 w 397724"/>
                  <a:gd name="connsiteY3" fmla="*/ 291691 h 901291"/>
                  <a:gd name="connsiteX4" fmla="*/ 106504 w 397724"/>
                  <a:gd name="connsiteY4" fmla="*/ 0 h 901291"/>
                  <a:gd name="connsiteX0" fmla="*/ 125052 w 416272"/>
                  <a:gd name="connsiteY0" fmla="*/ 0 h 901291"/>
                  <a:gd name="connsiteX1" fmla="*/ 273397 w 416272"/>
                  <a:gd name="connsiteY1" fmla="*/ 901291 h 901291"/>
                  <a:gd name="connsiteX2" fmla="*/ 416272 w 416272"/>
                  <a:gd name="connsiteY2" fmla="*/ 901291 h 901291"/>
                  <a:gd name="connsiteX3" fmla="*/ 254347 w 416272"/>
                  <a:gd name="connsiteY3" fmla="*/ 291691 h 901291"/>
                  <a:gd name="connsiteX4" fmla="*/ 125052 w 416272"/>
                  <a:gd name="connsiteY4" fmla="*/ 0 h 901291"/>
                  <a:gd name="connsiteX0" fmla="*/ 122990 w 414210"/>
                  <a:gd name="connsiteY0" fmla="*/ 0 h 905817"/>
                  <a:gd name="connsiteX1" fmla="*/ 280388 w 414210"/>
                  <a:gd name="connsiteY1" fmla="*/ 905817 h 905817"/>
                  <a:gd name="connsiteX2" fmla="*/ 414210 w 414210"/>
                  <a:gd name="connsiteY2" fmla="*/ 901291 h 905817"/>
                  <a:gd name="connsiteX3" fmla="*/ 252285 w 414210"/>
                  <a:gd name="connsiteY3" fmla="*/ 291691 h 905817"/>
                  <a:gd name="connsiteX4" fmla="*/ 122990 w 414210"/>
                  <a:gd name="connsiteY4" fmla="*/ 0 h 905817"/>
                  <a:gd name="connsiteX0" fmla="*/ 110983 w 402203"/>
                  <a:gd name="connsiteY0" fmla="*/ 0 h 905817"/>
                  <a:gd name="connsiteX1" fmla="*/ 268381 w 402203"/>
                  <a:gd name="connsiteY1" fmla="*/ 905817 h 905817"/>
                  <a:gd name="connsiteX2" fmla="*/ 402203 w 402203"/>
                  <a:gd name="connsiteY2" fmla="*/ 901291 h 905817"/>
                  <a:gd name="connsiteX3" fmla="*/ 240278 w 402203"/>
                  <a:gd name="connsiteY3" fmla="*/ 291691 h 905817"/>
                  <a:gd name="connsiteX4" fmla="*/ 110983 w 402203"/>
                  <a:gd name="connsiteY4" fmla="*/ 0 h 905817"/>
                  <a:gd name="connsiteX0" fmla="*/ 90724 w 381944"/>
                  <a:gd name="connsiteY0" fmla="*/ 0 h 905817"/>
                  <a:gd name="connsiteX1" fmla="*/ 248122 w 381944"/>
                  <a:gd name="connsiteY1" fmla="*/ 905817 h 905817"/>
                  <a:gd name="connsiteX2" fmla="*/ 381944 w 381944"/>
                  <a:gd name="connsiteY2" fmla="*/ 901291 h 905817"/>
                  <a:gd name="connsiteX3" fmla="*/ 220019 w 381944"/>
                  <a:gd name="connsiteY3" fmla="*/ 291691 h 905817"/>
                  <a:gd name="connsiteX4" fmla="*/ 90724 w 381944"/>
                  <a:gd name="connsiteY4" fmla="*/ 0 h 905817"/>
                  <a:gd name="connsiteX0" fmla="*/ 104153 w 395373"/>
                  <a:gd name="connsiteY0" fmla="*/ 0 h 905817"/>
                  <a:gd name="connsiteX1" fmla="*/ 261551 w 395373"/>
                  <a:gd name="connsiteY1" fmla="*/ 905817 h 905817"/>
                  <a:gd name="connsiteX2" fmla="*/ 395373 w 395373"/>
                  <a:gd name="connsiteY2" fmla="*/ 901291 h 905817"/>
                  <a:gd name="connsiteX3" fmla="*/ 233448 w 395373"/>
                  <a:gd name="connsiteY3" fmla="*/ 291691 h 905817"/>
                  <a:gd name="connsiteX4" fmla="*/ 104153 w 395373"/>
                  <a:gd name="connsiteY4" fmla="*/ 0 h 905817"/>
                  <a:gd name="connsiteX0" fmla="*/ 104153 w 395373"/>
                  <a:gd name="connsiteY0" fmla="*/ 0 h 905817"/>
                  <a:gd name="connsiteX1" fmla="*/ 261551 w 395373"/>
                  <a:gd name="connsiteY1" fmla="*/ 905817 h 905817"/>
                  <a:gd name="connsiteX2" fmla="*/ 395373 w 395373"/>
                  <a:gd name="connsiteY2" fmla="*/ 901291 h 905817"/>
                  <a:gd name="connsiteX3" fmla="*/ 165547 w 395373"/>
                  <a:gd name="connsiteY3" fmla="*/ 101568 h 905817"/>
                  <a:gd name="connsiteX4" fmla="*/ 104153 w 395373"/>
                  <a:gd name="connsiteY4" fmla="*/ 0 h 905817"/>
                  <a:gd name="connsiteX0" fmla="*/ 104153 w 395373"/>
                  <a:gd name="connsiteY0" fmla="*/ 0 h 905817"/>
                  <a:gd name="connsiteX1" fmla="*/ 261551 w 395373"/>
                  <a:gd name="connsiteY1" fmla="*/ 905817 h 905817"/>
                  <a:gd name="connsiteX2" fmla="*/ 395373 w 395373"/>
                  <a:gd name="connsiteY2" fmla="*/ 901291 h 905817"/>
                  <a:gd name="connsiteX3" fmla="*/ 165547 w 395373"/>
                  <a:gd name="connsiteY3" fmla="*/ 101568 h 905817"/>
                  <a:gd name="connsiteX4" fmla="*/ 104153 w 395373"/>
                  <a:gd name="connsiteY4" fmla="*/ 0 h 905817"/>
                  <a:gd name="connsiteX0" fmla="*/ 104153 w 395373"/>
                  <a:gd name="connsiteY0" fmla="*/ 0 h 905817"/>
                  <a:gd name="connsiteX1" fmla="*/ 261551 w 395373"/>
                  <a:gd name="connsiteY1" fmla="*/ 905817 h 905817"/>
                  <a:gd name="connsiteX2" fmla="*/ 395373 w 395373"/>
                  <a:gd name="connsiteY2" fmla="*/ 901291 h 905817"/>
                  <a:gd name="connsiteX3" fmla="*/ 165547 w 395373"/>
                  <a:gd name="connsiteY3" fmla="*/ 101568 h 905817"/>
                  <a:gd name="connsiteX4" fmla="*/ 104153 w 395373"/>
                  <a:gd name="connsiteY4" fmla="*/ 0 h 905817"/>
                  <a:gd name="connsiteX0" fmla="*/ 104153 w 395373"/>
                  <a:gd name="connsiteY0" fmla="*/ 0 h 905817"/>
                  <a:gd name="connsiteX1" fmla="*/ 261551 w 395373"/>
                  <a:gd name="connsiteY1" fmla="*/ 905817 h 905817"/>
                  <a:gd name="connsiteX2" fmla="*/ 395373 w 395373"/>
                  <a:gd name="connsiteY2" fmla="*/ 901291 h 905817"/>
                  <a:gd name="connsiteX3" fmla="*/ 165547 w 395373"/>
                  <a:gd name="connsiteY3" fmla="*/ 101568 h 905817"/>
                  <a:gd name="connsiteX4" fmla="*/ 104153 w 395373"/>
                  <a:gd name="connsiteY4" fmla="*/ 0 h 905817"/>
                  <a:gd name="connsiteX0" fmla="*/ 101970 w 406770"/>
                  <a:gd name="connsiteY0" fmla="*/ 0 h 910344"/>
                  <a:gd name="connsiteX1" fmla="*/ 272948 w 406770"/>
                  <a:gd name="connsiteY1" fmla="*/ 910344 h 910344"/>
                  <a:gd name="connsiteX2" fmla="*/ 406770 w 406770"/>
                  <a:gd name="connsiteY2" fmla="*/ 905818 h 910344"/>
                  <a:gd name="connsiteX3" fmla="*/ 176944 w 406770"/>
                  <a:gd name="connsiteY3" fmla="*/ 106095 h 910344"/>
                  <a:gd name="connsiteX4" fmla="*/ 101970 w 406770"/>
                  <a:gd name="connsiteY4" fmla="*/ 0 h 910344"/>
                  <a:gd name="connsiteX0" fmla="*/ 106429 w 384069"/>
                  <a:gd name="connsiteY0" fmla="*/ 0 h 919398"/>
                  <a:gd name="connsiteX1" fmla="*/ 250247 w 384069"/>
                  <a:gd name="connsiteY1" fmla="*/ 919398 h 919398"/>
                  <a:gd name="connsiteX2" fmla="*/ 384069 w 384069"/>
                  <a:gd name="connsiteY2" fmla="*/ 914872 h 919398"/>
                  <a:gd name="connsiteX3" fmla="*/ 154243 w 384069"/>
                  <a:gd name="connsiteY3" fmla="*/ 115149 h 919398"/>
                  <a:gd name="connsiteX4" fmla="*/ 106429 w 384069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82161 w 407461"/>
                  <a:gd name="connsiteY3" fmla="*/ 142310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82161 w 407461"/>
                  <a:gd name="connsiteY3" fmla="*/ 142310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82161 w 407461"/>
                  <a:gd name="connsiteY3" fmla="*/ 142310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82161 w 407461"/>
                  <a:gd name="connsiteY3" fmla="*/ 142310 h 919398"/>
                  <a:gd name="connsiteX4" fmla="*/ 129821 w 407461"/>
                  <a:gd name="connsiteY4" fmla="*/ 0 h 919398"/>
                  <a:gd name="connsiteX0" fmla="*/ 129821 w 393881"/>
                  <a:gd name="connsiteY0" fmla="*/ 0 h 919398"/>
                  <a:gd name="connsiteX1" fmla="*/ 273639 w 393881"/>
                  <a:gd name="connsiteY1" fmla="*/ 919398 h 919398"/>
                  <a:gd name="connsiteX2" fmla="*/ 393881 w 393881"/>
                  <a:gd name="connsiteY2" fmla="*/ 914872 h 919398"/>
                  <a:gd name="connsiteX3" fmla="*/ 182161 w 393881"/>
                  <a:gd name="connsiteY3" fmla="*/ 142310 h 919398"/>
                  <a:gd name="connsiteX4" fmla="*/ 129821 w 393881"/>
                  <a:gd name="connsiteY4" fmla="*/ 0 h 919398"/>
                  <a:gd name="connsiteX0" fmla="*/ 129821 w 393881"/>
                  <a:gd name="connsiteY0" fmla="*/ 0 h 919398"/>
                  <a:gd name="connsiteX1" fmla="*/ 273639 w 393881"/>
                  <a:gd name="connsiteY1" fmla="*/ 919398 h 919398"/>
                  <a:gd name="connsiteX2" fmla="*/ 393881 w 393881"/>
                  <a:gd name="connsiteY2" fmla="*/ 914872 h 919398"/>
                  <a:gd name="connsiteX3" fmla="*/ 182161 w 393881"/>
                  <a:gd name="connsiteY3" fmla="*/ 142310 h 919398"/>
                  <a:gd name="connsiteX4" fmla="*/ 129821 w 393881"/>
                  <a:gd name="connsiteY4" fmla="*/ 0 h 919398"/>
                  <a:gd name="connsiteX0" fmla="*/ 129821 w 393881"/>
                  <a:gd name="connsiteY0" fmla="*/ 0 h 919398"/>
                  <a:gd name="connsiteX1" fmla="*/ 273639 w 393881"/>
                  <a:gd name="connsiteY1" fmla="*/ 919398 h 919398"/>
                  <a:gd name="connsiteX2" fmla="*/ 393881 w 393881"/>
                  <a:gd name="connsiteY2" fmla="*/ 914872 h 919398"/>
                  <a:gd name="connsiteX3" fmla="*/ 182161 w 393881"/>
                  <a:gd name="connsiteY3" fmla="*/ 142310 h 919398"/>
                  <a:gd name="connsiteX4" fmla="*/ 129821 w 393881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188038 w 399758"/>
                  <a:gd name="connsiteY3" fmla="*/ 142310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188038 w 399758"/>
                  <a:gd name="connsiteY3" fmla="*/ 142310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188038 w 399758"/>
                  <a:gd name="connsiteY3" fmla="*/ 142310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188038 w 399758"/>
                  <a:gd name="connsiteY3" fmla="*/ 142310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188038 w 399758"/>
                  <a:gd name="connsiteY3" fmla="*/ 142310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206749 w 399758"/>
                  <a:gd name="connsiteY3" fmla="*/ 98655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219222 w 399758"/>
                  <a:gd name="connsiteY3" fmla="*/ 98655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209868 w 399758"/>
                  <a:gd name="connsiteY3" fmla="*/ 83065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209868 w 399758"/>
                  <a:gd name="connsiteY3" fmla="*/ 83065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209868 w 399758"/>
                  <a:gd name="connsiteY3" fmla="*/ 83065 h 919398"/>
                  <a:gd name="connsiteX4" fmla="*/ 135698 w 399758"/>
                  <a:gd name="connsiteY4" fmla="*/ 0 h 919398"/>
                  <a:gd name="connsiteX0" fmla="*/ 128951 w 393011"/>
                  <a:gd name="connsiteY0" fmla="*/ 0 h 919398"/>
                  <a:gd name="connsiteX1" fmla="*/ 272769 w 393011"/>
                  <a:gd name="connsiteY1" fmla="*/ 919398 h 919398"/>
                  <a:gd name="connsiteX2" fmla="*/ 393011 w 393011"/>
                  <a:gd name="connsiteY2" fmla="*/ 914872 h 919398"/>
                  <a:gd name="connsiteX3" fmla="*/ 203121 w 393011"/>
                  <a:gd name="connsiteY3" fmla="*/ 83065 h 919398"/>
                  <a:gd name="connsiteX4" fmla="*/ 128951 w 393011"/>
                  <a:gd name="connsiteY4" fmla="*/ 0 h 919398"/>
                  <a:gd name="connsiteX0" fmla="*/ 128951 w 393011"/>
                  <a:gd name="connsiteY0" fmla="*/ 0 h 919398"/>
                  <a:gd name="connsiteX1" fmla="*/ 272769 w 393011"/>
                  <a:gd name="connsiteY1" fmla="*/ 919398 h 919398"/>
                  <a:gd name="connsiteX2" fmla="*/ 393011 w 393011"/>
                  <a:gd name="connsiteY2" fmla="*/ 914872 h 919398"/>
                  <a:gd name="connsiteX3" fmla="*/ 203121 w 393011"/>
                  <a:gd name="connsiteY3" fmla="*/ 83065 h 919398"/>
                  <a:gd name="connsiteX4" fmla="*/ 128951 w 393011"/>
                  <a:gd name="connsiteY4" fmla="*/ 0 h 919398"/>
                  <a:gd name="connsiteX0" fmla="*/ 128951 w 393011"/>
                  <a:gd name="connsiteY0" fmla="*/ 0 h 919398"/>
                  <a:gd name="connsiteX1" fmla="*/ 272769 w 393011"/>
                  <a:gd name="connsiteY1" fmla="*/ 919398 h 919398"/>
                  <a:gd name="connsiteX2" fmla="*/ 393011 w 393011"/>
                  <a:gd name="connsiteY2" fmla="*/ 914872 h 919398"/>
                  <a:gd name="connsiteX3" fmla="*/ 203121 w 393011"/>
                  <a:gd name="connsiteY3" fmla="*/ 83065 h 919398"/>
                  <a:gd name="connsiteX4" fmla="*/ 128951 w 393011"/>
                  <a:gd name="connsiteY4" fmla="*/ 0 h 919398"/>
                  <a:gd name="connsiteX0" fmla="*/ 128951 w 393011"/>
                  <a:gd name="connsiteY0" fmla="*/ 0 h 919398"/>
                  <a:gd name="connsiteX1" fmla="*/ 272769 w 393011"/>
                  <a:gd name="connsiteY1" fmla="*/ 919398 h 919398"/>
                  <a:gd name="connsiteX2" fmla="*/ 393011 w 393011"/>
                  <a:gd name="connsiteY2" fmla="*/ 914872 h 919398"/>
                  <a:gd name="connsiteX3" fmla="*/ 203121 w 393011"/>
                  <a:gd name="connsiteY3" fmla="*/ 83065 h 919398"/>
                  <a:gd name="connsiteX4" fmla="*/ 128951 w 393011"/>
                  <a:gd name="connsiteY4" fmla="*/ 0 h 919398"/>
                  <a:gd name="connsiteX0" fmla="*/ 128951 w 393011"/>
                  <a:gd name="connsiteY0" fmla="*/ 0 h 919398"/>
                  <a:gd name="connsiteX1" fmla="*/ 272769 w 393011"/>
                  <a:gd name="connsiteY1" fmla="*/ 919398 h 919398"/>
                  <a:gd name="connsiteX2" fmla="*/ 393011 w 393011"/>
                  <a:gd name="connsiteY2" fmla="*/ 914872 h 919398"/>
                  <a:gd name="connsiteX3" fmla="*/ 203121 w 393011"/>
                  <a:gd name="connsiteY3" fmla="*/ 83065 h 919398"/>
                  <a:gd name="connsiteX4" fmla="*/ 128951 w 393011"/>
                  <a:gd name="connsiteY4" fmla="*/ 0 h 91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3011" h="919398">
                    <a:moveTo>
                      <a:pt x="128951" y="0"/>
                    </a:moveTo>
                    <a:cubicBezTo>
                      <a:pt x="-217941" y="346902"/>
                      <a:pt x="241428" y="514854"/>
                      <a:pt x="272769" y="919398"/>
                    </a:cubicBezTo>
                    <a:lnTo>
                      <a:pt x="393011" y="914872"/>
                    </a:lnTo>
                    <a:cubicBezTo>
                      <a:pt x="368711" y="517829"/>
                      <a:pt x="-34219" y="380414"/>
                      <a:pt x="203121" y="83065"/>
                    </a:cubicBezTo>
                    <a:cubicBezTo>
                      <a:pt x="173301" y="44983"/>
                      <a:pt x="149416" y="33856"/>
                      <a:pt x="128951" y="0"/>
                    </a:cubicBezTo>
                    <a:close/>
                  </a:path>
                </a:pathLst>
              </a:custGeom>
              <a:solidFill>
                <a:srgbClr val="60BED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56" name="Freeform 16">
                <a:extLst>
                  <a:ext uri="{FF2B5EF4-FFF2-40B4-BE49-F238E27FC236}">
                    <a16:creationId xmlns:a16="http://schemas.microsoft.com/office/drawing/2014/main" xmlns="" id="{CDE8131A-5C4B-47C0-92BB-C8A2085363CA}"/>
                  </a:ext>
                </a:extLst>
              </p:cNvPr>
              <p:cNvSpPr/>
              <p:nvPr/>
            </p:nvSpPr>
            <p:spPr>
              <a:xfrm flipH="1">
                <a:off x="6408414" y="1581207"/>
                <a:ext cx="278823" cy="652271"/>
              </a:xfrm>
              <a:custGeom>
                <a:avLst/>
                <a:gdLst>
                  <a:gd name="connsiteX0" fmla="*/ 0 w 304800"/>
                  <a:gd name="connsiteY0" fmla="*/ 0 h 923925"/>
                  <a:gd name="connsiteX1" fmla="*/ 161925 w 304800"/>
                  <a:gd name="connsiteY1" fmla="*/ 923925 h 923925"/>
                  <a:gd name="connsiteX2" fmla="*/ 304800 w 304800"/>
                  <a:gd name="connsiteY2" fmla="*/ 923925 h 923925"/>
                  <a:gd name="connsiteX3" fmla="*/ 142875 w 304800"/>
                  <a:gd name="connsiteY3" fmla="*/ 314325 h 923925"/>
                  <a:gd name="connsiteX4" fmla="*/ 0 w 304800"/>
                  <a:gd name="connsiteY4" fmla="*/ 0 h 923925"/>
                  <a:gd name="connsiteX0" fmla="*/ 0 w 291220"/>
                  <a:gd name="connsiteY0" fmla="*/ 0 h 901291"/>
                  <a:gd name="connsiteX1" fmla="*/ 148345 w 291220"/>
                  <a:gd name="connsiteY1" fmla="*/ 901291 h 901291"/>
                  <a:gd name="connsiteX2" fmla="*/ 291220 w 291220"/>
                  <a:gd name="connsiteY2" fmla="*/ 901291 h 901291"/>
                  <a:gd name="connsiteX3" fmla="*/ 129295 w 291220"/>
                  <a:gd name="connsiteY3" fmla="*/ 291691 h 901291"/>
                  <a:gd name="connsiteX4" fmla="*/ 0 w 291220"/>
                  <a:gd name="connsiteY4" fmla="*/ 0 h 901291"/>
                  <a:gd name="connsiteX0" fmla="*/ 106504 w 397724"/>
                  <a:gd name="connsiteY0" fmla="*/ 0 h 901291"/>
                  <a:gd name="connsiteX1" fmla="*/ 254849 w 397724"/>
                  <a:gd name="connsiteY1" fmla="*/ 901291 h 901291"/>
                  <a:gd name="connsiteX2" fmla="*/ 397724 w 397724"/>
                  <a:gd name="connsiteY2" fmla="*/ 901291 h 901291"/>
                  <a:gd name="connsiteX3" fmla="*/ 235799 w 397724"/>
                  <a:gd name="connsiteY3" fmla="*/ 291691 h 901291"/>
                  <a:gd name="connsiteX4" fmla="*/ 106504 w 397724"/>
                  <a:gd name="connsiteY4" fmla="*/ 0 h 901291"/>
                  <a:gd name="connsiteX0" fmla="*/ 125052 w 416272"/>
                  <a:gd name="connsiteY0" fmla="*/ 0 h 901291"/>
                  <a:gd name="connsiteX1" fmla="*/ 273397 w 416272"/>
                  <a:gd name="connsiteY1" fmla="*/ 901291 h 901291"/>
                  <a:gd name="connsiteX2" fmla="*/ 416272 w 416272"/>
                  <a:gd name="connsiteY2" fmla="*/ 901291 h 901291"/>
                  <a:gd name="connsiteX3" fmla="*/ 254347 w 416272"/>
                  <a:gd name="connsiteY3" fmla="*/ 291691 h 901291"/>
                  <a:gd name="connsiteX4" fmla="*/ 125052 w 416272"/>
                  <a:gd name="connsiteY4" fmla="*/ 0 h 901291"/>
                  <a:gd name="connsiteX0" fmla="*/ 122990 w 414210"/>
                  <a:gd name="connsiteY0" fmla="*/ 0 h 905817"/>
                  <a:gd name="connsiteX1" fmla="*/ 280388 w 414210"/>
                  <a:gd name="connsiteY1" fmla="*/ 905817 h 905817"/>
                  <a:gd name="connsiteX2" fmla="*/ 414210 w 414210"/>
                  <a:gd name="connsiteY2" fmla="*/ 901291 h 905817"/>
                  <a:gd name="connsiteX3" fmla="*/ 252285 w 414210"/>
                  <a:gd name="connsiteY3" fmla="*/ 291691 h 905817"/>
                  <a:gd name="connsiteX4" fmla="*/ 122990 w 414210"/>
                  <a:gd name="connsiteY4" fmla="*/ 0 h 905817"/>
                  <a:gd name="connsiteX0" fmla="*/ 110983 w 402203"/>
                  <a:gd name="connsiteY0" fmla="*/ 0 h 905817"/>
                  <a:gd name="connsiteX1" fmla="*/ 268381 w 402203"/>
                  <a:gd name="connsiteY1" fmla="*/ 905817 h 905817"/>
                  <a:gd name="connsiteX2" fmla="*/ 402203 w 402203"/>
                  <a:gd name="connsiteY2" fmla="*/ 901291 h 905817"/>
                  <a:gd name="connsiteX3" fmla="*/ 240278 w 402203"/>
                  <a:gd name="connsiteY3" fmla="*/ 291691 h 905817"/>
                  <a:gd name="connsiteX4" fmla="*/ 110983 w 402203"/>
                  <a:gd name="connsiteY4" fmla="*/ 0 h 905817"/>
                  <a:gd name="connsiteX0" fmla="*/ 90724 w 381944"/>
                  <a:gd name="connsiteY0" fmla="*/ 0 h 905817"/>
                  <a:gd name="connsiteX1" fmla="*/ 248122 w 381944"/>
                  <a:gd name="connsiteY1" fmla="*/ 905817 h 905817"/>
                  <a:gd name="connsiteX2" fmla="*/ 381944 w 381944"/>
                  <a:gd name="connsiteY2" fmla="*/ 901291 h 905817"/>
                  <a:gd name="connsiteX3" fmla="*/ 220019 w 381944"/>
                  <a:gd name="connsiteY3" fmla="*/ 291691 h 905817"/>
                  <a:gd name="connsiteX4" fmla="*/ 90724 w 381944"/>
                  <a:gd name="connsiteY4" fmla="*/ 0 h 905817"/>
                  <a:gd name="connsiteX0" fmla="*/ 104153 w 395373"/>
                  <a:gd name="connsiteY0" fmla="*/ 0 h 905817"/>
                  <a:gd name="connsiteX1" fmla="*/ 261551 w 395373"/>
                  <a:gd name="connsiteY1" fmla="*/ 905817 h 905817"/>
                  <a:gd name="connsiteX2" fmla="*/ 395373 w 395373"/>
                  <a:gd name="connsiteY2" fmla="*/ 901291 h 905817"/>
                  <a:gd name="connsiteX3" fmla="*/ 233448 w 395373"/>
                  <a:gd name="connsiteY3" fmla="*/ 291691 h 905817"/>
                  <a:gd name="connsiteX4" fmla="*/ 104153 w 395373"/>
                  <a:gd name="connsiteY4" fmla="*/ 0 h 905817"/>
                  <a:gd name="connsiteX0" fmla="*/ 104153 w 395373"/>
                  <a:gd name="connsiteY0" fmla="*/ 0 h 905817"/>
                  <a:gd name="connsiteX1" fmla="*/ 261551 w 395373"/>
                  <a:gd name="connsiteY1" fmla="*/ 905817 h 905817"/>
                  <a:gd name="connsiteX2" fmla="*/ 395373 w 395373"/>
                  <a:gd name="connsiteY2" fmla="*/ 901291 h 905817"/>
                  <a:gd name="connsiteX3" fmla="*/ 165547 w 395373"/>
                  <a:gd name="connsiteY3" fmla="*/ 101568 h 905817"/>
                  <a:gd name="connsiteX4" fmla="*/ 104153 w 395373"/>
                  <a:gd name="connsiteY4" fmla="*/ 0 h 905817"/>
                  <a:gd name="connsiteX0" fmla="*/ 104153 w 395373"/>
                  <a:gd name="connsiteY0" fmla="*/ 0 h 905817"/>
                  <a:gd name="connsiteX1" fmla="*/ 261551 w 395373"/>
                  <a:gd name="connsiteY1" fmla="*/ 905817 h 905817"/>
                  <a:gd name="connsiteX2" fmla="*/ 395373 w 395373"/>
                  <a:gd name="connsiteY2" fmla="*/ 901291 h 905817"/>
                  <a:gd name="connsiteX3" fmla="*/ 165547 w 395373"/>
                  <a:gd name="connsiteY3" fmla="*/ 101568 h 905817"/>
                  <a:gd name="connsiteX4" fmla="*/ 104153 w 395373"/>
                  <a:gd name="connsiteY4" fmla="*/ 0 h 905817"/>
                  <a:gd name="connsiteX0" fmla="*/ 104153 w 395373"/>
                  <a:gd name="connsiteY0" fmla="*/ 0 h 905817"/>
                  <a:gd name="connsiteX1" fmla="*/ 261551 w 395373"/>
                  <a:gd name="connsiteY1" fmla="*/ 905817 h 905817"/>
                  <a:gd name="connsiteX2" fmla="*/ 395373 w 395373"/>
                  <a:gd name="connsiteY2" fmla="*/ 901291 h 905817"/>
                  <a:gd name="connsiteX3" fmla="*/ 165547 w 395373"/>
                  <a:gd name="connsiteY3" fmla="*/ 101568 h 905817"/>
                  <a:gd name="connsiteX4" fmla="*/ 104153 w 395373"/>
                  <a:gd name="connsiteY4" fmla="*/ 0 h 905817"/>
                  <a:gd name="connsiteX0" fmla="*/ 104153 w 395373"/>
                  <a:gd name="connsiteY0" fmla="*/ 0 h 905817"/>
                  <a:gd name="connsiteX1" fmla="*/ 261551 w 395373"/>
                  <a:gd name="connsiteY1" fmla="*/ 905817 h 905817"/>
                  <a:gd name="connsiteX2" fmla="*/ 395373 w 395373"/>
                  <a:gd name="connsiteY2" fmla="*/ 901291 h 905817"/>
                  <a:gd name="connsiteX3" fmla="*/ 165547 w 395373"/>
                  <a:gd name="connsiteY3" fmla="*/ 101568 h 905817"/>
                  <a:gd name="connsiteX4" fmla="*/ 104153 w 395373"/>
                  <a:gd name="connsiteY4" fmla="*/ 0 h 905817"/>
                  <a:gd name="connsiteX0" fmla="*/ 101970 w 406770"/>
                  <a:gd name="connsiteY0" fmla="*/ 0 h 910344"/>
                  <a:gd name="connsiteX1" fmla="*/ 272948 w 406770"/>
                  <a:gd name="connsiteY1" fmla="*/ 910344 h 910344"/>
                  <a:gd name="connsiteX2" fmla="*/ 406770 w 406770"/>
                  <a:gd name="connsiteY2" fmla="*/ 905818 h 910344"/>
                  <a:gd name="connsiteX3" fmla="*/ 176944 w 406770"/>
                  <a:gd name="connsiteY3" fmla="*/ 106095 h 910344"/>
                  <a:gd name="connsiteX4" fmla="*/ 101970 w 406770"/>
                  <a:gd name="connsiteY4" fmla="*/ 0 h 910344"/>
                  <a:gd name="connsiteX0" fmla="*/ 106429 w 384069"/>
                  <a:gd name="connsiteY0" fmla="*/ 0 h 919398"/>
                  <a:gd name="connsiteX1" fmla="*/ 250247 w 384069"/>
                  <a:gd name="connsiteY1" fmla="*/ 919398 h 919398"/>
                  <a:gd name="connsiteX2" fmla="*/ 384069 w 384069"/>
                  <a:gd name="connsiteY2" fmla="*/ 914872 h 919398"/>
                  <a:gd name="connsiteX3" fmla="*/ 154243 w 384069"/>
                  <a:gd name="connsiteY3" fmla="*/ 115149 h 919398"/>
                  <a:gd name="connsiteX4" fmla="*/ 106429 w 384069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82161 w 407461"/>
                  <a:gd name="connsiteY3" fmla="*/ 142310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82161 w 407461"/>
                  <a:gd name="connsiteY3" fmla="*/ 142310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82161 w 407461"/>
                  <a:gd name="connsiteY3" fmla="*/ 142310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82161 w 407461"/>
                  <a:gd name="connsiteY3" fmla="*/ 142310 h 919398"/>
                  <a:gd name="connsiteX4" fmla="*/ 129821 w 407461"/>
                  <a:gd name="connsiteY4" fmla="*/ 0 h 919398"/>
                  <a:gd name="connsiteX0" fmla="*/ 129821 w 393881"/>
                  <a:gd name="connsiteY0" fmla="*/ 0 h 919398"/>
                  <a:gd name="connsiteX1" fmla="*/ 273639 w 393881"/>
                  <a:gd name="connsiteY1" fmla="*/ 919398 h 919398"/>
                  <a:gd name="connsiteX2" fmla="*/ 393881 w 393881"/>
                  <a:gd name="connsiteY2" fmla="*/ 914872 h 919398"/>
                  <a:gd name="connsiteX3" fmla="*/ 182161 w 393881"/>
                  <a:gd name="connsiteY3" fmla="*/ 142310 h 919398"/>
                  <a:gd name="connsiteX4" fmla="*/ 129821 w 393881"/>
                  <a:gd name="connsiteY4" fmla="*/ 0 h 919398"/>
                  <a:gd name="connsiteX0" fmla="*/ 129821 w 393881"/>
                  <a:gd name="connsiteY0" fmla="*/ 0 h 919398"/>
                  <a:gd name="connsiteX1" fmla="*/ 273639 w 393881"/>
                  <a:gd name="connsiteY1" fmla="*/ 919398 h 919398"/>
                  <a:gd name="connsiteX2" fmla="*/ 393881 w 393881"/>
                  <a:gd name="connsiteY2" fmla="*/ 914872 h 919398"/>
                  <a:gd name="connsiteX3" fmla="*/ 182161 w 393881"/>
                  <a:gd name="connsiteY3" fmla="*/ 142310 h 919398"/>
                  <a:gd name="connsiteX4" fmla="*/ 129821 w 393881"/>
                  <a:gd name="connsiteY4" fmla="*/ 0 h 919398"/>
                  <a:gd name="connsiteX0" fmla="*/ 129821 w 393881"/>
                  <a:gd name="connsiteY0" fmla="*/ 0 h 919398"/>
                  <a:gd name="connsiteX1" fmla="*/ 273639 w 393881"/>
                  <a:gd name="connsiteY1" fmla="*/ 919398 h 919398"/>
                  <a:gd name="connsiteX2" fmla="*/ 393881 w 393881"/>
                  <a:gd name="connsiteY2" fmla="*/ 914872 h 919398"/>
                  <a:gd name="connsiteX3" fmla="*/ 182161 w 393881"/>
                  <a:gd name="connsiteY3" fmla="*/ 142310 h 919398"/>
                  <a:gd name="connsiteX4" fmla="*/ 129821 w 393881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188038 w 399758"/>
                  <a:gd name="connsiteY3" fmla="*/ 142310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188038 w 399758"/>
                  <a:gd name="connsiteY3" fmla="*/ 142310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188038 w 399758"/>
                  <a:gd name="connsiteY3" fmla="*/ 142310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188038 w 399758"/>
                  <a:gd name="connsiteY3" fmla="*/ 142310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188038 w 399758"/>
                  <a:gd name="connsiteY3" fmla="*/ 142310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206749 w 399758"/>
                  <a:gd name="connsiteY3" fmla="*/ 98655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219222 w 399758"/>
                  <a:gd name="connsiteY3" fmla="*/ 98655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209868 w 399758"/>
                  <a:gd name="connsiteY3" fmla="*/ 83065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209868 w 399758"/>
                  <a:gd name="connsiteY3" fmla="*/ 83065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209868 w 399758"/>
                  <a:gd name="connsiteY3" fmla="*/ 83065 h 919398"/>
                  <a:gd name="connsiteX4" fmla="*/ 135698 w 399758"/>
                  <a:gd name="connsiteY4" fmla="*/ 0 h 919398"/>
                  <a:gd name="connsiteX0" fmla="*/ 128951 w 393011"/>
                  <a:gd name="connsiteY0" fmla="*/ 0 h 919398"/>
                  <a:gd name="connsiteX1" fmla="*/ 272769 w 393011"/>
                  <a:gd name="connsiteY1" fmla="*/ 919398 h 919398"/>
                  <a:gd name="connsiteX2" fmla="*/ 393011 w 393011"/>
                  <a:gd name="connsiteY2" fmla="*/ 914872 h 919398"/>
                  <a:gd name="connsiteX3" fmla="*/ 203121 w 393011"/>
                  <a:gd name="connsiteY3" fmla="*/ 83065 h 919398"/>
                  <a:gd name="connsiteX4" fmla="*/ 128951 w 393011"/>
                  <a:gd name="connsiteY4" fmla="*/ 0 h 919398"/>
                  <a:gd name="connsiteX0" fmla="*/ 128951 w 393011"/>
                  <a:gd name="connsiteY0" fmla="*/ 0 h 919398"/>
                  <a:gd name="connsiteX1" fmla="*/ 272769 w 393011"/>
                  <a:gd name="connsiteY1" fmla="*/ 919398 h 919398"/>
                  <a:gd name="connsiteX2" fmla="*/ 393011 w 393011"/>
                  <a:gd name="connsiteY2" fmla="*/ 914872 h 919398"/>
                  <a:gd name="connsiteX3" fmla="*/ 203121 w 393011"/>
                  <a:gd name="connsiteY3" fmla="*/ 83065 h 919398"/>
                  <a:gd name="connsiteX4" fmla="*/ 128951 w 393011"/>
                  <a:gd name="connsiteY4" fmla="*/ 0 h 919398"/>
                  <a:gd name="connsiteX0" fmla="*/ 128951 w 393011"/>
                  <a:gd name="connsiteY0" fmla="*/ 0 h 919398"/>
                  <a:gd name="connsiteX1" fmla="*/ 272769 w 393011"/>
                  <a:gd name="connsiteY1" fmla="*/ 919398 h 919398"/>
                  <a:gd name="connsiteX2" fmla="*/ 393011 w 393011"/>
                  <a:gd name="connsiteY2" fmla="*/ 914872 h 919398"/>
                  <a:gd name="connsiteX3" fmla="*/ 203121 w 393011"/>
                  <a:gd name="connsiteY3" fmla="*/ 83065 h 919398"/>
                  <a:gd name="connsiteX4" fmla="*/ 128951 w 393011"/>
                  <a:gd name="connsiteY4" fmla="*/ 0 h 919398"/>
                  <a:gd name="connsiteX0" fmla="*/ 128951 w 393011"/>
                  <a:gd name="connsiteY0" fmla="*/ 0 h 919398"/>
                  <a:gd name="connsiteX1" fmla="*/ 272769 w 393011"/>
                  <a:gd name="connsiteY1" fmla="*/ 919398 h 919398"/>
                  <a:gd name="connsiteX2" fmla="*/ 393011 w 393011"/>
                  <a:gd name="connsiteY2" fmla="*/ 914872 h 919398"/>
                  <a:gd name="connsiteX3" fmla="*/ 203121 w 393011"/>
                  <a:gd name="connsiteY3" fmla="*/ 83065 h 919398"/>
                  <a:gd name="connsiteX4" fmla="*/ 128951 w 393011"/>
                  <a:gd name="connsiteY4" fmla="*/ 0 h 919398"/>
                  <a:gd name="connsiteX0" fmla="*/ 128951 w 393011"/>
                  <a:gd name="connsiteY0" fmla="*/ 0 h 919398"/>
                  <a:gd name="connsiteX1" fmla="*/ 272769 w 393011"/>
                  <a:gd name="connsiteY1" fmla="*/ 919398 h 919398"/>
                  <a:gd name="connsiteX2" fmla="*/ 393011 w 393011"/>
                  <a:gd name="connsiteY2" fmla="*/ 914872 h 919398"/>
                  <a:gd name="connsiteX3" fmla="*/ 203121 w 393011"/>
                  <a:gd name="connsiteY3" fmla="*/ 83065 h 919398"/>
                  <a:gd name="connsiteX4" fmla="*/ 128951 w 393011"/>
                  <a:gd name="connsiteY4" fmla="*/ 0 h 91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3011" h="919398">
                    <a:moveTo>
                      <a:pt x="128951" y="0"/>
                    </a:moveTo>
                    <a:cubicBezTo>
                      <a:pt x="-217941" y="346902"/>
                      <a:pt x="241428" y="514854"/>
                      <a:pt x="272769" y="919398"/>
                    </a:cubicBezTo>
                    <a:lnTo>
                      <a:pt x="393011" y="914872"/>
                    </a:lnTo>
                    <a:cubicBezTo>
                      <a:pt x="368711" y="517829"/>
                      <a:pt x="-34219" y="380414"/>
                      <a:pt x="203121" y="83065"/>
                    </a:cubicBezTo>
                    <a:cubicBezTo>
                      <a:pt x="173301" y="44983"/>
                      <a:pt x="149416" y="33856"/>
                      <a:pt x="128951" y="0"/>
                    </a:cubicBezTo>
                    <a:close/>
                  </a:path>
                </a:pathLst>
              </a:custGeom>
              <a:solidFill>
                <a:srgbClr val="60BED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57" name="Donut 17">
                <a:extLst>
                  <a:ext uri="{FF2B5EF4-FFF2-40B4-BE49-F238E27FC236}">
                    <a16:creationId xmlns:a16="http://schemas.microsoft.com/office/drawing/2014/main" xmlns="" id="{EA73256B-3842-4331-93EA-62ADD673BD8C}"/>
                  </a:ext>
                </a:extLst>
              </p:cNvPr>
              <p:cNvSpPr/>
              <p:nvPr/>
            </p:nvSpPr>
            <p:spPr>
              <a:xfrm>
                <a:off x="5580778" y="1473174"/>
                <a:ext cx="200694" cy="200694"/>
              </a:xfrm>
              <a:prstGeom prst="donut">
                <a:avLst/>
              </a:prstGeom>
              <a:solidFill>
                <a:srgbClr val="60BED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58" name="Donut 18">
                <a:extLst>
                  <a:ext uri="{FF2B5EF4-FFF2-40B4-BE49-F238E27FC236}">
                    <a16:creationId xmlns:a16="http://schemas.microsoft.com/office/drawing/2014/main" xmlns="" id="{03A483AF-1C2B-4D41-8B17-1ACB7CE969FC}"/>
                  </a:ext>
                </a:extLst>
              </p:cNvPr>
              <p:cNvSpPr/>
              <p:nvPr/>
            </p:nvSpPr>
            <p:spPr>
              <a:xfrm>
                <a:off x="6414686" y="1480860"/>
                <a:ext cx="200694" cy="200694"/>
              </a:xfrm>
              <a:prstGeom prst="donut">
                <a:avLst/>
              </a:prstGeom>
              <a:solidFill>
                <a:srgbClr val="60BED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339" name="Group 733">
              <a:extLst>
                <a:ext uri="{FF2B5EF4-FFF2-40B4-BE49-F238E27FC236}">
                  <a16:creationId xmlns:a16="http://schemas.microsoft.com/office/drawing/2014/main" xmlns="" id="{BBFA543F-9C1F-44F5-968B-AB8F4EC402D2}"/>
                </a:ext>
              </a:extLst>
            </p:cNvPr>
            <p:cNvGrpSpPr/>
            <p:nvPr/>
          </p:nvGrpSpPr>
          <p:grpSpPr>
            <a:xfrm>
              <a:off x="3994931" y="1808723"/>
              <a:ext cx="4692302" cy="4030589"/>
              <a:chOff x="3994931" y="1808723"/>
              <a:chExt cx="4692302" cy="4030589"/>
            </a:xfrm>
            <a:solidFill>
              <a:sysClr val="window" lastClr="FFFFFF">
                <a:lumMod val="75000"/>
              </a:sysClr>
            </a:solidFill>
          </p:grpSpPr>
          <p:sp>
            <p:nvSpPr>
              <p:cNvPr id="340" name="Block Arc 734">
                <a:extLst>
                  <a:ext uri="{FF2B5EF4-FFF2-40B4-BE49-F238E27FC236}">
                    <a16:creationId xmlns:a16="http://schemas.microsoft.com/office/drawing/2014/main" xmlns="" id="{5E1FFF91-6FA6-4420-BA16-7EFE9F02E78F}"/>
                  </a:ext>
                </a:extLst>
              </p:cNvPr>
              <p:cNvSpPr/>
              <p:nvPr/>
            </p:nvSpPr>
            <p:spPr>
              <a:xfrm rot="10800000">
                <a:off x="5666411" y="1808723"/>
                <a:ext cx="849508" cy="849509"/>
              </a:xfrm>
              <a:prstGeom prst="blockArc">
                <a:avLst>
                  <a:gd name="adj1" fmla="val 10728016"/>
                  <a:gd name="adj2" fmla="val 25462"/>
                  <a:gd name="adj3" fmla="val 14843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41" name="Rectangle 735">
                <a:extLst>
                  <a:ext uri="{FF2B5EF4-FFF2-40B4-BE49-F238E27FC236}">
                    <a16:creationId xmlns:a16="http://schemas.microsoft.com/office/drawing/2014/main" xmlns="" id="{B576CB59-56C3-4472-936C-C95705E78DD3}"/>
                  </a:ext>
                </a:extLst>
              </p:cNvPr>
              <p:cNvSpPr/>
              <p:nvPr/>
            </p:nvSpPr>
            <p:spPr>
              <a:xfrm>
                <a:off x="6012146" y="2610438"/>
                <a:ext cx="133781" cy="334489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42" name="Rectangle 736">
                <a:extLst>
                  <a:ext uri="{FF2B5EF4-FFF2-40B4-BE49-F238E27FC236}">
                    <a16:creationId xmlns:a16="http://schemas.microsoft.com/office/drawing/2014/main" xmlns="" id="{43C1838F-2D97-4B07-AF19-6B3CEC503DF8}"/>
                  </a:ext>
                </a:extLst>
              </p:cNvPr>
              <p:cNvSpPr/>
              <p:nvPr/>
            </p:nvSpPr>
            <p:spPr>
              <a:xfrm>
                <a:off x="6012816" y="2926315"/>
                <a:ext cx="2219081" cy="133781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43" name="Rectangle 737">
                <a:extLst>
                  <a:ext uri="{FF2B5EF4-FFF2-40B4-BE49-F238E27FC236}">
                    <a16:creationId xmlns:a16="http://schemas.microsoft.com/office/drawing/2014/main" xmlns="" id="{700E8DA0-6EA4-4AD5-A2DE-20C4F38B453A}"/>
                  </a:ext>
                </a:extLst>
              </p:cNvPr>
              <p:cNvSpPr/>
              <p:nvPr/>
            </p:nvSpPr>
            <p:spPr>
              <a:xfrm>
                <a:off x="4485617" y="3281120"/>
                <a:ext cx="3746280" cy="133781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44" name="Rectangle 738">
                <a:extLst>
                  <a:ext uri="{FF2B5EF4-FFF2-40B4-BE49-F238E27FC236}">
                    <a16:creationId xmlns:a16="http://schemas.microsoft.com/office/drawing/2014/main" xmlns="" id="{48BDABDC-04A2-4EF4-83E0-DD1314D1550C}"/>
                  </a:ext>
                </a:extLst>
              </p:cNvPr>
              <p:cNvSpPr/>
              <p:nvPr/>
            </p:nvSpPr>
            <p:spPr>
              <a:xfrm>
                <a:off x="4485617" y="3635924"/>
                <a:ext cx="3077301" cy="133781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45" name="Rectangle 739">
                <a:extLst>
                  <a:ext uri="{FF2B5EF4-FFF2-40B4-BE49-F238E27FC236}">
                    <a16:creationId xmlns:a16="http://schemas.microsoft.com/office/drawing/2014/main" xmlns="" id="{29CA77EE-DD36-44BD-B623-C67C8667A365}"/>
                  </a:ext>
                </a:extLst>
              </p:cNvPr>
              <p:cNvSpPr/>
              <p:nvPr/>
            </p:nvSpPr>
            <p:spPr>
              <a:xfrm>
                <a:off x="5154595" y="3990729"/>
                <a:ext cx="2408323" cy="133781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46" name="Rectangle 740">
                <a:extLst>
                  <a:ext uri="{FF2B5EF4-FFF2-40B4-BE49-F238E27FC236}">
                    <a16:creationId xmlns:a16="http://schemas.microsoft.com/office/drawing/2014/main" xmlns="" id="{BD538594-337B-44C9-A0C6-063159D89119}"/>
                  </a:ext>
                </a:extLst>
              </p:cNvPr>
              <p:cNvSpPr/>
              <p:nvPr/>
            </p:nvSpPr>
            <p:spPr>
              <a:xfrm>
                <a:off x="5154595" y="4345533"/>
                <a:ext cx="1739344" cy="133781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47" name="Rectangle 741">
                <a:extLst>
                  <a:ext uri="{FF2B5EF4-FFF2-40B4-BE49-F238E27FC236}">
                    <a16:creationId xmlns:a16="http://schemas.microsoft.com/office/drawing/2014/main" xmlns="" id="{E03D394D-B15D-4E9C-97F2-919B77ECDDC5}"/>
                  </a:ext>
                </a:extLst>
              </p:cNvPr>
              <p:cNvSpPr/>
              <p:nvPr/>
            </p:nvSpPr>
            <p:spPr>
              <a:xfrm>
                <a:off x="6088914" y="4700337"/>
                <a:ext cx="805025" cy="133781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48" name="Rectangle 742">
                <a:extLst>
                  <a:ext uri="{FF2B5EF4-FFF2-40B4-BE49-F238E27FC236}">
                    <a16:creationId xmlns:a16="http://schemas.microsoft.com/office/drawing/2014/main" xmlns="" id="{CCF45E95-4C07-4AE8-86CC-E2977A64725E}"/>
                  </a:ext>
                </a:extLst>
              </p:cNvPr>
              <p:cNvSpPr/>
              <p:nvPr/>
            </p:nvSpPr>
            <p:spPr>
              <a:xfrm>
                <a:off x="6022024" y="4700337"/>
                <a:ext cx="133781" cy="65881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49" name="Freeform 32">
                <a:extLst>
                  <a:ext uri="{FF2B5EF4-FFF2-40B4-BE49-F238E27FC236}">
                    <a16:creationId xmlns:a16="http://schemas.microsoft.com/office/drawing/2014/main" xmlns="" id="{9799872F-732F-4CE1-B3E4-F14918BD456D}"/>
                  </a:ext>
                </a:extLst>
              </p:cNvPr>
              <p:cNvSpPr/>
              <p:nvPr/>
            </p:nvSpPr>
            <p:spPr>
              <a:xfrm>
                <a:off x="8129649" y="2788110"/>
                <a:ext cx="557584" cy="761717"/>
              </a:xfrm>
              <a:custGeom>
                <a:avLst/>
                <a:gdLst>
                  <a:gd name="connsiteX0" fmla="*/ 0 w 557442"/>
                  <a:gd name="connsiteY0" fmla="*/ 114911 h 740811"/>
                  <a:gd name="connsiteX1" fmla="*/ 7335 w 557442"/>
                  <a:gd name="connsiteY1" fmla="*/ 0 h 740811"/>
                  <a:gd name="connsiteX2" fmla="*/ 557442 w 557442"/>
                  <a:gd name="connsiteY2" fmla="*/ 378963 h 740811"/>
                  <a:gd name="connsiteX3" fmla="*/ 7335 w 557442"/>
                  <a:gd name="connsiteY3" fmla="*/ 740811 h 740811"/>
                  <a:gd name="connsiteX4" fmla="*/ 7335 w 557442"/>
                  <a:gd name="connsiteY4" fmla="*/ 625900 h 740811"/>
                  <a:gd name="connsiteX5" fmla="*/ 398522 w 557442"/>
                  <a:gd name="connsiteY5" fmla="*/ 386297 h 740811"/>
                  <a:gd name="connsiteX6" fmla="*/ 0 w 557442"/>
                  <a:gd name="connsiteY6" fmla="*/ 114911 h 740811"/>
                  <a:gd name="connsiteX0" fmla="*/ 0 w 550107"/>
                  <a:gd name="connsiteY0" fmla="*/ 114911 h 740811"/>
                  <a:gd name="connsiteX1" fmla="*/ 7335 w 550107"/>
                  <a:gd name="connsiteY1" fmla="*/ 0 h 740811"/>
                  <a:gd name="connsiteX2" fmla="*/ 550107 w 550107"/>
                  <a:gd name="connsiteY2" fmla="*/ 369183 h 740811"/>
                  <a:gd name="connsiteX3" fmla="*/ 7335 w 550107"/>
                  <a:gd name="connsiteY3" fmla="*/ 740811 h 740811"/>
                  <a:gd name="connsiteX4" fmla="*/ 7335 w 550107"/>
                  <a:gd name="connsiteY4" fmla="*/ 625900 h 740811"/>
                  <a:gd name="connsiteX5" fmla="*/ 398522 w 550107"/>
                  <a:gd name="connsiteY5" fmla="*/ 386297 h 740811"/>
                  <a:gd name="connsiteX6" fmla="*/ 0 w 550107"/>
                  <a:gd name="connsiteY6" fmla="*/ 114911 h 740811"/>
                  <a:gd name="connsiteX0" fmla="*/ 0 w 535438"/>
                  <a:gd name="connsiteY0" fmla="*/ 114911 h 740811"/>
                  <a:gd name="connsiteX1" fmla="*/ 7335 w 535438"/>
                  <a:gd name="connsiteY1" fmla="*/ 0 h 740811"/>
                  <a:gd name="connsiteX2" fmla="*/ 535438 w 535438"/>
                  <a:gd name="connsiteY2" fmla="*/ 371628 h 740811"/>
                  <a:gd name="connsiteX3" fmla="*/ 7335 w 535438"/>
                  <a:gd name="connsiteY3" fmla="*/ 740811 h 740811"/>
                  <a:gd name="connsiteX4" fmla="*/ 7335 w 535438"/>
                  <a:gd name="connsiteY4" fmla="*/ 625900 h 740811"/>
                  <a:gd name="connsiteX5" fmla="*/ 398522 w 535438"/>
                  <a:gd name="connsiteY5" fmla="*/ 386297 h 740811"/>
                  <a:gd name="connsiteX6" fmla="*/ 0 w 535438"/>
                  <a:gd name="connsiteY6" fmla="*/ 114911 h 740811"/>
                  <a:gd name="connsiteX0" fmla="*/ 0 w 535438"/>
                  <a:gd name="connsiteY0" fmla="*/ 114911 h 740811"/>
                  <a:gd name="connsiteX1" fmla="*/ 7335 w 535438"/>
                  <a:gd name="connsiteY1" fmla="*/ 0 h 740811"/>
                  <a:gd name="connsiteX2" fmla="*/ 535438 w 535438"/>
                  <a:gd name="connsiteY2" fmla="*/ 361848 h 740811"/>
                  <a:gd name="connsiteX3" fmla="*/ 7335 w 535438"/>
                  <a:gd name="connsiteY3" fmla="*/ 740811 h 740811"/>
                  <a:gd name="connsiteX4" fmla="*/ 7335 w 535438"/>
                  <a:gd name="connsiteY4" fmla="*/ 625900 h 740811"/>
                  <a:gd name="connsiteX5" fmla="*/ 398522 w 535438"/>
                  <a:gd name="connsiteY5" fmla="*/ 386297 h 740811"/>
                  <a:gd name="connsiteX6" fmla="*/ 0 w 535438"/>
                  <a:gd name="connsiteY6" fmla="*/ 114911 h 740811"/>
                  <a:gd name="connsiteX0" fmla="*/ 0 w 547662"/>
                  <a:gd name="connsiteY0" fmla="*/ 114911 h 740811"/>
                  <a:gd name="connsiteX1" fmla="*/ 7335 w 547662"/>
                  <a:gd name="connsiteY1" fmla="*/ 0 h 740811"/>
                  <a:gd name="connsiteX2" fmla="*/ 547662 w 547662"/>
                  <a:gd name="connsiteY2" fmla="*/ 369183 h 740811"/>
                  <a:gd name="connsiteX3" fmla="*/ 7335 w 547662"/>
                  <a:gd name="connsiteY3" fmla="*/ 740811 h 740811"/>
                  <a:gd name="connsiteX4" fmla="*/ 7335 w 547662"/>
                  <a:gd name="connsiteY4" fmla="*/ 625900 h 740811"/>
                  <a:gd name="connsiteX5" fmla="*/ 398522 w 547662"/>
                  <a:gd name="connsiteY5" fmla="*/ 386297 h 740811"/>
                  <a:gd name="connsiteX6" fmla="*/ 0 w 547662"/>
                  <a:gd name="connsiteY6" fmla="*/ 114911 h 740811"/>
                  <a:gd name="connsiteX0" fmla="*/ 0 w 547662"/>
                  <a:gd name="connsiteY0" fmla="*/ 114911 h 740811"/>
                  <a:gd name="connsiteX1" fmla="*/ 7335 w 547662"/>
                  <a:gd name="connsiteY1" fmla="*/ 0 h 740811"/>
                  <a:gd name="connsiteX2" fmla="*/ 547662 w 547662"/>
                  <a:gd name="connsiteY2" fmla="*/ 369183 h 740811"/>
                  <a:gd name="connsiteX3" fmla="*/ 7335 w 547662"/>
                  <a:gd name="connsiteY3" fmla="*/ 740811 h 740811"/>
                  <a:gd name="connsiteX4" fmla="*/ 7335 w 547662"/>
                  <a:gd name="connsiteY4" fmla="*/ 625900 h 740811"/>
                  <a:gd name="connsiteX5" fmla="*/ 400967 w 547662"/>
                  <a:gd name="connsiteY5" fmla="*/ 364292 h 740811"/>
                  <a:gd name="connsiteX6" fmla="*/ 0 w 547662"/>
                  <a:gd name="connsiteY6" fmla="*/ 114911 h 740811"/>
                  <a:gd name="connsiteX0" fmla="*/ 2445 w 550107"/>
                  <a:gd name="connsiteY0" fmla="*/ 117356 h 743256"/>
                  <a:gd name="connsiteX1" fmla="*/ 0 w 550107"/>
                  <a:gd name="connsiteY1" fmla="*/ 0 h 743256"/>
                  <a:gd name="connsiteX2" fmla="*/ 550107 w 550107"/>
                  <a:gd name="connsiteY2" fmla="*/ 371628 h 743256"/>
                  <a:gd name="connsiteX3" fmla="*/ 9780 w 550107"/>
                  <a:gd name="connsiteY3" fmla="*/ 743256 h 743256"/>
                  <a:gd name="connsiteX4" fmla="*/ 9780 w 550107"/>
                  <a:gd name="connsiteY4" fmla="*/ 628345 h 743256"/>
                  <a:gd name="connsiteX5" fmla="*/ 403412 w 550107"/>
                  <a:gd name="connsiteY5" fmla="*/ 366737 h 743256"/>
                  <a:gd name="connsiteX6" fmla="*/ 2445 w 550107"/>
                  <a:gd name="connsiteY6" fmla="*/ 117356 h 743256"/>
                  <a:gd name="connsiteX0" fmla="*/ 2445 w 550107"/>
                  <a:gd name="connsiteY0" fmla="*/ 129580 h 743256"/>
                  <a:gd name="connsiteX1" fmla="*/ 0 w 550107"/>
                  <a:gd name="connsiteY1" fmla="*/ 0 h 743256"/>
                  <a:gd name="connsiteX2" fmla="*/ 550107 w 550107"/>
                  <a:gd name="connsiteY2" fmla="*/ 371628 h 743256"/>
                  <a:gd name="connsiteX3" fmla="*/ 9780 w 550107"/>
                  <a:gd name="connsiteY3" fmla="*/ 743256 h 743256"/>
                  <a:gd name="connsiteX4" fmla="*/ 9780 w 550107"/>
                  <a:gd name="connsiteY4" fmla="*/ 628345 h 743256"/>
                  <a:gd name="connsiteX5" fmla="*/ 403412 w 550107"/>
                  <a:gd name="connsiteY5" fmla="*/ 366737 h 743256"/>
                  <a:gd name="connsiteX6" fmla="*/ 2445 w 550107"/>
                  <a:gd name="connsiteY6" fmla="*/ 129580 h 743256"/>
                  <a:gd name="connsiteX0" fmla="*/ 4889 w 552551"/>
                  <a:gd name="connsiteY0" fmla="*/ 146694 h 760370"/>
                  <a:gd name="connsiteX1" fmla="*/ 0 w 552551"/>
                  <a:gd name="connsiteY1" fmla="*/ 0 h 760370"/>
                  <a:gd name="connsiteX2" fmla="*/ 552551 w 552551"/>
                  <a:gd name="connsiteY2" fmla="*/ 388742 h 760370"/>
                  <a:gd name="connsiteX3" fmla="*/ 12224 w 552551"/>
                  <a:gd name="connsiteY3" fmla="*/ 760370 h 760370"/>
                  <a:gd name="connsiteX4" fmla="*/ 12224 w 552551"/>
                  <a:gd name="connsiteY4" fmla="*/ 645459 h 760370"/>
                  <a:gd name="connsiteX5" fmla="*/ 405856 w 552551"/>
                  <a:gd name="connsiteY5" fmla="*/ 383851 h 760370"/>
                  <a:gd name="connsiteX6" fmla="*/ 4889 w 552551"/>
                  <a:gd name="connsiteY6" fmla="*/ 146694 h 760370"/>
                  <a:gd name="connsiteX0" fmla="*/ 4889 w 552551"/>
                  <a:gd name="connsiteY0" fmla="*/ 156219 h 769895"/>
                  <a:gd name="connsiteX1" fmla="*/ 0 w 552551"/>
                  <a:gd name="connsiteY1" fmla="*/ 0 h 769895"/>
                  <a:gd name="connsiteX2" fmla="*/ 552551 w 552551"/>
                  <a:gd name="connsiteY2" fmla="*/ 398267 h 769895"/>
                  <a:gd name="connsiteX3" fmla="*/ 12224 w 552551"/>
                  <a:gd name="connsiteY3" fmla="*/ 769895 h 769895"/>
                  <a:gd name="connsiteX4" fmla="*/ 12224 w 552551"/>
                  <a:gd name="connsiteY4" fmla="*/ 654984 h 769895"/>
                  <a:gd name="connsiteX5" fmla="*/ 405856 w 552551"/>
                  <a:gd name="connsiteY5" fmla="*/ 393376 h 769895"/>
                  <a:gd name="connsiteX6" fmla="*/ 4889 w 552551"/>
                  <a:gd name="connsiteY6" fmla="*/ 156219 h 769895"/>
                  <a:gd name="connsiteX0" fmla="*/ 4889 w 552551"/>
                  <a:gd name="connsiteY0" fmla="*/ 156219 h 769895"/>
                  <a:gd name="connsiteX1" fmla="*/ 0 w 552551"/>
                  <a:gd name="connsiteY1" fmla="*/ 0 h 769895"/>
                  <a:gd name="connsiteX2" fmla="*/ 552551 w 552551"/>
                  <a:gd name="connsiteY2" fmla="*/ 398267 h 769895"/>
                  <a:gd name="connsiteX3" fmla="*/ 12224 w 552551"/>
                  <a:gd name="connsiteY3" fmla="*/ 769895 h 769895"/>
                  <a:gd name="connsiteX4" fmla="*/ 12224 w 552551"/>
                  <a:gd name="connsiteY4" fmla="*/ 669272 h 769895"/>
                  <a:gd name="connsiteX5" fmla="*/ 405856 w 552551"/>
                  <a:gd name="connsiteY5" fmla="*/ 393376 h 769895"/>
                  <a:gd name="connsiteX6" fmla="*/ 4889 w 552551"/>
                  <a:gd name="connsiteY6" fmla="*/ 156219 h 769895"/>
                  <a:gd name="connsiteX0" fmla="*/ 4889 w 552551"/>
                  <a:gd name="connsiteY0" fmla="*/ 156219 h 819902"/>
                  <a:gd name="connsiteX1" fmla="*/ 0 w 552551"/>
                  <a:gd name="connsiteY1" fmla="*/ 0 h 819902"/>
                  <a:gd name="connsiteX2" fmla="*/ 552551 w 552551"/>
                  <a:gd name="connsiteY2" fmla="*/ 398267 h 819902"/>
                  <a:gd name="connsiteX3" fmla="*/ 9843 w 552551"/>
                  <a:gd name="connsiteY3" fmla="*/ 819902 h 819902"/>
                  <a:gd name="connsiteX4" fmla="*/ 12224 w 552551"/>
                  <a:gd name="connsiteY4" fmla="*/ 669272 h 819902"/>
                  <a:gd name="connsiteX5" fmla="*/ 405856 w 552551"/>
                  <a:gd name="connsiteY5" fmla="*/ 393376 h 819902"/>
                  <a:gd name="connsiteX6" fmla="*/ 4889 w 552551"/>
                  <a:gd name="connsiteY6" fmla="*/ 156219 h 819902"/>
                  <a:gd name="connsiteX0" fmla="*/ 4889 w 552551"/>
                  <a:gd name="connsiteY0" fmla="*/ 156219 h 819902"/>
                  <a:gd name="connsiteX1" fmla="*/ 0 w 552551"/>
                  <a:gd name="connsiteY1" fmla="*/ 0 h 819902"/>
                  <a:gd name="connsiteX2" fmla="*/ 552551 w 552551"/>
                  <a:gd name="connsiteY2" fmla="*/ 398267 h 819902"/>
                  <a:gd name="connsiteX3" fmla="*/ 9843 w 552551"/>
                  <a:gd name="connsiteY3" fmla="*/ 819902 h 819902"/>
                  <a:gd name="connsiteX4" fmla="*/ 9843 w 552551"/>
                  <a:gd name="connsiteY4" fmla="*/ 674035 h 819902"/>
                  <a:gd name="connsiteX5" fmla="*/ 405856 w 552551"/>
                  <a:gd name="connsiteY5" fmla="*/ 393376 h 819902"/>
                  <a:gd name="connsiteX6" fmla="*/ 4889 w 552551"/>
                  <a:gd name="connsiteY6" fmla="*/ 156219 h 819902"/>
                  <a:gd name="connsiteX0" fmla="*/ 4889 w 600176"/>
                  <a:gd name="connsiteY0" fmla="*/ 156219 h 819902"/>
                  <a:gd name="connsiteX1" fmla="*/ 0 w 600176"/>
                  <a:gd name="connsiteY1" fmla="*/ 0 h 819902"/>
                  <a:gd name="connsiteX2" fmla="*/ 600176 w 600176"/>
                  <a:gd name="connsiteY2" fmla="*/ 405411 h 819902"/>
                  <a:gd name="connsiteX3" fmla="*/ 9843 w 600176"/>
                  <a:gd name="connsiteY3" fmla="*/ 819902 h 819902"/>
                  <a:gd name="connsiteX4" fmla="*/ 9843 w 600176"/>
                  <a:gd name="connsiteY4" fmla="*/ 674035 h 819902"/>
                  <a:gd name="connsiteX5" fmla="*/ 405856 w 600176"/>
                  <a:gd name="connsiteY5" fmla="*/ 393376 h 819902"/>
                  <a:gd name="connsiteX6" fmla="*/ 4889 w 600176"/>
                  <a:gd name="connsiteY6" fmla="*/ 156219 h 819902"/>
                  <a:gd name="connsiteX0" fmla="*/ 4889 w 600176"/>
                  <a:gd name="connsiteY0" fmla="*/ 156219 h 819902"/>
                  <a:gd name="connsiteX1" fmla="*/ 0 w 600176"/>
                  <a:gd name="connsiteY1" fmla="*/ 0 h 819902"/>
                  <a:gd name="connsiteX2" fmla="*/ 600176 w 600176"/>
                  <a:gd name="connsiteY2" fmla="*/ 405411 h 819902"/>
                  <a:gd name="connsiteX3" fmla="*/ 9843 w 600176"/>
                  <a:gd name="connsiteY3" fmla="*/ 819902 h 819902"/>
                  <a:gd name="connsiteX4" fmla="*/ 9843 w 600176"/>
                  <a:gd name="connsiteY4" fmla="*/ 674035 h 819902"/>
                  <a:gd name="connsiteX5" fmla="*/ 391569 w 600176"/>
                  <a:gd name="connsiteY5" fmla="*/ 405282 h 819902"/>
                  <a:gd name="connsiteX6" fmla="*/ 4889 w 600176"/>
                  <a:gd name="connsiteY6" fmla="*/ 156219 h 81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176" h="819902">
                    <a:moveTo>
                      <a:pt x="4889" y="156219"/>
                    </a:moveTo>
                    <a:lnTo>
                      <a:pt x="0" y="0"/>
                    </a:lnTo>
                    <a:lnTo>
                      <a:pt x="600176" y="405411"/>
                    </a:lnTo>
                    <a:lnTo>
                      <a:pt x="9843" y="819902"/>
                    </a:lnTo>
                    <a:cubicBezTo>
                      <a:pt x="10637" y="769692"/>
                      <a:pt x="9049" y="724245"/>
                      <a:pt x="9843" y="674035"/>
                    </a:cubicBezTo>
                    <a:lnTo>
                      <a:pt x="391569" y="405282"/>
                    </a:lnTo>
                    <a:lnTo>
                      <a:pt x="4889" y="156219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50" name="Freeform 35">
                <a:extLst>
                  <a:ext uri="{FF2B5EF4-FFF2-40B4-BE49-F238E27FC236}">
                    <a16:creationId xmlns:a16="http://schemas.microsoft.com/office/drawing/2014/main" xmlns="" id="{EBE5BE3B-85E9-413D-A8BE-1BB5EBC87760}"/>
                  </a:ext>
                </a:extLst>
              </p:cNvPr>
              <p:cNvSpPr/>
              <p:nvPr/>
            </p:nvSpPr>
            <p:spPr>
              <a:xfrm rot="10800000">
                <a:off x="3994931" y="3158644"/>
                <a:ext cx="557584" cy="761717"/>
              </a:xfrm>
              <a:custGeom>
                <a:avLst/>
                <a:gdLst>
                  <a:gd name="connsiteX0" fmla="*/ 0 w 557442"/>
                  <a:gd name="connsiteY0" fmla="*/ 114911 h 740811"/>
                  <a:gd name="connsiteX1" fmla="*/ 7335 w 557442"/>
                  <a:gd name="connsiteY1" fmla="*/ 0 h 740811"/>
                  <a:gd name="connsiteX2" fmla="*/ 557442 w 557442"/>
                  <a:gd name="connsiteY2" fmla="*/ 378963 h 740811"/>
                  <a:gd name="connsiteX3" fmla="*/ 7335 w 557442"/>
                  <a:gd name="connsiteY3" fmla="*/ 740811 h 740811"/>
                  <a:gd name="connsiteX4" fmla="*/ 7335 w 557442"/>
                  <a:gd name="connsiteY4" fmla="*/ 625900 h 740811"/>
                  <a:gd name="connsiteX5" fmla="*/ 398522 w 557442"/>
                  <a:gd name="connsiteY5" fmla="*/ 386297 h 740811"/>
                  <a:gd name="connsiteX6" fmla="*/ 0 w 557442"/>
                  <a:gd name="connsiteY6" fmla="*/ 114911 h 740811"/>
                  <a:gd name="connsiteX0" fmla="*/ 0 w 550107"/>
                  <a:gd name="connsiteY0" fmla="*/ 114911 h 740811"/>
                  <a:gd name="connsiteX1" fmla="*/ 7335 w 550107"/>
                  <a:gd name="connsiteY1" fmla="*/ 0 h 740811"/>
                  <a:gd name="connsiteX2" fmla="*/ 550107 w 550107"/>
                  <a:gd name="connsiteY2" fmla="*/ 369183 h 740811"/>
                  <a:gd name="connsiteX3" fmla="*/ 7335 w 550107"/>
                  <a:gd name="connsiteY3" fmla="*/ 740811 h 740811"/>
                  <a:gd name="connsiteX4" fmla="*/ 7335 w 550107"/>
                  <a:gd name="connsiteY4" fmla="*/ 625900 h 740811"/>
                  <a:gd name="connsiteX5" fmla="*/ 398522 w 550107"/>
                  <a:gd name="connsiteY5" fmla="*/ 386297 h 740811"/>
                  <a:gd name="connsiteX6" fmla="*/ 0 w 550107"/>
                  <a:gd name="connsiteY6" fmla="*/ 114911 h 740811"/>
                  <a:gd name="connsiteX0" fmla="*/ 0 w 535438"/>
                  <a:gd name="connsiteY0" fmla="*/ 114911 h 740811"/>
                  <a:gd name="connsiteX1" fmla="*/ 7335 w 535438"/>
                  <a:gd name="connsiteY1" fmla="*/ 0 h 740811"/>
                  <a:gd name="connsiteX2" fmla="*/ 535438 w 535438"/>
                  <a:gd name="connsiteY2" fmla="*/ 371628 h 740811"/>
                  <a:gd name="connsiteX3" fmla="*/ 7335 w 535438"/>
                  <a:gd name="connsiteY3" fmla="*/ 740811 h 740811"/>
                  <a:gd name="connsiteX4" fmla="*/ 7335 w 535438"/>
                  <a:gd name="connsiteY4" fmla="*/ 625900 h 740811"/>
                  <a:gd name="connsiteX5" fmla="*/ 398522 w 535438"/>
                  <a:gd name="connsiteY5" fmla="*/ 386297 h 740811"/>
                  <a:gd name="connsiteX6" fmla="*/ 0 w 535438"/>
                  <a:gd name="connsiteY6" fmla="*/ 114911 h 740811"/>
                  <a:gd name="connsiteX0" fmla="*/ 0 w 535438"/>
                  <a:gd name="connsiteY0" fmla="*/ 114911 h 740811"/>
                  <a:gd name="connsiteX1" fmla="*/ 7335 w 535438"/>
                  <a:gd name="connsiteY1" fmla="*/ 0 h 740811"/>
                  <a:gd name="connsiteX2" fmla="*/ 535438 w 535438"/>
                  <a:gd name="connsiteY2" fmla="*/ 361848 h 740811"/>
                  <a:gd name="connsiteX3" fmla="*/ 7335 w 535438"/>
                  <a:gd name="connsiteY3" fmla="*/ 740811 h 740811"/>
                  <a:gd name="connsiteX4" fmla="*/ 7335 w 535438"/>
                  <a:gd name="connsiteY4" fmla="*/ 625900 h 740811"/>
                  <a:gd name="connsiteX5" fmla="*/ 398522 w 535438"/>
                  <a:gd name="connsiteY5" fmla="*/ 386297 h 740811"/>
                  <a:gd name="connsiteX6" fmla="*/ 0 w 535438"/>
                  <a:gd name="connsiteY6" fmla="*/ 114911 h 740811"/>
                  <a:gd name="connsiteX0" fmla="*/ 0 w 547662"/>
                  <a:gd name="connsiteY0" fmla="*/ 114911 h 740811"/>
                  <a:gd name="connsiteX1" fmla="*/ 7335 w 547662"/>
                  <a:gd name="connsiteY1" fmla="*/ 0 h 740811"/>
                  <a:gd name="connsiteX2" fmla="*/ 547662 w 547662"/>
                  <a:gd name="connsiteY2" fmla="*/ 369183 h 740811"/>
                  <a:gd name="connsiteX3" fmla="*/ 7335 w 547662"/>
                  <a:gd name="connsiteY3" fmla="*/ 740811 h 740811"/>
                  <a:gd name="connsiteX4" fmla="*/ 7335 w 547662"/>
                  <a:gd name="connsiteY4" fmla="*/ 625900 h 740811"/>
                  <a:gd name="connsiteX5" fmla="*/ 398522 w 547662"/>
                  <a:gd name="connsiteY5" fmla="*/ 386297 h 740811"/>
                  <a:gd name="connsiteX6" fmla="*/ 0 w 547662"/>
                  <a:gd name="connsiteY6" fmla="*/ 114911 h 740811"/>
                  <a:gd name="connsiteX0" fmla="*/ 0 w 547662"/>
                  <a:gd name="connsiteY0" fmla="*/ 114911 h 740811"/>
                  <a:gd name="connsiteX1" fmla="*/ 7335 w 547662"/>
                  <a:gd name="connsiteY1" fmla="*/ 0 h 740811"/>
                  <a:gd name="connsiteX2" fmla="*/ 547662 w 547662"/>
                  <a:gd name="connsiteY2" fmla="*/ 369183 h 740811"/>
                  <a:gd name="connsiteX3" fmla="*/ 7335 w 547662"/>
                  <a:gd name="connsiteY3" fmla="*/ 740811 h 740811"/>
                  <a:gd name="connsiteX4" fmla="*/ 7335 w 547662"/>
                  <a:gd name="connsiteY4" fmla="*/ 625900 h 740811"/>
                  <a:gd name="connsiteX5" fmla="*/ 400967 w 547662"/>
                  <a:gd name="connsiteY5" fmla="*/ 364292 h 740811"/>
                  <a:gd name="connsiteX6" fmla="*/ 0 w 547662"/>
                  <a:gd name="connsiteY6" fmla="*/ 114911 h 740811"/>
                  <a:gd name="connsiteX0" fmla="*/ 2445 w 550107"/>
                  <a:gd name="connsiteY0" fmla="*/ 117356 h 743256"/>
                  <a:gd name="connsiteX1" fmla="*/ 0 w 550107"/>
                  <a:gd name="connsiteY1" fmla="*/ 0 h 743256"/>
                  <a:gd name="connsiteX2" fmla="*/ 550107 w 550107"/>
                  <a:gd name="connsiteY2" fmla="*/ 371628 h 743256"/>
                  <a:gd name="connsiteX3" fmla="*/ 9780 w 550107"/>
                  <a:gd name="connsiteY3" fmla="*/ 743256 h 743256"/>
                  <a:gd name="connsiteX4" fmla="*/ 9780 w 550107"/>
                  <a:gd name="connsiteY4" fmla="*/ 628345 h 743256"/>
                  <a:gd name="connsiteX5" fmla="*/ 403412 w 550107"/>
                  <a:gd name="connsiteY5" fmla="*/ 366737 h 743256"/>
                  <a:gd name="connsiteX6" fmla="*/ 2445 w 550107"/>
                  <a:gd name="connsiteY6" fmla="*/ 117356 h 743256"/>
                  <a:gd name="connsiteX0" fmla="*/ 2445 w 550107"/>
                  <a:gd name="connsiteY0" fmla="*/ 129580 h 743256"/>
                  <a:gd name="connsiteX1" fmla="*/ 0 w 550107"/>
                  <a:gd name="connsiteY1" fmla="*/ 0 h 743256"/>
                  <a:gd name="connsiteX2" fmla="*/ 550107 w 550107"/>
                  <a:gd name="connsiteY2" fmla="*/ 371628 h 743256"/>
                  <a:gd name="connsiteX3" fmla="*/ 9780 w 550107"/>
                  <a:gd name="connsiteY3" fmla="*/ 743256 h 743256"/>
                  <a:gd name="connsiteX4" fmla="*/ 9780 w 550107"/>
                  <a:gd name="connsiteY4" fmla="*/ 628345 h 743256"/>
                  <a:gd name="connsiteX5" fmla="*/ 403412 w 550107"/>
                  <a:gd name="connsiteY5" fmla="*/ 366737 h 743256"/>
                  <a:gd name="connsiteX6" fmla="*/ 2445 w 550107"/>
                  <a:gd name="connsiteY6" fmla="*/ 129580 h 743256"/>
                  <a:gd name="connsiteX0" fmla="*/ 4889 w 552551"/>
                  <a:gd name="connsiteY0" fmla="*/ 146694 h 760370"/>
                  <a:gd name="connsiteX1" fmla="*/ 0 w 552551"/>
                  <a:gd name="connsiteY1" fmla="*/ 0 h 760370"/>
                  <a:gd name="connsiteX2" fmla="*/ 552551 w 552551"/>
                  <a:gd name="connsiteY2" fmla="*/ 388742 h 760370"/>
                  <a:gd name="connsiteX3" fmla="*/ 12224 w 552551"/>
                  <a:gd name="connsiteY3" fmla="*/ 760370 h 760370"/>
                  <a:gd name="connsiteX4" fmla="*/ 12224 w 552551"/>
                  <a:gd name="connsiteY4" fmla="*/ 645459 h 760370"/>
                  <a:gd name="connsiteX5" fmla="*/ 405856 w 552551"/>
                  <a:gd name="connsiteY5" fmla="*/ 383851 h 760370"/>
                  <a:gd name="connsiteX6" fmla="*/ 4889 w 552551"/>
                  <a:gd name="connsiteY6" fmla="*/ 146694 h 760370"/>
                  <a:gd name="connsiteX0" fmla="*/ 4889 w 552551"/>
                  <a:gd name="connsiteY0" fmla="*/ 156219 h 769895"/>
                  <a:gd name="connsiteX1" fmla="*/ 0 w 552551"/>
                  <a:gd name="connsiteY1" fmla="*/ 0 h 769895"/>
                  <a:gd name="connsiteX2" fmla="*/ 552551 w 552551"/>
                  <a:gd name="connsiteY2" fmla="*/ 398267 h 769895"/>
                  <a:gd name="connsiteX3" fmla="*/ 12224 w 552551"/>
                  <a:gd name="connsiteY3" fmla="*/ 769895 h 769895"/>
                  <a:gd name="connsiteX4" fmla="*/ 12224 w 552551"/>
                  <a:gd name="connsiteY4" fmla="*/ 654984 h 769895"/>
                  <a:gd name="connsiteX5" fmla="*/ 405856 w 552551"/>
                  <a:gd name="connsiteY5" fmla="*/ 393376 h 769895"/>
                  <a:gd name="connsiteX6" fmla="*/ 4889 w 552551"/>
                  <a:gd name="connsiteY6" fmla="*/ 156219 h 769895"/>
                  <a:gd name="connsiteX0" fmla="*/ 4889 w 552551"/>
                  <a:gd name="connsiteY0" fmla="*/ 156219 h 769895"/>
                  <a:gd name="connsiteX1" fmla="*/ 0 w 552551"/>
                  <a:gd name="connsiteY1" fmla="*/ 0 h 769895"/>
                  <a:gd name="connsiteX2" fmla="*/ 552551 w 552551"/>
                  <a:gd name="connsiteY2" fmla="*/ 398267 h 769895"/>
                  <a:gd name="connsiteX3" fmla="*/ 12224 w 552551"/>
                  <a:gd name="connsiteY3" fmla="*/ 769895 h 769895"/>
                  <a:gd name="connsiteX4" fmla="*/ 12224 w 552551"/>
                  <a:gd name="connsiteY4" fmla="*/ 669272 h 769895"/>
                  <a:gd name="connsiteX5" fmla="*/ 405856 w 552551"/>
                  <a:gd name="connsiteY5" fmla="*/ 393376 h 769895"/>
                  <a:gd name="connsiteX6" fmla="*/ 4889 w 552551"/>
                  <a:gd name="connsiteY6" fmla="*/ 156219 h 769895"/>
                  <a:gd name="connsiteX0" fmla="*/ 4889 w 552551"/>
                  <a:gd name="connsiteY0" fmla="*/ 156219 h 819902"/>
                  <a:gd name="connsiteX1" fmla="*/ 0 w 552551"/>
                  <a:gd name="connsiteY1" fmla="*/ 0 h 819902"/>
                  <a:gd name="connsiteX2" fmla="*/ 552551 w 552551"/>
                  <a:gd name="connsiteY2" fmla="*/ 398267 h 819902"/>
                  <a:gd name="connsiteX3" fmla="*/ 9843 w 552551"/>
                  <a:gd name="connsiteY3" fmla="*/ 819902 h 819902"/>
                  <a:gd name="connsiteX4" fmla="*/ 12224 w 552551"/>
                  <a:gd name="connsiteY4" fmla="*/ 669272 h 819902"/>
                  <a:gd name="connsiteX5" fmla="*/ 405856 w 552551"/>
                  <a:gd name="connsiteY5" fmla="*/ 393376 h 819902"/>
                  <a:gd name="connsiteX6" fmla="*/ 4889 w 552551"/>
                  <a:gd name="connsiteY6" fmla="*/ 156219 h 819902"/>
                  <a:gd name="connsiteX0" fmla="*/ 4889 w 552551"/>
                  <a:gd name="connsiteY0" fmla="*/ 156219 h 819902"/>
                  <a:gd name="connsiteX1" fmla="*/ 0 w 552551"/>
                  <a:gd name="connsiteY1" fmla="*/ 0 h 819902"/>
                  <a:gd name="connsiteX2" fmla="*/ 552551 w 552551"/>
                  <a:gd name="connsiteY2" fmla="*/ 398267 h 819902"/>
                  <a:gd name="connsiteX3" fmla="*/ 9843 w 552551"/>
                  <a:gd name="connsiteY3" fmla="*/ 819902 h 819902"/>
                  <a:gd name="connsiteX4" fmla="*/ 9843 w 552551"/>
                  <a:gd name="connsiteY4" fmla="*/ 674035 h 819902"/>
                  <a:gd name="connsiteX5" fmla="*/ 405856 w 552551"/>
                  <a:gd name="connsiteY5" fmla="*/ 393376 h 819902"/>
                  <a:gd name="connsiteX6" fmla="*/ 4889 w 552551"/>
                  <a:gd name="connsiteY6" fmla="*/ 156219 h 819902"/>
                  <a:gd name="connsiteX0" fmla="*/ 4889 w 600176"/>
                  <a:gd name="connsiteY0" fmla="*/ 156219 h 819902"/>
                  <a:gd name="connsiteX1" fmla="*/ 0 w 600176"/>
                  <a:gd name="connsiteY1" fmla="*/ 0 h 819902"/>
                  <a:gd name="connsiteX2" fmla="*/ 600176 w 600176"/>
                  <a:gd name="connsiteY2" fmla="*/ 405411 h 819902"/>
                  <a:gd name="connsiteX3" fmla="*/ 9843 w 600176"/>
                  <a:gd name="connsiteY3" fmla="*/ 819902 h 819902"/>
                  <a:gd name="connsiteX4" fmla="*/ 9843 w 600176"/>
                  <a:gd name="connsiteY4" fmla="*/ 674035 h 819902"/>
                  <a:gd name="connsiteX5" fmla="*/ 405856 w 600176"/>
                  <a:gd name="connsiteY5" fmla="*/ 393376 h 819902"/>
                  <a:gd name="connsiteX6" fmla="*/ 4889 w 600176"/>
                  <a:gd name="connsiteY6" fmla="*/ 156219 h 819902"/>
                  <a:gd name="connsiteX0" fmla="*/ 4889 w 600176"/>
                  <a:gd name="connsiteY0" fmla="*/ 156219 h 819902"/>
                  <a:gd name="connsiteX1" fmla="*/ 0 w 600176"/>
                  <a:gd name="connsiteY1" fmla="*/ 0 h 819902"/>
                  <a:gd name="connsiteX2" fmla="*/ 600176 w 600176"/>
                  <a:gd name="connsiteY2" fmla="*/ 405411 h 819902"/>
                  <a:gd name="connsiteX3" fmla="*/ 9843 w 600176"/>
                  <a:gd name="connsiteY3" fmla="*/ 819902 h 819902"/>
                  <a:gd name="connsiteX4" fmla="*/ 9843 w 600176"/>
                  <a:gd name="connsiteY4" fmla="*/ 674035 h 819902"/>
                  <a:gd name="connsiteX5" fmla="*/ 391569 w 600176"/>
                  <a:gd name="connsiteY5" fmla="*/ 405282 h 819902"/>
                  <a:gd name="connsiteX6" fmla="*/ 4889 w 600176"/>
                  <a:gd name="connsiteY6" fmla="*/ 156219 h 81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176" h="819902">
                    <a:moveTo>
                      <a:pt x="4889" y="156219"/>
                    </a:moveTo>
                    <a:lnTo>
                      <a:pt x="0" y="0"/>
                    </a:lnTo>
                    <a:lnTo>
                      <a:pt x="600176" y="405411"/>
                    </a:lnTo>
                    <a:lnTo>
                      <a:pt x="9843" y="819902"/>
                    </a:lnTo>
                    <a:cubicBezTo>
                      <a:pt x="10637" y="769692"/>
                      <a:pt x="9049" y="724245"/>
                      <a:pt x="9843" y="674035"/>
                    </a:cubicBezTo>
                    <a:lnTo>
                      <a:pt x="391569" y="405282"/>
                    </a:lnTo>
                    <a:lnTo>
                      <a:pt x="4889" y="156219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51" name="Freeform 36">
                <a:extLst>
                  <a:ext uri="{FF2B5EF4-FFF2-40B4-BE49-F238E27FC236}">
                    <a16:creationId xmlns:a16="http://schemas.microsoft.com/office/drawing/2014/main" xmlns="" id="{964EF132-3339-4921-A5D6-6686A62246B4}"/>
                  </a:ext>
                </a:extLst>
              </p:cNvPr>
              <p:cNvSpPr/>
              <p:nvPr/>
            </p:nvSpPr>
            <p:spPr>
              <a:xfrm>
                <a:off x="7486607" y="3502048"/>
                <a:ext cx="557584" cy="761717"/>
              </a:xfrm>
              <a:custGeom>
                <a:avLst/>
                <a:gdLst>
                  <a:gd name="connsiteX0" fmla="*/ 0 w 557442"/>
                  <a:gd name="connsiteY0" fmla="*/ 114911 h 740811"/>
                  <a:gd name="connsiteX1" fmla="*/ 7335 w 557442"/>
                  <a:gd name="connsiteY1" fmla="*/ 0 h 740811"/>
                  <a:gd name="connsiteX2" fmla="*/ 557442 w 557442"/>
                  <a:gd name="connsiteY2" fmla="*/ 378963 h 740811"/>
                  <a:gd name="connsiteX3" fmla="*/ 7335 w 557442"/>
                  <a:gd name="connsiteY3" fmla="*/ 740811 h 740811"/>
                  <a:gd name="connsiteX4" fmla="*/ 7335 w 557442"/>
                  <a:gd name="connsiteY4" fmla="*/ 625900 h 740811"/>
                  <a:gd name="connsiteX5" fmla="*/ 398522 w 557442"/>
                  <a:gd name="connsiteY5" fmla="*/ 386297 h 740811"/>
                  <a:gd name="connsiteX6" fmla="*/ 0 w 557442"/>
                  <a:gd name="connsiteY6" fmla="*/ 114911 h 740811"/>
                  <a:gd name="connsiteX0" fmla="*/ 0 w 550107"/>
                  <a:gd name="connsiteY0" fmla="*/ 114911 h 740811"/>
                  <a:gd name="connsiteX1" fmla="*/ 7335 w 550107"/>
                  <a:gd name="connsiteY1" fmla="*/ 0 h 740811"/>
                  <a:gd name="connsiteX2" fmla="*/ 550107 w 550107"/>
                  <a:gd name="connsiteY2" fmla="*/ 369183 h 740811"/>
                  <a:gd name="connsiteX3" fmla="*/ 7335 w 550107"/>
                  <a:gd name="connsiteY3" fmla="*/ 740811 h 740811"/>
                  <a:gd name="connsiteX4" fmla="*/ 7335 w 550107"/>
                  <a:gd name="connsiteY4" fmla="*/ 625900 h 740811"/>
                  <a:gd name="connsiteX5" fmla="*/ 398522 w 550107"/>
                  <a:gd name="connsiteY5" fmla="*/ 386297 h 740811"/>
                  <a:gd name="connsiteX6" fmla="*/ 0 w 550107"/>
                  <a:gd name="connsiteY6" fmla="*/ 114911 h 740811"/>
                  <a:gd name="connsiteX0" fmla="*/ 0 w 535438"/>
                  <a:gd name="connsiteY0" fmla="*/ 114911 h 740811"/>
                  <a:gd name="connsiteX1" fmla="*/ 7335 w 535438"/>
                  <a:gd name="connsiteY1" fmla="*/ 0 h 740811"/>
                  <a:gd name="connsiteX2" fmla="*/ 535438 w 535438"/>
                  <a:gd name="connsiteY2" fmla="*/ 371628 h 740811"/>
                  <a:gd name="connsiteX3" fmla="*/ 7335 w 535438"/>
                  <a:gd name="connsiteY3" fmla="*/ 740811 h 740811"/>
                  <a:gd name="connsiteX4" fmla="*/ 7335 w 535438"/>
                  <a:gd name="connsiteY4" fmla="*/ 625900 h 740811"/>
                  <a:gd name="connsiteX5" fmla="*/ 398522 w 535438"/>
                  <a:gd name="connsiteY5" fmla="*/ 386297 h 740811"/>
                  <a:gd name="connsiteX6" fmla="*/ 0 w 535438"/>
                  <a:gd name="connsiteY6" fmla="*/ 114911 h 740811"/>
                  <a:gd name="connsiteX0" fmla="*/ 0 w 535438"/>
                  <a:gd name="connsiteY0" fmla="*/ 114911 h 740811"/>
                  <a:gd name="connsiteX1" fmla="*/ 7335 w 535438"/>
                  <a:gd name="connsiteY1" fmla="*/ 0 h 740811"/>
                  <a:gd name="connsiteX2" fmla="*/ 535438 w 535438"/>
                  <a:gd name="connsiteY2" fmla="*/ 361848 h 740811"/>
                  <a:gd name="connsiteX3" fmla="*/ 7335 w 535438"/>
                  <a:gd name="connsiteY3" fmla="*/ 740811 h 740811"/>
                  <a:gd name="connsiteX4" fmla="*/ 7335 w 535438"/>
                  <a:gd name="connsiteY4" fmla="*/ 625900 h 740811"/>
                  <a:gd name="connsiteX5" fmla="*/ 398522 w 535438"/>
                  <a:gd name="connsiteY5" fmla="*/ 386297 h 740811"/>
                  <a:gd name="connsiteX6" fmla="*/ 0 w 535438"/>
                  <a:gd name="connsiteY6" fmla="*/ 114911 h 740811"/>
                  <a:gd name="connsiteX0" fmla="*/ 0 w 547662"/>
                  <a:gd name="connsiteY0" fmla="*/ 114911 h 740811"/>
                  <a:gd name="connsiteX1" fmla="*/ 7335 w 547662"/>
                  <a:gd name="connsiteY1" fmla="*/ 0 h 740811"/>
                  <a:gd name="connsiteX2" fmla="*/ 547662 w 547662"/>
                  <a:gd name="connsiteY2" fmla="*/ 369183 h 740811"/>
                  <a:gd name="connsiteX3" fmla="*/ 7335 w 547662"/>
                  <a:gd name="connsiteY3" fmla="*/ 740811 h 740811"/>
                  <a:gd name="connsiteX4" fmla="*/ 7335 w 547662"/>
                  <a:gd name="connsiteY4" fmla="*/ 625900 h 740811"/>
                  <a:gd name="connsiteX5" fmla="*/ 398522 w 547662"/>
                  <a:gd name="connsiteY5" fmla="*/ 386297 h 740811"/>
                  <a:gd name="connsiteX6" fmla="*/ 0 w 547662"/>
                  <a:gd name="connsiteY6" fmla="*/ 114911 h 740811"/>
                  <a:gd name="connsiteX0" fmla="*/ 0 w 547662"/>
                  <a:gd name="connsiteY0" fmla="*/ 114911 h 740811"/>
                  <a:gd name="connsiteX1" fmla="*/ 7335 w 547662"/>
                  <a:gd name="connsiteY1" fmla="*/ 0 h 740811"/>
                  <a:gd name="connsiteX2" fmla="*/ 547662 w 547662"/>
                  <a:gd name="connsiteY2" fmla="*/ 369183 h 740811"/>
                  <a:gd name="connsiteX3" fmla="*/ 7335 w 547662"/>
                  <a:gd name="connsiteY3" fmla="*/ 740811 h 740811"/>
                  <a:gd name="connsiteX4" fmla="*/ 7335 w 547662"/>
                  <a:gd name="connsiteY4" fmla="*/ 625900 h 740811"/>
                  <a:gd name="connsiteX5" fmla="*/ 400967 w 547662"/>
                  <a:gd name="connsiteY5" fmla="*/ 364292 h 740811"/>
                  <a:gd name="connsiteX6" fmla="*/ 0 w 547662"/>
                  <a:gd name="connsiteY6" fmla="*/ 114911 h 740811"/>
                  <a:gd name="connsiteX0" fmla="*/ 2445 w 550107"/>
                  <a:gd name="connsiteY0" fmla="*/ 117356 h 743256"/>
                  <a:gd name="connsiteX1" fmla="*/ 0 w 550107"/>
                  <a:gd name="connsiteY1" fmla="*/ 0 h 743256"/>
                  <a:gd name="connsiteX2" fmla="*/ 550107 w 550107"/>
                  <a:gd name="connsiteY2" fmla="*/ 371628 h 743256"/>
                  <a:gd name="connsiteX3" fmla="*/ 9780 w 550107"/>
                  <a:gd name="connsiteY3" fmla="*/ 743256 h 743256"/>
                  <a:gd name="connsiteX4" fmla="*/ 9780 w 550107"/>
                  <a:gd name="connsiteY4" fmla="*/ 628345 h 743256"/>
                  <a:gd name="connsiteX5" fmla="*/ 403412 w 550107"/>
                  <a:gd name="connsiteY5" fmla="*/ 366737 h 743256"/>
                  <a:gd name="connsiteX6" fmla="*/ 2445 w 550107"/>
                  <a:gd name="connsiteY6" fmla="*/ 117356 h 743256"/>
                  <a:gd name="connsiteX0" fmla="*/ 2445 w 550107"/>
                  <a:gd name="connsiteY0" fmla="*/ 129580 h 743256"/>
                  <a:gd name="connsiteX1" fmla="*/ 0 w 550107"/>
                  <a:gd name="connsiteY1" fmla="*/ 0 h 743256"/>
                  <a:gd name="connsiteX2" fmla="*/ 550107 w 550107"/>
                  <a:gd name="connsiteY2" fmla="*/ 371628 h 743256"/>
                  <a:gd name="connsiteX3" fmla="*/ 9780 w 550107"/>
                  <a:gd name="connsiteY3" fmla="*/ 743256 h 743256"/>
                  <a:gd name="connsiteX4" fmla="*/ 9780 w 550107"/>
                  <a:gd name="connsiteY4" fmla="*/ 628345 h 743256"/>
                  <a:gd name="connsiteX5" fmla="*/ 403412 w 550107"/>
                  <a:gd name="connsiteY5" fmla="*/ 366737 h 743256"/>
                  <a:gd name="connsiteX6" fmla="*/ 2445 w 550107"/>
                  <a:gd name="connsiteY6" fmla="*/ 129580 h 743256"/>
                  <a:gd name="connsiteX0" fmla="*/ 4889 w 552551"/>
                  <a:gd name="connsiteY0" fmla="*/ 146694 h 760370"/>
                  <a:gd name="connsiteX1" fmla="*/ 0 w 552551"/>
                  <a:gd name="connsiteY1" fmla="*/ 0 h 760370"/>
                  <a:gd name="connsiteX2" fmla="*/ 552551 w 552551"/>
                  <a:gd name="connsiteY2" fmla="*/ 388742 h 760370"/>
                  <a:gd name="connsiteX3" fmla="*/ 12224 w 552551"/>
                  <a:gd name="connsiteY3" fmla="*/ 760370 h 760370"/>
                  <a:gd name="connsiteX4" fmla="*/ 12224 w 552551"/>
                  <a:gd name="connsiteY4" fmla="*/ 645459 h 760370"/>
                  <a:gd name="connsiteX5" fmla="*/ 405856 w 552551"/>
                  <a:gd name="connsiteY5" fmla="*/ 383851 h 760370"/>
                  <a:gd name="connsiteX6" fmla="*/ 4889 w 552551"/>
                  <a:gd name="connsiteY6" fmla="*/ 146694 h 760370"/>
                  <a:gd name="connsiteX0" fmla="*/ 4889 w 552551"/>
                  <a:gd name="connsiteY0" fmla="*/ 156219 h 769895"/>
                  <a:gd name="connsiteX1" fmla="*/ 0 w 552551"/>
                  <a:gd name="connsiteY1" fmla="*/ 0 h 769895"/>
                  <a:gd name="connsiteX2" fmla="*/ 552551 w 552551"/>
                  <a:gd name="connsiteY2" fmla="*/ 398267 h 769895"/>
                  <a:gd name="connsiteX3" fmla="*/ 12224 w 552551"/>
                  <a:gd name="connsiteY3" fmla="*/ 769895 h 769895"/>
                  <a:gd name="connsiteX4" fmla="*/ 12224 w 552551"/>
                  <a:gd name="connsiteY4" fmla="*/ 654984 h 769895"/>
                  <a:gd name="connsiteX5" fmla="*/ 405856 w 552551"/>
                  <a:gd name="connsiteY5" fmla="*/ 393376 h 769895"/>
                  <a:gd name="connsiteX6" fmla="*/ 4889 w 552551"/>
                  <a:gd name="connsiteY6" fmla="*/ 156219 h 769895"/>
                  <a:gd name="connsiteX0" fmla="*/ 4889 w 552551"/>
                  <a:gd name="connsiteY0" fmla="*/ 156219 h 769895"/>
                  <a:gd name="connsiteX1" fmla="*/ 0 w 552551"/>
                  <a:gd name="connsiteY1" fmla="*/ 0 h 769895"/>
                  <a:gd name="connsiteX2" fmla="*/ 552551 w 552551"/>
                  <a:gd name="connsiteY2" fmla="*/ 398267 h 769895"/>
                  <a:gd name="connsiteX3" fmla="*/ 12224 w 552551"/>
                  <a:gd name="connsiteY3" fmla="*/ 769895 h 769895"/>
                  <a:gd name="connsiteX4" fmla="*/ 12224 w 552551"/>
                  <a:gd name="connsiteY4" fmla="*/ 669272 h 769895"/>
                  <a:gd name="connsiteX5" fmla="*/ 405856 w 552551"/>
                  <a:gd name="connsiteY5" fmla="*/ 393376 h 769895"/>
                  <a:gd name="connsiteX6" fmla="*/ 4889 w 552551"/>
                  <a:gd name="connsiteY6" fmla="*/ 156219 h 769895"/>
                  <a:gd name="connsiteX0" fmla="*/ 4889 w 552551"/>
                  <a:gd name="connsiteY0" fmla="*/ 156219 h 819902"/>
                  <a:gd name="connsiteX1" fmla="*/ 0 w 552551"/>
                  <a:gd name="connsiteY1" fmla="*/ 0 h 819902"/>
                  <a:gd name="connsiteX2" fmla="*/ 552551 w 552551"/>
                  <a:gd name="connsiteY2" fmla="*/ 398267 h 819902"/>
                  <a:gd name="connsiteX3" fmla="*/ 9843 w 552551"/>
                  <a:gd name="connsiteY3" fmla="*/ 819902 h 819902"/>
                  <a:gd name="connsiteX4" fmla="*/ 12224 w 552551"/>
                  <a:gd name="connsiteY4" fmla="*/ 669272 h 819902"/>
                  <a:gd name="connsiteX5" fmla="*/ 405856 w 552551"/>
                  <a:gd name="connsiteY5" fmla="*/ 393376 h 819902"/>
                  <a:gd name="connsiteX6" fmla="*/ 4889 w 552551"/>
                  <a:gd name="connsiteY6" fmla="*/ 156219 h 819902"/>
                  <a:gd name="connsiteX0" fmla="*/ 4889 w 552551"/>
                  <a:gd name="connsiteY0" fmla="*/ 156219 h 819902"/>
                  <a:gd name="connsiteX1" fmla="*/ 0 w 552551"/>
                  <a:gd name="connsiteY1" fmla="*/ 0 h 819902"/>
                  <a:gd name="connsiteX2" fmla="*/ 552551 w 552551"/>
                  <a:gd name="connsiteY2" fmla="*/ 398267 h 819902"/>
                  <a:gd name="connsiteX3" fmla="*/ 9843 w 552551"/>
                  <a:gd name="connsiteY3" fmla="*/ 819902 h 819902"/>
                  <a:gd name="connsiteX4" fmla="*/ 9843 w 552551"/>
                  <a:gd name="connsiteY4" fmla="*/ 674035 h 819902"/>
                  <a:gd name="connsiteX5" fmla="*/ 405856 w 552551"/>
                  <a:gd name="connsiteY5" fmla="*/ 393376 h 819902"/>
                  <a:gd name="connsiteX6" fmla="*/ 4889 w 552551"/>
                  <a:gd name="connsiteY6" fmla="*/ 156219 h 819902"/>
                  <a:gd name="connsiteX0" fmla="*/ 4889 w 600176"/>
                  <a:gd name="connsiteY0" fmla="*/ 156219 h 819902"/>
                  <a:gd name="connsiteX1" fmla="*/ 0 w 600176"/>
                  <a:gd name="connsiteY1" fmla="*/ 0 h 819902"/>
                  <a:gd name="connsiteX2" fmla="*/ 600176 w 600176"/>
                  <a:gd name="connsiteY2" fmla="*/ 405411 h 819902"/>
                  <a:gd name="connsiteX3" fmla="*/ 9843 w 600176"/>
                  <a:gd name="connsiteY3" fmla="*/ 819902 h 819902"/>
                  <a:gd name="connsiteX4" fmla="*/ 9843 w 600176"/>
                  <a:gd name="connsiteY4" fmla="*/ 674035 h 819902"/>
                  <a:gd name="connsiteX5" fmla="*/ 405856 w 600176"/>
                  <a:gd name="connsiteY5" fmla="*/ 393376 h 819902"/>
                  <a:gd name="connsiteX6" fmla="*/ 4889 w 600176"/>
                  <a:gd name="connsiteY6" fmla="*/ 156219 h 819902"/>
                  <a:gd name="connsiteX0" fmla="*/ 4889 w 600176"/>
                  <a:gd name="connsiteY0" fmla="*/ 156219 h 819902"/>
                  <a:gd name="connsiteX1" fmla="*/ 0 w 600176"/>
                  <a:gd name="connsiteY1" fmla="*/ 0 h 819902"/>
                  <a:gd name="connsiteX2" fmla="*/ 600176 w 600176"/>
                  <a:gd name="connsiteY2" fmla="*/ 405411 h 819902"/>
                  <a:gd name="connsiteX3" fmla="*/ 9843 w 600176"/>
                  <a:gd name="connsiteY3" fmla="*/ 819902 h 819902"/>
                  <a:gd name="connsiteX4" fmla="*/ 9843 w 600176"/>
                  <a:gd name="connsiteY4" fmla="*/ 674035 h 819902"/>
                  <a:gd name="connsiteX5" fmla="*/ 391569 w 600176"/>
                  <a:gd name="connsiteY5" fmla="*/ 405282 h 819902"/>
                  <a:gd name="connsiteX6" fmla="*/ 4889 w 600176"/>
                  <a:gd name="connsiteY6" fmla="*/ 156219 h 81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176" h="819902">
                    <a:moveTo>
                      <a:pt x="4889" y="156219"/>
                    </a:moveTo>
                    <a:lnTo>
                      <a:pt x="0" y="0"/>
                    </a:lnTo>
                    <a:lnTo>
                      <a:pt x="600176" y="405411"/>
                    </a:lnTo>
                    <a:lnTo>
                      <a:pt x="9843" y="819902"/>
                    </a:lnTo>
                    <a:cubicBezTo>
                      <a:pt x="10637" y="769692"/>
                      <a:pt x="9049" y="724245"/>
                      <a:pt x="9843" y="674035"/>
                    </a:cubicBezTo>
                    <a:lnTo>
                      <a:pt x="391569" y="405282"/>
                    </a:lnTo>
                    <a:lnTo>
                      <a:pt x="4889" y="156219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52" name="Freeform 38">
                <a:extLst>
                  <a:ext uri="{FF2B5EF4-FFF2-40B4-BE49-F238E27FC236}">
                    <a16:creationId xmlns:a16="http://schemas.microsoft.com/office/drawing/2014/main" xmlns="" id="{E4652FD7-F81D-40E1-B0CC-B2A27C05FE03}"/>
                  </a:ext>
                </a:extLst>
              </p:cNvPr>
              <p:cNvSpPr/>
              <p:nvPr/>
            </p:nvSpPr>
            <p:spPr>
              <a:xfrm>
                <a:off x="6843565" y="4215987"/>
                <a:ext cx="557584" cy="761717"/>
              </a:xfrm>
              <a:custGeom>
                <a:avLst/>
                <a:gdLst>
                  <a:gd name="connsiteX0" fmla="*/ 0 w 557442"/>
                  <a:gd name="connsiteY0" fmla="*/ 114911 h 740811"/>
                  <a:gd name="connsiteX1" fmla="*/ 7335 w 557442"/>
                  <a:gd name="connsiteY1" fmla="*/ 0 h 740811"/>
                  <a:gd name="connsiteX2" fmla="*/ 557442 w 557442"/>
                  <a:gd name="connsiteY2" fmla="*/ 378963 h 740811"/>
                  <a:gd name="connsiteX3" fmla="*/ 7335 w 557442"/>
                  <a:gd name="connsiteY3" fmla="*/ 740811 h 740811"/>
                  <a:gd name="connsiteX4" fmla="*/ 7335 w 557442"/>
                  <a:gd name="connsiteY4" fmla="*/ 625900 h 740811"/>
                  <a:gd name="connsiteX5" fmla="*/ 398522 w 557442"/>
                  <a:gd name="connsiteY5" fmla="*/ 386297 h 740811"/>
                  <a:gd name="connsiteX6" fmla="*/ 0 w 557442"/>
                  <a:gd name="connsiteY6" fmla="*/ 114911 h 740811"/>
                  <a:gd name="connsiteX0" fmla="*/ 0 w 550107"/>
                  <a:gd name="connsiteY0" fmla="*/ 114911 h 740811"/>
                  <a:gd name="connsiteX1" fmla="*/ 7335 w 550107"/>
                  <a:gd name="connsiteY1" fmla="*/ 0 h 740811"/>
                  <a:gd name="connsiteX2" fmla="*/ 550107 w 550107"/>
                  <a:gd name="connsiteY2" fmla="*/ 369183 h 740811"/>
                  <a:gd name="connsiteX3" fmla="*/ 7335 w 550107"/>
                  <a:gd name="connsiteY3" fmla="*/ 740811 h 740811"/>
                  <a:gd name="connsiteX4" fmla="*/ 7335 w 550107"/>
                  <a:gd name="connsiteY4" fmla="*/ 625900 h 740811"/>
                  <a:gd name="connsiteX5" fmla="*/ 398522 w 550107"/>
                  <a:gd name="connsiteY5" fmla="*/ 386297 h 740811"/>
                  <a:gd name="connsiteX6" fmla="*/ 0 w 550107"/>
                  <a:gd name="connsiteY6" fmla="*/ 114911 h 740811"/>
                  <a:gd name="connsiteX0" fmla="*/ 0 w 535438"/>
                  <a:gd name="connsiteY0" fmla="*/ 114911 h 740811"/>
                  <a:gd name="connsiteX1" fmla="*/ 7335 w 535438"/>
                  <a:gd name="connsiteY1" fmla="*/ 0 h 740811"/>
                  <a:gd name="connsiteX2" fmla="*/ 535438 w 535438"/>
                  <a:gd name="connsiteY2" fmla="*/ 371628 h 740811"/>
                  <a:gd name="connsiteX3" fmla="*/ 7335 w 535438"/>
                  <a:gd name="connsiteY3" fmla="*/ 740811 h 740811"/>
                  <a:gd name="connsiteX4" fmla="*/ 7335 w 535438"/>
                  <a:gd name="connsiteY4" fmla="*/ 625900 h 740811"/>
                  <a:gd name="connsiteX5" fmla="*/ 398522 w 535438"/>
                  <a:gd name="connsiteY5" fmla="*/ 386297 h 740811"/>
                  <a:gd name="connsiteX6" fmla="*/ 0 w 535438"/>
                  <a:gd name="connsiteY6" fmla="*/ 114911 h 740811"/>
                  <a:gd name="connsiteX0" fmla="*/ 0 w 535438"/>
                  <a:gd name="connsiteY0" fmla="*/ 114911 h 740811"/>
                  <a:gd name="connsiteX1" fmla="*/ 7335 w 535438"/>
                  <a:gd name="connsiteY1" fmla="*/ 0 h 740811"/>
                  <a:gd name="connsiteX2" fmla="*/ 535438 w 535438"/>
                  <a:gd name="connsiteY2" fmla="*/ 361848 h 740811"/>
                  <a:gd name="connsiteX3" fmla="*/ 7335 w 535438"/>
                  <a:gd name="connsiteY3" fmla="*/ 740811 h 740811"/>
                  <a:gd name="connsiteX4" fmla="*/ 7335 w 535438"/>
                  <a:gd name="connsiteY4" fmla="*/ 625900 h 740811"/>
                  <a:gd name="connsiteX5" fmla="*/ 398522 w 535438"/>
                  <a:gd name="connsiteY5" fmla="*/ 386297 h 740811"/>
                  <a:gd name="connsiteX6" fmla="*/ 0 w 535438"/>
                  <a:gd name="connsiteY6" fmla="*/ 114911 h 740811"/>
                  <a:gd name="connsiteX0" fmla="*/ 0 w 547662"/>
                  <a:gd name="connsiteY0" fmla="*/ 114911 h 740811"/>
                  <a:gd name="connsiteX1" fmla="*/ 7335 w 547662"/>
                  <a:gd name="connsiteY1" fmla="*/ 0 h 740811"/>
                  <a:gd name="connsiteX2" fmla="*/ 547662 w 547662"/>
                  <a:gd name="connsiteY2" fmla="*/ 369183 h 740811"/>
                  <a:gd name="connsiteX3" fmla="*/ 7335 w 547662"/>
                  <a:gd name="connsiteY3" fmla="*/ 740811 h 740811"/>
                  <a:gd name="connsiteX4" fmla="*/ 7335 w 547662"/>
                  <a:gd name="connsiteY4" fmla="*/ 625900 h 740811"/>
                  <a:gd name="connsiteX5" fmla="*/ 398522 w 547662"/>
                  <a:gd name="connsiteY5" fmla="*/ 386297 h 740811"/>
                  <a:gd name="connsiteX6" fmla="*/ 0 w 547662"/>
                  <a:gd name="connsiteY6" fmla="*/ 114911 h 740811"/>
                  <a:gd name="connsiteX0" fmla="*/ 0 w 547662"/>
                  <a:gd name="connsiteY0" fmla="*/ 114911 h 740811"/>
                  <a:gd name="connsiteX1" fmla="*/ 7335 w 547662"/>
                  <a:gd name="connsiteY1" fmla="*/ 0 h 740811"/>
                  <a:gd name="connsiteX2" fmla="*/ 547662 w 547662"/>
                  <a:gd name="connsiteY2" fmla="*/ 369183 h 740811"/>
                  <a:gd name="connsiteX3" fmla="*/ 7335 w 547662"/>
                  <a:gd name="connsiteY3" fmla="*/ 740811 h 740811"/>
                  <a:gd name="connsiteX4" fmla="*/ 7335 w 547662"/>
                  <a:gd name="connsiteY4" fmla="*/ 625900 h 740811"/>
                  <a:gd name="connsiteX5" fmla="*/ 400967 w 547662"/>
                  <a:gd name="connsiteY5" fmla="*/ 364292 h 740811"/>
                  <a:gd name="connsiteX6" fmla="*/ 0 w 547662"/>
                  <a:gd name="connsiteY6" fmla="*/ 114911 h 740811"/>
                  <a:gd name="connsiteX0" fmla="*/ 2445 w 550107"/>
                  <a:gd name="connsiteY0" fmla="*/ 117356 h 743256"/>
                  <a:gd name="connsiteX1" fmla="*/ 0 w 550107"/>
                  <a:gd name="connsiteY1" fmla="*/ 0 h 743256"/>
                  <a:gd name="connsiteX2" fmla="*/ 550107 w 550107"/>
                  <a:gd name="connsiteY2" fmla="*/ 371628 h 743256"/>
                  <a:gd name="connsiteX3" fmla="*/ 9780 w 550107"/>
                  <a:gd name="connsiteY3" fmla="*/ 743256 h 743256"/>
                  <a:gd name="connsiteX4" fmla="*/ 9780 w 550107"/>
                  <a:gd name="connsiteY4" fmla="*/ 628345 h 743256"/>
                  <a:gd name="connsiteX5" fmla="*/ 403412 w 550107"/>
                  <a:gd name="connsiteY5" fmla="*/ 366737 h 743256"/>
                  <a:gd name="connsiteX6" fmla="*/ 2445 w 550107"/>
                  <a:gd name="connsiteY6" fmla="*/ 117356 h 743256"/>
                  <a:gd name="connsiteX0" fmla="*/ 2445 w 550107"/>
                  <a:gd name="connsiteY0" fmla="*/ 129580 h 743256"/>
                  <a:gd name="connsiteX1" fmla="*/ 0 w 550107"/>
                  <a:gd name="connsiteY1" fmla="*/ 0 h 743256"/>
                  <a:gd name="connsiteX2" fmla="*/ 550107 w 550107"/>
                  <a:gd name="connsiteY2" fmla="*/ 371628 h 743256"/>
                  <a:gd name="connsiteX3" fmla="*/ 9780 w 550107"/>
                  <a:gd name="connsiteY3" fmla="*/ 743256 h 743256"/>
                  <a:gd name="connsiteX4" fmla="*/ 9780 w 550107"/>
                  <a:gd name="connsiteY4" fmla="*/ 628345 h 743256"/>
                  <a:gd name="connsiteX5" fmla="*/ 403412 w 550107"/>
                  <a:gd name="connsiteY5" fmla="*/ 366737 h 743256"/>
                  <a:gd name="connsiteX6" fmla="*/ 2445 w 550107"/>
                  <a:gd name="connsiteY6" fmla="*/ 129580 h 743256"/>
                  <a:gd name="connsiteX0" fmla="*/ 4889 w 552551"/>
                  <a:gd name="connsiteY0" fmla="*/ 146694 h 760370"/>
                  <a:gd name="connsiteX1" fmla="*/ 0 w 552551"/>
                  <a:gd name="connsiteY1" fmla="*/ 0 h 760370"/>
                  <a:gd name="connsiteX2" fmla="*/ 552551 w 552551"/>
                  <a:gd name="connsiteY2" fmla="*/ 388742 h 760370"/>
                  <a:gd name="connsiteX3" fmla="*/ 12224 w 552551"/>
                  <a:gd name="connsiteY3" fmla="*/ 760370 h 760370"/>
                  <a:gd name="connsiteX4" fmla="*/ 12224 w 552551"/>
                  <a:gd name="connsiteY4" fmla="*/ 645459 h 760370"/>
                  <a:gd name="connsiteX5" fmla="*/ 405856 w 552551"/>
                  <a:gd name="connsiteY5" fmla="*/ 383851 h 760370"/>
                  <a:gd name="connsiteX6" fmla="*/ 4889 w 552551"/>
                  <a:gd name="connsiteY6" fmla="*/ 146694 h 760370"/>
                  <a:gd name="connsiteX0" fmla="*/ 4889 w 552551"/>
                  <a:gd name="connsiteY0" fmla="*/ 156219 h 769895"/>
                  <a:gd name="connsiteX1" fmla="*/ 0 w 552551"/>
                  <a:gd name="connsiteY1" fmla="*/ 0 h 769895"/>
                  <a:gd name="connsiteX2" fmla="*/ 552551 w 552551"/>
                  <a:gd name="connsiteY2" fmla="*/ 398267 h 769895"/>
                  <a:gd name="connsiteX3" fmla="*/ 12224 w 552551"/>
                  <a:gd name="connsiteY3" fmla="*/ 769895 h 769895"/>
                  <a:gd name="connsiteX4" fmla="*/ 12224 w 552551"/>
                  <a:gd name="connsiteY4" fmla="*/ 654984 h 769895"/>
                  <a:gd name="connsiteX5" fmla="*/ 405856 w 552551"/>
                  <a:gd name="connsiteY5" fmla="*/ 393376 h 769895"/>
                  <a:gd name="connsiteX6" fmla="*/ 4889 w 552551"/>
                  <a:gd name="connsiteY6" fmla="*/ 156219 h 769895"/>
                  <a:gd name="connsiteX0" fmla="*/ 4889 w 552551"/>
                  <a:gd name="connsiteY0" fmla="*/ 156219 h 769895"/>
                  <a:gd name="connsiteX1" fmla="*/ 0 w 552551"/>
                  <a:gd name="connsiteY1" fmla="*/ 0 h 769895"/>
                  <a:gd name="connsiteX2" fmla="*/ 552551 w 552551"/>
                  <a:gd name="connsiteY2" fmla="*/ 398267 h 769895"/>
                  <a:gd name="connsiteX3" fmla="*/ 12224 w 552551"/>
                  <a:gd name="connsiteY3" fmla="*/ 769895 h 769895"/>
                  <a:gd name="connsiteX4" fmla="*/ 12224 w 552551"/>
                  <a:gd name="connsiteY4" fmla="*/ 669272 h 769895"/>
                  <a:gd name="connsiteX5" fmla="*/ 405856 w 552551"/>
                  <a:gd name="connsiteY5" fmla="*/ 393376 h 769895"/>
                  <a:gd name="connsiteX6" fmla="*/ 4889 w 552551"/>
                  <a:gd name="connsiteY6" fmla="*/ 156219 h 769895"/>
                  <a:gd name="connsiteX0" fmla="*/ 4889 w 552551"/>
                  <a:gd name="connsiteY0" fmla="*/ 156219 h 819902"/>
                  <a:gd name="connsiteX1" fmla="*/ 0 w 552551"/>
                  <a:gd name="connsiteY1" fmla="*/ 0 h 819902"/>
                  <a:gd name="connsiteX2" fmla="*/ 552551 w 552551"/>
                  <a:gd name="connsiteY2" fmla="*/ 398267 h 819902"/>
                  <a:gd name="connsiteX3" fmla="*/ 9843 w 552551"/>
                  <a:gd name="connsiteY3" fmla="*/ 819902 h 819902"/>
                  <a:gd name="connsiteX4" fmla="*/ 12224 w 552551"/>
                  <a:gd name="connsiteY4" fmla="*/ 669272 h 819902"/>
                  <a:gd name="connsiteX5" fmla="*/ 405856 w 552551"/>
                  <a:gd name="connsiteY5" fmla="*/ 393376 h 819902"/>
                  <a:gd name="connsiteX6" fmla="*/ 4889 w 552551"/>
                  <a:gd name="connsiteY6" fmla="*/ 156219 h 819902"/>
                  <a:gd name="connsiteX0" fmla="*/ 4889 w 552551"/>
                  <a:gd name="connsiteY0" fmla="*/ 156219 h 819902"/>
                  <a:gd name="connsiteX1" fmla="*/ 0 w 552551"/>
                  <a:gd name="connsiteY1" fmla="*/ 0 h 819902"/>
                  <a:gd name="connsiteX2" fmla="*/ 552551 w 552551"/>
                  <a:gd name="connsiteY2" fmla="*/ 398267 h 819902"/>
                  <a:gd name="connsiteX3" fmla="*/ 9843 w 552551"/>
                  <a:gd name="connsiteY3" fmla="*/ 819902 h 819902"/>
                  <a:gd name="connsiteX4" fmla="*/ 9843 w 552551"/>
                  <a:gd name="connsiteY4" fmla="*/ 674035 h 819902"/>
                  <a:gd name="connsiteX5" fmla="*/ 405856 w 552551"/>
                  <a:gd name="connsiteY5" fmla="*/ 393376 h 819902"/>
                  <a:gd name="connsiteX6" fmla="*/ 4889 w 552551"/>
                  <a:gd name="connsiteY6" fmla="*/ 156219 h 819902"/>
                  <a:gd name="connsiteX0" fmla="*/ 4889 w 600176"/>
                  <a:gd name="connsiteY0" fmla="*/ 156219 h 819902"/>
                  <a:gd name="connsiteX1" fmla="*/ 0 w 600176"/>
                  <a:gd name="connsiteY1" fmla="*/ 0 h 819902"/>
                  <a:gd name="connsiteX2" fmla="*/ 600176 w 600176"/>
                  <a:gd name="connsiteY2" fmla="*/ 405411 h 819902"/>
                  <a:gd name="connsiteX3" fmla="*/ 9843 w 600176"/>
                  <a:gd name="connsiteY3" fmla="*/ 819902 h 819902"/>
                  <a:gd name="connsiteX4" fmla="*/ 9843 w 600176"/>
                  <a:gd name="connsiteY4" fmla="*/ 674035 h 819902"/>
                  <a:gd name="connsiteX5" fmla="*/ 405856 w 600176"/>
                  <a:gd name="connsiteY5" fmla="*/ 393376 h 819902"/>
                  <a:gd name="connsiteX6" fmla="*/ 4889 w 600176"/>
                  <a:gd name="connsiteY6" fmla="*/ 156219 h 819902"/>
                  <a:gd name="connsiteX0" fmla="*/ 4889 w 600176"/>
                  <a:gd name="connsiteY0" fmla="*/ 156219 h 819902"/>
                  <a:gd name="connsiteX1" fmla="*/ 0 w 600176"/>
                  <a:gd name="connsiteY1" fmla="*/ 0 h 819902"/>
                  <a:gd name="connsiteX2" fmla="*/ 600176 w 600176"/>
                  <a:gd name="connsiteY2" fmla="*/ 405411 h 819902"/>
                  <a:gd name="connsiteX3" fmla="*/ 9843 w 600176"/>
                  <a:gd name="connsiteY3" fmla="*/ 819902 h 819902"/>
                  <a:gd name="connsiteX4" fmla="*/ 9843 w 600176"/>
                  <a:gd name="connsiteY4" fmla="*/ 674035 h 819902"/>
                  <a:gd name="connsiteX5" fmla="*/ 391569 w 600176"/>
                  <a:gd name="connsiteY5" fmla="*/ 405282 h 819902"/>
                  <a:gd name="connsiteX6" fmla="*/ 4889 w 600176"/>
                  <a:gd name="connsiteY6" fmla="*/ 156219 h 81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176" h="819902">
                    <a:moveTo>
                      <a:pt x="4889" y="156219"/>
                    </a:moveTo>
                    <a:lnTo>
                      <a:pt x="0" y="0"/>
                    </a:lnTo>
                    <a:lnTo>
                      <a:pt x="600176" y="405411"/>
                    </a:lnTo>
                    <a:lnTo>
                      <a:pt x="9843" y="819902"/>
                    </a:lnTo>
                    <a:cubicBezTo>
                      <a:pt x="10637" y="769692"/>
                      <a:pt x="9049" y="724245"/>
                      <a:pt x="9843" y="674035"/>
                    </a:cubicBezTo>
                    <a:lnTo>
                      <a:pt x="391569" y="405282"/>
                    </a:lnTo>
                    <a:lnTo>
                      <a:pt x="4889" y="156219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53" name="Freeform 39">
                <a:extLst>
                  <a:ext uri="{FF2B5EF4-FFF2-40B4-BE49-F238E27FC236}">
                    <a16:creationId xmlns:a16="http://schemas.microsoft.com/office/drawing/2014/main" xmlns="" id="{6F3EE8B5-DB1F-4735-A84B-FCDAEBA5E2CB}"/>
                  </a:ext>
                </a:extLst>
              </p:cNvPr>
              <p:cNvSpPr/>
              <p:nvPr/>
            </p:nvSpPr>
            <p:spPr>
              <a:xfrm rot="10800000">
                <a:off x="4661108" y="3861816"/>
                <a:ext cx="557584" cy="761717"/>
              </a:xfrm>
              <a:custGeom>
                <a:avLst/>
                <a:gdLst>
                  <a:gd name="connsiteX0" fmla="*/ 0 w 557442"/>
                  <a:gd name="connsiteY0" fmla="*/ 114911 h 740811"/>
                  <a:gd name="connsiteX1" fmla="*/ 7335 w 557442"/>
                  <a:gd name="connsiteY1" fmla="*/ 0 h 740811"/>
                  <a:gd name="connsiteX2" fmla="*/ 557442 w 557442"/>
                  <a:gd name="connsiteY2" fmla="*/ 378963 h 740811"/>
                  <a:gd name="connsiteX3" fmla="*/ 7335 w 557442"/>
                  <a:gd name="connsiteY3" fmla="*/ 740811 h 740811"/>
                  <a:gd name="connsiteX4" fmla="*/ 7335 w 557442"/>
                  <a:gd name="connsiteY4" fmla="*/ 625900 h 740811"/>
                  <a:gd name="connsiteX5" fmla="*/ 398522 w 557442"/>
                  <a:gd name="connsiteY5" fmla="*/ 386297 h 740811"/>
                  <a:gd name="connsiteX6" fmla="*/ 0 w 557442"/>
                  <a:gd name="connsiteY6" fmla="*/ 114911 h 740811"/>
                  <a:gd name="connsiteX0" fmla="*/ 0 w 550107"/>
                  <a:gd name="connsiteY0" fmla="*/ 114911 h 740811"/>
                  <a:gd name="connsiteX1" fmla="*/ 7335 w 550107"/>
                  <a:gd name="connsiteY1" fmla="*/ 0 h 740811"/>
                  <a:gd name="connsiteX2" fmla="*/ 550107 w 550107"/>
                  <a:gd name="connsiteY2" fmla="*/ 369183 h 740811"/>
                  <a:gd name="connsiteX3" fmla="*/ 7335 w 550107"/>
                  <a:gd name="connsiteY3" fmla="*/ 740811 h 740811"/>
                  <a:gd name="connsiteX4" fmla="*/ 7335 w 550107"/>
                  <a:gd name="connsiteY4" fmla="*/ 625900 h 740811"/>
                  <a:gd name="connsiteX5" fmla="*/ 398522 w 550107"/>
                  <a:gd name="connsiteY5" fmla="*/ 386297 h 740811"/>
                  <a:gd name="connsiteX6" fmla="*/ 0 w 550107"/>
                  <a:gd name="connsiteY6" fmla="*/ 114911 h 740811"/>
                  <a:gd name="connsiteX0" fmla="*/ 0 w 535438"/>
                  <a:gd name="connsiteY0" fmla="*/ 114911 h 740811"/>
                  <a:gd name="connsiteX1" fmla="*/ 7335 w 535438"/>
                  <a:gd name="connsiteY1" fmla="*/ 0 h 740811"/>
                  <a:gd name="connsiteX2" fmla="*/ 535438 w 535438"/>
                  <a:gd name="connsiteY2" fmla="*/ 371628 h 740811"/>
                  <a:gd name="connsiteX3" fmla="*/ 7335 w 535438"/>
                  <a:gd name="connsiteY3" fmla="*/ 740811 h 740811"/>
                  <a:gd name="connsiteX4" fmla="*/ 7335 w 535438"/>
                  <a:gd name="connsiteY4" fmla="*/ 625900 h 740811"/>
                  <a:gd name="connsiteX5" fmla="*/ 398522 w 535438"/>
                  <a:gd name="connsiteY5" fmla="*/ 386297 h 740811"/>
                  <a:gd name="connsiteX6" fmla="*/ 0 w 535438"/>
                  <a:gd name="connsiteY6" fmla="*/ 114911 h 740811"/>
                  <a:gd name="connsiteX0" fmla="*/ 0 w 535438"/>
                  <a:gd name="connsiteY0" fmla="*/ 114911 h 740811"/>
                  <a:gd name="connsiteX1" fmla="*/ 7335 w 535438"/>
                  <a:gd name="connsiteY1" fmla="*/ 0 h 740811"/>
                  <a:gd name="connsiteX2" fmla="*/ 535438 w 535438"/>
                  <a:gd name="connsiteY2" fmla="*/ 361848 h 740811"/>
                  <a:gd name="connsiteX3" fmla="*/ 7335 w 535438"/>
                  <a:gd name="connsiteY3" fmla="*/ 740811 h 740811"/>
                  <a:gd name="connsiteX4" fmla="*/ 7335 w 535438"/>
                  <a:gd name="connsiteY4" fmla="*/ 625900 h 740811"/>
                  <a:gd name="connsiteX5" fmla="*/ 398522 w 535438"/>
                  <a:gd name="connsiteY5" fmla="*/ 386297 h 740811"/>
                  <a:gd name="connsiteX6" fmla="*/ 0 w 535438"/>
                  <a:gd name="connsiteY6" fmla="*/ 114911 h 740811"/>
                  <a:gd name="connsiteX0" fmla="*/ 0 w 547662"/>
                  <a:gd name="connsiteY0" fmla="*/ 114911 h 740811"/>
                  <a:gd name="connsiteX1" fmla="*/ 7335 w 547662"/>
                  <a:gd name="connsiteY1" fmla="*/ 0 h 740811"/>
                  <a:gd name="connsiteX2" fmla="*/ 547662 w 547662"/>
                  <a:gd name="connsiteY2" fmla="*/ 369183 h 740811"/>
                  <a:gd name="connsiteX3" fmla="*/ 7335 w 547662"/>
                  <a:gd name="connsiteY3" fmla="*/ 740811 h 740811"/>
                  <a:gd name="connsiteX4" fmla="*/ 7335 w 547662"/>
                  <a:gd name="connsiteY4" fmla="*/ 625900 h 740811"/>
                  <a:gd name="connsiteX5" fmla="*/ 398522 w 547662"/>
                  <a:gd name="connsiteY5" fmla="*/ 386297 h 740811"/>
                  <a:gd name="connsiteX6" fmla="*/ 0 w 547662"/>
                  <a:gd name="connsiteY6" fmla="*/ 114911 h 740811"/>
                  <a:gd name="connsiteX0" fmla="*/ 0 w 547662"/>
                  <a:gd name="connsiteY0" fmla="*/ 114911 h 740811"/>
                  <a:gd name="connsiteX1" fmla="*/ 7335 w 547662"/>
                  <a:gd name="connsiteY1" fmla="*/ 0 h 740811"/>
                  <a:gd name="connsiteX2" fmla="*/ 547662 w 547662"/>
                  <a:gd name="connsiteY2" fmla="*/ 369183 h 740811"/>
                  <a:gd name="connsiteX3" fmla="*/ 7335 w 547662"/>
                  <a:gd name="connsiteY3" fmla="*/ 740811 h 740811"/>
                  <a:gd name="connsiteX4" fmla="*/ 7335 w 547662"/>
                  <a:gd name="connsiteY4" fmla="*/ 625900 h 740811"/>
                  <a:gd name="connsiteX5" fmla="*/ 400967 w 547662"/>
                  <a:gd name="connsiteY5" fmla="*/ 364292 h 740811"/>
                  <a:gd name="connsiteX6" fmla="*/ 0 w 547662"/>
                  <a:gd name="connsiteY6" fmla="*/ 114911 h 740811"/>
                  <a:gd name="connsiteX0" fmla="*/ 2445 w 550107"/>
                  <a:gd name="connsiteY0" fmla="*/ 117356 h 743256"/>
                  <a:gd name="connsiteX1" fmla="*/ 0 w 550107"/>
                  <a:gd name="connsiteY1" fmla="*/ 0 h 743256"/>
                  <a:gd name="connsiteX2" fmla="*/ 550107 w 550107"/>
                  <a:gd name="connsiteY2" fmla="*/ 371628 h 743256"/>
                  <a:gd name="connsiteX3" fmla="*/ 9780 w 550107"/>
                  <a:gd name="connsiteY3" fmla="*/ 743256 h 743256"/>
                  <a:gd name="connsiteX4" fmla="*/ 9780 w 550107"/>
                  <a:gd name="connsiteY4" fmla="*/ 628345 h 743256"/>
                  <a:gd name="connsiteX5" fmla="*/ 403412 w 550107"/>
                  <a:gd name="connsiteY5" fmla="*/ 366737 h 743256"/>
                  <a:gd name="connsiteX6" fmla="*/ 2445 w 550107"/>
                  <a:gd name="connsiteY6" fmla="*/ 117356 h 743256"/>
                  <a:gd name="connsiteX0" fmla="*/ 2445 w 550107"/>
                  <a:gd name="connsiteY0" fmla="*/ 129580 h 743256"/>
                  <a:gd name="connsiteX1" fmla="*/ 0 w 550107"/>
                  <a:gd name="connsiteY1" fmla="*/ 0 h 743256"/>
                  <a:gd name="connsiteX2" fmla="*/ 550107 w 550107"/>
                  <a:gd name="connsiteY2" fmla="*/ 371628 h 743256"/>
                  <a:gd name="connsiteX3" fmla="*/ 9780 w 550107"/>
                  <a:gd name="connsiteY3" fmla="*/ 743256 h 743256"/>
                  <a:gd name="connsiteX4" fmla="*/ 9780 w 550107"/>
                  <a:gd name="connsiteY4" fmla="*/ 628345 h 743256"/>
                  <a:gd name="connsiteX5" fmla="*/ 403412 w 550107"/>
                  <a:gd name="connsiteY5" fmla="*/ 366737 h 743256"/>
                  <a:gd name="connsiteX6" fmla="*/ 2445 w 550107"/>
                  <a:gd name="connsiteY6" fmla="*/ 129580 h 743256"/>
                  <a:gd name="connsiteX0" fmla="*/ 4889 w 552551"/>
                  <a:gd name="connsiteY0" fmla="*/ 146694 h 760370"/>
                  <a:gd name="connsiteX1" fmla="*/ 0 w 552551"/>
                  <a:gd name="connsiteY1" fmla="*/ 0 h 760370"/>
                  <a:gd name="connsiteX2" fmla="*/ 552551 w 552551"/>
                  <a:gd name="connsiteY2" fmla="*/ 388742 h 760370"/>
                  <a:gd name="connsiteX3" fmla="*/ 12224 w 552551"/>
                  <a:gd name="connsiteY3" fmla="*/ 760370 h 760370"/>
                  <a:gd name="connsiteX4" fmla="*/ 12224 w 552551"/>
                  <a:gd name="connsiteY4" fmla="*/ 645459 h 760370"/>
                  <a:gd name="connsiteX5" fmla="*/ 405856 w 552551"/>
                  <a:gd name="connsiteY5" fmla="*/ 383851 h 760370"/>
                  <a:gd name="connsiteX6" fmla="*/ 4889 w 552551"/>
                  <a:gd name="connsiteY6" fmla="*/ 146694 h 760370"/>
                  <a:gd name="connsiteX0" fmla="*/ 4889 w 552551"/>
                  <a:gd name="connsiteY0" fmla="*/ 156219 h 769895"/>
                  <a:gd name="connsiteX1" fmla="*/ 0 w 552551"/>
                  <a:gd name="connsiteY1" fmla="*/ 0 h 769895"/>
                  <a:gd name="connsiteX2" fmla="*/ 552551 w 552551"/>
                  <a:gd name="connsiteY2" fmla="*/ 398267 h 769895"/>
                  <a:gd name="connsiteX3" fmla="*/ 12224 w 552551"/>
                  <a:gd name="connsiteY3" fmla="*/ 769895 h 769895"/>
                  <a:gd name="connsiteX4" fmla="*/ 12224 w 552551"/>
                  <a:gd name="connsiteY4" fmla="*/ 654984 h 769895"/>
                  <a:gd name="connsiteX5" fmla="*/ 405856 w 552551"/>
                  <a:gd name="connsiteY5" fmla="*/ 393376 h 769895"/>
                  <a:gd name="connsiteX6" fmla="*/ 4889 w 552551"/>
                  <a:gd name="connsiteY6" fmla="*/ 156219 h 769895"/>
                  <a:gd name="connsiteX0" fmla="*/ 4889 w 552551"/>
                  <a:gd name="connsiteY0" fmla="*/ 156219 h 769895"/>
                  <a:gd name="connsiteX1" fmla="*/ 0 w 552551"/>
                  <a:gd name="connsiteY1" fmla="*/ 0 h 769895"/>
                  <a:gd name="connsiteX2" fmla="*/ 552551 w 552551"/>
                  <a:gd name="connsiteY2" fmla="*/ 398267 h 769895"/>
                  <a:gd name="connsiteX3" fmla="*/ 12224 w 552551"/>
                  <a:gd name="connsiteY3" fmla="*/ 769895 h 769895"/>
                  <a:gd name="connsiteX4" fmla="*/ 12224 w 552551"/>
                  <a:gd name="connsiteY4" fmla="*/ 669272 h 769895"/>
                  <a:gd name="connsiteX5" fmla="*/ 405856 w 552551"/>
                  <a:gd name="connsiteY5" fmla="*/ 393376 h 769895"/>
                  <a:gd name="connsiteX6" fmla="*/ 4889 w 552551"/>
                  <a:gd name="connsiteY6" fmla="*/ 156219 h 769895"/>
                  <a:gd name="connsiteX0" fmla="*/ 4889 w 552551"/>
                  <a:gd name="connsiteY0" fmla="*/ 156219 h 819902"/>
                  <a:gd name="connsiteX1" fmla="*/ 0 w 552551"/>
                  <a:gd name="connsiteY1" fmla="*/ 0 h 819902"/>
                  <a:gd name="connsiteX2" fmla="*/ 552551 w 552551"/>
                  <a:gd name="connsiteY2" fmla="*/ 398267 h 819902"/>
                  <a:gd name="connsiteX3" fmla="*/ 9843 w 552551"/>
                  <a:gd name="connsiteY3" fmla="*/ 819902 h 819902"/>
                  <a:gd name="connsiteX4" fmla="*/ 12224 w 552551"/>
                  <a:gd name="connsiteY4" fmla="*/ 669272 h 819902"/>
                  <a:gd name="connsiteX5" fmla="*/ 405856 w 552551"/>
                  <a:gd name="connsiteY5" fmla="*/ 393376 h 819902"/>
                  <a:gd name="connsiteX6" fmla="*/ 4889 w 552551"/>
                  <a:gd name="connsiteY6" fmla="*/ 156219 h 819902"/>
                  <a:gd name="connsiteX0" fmla="*/ 4889 w 552551"/>
                  <a:gd name="connsiteY0" fmla="*/ 156219 h 819902"/>
                  <a:gd name="connsiteX1" fmla="*/ 0 w 552551"/>
                  <a:gd name="connsiteY1" fmla="*/ 0 h 819902"/>
                  <a:gd name="connsiteX2" fmla="*/ 552551 w 552551"/>
                  <a:gd name="connsiteY2" fmla="*/ 398267 h 819902"/>
                  <a:gd name="connsiteX3" fmla="*/ 9843 w 552551"/>
                  <a:gd name="connsiteY3" fmla="*/ 819902 h 819902"/>
                  <a:gd name="connsiteX4" fmla="*/ 9843 w 552551"/>
                  <a:gd name="connsiteY4" fmla="*/ 674035 h 819902"/>
                  <a:gd name="connsiteX5" fmla="*/ 405856 w 552551"/>
                  <a:gd name="connsiteY5" fmla="*/ 393376 h 819902"/>
                  <a:gd name="connsiteX6" fmla="*/ 4889 w 552551"/>
                  <a:gd name="connsiteY6" fmla="*/ 156219 h 819902"/>
                  <a:gd name="connsiteX0" fmla="*/ 4889 w 600176"/>
                  <a:gd name="connsiteY0" fmla="*/ 156219 h 819902"/>
                  <a:gd name="connsiteX1" fmla="*/ 0 w 600176"/>
                  <a:gd name="connsiteY1" fmla="*/ 0 h 819902"/>
                  <a:gd name="connsiteX2" fmla="*/ 600176 w 600176"/>
                  <a:gd name="connsiteY2" fmla="*/ 405411 h 819902"/>
                  <a:gd name="connsiteX3" fmla="*/ 9843 w 600176"/>
                  <a:gd name="connsiteY3" fmla="*/ 819902 h 819902"/>
                  <a:gd name="connsiteX4" fmla="*/ 9843 w 600176"/>
                  <a:gd name="connsiteY4" fmla="*/ 674035 h 819902"/>
                  <a:gd name="connsiteX5" fmla="*/ 405856 w 600176"/>
                  <a:gd name="connsiteY5" fmla="*/ 393376 h 819902"/>
                  <a:gd name="connsiteX6" fmla="*/ 4889 w 600176"/>
                  <a:gd name="connsiteY6" fmla="*/ 156219 h 819902"/>
                  <a:gd name="connsiteX0" fmla="*/ 4889 w 600176"/>
                  <a:gd name="connsiteY0" fmla="*/ 156219 h 819902"/>
                  <a:gd name="connsiteX1" fmla="*/ 0 w 600176"/>
                  <a:gd name="connsiteY1" fmla="*/ 0 h 819902"/>
                  <a:gd name="connsiteX2" fmla="*/ 600176 w 600176"/>
                  <a:gd name="connsiteY2" fmla="*/ 405411 h 819902"/>
                  <a:gd name="connsiteX3" fmla="*/ 9843 w 600176"/>
                  <a:gd name="connsiteY3" fmla="*/ 819902 h 819902"/>
                  <a:gd name="connsiteX4" fmla="*/ 9843 w 600176"/>
                  <a:gd name="connsiteY4" fmla="*/ 674035 h 819902"/>
                  <a:gd name="connsiteX5" fmla="*/ 391569 w 600176"/>
                  <a:gd name="connsiteY5" fmla="*/ 405282 h 819902"/>
                  <a:gd name="connsiteX6" fmla="*/ 4889 w 600176"/>
                  <a:gd name="connsiteY6" fmla="*/ 156219 h 81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176" h="819902">
                    <a:moveTo>
                      <a:pt x="4889" y="156219"/>
                    </a:moveTo>
                    <a:lnTo>
                      <a:pt x="0" y="0"/>
                    </a:lnTo>
                    <a:lnTo>
                      <a:pt x="600176" y="405411"/>
                    </a:lnTo>
                    <a:lnTo>
                      <a:pt x="9843" y="819902"/>
                    </a:lnTo>
                    <a:cubicBezTo>
                      <a:pt x="10637" y="769692"/>
                      <a:pt x="9049" y="724245"/>
                      <a:pt x="9843" y="674035"/>
                    </a:cubicBezTo>
                    <a:lnTo>
                      <a:pt x="391569" y="405282"/>
                    </a:lnTo>
                    <a:lnTo>
                      <a:pt x="4889" y="156219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54" name="원형: 비어 있음 3">
                <a:extLst>
                  <a:ext uri="{FF2B5EF4-FFF2-40B4-BE49-F238E27FC236}">
                    <a16:creationId xmlns:a16="http://schemas.microsoft.com/office/drawing/2014/main" xmlns="" id="{FBD5C30D-FD1B-4D2F-A631-8FDEFEFE9B78}"/>
                  </a:ext>
                </a:extLst>
              </p:cNvPr>
              <p:cNvSpPr/>
              <p:nvPr/>
            </p:nvSpPr>
            <p:spPr>
              <a:xfrm>
                <a:off x="5844775" y="5351032"/>
                <a:ext cx="488280" cy="488280"/>
              </a:xfrm>
              <a:prstGeom prst="donut">
                <a:avLst>
                  <a:gd name="adj" fmla="val 1147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</p:grpSp>
      <p:grpSp>
        <p:nvGrpSpPr>
          <p:cNvPr id="359" name="Group 750">
            <a:extLst>
              <a:ext uri="{FF2B5EF4-FFF2-40B4-BE49-F238E27FC236}">
                <a16:creationId xmlns:a16="http://schemas.microsoft.com/office/drawing/2014/main" xmlns="" id="{6375723B-8C6B-4992-9710-4BB8F88AA4C3}"/>
              </a:ext>
            </a:extLst>
          </p:cNvPr>
          <p:cNvGrpSpPr/>
          <p:nvPr/>
        </p:nvGrpSpPr>
        <p:grpSpPr>
          <a:xfrm>
            <a:off x="6510122" y="1546470"/>
            <a:ext cx="2525451" cy="1998221"/>
            <a:chOff x="3302040" y="3122958"/>
            <a:chExt cx="2546146" cy="2014595"/>
          </a:xfrm>
        </p:grpSpPr>
        <p:sp>
          <p:nvSpPr>
            <p:cNvPr id="360" name="Freeform 10">
              <a:extLst>
                <a:ext uri="{FF2B5EF4-FFF2-40B4-BE49-F238E27FC236}">
                  <a16:creationId xmlns:a16="http://schemas.microsoft.com/office/drawing/2014/main" xmlns="" id="{8A49B830-63C0-4A30-890B-2E3C46D6A07D}"/>
                </a:ext>
              </a:extLst>
            </p:cNvPr>
            <p:cNvSpPr/>
            <p:nvPr/>
          </p:nvSpPr>
          <p:spPr>
            <a:xfrm>
              <a:off x="3544666" y="3122958"/>
              <a:ext cx="2271943" cy="2014595"/>
            </a:xfrm>
            <a:custGeom>
              <a:avLst/>
              <a:gdLst>
                <a:gd name="connsiteX0" fmla="*/ 935542 w 1855228"/>
                <a:gd name="connsiteY0" fmla="*/ 1918655 h 1918655"/>
                <a:gd name="connsiteX1" fmla="*/ 0 w 1855228"/>
                <a:gd name="connsiteY1" fmla="*/ 63427 h 1918655"/>
                <a:gd name="connsiteX2" fmla="*/ 946113 w 1855228"/>
                <a:gd name="connsiteY2" fmla="*/ 380560 h 1918655"/>
                <a:gd name="connsiteX3" fmla="*/ 1839371 w 1855228"/>
                <a:gd name="connsiteY3" fmla="*/ 0 h 1918655"/>
                <a:gd name="connsiteX4" fmla="*/ 1855228 w 1855228"/>
                <a:gd name="connsiteY4" fmla="*/ 1072967 h 1918655"/>
                <a:gd name="connsiteX0" fmla="*/ 993438 w 1913124"/>
                <a:gd name="connsiteY0" fmla="*/ 1918655 h 1918655"/>
                <a:gd name="connsiteX1" fmla="*/ 57896 w 1913124"/>
                <a:gd name="connsiteY1" fmla="*/ 63427 h 1918655"/>
                <a:gd name="connsiteX2" fmla="*/ 1004009 w 1913124"/>
                <a:gd name="connsiteY2" fmla="*/ 380560 h 1918655"/>
                <a:gd name="connsiteX3" fmla="*/ 1897267 w 1913124"/>
                <a:gd name="connsiteY3" fmla="*/ 0 h 1918655"/>
                <a:gd name="connsiteX4" fmla="*/ 1913124 w 1913124"/>
                <a:gd name="connsiteY4" fmla="*/ 1072967 h 1918655"/>
                <a:gd name="connsiteX0" fmla="*/ 993438 w 1913124"/>
                <a:gd name="connsiteY0" fmla="*/ 1918655 h 1918655"/>
                <a:gd name="connsiteX1" fmla="*/ 57896 w 1913124"/>
                <a:gd name="connsiteY1" fmla="*/ 63427 h 1918655"/>
                <a:gd name="connsiteX2" fmla="*/ 1004009 w 1913124"/>
                <a:gd name="connsiteY2" fmla="*/ 380560 h 1918655"/>
                <a:gd name="connsiteX3" fmla="*/ 1897267 w 1913124"/>
                <a:gd name="connsiteY3" fmla="*/ 0 h 1918655"/>
                <a:gd name="connsiteX4" fmla="*/ 1913124 w 1913124"/>
                <a:gd name="connsiteY4" fmla="*/ 1072967 h 1918655"/>
                <a:gd name="connsiteX0" fmla="*/ 1010025 w 1929711"/>
                <a:gd name="connsiteY0" fmla="*/ 1918655 h 1918655"/>
                <a:gd name="connsiteX1" fmla="*/ 74483 w 1929711"/>
                <a:gd name="connsiteY1" fmla="*/ 63427 h 1918655"/>
                <a:gd name="connsiteX2" fmla="*/ 1020596 w 1929711"/>
                <a:gd name="connsiteY2" fmla="*/ 380560 h 1918655"/>
                <a:gd name="connsiteX3" fmla="*/ 1913854 w 1929711"/>
                <a:gd name="connsiteY3" fmla="*/ 0 h 1918655"/>
                <a:gd name="connsiteX4" fmla="*/ 1929711 w 1929711"/>
                <a:gd name="connsiteY4" fmla="*/ 1072967 h 1918655"/>
                <a:gd name="connsiteX0" fmla="*/ 1117186 w 2036872"/>
                <a:gd name="connsiteY0" fmla="*/ 1918655 h 1918655"/>
                <a:gd name="connsiteX1" fmla="*/ 181644 w 2036872"/>
                <a:gd name="connsiteY1" fmla="*/ 63427 h 1918655"/>
                <a:gd name="connsiteX2" fmla="*/ 1127757 w 2036872"/>
                <a:gd name="connsiteY2" fmla="*/ 380560 h 1918655"/>
                <a:gd name="connsiteX3" fmla="*/ 2021015 w 2036872"/>
                <a:gd name="connsiteY3" fmla="*/ 0 h 1918655"/>
                <a:gd name="connsiteX4" fmla="*/ 2036872 w 2036872"/>
                <a:gd name="connsiteY4" fmla="*/ 1072967 h 1918655"/>
                <a:gd name="connsiteX0" fmla="*/ 1117186 w 2036872"/>
                <a:gd name="connsiteY0" fmla="*/ 1981136 h 1981136"/>
                <a:gd name="connsiteX1" fmla="*/ 181644 w 2036872"/>
                <a:gd name="connsiteY1" fmla="*/ 125908 h 1981136"/>
                <a:gd name="connsiteX2" fmla="*/ 1127757 w 2036872"/>
                <a:gd name="connsiteY2" fmla="*/ 443041 h 1981136"/>
                <a:gd name="connsiteX3" fmla="*/ 2021015 w 2036872"/>
                <a:gd name="connsiteY3" fmla="*/ 62481 h 1981136"/>
                <a:gd name="connsiteX4" fmla="*/ 2036872 w 2036872"/>
                <a:gd name="connsiteY4" fmla="*/ 1135448 h 1981136"/>
                <a:gd name="connsiteX0" fmla="*/ 1117186 w 2036872"/>
                <a:gd name="connsiteY0" fmla="*/ 2002105 h 2002105"/>
                <a:gd name="connsiteX1" fmla="*/ 181644 w 2036872"/>
                <a:gd name="connsiteY1" fmla="*/ 146877 h 2002105"/>
                <a:gd name="connsiteX2" fmla="*/ 1127757 w 2036872"/>
                <a:gd name="connsiteY2" fmla="*/ 464010 h 2002105"/>
                <a:gd name="connsiteX3" fmla="*/ 2021015 w 2036872"/>
                <a:gd name="connsiteY3" fmla="*/ 83450 h 2002105"/>
                <a:gd name="connsiteX4" fmla="*/ 2036872 w 2036872"/>
                <a:gd name="connsiteY4" fmla="*/ 1156417 h 2002105"/>
                <a:gd name="connsiteX0" fmla="*/ 1117186 w 2036872"/>
                <a:gd name="connsiteY0" fmla="*/ 2002105 h 2002105"/>
                <a:gd name="connsiteX1" fmla="*/ 181644 w 2036872"/>
                <a:gd name="connsiteY1" fmla="*/ 146877 h 2002105"/>
                <a:gd name="connsiteX2" fmla="*/ 1127757 w 2036872"/>
                <a:gd name="connsiteY2" fmla="*/ 464010 h 2002105"/>
                <a:gd name="connsiteX3" fmla="*/ 2021015 w 2036872"/>
                <a:gd name="connsiteY3" fmla="*/ 83450 h 2002105"/>
                <a:gd name="connsiteX4" fmla="*/ 2036872 w 2036872"/>
                <a:gd name="connsiteY4" fmla="*/ 1156417 h 2002105"/>
                <a:gd name="connsiteX0" fmla="*/ 1117186 w 2036872"/>
                <a:gd name="connsiteY0" fmla="*/ 2047144 h 2047144"/>
                <a:gd name="connsiteX1" fmla="*/ 181644 w 2036872"/>
                <a:gd name="connsiteY1" fmla="*/ 191916 h 2047144"/>
                <a:gd name="connsiteX2" fmla="*/ 1127757 w 2036872"/>
                <a:gd name="connsiteY2" fmla="*/ 509049 h 2047144"/>
                <a:gd name="connsiteX3" fmla="*/ 2021015 w 2036872"/>
                <a:gd name="connsiteY3" fmla="*/ 128489 h 2047144"/>
                <a:gd name="connsiteX4" fmla="*/ 2036872 w 2036872"/>
                <a:gd name="connsiteY4" fmla="*/ 1201456 h 2047144"/>
                <a:gd name="connsiteX0" fmla="*/ 1117186 w 2036872"/>
                <a:gd name="connsiteY0" fmla="*/ 2033090 h 2033090"/>
                <a:gd name="connsiteX1" fmla="*/ 181644 w 2036872"/>
                <a:gd name="connsiteY1" fmla="*/ 177862 h 2033090"/>
                <a:gd name="connsiteX2" fmla="*/ 1127757 w 2036872"/>
                <a:gd name="connsiteY2" fmla="*/ 494995 h 2033090"/>
                <a:gd name="connsiteX3" fmla="*/ 2021015 w 2036872"/>
                <a:gd name="connsiteY3" fmla="*/ 114435 h 2033090"/>
                <a:gd name="connsiteX4" fmla="*/ 2036872 w 2036872"/>
                <a:gd name="connsiteY4" fmla="*/ 1187402 h 2033090"/>
                <a:gd name="connsiteX0" fmla="*/ 1117186 w 2036872"/>
                <a:gd name="connsiteY0" fmla="*/ 2037773 h 2037773"/>
                <a:gd name="connsiteX1" fmla="*/ 181644 w 2036872"/>
                <a:gd name="connsiteY1" fmla="*/ 182545 h 2037773"/>
                <a:gd name="connsiteX2" fmla="*/ 1127757 w 2036872"/>
                <a:gd name="connsiteY2" fmla="*/ 499678 h 2037773"/>
                <a:gd name="connsiteX3" fmla="*/ 2021015 w 2036872"/>
                <a:gd name="connsiteY3" fmla="*/ 119118 h 2037773"/>
                <a:gd name="connsiteX4" fmla="*/ 2036872 w 2036872"/>
                <a:gd name="connsiteY4" fmla="*/ 1192085 h 2037773"/>
                <a:gd name="connsiteX0" fmla="*/ 1117186 w 2181403"/>
                <a:gd name="connsiteY0" fmla="*/ 2037773 h 2037773"/>
                <a:gd name="connsiteX1" fmla="*/ 181644 w 2181403"/>
                <a:gd name="connsiteY1" fmla="*/ 182545 h 2037773"/>
                <a:gd name="connsiteX2" fmla="*/ 1127757 w 2181403"/>
                <a:gd name="connsiteY2" fmla="*/ 499678 h 2037773"/>
                <a:gd name="connsiteX3" fmla="*/ 2021015 w 2181403"/>
                <a:gd name="connsiteY3" fmla="*/ 119118 h 2037773"/>
                <a:gd name="connsiteX4" fmla="*/ 2036872 w 2181403"/>
                <a:gd name="connsiteY4" fmla="*/ 1192085 h 2037773"/>
                <a:gd name="connsiteX0" fmla="*/ 1117186 w 2181403"/>
                <a:gd name="connsiteY0" fmla="*/ 2028406 h 2028406"/>
                <a:gd name="connsiteX1" fmla="*/ 181644 w 2181403"/>
                <a:gd name="connsiteY1" fmla="*/ 173178 h 2028406"/>
                <a:gd name="connsiteX2" fmla="*/ 1127757 w 2181403"/>
                <a:gd name="connsiteY2" fmla="*/ 490311 h 2028406"/>
                <a:gd name="connsiteX3" fmla="*/ 2021015 w 2181403"/>
                <a:gd name="connsiteY3" fmla="*/ 109751 h 2028406"/>
                <a:gd name="connsiteX4" fmla="*/ 2036872 w 2181403"/>
                <a:gd name="connsiteY4" fmla="*/ 1182718 h 2028406"/>
                <a:gd name="connsiteX0" fmla="*/ 1117186 w 2275346"/>
                <a:gd name="connsiteY0" fmla="*/ 2028406 h 2028406"/>
                <a:gd name="connsiteX1" fmla="*/ 181644 w 2275346"/>
                <a:gd name="connsiteY1" fmla="*/ 173178 h 2028406"/>
                <a:gd name="connsiteX2" fmla="*/ 1127757 w 2275346"/>
                <a:gd name="connsiteY2" fmla="*/ 490311 h 2028406"/>
                <a:gd name="connsiteX3" fmla="*/ 2021015 w 2275346"/>
                <a:gd name="connsiteY3" fmla="*/ 109751 h 2028406"/>
                <a:gd name="connsiteX4" fmla="*/ 2036872 w 2275346"/>
                <a:gd name="connsiteY4" fmla="*/ 1182718 h 2028406"/>
                <a:gd name="connsiteX0" fmla="*/ 1117186 w 2251858"/>
                <a:gd name="connsiteY0" fmla="*/ 2028406 h 2028406"/>
                <a:gd name="connsiteX1" fmla="*/ 181644 w 2251858"/>
                <a:gd name="connsiteY1" fmla="*/ 173178 h 2028406"/>
                <a:gd name="connsiteX2" fmla="*/ 1127757 w 2251858"/>
                <a:gd name="connsiteY2" fmla="*/ 490311 h 2028406"/>
                <a:gd name="connsiteX3" fmla="*/ 2021015 w 2251858"/>
                <a:gd name="connsiteY3" fmla="*/ 109751 h 2028406"/>
                <a:gd name="connsiteX4" fmla="*/ 2036872 w 2251858"/>
                <a:gd name="connsiteY4" fmla="*/ 1182718 h 2028406"/>
                <a:gd name="connsiteX0" fmla="*/ 1117186 w 2251858"/>
                <a:gd name="connsiteY0" fmla="*/ 2016702 h 2016702"/>
                <a:gd name="connsiteX1" fmla="*/ 181644 w 2251858"/>
                <a:gd name="connsiteY1" fmla="*/ 161474 h 2016702"/>
                <a:gd name="connsiteX2" fmla="*/ 1127757 w 2251858"/>
                <a:gd name="connsiteY2" fmla="*/ 478607 h 2016702"/>
                <a:gd name="connsiteX3" fmla="*/ 2021015 w 2251858"/>
                <a:gd name="connsiteY3" fmla="*/ 98047 h 2016702"/>
                <a:gd name="connsiteX4" fmla="*/ 2036872 w 2251858"/>
                <a:gd name="connsiteY4" fmla="*/ 1171014 h 2016702"/>
                <a:gd name="connsiteX0" fmla="*/ 1117186 w 2251858"/>
                <a:gd name="connsiteY0" fmla="*/ 2016702 h 2016702"/>
                <a:gd name="connsiteX1" fmla="*/ 181644 w 2251858"/>
                <a:gd name="connsiteY1" fmla="*/ 161474 h 2016702"/>
                <a:gd name="connsiteX2" fmla="*/ 1127757 w 2251858"/>
                <a:gd name="connsiteY2" fmla="*/ 478607 h 2016702"/>
                <a:gd name="connsiteX3" fmla="*/ 2021015 w 2251858"/>
                <a:gd name="connsiteY3" fmla="*/ 98047 h 2016702"/>
                <a:gd name="connsiteX4" fmla="*/ 2036872 w 2251858"/>
                <a:gd name="connsiteY4" fmla="*/ 1171014 h 2016702"/>
                <a:gd name="connsiteX0" fmla="*/ 1117186 w 2251858"/>
                <a:gd name="connsiteY0" fmla="*/ 2002667 h 2002667"/>
                <a:gd name="connsiteX1" fmla="*/ 181644 w 2251858"/>
                <a:gd name="connsiteY1" fmla="*/ 147439 h 2002667"/>
                <a:gd name="connsiteX2" fmla="*/ 1127757 w 2251858"/>
                <a:gd name="connsiteY2" fmla="*/ 464572 h 2002667"/>
                <a:gd name="connsiteX3" fmla="*/ 2021015 w 2251858"/>
                <a:gd name="connsiteY3" fmla="*/ 84012 h 2002667"/>
                <a:gd name="connsiteX4" fmla="*/ 2036872 w 2251858"/>
                <a:gd name="connsiteY4" fmla="*/ 1156979 h 2002667"/>
                <a:gd name="connsiteX0" fmla="*/ 1117186 w 2277694"/>
                <a:gd name="connsiteY0" fmla="*/ 2002667 h 2002667"/>
                <a:gd name="connsiteX1" fmla="*/ 181644 w 2277694"/>
                <a:gd name="connsiteY1" fmla="*/ 147439 h 2002667"/>
                <a:gd name="connsiteX2" fmla="*/ 1127757 w 2277694"/>
                <a:gd name="connsiteY2" fmla="*/ 464572 h 2002667"/>
                <a:gd name="connsiteX3" fmla="*/ 2021015 w 2277694"/>
                <a:gd name="connsiteY3" fmla="*/ 84012 h 2002667"/>
                <a:gd name="connsiteX4" fmla="*/ 2036872 w 2277694"/>
                <a:gd name="connsiteY4" fmla="*/ 1156979 h 2002667"/>
                <a:gd name="connsiteX0" fmla="*/ 1117186 w 2307550"/>
                <a:gd name="connsiteY0" fmla="*/ 2002667 h 2002667"/>
                <a:gd name="connsiteX1" fmla="*/ 181644 w 2307550"/>
                <a:gd name="connsiteY1" fmla="*/ 147439 h 2002667"/>
                <a:gd name="connsiteX2" fmla="*/ 1127757 w 2307550"/>
                <a:gd name="connsiteY2" fmla="*/ 464572 h 2002667"/>
                <a:gd name="connsiteX3" fmla="*/ 2021015 w 2307550"/>
                <a:gd name="connsiteY3" fmla="*/ 84012 h 2002667"/>
                <a:gd name="connsiteX4" fmla="*/ 2036872 w 2307550"/>
                <a:gd name="connsiteY4" fmla="*/ 1156979 h 2002667"/>
                <a:gd name="connsiteX0" fmla="*/ 1117186 w 2282049"/>
                <a:gd name="connsiteY0" fmla="*/ 2002667 h 2002667"/>
                <a:gd name="connsiteX1" fmla="*/ 181644 w 2282049"/>
                <a:gd name="connsiteY1" fmla="*/ 147439 h 2002667"/>
                <a:gd name="connsiteX2" fmla="*/ 1127757 w 2282049"/>
                <a:gd name="connsiteY2" fmla="*/ 464572 h 2002667"/>
                <a:gd name="connsiteX3" fmla="*/ 2021015 w 2282049"/>
                <a:gd name="connsiteY3" fmla="*/ 84012 h 2002667"/>
                <a:gd name="connsiteX4" fmla="*/ 2036872 w 2282049"/>
                <a:gd name="connsiteY4" fmla="*/ 1156979 h 2002667"/>
                <a:gd name="connsiteX0" fmla="*/ 1117186 w 2265865"/>
                <a:gd name="connsiteY0" fmla="*/ 2002667 h 2002667"/>
                <a:gd name="connsiteX1" fmla="*/ 181644 w 2265865"/>
                <a:gd name="connsiteY1" fmla="*/ 147439 h 2002667"/>
                <a:gd name="connsiteX2" fmla="*/ 1127757 w 2265865"/>
                <a:gd name="connsiteY2" fmla="*/ 464572 h 2002667"/>
                <a:gd name="connsiteX3" fmla="*/ 2021015 w 2265865"/>
                <a:gd name="connsiteY3" fmla="*/ 84012 h 2002667"/>
                <a:gd name="connsiteX4" fmla="*/ 2036872 w 2265865"/>
                <a:gd name="connsiteY4" fmla="*/ 1156979 h 2002667"/>
                <a:gd name="connsiteX0" fmla="*/ 1117186 w 2265865"/>
                <a:gd name="connsiteY0" fmla="*/ 2000328 h 2000328"/>
                <a:gd name="connsiteX1" fmla="*/ 181644 w 2265865"/>
                <a:gd name="connsiteY1" fmla="*/ 145100 h 2000328"/>
                <a:gd name="connsiteX2" fmla="*/ 1127757 w 2265865"/>
                <a:gd name="connsiteY2" fmla="*/ 462233 h 2000328"/>
                <a:gd name="connsiteX3" fmla="*/ 2021015 w 2265865"/>
                <a:gd name="connsiteY3" fmla="*/ 81673 h 2000328"/>
                <a:gd name="connsiteX4" fmla="*/ 2036872 w 2265865"/>
                <a:gd name="connsiteY4" fmla="*/ 1154640 h 2000328"/>
                <a:gd name="connsiteX0" fmla="*/ 1117186 w 2258942"/>
                <a:gd name="connsiteY0" fmla="*/ 2000328 h 2000328"/>
                <a:gd name="connsiteX1" fmla="*/ 181644 w 2258942"/>
                <a:gd name="connsiteY1" fmla="*/ 145100 h 2000328"/>
                <a:gd name="connsiteX2" fmla="*/ 1127757 w 2258942"/>
                <a:gd name="connsiteY2" fmla="*/ 462233 h 2000328"/>
                <a:gd name="connsiteX3" fmla="*/ 2021015 w 2258942"/>
                <a:gd name="connsiteY3" fmla="*/ 81673 h 2000328"/>
                <a:gd name="connsiteX4" fmla="*/ 2036872 w 2258942"/>
                <a:gd name="connsiteY4" fmla="*/ 1154640 h 2000328"/>
                <a:gd name="connsiteX0" fmla="*/ 1117186 w 2243998"/>
                <a:gd name="connsiteY0" fmla="*/ 2000328 h 2000328"/>
                <a:gd name="connsiteX1" fmla="*/ 181644 w 2243998"/>
                <a:gd name="connsiteY1" fmla="*/ 145100 h 2000328"/>
                <a:gd name="connsiteX2" fmla="*/ 1127757 w 2243998"/>
                <a:gd name="connsiteY2" fmla="*/ 462233 h 2000328"/>
                <a:gd name="connsiteX3" fmla="*/ 2021015 w 2243998"/>
                <a:gd name="connsiteY3" fmla="*/ 81673 h 2000328"/>
                <a:gd name="connsiteX4" fmla="*/ 1989302 w 2243998"/>
                <a:gd name="connsiteY4" fmla="*/ 1202210 h 2000328"/>
                <a:gd name="connsiteX0" fmla="*/ 1117186 w 2286582"/>
                <a:gd name="connsiteY0" fmla="*/ 2000328 h 2000328"/>
                <a:gd name="connsiteX1" fmla="*/ 181644 w 2286582"/>
                <a:gd name="connsiteY1" fmla="*/ 145100 h 2000328"/>
                <a:gd name="connsiteX2" fmla="*/ 1127757 w 2286582"/>
                <a:gd name="connsiteY2" fmla="*/ 462233 h 2000328"/>
                <a:gd name="connsiteX3" fmla="*/ 2021015 w 2286582"/>
                <a:gd name="connsiteY3" fmla="*/ 81673 h 2000328"/>
                <a:gd name="connsiteX4" fmla="*/ 1989302 w 2286582"/>
                <a:gd name="connsiteY4" fmla="*/ 1202210 h 2000328"/>
                <a:gd name="connsiteX0" fmla="*/ 1117186 w 2289874"/>
                <a:gd name="connsiteY0" fmla="*/ 2016915 h 2016915"/>
                <a:gd name="connsiteX1" fmla="*/ 181644 w 2289874"/>
                <a:gd name="connsiteY1" fmla="*/ 161687 h 2016915"/>
                <a:gd name="connsiteX2" fmla="*/ 1127757 w 2289874"/>
                <a:gd name="connsiteY2" fmla="*/ 478820 h 2016915"/>
                <a:gd name="connsiteX3" fmla="*/ 2026300 w 2289874"/>
                <a:gd name="connsiteY3" fmla="*/ 77118 h 2016915"/>
                <a:gd name="connsiteX4" fmla="*/ 1989302 w 2289874"/>
                <a:gd name="connsiteY4" fmla="*/ 1218797 h 2016915"/>
                <a:gd name="connsiteX0" fmla="*/ 1117186 w 2289874"/>
                <a:gd name="connsiteY0" fmla="*/ 1995112 h 1995112"/>
                <a:gd name="connsiteX1" fmla="*/ 181644 w 2289874"/>
                <a:gd name="connsiteY1" fmla="*/ 139884 h 1995112"/>
                <a:gd name="connsiteX2" fmla="*/ 1127757 w 2289874"/>
                <a:gd name="connsiteY2" fmla="*/ 457017 h 1995112"/>
                <a:gd name="connsiteX3" fmla="*/ 2026300 w 2289874"/>
                <a:gd name="connsiteY3" fmla="*/ 55315 h 1995112"/>
                <a:gd name="connsiteX4" fmla="*/ 1989302 w 2289874"/>
                <a:gd name="connsiteY4" fmla="*/ 1196994 h 1995112"/>
                <a:gd name="connsiteX0" fmla="*/ 1117186 w 2271943"/>
                <a:gd name="connsiteY0" fmla="*/ 1995112 h 1995112"/>
                <a:gd name="connsiteX1" fmla="*/ 181644 w 2271943"/>
                <a:gd name="connsiteY1" fmla="*/ 139884 h 1995112"/>
                <a:gd name="connsiteX2" fmla="*/ 1127757 w 2271943"/>
                <a:gd name="connsiteY2" fmla="*/ 457017 h 1995112"/>
                <a:gd name="connsiteX3" fmla="*/ 2026300 w 2271943"/>
                <a:gd name="connsiteY3" fmla="*/ 55315 h 1995112"/>
                <a:gd name="connsiteX4" fmla="*/ 1989302 w 2271943"/>
                <a:gd name="connsiteY4" fmla="*/ 1196994 h 1995112"/>
                <a:gd name="connsiteX0" fmla="*/ 1117186 w 2271943"/>
                <a:gd name="connsiteY0" fmla="*/ 1995112 h 1995112"/>
                <a:gd name="connsiteX1" fmla="*/ 181644 w 2271943"/>
                <a:gd name="connsiteY1" fmla="*/ 139884 h 1995112"/>
                <a:gd name="connsiteX2" fmla="*/ 1127757 w 2271943"/>
                <a:gd name="connsiteY2" fmla="*/ 457017 h 1995112"/>
                <a:gd name="connsiteX3" fmla="*/ 2026300 w 2271943"/>
                <a:gd name="connsiteY3" fmla="*/ 55315 h 1995112"/>
                <a:gd name="connsiteX4" fmla="*/ 1989302 w 2271943"/>
                <a:gd name="connsiteY4" fmla="*/ 1196994 h 1995112"/>
                <a:gd name="connsiteX0" fmla="*/ 1117186 w 2271943"/>
                <a:gd name="connsiteY0" fmla="*/ 1993768 h 1993768"/>
                <a:gd name="connsiteX1" fmla="*/ 181644 w 2271943"/>
                <a:gd name="connsiteY1" fmla="*/ 138540 h 1993768"/>
                <a:gd name="connsiteX2" fmla="*/ 1127757 w 2271943"/>
                <a:gd name="connsiteY2" fmla="*/ 455673 h 1993768"/>
                <a:gd name="connsiteX3" fmla="*/ 2026300 w 2271943"/>
                <a:gd name="connsiteY3" fmla="*/ 53971 h 1993768"/>
                <a:gd name="connsiteX4" fmla="*/ 1989302 w 2271943"/>
                <a:gd name="connsiteY4" fmla="*/ 1195650 h 1993768"/>
                <a:gd name="connsiteX0" fmla="*/ 1117186 w 2271943"/>
                <a:gd name="connsiteY0" fmla="*/ 2019237 h 2019237"/>
                <a:gd name="connsiteX1" fmla="*/ 181644 w 2271943"/>
                <a:gd name="connsiteY1" fmla="*/ 164009 h 2019237"/>
                <a:gd name="connsiteX2" fmla="*/ 1127757 w 2271943"/>
                <a:gd name="connsiteY2" fmla="*/ 481142 h 2019237"/>
                <a:gd name="connsiteX3" fmla="*/ 2026300 w 2271943"/>
                <a:gd name="connsiteY3" fmla="*/ 79440 h 2019237"/>
                <a:gd name="connsiteX4" fmla="*/ 1989302 w 2271943"/>
                <a:gd name="connsiteY4" fmla="*/ 1221119 h 2019237"/>
                <a:gd name="connsiteX0" fmla="*/ 1117186 w 2271943"/>
                <a:gd name="connsiteY0" fmla="*/ 2019237 h 2019237"/>
                <a:gd name="connsiteX1" fmla="*/ 181644 w 2271943"/>
                <a:gd name="connsiteY1" fmla="*/ 164009 h 2019237"/>
                <a:gd name="connsiteX2" fmla="*/ 1127757 w 2271943"/>
                <a:gd name="connsiteY2" fmla="*/ 481142 h 2019237"/>
                <a:gd name="connsiteX3" fmla="*/ 2026300 w 2271943"/>
                <a:gd name="connsiteY3" fmla="*/ 79440 h 2019237"/>
                <a:gd name="connsiteX4" fmla="*/ 1989302 w 2271943"/>
                <a:gd name="connsiteY4" fmla="*/ 1221119 h 2019237"/>
                <a:gd name="connsiteX0" fmla="*/ 1117186 w 2271943"/>
                <a:gd name="connsiteY0" fmla="*/ 2014595 h 2014595"/>
                <a:gd name="connsiteX1" fmla="*/ 181644 w 2271943"/>
                <a:gd name="connsiteY1" fmla="*/ 159367 h 2014595"/>
                <a:gd name="connsiteX2" fmla="*/ 1127757 w 2271943"/>
                <a:gd name="connsiteY2" fmla="*/ 476500 h 2014595"/>
                <a:gd name="connsiteX3" fmla="*/ 2026300 w 2271943"/>
                <a:gd name="connsiteY3" fmla="*/ 74798 h 2014595"/>
                <a:gd name="connsiteX4" fmla="*/ 1989302 w 2271943"/>
                <a:gd name="connsiteY4" fmla="*/ 1216477 h 2014595"/>
                <a:gd name="connsiteX0" fmla="*/ 1117186 w 2271943"/>
                <a:gd name="connsiteY0" fmla="*/ 2014595 h 2014595"/>
                <a:gd name="connsiteX1" fmla="*/ 181644 w 2271943"/>
                <a:gd name="connsiteY1" fmla="*/ 159367 h 2014595"/>
                <a:gd name="connsiteX2" fmla="*/ 1127757 w 2271943"/>
                <a:gd name="connsiteY2" fmla="*/ 476500 h 2014595"/>
                <a:gd name="connsiteX3" fmla="*/ 2026300 w 2271943"/>
                <a:gd name="connsiteY3" fmla="*/ 74798 h 2014595"/>
                <a:gd name="connsiteX4" fmla="*/ 1989302 w 2271943"/>
                <a:gd name="connsiteY4" fmla="*/ 1216477 h 201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1943" h="2014595">
                  <a:moveTo>
                    <a:pt x="1117186" y="2014595"/>
                  </a:moveTo>
                  <a:cubicBezTo>
                    <a:pt x="-93205" y="1174192"/>
                    <a:pt x="-167203" y="439501"/>
                    <a:pt x="181644" y="159367"/>
                  </a:cubicBezTo>
                  <a:cubicBezTo>
                    <a:pt x="481158" y="-62627"/>
                    <a:pt x="812386" y="-20342"/>
                    <a:pt x="1127757" y="476500"/>
                  </a:cubicBezTo>
                  <a:cubicBezTo>
                    <a:pt x="1425509" y="16658"/>
                    <a:pt x="1781402" y="-94340"/>
                    <a:pt x="2026300" y="74798"/>
                  </a:cubicBezTo>
                  <a:cubicBezTo>
                    <a:pt x="2443857" y="443025"/>
                    <a:pt x="2258864" y="853535"/>
                    <a:pt x="1989302" y="1216477"/>
                  </a:cubicBezTo>
                </a:path>
              </a:pathLst>
            </a:custGeom>
            <a:noFill/>
            <a:ln w="127000" cap="flat" cmpd="sng" algn="ctr">
              <a:solidFill>
                <a:srgbClr val="60BED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grpSp>
          <p:nvGrpSpPr>
            <p:cNvPr id="361" name="Group 752">
              <a:extLst>
                <a:ext uri="{FF2B5EF4-FFF2-40B4-BE49-F238E27FC236}">
                  <a16:creationId xmlns:a16="http://schemas.microsoft.com/office/drawing/2014/main" xmlns="" id="{C220F176-4AAC-4CE3-B5D8-8B37F3E5DE42}"/>
                </a:ext>
              </a:extLst>
            </p:cNvPr>
            <p:cNvGrpSpPr/>
            <p:nvPr/>
          </p:nvGrpSpPr>
          <p:grpSpPr>
            <a:xfrm>
              <a:off x="3302040" y="3367929"/>
              <a:ext cx="2546146" cy="1273073"/>
              <a:chOff x="4932040" y="3938836"/>
              <a:chExt cx="2546146" cy="1273073"/>
            </a:xfrm>
          </p:grpSpPr>
          <p:sp>
            <p:nvSpPr>
              <p:cNvPr id="362" name="Freeform 14">
                <a:extLst>
                  <a:ext uri="{FF2B5EF4-FFF2-40B4-BE49-F238E27FC236}">
                    <a16:creationId xmlns:a16="http://schemas.microsoft.com/office/drawing/2014/main" xmlns="" id="{B26456CC-2637-4592-AD04-CB70BD66DECF}"/>
                  </a:ext>
                </a:extLst>
              </p:cNvPr>
              <p:cNvSpPr/>
              <p:nvPr/>
            </p:nvSpPr>
            <p:spPr>
              <a:xfrm>
                <a:off x="4932040" y="3938836"/>
                <a:ext cx="2546146" cy="1273073"/>
              </a:xfrm>
              <a:custGeom>
                <a:avLst/>
                <a:gdLst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06987 w 1923940"/>
                  <a:gd name="connsiteY3" fmla="*/ 671265 h 951399"/>
                  <a:gd name="connsiteX4" fmla="*/ 443986 w 1923940"/>
                  <a:gd name="connsiteY4" fmla="*/ 745262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443986 w 1923940"/>
                  <a:gd name="connsiteY4" fmla="*/ 745262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07413 w 1923940"/>
                  <a:gd name="connsiteY4" fmla="*/ 766405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07413 w 1923940"/>
                  <a:gd name="connsiteY4" fmla="*/ 766405 h 951399"/>
                  <a:gd name="connsiteX5" fmla="*/ 602553 w 1923940"/>
                  <a:gd name="connsiteY5" fmla="*/ 581411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81836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81836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04254 w 1923940"/>
                  <a:gd name="connsiteY9" fmla="*/ 755833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50548 h 961970"/>
                  <a:gd name="connsiteX1" fmla="*/ 280134 w 1923940"/>
                  <a:gd name="connsiteY1" fmla="*/ 761119 h 961970"/>
                  <a:gd name="connsiteX2" fmla="*/ 348846 w 1923940"/>
                  <a:gd name="connsiteY2" fmla="*/ 940828 h 961970"/>
                  <a:gd name="connsiteX3" fmla="*/ 443986 w 1923940"/>
                  <a:gd name="connsiteY3" fmla="*/ 676550 h 961970"/>
                  <a:gd name="connsiteX4" fmla="*/ 544412 w 1923940"/>
                  <a:gd name="connsiteY4" fmla="*/ 782262 h 961970"/>
                  <a:gd name="connsiteX5" fmla="*/ 602553 w 1923940"/>
                  <a:gd name="connsiteY5" fmla="*/ 591982 h 961970"/>
                  <a:gd name="connsiteX6" fmla="*/ 681836 w 1923940"/>
                  <a:gd name="connsiteY6" fmla="*/ 755833 h 961970"/>
                  <a:gd name="connsiteX7" fmla="*/ 877401 w 1923940"/>
                  <a:gd name="connsiteY7" fmla="*/ 755833 h 961970"/>
                  <a:gd name="connsiteX8" fmla="*/ 935542 w 1923940"/>
                  <a:gd name="connsiteY8" fmla="*/ 459843 h 961970"/>
                  <a:gd name="connsiteX9" fmla="*/ 1004254 w 1923940"/>
                  <a:gd name="connsiteY9" fmla="*/ 766404 h 961970"/>
                  <a:gd name="connsiteX10" fmla="*/ 1088823 w 1923940"/>
                  <a:gd name="connsiteY10" fmla="*/ 766404 h 961970"/>
                  <a:gd name="connsiteX11" fmla="*/ 1141679 w 1923940"/>
                  <a:gd name="connsiteY11" fmla="*/ 961970 h 961970"/>
                  <a:gd name="connsiteX12" fmla="*/ 1215677 w 1923940"/>
                  <a:gd name="connsiteY12" fmla="*/ 745262 h 961970"/>
                  <a:gd name="connsiteX13" fmla="*/ 1263246 w 1923940"/>
                  <a:gd name="connsiteY13" fmla="*/ 750548 h 961970"/>
                  <a:gd name="connsiteX14" fmla="*/ 1358387 w 1923940"/>
                  <a:gd name="connsiteY14" fmla="*/ 0 h 961970"/>
                  <a:gd name="connsiteX15" fmla="*/ 1490525 w 1923940"/>
                  <a:gd name="connsiteY15" fmla="*/ 761119 h 961970"/>
                  <a:gd name="connsiteX16" fmla="*/ 1559237 w 1923940"/>
                  <a:gd name="connsiteY16" fmla="*/ 422844 h 961970"/>
                  <a:gd name="connsiteX17" fmla="*/ 1617378 w 1923940"/>
                  <a:gd name="connsiteY17" fmla="*/ 745262 h 961970"/>
                  <a:gd name="connsiteX18" fmla="*/ 1659663 w 1923940"/>
                  <a:gd name="connsiteY18" fmla="*/ 613124 h 961970"/>
                  <a:gd name="connsiteX19" fmla="*/ 1728375 w 1923940"/>
                  <a:gd name="connsiteY19" fmla="*/ 755833 h 961970"/>
                  <a:gd name="connsiteX20" fmla="*/ 1923940 w 1923940"/>
                  <a:gd name="connsiteY20" fmla="*/ 755833 h 96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23940" h="961970">
                    <a:moveTo>
                      <a:pt x="0" y="750548"/>
                    </a:moveTo>
                    <a:lnTo>
                      <a:pt x="280134" y="761119"/>
                    </a:lnTo>
                    <a:lnTo>
                      <a:pt x="348846" y="940828"/>
                    </a:lnTo>
                    <a:lnTo>
                      <a:pt x="443986" y="676550"/>
                    </a:lnTo>
                    <a:lnTo>
                      <a:pt x="544412" y="782262"/>
                    </a:lnTo>
                    <a:lnTo>
                      <a:pt x="602553" y="591982"/>
                    </a:lnTo>
                    <a:lnTo>
                      <a:pt x="681836" y="755833"/>
                    </a:lnTo>
                    <a:lnTo>
                      <a:pt x="877401" y="755833"/>
                    </a:lnTo>
                    <a:lnTo>
                      <a:pt x="935542" y="459843"/>
                    </a:lnTo>
                    <a:lnTo>
                      <a:pt x="1004254" y="766404"/>
                    </a:lnTo>
                    <a:lnTo>
                      <a:pt x="1088823" y="766404"/>
                    </a:lnTo>
                    <a:lnTo>
                      <a:pt x="1141679" y="961970"/>
                    </a:lnTo>
                    <a:lnTo>
                      <a:pt x="1215677" y="745262"/>
                    </a:lnTo>
                    <a:lnTo>
                      <a:pt x="1263246" y="750548"/>
                    </a:lnTo>
                    <a:lnTo>
                      <a:pt x="1358387" y="0"/>
                    </a:lnTo>
                    <a:lnTo>
                      <a:pt x="1490525" y="761119"/>
                    </a:lnTo>
                    <a:lnTo>
                      <a:pt x="1559237" y="422844"/>
                    </a:lnTo>
                    <a:lnTo>
                      <a:pt x="1617378" y="745262"/>
                    </a:lnTo>
                    <a:lnTo>
                      <a:pt x="1659663" y="613124"/>
                    </a:lnTo>
                    <a:lnTo>
                      <a:pt x="1728375" y="755833"/>
                    </a:lnTo>
                    <a:lnTo>
                      <a:pt x="1923940" y="755833"/>
                    </a:lnTo>
                  </a:path>
                </a:pathLst>
              </a:custGeom>
              <a:noFill/>
              <a:ln w="21272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63" name="Freeform 11">
                <a:extLst>
                  <a:ext uri="{FF2B5EF4-FFF2-40B4-BE49-F238E27FC236}">
                    <a16:creationId xmlns:a16="http://schemas.microsoft.com/office/drawing/2014/main" xmlns="" id="{4BDACA95-7892-42C6-83A8-6F2484786ED9}"/>
                  </a:ext>
                </a:extLst>
              </p:cNvPr>
              <p:cNvSpPr/>
              <p:nvPr/>
            </p:nvSpPr>
            <p:spPr>
              <a:xfrm>
                <a:off x="4932040" y="3938836"/>
                <a:ext cx="2546146" cy="1273073"/>
              </a:xfrm>
              <a:custGeom>
                <a:avLst/>
                <a:gdLst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06987 w 1923940"/>
                  <a:gd name="connsiteY3" fmla="*/ 671265 h 951399"/>
                  <a:gd name="connsiteX4" fmla="*/ 443986 w 1923940"/>
                  <a:gd name="connsiteY4" fmla="*/ 745262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443986 w 1923940"/>
                  <a:gd name="connsiteY4" fmla="*/ 745262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07413 w 1923940"/>
                  <a:gd name="connsiteY4" fmla="*/ 766405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07413 w 1923940"/>
                  <a:gd name="connsiteY4" fmla="*/ 766405 h 951399"/>
                  <a:gd name="connsiteX5" fmla="*/ 602553 w 1923940"/>
                  <a:gd name="connsiteY5" fmla="*/ 581411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81836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81836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04254 w 1923940"/>
                  <a:gd name="connsiteY9" fmla="*/ 755833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50548 h 961970"/>
                  <a:gd name="connsiteX1" fmla="*/ 280134 w 1923940"/>
                  <a:gd name="connsiteY1" fmla="*/ 761119 h 961970"/>
                  <a:gd name="connsiteX2" fmla="*/ 348846 w 1923940"/>
                  <a:gd name="connsiteY2" fmla="*/ 940828 h 961970"/>
                  <a:gd name="connsiteX3" fmla="*/ 443986 w 1923940"/>
                  <a:gd name="connsiteY3" fmla="*/ 676550 h 961970"/>
                  <a:gd name="connsiteX4" fmla="*/ 544412 w 1923940"/>
                  <a:gd name="connsiteY4" fmla="*/ 782262 h 961970"/>
                  <a:gd name="connsiteX5" fmla="*/ 602553 w 1923940"/>
                  <a:gd name="connsiteY5" fmla="*/ 591982 h 961970"/>
                  <a:gd name="connsiteX6" fmla="*/ 681836 w 1923940"/>
                  <a:gd name="connsiteY6" fmla="*/ 755833 h 961970"/>
                  <a:gd name="connsiteX7" fmla="*/ 877401 w 1923940"/>
                  <a:gd name="connsiteY7" fmla="*/ 755833 h 961970"/>
                  <a:gd name="connsiteX8" fmla="*/ 935542 w 1923940"/>
                  <a:gd name="connsiteY8" fmla="*/ 459843 h 961970"/>
                  <a:gd name="connsiteX9" fmla="*/ 1004254 w 1923940"/>
                  <a:gd name="connsiteY9" fmla="*/ 766404 h 961970"/>
                  <a:gd name="connsiteX10" fmla="*/ 1088823 w 1923940"/>
                  <a:gd name="connsiteY10" fmla="*/ 766404 h 961970"/>
                  <a:gd name="connsiteX11" fmla="*/ 1141679 w 1923940"/>
                  <a:gd name="connsiteY11" fmla="*/ 961970 h 961970"/>
                  <a:gd name="connsiteX12" fmla="*/ 1215677 w 1923940"/>
                  <a:gd name="connsiteY12" fmla="*/ 745262 h 961970"/>
                  <a:gd name="connsiteX13" fmla="*/ 1263246 w 1923940"/>
                  <a:gd name="connsiteY13" fmla="*/ 750548 h 961970"/>
                  <a:gd name="connsiteX14" fmla="*/ 1358387 w 1923940"/>
                  <a:gd name="connsiteY14" fmla="*/ 0 h 961970"/>
                  <a:gd name="connsiteX15" fmla="*/ 1490525 w 1923940"/>
                  <a:gd name="connsiteY15" fmla="*/ 761119 h 961970"/>
                  <a:gd name="connsiteX16" fmla="*/ 1559237 w 1923940"/>
                  <a:gd name="connsiteY16" fmla="*/ 422844 h 961970"/>
                  <a:gd name="connsiteX17" fmla="*/ 1617378 w 1923940"/>
                  <a:gd name="connsiteY17" fmla="*/ 745262 h 961970"/>
                  <a:gd name="connsiteX18" fmla="*/ 1659663 w 1923940"/>
                  <a:gd name="connsiteY18" fmla="*/ 613124 h 961970"/>
                  <a:gd name="connsiteX19" fmla="*/ 1728375 w 1923940"/>
                  <a:gd name="connsiteY19" fmla="*/ 755833 h 961970"/>
                  <a:gd name="connsiteX20" fmla="*/ 1923940 w 1923940"/>
                  <a:gd name="connsiteY20" fmla="*/ 755833 h 96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23940" h="961970">
                    <a:moveTo>
                      <a:pt x="0" y="750548"/>
                    </a:moveTo>
                    <a:lnTo>
                      <a:pt x="280134" y="761119"/>
                    </a:lnTo>
                    <a:lnTo>
                      <a:pt x="348846" y="940828"/>
                    </a:lnTo>
                    <a:lnTo>
                      <a:pt x="443986" y="676550"/>
                    </a:lnTo>
                    <a:lnTo>
                      <a:pt x="544412" y="782262"/>
                    </a:lnTo>
                    <a:lnTo>
                      <a:pt x="602553" y="591982"/>
                    </a:lnTo>
                    <a:lnTo>
                      <a:pt x="681836" y="755833"/>
                    </a:lnTo>
                    <a:lnTo>
                      <a:pt x="877401" y="755833"/>
                    </a:lnTo>
                    <a:lnTo>
                      <a:pt x="935542" y="459843"/>
                    </a:lnTo>
                    <a:lnTo>
                      <a:pt x="1004254" y="766404"/>
                    </a:lnTo>
                    <a:lnTo>
                      <a:pt x="1088823" y="766404"/>
                    </a:lnTo>
                    <a:lnTo>
                      <a:pt x="1141679" y="961970"/>
                    </a:lnTo>
                    <a:lnTo>
                      <a:pt x="1215677" y="745262"/>
                    </a:lnTo>
                    <a:lnTo>
                      <a:pt x="1263246" y="750548"/>
                    </a:lnTo>
                    <a:lnTo>
                      <a:pt x="1358387" y="0"/>
                    </a:lnTo>
                    <a:lnTo>
                      <a:pt x="1490525" y="761119"/>
                    </a:lnTo>
                    <a:lnTo>
                      <a:pt x="1559237" y="422844"/>
                    </a:lnTo>
                    <a:lnTo>
                      <a:pt x="1617378" y="745262"/>
                    </a:lnTo>
                    <a:lnTo>
                      <a:pt x="1659663" y="613124"/>
                    </a:lnTo>
                    <a:lnTo>
                      <a:pt x="1728375" y="755833"/>
                    </a:lnTo>
                    <a:lnTo>
                      <a:pt x="1923940" y="755833"/>
                    </a:lnTo>
                  </a:path>
                </a:pathLst>
              </a:custGeom>
              <a:noFill/>
              <a:ln w="101600" cap="flat" cmpd="sng" algn="ctr">
                <a:solidFill>
                  <a:srgbClr val="60BED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428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Fully Editable Icon Sets: B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3" name="Freeform 47">
            <a:extLst>
              <a:ext uri="{FF2B5EF4-FFF2-40B4-BE49-F238E27FC236}">
                <a16:creationId xmlns:a16="http://schemas.microsoft.com/office/drawing/2014/main" xmlns="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60BE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" name="Freeform 48">
            <a:extLst>
              <a:ext uri="{FF2B5EF4-FFF2-40B4-BE49-F238E27FC236}">
                <a16:creationId xmlns:a16="http://schemas.microsoft.com/office/drawing/2014/main" xmlns="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60BE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" name="Freeform 49">
            <a:extLst>
              <a:ext uri="{FF2B5EF4-FFF2-40B4-BE49-F238E27FC236}">
                <a16:creationId xmlns:a16="http://schemas.microsoft.com/office/drawing/2014/main" xmlns="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60BE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6" name="Freeform 50">
            <a:extLst>
              <a:ext uri="{FF2B5EF4-FFF2-40B4-BE49-F238E27FC236}">
                <a16:creationId xmlns:a16="http://schemas.microsoft.com/office/drawing/2014/main" xmlns="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60BE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7" name="Teardrop 9">
            <a:extLst>
              <a:ext uri="{FF2B5EF4-FFF2-40B4-BE49-F238E27FC236}">
                <a16:creationId xmlns:a16="http://schemas.microsoft.com/office/drawing/2014/main" xmlns="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rgbClr val="D4D4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8" name="Freeform 97">
            <a:extLst>
              <a:ext uri="{FF2B5EF4-FFF2-40B4-BE49-F238E27FC236}">
                <a16:creationId xmlns:a16="http://schemas.microsoft.com/office/drawing/2014/main" xmlns="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60BE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9" name="Donut 22">
            <a:extLst>
              <a:ext uri="{FF2B5EF4-FFF2-40B4-BE49-F238E27FC236}">
                <a16:creationId xmlns:a16="http://schemas.microsoft.com/office/drawing/2014/main" xmlns="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60BE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0" name="Freeform 99">
            <a:extLst>
              <a:ext uri="{FF2B5EF4-FFF2-40B4-BE49-F238E27FC236}">
                <a16:creationId xmlns:a16="http://schemas.microsoft.com/office/drawing/2014/main" xmlns="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60BE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60BE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" name="Freeform 101">
            <a:extLst>
              <a:ext uri="{FF2B5EF4-FFF2-40B4-BE49-F238E27FC236}">
                <a16:creationId xmlns:a16="http://schemas.microsoft.com/office/drawing/2014/main" xmlns="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60BE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13" name="Group 102">
            <a:extLst>
              <a:ext uri="{FF2B5EF4-FFF2-40B4-BE49-F238E27FC236}">
                <a16:creationId xmlns:a16="http://schemas.microsoft.com/office/drawing/2014/main" xmlns="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rgbClr val="D4D4D4"/>
          </a:solidFill>
        </p:grpSpPr>
        <p:sp>
          <p:nvSpPr>
            <p:cNvPr id="14" name="Freeform 103">
              <a:extLst>
                <a:ext uri="{FF2B5EF4-FFF2-40B4-BE49-F238E27FC236}">
                  <a16:creationId xmlns:a16="http://schemas.microsoft.com/office/drawing/2014/main" xmlns="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5" name="Freeform 104">
              <a:extLst>
                <a:ext uri="{FF2B5EF4-FFF2-40B4-BE49-F238E27FC236}">
                  <a16:creationId xmlns:a16="http://schemas.microsoft.com/office/drawing/2014/main" xmlns="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6" name="Freeform 105">
              <a:extLst>
                <a:ext uri="{FF2B5EF4-FFF2-40B4-BE49-F238E27FC236}">
                  <a16:creationId xmlns:a16="http://schemas.microsoft.com/office/drawing/2014/main" xmlns="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7" name="Freeform 106">
              <a:extLst>
                <a:ext uri="{FF2B5EF4-FFF2-40B4-BE49-F238E27FC236}">
                  <a16:creationId xmlns:a16="http://schemas.microsoft.com/office/drawing/2014/main" xmlns="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18" name="Freeform 107">
            <a:extLst>
              <a:ext uri="{FF2B5EF4-FFF2-40B4-BE49-F238E27FC236}">
                <a16:creationId xmlns:a16="http://schemas.microsoft.com/office/drawing/2014/main" xmlns="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rgbClr val="D4D4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9" name="Freeform 108">
            <a:extLst>
              <a:ext uri="{FF2B5EF4-FFF2-40B4-BE49-F238E27FC236}">
                <a16:creationId xmlns:a16="http://schemas.microsoft.com/office/drawing/2014/main" xmlns="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D4D4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0" name="Oval 8">
            <a:extLst>
              <a:ext uri="{FF2B5EF4-FFF2-40B4-BE49-F238E27FC236}">
                <a16:creationId xmlns:a16="http://schemas.microsoft.com/office/drawing/2014/main" xmlns="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D4D4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21" name="Group 110">
            <a:extLst>
              <a:ext uri="{FF2B5EF4-FFF2-40B4-BE49-F238E27FC236}">
                <a16:creationId xmlns:a16="http://schemas.microsoft.com/office/drawing/2014/main" xmlns="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rgbClr val="D4D4D4"/>
          </a:solidFill>
        </p:grpSpPr>
        <p:sp>
          <p:nvSpPr>
            <p:cNvPr id="22" name="Freeform 111">
              <a:extLst>
                <a:ext uri="{FF2B5EF4-FFF2-40B4-BE49-F238E27FC236}">
                  <a16:creationId xmlns:a16="http://schemas.microsoft.com/office/drawing/2014/main" xmlns="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3" name="Oval 37">
              <a:extLst>
                <a:ext uri="{FF2B5EF4-FFF2-40B4-BE49-F238E27FC236}">
                  <a16:creationId xmlns:a16="http://schemas.microsoft.com/office/drawing/2014/main" xmlns="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24" name="Rectangle 19">
            <a:extLst>
              <a:ext uri="{FF2B5EF4-FFF2-40B4-BE49-F238E27FC236}">
                <a16:creationId xmlns:a16="http://schemas.microsoft.com/office/drawing/2014/main" xmlns="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D4D4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5" name="Freeform 114">
            <a:extLst>
              <a:ext uri="{FF2B5EF4-FFF2-40B4-BE49-F238E27FC236}">
                <a16:creationId xmlns:a16="http://schemas.microsoft.com/office/drawing/2014/main" xmlns="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rgbClr val="D4D4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6" name="Rounded Rectangle 31">
            <a:extLst>
              <a:ext uri="{FF2B5EF4-FFF2-40B4-BE49-F238E27FC236}">
                <a16:creationId xmlns:a16="http://schemas.microsoft.com/office/drawing/2014/main" xmlns="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rgbClr val="AAAA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7" name="Oval 47">
            <a:extLst>
              <a:ext uri="{FF2B5EF4-FFF2-40B4-BE49-F238E27FC236}">
                <a16:creationId xmlns:a16="http://schemas.microsoft.com/office/drawing/2014/main" xmlns="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D4D4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8" name="Oval 50">
            <a:extLst>
              <a:ext uri="{FF2B5EF4-FFF2-40B4-BE49-F238E27FC236}">
                <a16:creationId xmlns:a16="http://schemas.microsoft.com/office/drawing/2014/main" xmlns="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AAAA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9" name="Heart 17">
            <a:extLst>
              <a:ext uri="{FF2B5EF4-FFF2-40B4-BE49-F238E27FC236}">
                <a16:creationId xmlns:a16="http://schemas.microsoft.com/office/drawing/2014/main" xmlns="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AAAA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0" name="Rounded Rectangle 25">
            <a:extLst>
              <a:ext uri="{FF2B5EF4-FFF2-40B4-BE49-F238E27FC236}">
                <a16:creationId xmlns:a16="http://schemas.microsoft.com/office/drawing/2014/main" xmlns="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AAAA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1" name="Chord 32">
            <a:extLst>
              <a:ext uri="{FF2B5EF4-FFF2-40B4-BE49-F238E27FC236}">
                <a16:creationId xmlns:a16="http://schemas.microsoft.com/office/drawing/2014/main" xmlns="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AAAA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2" name="Rounded Rectangle 40">
            <a:extLst>
              <a:ext uri="{FF2B5EF4-FFF2-40B4-BE49-F238E27FC236}">
                <a16:creationId xmlns:a16="http://schemas.microsoft.com/office/drawing/2014/main" xmlns="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AAAA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3" name="Rounded Rectangle 7">
            <a:extLst>
              <a:ext uri="{FF2B5EF4-FFF2-40B4-BE49-F238E27FC236}">
                <a16:creationId xmlns:a16="http://schemas.microsoft.com/office/drawing/2014/main" xmlns="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8EDAD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4" name="Rounded Rectangle 17">
            <a:extLst>
              <a:ext uri="{FF2B5EF4-FFF2-40B4-BE49-F238E27FC236}">
                <a16:creationId xmlns:a16="http://schemas.microsoft.com/office/drawing/2014/main" xmlns="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AAAA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5" name="Oval 21">
            <a:extLst>
              <a:ext uri="{FF2B5EF4-FFF2-40B4-BE49-F238E27FC236}">
                <a16:creationId xmlns:a16="http://schemas.microsoft.com/office/drawing/2014/main" xmlns="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AAAA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6" name="Oval 25">
            <a:extLst>
              <a:ext uri="{FF2B5EF4-FFF2-40B4-BE49-F238E27FC236}">
                <a16:creationId xmlns:a16="http://schemas.microsoft.com/office/drawing/2014/main" xmlns="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rgbClr val="AAAA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7" name="Block Arc 20">
            <a:extLst>
              <a:ext uri="{FF2B5EF4-FFF2-40B4-BE49-F238E27FC236}">
                <a16:creationId xmlns:a16="http://schemas.microsoft.com/office/drawing/2014/main" xmlns="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8EDAD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8" name="Block Arc 11">
            <a:extLst>
              <a:ext uri="{FF2B5EF4-FFF2-40B4-BE49-F238E27FC236}">
                <a16:creationId xmlns:a16="http://schemas.microsoft.com/office/drawing/2014/main" xmlns="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8EDAD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9" name="Rectangle 21">
            <a:extLst>
              <a:ext uri="{FF2B5EF4-FFF2-40B4-BE49-F238E27FC236}">
                <a16:creationId xmlns:a16="http://schemas.microsoft.com/office/drawing/2014/main" xmlns="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8EDAD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0" name="Round Same Side Corner Rectangle 8">
            <a:extLst>
              <a:ext uri="{FF2B5EF4-FFF2-40B4-BE49-F238E27FC236}">
                <a16:creationId xmlns:a16="http://schemas.microsoft.com/office/drawing/2014/main" xmlns="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8EDAD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1" name="Rounded Rectangle 51">
            <a:extLst>
              <a:ext uri="{FF2B5EF4-FFF2-40B4-BE49-F238E27FC236}">
                <a16:creationId xmlns:a16="http://schemas.microsoft.com/office/drawing/2014/main" xmlns="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60BE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2" name="Isosceles Triangle 5">
            <a:extLst>
              <a:ext uri="{FF2B5EF4-FFF2-40B4-BE49-F238E27FC236}">
                <a16:creationId xmlns:a16="http://schemas.microsoft.com/office/drawing/2014/main" xmlns="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rgbClr val="8EDAD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3" name="Trapezoid 22">
            <a:extLst>
              <a:ext uri="{FF2B5EF4-FFF2-40B4-BE49-F238E27FC236}">
                <a16:creationId xmlns:a16="http://schemas.microsoft.com/office/drawing/2014/main" xmlns="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8EDAD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4" name="Rounded Rectangle 20">
            <a:extLst>
              <a:ext uri="{FF2B5EF4-FFF2-40B4-BE49-F238E27FC236}">
                <a16:creationId xmlns:a16="http://schemas.microsoft.com/office/drawing/2014/main" xmlns="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8EDAD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5" name="Trapezoid 28">
            <a:extLst>
              <a:ext uri="{FF2B5EF4-FFF2-40B4-BE49-F238E27FC236}">
                <a16:creationId xmlns:a16="http://schemas.microsoft.com/office/drawing/2014/main" xmlns="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8EDAD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6" name="Rounded Rectangle 2">
            <a:extLst>
              <a:ext uri="{FF2B5EF4-FFF2-40B4-BE49-F238E27FC236}">
                <a16:creationId xmlns:a16="http://schemas.microsoft.com/office/drawing/2014/main" xmlns="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60BE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7" name="Rounded Rectangle 8">
            <a:extLst>
              <a:ext uri="{FF2B5EF4-FFF2-40B4-BE49-F238E27FC236}">
                <a16:creationId xmlns:a16="http://schemas.microsoft.com/office/drawing/2014/main" xmlns="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60BE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8" name="Rounded Rectangle 2">
            <a:extLst>
              <a:ext uri="{FF2B5EF4-FFF2-40B4-BE49-F238E27FC236}">
                <a16:creationId xmlns:a16="http://schemas.microsoft.com/office/drawing/2014/main" xmlns="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60BE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9" name="Rounded Rectangle 3">
            <a:extLst>
              <a:ext uri="{FF2B5EF4-FFF2-40B4-BE49-F238E27FC236}">
                <a16:creationId xmlns:a16="http://schemas.microsoft.com/office/drawing/2014/main" xmlns="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60BE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0" name="Rounded Rectangle 10">
            <a:extLst>
              <a:ext uri="{FF2B5EF4-FFF2-40B4-BE49-F238E27FC236}">
                <a16:creationId xmlns:a16="http://schemas.microsoft.com/office/drawing/2014/main" xmlns="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60BE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1" name="Block Arc 6">
            <a:extLst>
              <a:ext uri="{FF2B5EF4-FFF2-40B4-BE49-F238E27FC236}">
                <a16:creationId xmlns:a16="http://schemas.microsoft.com/office/drawing/2014/main" xmlns="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60BE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2" name="Left Arrow 1">
            <a:extLst>
              <a:ext uri="{FF2B5EF4-FFF2-40B4-BE49-F238E27FC236}">
                <a16:creationId xmlns:a16="http://schemas.microsoft.com/office/drawing/2014/main" xmlns="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60BE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3" name="Oval 35">
            <a:extLst>
              <a:ext uri="{FF2B5EF4-FFF2-40B4-BE49-F238E27FC236}">
                <a16:creationId xmlns:a16="http://schemas.microsoft.com/office/drawing/2014/main" xmlns="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60BE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49814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Placeholder 1"/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Infographic Style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grpSp>
        <p:nvGrpSpPr>
          <p:cNvPr id="74" name="Group 9">
            <a:extLst>
              <a:ext uri="{FF2B5EF4-FFF2-40B4-BE49-F238E27FC236}">
                <a16:creationId xmlns:a16="http://schemas.microsoft.com/office/drawing/2014/main" xmlns="" id="{F665BD61-BC17-4BE9-9DE3-8EABD3BEAFD2}"/>
              </a:ext>
            </a:extLst>
          </p:cNvPr>
          <p:cNvGrpSpPr/>
          <p:nvPr/>
        </p:nvGrpSpPr>
        <p:grpSpPr>
          <a:xfrm rot="20618438">
            <a:off x="4391068" y="2315208"/>
            <a:ext cx="3409869" cy="3231342"/>
            <a:chOff x="-116760" y="950876"/>
            <a:chExt cx="6261875" cy="5934029"/>
          </a:xfrm>
        </p:grpSpPr>
        <p:grpSp>
          <p:nvGrpSpPr>
            <p:cNvPr id="75" name="Group 10">
              <a:extLst>
                <a:ext uri="{FF2B5EF4-FFF2-40B4-BE49-F238E27FC236}">
                  <a16:creationId xmlns:a16="http://schemas.microsoft.com/office/drawing/2014/main" xmlns="" id="{2107A6D2-FA32-436F-A956-6FABDD550570}"/>
                </a:ext>
              </a:extLst>
            </p:cNvPr>
            <p:cNvGrpSpPr/>
            <p:nvPr/>
          </p:nvGrpSpPr>
          <p:grpSpPr>
            <a:xfrm rot="532827">
              <a:off x="-116760" y="3488410"/>
              <a:ext cx="3619070" cy="3396495"/>
              <a:chOff x="509678" y="1797347"/>
              <a:chExt cx="2339381" cy="2195507"/>
            </a:xfrm>
          </p:grpSpPr>
          <p:sp>
            <p:nvSpPr>
              <p:cNvPr id="89" name="Rounded Rectangle 41">
                <a:extLst>
                  <a:ext uri="{FF2B5EF4-FFF2-40B4-BE49-F238E27FC236}">
                    <a16:creationId xmlns:a16="http://schemas.microsoft.com/office/drawing/2014/main" xmlns="" id="{90F3E05B-8290-47D4-8559-724C65AD22FE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rgbClr val="8EDAD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0" name="Rounded Rectangle 62">
                <a:extLst>
                  <a:ext uri="{FF2B5EF4-FFF2-40B4-BE49-F238E27FC236}">
                    <a16:creationId xmlns:a16="http://schemas.microsoft.com/office/drawing/2014/main" xmlns="" id="{D8F8E051-C0E9-4604-8AC8-A1E81EA9733C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rgbClr val="60BED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1" name="Rounded Rectangle 63">
                <a:extLst>
                  <a:ext uri="{FF2B5EF4-FFF2-40B4-BE49-F238E27FC236}">
                    <a16:creationId xmlns:a16="http://schemas.microsoft.com/office/drawing/2014/main" xmlns="" id="{9F419162-DB5E-4AB6-BA29-43608E0BC7C5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rgbClr val="8EDAD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2" name="Rounded Rectangle 64">
                <a:extLst>
                  <a:ext uri="{FF2B5EF4-FFF2-40B4-BE49-F238E27FC236}">
                    <a16:creationId xmlns:a16="http://schemas.microsoft.com/office/drawing/2014/main" xmlns="" id="{15DE4F1D-EB23-48C9-B066-8AB903CCD6DA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rgbClr val="60BED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3" name="Rounded Rectangle 65">
                <a:extLst>
                  <a:ext uri="{FF2B5EF4-FFF2-40B4-BE49-F238E27FC236}">
                    <a16:creationId xmlns:a16="http://schemas.microsoft.com/office/drawing/2014/main" xmlns="" id="{603E82B0-1D53-41A7-B36D-A7F03833B746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rgbClr val="8EDAD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4" name="Rounded Rectangle 66">
                <a:extLst>
                  <a:ext uri="{FF2B5EF4-FFF2-40B4-BE49-F238E27FC236}">
                    <a16:creationId xmlns:a16="http://schemas.microsoft.com/office/drawing/2014/main" xmlns="" id="{EDF29EB8-71DC-4A7A-8F91-64F5952BA6F1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rgbClr val="8EDAD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5" name="Rounded Rectangle 67">
                <a:extLst>
                  <a:ext uri="{FF2B5EF4-FFF2-40B4-BE49-F238E27FC236}">
                    <a16:creationId xmlns:a16="http://schemas.microsoft.com/office/drawing/2014/main" xmlns="" id="{CF206FC9-44B9-475E-96F9-66B7AEA3D783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rgbClr val="60BED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6" name="Rounded Rectangle 68">
                <a:extLst>
                  <a:ext uri="{FF2B5EF4-FFF2-40B4-BE49-F238E27FC236}">
                    <a16:creationId xmlns:a16="http://schemas.microsoft.com/office/drawing/2014/main" xmlns="" id="{3659BC47-A7AA-4045-8D7D-78FC5FA74138}"/>
                  </a:ext>
                </a:extLst>
              </p:cNvPr>
              <p:cNvSpPr/>
              <p:nvPr/>
            </p:nvSpPr>
            <p:spPr>
              <a:xfrm rot="18063644">
                <a:off x="2339839" y="1665982"/>
                <a:ext cx="49373" cy="735455"/>
              </a:xfrm>
              <a:prstGeom prst="roundRect">
                <a:avLst>
                  <a:gd name="adj" fmla="val 50000"/>
                </a:avLst>
              </a:prstGeom>
              <a:solidFill>
                <a:srgbClr val="8EDAD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7" name="Rounded Rectangle 69">
                <a:extLst>
                  <a:ext uri="{FF2B5EF4-FFF2-40B4-BE49-F238E27FC236}">
                    <a16:creationId xmlns:a16="http://schemas.microsoft.com/office/drawing/2014/main" xmlns="" id="{5270DCE5-2CC8-47A1-A1D3-524D1262F100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rgbClr val="60BED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8" name="Oval 39">
                <a:extLst>
                  <a:ext uri="{FF2B5EF4-FFF2-40B4-BE49-F238E27FC236}">
                    <a16:creationId xmlns:a16="http://schemas.microsoft.com/office/drawing/2014/main" xmlns="" id="{4A8B032C-34B0-4ABB-B5DB-F936837F2AC1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rgbClr val="60BED4"/>
              </a:solidFill>
              <a:ln w="381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9" name="Oval 39">
                <a:extLst>
                  <a:ext uri="{FF2B5EF4-FFF2-40B4-BE49-F238E27FC236}">
                    <a16:creationId xmlns:a16="http://schemas.microsoft.com/office/drawing/2014/main" xmlns="" id="{08C0A577-8A7A-4D3A-ADAA-F7350ABFB4F5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rgbClr val="8EDADA"/>
              </a:solidFill>
              <a:ln w="381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76" name="Group 11">
              <a:extLst>
                <a:ext uri="{FF2B5EF4-FFF2-40B4-BE49-F238E27FC236}">
                  <a16:creationId xmlns:a16="http://schemas.microsoft.com/office/drawing/2014/main" xmlns="" id="{CAB54B28-9E55-4BFD-83B5-961C33D159B4}"/>
                </a:ext>
              </a:extLst>
            </p:cNvPr>
            <p:cNvGrpSpPr/>
            <p:nvPr/>
          </p:nvGrpSpPr>
          <p:grpSpPr>
            <a:xfrm rot="532827">
              <a:off x="2526045" y="950876"/>
              <a:ext cx="3619070" cy="3396495"/>
              <a:chOff x="509678" y="1797347"/>
              <a:chExt cx="2339381" cy="2195507"/>
            </a:xfrm>
          </p:grpSpPr>
          <p:sp>
            <p:nvSpPr>
              <p:cNvPr id="77" name="Rounded Rectangle 16">
                <a:extLst>
                  <a:ext uri="{FF2B5EF4-FFF2-40B4-BE49-F238E27FC236}">
                    <a16:creationId xmlns:a16="http://schemas.microsoft.com/office/drawing/2014/main" xmlns="" id="{AFCE442C-EA2F-4BD1-A6D8-64781E226658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rgbClr val="8EDAD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8" name="Rounded Rectangle 17">
                <a:extLst>
                  <a:ext uri="{FF2B5EF4-FFF2-40B4-BE49-F238E27FC236}">
                    <a16:creationId xmlns:a16="http://schemas.microsoft.com/office/drawing/2014/main" xmlns="" id="{4E15B7BA-F5C9-4FED-8767-2A867AD98B79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rgbClr val="60BED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9" name="Rounded Rectangle 18">
                <a:extLst>
                  <a:ext uri="{FF2B5EF4-FFF2-40B4-BE49-F238E27FC236}">
                    <a16:creationId xmlns:a16="http://schemas.microsoft.com/office/drawing/2014/main" xmlns="" id="{D9CFEEB6-D739-4864-A4CD-EA6B6C2375DC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rgbClr val="8EDAD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0" name="Rounded Rectangle 19">
                <a:extLst>
                  <a:ext uri="{FF2B5EF4-FFF2-40B4-BE49-F238E27FC236}">
                    <a16:creationId xmlns:a16="http://schemas.microsoft.com/office/drawing/2014/main" xmlns="" id="{B361D4FE-7387-4BF3-8D11-A6D1DFB04478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rgbClr val="60BED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1" name="Rounded Rectangle 20">
                <a:extLst>
                  <a:ext uri="{FF2B5EF4-FFF2-40B4-BE49-F238E27FC236}">
                    <a16:creationId xmlns:a16="http://schemas.microsoft.com/office/drawing/2014/main" xmlns="" id="{E9F38B96-AD04-4636-B547-7A036F727549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rgbClr val="8EDAD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2" name="Rounded Rectangle 21">
                <a:extLst>
                  <a:ext uri="{FF2B5EF4-FFF2-40B4-BE49-F238E27FC236}">
                    <a16:creationId xmlns:a16="http://schemas.microsoft.com/office/drawing/2014/main" xmlns="" id="{5E20016C-2127-4A00-90B7-5863966C762E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rgbClr val="8EDAD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3" name="Rounded Rectangle 22">
                <a:extLst>
                  <a:ext uri="{FF2B5EF4-FFF2-40B4-BE49-F238E27FC236}">
                    <a16:creationId xmlns:a16="http://schemas.microsoft.com/office/drawing/2014/main" xmlns="" id="{D50821E4-CEDD-451C-9B84-F8B105BF1CC1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rgbClr val="60BED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4" name="Rounded Rectangle 23">
                <a:extLst>
                  <a:ext uri="{FF2B5EF4-FFF2-40B4-BE49-F238E27FC236}">
                    <a16:creationId xmlns:a16="http://schemas.microsoft.com/office/drawing/2014/main" xmlns="" id="{739AE10A-ACDB-4574-B898-D643DD4E8163}"/>
                  </a:ext>
                </a:extLst>
              </p:cNvPr>
              <p:cNvSpPr/>
              <p:nvPr/>
            </p:nvSpPr>
            <p:spPr>
              <a:xfrm rot="18063644">
                <a:off x="2321860" y="1676143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rgbClr val="8EDAD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5" name="Rounded Rectangle 24">
                <a:extLst>
                  <a:ext uri="{FF2B5EF4-FFF2-40B4-BE49-F238E27FC236}">
                    <a16:creationId xmlns:a16="http://schemas.microsoft.com/office/drawing/2014/main" xmlns="" id="{1158B5C1-6374-4E85-8842-5E72973A78DF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rgbClr val="60BED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6" name="Oval 39">
                <a:extLst>
                  <a:ext uri="{FF2B5EF4-FFF2-40B4-BE49-F238E27FC236}">
                    <a16:creationId xmlns:a16="http://schemas.microsoft.com/office/drawing/2014/main" xmlns="" id="{A89BF971-67D7-4F1B-AA35-7AB2147C04C6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rgbClr val="60BED4"/>
              </a:solidFill>
              <a:ln w="381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7" name="Oval 39">
                <a:extLst>
                  <a:ext uri="{FF2B5EF4-FFF2-40B4-BE49-F238E27FC236}">
                    <a16:creationId xmlns:a16="http://schemas.microsoft.com/office/drawing/2014/main" xmlns="" id="{7B3A4C72-05BF-4208-A9E4-70CCBCE45114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rgbClr val="8EDADA"/>
              </a:solidFill>
              <a:ln w="381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8" name="Rounded Rectangle 21">
                <a:extLst>
                  <a:ext uri="{FF2B5EF4-FFF2-40B4-BE49-F238E27FC236}">
                    <a16:creationId xmlns:a16="http://schemas.microsoft.com/office/drawing/2014/main" xmlns="" id="{4330962B-51C2-4813-95AD-8B1BB7066BE7}"/>
                  </a:ext>
                </a:extLst>
              </p:cNvPr>
              <p:cNvSpPr/>
              <p:nvPr/>
            </p:nvSpPr>
            <p:spPr>
              <a:xfrm rot="18063644">
                <a:off x="1029053" y="3391349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rgbClr val="60BED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</p:grpSp>
      <p:grpSp>
        <p:nvGrpSpPr>
          <p:cNvPr id="100" name="Group 35">
            <a:extLst>
              <a:ext uri="{FF2B5EF4-FFF2-40B4-BE49-F238E27FC236}">
                <a16:creationId xmlns:a16="http://schemas.microsoft.com/office/drawing/2014/main" xmlns="" id="{E5BC68F7-74A9-4F15-AC2B-100ECFB0E004}"/>
              </a:ext>
            </a:extLst>
          </p:cNvPr>
          <p:cNvGrpSpPr/>
          <p:nvPr/>
        </p:nvGrpSpPr>
        <p:grpSpPr>
          <a:xfrm>
            <a:off x="8540119" y="1916736"/>
            <a:ext cx="2734773" cy="859789"/>
            <a:chOff x="1418442" y="3789040"/>
            <a:chExt cx="1512168" cy="1067667"/>
          </a:xfrm>
        </p:grpSpPr>
        <p:sp>
          <p:nvSpPr>
            <p:cNvPr id="101" name="TextBox 36">
              <a:extLst>
                <a:ext uri="{FF2B5EF4-FFF2-40B4-BE49-F238E27FC236}">
                  <a16:creationId xmlns:a16="http://schemas.microsoft.com/office/drawing/2014/main" xmlns="" id="{A643A4A1-6242-4048-B407-4899AF601810}"/>
                </a:ext>
              </a:extLst>
            </p:cNvPr>
            <p:cNvSpPr txBox="1"/>
            <p:nvPr/>
          </p:nvSpPr>
          <p:spPr>
            <a:xfrm>
              <a:off x="1418442" y="3789040"/>
              <a:ext cx="1506974" cy="382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286"/>
              <a:r>
                <a:rPr lang="en-US" altLang="ko-KR" sz="1400" b="1" dirty="0">
                  <a:solidFill>
                    <a:srgbClr val="8EDADA"/>
                  </a:solidFill>
                  <a:latin typeface="Arial"/>
                  <a:ea typeface="Arial Unicode MS"/>
                  <a:cs typeface="Arial" pitchFamily="34" charset="0"/>
                </a:rPr>
                <a:t>Presentation</a:t>
              </a:r>
              <a:endParaRPr lang="ko-KR" altLang="en-US" sz="1400" b="1" dirty="0">
                <a:solidFill>
                  <a:srgbClr val="8EDADA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102" name="TextBox 37">
              <a:extLst>
                <a:ext uri="{FF2B5EF4-FFF2-40B4-BE49-F238E27FC236}">
                  <a16:creationId xmlns:a16="http://schemas.microsoft.com/office/drawing/2014/main" xmlns="" id="{C3F6FEAC-8CC8-4515-89F0-E649A31DEE5E}"/>
                </a:ext>
              </a:extLst>
            </p:cNvPr>
            <p:cNvSpPr txBox="1"/>
            <p:nvPr/>
          </p:nvSpPr>
          <p:spPr>
            <a:xfrm>
              <a:off x="1419255" y="4054107"/>
              <a:ext cx="1511355" cy="80260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286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03" name="Group 38">
            <a:extLst>
              <a:ext uri="{FF2B5EF4-FFF2-40B4-BE49-F238E27FC236}">
                <a16:creationId xmlns:a16="http://schemas.microsoft.com/office/drawing/2014/main" xmlns="" id="{9F13DB3F-69A2-427A-8C8C-DE0955138D2A}"/>
              </a:ext>
            </a:extLst>
          </p:cNvPr>
          <p:cNvGrpSpPr/>
          <p:nvPr/>
        </p:nvGrpSpPr>
        <p:grpSpPr>
          <a:xfrm>
            <a:off x="7691544" y="2016064"/>
            <a:ext cx="684000" cy="684000"/>
            <a:chOff x="6078081" y="1847059"/>
            <a:chExt cx="684000" cy="684000"/>
          </a:xfrm>
        </p:grpSpPr>
        <p:sp>
          <p:nvSpPr>
            <p:cNvPr id="104" name="Oval 39">
              <a:extLst>
                <a:ext uri="{FF2B5EF4-FFF2-40B4-BE49-F238E27FC236}">
                  <a16:creationId xmlns:a16="http://schemas.microsoft.com/office/drawing/2014/main" xmlns="" id="{660EE885-71E4-47BE-8253-2F2ABFEB546E}"/>
                </a:ext>
              </a:extLst>
            </p:cNvPr>
            <p:cNvSpPr/>
            <p:nvPr/>
          </p:nvSpPr>
          <p:spPr>
            <a:xfrm>
              <a:off x="6078081" y="1847059"/>
              <a:ext cx="684000" cy="684000"/>
            </a:xfrm>
            <a:prstGeom prst="ellipse">
              <a:avLst/>
            </a:prstGeom>
            <a:solidFill>
              <a:srgbClr val="8EDADA">
                <a:alpha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05" name="Oval 40">
              <a:extLst>
                <a:ext uri="{FF2B5EF4-FFF2-40B4-BE49-F238E27FC236}">
                  <a16:creationId xmlns:a16="http://schemas.microsoft.com/office/drawing/2014/main" xmlns="" id="{AF73458E-E827-4916-AA18-23257CB66BF5}"/>
                </a:ext>
              </a:extLst>
            </p:cNvPr>
            <p:cNvSpPr/>
            <p:nvPr/>
          </p:nvSpPr>
          <p:spPr>
            <a:xfrm>
              <a:off x="6150081" y="1919059"/>
              <a:ext cx="540000" cy="540000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106" name="Text Placeholder 14">
            <a:extLst>
              <a:ext uri="{FF2B5EF4-FFF2-40B4-BE49-F238E27FC236}">
                <a16:creationId xmlns:a16="http://schemas.microsoft.com/office/drawing/2014/main" xmlns="" id="{9920709B-87B0-4F1B-8D84-C1DCB244A6DD}"/>
              </a:ext>
            </a:extLst>
          </p:cNvPr>
          <p:cNvSpPr txBox="1">
            <a:spLocks/>
          </p:cNvSpPr>
          <p:nvPr/>
        </p:nvSpPr>
        <p:spPr>
          <a:xfrm>
            <a:off x="7785745" y="2132593"/>
            <a:ext cx="495601" cy="45094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4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04</a:t>
            </a:r>
          </a:p>
        </p:txBody>
      </p:sp>
      <p:grpSp>
        <p:nvGrpSpPr>
          <p:cNvPr id="107" name="Group 42">
            <a:extLst>
              <a:ext uri="{FF2B5EF4-FFF2-40B4-BE49-F238E27FC236}">
                <a16:creationId xmlns:a16="http://schemas.microsoft.com/office/drawing/2014/main" xmlns="" id="{37937C04-BEDF-47AD-BFA4-1DFB745BA331}"/>
              </a:ext>
            </a:extLst>
          </p:cNvPr>
          <p:cNvGrpSpPr/>
          <p:nvPr/>
        </p:nvGrpSpPr>
        <p:grpSpPr>
          <a:xfrm>
            <a:off x="7839630" y="3423490"/>
            <a:ext cx="2752619" cy="890083"/>
            <a:chOff x="1408574" y="3751424"/>
            <a:chExt cx="1522036" cy="1105285"/>
          </a:xfrm>
        </p:grpSpPr>
        <p:sp>
          <p:nvSpPr>
            <p:cNvPr id="108" name="TextBox 43">
              <a:extLst>
                <a:ext uri="{FF2B5EF4-FFF2-40B4-BE49-F238E27FC236}">
                  <a16:creationId xmlns:a16="http://schemas.microsoft.com/office/drawing/2014/main" xmlns="" id="{15C6D73C-BA7B-47C6-99D0-AB486580601C}"/>
                </a:ext>
              </a:extLst>
            </p:cNvPr>
            <p:cNvSpPr txBox="1"/>
            <p:nvPr/>
          </p:nvSpPr>
          <p:spPr>
            <a:xfrm>
              <a:off x="1408574" y="3751424"/>
              <a:ext cx="1516843" cy="382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286"/>
              <a:r>
                <a:rPr lang="en-US" altLang="ko-KR" sz="1400" b="1" dirty="0">
                  <a:solidFill>
                    <a:srgbClr val="8EDADA"/>
                  </a:solidFill>
                  <a:latin typeface="Arial"/>
                  <a:ea typeface="Arial Unicode MS"/>
                  <a:cs typeface="Arial" pitchFamily="34" charset="0"/>
                </a:rPr>
                <a:t>Presentation</a:t>
              </a:r>
              <a:endParaRPr lang="ko-KR" altLang="en-US" sz="1400" b="1" dirty="0">
                <a:solidFill>
                  <a:srgbClr val="8EDADA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109" name="TextBox 44">
              <a:extLst>
                <a:ext uri="{FF2B5EF4-FFF2-40B4-BE49-F238E27FC236}">
                  <a16:creationId xmlns:a16="http://schemas.microsoft.com/office/drawing/2014/main" xmlns="" id="{F68DD3FE-1FAE-4180-9D78-2DC18759F9DD}"/>
                </a:ext>
              </a:extLst>
            </p:cNvPr>
            <p:cNvSpPr txBox="1"/>
            <p:nvPr/>
          </p:nvSpPr>
          <p:spPr>
            <a:xfrm>
              <a:off x="1419255" y="4054109"/>
              <a:ext cx="1511355" cy="80260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286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10" name="Group 45">
            <a:extLst>
              <a:ext uri="{FF2B5EF4-FFF2-40B4-BE49-F238E27FC236}">
                <a16:creationId xmlns:a16="http://schemas.microsoft.com/office/drawing/2014/main" xmlns="" id="{390C2371-1038-4683-8B06-719C62CC23AB}"/>
              </a:ext>
            </a:extLst>
          </p:cNvPr>
          <p:cNvGrpSpPr/>
          <p:nvPr/>
        </p:nvGrpSpPr>
        <p:grpSpPr>
          <a:xfrm>
            <a:off x="7004056" y="3553106"/>
            <a:ext cx="684000" cy="684000"/>
            <a:chOff x="6078081" y="1847059"/>
            <a:chExt cx="684000" cy="684000"/>
          </a:xfrm>
        </p:grpSpPr>
        <p:sp>
          <p:nvSpPr>
            <p:cNvPr id="111" name="Oval 46">
              <a:extLst>
                <a:ext uri="{FF2B5EF4-FFF2-40B4-BE49-F238E27FC236}">
                  <a16:creationId xmlns:a16="http://schemas.microsoft.com/office/drawing/2014/main" xmlns="" id="{22A3D1A6-D22C-46A9-A029-B845F3110DC7}"/>
                </a:ext>
              </a:extLst>
            </p:cNvPr>
            <p:cNvSpPr/>
            <p:nvPr/>
          </p:nvSpPr>
          <p:spPr>
            <a:xfrm>
              <a:off x="6078081" y="1847059"/>
              <a:ext cx="684000" cy="684000"/>
            </a:xfrm>
            <a:prstGeom prst="ellipse">
              <a:avLst/>
            </a:prstGeom>
            <a:solidFill>
              <a:srgbClr val="8EDADA">
                <a:alpha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12" name="Oval 47">
              <a:extLst>
                <a:ext uri="{FF2B5EF4-FFF2-40B4-BE49-F238E27FC236}">
                  <a16:creationId xmlns:a16="http://schemas.microsoft.com/office/drawing/2014/main" xmlns="" id="{6CD54133-1AFF-4374-BA6E-D729D123F3F1}"/>
                </a:ext>
              </a:extLst>
            </p:cNvPr>
            <p:cNvSpPr/>
            <p:nvPr/>
          </p:nvSpPr>
          <p:spPr>
            <a:xfrm>
              <a:off x="6150081" y="1919059"/>
              <a:ext cx="540000" cy="540000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113" name="Text Placeholder 14">
            <a:extLst>
              <a:ext uri="{FF2B5EF4-FFF2-40B4-BE49-F238E27FC236}">
                <a16:creationId xmlns:a16="http://schemas.microsoft.com/office/drawing/2014/main" xmlns="" id="{D8DF2B41-8E32-489F-B1E6-923D19CA69BD}"/>
              </a:ext>
            </a:extLst>
          </p:cNvPr>
          <p:cNvSpPr txBox="1">
            <a:spLocks/>
          </p:cNvSpPr>
          <p:nvPr/>
        </p:nvSpPr>
        <p:spPr>
          <a:xfrm>
            <a:off x="7098257" y="3669635"/>
            <a:ext cx="495601" cy="45094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4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05</a:t>
            </a:r>
          </a:p>
        </p:txBody>
      </p:sp>
      <p:grpSp>
        <p:nvGrpSpPr>
          <p:cNvPr id="114" name="Group 49">
            <a:extLst>
              <a:ext uri="{FF2B5EF4-FFF2-40B4-BE49-F238E27FC236}">
                <a16:creationId xmlns:a16="http://schemas.microsoft.com/office/drawing/2014/main" xmlns="" id="{A1D6FD32-2340-4275-B82E-EDEF8217C33B}"/>
              </a:ext>
            </a:extLst>
          </p:cNvPr>
          <p:cNvGrpSpPr/>
          <p:nvPr/>
        </p:nvGrpSpPr>
        <p:grpSpPr>
          <a:xfrm>
            <a:off x="7121404" y="4990820"/>
            <a:ext cx="2734773" cy="859789"/>
            <a:chOff x="1418442" y="3789040"/>
            <a:chExt cx="1512168" cy="1067667"/>
          </a:xfrm>
        </p:grpSpPr>
        <p:sp>
          <p:nvSpPr>
            <p:cNvPr id="115" name="TextBox 50">
              <a:extLst>
                <a:ext uri="{FF2B5EF4-FFF2-40B4-BE49-F238E27FC236}">
                  <a16:creationId xmlns:a16="http://schemas.microsoft.com/office/drawing/2014/main" xmlns="" id="{A44156F5-1FD2-4951-8C69-04EB609111D0}"/>
                </a:ext>
              </a:extLst>
            </p:cNvPr>
            <p:cNvSpPr txBox="1"/>
            <p:nvPr/>
          </p:nvSpPr>
          <p:spPr>
            <a:xfrm>
              <a:off x="1418442" y="3789040"/>
              <a:ext cx="1506974" cy="382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286"/>
              <a:r>
                <a:rPr lang="en-US" altLang="ko-KR" sz="1400" b="1" dirty="0">
                  <a:solidFill>
                    <a:srgbClr val="8EDADA"/>
                  </a:solidFill>
                  <a:latin typeface="Arial"/>
                  <a:ea typeface="Arial Unicode MS"/>
                  <a:cs typeface="Arial" pitchFamily="34" charset="0"/>
                </a:rPr>
                <a:t>Presentation</a:t>
              </a:r>
              <a:endParaRPr lang="ko-KR" altLang="en-US" sz="1400" b="1" dirty="0">
                <a:solidFill>
                  <a:srgbClr val="8EDADA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116" name="TextBox 51">
              <a:extLst>
                <a:ext uri="{FF2B5EF4-FFF2-40B4-BE49-F238E27FC236}">
                  <a16:creationId xmlns:a16="http://schemas.microsoft.com/office/drawing/2014/main" xmlns="" id="{E5F9E20A-6EFE-4B04-8681-BB589011DD0F}"/>
                </a:ext>
              </a:extLst>
            </p:cNvPr>
            <p:cNvSpPr txBox="1"/>
            <p:nvPr/>
          </p:nvSpPr>
          <p:spPr>
            <a:xfrm>
              <a:off x="1419255" y="4054107"/>
              <a:ext cx="1511355" cy="80260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286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17" name="Group 52">
            <a:extLst>
              <a:ext uri="{FF2B5EF4-FFF2-40B4-BE49-F238E27FC236}">
                <a16:creationId xmlns:a16="http://schemas.microsoft.com/office/drawing/2014/main" xmlns="" id="{C9096C91-73BE-4A0F-9F03-A3B29F5DFC54}"/>
              </a:ext>
            </a:extLst>
          </p:cNvPr>
          <p:cNvGrpSpPr/>
          <p:nvPr/>
        </p:nvGrpSpPr>
        <p:grpSpPr>
          <a:xfrm>
            <a:off x="6272829" y="5090147"/>
            <a:ext cx="684000" cy="684000"/>
            <a:chOff x="6078081" y="1847059"/>
            <a:chExt cx="684000" cy="684000"/>
          </a:xfrm>
        </p:grpSpPr>
        <p:sp>
          <p:nvSpPr>
            <p:cNvPr id="118" name="Oval 53">
              <a:extLst>
                <a:ext uri="{FF2B5EF4-FFF2-40B4-BE49-F238E27FC236}">
                  <a16:creationId xmlns:a16="http://schemas.microsoft.com/office/drawing/2014/main" xmlns="" id="{9D18B204-3370-4E6B-9AB8-24F8C5BECC59}"/>
                </a:ext>
              </a:extLst>
            </p:cNvPr>
            <p:cNvSpPr/>
            <p:nvPr/>
          </p:nvSpPr>
          <p:spPr>
            <a:xfrm>
              <a:off x="6078081" y="1847059"/>
              <a:ext cx="684000" cy="684000"/>
            </a:xfrm>
            <a:prstGeom prst="ellipse">
              <a:avLst/>
            </a:prstGeom>
            <a:solidFill>
              <a:srgbClr val="8EDADA">
                <a:alpha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19" name="Oval 54">
              <a:extLst>
                <a:ext uri="{FF2B5EF4-FFF2-40B4-BE49-F238E27FC236}">
                  <a16:creationId xmlns:a16="http://schemas.microsoft.com/office/drawing/2014/main" xmlns="" id="{13CF1E15-9CC5-4D4B-BA88-8696C421D520}"/>
                </a:ext>
              </a:extLst>
            </p:cNvPr>
            <p:cNvSpPr/>
            <p:nvPr/>
          </p:nvSpPr>
          <p:spPr>
            <a:xfrm>
              <a:off x="6150081" y="1919059"/>
              <a:ext cx="540000" cy="540000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120" name="Text Placeholder 14">
            <a:extLst>
              <a:ext uri="{FF2B5EF4-FFF2-40B4-BE49-F238E27FC236}">
                <a16:creationId xmlns:a16="http://schemas.microsoft.com/office/drawing/2014/main" xmlns="" id="{C7D867FE-229C-4F4C-8906-8A15E8C3B1A6}"/>
              </a:ext>
            </a:extLst>
          </p:cNvPr>
          <p:cNvSpPr txBox="1">
            <a:spLocks/>
          </p:cNvSpPr>
          <p:nvPr/>
        </p:nvSpPr>
        <p:spPr>
          <a:xfrm>
            <a:off x="6367030" y="5206676"/>
            <a:ext cx="495601" cy="45094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4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06</a:t>
            </a:r>
          </a:p>
        </p:txBody>
      </p:sp>
      <p:grpSp>
        <p:nvGrpSpPr>
          <p:cNvPr id="121" name="Group 56">
            <a:extLst>
              <a:ext uri="{FF2B5EF4-FFF2-40B4-BE49-F238E27FC236}">
                <a16:creationId xmlns:a16="http://schemas.microsoft.com/office/drawing/2014/main" xmlns="" id="{6CB955BB-8579-43D0-B725-9A917D8800D1}"/>
              </a:ext>
            </a:extLst>
          </p:cNvPr>
          <p:cNvGrpSpPr/>
          <p:nvPr/>
        </p:nvGrpSpPr>
        <p:grpSpPr>
          <a:xfrm>
            <a:off x="2695346" y="1916736"/>
            <a:ext cx="2703948" cy="859789"/>
            <a:chOff x="1586278" y="1610533"/>
            <a:chExt cx="1992330" cy="859789"/>
          </a:xfrm>
        </p:grpSpPr>
        <p:sp>
          <p:nvSpPr>
            <p:cNvPr id="122" name="TextBox 57">
              <a:extLst>
                <a:ext uri="{FF2B5EF4-FFF2-40B4-BE49-F238E27FC236}">
                  <a16:creationId xmlns:a16="http://schemas.microsoft.com/office/drawing/2014/main" xmlns="" id="{20187C8D-281A-4A9C-82E4-FD889EA5EF61}"/>
                </a:ext>
              </a:extLst>
            </p:cNvPr>
            <p:cNvSpPr txBox="1"/>
            <p:nvPr/>
          </p:nvSpPr>
          <p:spPr>
            <a:xfrm>
              <a:off x="1586278" y="1610533"/>
              <a:ext cx="198548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 defTabSz="914286"/>
              <a:r>
                <a:rPr lang="en-US" altLang="ko-KR" sz="1400" b="1" dirty="0">
                  <a:solidFill>
                    <a:srgbClr val="60BED4"/>
                  </a:solidFill>
                  <a:latin typeface="Arial"/>
                  <a:ea typeface="Arial Unicode MS"/>
                  <a:cs typeface="Arial" pitchFamily="34" charset="0"/>
                </a:rPr>
                <a:t>Presentation</a:t>
              </a:r>
              <a:endParaRPr lang="ko-KR" altLang="en-US" sz="1400" b="1" dirty="0">
                <a:solidFill>
                  <a:srgbClr val="60BED4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123" name="TextBox 58">
              <a:extLst>
                <a:ext uri="{FF2B5EF4-FFF2-40B4-BE49-F238E27FC236}">
                  <a16:creationId xmlns:a16="http://schemas.microsoft.com/office/drawing/2014/main" xmlns="" id="{FCA18C61-E60C-4C27-BF79-6883DBA25E85}"/>
                </a:ext>
              </a:extLst>
            </p:cNvPr>
            <p:cNvSpPr txBox="1"/>
            <p:nvPr/>
          </p:nvSpPr>
          <p:spPr>
            <a:xfrm>
              <a:off x="1587349" y="1823991"/>
              <a:ext cx="1991259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 defTabSz="914286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24" name="Group 59">
            <a:extLst>
              <a:ext uri="{FF2B5EF4-FFF2-40B4-BE49-F238E27FC236}">
                <a16:creationId xmlns:a16="http://schemas.microsoft.com/office/drawing/2014/main" xmlns="" id="{A98C5284-43D4-4207-AFC5-18CF85BB77E1}"/>
              </a:ext>
            </a:extLst>
          </p:cNvPr>
          <p:cNvGrpSpPr/>
          <p:nvPr/>
        </p:nvGrpSpPr>
        <p:grpSpPr>
          <a:xfrm>
            <a:off x="5575273" y="2016062"/>
            <a:ext cx="684000" cy="684000"/>
            <a:chOff x="3754587" y="1709861"/>
            <a:chExt cx="684000" cy="684000"/>
          </a:xfrm>
        </p:grpSpPr>
        <p:sp>
          <p:nvSpPr>
            <p:cNvPr id="125" name="Oval 60">
              <a:extLst>
                <a:ext uri="{FF2B5EF4-FFF2-40B4-BE49-F238E27FC236}">
                  <a16:creationId xmlns:a16="http://schemas.microsoft.com/office/drawing/2014/main" xmlns="" id="{109FA658-F31E-4DD7-AC02-37433C393414}"/>
                </a:ext>
              </a:extLst>
            </p:cNvPr>
            <p:cNvSpPr/>
            <p:nvPr/>
          </p:nvSpPr>
          <p:spPr>
            <a:xfrm>
              <a:off x="3754587" y="1709861"/>
              <a:ext cx="684000" cy="684000"/>
            </a:xfrm>
            <a:prstGeom prst="ellipse">
              <a:avLst/>
            </a:prstGeom>
            <a:solidFill>
              <a:srgbClr val="60BED4">
                <a:alpha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26" name="Oval 61">
              <a:extLst>
                <a:ext uri="{FF2B5EF4-FFF2-40B4-BE49-F238E27FC236}">
                  <a16:creationId xmlns:a16="http://schemas.microsoft.com/office/drawing/2014/main" xmlns="" id="{ECAD3A45-FEEB-4BC7-91CF-AAEFA1B53283}"/>
                </a:ext>
              </a:extLst>
            </p:cNvPr>
            <p:cNvSpPr/>
            <p:nvPr/>
          </p:nvSpPr>
          <p:spPr>
            <a:xfrm>
              <a:off x="3826587" y="1781861"/>
              <a:ext cx="540000" cy="540000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27" name="Text Placeholder 14">
              <a:extLst>
                <a:ext uri="{FF2B5EF4-FFF2-40B4-BE49-F238E27FC236}">
                  <a16:creationId xmlns:a16="http://schemas.microsoft.com/office/drawing/2014/main" xmlns="" id="{1E53ABAC-A530-4EB4-A562-C96D30C8C46D}"/>
                </a:ext>
              </a:extLst>
            </p:cNvPr>
            <p:cNvSpPr txBox="1">
              <a:spLocks/>
            </p:cNvSpPr>
            <p:nvPr/>
          </p:nvSpPr>
          <p:spPr>
            <a:xfrm>
              <a:off x="3840276" y="1826389"/>
              <a:ext cx="495601" cy="450945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01</a:t>
              </a:r>
            </a:p>
          </p:txBody>
        </p:sp>
      </p:grpSp>
      <p:grpSp>
        <p:nvGrpSpPr>
          <p:cNvPr id="128" name="Group 63">
            <a:extLst>
              <a:ext uri="{FF2B5EF4-FFF2-40B4-BE49-F238E27FC236}">
                <a16:creationId xmlns:a16="http://schemas.microsoft.com/office/drawing/2014/main" xmlns="" id="{0D5E6DE3-8D26-49FD-ACAC-0E708474386B}"/>
              </a:ext>
            </a:extLst>
          </p:cNvPr>
          <p:cNvGrpSpPr/>
          <p:nvPr/>
        </p:nvGrpSpPr>
        <p:grpSpPr>
          <a:xfrm>
            <a:off x="1759242" y="3453778"/>
            <a:ext cx="2703948" cy="859789"/>
            <a:chOff x="1586278" y="1610533"/>
            <a:chExt cx="1992330" cy="859789"/>
          </a:xfrm>
        </p:grpSpPr>
        <p:sp>
          <p:nvSpPr>
            <p:cNvPr id="129" name="TextBox 64">
              <a:extLst>
                <a:ext uri="{FF2B5EF4-FFF2-40B4-BE49-F238E27FC236}">
                  <a16:creationId xmlns:a16="http://schemas.microsoft.com/office/drawing/2014/main" xmlns="" id="{19559871-DC71-4EAE-B7EF-9230ABD49421}"/>
                </a:ext>
              </a:extLst>
            </p:cNvPr>
            <p:cNvSpPr txBox="1"/>
            <p:nvPr/>
          </p:nvSpPr>
          <p:spPr>
            <a:xfrm>
              <a:off x="1586278" y="1610533"/>
              <a:ext cx="198548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 defTabSz="914286"/>
              <a:r>
                <a:rPr lang="en-US" altLang="ko-KR" sz="1400" b="1" dirty="0">
                  <a:solidFill>
                    <a:srgbClr val="60BED4"/>
                  </a:solidFill>
                  <a:latin typeface="Arial"/>
                  <a:ea typeface="Arial Unicode MS"/>
                  <a:cs typeface="Arial" pitchFamily="34" charset="0"/>
                </a:rPr>
                <a:t>Presentation</a:t>
              </a:r>
              <a:endParaRPr lang="ko-KR" altLang="en-US" sz="1400" b="1" dirty="0">
                <a:solidFill>
                  <a:srgbClr val="60BED4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130" name="TextBox 65">
              <a:extLst>
                <a:ext uri="{FF2B5EF4-FFF2-40B4-BE49-F238E27FC236}">
                  <a16:creationId xmlns:a16="http://schemas.microsoft.com/office/drawing/2014/main" xmlns="" id="{70030DDD-5146-4C0B-B464-F94FE884355C}"/>
                </a:ext>
              </a:extLst>
            </p:cNvPr>
            <p:cNvSpPr txBox="1"/>
            <p:nvPr/>
          </p:nvSpPr>
          <p:spPr>
            <a:xfrm>
              <a:off x="1587349" y="1823991"/>
              <a:ext cx="1991259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 defTabSz="914286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31" name="Group 66">
            <a:extLst>
              <a:ext uri="{FF2B5EF4-FFF2-40B4-BE49-F238E27FC236}">
                <a16:creationId xmlns:a16="http://schemas.microsoft.com/office/drawing/2014/main" xmlns="" id="{C143D5AC-5E1D-438B-8418-32CE7A52A2A8}"/>
              </a:ext>
            </a:extLst>
          </p:cNvPr>
          <p:cNvGrpSpPr/>
          <p:nvPr/>
        </p:nvGrpSpPr>
        <p:grpSpPr>
          <a:xfrm>
            <a:off x="4639169" y="3553104"/>
            <a:ext cx="684000" cy="684000"/>
            <a:chOff x="3754587" y="1709861"/>
            <a:chExt cx="684000" cy="684000"/>
          </a:xfrm>
        </p:grpSpPr>
        <p:sp>
          <p:nvSpPr>
            <p:cNvPr id="132" name="Oval 67">
              <a:extLst>
                <a:ext uri="{FF2B5EF4-FFF2-40B4-BE49-F238E27FC236}">
                  <a16:creationId xmlns:a16="http://schemas.microsoft.com/office/drawing/2014/main" xmlns="" id="{D1CCBA64-939C-4378-B9EC-ED0B251ECE71}"/>
                </a:ext>
              </a:extLst>
            </p:cNvPr>
            <p:cNvSpPr/>
            <p:nvPr/>
          </p:nvSpPr>
          <p:spPr>
            <a:xfrm>
              <a:off x="3754587" y="1709861"/>
              <a:ext cx="684000" cy="684000"/>
            </a:xfrm>
            <a:prstGeom prst="ellipse">
              <a:avLst/>
            </a:prstGeom>
            <a:solidFill>
              <a:srgbClr val="60BED4">
                <a:alpha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33" name="Oval 68">
              <a:extLst>
                <a:ext uri="{FF2B5EF4-FFF2-40B4-BE49-F238E27FC236}">
                  <a16:creationId xmlns:a16="http://schemas.microsoft.com/office/drawing/2014/main" xmlns="" id="{68B65B16-A6AE-404A-B003-6DDBC9F2BDF0}"/>
                </a:ext>
              </a:extLst>
            </p:cNvPr>
            <p:cNvSpPr/>
            <p:nvPr/>
          </p:nvSpPr>
          <p:spPr>
            <a:xfrm>
              <a:off x="3826587" y="1781861"/>
              <a:ext cx="540000" cy="540000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34" name="Text Placeholder 14">
              <a:extLst>
                <a:ext uri="{FF2B5EF4-FFF2-40B4-BE49-F238E27FC236}">
                  <a16:creationId xmlns:a16="http://schemas.microsoft.com/office/drawing/2014/main" xmlns="" id="{63CE7CD5-0ACC-4664-86D1-E132A4CB4041}"/>
                </a:ext>
              </a:extLst>
            </p:cNvPr>
            <p:cNvSpPr txBox="1">
              <a:spLocks/>
            </p:cNvSpPr>
            <p:nvPr/>
          </p:nvSpPr>
          <p:spPr>
            <a:xfrm>
              <a:off x="3840276" y="1826389"/>
              <a:ext cx="495601" cy="450945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02</a:t>
              </a:r>
            </a:p>
          </p:txBody>
        </p:sp>
      </p:grpSp>
      <p:grpSp>
        <p:nvGrpSpPr>
          <p:cNvPr id="135" name="Group 70">
            <a:extLst>
              <a:ext uri="{FF2B5EF4-FFF2-40B4-BE49-F238E27FC236}">
                <a16:creationId xmlns:a16="http://schemas.microsoft.com/office/drawing/2014/main" xmlns="" id="{13C27CB9-DDE5-40CB-AC00-C3270054E0B0}"/>
              </a:ext>
            </a:extLst>
          </p:cNvPr>
          <p:cNvGrpSpPr/>
          <p:nvPr/>
        </p:nvGrpSpPr>
        <p:grpSpPr>
          <a:xfrm>
            <a:off x="967154" y="4990821"/>
            <a:ext cx="2703948" cy="859789"/>
            <a:chOff x="1586278" y="1610533"/>
            <a:chExt cx="1992330" cy="859789"/>
          </a:xfrm>
        </p:grpSpPr>
        <p:sp>
          <p:nvSpPr>
            <p:cNvPr id="136" name="TextBox 71">
              <a:extLst>
                <a:ext uri="{FF2B5EF4-FFF2-40B4-BE49-F238E27FC236}">
                  <a16:creationId xmlns:a16="http://schemas.microsoft.com/office/drawing/2014/main" xmlns="" id="{354E042A-8B68-4529-8B75-3244F4F89B01}"/>
                </a:ext>
              </a:extLst>
            </p:cNvPr>
            <p:cNvSpPr txBox="1"/>
            <p:nvPr/>
          </p:nvSpPr>
          <p:spPr>
            <a:xfrm>
              <a:off x="1586278" y="1610533"/>
              <a:ext cx="198548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 defTabSz="914286"/>
              <a:r>
                <a:rPr lang="en-US" altLang="ko-KR" sz="1400" b="1" dirty="0">
                  <a:solidFill>
                    <a:srgbClr val="60BED4"/>
                  </a:solidFill>
                  <a:latin typeface="Arial"/>
                  <a:ea typeface="Arial Unicode MS"/>
                  <a:cs typeface="Arial" pitchFamily="34" charset="0"/>
                </a:rPr>
                <a:t>Presentation</a:t>
              </a:r>
              <a:endParaRPr lang="ko-KR" altLang="en-US" sz="1400" b="1" dirty="0">
                <a:solidFill>
                  <a:srgbClr val="60BED4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137" name="TextBox 72">
              <a:extLst>
                <a:ext uri="{FF2B5EF4-FFF2-40B4-BE49-F238E27FC236}">
                  <a16:creationId xmlns:a16="http://schemas.microsoft.com/office/drawing/2014/main" xmlns="" id="{C73DA988-5485-4C82-A22E-92D1AB75E630}"/>
                </a:ext>
              </a:extLst>
            </p:cNvPr>
            <p:cNvSpPr txBox="1"/>
            <p:nvPr/>
          </p:nvSpPr>
          <p:spPr>
            <a:xfrm>
              <a:off x="1587349" y="1823991"/>
              <a:ext cx="1991259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 defTabSz="914286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38" name="Group 73">
            <a:extLst>
              <a:ext uri="{FF2B5EF4-FFF2-40B4-BE49-F238E27FC236}">
                <a16:creationId xmlns:a16="http://schemas.microsoft.com/office/drawing/2014/main" xmlns="" id="{7AE8A0AA-85AE-444C-9658-A5BD6432A1F8}"/>
              </a:ext>
            </a:extLst>
          </p:cNvPr>
          <p:cNvGrpSpPr/>
          <p:nvPr/>
        </p:nvGrpSpPr>
        <p:grpSpPr>
          <a:xfrm>
            <a:off x="3847081" y="5090147"/>
            <a:ext cx="684000" cy="684000"/>
            <a:chOff x="3754587" y="1709861"/>
            <a:chExt cx="684000" cy="684000"/>
          </a:xfrm>
        </p:grpSpPr>
        <p:sp>
          <p:nvSpPr>
            <p:cNvPr id="139" name="Oval 74">
              <a:extLst>
                <a:ext uri="{FF2B5EF4-FFF2-40B4-BE49-F238E27FC236}">
                  <a16:creationId xmlns:a16="http://schemas.microsoft.com/office/drawing/2014/main" xmlns="" id="{2B3869E1-1074-4AB4-82B5-BF4B9A949A26}"/>
                </a:ext>
              </a:extLst>
            </p:cNvPr>
            <p:cNvSpPr/>
            <p:nvPr/>
          </p:nvSpPr>
          <p:spPr>
            <a:xfrm>
              <a:off x="3754587" y="1709861"/>
              <a:ext cx="684000" cy="684000"/>
            </a:xfrm>
            <a:prstGeom prst="ellipse">
              <a:avLst/>
            </a:prstGeom>
            <a:solidFill>
              <a:srgbClr val="60BED4">
                <a:alpha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40" name="Oval 75">
              <a:extLst>
                <a:ext uri="{FF2B5EF4-FFF2-40B4-BE49-F238E27FC236}">
                  <a16:creationId xmlns:a16="http://schemas.microsoft.com/office/drawing/2014/main" xmlns="" id="{1302D9EF-E672-45A0-80D4-0BCAB69F1F48}"/>
                </a:ext>
              </a:extLst>
            </p:cNvPr>
            <p:cNvSpPr/>
            <p:nvPr/>
          </p:nvSpPr>
          <p:spPr>
            <a:xfrm>
              <a:off x="3826587" y="1781861"/>
              <a:ext cx="540000" cy="540000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41" name="Text Placeholder 14">
              <a:extLst>
                <a:ext uri="{FF2B5EF4-FFF2-40B4-BE49-F238E27FC236}">
                  <a16:creationId xmlns:a16="http://schemas.microsoft.com/office/drawing/2014/main" xmlns="" id="{128694B0-2413-4FB4-B9E8-A8E0E6CD2EFF}"/>
                </a:ext>
              </a:extLst>
            </p:cNvPr>
            <p:cNvSpPr txBox="1">
              <a:spLocks/>
            </p:cNvSpPr>
            <p:nvPr/>
          </p:nvSpPr>
          <p:spPr>
            <a:xfrm>
              <a:off x="3840276" y="1826389"/>
              <a:ext cx="495601" cy="450945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03</a:t>
              </a:r>
            </a:p>
          </p:txBody>
        </p:sp>
      </p:grpSp>
      <p:sp>
        <p:nvSpPr>
          <p:cNvPr id="142" name="Rectángulo 141"/>
          <p:cNvSpPr/>
          <p:nvPr/>
        </p:nvSpPr>
        <p:spPr>
          <a:xfrm>
            <a:off x="-5080" y="6644151"/>
            <a:ext cx="12192000" cy="9996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8038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806" y="3392804"/>
            <a:ext cx="72388" cy="72391"/>
          </a:xfrm>
          <a:prstGeom prst="rect">
            <a:avLst/>
          </a:prstGeom>
        </p:spPr>
      </p:pic>
      <p:sp>
        <p:nvSpPr>
          <p:cNvPr id="6" name="Text Placeholder 1"/>
          <p:cNvSpPr txBox="1">
            <a:spLocks/>
          </p:cNvSpPr>
          <p:nvPr/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Infographic Style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xmlns="" id="{04CA3B91-FB30-4B5C-8CC8-A69E4B7FE491}"/>
              </a:ext>
            </a:extLst>
          </p:cNvPr>
          <p:cNvGrpSpPr/>
          <p:nvPr/>
        </p:nvGrpSpPr>
        <p:grpSpPr>
          <a:xfrm>
            <a:off x="6091073" y="2057254"/>
            <a:ext cx="6104901" cy="3704733"/>
            <a:chOff x="4567071" y="1844824"/>
            <a:chExt cx="6113041" cy="3704733"/>
          </a:xfrm>
        </p:grpSpPr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xmlns="" id="{62FECFC6-6205-4E2A-A483-8297960A9029}"/>
                </a:ext>
              </a:extLst>
            </p:cNvPr>
            <p:cNvSpPr/>
            <p:nvPr/>
          </p:nvSpPr>
          <p:spPr>
            <a:xfrm>
              <a:off x="4580881" y="3930857"/>
              <a:ext cx="1676901" cy="1618700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  <a:gd name="connsiteX0" fmla="*/ 0 w 1676900"/>
                <a:gd name="connsiteY0" fmla="*/ 35509 h 908486"/>
                <a:gd name="connsiteX1" fmla="*/ 1659145 w 1676900"/>
                <a:gd name="connsiteY1" fmla="*/ 0 h 908486"/>
                <a:gd name="connsiteX2" fmla="*/ 1676900 w 1676900"/>
                <a:gd name="connsiteY2" fmla="*/ 855218 h 908486"/>
                <a:gd name="connsiteX3" fmla="*/ 0 w 1676900"/>
                <a:gd name="connsiteY3" fmla="*/ 908486 h 908486"/>
                <a:gd name="connsiteX4" fmla="*/ 0 w 1676900"/>
                <a:gd name="connsiteY4" fmla="*/ 35509 h 908486"/>
                <a:gd name="connsiteX0" fmla="*/ 0 w 1676900"/>
                <a:gd name="connsiteY0" fmla="*/ 35509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35509 h 855218"/>
                <a:gd name="connsiteX0" fmla="*/ 0 w 1676900"/>
                <a:gd name="connsiteY0" fmla="*/ 8876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8876 h 855218"/>
                <a:gd name="connsiteX0" fmla="*/ 8878 w 1685778"/>
                <a:gd name="connsiteY0" fmla="*/ 8876 h 855218"/>
                <a:gd name="connsiteX1" fmla="*/ 1668023 w 1685778"/>
                <a:gd name="connsiteY1" fmla="*/ 0 h 855218"/>
                <a:gd name="connsiteX2" fmla="*/ 1685778 w 1685778"/>
                <a:gd name="connsiteY2" fmla="*/ 855218 h 855218"/>
                <a:gd name="connsiteX3" fmla="*/ 0 w 1685778"/>
                <a:gd name="connsiteY3" fmla="*/ 153884 h 855218"/>
                <a:gd name="connsiteX4" fmla="*/ 8878 w 1685778"/>
                <a:gd name="connsiteY4" fmla="*/ 8876 h 855218"/>
                <a:gd name="connsiteX0" fmla="*/ 8878 w 1685778"/>
                <a:gd name="connsiteY0" fmla="*/ 26632 h 872974"/>
                <a:gd name="connsiteX1" fmla="*/ 1676901 w 1685778"/>
                <a:gd name="connsiteY1" fmla="*/ 0 h 872974"/>
                <a:gd name="connsiteX2" fmla="*/ 1685778 w 1685778"/>
                <a:gd name="connsiteY2" fmla="*/ 872974 h 872974"/>
                <a:gd name="connsiteX3" fmla="*/ 0 w 1685778"/>
                <a:gd name="connsiteY3" fmla="*/ 171640 h 872974"/>
                <a:gd name="connsiteX4" fmla="*/ 8878 w 1685778"/>
                <a:gd name="connsiteY4" fmla="*/ 26632 h 872974"/>
                <a:gd name="connsiteX0" fmla="*/ 8878 w 1694655"/>
                <a:gd name="connsiteY0" fmla="*/ 26632 h 801953"/>
                <a:gd name="connsiteX1" fmla="*/ 1676901 w 1694655"/>
                <a:gd name="connsiteY1" fmla="*/ 0 h 801953"/>
                <a:gd name="connsiteX2" fmla="*/ 1694655 w 1694655"/>
                <a:gd name="connsiteY2" fmla="*/ 801953 h 801953"/>
                <a:gd name="connsiteX3" fmla="*/ 0 w 1694655"/>
                <a:gd name="connsiteY3" fmla="*/ 171640 h 801953"/>
                <a:gd name="connsiteX4" fmla="*/ 8878 w 1694655"/>
                <a:gd name="connsiteY4" fmla="*/ 26632 h 801953"/>
                <a:gd name="connsiteX0" fmla="*/ 8878 w 1721288"/>
                <a:gd name="connsiteY0" fmla="*/ 26632 h 872974"/>
                <a:gd name="connsiteX1" fmla="*/ 1676901 w 1721288"/>
                <a:gd name="connsiteY1" fmla="*/ 0 h 872974"/>
                <a:gd name="connsiteX2" fmla="*/ 1721288 w 1721288"/>
                <a:gd name="connsiteY2" fmla="*/ 872974 h 872974"/>
                <a:gd name="connsiteX3" fmla="*/ 0 w 1721288"/>
                <a:gd name="connsiteY3" fmla="*/ 171640 h 872974"/>
                <a:gd name="connsiteX4" fmla="*/ 8878 w 1721288"/>
                <a:gd name="connsiteY4" fmla="*/ 26632 h 872974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76900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68023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997262"/>
                <a:gd name="connsiteX1" fmla="*/ 1676901 w 1676901"/>
                <a:gd name="connsiteY1" fmla="*/ 0 h 997262"/>
                <a:gd name="connsiteX2" fmla="*/ 1641390 w 1676901"/>
                <a:gd name="connsiteY2" fmla="*/ 997262 h 997262"/>
                <a:gd name="connsiteX3" fmla="*/ 0 w 1676901"/>
                <a:gd name="connsiteY3" fmla="*/ 171640 h 997262"/>
                <a:gd name="connsiteX4" fmla="*/ 8878 w 1676901"/>
                <a:gd name="connsiteY4" fmla="*/ 26632 h 997262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50267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35118"/>
                <a:gd name="connsiteX1" fmla="*/ 1676901 w 1676901"/>
                <a:gd name="connsiteY1" fmla="*/ 0 h 935118"/>
                <a:gd name="connsiteX2" fmla="*/ 1668023 w 1676901"/>
                <a:gd name="connsiteY2" fmla="*/ 935118 h 935118"/>
                <a:gd name="connsiteX3" fmla="*/ 0 w 1676901"/>
                <a:gd name="connsiteY3" fmla="*/ 171640 h 935118"/>
                <a:gd name="connsiteX4" fmla="*/ 8878 w 1676901"/>
                <a:gd name="connsiteY4" fmla="*/ 26632 h 935118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59145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68023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642156"/>
                <a:gd name="connsiteX1" fmla="*/ 1676901 w 1676901"/>
                <a:gd name="connsiteY1" fmla="*/ 0 h 642156"/>
                <a:gd name="connsiteX2" fmla="*/ 1659145 w 1676901"/>
                <a:gd name="connsiteY2" fmla="*/ 642156 h 642156"/>
                <a:gd name="connsiteX3" fmla="*/ 0 w 1676901"/>
                <a:gd name="connsiteY3" fmla="*/ 171640 h 642156"/>
                <a:gd name="connsiteX4" fmla="*/ 8878 w 1676901"/>
                <a:gd name="connsiteY4" fmla="*/ 26632 h 64215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59145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72975"/>
                <a:gd name="connsiteX1" fmla="*/ 1676901 w 1676901"/>
                <a:gd name="connsiteY1" fmla="*/ 0 h 872975"/>
                <a:gd name="connsiteX2" fmla="*/ 1668022 w 1676901"/>
                <a:gd name="connsiteY2" fmla="*/ 872975 h 872975"/>
                <a:gd name="connsiteX3" fmla="*/ 0 w 1676901"/>
                <a:gd name="connsiteY3" fmla="*/ 171640 h 872975"/>
                <a:gd name="connsiteX4" fmla="*/ 8878 w 1676901"/>
                <a:gd name="connsiteY4" fmla="*/ 26632 h 872975"/>
                <a:gd name="connsiteX0" fmla="*/ 0 w 1676901"/>
                <a:gd name="connsiteY0" fmla="*/ 0 h 1618700"/>
                <a:gd name="connsiteX1" fmla="*/ 1676901 w 1676901"/>
                <a:gd name="connsiteY1" fmla="*/ 745725 h 1618700"/>
                <a:gd name="connsiteX2" fmla="*/ 1668022 w 1676901"/>
                <a:gd name="connsiteY2" fmla="*/ 1618700 h 1618700"/>
                <a:gd name="connsiteX3" fmla="*/ 0 w 1676901"/>
                <a:gd name="connsiteY3" fmla="*/ 917365 h 1618700"/>
                <a:gd name="connsiteX4" fmla="*/ 0 w 1676901"/>
                <a:gd name="connsiteY4" fmla="*/ 0 h 1618700"/>
                <a:gd name="connsiteX0" fmla="*/ 0 w 1676901"/>
                <a:gd name="connsiteY0" fmla="*/ 0 h 1618700"/>
                <a:gd name="connsiteX1" fmla="*/ 1676901 w 1676901"/>
                <a:gd name="connsiteY1" fmla="*/ 745725 h 1618700"/>
                <a:gd name="connsiteX2" fmla="*/ 1668022 w 1676901"/>
                <a:gd name="connsiteY2" fmla="*/ 1618700 h 1618700"/>
                <a:gd name="connsiteX3" fmla="*/ 0 w 1676901"/>
                <a:gd name="connsiteY3" fmla="*/ 100620 h 1618700"/>
                <a:gd name="connsiteX4" fmla="*/ 0 w 1676901"/>
                <a:gd name="connsiteY4" fmla="*/ 0 h 1618700"/>
                <a:gd name="connsiteX0" fmla="*/ 0 w 1676901"/>
                <a:gd name="connsiteY0" fmla="*/ 0 h 1592067"/>
                <a:gd name="connsiteX1" fmla="*/ 1676901 w 1676901"/>
                <a:gd name="connsiteY1" fmla="*/ 745725 h 1592067"/>
                <a:gd name="connsiteX2" fmla="*/ 1659133 w 1676901"/>
                <a:gd name="connsiteY2" fmla="*/ 1592067 h 1592067"/>
                <a:gd name="connsiteX3" fmla="*/ 0 w 1676901"/>
                <a:gd name="connsiteY3" fmla="*/ 100620 h 1592067"/>
                <a:gd name="connsiteX4" fmla="*/ 0 w 1676901"/>
                <a:gd name="connsiteY4" fmla="*/ 0 h 1592067"/>
                <a:gd name="connsiteX0" fmla="*/ 0 w 1676901"/>
                <a:gd name="connsiteY0" fmla="*/ 0 h 1592067"/>
                <a:gd name="connsiteX1" fmla="*/ 1676901 w 1676901"/>
                <a:gd name="connsiteY1" fmla="*/ 745725 h 1592067"/>
                <a:gd name="connsiteX2" fmla="*/ 1668023 w 1676901"/>
                <a:gd name="connsiteY2" fmla="*/ 1592067 h 1592067"/>
                <a:gd name="connsiteX3" fmla="*/ 0 w 1676901"/>
                <a:gd name="connsiteY3" fmla="*/ 100620 h 1592067"/>
                <a:gd name="connsiteX4" fmla="*/ 0 w 1676901"/>
                <a:gd name="connsiteY4" fmla="*/ 0 h 1592067"/>
                <a:gd name="connsiteX0" fmla="*/ 0 w 1676901"/>
                <a:gd name="connsiteY0" fmla="*/ 0 h 1600945"/>
                <a:gd name="connsiteX1" fmla="*/ 1676901 w 1676901"/>
                <a:gd name="connsiteY1" fmla="*/ 745725 h 1600945"/>
                <a:gd name="connsiteX2" fmla="*/ 1668023 w 1676901"/>
                <a:gd name="connsiteY2" fmla="*/ 1600945 h 1600945"/>
                <a:gd name="connsiteX3" fmla="*/ 0 w 1676901"/>
                <a:gd name="connsiteY3" fmla="*/ 100620 h 1600945"/>
                <a:gd name="connsiteX4" fmla="*/ 0 w 1676901"/>
                <a:gd name="connsiteY4" fmla="*/ 0 h 1600945"/>
                <a:gd name="connsiteX0" fmla="*/ 0 w 1676901"/>
                <a:gd name="connsiteY0" fmla="*/ 0 h 1618700"/>
                <a:gd name="connsiteX1" fmla="*/ 1676901 w 1676901"/>
                <a:gd name="connsiteY1" fmla="*/ 745725 h 1618700"/>
                <a:gd name="connsiteX2" fmla="*/ 1668023 w 1676901"/>
                <a:gd name="connsiteY2" fmla="*/ 1618700 h 1618700"/>
                <a:gd name="connsiteX3" fmla="*/ 0 w 1676901"/>
                <a:gd name="connsiteY3" fmla="*/ 100620 h 1618700"/>
                <a:gd name="connsiteX4" fmla="*/ 0 w 1676901"/>
                <a:gd name="connsiteY4" fmla="*/ 0 h 161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01" h="1618700">
                  <a:moveTo>
                    <a:pt x="0" y="0"/>
                  </a:moveTo>
                  <a:lnTo>
                    <a:pt x="1676901" y="745725"/>
                  </a:lnTo>
                  <a:cubicBezTo>
                    <a:pt x="1676901" y="1030798"/>
                    <a:pt x="1668023" y="1333627"/>
                    <a:pt x="1668023" y="1618700"/>
                  </a:cubicBezTo>
                  <a:lnTo>
                    <a:pt x="0" y="10062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35000">
                  <a:srgbClr val="2395A6">
                    <a:alpha val="0"/>
                  </a:srgbClr>
                </a:gs>
                <a:gs pos="80000">
                  <a:srgbClr val="2395A6">
                    <a:alpha val="85000"/>
                  </a:srgbClr>
                </a:gs>
              </a:gsLst>
              <a:lin ang="6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xmlns="" id="{34848336-2BE9-4949-8D04-37CB2FE05E4B}"/>
                </a:ext>
              </a:extLst>
            </p:cNvPr>
            <p:cNvSpPr/>
            <p:nvPr/>
          </p:nvSpPr>
          <p:spPr>
            <a:xfrm>
              <a:off x="4572000" y="3731342"/>
              <a:ext cx="1676901" cy="864097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  <a:gd name="connsiteX0" fmla="*/ 0 w 1676900"/>
                <a:gd name="connsiteY0" fmla="*/ 35509 h 908486"/>
                <a:gd name="connsiteX1" fmla="*/ 1659145 w 1676900"/>
                <a:gd name="connsiteY1" fmla="*/ 0 h 908486"/>
                <a:gd name="connsiteX2" fmla="*/ 1676900 w 1676900"/>
                <a:gd name="connsiteY2" fmla="*/ 855218 h 908486"/>
                <a:gd name="connsiteX3" fmla="*/ 0 w 1676900"/>
                <a:gd name="connsiteY3" fmla="*/ 908486 h 908486"/>
                <a:gd name="connsiteX4" fmla="*/ 0 w 1676900"/>
                <a:gd name="connsiteY4" fmla="*/ 35509 h 908486"/>
                <a:gd name="connsiteX0" fmla="*/ 0 w 1676900"/>
                <a:gd name="connsiteY0" fmla="*/ 35509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35509 h 855218"/>
                <a:gd name="connsiteX0" fmla="*/ 0 w 1676900"/>
                <a:gd name="connsiteY0" fmla="*/ 8876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8876 h 855218"/>
                <a:gd name="connsiteX0" fmla="*/ 8878 w 1685778"/>
                <a:gd name="connsiteY0" fmla="*/ 8876 h 855218"/>
                <a:gd name="connsiteX1" fmla="*/ 1668023 w 1685778"/>
                <a:gd name="connsiteY1" fmla="*/ 0 h 855218"/>
                <a:gd name="connsiteX2" fmla="*/ 1685778 w 1685778"/>
                <a:gd name="connsiteY2" fmla="*/ 855218 h 855218"/>
                <a:gd name="connsiteX3" fmla="*/ 0 w 1685778"/>
                <a:gd name="connsiteY3" fmla="*/ 153884 h 855218"/>
                <a:gd name="connsiteX4" fmla="*/ 8878 w 1685778"/>
                <a:gd name="connsiteY4" fmla="*/ 8876 h 855218"/>
                <a:gd name="connsiteX0" fmla="*/ 8878 w 1685778"/>
                <a:gd name="connsiteY0" fmla="*/ 26632 h 872974"/>
                <a:gd name="connsiteX1" fmla="*/ 1676901 w 1685778"/>
                <a:gd name="connsiteY1" fmla="*/ 0 h 872974"/>
                <a:gd name="connsiteX2" fmla="*/ 1685778 w 1685778"/>
                <a:gd name="connsiteY2" fmla="*/ 872974 h 872974"/>
                <a:gd name="connsiteX3" fmla="*/ 0 w 1685778"/>
                <a:gd name="connsiteY3" fmla="*/ 171640 h 872974"/>
                <a:gd name="connsiteX4" fmla="*/ 8878 w 1685778"/>
                <a:gd name="connsiteY4" fmla="*/ 26632 h 872974"/>
                <a:gd name="connsiteX0" fmla="*/ 8878 w 1694655"/>
                <a:gd name="connsiteY0" fmla="*/ 26632 h 801953"/>
                <a:gd name="connsiteX1" fmla="*/ 1676901 w 1694655"/>
                <a:gd name="connsiteY1" fmla="*/ 0 h 801953"/>
                <a:gd name="connsiteX2" fmla="*/ 1694655 w 1694655"/>
                <a:gd name="connsiteY2" fmla="*/ 801953 h 801953"/>
                <a:gd name="connsiteX3" fmla="*/ 0 w 1694655"/>
                <a:gd name="connsiteY3" fmla="*/ 171640 h 801953"/>
                <a:gd name="connsiteX4" fmla="*/ 8878 w 1694655"/>
                <a:gd name="connsiteY4" fmla="*/ 26632 h 801953"/>
                <a:gd name="connsiteX0" fmla="*/ 8878 w 1721288"/>
                <a:gd name="connsiteY0" fmla="*/ 26632 h 872974"/>
                <a:gd name="connsiteX1" fmla="*/ 1676901 w 1721288"/>
                <a:gd name="connsiteY1" fmla="*/ 0 h 872974"/>
                <a:gd name="connsiteX2" fmla="*/ 1721288 w 1721288"/>
                <a:gd name="connsiteY2" fmla="*/ 872974 h 872974"/>
                <a:gd name="connsiteX3" fmla="*/ 0 w 1721288"/>
                <a:gd name="connsiteY3" fmla="*/ 171640 h 872974"/>
                <a:gd name="connsiteX4" fmla="*/ 8878 w 1721288"/>
                <a:gd name="connsiteY4" fmla="*/ 26632 h 872974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76900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68023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01" h="864097">
                  <a:moveTo>
                    <a:pt x="8878" y="26632"/>
                  </a:moveTo>
                  <a:lnTo>
                    <a:pt x="1676901" y="0"/>
                  </a:lnTo>
                  <a:cubicBezTo>
                    <a:pt x="1676901" y="285073"/>
                    <a:pt x="1659145" y="579024"/>
                    <a:pt x="1659145" y="864097"/>
                  </a:cubicBezTo>
                  <a:lnTo>
                    <a:pt x="0" y="171640"/>
                  </a:lnTo>
                  <a:lnTo>
                    <a:pt x="8878" y="26632"/>
                  </a:lnTo>
                  <a:close/>
                </a:path>
              </a:pathLst>
            </a:custGeom>
            <a:gradFill flip="none" rotWithShape="1">
              <a:gsLst>
                <a:gs pos="50000">
                  <a:srgbClr val="2395A6">
                    <a:alpha val="0"/>
                  </a:srgbClr>
                </a:gs>
                <a:gs pos="80000">
                  <a:srgbClr val="2395A6">
                    <a:alpha val="85000"/>
                  </a:srgbClr>
                </a:gs>
              </a:gsLst>
              <a:lin ang="6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xmlns="" id="{EEDB168D-6E81-4BD8-9D10-155CA15910EC}"/>
                </a:ext>
              </a:extLst>
            </p:cNvPr>
            <p:cNvSpPr/>
            <p:nvPr/>
          </p:nvSpPr>
          <p:spPr>
            <a:xfrm>
              <a:off x="6228184" y="1844824"/>
              <a:ext cx="4451928" cy="864096"/>
            </a:xfrm>
            <a:prstGeom prst="rect">
              <a:avLst/>
            </a:prstGeom>
            <a:solidFill>
              <a:srgbClr val="2395A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xmlns="" id="{A0ED949F-5C5A-4AC7-9ED9-1821694B9B79}"/>
                </a:ext>
              </a:extLst>
            </p:cNvPr>
            <p:cNvSpPr/>
            <p:nvPr/>
          </p:nvSpPr>
          <p:spPr>
            <a:xfrm>
              <a:off x="4577918" y="1844826"/>
              <a:ext cx="1668022" cy="1822884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68022"/>
                <a:gd name="connsiteY0" fmla="*/ 1713390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13390 h 1849518"/>
                <a:gd name="connsiteX0" fmla="*/ 0 w 1668022"/>
                <a:gd name="connsiteY0" fmla="*/ 1713390 h 1787374"/>
                <a:gd name="connsiteX1" fmla="*/ 1650267 w 1668022"/>
                <a:gd name="connsiteY1" fmla="*/ 0 h 1787374"/>
                <a:gd name="connsiteX2" fmla="*/ 1668022 w 1668022"/>
                <a:gd name="connsiteY2" fmla="*/ 855218 h 1787374"/>
                <a:gd name="connsiteX3" fmla="*/ 26633 w 1668022"/>
                <a:gd name="connsiteY3" fmla="*/ 1787374 h 1787374"/>
                <a:gd name="connsiteX4" fmla="*/ 0 w 1668022"/>
                <a:gd name="connsiteY4" fmla="*/ 1713390 h 1787374"/>
                <a:gd name="connsiteX0" fmla="*/ 0 w 1668022"/>
                <a:gd name="connsiteY0" fmla="*/ 1713390 h 1805129"/>
                <a:gd name="connsiteX1" fmla="*/ 1650267 w 1668022"/>
                <a:gd name="connsiteY1" fmla="*/ 0 h 1805129"/>
                <a:gd name="connsiteX2" fmla="*/ 1668022 w 1668022"/>
                <a:gd name="connsiteY2" fmla="*/ 855218 h 1805129"/>
                <a:gd name="connsiteX3" fmla="*/ 35511 w 1668022"/>
                <a:gd name="connsiteY3" fmla="*/ 1805129 h 1805129"/>
                <a:gd name="connsiteX4" fmla="*/ 0 w 1668022"/>
                <a:gd name="connsiteY4" fmla="*/ 1713390 h 1805129"/>
                <a:gd name="connsiteX0" fmla="*/ 0 w 1668022"/>
                <a:gd name="connsiteY0" fmla="*/ 1713390 h 1822885"/>
                <a:gd name="connsiteX1" fmla="*/ 1650267 w 1668022"/>
                <a:gd name="connsiteY1" fmla="*/ 0 h 1822885"/>
                <a:gd name="connsiteX2" fmla="*/ 1668022 w 1668022"/>
                <a:gd name="connsiteY2" fmla="*/ 855218 h 1822885"/>
                <a:gd name="connsiteX3" fmla="*/ 35511 w 1668022"/>
                <a:gd name="connsiteY3" fmla="*/ 1822885 h 1822885"/>
                <a:gd name="connsiteX4" fmla="*/ 0 w 1668022"/>
                <a:gd name="connsiteY4" fmla="*/ 1713390 h 1822885"/>
                <a:gd name="connsiteX0" fmla="*/ 0 w 1668022"/>
                <a:gd name="connsiteY0" fmla="*/ 1702959 h 1812454"/>
                <a:gd name="connsiteX1" fmla="*/ 1657230 w 1668022"/>
                <a:gd name="connsiteY1" fmla="*/ 0 h 1812454"/>
                <a:gd name="connsiteX2" fmla="*/ 1668022 w 1668022"/>
                <a:gd name="connsiteY2" fmla="*/ 844787 h 1812454"/>
                <a:gd name="connsiteX3" fmla="*/ 35511 w 1668022"/>
                <a:gd name="connsiteY3" fmla="*/ 1812454 h 1812454"/>
                <a:gd name="connsiteX4" fmla="*/ 0 w 1668022"/>
                <a:gd name="connsiteY4" fmla="*/ 1702959 h 1812454"/>
                <a:gd name="connsiteX0" fmla="*/ 0 w 1668022"/>
                <a:gd name="connsiteY0" fmla="*/ 1720343 h 1829838"/>
                <a:gd name="connsiteX1" fmla="*/ 1664192 w 1668022"/>
                <a:gd name="connsiteY1" fmla="*/ 0 h 1829838"/>
                <a:gd name="connsiteX2" fmla="*/ 1668022 w 1668022"/>
                <a:gd name="connsiteY2" fmla="*/ 862171 h 1829838"/>
                <a:gd name="connsiteX3" fmla="*/ 35511 w 1668022"/>
                <a:gd name="connsiteY3" fmla="*/ 1829838 h 1829838"/>
                <a:gd name="connsiteX4" fmla="*/ 0 w 1668022"/>
                <a:gd name="connsiteY4" fmla="*/ 1720343 h 1829838"/>
                <a:gd name="connsiteX0" fmla="*/ 0 w 1668022"/>
                <a:gd name="connsiteY0" fmla="*/ 1713389 h 1822884"/>
                <a:gd name="connsiteX1" fmla="*/ 1664192 w 1668022"/>
                <a:gd name="connsiteY1" fmla="*/ 0 h 1822884"/>
                <a:gd name="connsiteX2" fmla="*/ 1668022 w 1668022"/>
                <a:gd name="connsiteY2" fmla="*/ 855217 h 1822884"/>
                <a:gd name="connsiteX3" fmla="*/ 35511 w 1668022"/>
                <a:gd name="connsiteY3" fmla="*/ 1822884 h 1822884"/>
                <a:gd name="connsiteX4" fmla="*/ 0 w 1668022"/>
                <a:gd name="connsiteY4" fmla="*/ 1713389 h 1822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8022" h="1822884">
                  <a:moveTo>
                    <a:pt x="0" y="1713389"/>
                  </a:moveTo>
                  <a:lnTo>
                    <a:pt x="1664192" y="0"/>
                  </a:lnTo>
                  <a:cubicBezTo>
                    <a:pt x="1665469" y="287390"/>
                    <a:pt x="1666745" y="567827"/>
                    <a:pt x="1668022" y="855217"/>
                  </a:cubicBezTo>
                  <a:lnTo>
                    <a:pt x="35511" y="1822884"/>
                  </a:lnTo>
                  <a:lnTo>
                    <a:pt x="0" y="1713389"/>
                  </a:lnTo>
                  <a:close/>
                </a:path>
              </a:pathLst>
            </a:custGeom>
            <a:gradFill flip="none" rotWithShape="1">
              <a:gsLst>
                <a:gs pos="35000">
                  <a:srgbClr val="2395A6">
                    <a:alpha val="0"/>
                  </a:srgbClr>
                </a:gs>
                <a:gs pos="80000">
                  <a:srgbClr val="2395A6">
                    <a:alpha val="85000"/>
                  </a:srgbClr>
                </a:gs>
              </a:gsLst>
              <a:lin ang="210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xmlns="" id="{2846717B-0749-4FB1-8FD2-BA9C3AEA786A}"/>
                </a:ext>
              </a:extLst>
            </p:cNvPr>
            <p:cNvSpPr/>
            <p:nvPr/>
          </p:nvSpPr>
          <p:spPr>
            <a:xfrm>
              <a:off x="6228184" y="2787832"/>
              <a:ext cx="4451928" cy="864096"/>
            </a:xfrm>
            <a:prstGeom prst="rect">
              <a:avLst/>
            </a:prstGeom>
            <a:solidFill>
              <a:srgbClr val="2395A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xmlns="" id="{20E4604E-F2B1-47E6-A0BD-B3F29B931BEE}"/>
                </a:ext>
              </a:extLst>
            </p:cNvPr>
            <p:cNvSpPr/>
            <p:nvPr/>
          </p:nvSpPr>
          <p:spPr>
            <a:xfrm>
              <a:off x="6228184" y="3730840"/>
              <a:ext cx="4451928" cy="864096"/>
            </a:xfrm>
            <a:prstGeom prst="rect">
              <a:avLst/>
            </a:prstGeom>
            <a:solidFill>
              <a:srgbClr val="2395A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xmlns="" id="{44A29B1C-6602-4C8D-B596-6F8F95DECF04}"/>
                </a:ext>
              </a:extLst>
            </p:cNvPr>
            <p:cNvSpPr/>
            <p:nvPr/>
          </p:nvSpPr>
          <p:spPr>
            <a:xfrm>
              <a:off x="6228184" y="4673848"/>
              <a:ext cx="4451928" cy="864096"/>
            </a:xfrm>
            <a:prstGeom prst="rect">
              <a:avLst/>
            </a:prstGeom>
            <a:solidFill>
              <a:srgbClr val="2395A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xmlns="" id="{91CAFE70-A120-4719-BAFF-FD57CBAA2369}"/>
                </a:ext>
              </a:extLst>
            </p:cNvPr>
            <p:cNvSpPr/>
            <p:nvPr/>
          </p:nvSpPr>
          <p:spPr>
            <a:xfrm>
              <a:off x="4567071" y="2791036"/>
              <a:ext cx="1685778" cy="1002679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5778" h="1002679">
                  <a:moveTo>
                    <a:pt x="0" y="905521"/>
                  </a:moveTo>
                  <a:lnTo>
                    <a:pt x="1668023" y="0"/>
                  </a:lnTo>
                  <a:lnTo>
                    <a:pt x="1685778" y="855218"/>
                  </a:lnTo>
                  <a:lnTo>
                    <a:pt x="8878" y="908486"/>
                  </a:lnTo>
                  <a:cubicBezTo>
                    <a:pt x="8878" y="573106"/>
                    <a:pt x="0" y="1240901"/>
                    <a:pt x="0" y="905521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rgbClr val="2395A6">
                    <a:alpha val="0"/>
                  </a:srgbClr>
                </a:gs>
                <a:gs pos="80000">
                  <a:srgbClr val="2395A6">
                    <a:alpha val="85000"/>
                  </a:srgb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16" name="Group 11">
            <a:extLst>
              <a:ext uri="{FF2B5EF4-FFF2-40B4-BE49-F238E27FC236}">
                <a16:creationId xmlns:a16="http://schemas.microsoft.com/office/drawing/2014/main" xmlns="" id="{D4740344-204E-4F7D-8405-2F72DBAAA731}"/>
              </a:ext>
            </a:extLst>
          </p:cNvPr>
          <p:cNvGrpSpPr/>
          <p:nvPr/>
        </p:nvGrpSpPr>
        <p:grpSpPr>
          <a:xfrm flipH="1">
            <a:off x="2020" y="2066674"/>
            <a:ext cx="6114323" cy="3702808"/>
            <a:chOff x="4474601" y="1837871"/>
            <a:chExt cx="6121796" cy="3702808"/>
          </a:xfrm>
        </p:grpSpPr>
        <p:sp>
          <p:nvSpPr>
            <p:cNvPr id="17" name="Rectangle 4">
              <a:extLst>
                <a:ext uri="{FF2B5EF4-FFF2-40B4-BE49-F238E27FC236}">
                  <a16:creationId xmlns:a16="http://schemas.microsoft.com/office/drawing/2014/main" xmlns="" id="{1CBBA2F4-D075-4E13-B053-D1E954E12AF8}"/>
                </a:ext>
              </a:extLst>
            </p:cNvPr>
            <p:cNvSpPr/>
            <p:nvPr/>
          </p:nvSpPr>
          <p:spPr>
            <a:xfrm>
              <a:off x="4488401" y="3921979"/>
              <a:ext cx="1676901" cy="1618700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  <a:gd name="connsiteX0" fmla="*/ 0 w 1676900"/>
                <a:gd name="connsiteY0" fmla="*/ 35509 h 908486"/>
                <a:gd name="connsiteX1" fmla="*/ 1659145 w 1676900"/>
                <a:gd name="connsiteY1" fmla="*/ 0 h 908486"/>
                <a:gd name="connsiteX2" fmla="*/ 1676900 w 1676900"/>
                <a:gd name="connsiteY2" fmla="*/ 855218 h 908486"/>
                <a:gd name="connsiteX3" fmla="*/ 0 w 1676900"/>
                <a:gd name="connsiteY3" fmla="*/ 908486 h 908486"/>
                <a:gd name="connsiteX4" fmla="*/ 0 w 1676900"/>
                <a:gd name="connsiteY4" fmla="*/ 35509 h 908486"/>
                <a:gd name="connsiteX0" fmla="*/ 0 w 1676900"/>
                <a:gd name="connsiteY0" fmla="*/ 35509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35509 h 855218"/>
                <a:gd name="connsiteX0" fmla="*/ 0 w 1676900"/>
                <a:gd name="connsiteY0" fmla="*/ 8876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8876 h 855218"/>
                <a:gd name="connsiteX0" fmla="*/ 8878 w 1685778"/>
                <a:gd name="connsiteY0" fmla="*/ 8876 h 855218"/>
                <a:gd name="connsiteX1" fmla="*/ 1668023 w 1685778"/>
                <a:gd name="connsiteY1" fmla="*/ 0 h 855218"/>
                <a:gd name="connsiteX2" fmla="*/ 1685778 w 1685778"/>
                <a:gd name="connsiteY2" fmla="*/ 855218 h 855218"/>
                <a:gd name="connsiteX3" fmla="*/ 0 w 1685778"/>
                <a:gd name="connsiteY3" fmla="*/ 153884 h 855218"/>
                <a:gd name="connsiteX4" fmla="*/ 8878 w 1685778"/>
                <a:gd name="connsiteY4" fmla="*/ 8876 h 855218"/>
                <a:gd name="connsiteX0" fmla="*/ 8878 w 1685778"/>
                <a:gd name="connsiteY0" fmla="*/ 26632 h 872974"/>
                <a:gd name="connsiteX1" fmla="*/ 1676901 w 1685778"/>
                <a:gd name="connsiteY1" fmla="*/ 0 h 872974"/>
                <a:gd name="connsiteX2" fmla="*/ 1685778 w 1685778"/>
                <a:gd name="connsiteY2" fmla="*/ 872974 h 872974"/>
                <a:gd name="connsiteX3" fmla="*/ 0 w 1685778"/>
                <a:gd name="connsiteY3" fmla="*/ 171640 h 872974"/>
                <a:gd name="connsiteX4" fmla="*/ 8878 w 1685778"/>
                <a:gd name="connsiteY4" fmla="*/ 26632 h 872974"/>
                <a:gd name="connsiteX0" fmla="*/ 8878 w 1694655"/>
                <a:gd name="connsiteY0" fmla="*/ 26632 h 801953"/>
                <a:gd name="connsiteX1" fmla="*/ 1676901 w 1694655"/>
                <a:gd name="connsiteY1" fmla="*/ 0 h 801953"/>
                <a:gd name="connsiteX2" fmla="*/ 1694655 w 1694655"/>
                <a:gd name="connsiteY2" fmla="*/ 801953 h 801953"/>
                <a:gd name="connsiteX3" fmla="*/ 0 w 1694655"/>
                <a:gd name="connsiteY3" fmla="*/ 171640 h 801953"/>
                <a:gd name="connsiteX4" fmla="*/ 8878 w 1694655"/>
                <a:gd name="connsiteY4" fmla="*/ 26632 h 801953"/>
                <a:gd name="connsiteX0" fmla="*/ 8878 w 1721288"/>
                <a:gd name="connsiteY0" fmla="*/ 26632 h 872974"/>
                <a:gd name="connsiteX1" fmla="*/ 1676901 w 1721288"/>
                <a:gd name="connsiteY1" fmla="*/ 0 h 872974"/>
                <a:gd name="connsiteX2" fmla="*/ 1721288 w 1721288"/>
                <a:gd name="connsiteY2" fmla="*/ 872974 h 872974"/>
                <a:gd name="connsiteX3" fmla="*/ 0 w 1721288"/>
                <a:gd name="connsiteY3" fmla="*/ 171640 h 872974"/>
                <a:gd name="connsiteX4" fmla="*/ 8878 w 1721288"/>
                <a:gd name="connsiteY4" fmla="*/ 26632 h 872974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76900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68023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997262"/>
                <a:gd name="connsiteX1" fmla="*/ 1676901 w 1676901"/>
                <a:gd name="connsiteY1" fmla="*/ 0 h 997262"/>
                <a:gd name="connsiteX2" fmla="*/ 1641390 w 1676901"/>
                <a:gd name="connsiteY2" fmla="*/ 997262 h 997262"/>
                <a:gd name="connsiteX3" fmla="*/ 0 w 1676901"/>
                <a:gd name="connsiteY3" fmla="*/ 171640 h 997262"/>
                <a:gd name="connsiteX4" fmla="*/ 8878 w 1676901"/>
                <a:gd name="connsiteY4" fmla="*/ 26632 h 997262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50267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35118"/>
                <a:gd name="connsiteX1" fmla="*/ 1676901 w 1676901"/>
                <a:gd name="connsiteY1" fmla="*/ 0 h 935118"/>
                <a:gd name="connsiteX2" fmla="*/ 1668023 w 1676901"/>
                <a:gd name="connsiteY2" fmla="*/ 935118 h 935118"/>
                <a:gd name="connsiteX3" fmla="*/ 0 w 1676901"/>
                <a:gd name="connsiteY3" fmla="*/ 171640 h 935118"/>
                <a:gd name="connsiteX4" fmla="*/ 8878 w 1676901"/>
                <a:gd name="connsiteY4" fmla="*/ 26632 h 935118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59145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68023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642156"/>
                <a:gd name="connsiteX1" fmla="*/ 1676901 w 1676901"/>
                <a:gd name="connsiteY1" fmla="*/ 0 h 642156"/>
                <a:gd name="connsiteX2" fmla="*/ 1659145 w 1676901"/>
                <a:gd name="connsiteY2" fmla="*/ 642156 h 642156"/>
                <a:gd name="connsiteX3" fmla="*/ 0 w 1676901"/>
                <a:gd name="connsiteY3" fmla="*/ 171640 h 642156"/>
                <a:gd name="connsiteX4" fmla="*/ 8878 w 1676901"/>
                <a:gd name="connsiteY4" fmla="*/ 26632 h 64215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59145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72975"/>
                <a:gd name="connsiteX1" fmla="*/ 1676901 w 1676901"/>
                <a:gd name="connsiteY1" fmla="*/ 0 h 872975"/>
                <a:gd name="connsiteX2" fmla="*/ 1668022 w 1676901"/>
                <a:gd name="connsiteY2" fmla="*/ 872975 h 872975"/>
                <a:gd name="connsiteX3" fmla="*/ 0 w 1676901"/>
                <a:gd name="connsiteY3" fmla="*/ 171640 h 872975"/>
                <a:gd name="connsiteX4" fmla="*/ 8878 w 1676901"/>
                <a:gd name="connsiteY4" fmla="*/ 26632 h 872975"/>
                <a:gd name="connsiteX0" fmla="*/ 0 w 1676901"/>
                <a:gd name="connsiteY0" fmla="*/ 0 h 1618700"/>
                <a:gd name="connsiteX1" fmla="*/ 1676901 w 1676901"/>
                <a:gd name="connsiteY1" fmla="*/ 745725 h 1618700"/>
                <a:gd name="connsiteX2" fmla="*/ 1668022 w 1676901"/>
                <a:gd name="connsiteY2" fmla="*/ 1618700 h 1618700"/>
                <a:gd name="connsiteX3" fmla="*/ 0 w 1676901"/>
                <a:gd name="connsiteY3" fmla="*/ 917365 h 1618700"/>
                <a:gd name="connsiteX4" fmla="*/ 0 w 1676901"/>
                <a:gd name="connsiteY4" fmla="*/ 0 h 1618700"/>
                <a:gd name="connsiteX0" fmla="*/ 0 w 1676901"/>
                <a:gd name="connsiteY0" fmla="*/ 0 h 1618700"/>
                <a:gd name="connsiteX1" fmla="*/ 1676901 w 1676901"/>
                <a:gd name="connsiteY1" fmla="*/ 745725 h 1618700"/>
                <a:gd name="connsiteX2" fmla="*/ 1668022 w 1676901"/>
                <a:gd name="connsiteY2" fmla="*/ 1618700 h 1618700"/>
                <a:gd name="connsiteX3" fmla="*/ 0 w 1676901"/>
                <a:gd name="connsiteY3" fmla="*/ 100620 h 1618700"/>
                <a:gd name="connsiteX4" fmla="*/ 0 w 1676901"/>
                <a:gd name="connsiteY4" fmla="*/ 0 h 161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01" h="1618700">
                  <a:moveTo>
                    <a:pt x="0" y="0"/>
                  </a:moveTo>
                  <a:lnTo>
                    <a:pt x="1676901" y="745725"/>
                  </a:lnTo>
                  <a:cubicBezTo>
                    <a:pt x="1676901" y="1030798"/>
                    <a:pt x="1668022" y="1333627"/>
                    <a:pt x="1668022" y="1618700"/>
                  </a:cubicBezTo>
                  <a:lnTo>
                    <a:pt x="0" y="10062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35000">
                  <a:srgbClr val="80DBE4">
                    <a:alpha val="0"/>
                  </a:srgbClr>
                </a:gs>
                <a:gs pos="80000">
                  <a:srgbClr val="80DBE4">
                    <a:alpha val="85000"/>
                  </a:srgbClr>
                </a:gs>
              </a:gsLst>
              <a:lin ang="6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8" name="Rectangle 4">
              <a:extLst>
                <a:ext uri="{FF2B5EF4-FFF2-40B4-BE49-F238E27FC236}">
                  <a16:creationId xmlns:a16="http://schemas.microsoft.com/office/drawing/2014/main" xmlns="" id="{D8BF0AE3-CDEB-4788-9481-2F13FE7F7608}"/>
                </a:ext>
              </a:extLst>
            </p:cNvPr>
            <p:cNvSpPr/>
            <p:nvPr/>
          </p:nvSpPr>
          <p:spPr>
            <a:xfrm>
              <a:off x="4479520" y="3731342"/>
              <a:ext cx="1676901" cy="864097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  <a:gd name="connsiteX0" fmla="*/ 0 w 1676900"/>
                <a:gd name="connsiteY0" fmla="*/ 35509 h 908486"/>
                <a:gd name="connsiteX1" fmla="*/ 1659145 w 1676900"/>
                <a:gd name="connsiteY1" fmla="*/ 0 h 908486"/>
                <a:gd name="connsiteX2" fmla="*/ 1676900 w 1676900"/>
                <a:gd name="connsiteY2" fmla="*/ 855218 h 908486"/>
                <a:gd name="connsiteX3" fmla="*/ 0 w 1676900"/>
                <a:gd name="connsiteY3" fmla="*/ 908486 h 908486"/>
                <a:gd name="connsiteX4" fmla="*/ 0 w 1676900"/>
                <a:gd name="connsiteY4" fmla="*/ 35509 h 908486"/>
                <a:gd name="connsiteX0" fmla="*/ 0 w 1676900"/>
                <a:gd name="connsiteY0" fmla="*/ 35509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35509 h 855218"/>
                <a:gd name="connsiteX0" fmla="*/ 0 w 1676900"/>
                <a:gd name="connsiteY0" fmla="*/ 8876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8876 h 855218"/>
                <a:gd name="connsiteX0" fmla="*/ 8878 w 1685778"/>
                <a:gd name="connsiteY0" fmla="*/ 8876 h 855218"/>
                <a:gd name="connsiteX1" fmla="*/ 1668023 w 1685778"/>
                <a:gd name="connsiteY1" fmla="*/ 0 h 855218"/>
                <a:gd name="connsiteX2" fmla="*/ 1685778 w 1685778"/>
                <a:gd name="connsiteY2" fmla="*/ 855218 h 855218"/>
                <a:gd name="connsiteX3" fmla="*/ 0 w 1685778"/>
                <a:gd name="connsiteY3" fmla="*/ 153884 h 855218"/>
                <a:gd name="connsiteX4" fmla="*/ 8878 w 1685778"/>
                <a:gd name="connsiteY4" fmla="*/ 8876 h 855218"/>
                <a:gd name="connsiteX0" fmla="*/ 8878 w 1685778"/>
                <a:gd name="connsiteY0" fmla="*/ 26632 h 872974"/>
                <a:gd name="connsiteX1" fmla="*/ 1676901 w 1685778"/>
                <a:gd name="connsiteY1" fmla="*/ 0 h 872974"/>
                <a:gd name="connsiteX2" fmla="*/ 1685778 w 1685778"/>
                <a:gd name="connsiteY2" fmla="*/ 872974 h 872974"/>
                <a:gd name="connsiteX3" fmla="*/ 0 w 1685778"/>
                <a:gd name="connsiteY3" fmla="*/ 171640 h 872974"/>
                <a:gd name="connsiteX4" fmla="*/ 8878 w 1685778"/>
                <a:gd name="connsiteY4" fmla="*/ 26632 h 872974"/>
                <a:gd name="connsiteX0" fmla="*/ 8878 w 1694655"/>
                <a:gd name="connsiteY0" fmla="*/ 26632 h 801953"/>
                <a:gd name="connsiteX1" fmla="*/ 1676901 w 1694655"/>
                <a:gd name="connsiteY1" fmla="*/ 0 h 801953"/>
                <a:gd name="connsiteX2" fmla="*/ 1694655 w 1694655"/>
                <a:gd name="connsiteY2" fmla="*/ 801953 h 801953"/>
                <a:gd name="connsiteX3" fmla="*/ 0 w 1694655"/>
                <a:gd name="connsiteY3" fmla="*/ 171640 h 801953"/>
                <a:gd name="connsiteX4" fmla="*/ 8878 w 1694655"/>
                <a:gd name="connsiteY4" fmla="*/ 26632 h 801953"/>
                <a:gd name="connsiteX0" fmla="*/ 8878 w 1721288"/>
                <a:gd name="connsiteY0" fmla="*/ 26632 h 872974"/>
                <a:gd name="connsiteX1" fmla="*/ 1676901 w 1721288"/>
                <a:gd name="connsiteY1" fmla="*/ 0 h 872974"/>
                <a:gd name="connsiteX2" fmla="*/ 1721288 w 1721288"/>
                <a:gd name="connsiteY2" fmla="*/ 872974 h 872974"/>
                <a:gd name="connsiteX3" fmla="*/ 0 w 1721288"/>
                <a:gd name="connsiteY3" fmla="*/ 171640 h 872974"/>
                <a:gd name="connsiteX4" fmla="*/ 8878 w 1721288"/>
                <a:gd name="connsiteY4" fmla="*/ 26632 h 872974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76900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68023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01" h="864097">
                  <a:moveTo>
                    <a:pt x="8878" y="26632"/>
                  </a:moveTo>
                  <a:lnTo>
                    <a:pt x="1676901" y="0"/>
                  </a:lnTo>
                  <a:cubicBezTo>
                    <a:pt x="1676901" y="285073"/>
                    <a:pt x="1659145" y="579024"/>
                    <a:pt x="1659145" y="864097"/>
                  </a:cubicBezTo>
                  <a:lnTo>
                    <a:pt x="0" y="171640"/>
                  </a:lnTo>
                  <a:lnTo>
                    <a:pt x="8878" y="26632"/>
                  </a:lnTo>
                  <a:close/>
                </a:path>
              </a:pathLst>
            </a:custGeom>
            <a:gradFill flip="none" rotWithShape="1">
              <a:gsLst>
                <a:gs pos="50000">
                  <a:srgbClr val="80DBE4">
                    <a:alpha val="0"/>
                  </a:srgbClr>
                </a:gs>
                <a:gs pos="80000">
                  <a:srgbClr val="80DBE4">
                    <a:alpha val="85000"/>
                  </a:srgbClr>
                </a:gs>
              </a:gsLst>
              <a:lin ang="6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9" name="Rectangle 14">
              <a:extLst>
                <a:ext uri="{FF2B5EF4-FFF2-40B4-BE49-F238E27FC236}">
                  <a16:creationId xmlns:a16="http://schemas.microsoft.com/office/drawing/2014/main" xmlns="" id="{AF71FA47-956A-4CAF-A114-C299B703B636}"/>
                </a:ext>
              </a:extLst>
            </p:cNvPr>
            <p:cNvSpPr/>
            <p:nvPr/>
          </p:nvSpPr>
          <p:spPr>
            <a:xfrm rot="10800000">
              <a:off x="6144963" y="1844824"/>
              <a:ext cx="4451434" cy="864096"/>
            </a:xfrm>
            <a:prstGeom prst="rect">
              <a:avLst/>
            </a:prstGeom>
            <a:solidFill>
              <a:srgbClr val="80DBE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0" name="Rectangle 4">
              <a:extLst>
                <a:ext uri="{FF2B5EF4-FFF2-40B4-BE49-F238E27FC236}">
                  <a16:creationId xmlns:a16="http://schemas.microsoft.com/office/drawing/2014/main" xmlns="" id="{A775C0AC-1774-4DCE-94E4-F229336FCDD0}"/>
                </a:ext>
              </a:extLst>
            </p:cNvPr>
            <p:cNvSpPr/>
            <p:nvPr/>
          </p:nvSpPr>
          <p:spPr>
            <a:xfrm>
              <a:off x="4485442" y="1837871"/>
              <a:ext cx="1670406" cy="1829838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68022"/>
                <a:gd name="connsiteY0" fmla="*/ 1713390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13390 h 1849518"/>
                <a:gd name="connsiteX0" fmla="*/ 0 w 1668022"/>
                <a:gd name="connsiteY0" fmla="*/ 1713390 h 1787374"/>
                <a:gd name="connsiteX1" fmla="*/ 1650267 w 1668022"/>
                <a:gd name="connsiteY1" fmla="*/ 0 h 1787374"/>
                <a:gd name="connsiteX2" fmla="*/ 1668022 w 1668022"/>
                <a:gd name="connsiteY2" fmla="*/ 855218 h 1787374"/>
                <a:gd name="connsiteX3" fmla="*/ 26633 w 1668022"/>
                <a:gd name="connsiteY3" fmla="*/ 1787374 h 1787374"/>
                <a:gd name="connsiteX4" fmla="*/ 0 w 1668022"/>
                <a:gd name="connsiteY4" fmla="*/ 1713390 h 1787374"/>
                <a:gd name="connsiteX0" fmla="*/ 0 w 1668022"/>
                <a:gd name="connsiteY0" fmla="*/ 1713390 h 1805129"/>
                <a:gd name="connsiteX1" fmla="*/ 1650267 w 1668022"/>
                <a:gd name="connsiteY1" fmla="*/ 0 h 1805129"/>
                <a:gd name="connsiteX2" fmla="*/ 1668022 w 1668022"/>
                <a:gd name="connsiteY2" fmla="*/ 855218 h 1805129"/>
                <a:gd name="connsiteX3" fmla="*/ 35511 w 1668022"/>
                <a:gd name="connsiteY3" fmla="*/ 1805129 h 1805129"/>
                <a:gd name="connsiteX4" fmla="*/ 0 w 1668022"/>
                <a:gd name="connsiteY4" fmla="*/ 1713390 h 1805129"/>
                <a:gd name="connsiteX0" fmla="*/ 0 w 1668022"/>
                <a:gd name="connsiteY0" fmla="*/ 1713390 h 1822885"/>
                <a:gd name="connsiteX1" fmla="*/ 1650267 w 1668022"/>
                <a:gd name="connsiteY1" fmla="*/ 0 h 1822885"/>
                <a:gd name="connsiteX2" fmla="*/ 1668022 w 1668022"/>
                <a:gd name="connsiteY2" fmla="*/ 855218 h 1822885"/>
                <a:gd name="connsiteX3" fmla="*/ 35511 w 1668022"/>
                <a:gd name="connsiteY3" fmla="*/ 1822885 h 1822885"/>
                <a:gd name="connsiteX4" fmla="*/ 0 w 1668022"/>
                <a:gd name="connsiteY4" fmla="*/ 1713390 h 1822885"/>
                <a:gd name="connsiteX0" fmla="*/ 0 w 1668022"/>
                <a:gd name="connsiteY0" fmla="*/ 1720343 h 1829838"/>
                <a:gd name="connsiteX1" fmla="*/ 1660710 w 1668022"/>
                <a:gd name="connsiteY1" fmla="*/ 0 h 1829838"/>
                <a:gd name="connsiteX2" fmla="*/ 1668022 w 1668022"/>
                <a:gd name="connsiteY2" fmla="*/ 862171 h 1829838"/>
                <a:gd name="connsiteX3" fmla="*/ 35511 w 1668022"/>
                <a:gd name="connsiteY3" fmla="*/ 1829838 h 1829838"/>
                <a:gd name="connsiteX4" fmla="*/ 0 w 1668022"/>
                <a:gd name="connsiteY4" fmla="*/ 1720343 h 1829838"/>
                <a:gd name="connsiteX0" fmla="*/ 0 w 1670406"/>
                <a:gd name="connsiteY0" fmla="*/ 1720343 h 1829838"/>
                <a:gd name="connsiteX1" fmla="*/ 1669865 w 1670406"/>
                <a:gd name="connsiteY1" fmla="*/ 0 h 1829838"/>
                <a:gd name="connsiteX2" fmla="*/ 1668022 w 1670406"/>
                <a:gd name="connsiteY2" fmla="*/ 862171 h 1829838"/>
                <a:gd name="connsiteX3" fmla="*/ 35511 w 1670406"/>
                <a:gd name="connsiteY3" fmla="*/ 1829838 h 1829838"/>
                <a:gd name="connsiteX4" fmla="*/ 0 w 1670406"/>
                <a:gd name="connsiteY4" fmla="*/ 1720343 h 182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0406" h="1829838">
                  <a:moveTo>
                    <a:pt x="0" y="1720343"/>
                  </a:moveTo>
                  <a:lnTo>
                    <a:pt x="1669865" y="0"/>
                  </a:lnTo>
                  <a:cubicBezTo>
                    <a:pt x="1672302" y="287390"/>
                    <a:pt x="1665585" y="574781"/>
                    <a:pt x="1668022" y="862171"/>
                  </a:cubicBezTo>
                  <a:lnTo>
                    <a:pt x="35511" y="1829838"/>
                  </a:lnTo>
                  <a:lnTo>
                    <a:pt x="0" y="1720343"/>
                  </a:lnTo>
                  <a:close/>
                </a:path>
              </a:pathLst>
            </a:custGeom>
            <a:gradFill flip="none" rotWithShape="1">
              <a:gsLst>
                <a:gs pos="35000">
                  <a:srgbClr val="80DBE4">
                    <a:alpha val="0"/>
                  </a:srgbClr>
                </a:gs>
                <a:gs pos="80000">
                  <a:srgbClr val="80DBE4">
                    <a:alpha val="85000"/>
                  </a:srgbClr>
                </a:gs>
              </a:gsLst>
              <a:lin ang="210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1" name="Rectangle 16">
              <a:extLst>
                <a:ext uri="{FF2B5EF4-FFF2-40B4-BE49-F238E27FC236}">
                  <a16:creationId xmlns:a16="http://schemas.microsoft.com/office/drawing/2014/main" xmlns="" id="{B17C6596-4449-45D0-A8DD-A3CCD8B40D09}"/>
                </a:ext>
              </a:extLst>
            </p:cNvPr>
            <p:cNvSpPr/>
            <p:nvPr/>
          </p:nvSpPr>
          <p:spPr>
            <a:xfrm rot="10800000">
              <a:off x="6144962" y="2787832"/>
              <a:ext cx="4451434" cy="864096"/>
            </a:xfrm>
            <a:prstGeom prst="rect">
              <a:avLst/>
            </a:prstGeom>
            <a:solidFill>
              <a:srgbClr val="80DBE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2" name="Rectangle 17">
              <a:extLst>
                <a:ext uri="{FF2B5EF4-FFF2-40B4-BE49-F238E27FC236}">
                  <a16:creationId xmlns:a16="http://schemas.microsoft.com/office/drawing/2014/main" xmlns="" id="{082C74A4-76BE-4D74-9A9A-FF8D2A8F395A}"/>
                </a:ext>
              </a:extLst>
            </p:cNvPr>
            <p:cNvSpPr/>
            <p:nvPr/>
          </p:nvSpPr>
          <p:spPr>
            <a:xfrm rot="10800000">
              <a:off x="6135715" y="3730840"/>
              <a:ext cx="4451434" cy="864096"/>
            </a:xfrm>
            <a:prstGeom prst="rect">
              <a:avLst/>
            </a:prstGeom>
            <a:solidFill>
              <a:srgbClr val="80DBE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3" name="Rectangle 18">
              <a:extLst>
                <a:ext uri="{FF2B5EF4-FFF2-40B4-BE49-F238E27FC236}">
                  <a16:creationId xmlns:a16="http://schemas.microsoft.com/office/drawing/2014/main" xmlns="" id="{E2A51602-A842-43F1-B385-F88135422369}"/>
                </a:ext>
              </a:extLst>
            </p:cNvPr>
            <p:cNvSpPr/>
            <p:nvPr/>
          </p:nvSpPr>
          <p:spPr>
            <a:xfrm rot="10800000">
              <a:off x="6135715" y="4673848"/>
              <a:ext cx="4451434" cy="864096"/>
            </a:xfrm>
            <a:prstGeom prst="rect">
              <a:avLst/>
            </a:prstGeom>
            <a:solidFill>
              <a:srgbClr val="80DBE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4" name="Rectangle 4">
              <a:extLst>
                <a:ext uri="{FF2B5EF4-FFF2-40B4-BE49-F238E27FC236}">
                  <a16:creationId xmlns:a16="http://schemas.microsoft.com/office/drawing/2014/main" xmlns="" id="{E0098728-CB34-4D0A-8D9B-1942EB5BB9AB}"/>
                </a:ext>
              </a:extLst>
            </p:cNvPr>
            <p:cNvSpPr/>
            <p:nvPr/>
          </p:nvSpPr>
          <p:spPr>
            <a:xfrm>
              <a:off x="4474601" y="2791036"/>
              <a:ext cx="1685778" cy="1002679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  <a:gd name="connsiteX0" fmla="*/ 0 w 1685778"/>
                <a:gd name="connsiteY0" fmla="*/ 905521 h 1002679"/>
                <a:gd name="connsiteX1" fmla="*/ 1678467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5778" h="1002679">
                  <a:moveTo>
                    <a:pt x="0" y="905521"/>
                  </a:moveTo>
                  <a:lnTo>
                    <a:pt x="1678467" y="0"/>
                  </a:lnTo>
                  <a:lnTo>
                    <a:pt x="1685778" y="855218"/>
                  </a:lnTo>
                  <a:lnTo>
                    <a:pt x="8878" y="908486"/>
                  </a:lnTo>
                  <a:cubicBezTo>
                    <a:pt x="8878" y="573106"/>
                    <a:pt x="0" y="1240901"/>
                    <a:pt x="0" y="905521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rgbClr val="80DBE4">
                    <a:alpha val="0"/>
                  </a:srgbClr>
                </a:gs>
                <a:gs pos="80000">
                  <a:srgbClr val="80DBE4">
                    <a:alpha val="85000"/>
                  </a:srgb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25" name="Group 20">
            <a:extLst>
              <a:ext uri="{FF2B5EF4-FFF2-40B4-BE49-F238E27FC236}">
                <a16:creationId xmlns:a16="http://schemas.microsoft.com/office/drawing/2014/main" xmlns="" id="{6C6F72C2-C658-4852-8FF6-375BB21DBF69}"/>
              </a:ext>
            </a:extLst>
          </p:cNvPr>
          <p:cNvGrpSpPr/>
          <p:nvPr/>
        </p:nvGrpSpPr>
        <p:grpSpPr>
          <a:xfrm>
            <a:off x="7944259" y="2146921"/>
            <a:ext cx="3434935" cy="677510"/>
            <a:chOff x="6417575" y="2011204"/>
            <a:chExt cx="2232250" cy="648844"/>
          </a:xfrm>
        </p:grpSpPr>
        <p:sp>
          <p:nvSpPr>
            <p:cNvPr id="26" name="TextBox 21">
              <a:extLst>
                <a:ext uri="{FF2B5EF4-FFF2-40B4-BE49-F238E27FC236}">
                  <a16:creationId xmlns:a16="http://schemas.microsoft.com/office/drawing/2014/main" xmlns="" id="{F4CBB354-A388-49DF-A0D5-D49D8180D48C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altLang="ko-KR" sz="1200" dirty="0">
                  <a:solidFill>
                    <a:prstClr val="white"/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7" name="TextBox 22">
              <a:extLst>
                <a:ext uri="{FF2B5EF4-FFF2-40B4-BE49-F238E27FC236}">
                  <a16:creationId xmlns:a16="http://schemas.microsoft.com/office/drawing/2014/main" xmlns="" id="{652E2A65-2811-4BF3-BA06-040AC2A98C24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altLang="ko-KR" sz="1200" b="1" dirty="0">
                  <a:solidFill>
                    <a:prstClr val="white"/>
                  </a:solidFill>
                  <a:latin typeface="Arial"/>
                  <a:ea typeface="Arial Unicode MS"/>
                </a:rPr>
                <a:t>Add Contents Title</a:t>
              </a:r>
              <a:endParaRPr lang="ko-KR" altLang="en-US" sz="1200" b="1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28" name="Group 23">
            <a:extLst>
              <a:ext uri="{FF2B5EF4-FFF2-40B4-BE49-F238E27FC236}">
                <a16:creationId xmlns:a16="http://schemas.microsoft.com/office/drawing/2014/main" xmlns="" id="{418976A3-78AD-4F2A-A944-E61E98E5421B}"/>
              </a:ext>
            </a:extLst>
          </p:cNvPr>
          <p:cNvGrpSpPr/>
          <p:nvPr/>
        </p:nvGrpSpPr>
        <p:grpSpPr>
          <a:xfrm>
            <a:off x="7944260" y="3098071"/>
            <a:ext cx="3434935" cy="677510"/>
            <a:chOff x="6417575" y="2011204"/>
            <a:chExt cx="2232250" cy="648844"/>
          </a:xfrm>
        </p:grpSpPr>
        <p:sp>
          <p:nvSpPr>
            <p:cNvPr id="29" name="TextBox 24">
              <a:extLst>
                <a:ext uri="{FF2B5EF4-FFF2-40B4-BE49-F238E27FC236}">
                  <a16:creationId xmlns:a16="http://schemas.microsoft.com/office/drawing/2014/main" xmlns="" id="{82D49CC5-87B1-4053-B70E-9B863543E147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altLang="ko-KR" sz="1200" dirty="0">
                  <a:solidFill>
                    <a:prstClr val="white"/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30" name="TextBox 25">
              <a:extLst>
                <a:ext uri="{FF2B5EF4-FFF2-40B4-BE49-F238E27FC236}">
                  <a16:creationId xmlns:a16="http://schemas.microsoft.com/office/drawing/2014/main" xmlns="" id="{F6BE7407-28F7-40BA-872E-0FD0314D5F0F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altLang="ko-KR" sz="1200" b="1" dirty="0">
                  <a:solidFill>
                    <a:prstClr val="white"/>
                  </a:solidFill>
                  <a:latin typeface="Arial"/>
                  <a:ea typeface="Arial Unicode MS"/>
                </a:rPr>
                <a:t>Add Contents Title</a:t>
              </a:r>
              <a:endParaRPr lang="ko-KR" altLang="en-US" sz="1200" b="1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31" name="Group 26">
            <a:extLst>
              <a:ext uri="{FF2B5EF4-FFF2-40B4-BE49-F238E27FC236}">
                <a16:creationId xmlns:a16="http://schemas.microsoft.com/office/drawing/2014/main" xmlns="" id="{6C8D17F0-389E-4C8A-90CC-427FE21A4D8C}"/>
              </a:ext>
            </a:extLst>
          </p:cNvPr>
          <p:cNvGrpSpPr/>
          <p:nvPr/>
        </p:nvGrpSpPr>
        <p:grpSpPr>
          <a:xfrm>
            <a:off x="7944261" y="4040345"/>
            <a:ext cx="3434935" cy="677511"/>
            <a:chOff x="6417575" y="2011204"/>
            <a:chExt cx="2232250" cy="648845"/>
          </a:xfrm>
        </p:grpSpPr>
        <p:sp>
          <p:nvSpPr>
            <p:cNvPr id="32" name="TextBox 27">
              <a:extLst>
                <a:ext uri="{FF2B5EF4-FFF2-40B4-BE49-F238E27FC236}">
                  <a16:creationId xmlns:a16="http://schemas.microsoft.com/office/drawing/2014/main" xmlns="" id="{21C22DCD-4ED7-441C-AAB6-B248696DF21F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altLang="ko-KR" sz="1200" dirty="0">
                  <a:solidFill>
                    <a:prstClr val="white"/>
                  </a:solidFill>
                  <a:latin typeface="Arial"/>
                  <a:ea typeface="Arial Unicode MS"/>
                </a:rPr>
                <a:t>You can simply impress your audience and add a unique zing.</a:t>
              </a:r>
              <a:endParaRPr lang="ko-KR" altLang="en-US" sz="1200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33" name="TextBox 28">
              <a:extLst>
                <a:ext uri="{FF2B5EF4-FFF2-40B4-BE49-F238E27FC236}">
                  <a16:creationId xmlns:a16="http://schemas.microsoft.com/office/drawing/2014/main" xmlns="" id="{B3CA22B2-A914-4A7A-8998-656009ED95C9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altLang="ko-KR" sz="1200" b="1" dirty="0">
                  <a:solidFill>
                    <a:prstClr val="white"/>
                  </a:solidFill>
                  <a:latin typeface="Arial"/>
                  <a:ea typeface="Arial Unicode MS"/>
                </a:rPr>
                <a:t>Add Contents Title</a:t>
              </a:r>
              <a:endParaRPr lang="ko-KR" altLang="en-US" sz="1200" b="1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34" name="Group 29">
            <a:extLst>
              <a:ext uri="{FF2B5EF4-FFF2-40B4-BE49-F238E27FC236}">
                <a16:creationId xmlns:a16="http://schemas.microsoft.com/office/drawing/2014/main" xmlns="" id="{D4922D11-1DE9-4AC9-A310-83F2D9D25F14}"/>
              </a:ext>
            </a:extLst>
          </p:cNvPr>
          <p:cNvGrpSpPr/>
          <p:nvPr/>
        </p:nvGrpSpPr>
        <p:grpSpPr>
          <a:xfrm>
            <a:off x="7944262" y="4982615"/>
            <a:ext cx="3434935" cy="677510"/>
            <a:chOff x="6417575" y="2011204"/>
            <a:chExt cx="2232250" cy="648844"/>
          </a:xfrm>
        </p:grpSpPr>
        <p:sp>
          <p:nvSpPr>
            <p:cNvPr id="35" name="TextBox 30">
              <a:extLst>
                <a:ext uri="{FF2B5EF4-FFF2-40B4-BE49-F238E27FC236}">
                  <a16:creationId xmlns:a16="http://schemas.microsoft.com/office/drawing/2014/main" xmlns="" id="{1F374377-EFFC-4A18-A1A2-3CAEA4D1B61C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altLang="ko-KR" sz="1200" dirty="0">
                  <a:solidFill>
                    <a:prstClr val="white"/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36" name="TextBox 31">
              <a:extLst>
                <a:ext uri="{FF2B5EF4-FFF2-40B4-BE49-F238E27FC236}">
                  <a16:creationId xmlns:a16="http://schemas.microsoft.com/office/drawing/2014/main" xmlns="" id="{75E5582C-9292-460D-A0CB-3580A04B6EDD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altLang="ko-KR" sz="1200" b="1" dirty="0">
                  <a:solidFill>
                    <a:prstClr val="white"/>
                  </a:solidFill>
                  <a:latin typeface="Arial"/>
                  <a:ea typeface="Arial Unicode MS"/>
                </a:rPr>
                <a:t>Add Contents Title</a:t>
              </a:r>
              <a:endParaRPr lang="ko-KR" altLang="en-US" sz="1200" b="1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37" name="Group 32">
            <a:extLst>
              <a:ext uri="{FF2B5EF4-FFF2-40B4-BE49-F238E27FC236}">
                <a16:creationId xmlns:a16="http://schemas.microsoft.com/office/drawing/2014/main" xmlns="" id="{7F0DC13B-907A-4C44-B50A-8F3844B7AA5F}"/>
              </a:ext>
            </a:extLst>
          </p:cNvPr>
          <p:cNvGrpSpPr/>
          <p:nvPr/>
        </p:nvGrpSpPr>
        <p:grpSpPr>
          <a:xfrm>
            <a:off x="796352" y="2167533"/>
            <a:ext cx="3376706" cy="677510"/>
            <a:chOff x="6417575" y="2011204"/>
            <a:chExt cx="2232250" cy="648844"/>
          </a:xfrm>
        </p:grpSpPr>
        <p:sp>
          <p:nvSpPr>
            <p:cNvPr id="38" name="TextBox 33">
              <a:extLst>
                <a:ext uri="{FF2B5EF4-FFF2-40B4-BE49-F238E27FC236}">
                  <a16:creationId xmlns:a16="http://schemas.microsoft.com/office/drawing/2014/main" xmlns="" id="{2A6F509E-3C6E-4092-898A-B4F4157255CF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86"/>
              <a:r>
                <a:rPr lang="en-US" altLang="ko-KR" sz="1200" dirty="0">
                  <a:solidFill>
                    <a:prstClr val="white"/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39" name="TextBox 34">
              <a:extLst>
                <a:ext uri="{FF2B5EF4-FFF2-40B4-BE49-F238E27FC236}">
                  <a16:creationId xmlns:a16="http://schemas.microsoft.com/office/drawing/2014/main" xmlns="" id="{78B5D8A3-E7F3-4A9D-B7FF-2A40CFFDAFA5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86"/>
              <a:r>
                <a:rPr lang="en-US" altLang="ko-KR" sz="1200" b="1" dirty="0">
                  <a:solidFill>
                    <a:prstClr val="white"/>
                  </a:solidFill>
                  <a:latin typeface="Arial"/>
                  <a:ea typeface="Arial Unicode MS"/>
                </a:rPr>
                <a:t>Add Contents Title</a:t>
              </a:r>
              <a:endParaRPr lang="ko-KR" altLang="en-US" sz="1200" b="1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40" name="Group 35">
            <a:extLst>
              <a:ext uri="{FF2B5EF4-FFF2-40B4-BE49-F238E27FC236}">
                <a16:creationId xmlns:a16="http://schemas.microsoft.com/office/drawing/2014/main" xmlns="" id="{504322D9-AF27-486E-94A8-CEDB73C1B6B3}"/>
              </a:ext>
            </a:extLst>
          </p:cNvPr>
          <p:cNvGrpSpPr/>
          <p:nvPr/>
        </p:nvGrpSpPr>
        <p:grpSpPr>
          <a:xfrm>
            <a:off x="801836" y="3115827"/>
            <a:ext cx="3376706" cy="677510"/>
            <a:chOff x="6417575" y="2011204"/>
            <a:chExt cx="2232250" cy="648844"/>
          </a:xfrm>
        </p:grpSpPr>
        <p:sp>
          <p:nvSpPr>
            <p:cNvPr id="41" name="TextBox 36">
              <a:extLst>
                <a:ext uri="{FF2B5EF4-FFF2-40B4-BE49-F238E27FC236}">
                  <a16:creationId xmlns:a16="http://schemas.microsoft.com/office/drawing/2014/main" xmlns="" id="{F447529D-74CB-4A93-8915-32D3B86FDED1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86"/>
              <a:r>
                <a:rPr lang="en-US" altLang="ko-KR" sz="1200" dirty="0">
                  <a:solidFill>
                    <a:prstClr val="white"/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42" name="TextBox 37">
              <a:extLst>
                <a:ext uri="{FF2B5EF4-FFF2-40B4-BE49-F238E27FC236}">
                  <a16:creationId xmlns:a16="http://schemas.microsoft.com/office/drawing/2014/main" xmlns="" id="{E43BAF79-2D75-4D22-9AEF-BB95C8680B9E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86"/>
              <a:r>
                <a:rPr lang="en-US" altLang="ko-KR" sz="1200" b="1" dirty="0">
                  <a:solidFill>
                    <a:prstClr val="white"/>
                  </a:solidFill>
                  <a:latin typeface="Arial"/>
                  <a:ea typeface="Arial Unicode MS"/>
                </a:rPr>
                <a:t>Add Contents Title</a:t>
              </a:r>
              <a:endParaRPr lang="ko-KR" altLang="en-US" sz="1200" b="1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43" name="Group 38">
            <a:extLst>
              <a:ext uri="{FF2B5EF4-FFF2-40B4-BE49-F238E27FC236}">
                <a16:creationId xmlns:a16="http://schemas.microsoft.com/office/drawing/2014/main" xmlns="" id="{A70580C2-5864-4F34-90C1-3AEF4CCBB1EA}"/>
              </a:ext>
            </a:extLst>
          </p:cNvPr>
          <p:cNvGrpSpPr/>
          <p:nvPr/>
        </p:nvGrpSpPr>
        <p:grpSpPr>
          <a:xfrm>
            <a:off x="807318" y="4055243"/>
            <a:ext cx="3376706" cy="677510"/>
            <a:chOff x="6417575" y="2011204"/>
            <a:chExt cx="2232250" cy="648844"/>
          </a:xfrm>
        </p:grpSpPr>
        <p:sp>
          <p:nvSpPr>
            <p:cNvPr id="44" name="TextBox 39">
              <a:extLst>
                <a:ext uri="{FF2B5EF4-FFF2-40B4-BE49-F238E27FC236}">
                  <a16:creationId xmlns:a16="http://schemas.microsoft.com/office/drawing/2014/main" xmlns="" id="{F4BE9C7A-CFB5-43C9-B40F-B2CBC36B5E0D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86"/>
              <a:r>
                <a:rPr lang="en-US" altLang="ko-KR" sz="1200" dirty="0">
                  <a:solidFill>
                    <a:prstClr val="white"/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45" name="TextBox 40">
              <a:extLst>
                <a:ext uri="{FF2B5EF4-FFF2-40B4-BE49-F238E27FC236}">
                  <a16:creationId xmlns:a16="http://schemas.microsoft.com/office/drawing/2014/main" xmlns="" id="{9D2285DD-BA56-43A9-92AA-8DBCB4FC811A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86"/>
              <a:r>
                <a:rPr lang="en-US" altLang="ko-KR" sz="1200" b="1" dirty="0">
                  <a:solidFill>
                    <a:prstClr val="white"/>
                  </a:solidFill>
                  <a:latin typeface="Arial"/>
                  <a:ea typeface="Arial Unicode MS"/>
                </a:rPr>
                <a:t>Add Contents Title</a:t>
              </a:r>
              <a:endParaRPr lang="ko-KR" altLang="en-US" sz="1200" b="1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46" name="Group 41">
            <a:extLst>
              <a:ext uri="{FF2B5EF4-FFF2-40B4-BE49-F238E27FC236}">
                <a16:creationId xmlns:a16="http://schemas.microsoft.com/office/drawing/2014/main" xmlns="" id="{0D2C2B58-9C5D-46F1-A91A-FC4802179631}"/>
              </a:ext>
            </a:extLst>
          </p:cNvPr>
          <p:cNvGrpSpPr/>
          <p:nvPr/>
        </p:nvGrpSpPr>
        <p:grpSpPr>
          <a:xfrm>
            <a:off x="812802" y="4994659"/>
            <a:ext cx="3376706" cy="677510"/>
            <a:chOff x="6417575" y="2011204"/>
            <a:chExt cx="2232250" cy="648844"/>
          </a:xfrm>
        </p:grpSpPr>
        <p:sp>
          <p:nvSpPr>
            <p:cNvPr id="47" name="TextBox 42">
              <a:extLst>
                <a:ext uri="{FF2B5EF4-FFF2-40B4-BE49-F238E27FC236}">
                  <a16:creationId xmlns:a16="http://schemas.microsoft.com/office/drawing/2014/main" xmlns="" id="{11961ADF-6ECE-4475-A09D-FD4A8DBEB83B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86"/>
              <a:r>
                <a:rPr lang="en-US" altLang="ko-KR" sz="1200" dirty="0">
                  <a:solidFill>
                    <a:prstClr val="white"/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48" name="TextBox 43">
              <a:extLst>
                <a:ext uri="{FF2B5EF4-FFF2-40B4-BE49-F238E27FC236}">
                  <a16:creationId xmlns:a16="http://schemas.microsoft.com/office/drawing/2014/main" xmlns="" id="{5C5F29B6-561B-44DC-9E9E-D548EC928904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86"/>
              <a:r>
                <a:rPr lang="en-US" altLang="ko-KR" sz="1200" b="1" dirty="0">
                  <a:solidFill>
                    <a:prstClr val="white"/>
                  </a:solidFill>
                  <a:latin typeface="Arial"/>
                  <a:ea typeface="Arial Unicode MS"/>
                </a:rPr>
                <a:t>Add Contents Title</a:t>
              </a:r>
              <a:endParaRPr lang="ko-KR" altLang="en-US" sz="1200" b="1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sp>
        <p:nvSpPr>
          <p:cNvPr id="54" name="TextBox 49">
            <a:extLst>
              <a:ext uri="{FF2B5EF4-FFF2-40B4-BE49-F238E27FC236}">
                <a16:creationId xmlns:a16="http://schemas.microsoft.com/office/drawing/2014/main" xmlns="" id="{F1FC6DB6-C261-4B6F-86A7-647C85295374}"/>
              </a:ext>
            </a:extLst>
          </p:cNvPr>
          <p:cNvSpPr txBox="1"/>
          <p:nvPr/>
        </p:nvSpPr>
        <p:spPr>
          <a:xfrm>
            <a:off x="5451960" y="3640446"/>
            <a:ext cx="1281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/>
            <a:r>
              <a:rPr lang="en-US" altLang="ko-KR" sz="1600" b="1" dirty="0">
                <a:solidFill>
                  <a:prstClr val="white"/>
                </a:solidFill>
                <a:latin typeface="Arial"/>
                <a:ea typeface="Arial Unicode MS"/>
              </a:rPr>
              <a:t>Contents</a:t>
            </a:r>
          </a:p>
          <a:p>
            <a:pPr algn="ctr" defTabSz="914286"/>
            <a:r>
              <a:rPr lang="en-US" altLang="ko-KR" sz="1600" b="1" dirty="0">
                <a:solidFill>
                  <a:prstClr val="white"/>
                </a:solidFill>
                <a:latin typeface="Arial"/>
                <a:ea typeface="Arial Unicode MS"/>
              </a:rPr>
              <a:t>Title</a:t>
            </a:r>
            <a:endParaRPr lang="ko-KR" altLang="en-US" sz="1600" b="1" dirty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55" name="TextBox 50">
            <a:extLst>
              <a:ext uri="{FF2B5EF4-FFF2-40B4-BE49-F238E27FC236}">
                <a16:creationId xmlns:a16="http://schemas.microsoft.com/office/drawing/2014/main" xmlns="" id="{F4B10DB5-C1ED-413A-8661-9E05D3824693}"/>
              </a:ext>
            </a:extLst>
          </p:cNvPr>
          <p:cNvSpPr txBox="1"/>
          <p:nvPr/>
        </p:nvSpPr>
        <p:spPr>
          <a:xfrm>
            <a:off x="4876592" y="1880552"/>
            <a:ext cx="2418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/>
            <a:r>
              <a:rPr lang="en-US" altLang="ko-KR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</a:rPr>
              <a:t>Add Contents</a:t>
            </a:r>
          </a:p>
          <a:p>
            <a:pPr algn="ctr" defTabSz="914286"/>
            <a:r>
              <a:rPr lang="en-US" altLang="ko-KR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</a:rPr>
              <a:t>Here</a:t>
            </a:r>
            <a:endParaRPr lang="ko-KR" altLang="en-US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</a:endParaRPr>
          </a:p>
        </p:txBody>
      </p:sp>
      <p:grpSp>
        <p:nvGrpSpPr>
          <p:cNvPr id="56" name="Group 51">
            <a:extLst>
              <a:ext uri="{FF2B5EF4-FFF2-40B4-BE49-F238E27FC236}">
                <a16:creationId xmlns:a16="http://schemas.microsoft.com/office/drawing/2014/main" xmlns="" id="{5B2E36F6-66BD-4FB0-AB34-040BBBDBCBC4}"/>
              </a:ext>
            </a:extLst>
          </p:cNvPr>
          <p:cNvGrpSpPr/>
          <p:nvPr/>
        </p:nvGrpSpPr>
        <p:grpSpPr>
          <a:xfrm>
            <a:off x="4960112" y="5230177"/>
            <a:ext cx="2251334" cy="853045"/>
            <a:chOff x="1579264" y="5496925"/>
            <a:chExt cx="2251334" cy="853045"/>
          </a:xfrm>
        </p:grpSpPr>
        <p:sp>
          <p:nvSpPr>
            <p:cNvPr id="57" name="TextBox 52">
              <a:extLst>
                <a:ext uri="{FF2B5EF4-FFF2-40B4-BE49-F238E27FC236}">
                  <a16:creationId xmlns:a16="http://schemas.microsoft.com/office/drawing/2014/main" xmlns="" id="{9909AC85-47D5-421D-8E94-C20D6CDB55F5}"/>
                </a:ext>
              </a:extLst>
            </p:cNvPr>
            <p:cNvSpPr txBox="1"/>
            <p:nvPr/>
          </p:nvSpPr>
          <p:spPr>
            <a:xfrm>
              <a:off x="1579265" y="5703639"/>
              <a:ext cx="22513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86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</a:rPr>
                <a:t>Get a modern PowerPoint  Presentation that is beautifully designed.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</a:endParaRPr>
            </a:p>
          </p:txBody>
        </p:sp>
        <p:sp>
          <p:nvSpPr>
            <p:cNvPr id="58" name="TextBox 53">
              <a:extLst>
                <a:ext uri="{FF2B5EF4-FFF2-40B4-BE49-F238E27FC236}">
                  <a16:creationId xmlns:a16="http://schemas.microsoft.com/office/drawing/2014/main" xmlns="" id="{AD1B9037-3941-4788-901E-CB7102E0AD32}"/>
                </a:ext>
              </a:extLst>
            </p:cNvPr>
            <p:cNvSpPr txBox="1"/>
            <p:nvPr/>
          </p:nvSpPr>
          <p:spPr>
            <a:xfrm>
              <a:off x="1579264" y="5496925"/>
              <a:ext cx="22513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86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</a:rPr>
                <a:t>Add Contents Title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</a:endParaRPr>
            </a:p>
          </p:txBody>
        </p:sp>
      </p:grpSp>
      <p:pic>
        <p:nvPicPr>
          <p:cNvPr id="59" name="Imagen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321" y="2938021"/>
            <a:ext cx="1750657" cy="175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7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Infographic Style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3" name="Donut 1">
            <a:extLst>
              <a:ext uri="{FF2B5EF4-FFF2-40B4-BE49-F238E27FC236}">
                <a16:creationId xmlns:a16="http://schemas.microsoft.com/office/drawing/2014/main" xmlns="" id="{26F7F299-2EA6-4284-B246-B316E702B232}"/>
              </a:ext>
            </a:extLst>
          </p:cNvPr>
          <p:cNvSpPr/>
          <p:nvPr/>
        </p:nvSpPr>
        <p:spPr>
          <a:xfrm>
            <a:off x="3917693" y="2538753"/>
            <a:ext cx="2799629" cy="2799629"/>
          </a:xfrm>
          <a:prstGeom prst="donut">
            <a:avLst>
              <a:gd name="adj" fmla="val 6673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4" name="그룹 12">
            <a:extLst>
              <a:ext uri="{FF2B5EF4-FFF2-40B4-BE49-F238E27FC236}">
                <a16:creationId xmlns:a16="http://schemas.microsoft.com/office/drawing/2014/main" xmlns="" id="{806E6426-D684-4024-9A02-6D2C21F81ECF}"/>
              </a:ext>
            </a:extLst>
          </p:cNvPr>
          <p:cNvGrpSpPr/>
          <p:nvPr/>
        </p:nvGrpSpPr>
        <p:grpSpPr>
          <a:xfrm>
            <a:off x="1151981" y="2272394"/>
            <a:ext cx="2418299" cy="2643081"/>
            <a:chOff x="1989012" y="2175681"/>
            <a:chExt cx="2165302" cy="26430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A57155ED-43D2-4913-8190-407AAF86EDB3}"/>
                </a:ext>
              </a:extLst>
            </p:cNvPr>
            <p:cNvSpPr txBox="1"/>
            <p:nvPr/>
          </p:nvSpPr>
          <p:spPr>
            <a:xfrm>
              <a:off x="1991544" y="2510438"/>
              <a:ext cx="216277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86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E0CAC98F-84CD-4F3E-B3C3-ACF0135CDA39}"/>
                </a:ext>
              </a:extLst>
            </p:cNvPr>
            <p:cNvSpPr txBox="1"/>
            <p:nvPr/>
          </p:nvSpPr>
          <p:spPr>
            <a:xfrm>
              <a:off x="1989012" y="2175681"/>
              <a:ext cx="21627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86"/>
              <a:r>
                <a:rPr lang="en-US" altLang="ko-KR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</a:rPr>
                <a:t>Contents _ Graph </a:t>
              </a:r>
              <a:endParaRPr lang="ko-KR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08065ED0-9DFA-46BB-A215-9CD51E18A300}"/>
              </a:ext>
            </a:extLst>
          </p:cNvPr>
          <p:cNvCxnSpPr>
            <a:cxnSpLocks/>
          </p:cNvCxnSpPr>
          <p:nvPr/>
        </p:nvCxnSpPr>
        <p:spPr>
          <a:xfrm>
            <a:off x="951049" y="2578577"/>
            <a:ext cx="2799629" cy="15225"/>
          </a:xfrm>
          <a:prstGeom prst="line">
            <a:avLst/>
          </a:prstGeom>
          <a:noFill/>
          <a:ln w="12700" cap="flat" cmpd="sng" algn="ctr">
            <a:solidFill>
              <a:srgbClr val="FE8B44"/>
            </a:solidFill>
            <a:prstDash val="solid"/>
            <a:miter lim="800000"/>
            <a:headEnd type="oval"/>
            <a:tailEnd type="none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EFD7B58B-5CB3-4645-990F-1263644D062C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3750678" y="2593802"/>
            <a:ext cx="577011" cy="354947"/>
          </a:xfrm>
          <a:prstGeom prst="line">
            <a:avLst/>
          </a:prstGeom>
          <a:noFill/>
          <a:ln w="12700" cap="flat" cmpd="sng" algn="ctr">
            <a:solidFill>
              <a:srgbClr val="FE8B44"/>
            </a:solidFill>
            <a:prstDash val="solid"/>
            <a:miter lim="800000"/>
          </a:ln>
          <a:effectLst/>
        </p:spPr>
      </p:cxnSp>
      <p:sp>
        <p:nvSpPr>
          <p:cNvPr id="10" name="Donut 66">
            <a:extLst>
              <a:ext uri="{FF2B5EF4-FFF2-40B4-BE49-F238E27FC236}">
                <a16:creationId xmlns:a16="http://schemas.microsoft.com/office/drawing/2014/main" xmlns="" id="{340A7AC8-CCA3-4B97-9CBD-7B77BE5AB7C3}"/>
              </a:ext>
            </a:extLst>
          </p:cNvPr>
          <p:cNvSpPr/>
          <p:nvPr/>
        </p:nvSpPr>
        <p:spPr>
          <a:xfrm>
            <a:off x="7397978" y="4116706"/>
            <a:ext cx="701030" cy="701030"/>
          </a:xfrm>
          <a:prstGeom prst="donut">
            <a:avLst>
              <a:gd name="adj" fmla="val 8736"/>
            </a:avLst>
          </a:prstGeom>
          <a:solidFill>
            <a:srgbClr val="80DB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F0F5E960-F5CC-4BDF-94DF-EC13FAF0CE36}"/>
              </a:ext>
            </a:extLst>
          </p:cNvPr>
          <p:cNvCxnSpPr>
            <a:cxnSpLocks/>
            <a:stCxn id="10" idx="6"/>
          </p:cNvCxnSpPr>
          <p:nvPr/>
        </p:nvCxnSpPr>
        <p:spPr>
          <a:xfrm>
            <a:off x="8099008" y="4467220"/>
            <a:ext cx="3142609" cy="4070"/>
          </a:xfrm>
          <a:prstGeom prst="line">
            <a:avLst/>
          </a:prstGeom>
          <a:noFill/>
          <a:ln w="12700" cap="flat" cmpd="sng" algn="ctr">
            <a:solidFill>
              <a:srgbClr val="80DBE4"/>
            </a:solidFill>
            <a:prstDash val="solid"/>
            <a:miter lim="800000"/>
            <a:tailEnd type="oval"/>
          </a:ln>
          <a:effectLst/>
        </p:spPr>
      </p:cxnSp>
      <p:grpSp>
        <p:nvGrpSpPr>
          <p:cNvPr id="12" name="그룹 2">
            <a:extLst>
              <a:ext uri="{FF2B5EF4-FFF2-40B4-BE49-F238E27FC236}">
                <a16:creationId xmlns:a16="http://schemas.microsoft.com/office/drawing/2014/main" xmlns="" id="{E09A42E9-132D-4042-B305-8767B25582D6}"/>
              </a:ext>
            </a:extLst>
          </p:cNvPr>
          <p:cNvGrpSpPr/>
          <p:nvPr/>
        </p:nvGrpSpPr>
        <p:grpSpPr>
          <a:xfrm>
            <a:off x="8189304" y="4161243"/>
            <a:ext cx="2996190" cy="758119"/>
            <a:chOff x="8736091" y="4094174"/>
            <a:chExt cx="2493362" cy="75811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8711410-C4C1-438A-9418-6F7B4D9B876F}"/>
                </a:ext>
              </a:extLst>
            </p:cNvPr>
            <p:cNvSpPr txBox="1"/>
            <p:nvPr/>
          </p:nvSpPr>
          <p:spPr>
            <a:xfrm>
              <a:off x="8744645" y="4390628"/>
              <a:ext cx="2484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86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EE9FE45-7D00-4CFB-8626-58379554D825}"/>
                </a:ext>
              </a:extLst>
            </p:cNvPr>
            <p:cNvSpPr txBox="1"/>
            <p:nvPr/>
          </p:nvSpPr>
          <p:spPr>
            <a:xfrm>
              <a:off x="8736091" y="4094174"/>
              <a:ext cx="2492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86"/>
              <a:r>
                <a:rPr lang="en-US" altLang="ko-KR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</a:rPr>
                <a:t>Contents _ Graph </a:t>
              </a:r>
              <a:endParaRPr lang="ko-KR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</a:endParaRPr>
            </a:p>
          </p:txBody>
        </p:sp>
      </p:grpSp>
      <p:sp>
        <p:nvSpPr>
          <p:cNvPr id="15" name="Donut 59">
            <a:extLst>
              <a:ext uri="{FF2B5EF4-FFF2-40B4-BE49-F238E27FC236}">
                <a16:creationId xmlns:a16="http://schemas.microsoft.com/office/drawing/2014/main" xmlns="" id="{B1E2F83F-CB9D-4DE0-AF13-31EFAF4873DD}"/>
              </a:ext>
            </a:extLst>
          </p:cNvPr>
          <p:cNvSpPr/>
          <p:nvPr/>
        </p:nvSpPr>
        <p:spPr>
          <a:xfrm>
            <a:off x="6395968" y="1817732"/>
            <a:ext cx="701030" cy="701030"/>
          </a:xfrm>
          <a:prstGeom prst="donut">
            <a:avLst>
              <a:gd name="adj" fmla="val 8736"/>
            </a:avLst>
          </a:prstGeom>
          <a:solidFill>
            <a:srgbClr val="39A5A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2A8CB13-03A0-49E6-B427-D426E4CE7BBD}"/>
              </a:ext>
            </a:extLst>
          </p:cNvPr>
          <p:cNvCxnSpPr>
            <a:cxnSpLocks/>
            <a:stCxn id="15" idx="6"/>
          </p:cNvCxnSpPr>
          <p:nvPr/>
        </p:nvCxnSpPr>
        <p:spPr>
          <a:xfrm>
            <a:off x="7096998" y="2168247"/>
            <a:ext cx="4144619" cy="0"/>
          </a:xfrm>
          <a:prstGeom prst="line">
            <a:avLst/>
          </a:prstGeom>
          <a:noFill/>
          <a:ln w="12700" cap="flat" cmpd="sng" algn="ctr">
            <a:solidFill>
              <a:srgbClr val="39A5AE"/>
            </a:solidFill>
            <a:prstDash val="solid"/>
            <a:miter lim="800000"/>
            <a:tailEnd type="oval"/>
          </a:ln>
          <a:effectLst/>
        </p:spPr>
      </p:cxnSp>
      <p:grpSp>
        <p:nvGrpSpPr>
          <p:cNvPr id="17" name="그룹 6">
            <a:extLst>
              <a:ext uri="{FF2B5EF4-FFF2-40B4-BE49-F238E27FC236}">
                <a16:creationId xmlns:a16="http://schemas.microsoft.com/office/drawing/2014/main" xmlns="" id="{4B325B65-67D9-4F90-9ED9-98D80453686C}"/>
              </a:ext>
            </a:extLst>
          </p:cNvPr>
          <p:cNvGrpSpPr/>
          <p:nvPr/>
        </p:nvGrpSpPr>
        <p:grpSpPr>
          <a:xfrm>
            <a:off x="7127318" y="1865918"/>
            <a:ext cx="4063349" cy="758119"/>
            <a:chOff x="8306211" y="1865918"/>
            <a:chExt cx="2909365" cy="75811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1E56D3BE-2024-40BC-9EF4-A3C425F872DD}"/>
                </a:ext>
              </a:extLst>
            </p:cNvPr>
            <p:cNvSpPr txBox="1"/>
            <p:nvPr/>
          </p:nvSpPr>
          <p:spPr>
            <a:xfrm>
              <a:off x="8315999" y="2162372"/>
              <a:ext cx="2899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86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2F82CB77-F121-4560-90CA-5AD7A8B8F408}"/>
                </a:ext>
              </a:extLst>
            </p:cNvPr>
            <p:cNvSpPr txBox="1"/>
            <p:nvPr/>
          </p:nvSpPr>
          <p:spPr>
            <a:xfrm>
              <a:off x="8306211" y="1865918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86"/>
              <a:r>
                <a:rPr lang="en-US" altLang="ko-KR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</a:rPr>
                <a:t>Contents _ Graph </a:t>
              </a:r>
              <a:endParaRPr lang="ko-KR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</a:endParaRPr>
            </a:p>
          </p:txBody>
        </p:sp>
      </p:grpSp>
      <p:sp>
        <p:nvSpPr>
          <p:cNvPr id="20" name="Donut 60">
            <a:extLst>
              <a:ext uri="{FF2B5EF4-FFF2-40B4-BE49-F238E27FC236}">
                <a16:creationId xmlns:a16="http://schemas.microsoft.com/office/drawing/2014/main" xmlns="" id="{D701ABA6-AC14-4871-B328-9BADC013C77C}"/>
              </a:ext>
            </a:extLst>
          </p:cNvPr>
          <p:cNvSpPr/>
          <p:nvPr/>
        </p:nvSpPr>
        <p:spPr>
          <a:xfrm>
            <a:off x="6395968" y="5334514"/>
            <a:ext cx="701030" cy="701030"/>
          </a:xfrm>
          <a:prstGeom prst="donut">
            <a:avLst>
              <a:gd name="adj" fmla="val 8736"/>
            </a:avLst>
          </a:prstGeom>
          <a:solidFill>
            <a:srgbClr val="CDFEFD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543B03EE-083E-41C7-B40E-8740AF99EA86}"/>
              </a:ext>
            </a:extLst>
          </p:cNvPr>
          <p:cNvCxnSpPr>
            <a:cxnSpLocks/>
            <a:stCxn id="20" idx="6"/>
          </p:cNvCxnSpPr>
          <p:nvPr/>
        </p:nvCxnSpPr>
        <p:spPr>
          <a:xfrm>
            <a:off x="7096998" y="5685029"/>
            <a:ext cx="4144619" cy="0"/>
          </a:xfrm>
          <a:prstGeom prst="line">
            <a:avLst/>
          </a:prstGeom>
          <a:noFill/>
          <a:ln w="12700" cap="flat" cmpd="sng" algn="ctr">
            <a:solidFill>
              <a:srgbClr val="CDFEFD">
                <a:lumMod val="90000"/>
              </a:srgbClr>
            </a:solidFill>
            <a:prstDash val="solid"/>
            <a:miter lim="800000"/>
            <a:tailEnd type="oval"/>
          </a:ln>
          <a:effectLst/>
        </p:spPr>
      </p:cxnSp>
      <p:grpSp>
        <p:nvGrpSpPr>
          <p:cNvPr id="22" name="그룹 7">
            <a:extLst>
              <a:ext uri="{FF2B5EF4-FFF2-40B4-BE49-F238E27FC236}">
                <a16:creationId xmlns:a16="http://schemas.microsoft.com/office/drawing/2014/main" xmlns="" id="{176058F1-B406-42FB-BFFB-FDCF0E305E2A}"/>
              </a:ext>
            </a:extLst>
          </p:cNvPr>
          <p:cNvGrpSpPr/>
          <p:nvPr/>
        </p:nvGrpSpPr>
        <p:grpSpPr>
          <a:xfrm>
            <a:off x="7127318" y="5374777"/>
            <a:ext cx="4063349" cy="767847"/>
            <a:chOff x="8306211" y="5374777"/>
            <a:chExt cx="2909365" cy="76784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006CA0EA-197D-4868-91E7-8489DD1C2B94}"/>
                </a:ext>
              </a:extLst>
            </p:cNvPr>
            <p:cNvSpPr txBox="1"/>
            <p:nvPr/>
          </p:nvSpPr>
          <p:spPr>
            <a:xfrm>
              <a:off x="8315999" y="5680959"/>
              <a:ext cx="2899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86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9979026A-0C22-4390-A599-A634AA911130}"/>
                </a:ext>
              </a:extLst>
            </p:cNvPr>
            <p:cNvSpPr txBox="1"/>
            <p:nvPr/>
          </p:nvSpPr>
          <p:spPr>
            <a:xfrm>
              <a:off x="8306211" y="5374777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86"/>
              <a:r>
                <a:rPr lang="en-US" altLang="ko-KR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</a:rPr>
                <a:t>Contents _ Graph </a:t>
              </a:r>
              <a:endParaRPr lang="ko-KR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</a:endParaRPr>
            </a:p>
          </p:txBody>
        </p:sp>
      </p:grpSp>
      <p:sp>
        <p:nvSpPr>
          <p:cNvPr id="25" name="Donut 61">
            <a:extLst>
              <a:ext uri="{FF2B5EF4-FFF2-40B4-BE49-F238E27FC236}">
                <a16:creationId xmlns:a16="http://schemas.microsoft.com/office/drawing/2014/main" xmlns="" id="{7A2B8BFA-73D9-4B5B-88AB-EE9B3FAAC9F7}"/>
              </a:ext>
            </a:extLst>
          </p:cNvPr>
          <p:cNvSpPr/>
          <p:nvPr/>
        </p:nvSpPr>
        <p:spPr>
          <a:xfrm>
            <a:off x="7397978" y="2885302"/>
            <a:ext cx="701030" cy="701030"/>
          </a:xfrm>
          <a:prstGeom prst="donut">
            <a:avLst>
              <a:gd name="adj" fmla="val 8736"/>
            </a:avLst>
          </a:prstGeom>
          <a:solidFill>
            <a:srgbClr val="2395A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B671904B-9B10-479E-9F45-62576C9D32C3}"/>
              </a:ext>
            </a:extLst>
          </p:cNvPr>
          <p:cNvCxnSpPr>
            <a:cxnSpLocks/>
            <a:stCxn id="25" idx="6"/>
          </p:cNvCxnSpPr>
          <p:nvPr/>
        </p:nvCxnSpPr>
        <p:spPr>
          <a:xfrm>
            <a:off x="8099008" y="3235818"/>
            <a:ext cx="3142609" cy="4070"/>
          </a:xfrm>
          <a:prstGeom prst="line">
            <a:avLst/>
          </a:prstGeom>
          <a:noFill/>
          <a:ln w="12700" cap="flat" cmpd="sng" algn="ctr">
            <a:solidFill>
              <a:srgbClr val="2395A6"/>
            </a:solidFill>
            <a:prstDash val="solid"/>
            <a:miter lim="800000"/>
            <a:tailEnd type="oval"/>
          </a:ln>
          <a:effectLst/>
        </p:spPr>
      </p:cxnSp>
      <p:grpSp>
        <p:nvGrpSpPr>
          <p:cNvPr id="27" name="그룹 5">
            <a:extLst>
              <a:ext uri="{FF2B5EF4-FFF2-40B4-BE49-F238E27FC236}">
                <a16:creationId xmlns:a16="http://schemas.microsoft.com/office/drawing/2014/main" xmlns="" id="{3390D829-FD19-452F-B404-BB790CD7E653}"/>
              </a:ext>
            </a:extLst>
          </p:cNvPr>
          <p:cNvGrpSpPr/>
          <p:nvPr/>
        </p:nvGrpSpPr>
        <p:grpSpPr>
          <a:xfrm>
            <a:off x="8170114" y="2933707"/>
            <a:ext cx="2996190" cy="767847"/>
            <a:chOff x="8697852" y="2990115"/>
            <a:chExt cx="2493362" cy="76784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0E33B8A1-1336-493E-9F0E-9FA5A94F215C}"/>
                </a:ext>
              </a:extLst>
            </p:cNvPr>
            <p:cNvSpPr txBox="1"/>
            <p:nvPr/>
          </p:nvSpPr>
          <p:spPr>
            <a:xfrm>
              <a:off x="8706406" y="3296297"/>
              <a:ext cx="2484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86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FB964F5E-FD48-4883-9D9E-6392C09CFEB7}"/>
                </a:ext>
              </a:extLst>
            </p:cNvPr>
            <p:cNvSpPr txBox="1"/>
            <p:nvPr/>
          </p:nvSpPr>
          <p:spPr>
            <a:xfrm>
              <a:off x="8697852" y="2990115"/>
              <a:ext cx="2492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86"/>
              <a:r>
                <a:rPr lang="en-US" altLang="ko-KR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</a:rPr>
                <a:t>Contents _ Graph </a:t>
              </a:r>
              <a:endParaRPr lang="ko-KR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1B1E8DC7-022A-463B-82E8-A1EC45E76DCD}"/>
              </a:ext>
            </a:extLst>
          </p:cNvPr>
          <p:cNvSpPr/>
          <p:nvPr/>
        </p:nvSpPr>
        <p:spPr>
          <a:xfrm>
            <a:off x="7608768" y="3078623"/>
            <a:ext cx="295624" cy="29476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2395A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2" name="Frame 17">
            <a:extLst>
              <a:ext uri="{FF2B5EF4-FFF2-40B4-BE49-F238E27FC236}">
                <a16:creationId xmlns:a16="http://schemas.microsoft.com/office/drawing/2014/main" xmlns="" id="{89F61B56-BF5F-440C-BD30-009D1687A875}"/>
              </a:ext>
            </a:extLst>
          </p:cNvPr>
          <p:cNvSpPr/>
          <p:nvPr/>
        </p:nvSpPr>
        <p:spPr>
          <a:xfrm>
            <a:off x="6596317" y="2012517"/>
            <a:ext cx="294760" cy="2947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39A5A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3" name="Isosceles Triangle 8">
            <a:extLst>
              <a:ext uri="{FF2B5EF4-FFF2-40B4-BE49-F238E27FC236}">
                <a16:creationId xmlns:a16="http://schemas.microsoft.com/office/drawing/2014/main" xmlns="" id="{258F4CB5-B7B5-4556-BFB0-D2DA790F1CA6}"/>
              </a:ext>
            </a:extLst>
          </p:cNvPr>
          <p:cNvSpPr/>
          <p:nvPr/>
        </p:nvSpPr>
        <p:spPr>
          <a:xfrm rot="16200000">
            <a:off x="6605952" y="5508530"/>
            <a:ext cx="290652" cy="346534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rgbClr val="CDFEFD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4" name="Donut 39">
            <a:extLst>
              <a:ext uri="{FF2B5EF4-FFF2-40B4-BE49-F238E27FC236}">
                <a16:creationId xmlns:a16="http://schemas.microsoft.com/office/drawing/2014/main" xmlns="" id="{B490F118-B30F-4B47-9F21-A1492781F628}"/>
              </a:ext>
            </a:extLst>
          </p:cNvPr>
          <p:cNvSpPr/>
          <p:nvPr/>
        </p:nvSpPr>
        <p:spPr>
          <a:xfrm>
            <a:off x="7553131" y="4271822"/>
            <a:ext cx="376632" cy="3766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80DB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0" y="6035543"/>
            <a:ext cx="6057918" cy="23733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2226" name="Picture 2" descr="Resultado de imagen para celula vector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769" y="3016217"/>
            <a:ext cx="1615475" cy="184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32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Infographic Style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3" name="Bent Arrow 97">
            <a:extLst>
              <a:ext uri="{FF2B5EF4-FFF2-40B4-BE49-F238E27FC236}">
                <a16:creationId xmlns:a16="http://schemas.microsoft.com/office/drawing/2014/main" xmlns="" id="{2F0A91F7-9D9C-4614-9821-266425ABEF1C}"/>
              </a:ext>
            </a:extLst>
          </p:cNvPr>
          <p:cNvSpPr/>
          <p:nvPr/>
        </p:nvSpPr>
        <p:spPr>
          <a:xfrm>
            <a:off x="7289405" y="1646411"/>
            <a:ext cx="3947983" cy="2116544"/>
          </a:xfrm>
          <a:prstGeom prst="bentArrow">
            <a:avLst>
              <a:gd name="adj1" fmla="val 18479"/>
              <a:gd name="adj2" fmla="val 19294"/>
              <a:gd name="adj3" fmla="val 18479"/>
              <a:gd name="adj4" fmla="val 32746"/>
            </a:avLst>
          </a:prstGeom>
          <a:solidFill>
            <a:srgbClr val="39A5A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" name="Bent Arrow 98">
            <a:extLst>
              <a:ext uri="{FF2B5EF4-FFF2-40B4-BE49-F238E27FC236}">
                <a16:creationId xmlns:a16="http://schemas.microsoft.com/office/drawing/2014/main" xmlns="" id="{A57466B0-5089-4082-A9CB-F843453800B1}"/>
              </a:ext>
            </a:extLst>
          </p:cNvPr>
          <p:cNvSpPr/>
          <p:nvPr/>
        </p:nvSpPr>
        <p:spPr>
          <a:xfrm flipV="1">
            <a:off x="7289405" y="4094683"/>
            <a:ext cx="3947983" cy="2116544"/>
          </a:xfrm>
          <a:prstGeom prst="bentArrow">
            <a:avLst>
              <a:gd name="adj1" fmla="val 18479"/>
              <a:gd name="adj2" fmla="val 19294"/>
              <a:gd name="adj3" fmla="val 18479"/>
              <a:gd name="adj4" fmla="val 32746"/>
            </a:avLst>
          </a:prstGeom>
          <a:solidFill>
            <a:srgbClr val="CDFEFD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" name="Bent Arrow 99">
            <a:extLst>
              <a:ext uri="{FF2B5EF4-FFF2-40B4-BE49-F238E27FC236}">
                <a16:creationId xmlns:a16="http://schemas.microsoft.com/office/drawing/2014/main" xmlns="" id="{952730E5-2262-4241-9BAA-B9464A32C975}"/>
              </a:ext>
            </a:extLst>
          </p:cNvPr>
          <p:cNvSpPr/>
          <p:nvPr/>
        </p:nvSpPr>
        <p:spPr>
          <a:xfrm>
            <a:off x="7289405" y="2591141"/>
            <a:ext cx="3947983" cy="1180440"/>
          </a:xfrm>
          <a:prstGeom prst="bentArrow">
            <a:avLst>
              <a:gd name="adj1" fmla="val 34261"/>
              <a:gd name="adj2" fmla="val 33606"/>
              <a:gd name="adj3" fmla="val 33685"/>
              <a:gd name="adj4" fmla="val 76474"/>
            </a:avLst>
          </a:prstGeom>
          <a:solidFill>
            <a:srgbClr val="2395A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6" name="Bent Arrow 101">
            <a:extLst>
              <a:ext uri="{FF2B5EF4-FFF2-40B4-BE49-F238E27FC236}">
                <a16:creationId xmlns:a16="http://schemas.microsoft.com/office/drawing/2014/main" xmlns="" id="{4F4EE7C9-906B-4817-A366-C698A66276F5}"/>
              </a:ext>
            </a:extLst>
          </p:cNvPr>
          <p:cNvSpPr/>
          <p:nvPr/>
        </p:nvSpPr>
        <p:spPr>
          <a:xfrm flipV="1">
            <a:off x="7289405" y="4104627"/>
            <a:ext cx="3947983" cy="1180440"/>
          </a:xfrm>
          <a:prstGeom prst="bentArrow">
            <a:avLst>
              <a:gd name="adj1" fmla="val 34261"/>
              <a:gd name="adj2" fmla="val 33606"/>
              <a:gd name="adj3" fmla="val 33685"/>
              <a:gd name="adj4" fmla="val 76474"/>
            </a:avLst>
          </a:prstGeom>
          <a:solidFill>
            <a:srgbClr val="80DB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522F8F-B424-43B1-AE90-A4E78F4B9876}"/>
              </a:ext>
            </a:extLst>
          </p:cNvPr>
          <p:cNvSpPr txBox="1"/>
          <p:nvPr/>
        </p:nvSpPr>
        <p:spPr>
          <a:xfrm>
            <a:off x="8598971" y="1905200"/>
            <a:ext cx="221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/>
            <a:r>
              <a:rPr lang="en-US" altLang="ko-KR" sz="14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5508E30-A4AB-4FBF-A921-CBB4914341D5}"/>
              </a:ext>
            </a:extLst>
          </p:cNvPr>
          <p:cNvSpPr txBox="1"/>
          <p:nvPr/>
        </p:nvSpPr>
        <p:spPr>
          <a:xfrm>
            <a:off x="8598971" y="2841522"/>
            <a:ext cx="221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/>
            <a:r>
              <a:rPr lang="en-US" altLang="ko-KR" sz="14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2B0FD94-2715-4F9D-9CAA-B03C4E56EEE1}"/>
              </a:ext>
            </a:extLst>
          </p:cNvPr>
          <p:cNvSpPr txBox="1"/>
          <p:nvPr/>
        </p:nvSpPr>
        <p:spPr>
          <a:xfrm>
            <a:off x="8598971" y="4714166"/>
            <a:ext cx="221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/>
            <a:r>
              <a:rPr lang="en-US" altLang="ko-KR" sz="14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1E78405-081B-459A-8815-0F55E2A031F4}"/>
              </a:ext>
            </a:extLst>
          </p:cNvPr>
          <p:cNvSpPr txBox="1"/>
          <p:nvPr/>
        </p:nvSpPr>
        <p:spPr>
          <a:xfrm>
            <a:off x="8598971" y="5650490"/>
            <a:ext cx="221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/>
            <a:r>
              <a:rPr lang="en-US" altLang="ko-KR" sz="14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11" name="Right Arrow 106">
            <a:extLst>
              <a:ext uri="{FF2B5EF4-FFF2-40B4-BE49-F238E27FC236}">
                <a16:creationId xmlns:a16="http://schemas.microsoft.com/office/drawing/2014/main" xmlns="" id="{DCA72B65-2902-42F6-80B3-D67451D2FD39}"/>
              </a:ext>
            </a:extLst>
          </p:cNvPr>
          <p:cNvSpPr/>
          <p:nvPr/>
        </p:nvSpPr>
        <p:spPr>
          <a:xfrm>
            <a:off x="884256" y="3530172"/>
            <a:ext cx="10353133" cy="797294"/>
          </a:xfrm>
          <a:prstGeom prst="rightArrow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BF6F635-14FA-4ADC-B5BA-99777C4DCE32}"/>
              </a:ext>
            </a:extLst>
          </p:cNvPr>
          <p:cNvSpPr txBox="1"/>
          <p:nvPr/>
        </p:nvSpPr>
        <p:spPr>
          <a:xfrm>
            <a:off x="8598971" y="3777844"/>
            <a:ext cx="221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/>
            <a:r>
              <a:rPr lang="en-US" altLang="ko-KR" sz="14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grpSp>
        <p:nvGrpSpPr>
          <p:cNvPr id="13" name="그룹 2">
            <a:extLst>
              <a:ext uri="{FF2B5EF4-FFF2-40B4-BE49-F238E27FC236}">
                <a16:creationId xmlns:a16="http://schemas.microsoft.com/office/drawing/2014/main" xmlns="" id="{558FAAF0-962E-4291-A866-6A6F25AF2871}"/>
              </a:ext>
            </a:extLst>
          </p:cNvPr>
          <p:cNvGrpSpPr/>
          <p:nvPr/>
        </p:nvGrpSpPr>
        <p:grpSpPr>
          <a:xfrm>
            <a:off x="4935235" y="3422027"/>
            <a:ext cx="1838432" cy="1013961"/>
            <a:chOff x="5653183" y="3500384"/>
            <a:chExt cx="1551069" cy="855470"/>
          </a:xfrm>
        </p:grpSpPr>
        <p:sp>
          <p:nvSpPr>
            <p:cNvPr id="14" name="Rounded Rectangle 108">
              <a:extLst>
                <a:ext uri="{FF2B5EF4-FFF2-40B4-BE49-F238E27FC236}">
                  <a16:creationId xmlns:a16="http://schemas.microsoft.com/office/drawing/2014/main" xmlns="" id="{BC88BCB3-0BE9-45F3-9708-E0ACA156986B}"/>
                </a:ext>
              </a:extLst>
            </p:cNvPr>
            <p:cNvSpPr/>
            <p:nvPr/>
          </p:nvSpPr>
          <p:spPr>
            <a:xfrm rot="1800000">
              <a:off x="6844212" y="3500384"/>
              <a:ext cx="360040" cy="855470"/>
            </a:xfrm>
            <a:prstGeom prst="roundRect">
              <a:avLst>
                <a:gd name="adj" fmla="val 50000"/>
              </a:avLst>
            </a:prstGeom>
            <a:solidFill>
              <a:srgbClr val="80DBE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5" name="Rounded Rectangle 109">
              <a:extLst>
                <a:ext uri="{FF2B5EF4-FFF2-40B4-BE49-F238E27FC236}">
                  <a16:creationId xmlns:a16="http://schemas.microsoft.com/office/drawing/2014/main" xmlns="" id="{C9FC5434-61B7-46D5-BB86-45D66973A414}"/>
                </a:ext>
              </a:extLst>
            </p:cNvPr>
            <p:cNvSpPr/>
            <p:nvPr/>
          </p:nvSpPr>
          <p:spPr>
            <a:xfrm rot="1800000">
              <a:off x="6447203" y="3500384"/>
              <a:ext cx="360040" cy="855470"/>
            </a:xfrm>
            <a:prstGeom prst="roundRect">
              <a:avLst>
                <a:gd name="adj" fmla="val 50000"/>
              </a:avLst>
            </a:prstGeom>
            <a:solidFill>
              <a:srgbClr val="CDFEFD">
                <a:lumMod val="9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6" name="Rounded Rectangle 110">
              <a:extLst>
                <a:ext uri="{FF2B5EF4-FFF2-40B4-BE49-F238E27FC236}">
                  <a16:creationId xmlns:a16="http://schemas.microsoft.com/office/drawing/2014/main" xmlns="" id="{C8E43443-8DBB-4820-BD42-DCCD99C78186}"/>
                </a:ext>
              </a:extLst>
            </p:cNvPr>
            <p:cNvSpPr/>
            <p:nvPr/>
          </p:nvSpPr>
          <p:spPr>
            <a:xfrm rot="1800000">
              <a:off x="6050193" y="3500384"/>
              <a:ext cx="360040" cy="855470"/>
            </a:xfrm>
            <a:prstGeom prst="roundRect">
              <a:avLst>
                <a:gd name="adj" fmla="val 50000"/>
              </a:avLst>
            </a:prstGeom>
            <a:solidFill>
              <a:srgbClr val="39A5A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7" name="Rounded Rectangle 111">
              <a:extLst>
                <a:ext uri="{FF2B5EF4-FFF2-40B4-BE49-F238E27FC236}">
                  <a16:creationId xmlns:a16="http://schemas.microsoft.com/office/drawing/2014/main" xmlns="" id="{B3FCE93D-1644-4400-BAD7-64F35A0C9260}"/>
                </a:ext>
              </a:extLst>
            </p:cNvPr>
            <p:cNvSpPr/>
            <p:nvPr/>
          </p:nvSpPr>
          <p:spPr>
            <a:xfrm rot="1800000">
              <a:off x="5653183" y="3500384"/>
              <a:ext cx="360040" cy="855470"/>
            </a:xfrm>
            <a:prstGeom prst="roundRect">
              <a:avLst>
                <a:gd name="adj" fmla="val 50000"/>
              </a:avLst>
            </a:prstGeom>
            <a:solidFill>
              <a:srgbClr val="2395A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FE66262-7473-4F94-B35A-3F0FD2E54422}"/>
              </a:ext>
            </a:extLst>
          </p:cNvPr>
          <p:cNvSpPr txBox="1"/>
          <p:nvPr/>
        </p:nvSpPr>
        <p:spPr>
          <a:xfrm>
            <a:off x="1135468" y="3776610"/>
            <a:ext cx="278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/>
            <a:r>
              <a:rPr lang="en-US" altLang="ko-KR" sz="14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Contents Title Here</a:t>
            </a:r>
            <a:endParaRPr lang="ko-KR" altLang="en-US" sz="1400" b="1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57817E76-E8A1-4347-9080-178D6445D405}"/>
              </a:ext>
            </a:extLst>
          </p:cNvPr>
          <p:cNvGrpSpPr/>
          <p:nvPr/>
        </p:nvGrpSpPr>
        <p:grpSpPr>
          <a:xfrm>
            <a:off x="1568383" y="1749031"/>
            <a:ext cx="3055868" cy="875705"/>
            <a:chOff x="2911792" y="4330939"/>
            <a:chExt cx="1996919" cy="87570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EAFD808-96D7-4A2E-8ABE-E3B6578B473A}"/>
                </a:ext>
              </a:extLst>
            </p:cNvPr>
            <p:cNvSpPr txBox="1"/>
            <p:nvPr/>
          </p:nvSpPr>
          <p:spPr>
            <a:xfrm>
              <a:off x="2911795" y="4560313"/>
              <a:ext cx="19969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86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530F4C48-47B4-4718-BA92-4EDE9DD17A0E}"/>
                </a:ext>
              </a:extLst>
            </p:cNvPr>
            <p:cNvSpPr txBox="1"/>
            <p:nvPr/>
          </p:nvSpPr>
          <p:spPr>
            <a:xfrm>
              <a:off x="2911792" y="4330939"/>
              <a:ext cx="19969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86"/>
              <a:r>
                <a:rPr lang="en-US" altLang="ko-KR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70A74F8E-35EC-44F5-A8EE-171849E1B0A7}"/>
              </a:ext>
            </a:extLst>
          </p:cNvPr>
          <p:cNvGrpSpPr/>
          <p:nvPr/>
        </p:nvGrpSpPr>
        <p:grpSpPr>
          <a:xfrm>
            <a:off x="954614" y="2757281"/>
            <a:ext cx="3055868" cy="875705"/>
            <a:chOff x="2911792" y="4330939"/>
            <a:chExt cx="1996919" cy="87570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1BC228A7-D9C5-46D8-B34B-AFEBAC994E90}"/>
                </a:ext>
              </a:extLst>
            </p:cNvPr>
            <p:cNvSpPr txBox="1"/>
            <p:nvPr/>
          </p:nvSpPr>
          <p:spPr>
            <a:xfrm>
              <a:off x="2911795" y="4560313"/>
              <a:ext cx="19969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86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9C2540C1-E981-4D5C-B653-18243E60E649}"/>
                </a:ext>
              </a:extLst>
            </p:cNvPr>
            <p:cNvSpPr txBox="1"/>
            <p:nvPr/>
          </p:nvSpPr>
          <p:spPr>
            <a:xfrm>
              <a:off x="2911792" y="4330939"/>
              <a:ext cx="19969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86"/>
              <a:r>
                <a:rPr lang="en-US" altLang="ko-KR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2DC92390-A872-453E-BF56-BDFDB2BA5AF1}"/>
              </a:ext>
            </a:extLst>
          </p:cNvPr>
          <p:cNvGrpSpPr/>
          <p:nvPr/>
        </p:nvGrpSpPr>
        <p:grpSpPr>
          <a:xfrm>
            <a:off x="954614" y="4207641"/>
            <a:ext cx="3055868" cy="875705"/>
            <a:chOff x="2911792" y="4330939"/>
            <a:chExt cx="1996919" cy="87570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42157309-9E05-4C36-B74C-A8103EF1A570}"/>
                </a:ext>
              </a:extLst>
            </p:cNvPr>
            <p:cNvSpPr txBox="1"/>
            <p:nvPr/>
          </p:nvSpPr>
          <p:spPr>
            <a:xfrm>
              <a:off x="2911795" y="4560313"/>
              <a:ext cx="19969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86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DC4CE98A-8529-4874-8DF2-83516633D33D}"/>
                </a:ext>
              </a:extLst>
            </p:cNvPr>
            <p:cNvSpPr txBox="1"/>
            <p:nvPr/>
          </p:nvSpPr>
          <p:spPr>
            <a:xfrm>
              <a:off x="2911792" y="4330939"/>
              <a:ext cx="19969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86"/>
              <a:r>
                <a:rPr lang="en-US" altLang="ko-KR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34176FA1-FC3B-4C7D-99C3-7103A2C39359}"/>
              </a:ext>
            </a:extLst>
          </p:cNvPr>
          <p:cNvGrpSpPr/>
          <p:nvPr/>
        </p:nvGrpSpPr>
        <p:grpSpPr>
          <a:xfrm>
            <a:off x="1568383" y="5225939"/>
            <a:ext cx="3055868" cy="875705"/>
            <a:chOff x="2911792" y="4330939"/>
            <a:chExt cx="1996919" cy="87570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D9A378A8-91B4-41F8-9E78-2D8B91E4DCEF}"/>
                </a:ext>
              </a:extLst>
            </p:cNvPr>
            <p:cNvSpPr txBox="1"/>
            <p:nvPr/>
          </p:nvSpPr>
          <p:spPr>
            <a:xfrm>
              <a:off x="2911795" y="4560313"/>
              <a:ext cx="19969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86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D640BCF2-2939-49A8-81F8-36420F6AA562}"/>
                </a:ext>
              </a:extLst>
            </p:cNvPr>
            <p:cNvSpPr txBox="1"/>
            <p:nvPr/>
          </p:nvSpPr>
          <p:spPr>
            <a:xfrm>
              <a:off x="2911792" y="4330939"/>
              <a:ext cx="19969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86"/>
              <a:r>
                <a:rPr lang="en-US" altLang="ko-KR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cxnSp>
        <p:nvCxnSpPr>
          <p:cNvPr id="31" name="Elbow Connector 125">
            <a:extLst>
              <a:ext uri="{FF2B5EF4-FFF2-40B4-BE49-F238E27FC236}">
                <a16:creationId xmlns:a16="http://schemas.microsoft.com/office/drawing/2014/main" xmlns="" id="{41F6C7FF-1316-4662-8CCE-3920311407C9}"/>
              </a:ext>
            </a:extLst>
          </p:cNvPr>
          <p:cNvCxnSpPr>
            <a:cxnSpLocks/>
            <a:stCxn id="17" idx="0"/>
          </p:cNvCxnSpPr>
          <p:nvPr/>
        </p:nvCxnSpPr>
        <p:spPr>
          <a:xfrm rot="16200000" flipV="1">
            <a:off x="4515176" y="2603028"/>
            <a:ext cx="340650" cy="1433194"/>
          </a:xfrm>
          <a:prstGeom prst="bentConnector2">
            <a:avLst/>
          </a:prstGeom>
          <a:noFill/>
          <a:ln w="25400" cap="flat" cmpd="sng" algn="ctr">
            <a:solidFill>
              <a:sysClr val="window" lastClr="FFFFFF">
                <a:lumMod val="65000"/>
              </a:sysClr>
            </a:solidFill>
            <a:prstDash val="sysDot"/>
            <a:miter lim="800000"/>
            <a:headEnd type="triangle"/>
            <a:tailEnd type="triangle"/>
          </a:ln>
          <a:effectLst/>
        </p:spPr>
      </p:cxnSp>
      <p:cxnSp>
        <p:nvCxnSpPr>
          <p:cNvPr id="32" name="Elbow Connector 126">
            <a:extLst>
              <a:ext uri="{FF2B5EF4-FFF2-40B4-BE49-F238E27FC236}">
                <a16:creationId xmlns:a16="http://schemas.microsoft.com/office/drawing/2014/main" xmlns="" id="{F681BF12-9372-421E-990A-A54AE1E966FB}"/>
              </a:ext>
            </a:extLst>
          </p:cNvPr>
          <p:cNvCxnSpPr>
            <a:cxnSpLocks/>
            <a:stCxn id="15" idx="0"/>
          </p:cNvCxnSpPr>
          <p:nvPr/>
        </p:nvCxnSpPr>
        <p:spPr>
          <a:xfrm rot="16200000" flipV="1">
            <a:off x="4798861" y="1945586"/>
            <a:ext cx="1369747" cy="1718980"/>
          </a:xfrm>
          <a:prstGeom prst="bentConnector2">
            <a:avLst/>
          </a:prstGeom>
          <a:noFill/>
          <a:ln w="25400" cap="flat" cmpd="sng" algn="ctr">
            <a:solidFill>
              <a:sysClr val="window" lastClr="FFFFFF">
                <a:lumMod val="65000"/>
              </a:sysClr>
            </a:solidFill>
            <a:prstDash val="sysDot"/>
            <a:miter lim="800000"/>
            <a:headEnd type="triangle"/>
            <a:tailEnd type="triangle"/>
          </a:ln>
          <a:effectLst/>
        </p:spPr>
      </p:cxnSp>
      <p:cxnSp>
        <p:nvCxnSpPr>
          <p:cNvPr id="33" name="Elbow Connector 127">
            <a:extLst>
              <a:ext uri="{FF2B5EF4-FFF2-40B4-BE49-F238E27FC236}">
                <a16:creationId xmlns:a16="http://schemas.microsoft.com/office/drawing/2014/main" xmlns="" id="{80D0A0F7-79D6-444A-9A9C-41D0539D198A}"/>
              </a:ext>
            </a:extLst>
          </p:cNvPr>
          <p:cNvCxnSpPr>
            <a:stCxn id="16" idx="2"/>
            <a:endCxn id="26" idx="3"/>
          </p:cNvCxnSpPr>
          <p:nvPr/>
        </p:nvCxnSpPr>
        <p:spPr>
          <a:xfrm rot="5400000">
            <a:off x="4492023" y="3886524"/>
            <a:ext cx="392116" cy="1355198"/>
          </a:xfrm>
          <a:prstGeom prst="bentConnector2">
            <a:avLst/>
          </a:prstGeom>
          <a:noFill/>
          <a:ln w="25400" cap="flat" cmpd="sng" algn="ctr">
            <a:solidFill>
              <a:sysClr val="window" lastClr="FFFFFF">
                <a:lumMod val="65000"/>
              </a:sysClr>
            </a:solidFill>
            <a:prstDash val="sysDot"/>
            <a:miter lim="800000"/>
            <a:headEnd type="triangle"/>
            <a:tailEnd type="triangle"/>
          </a:ln>
          <a:effectLst/>
        </p:spPr>
      </p:cxnSp>
      <p:cxnSp>
        <p:nvCxnSpPr>
          <p:cNvPr id="34" name="Elbow Connector 128">
            <a:extLst>
              <a:ext uri="{FF2B5EF4-FFF2-40B4-BE49-F238E27FC236}">
                <a16:creationId xmlns:a16="http://schemas.microsoft.com/office/drawing/2014/main" xmlns="" id="{4D93B356-5731-4338-95DC-857D7AD1A189}"/>
              </a:ext>
            </a:extLst>
          </p:cNvPr>
          <p:cNvCxnSpPr>
            <a:stCxn id="14" idx="2"/>
            <a:endCxn id="29" idx="3"/>
          </p:cNvCxnSpPr>
          <p:nvPr/>
        </p:nvCxnSpPr>
        <p:spPr>
          <a:xfrm rot="5400000">
            <a:off x="4760321" y="4231995"/>
            <a:ext cx="1410414" cy="1682554"/>
          </a:xfrm>
          <a:prstGeom prst="bentConnector2">
            <a:avLst/>
          </a:prstGeom>
          <a:noFill/>
          <a:ln w="25400" cap="flat" cmpd="sng" algn="ctr">
            <a:solidFill>
              <a:sysClr val="window" lastClr="FFFFFF">
                <a:lumMod val="65000"/>
              </a:sysClr>
            </a:solidFill>
            <a:prstDash val="sysDot"/>
            <a:miter lim="800000"/>
            <a:headEnd type="triangle"/>
            <a:tailEnd type="triangle"/>
          </a:ln>
          <a:effectLst/>
        </p:spPr>
      </p:cxnSp>
      <p:sp>
        <p:nvSpPr>
          <p:cNvPr id="35" name="Rectángulo 34"/>
          <p:cNvSpPr/>
          <p:nvPr/>
        </p:nvSpPr>
        <p:spPr>
          <a:xfrm>
            <a:off x="0" y="287255"/>
            <a:ext cx="811939" cy="96097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3194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323527" y="123477"/>
            <a:ext cx="9307615" cy="73000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D2906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Infographic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 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Style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3" name="Round Same Side Corner Rectangle 8"/>
          <p:cNvSpPr/>
          <p:nvPr/>
        </p:nvSpPr>
        <p:spPr>
          <a:xfrm>
            <a:off x="970457" y="1344165"/>
            <a:ext cx="989263" cy="2605474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ysClr val="windowText" lastClr="000000">
              <a:lumMod val="75000"/>
              <a:lumOff val="2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" name="Round Same Side Corner Rectangle 20"/>
          <p:cNvSpPr/>
          <p:nvPr/>
        </p:nvSpPr>
        <p:spPr>
          <a:xfrm rot="10800000">
            <a:off x="9921234" y="1391580"/>
            <a:ext cx="1232669" cy="2629527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FD290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" name="TextBox 101"/>
          <p:cNvSpPr txBox="1"/>
          <p:nvPr/>
        </p:nvSpPr>
        <p:spPr>
          <a:xfrm>
            <a:off x="1975786" y="1425795"/>
            <a:ext cx="1507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altLang="ko-KR" sz="48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35</a:t>
            </a:r>
            <a:r>
              <a:rPr lang="en-US" altLang="ko-K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%</a:t>
            </a:r>
            <a:endParaRPr lang="ko-KR" altLang="en-US" sz="28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6" name="TextBox 102"/>
          <p:cNvSpPr txBox="1"/>
          <p:nvPr/>
        </p:nvSpPr>
        <p:spPr>
          <a:xfrm>
            <a:off x="8437027" y="1425795"/>
            <a:ext cx="1507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altLang="ko-KR" sz="4800" b="1" dirty="0">
                <a:solidFill>
                  <a:srgbClr val="FD2906"/>
                </a:solidFill>
                <a:latin typeface="Arial"/>
                <a:ea typeface="Arial Unicode MS"/>
                <a:cs typeface="Arial" pitchFamily="34" charset="0"/>
              </a:rPr>
              <a:t>28</a:t>
            </a:r>
            <a:r>
              <a:rPr lang="en-US" altLang="ko-KR" sz="2800" b="1" dirty="0">
                <a:solidFill>
                  <a:srgbClr val="FD2906"/>
                </a:solidFill>
                <a:latin typeface="Arial"/>
                <a:ea typeface="Arial Unicode MS"/>
                <a:cs typeface="Arial" pitchFamily="34" charset="0"/>
              </a:rPr>
              <a:t>%</a:t>
            </a:r>
            <a:endParaRPr lang="ko-KR" altLang="en-US" sz="2800" b="1" dirty="0">
              <a:solidFill>
                <a:srgbClr val="FD2906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grpSp>
        <p:nvGrpSpPr>
          <p:cNvPr id="7" name="Group 103"/>
          <p:cNvGrpSpPr/>
          <p:nvPr/>
        </p:nvGrpSpPr>
        <p:grpSpPr>
          <a:xfrm>
            <a:off x="1975786" y="2171956"/>
            <a:ext cx="2991826" cy="1328094"/>
            <a:chOff x="803640" y="3362835"/>
            <a:chExt cx="2059657" cy="1048024"/>
          </a:xfrm>
        </p:grpSpPr>
        <p:sp>
          <p:nvSpPr>
            <p:cNvPr id="8" name="TextBox 104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1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9" name="TextBox 10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1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0" name="Group 106"/>
          <p:cNvGrpSpPr/>
          <p:nvPr/>
        </p:nvGrpSpPr>
        <p:grpSpPr>
          <a:xfrm>
            <a:off x="6639316" y="2243893"/>
            <a:ext cx="2991826" cy="1328094"/>
            <a:chOff x="803640" y="3362835"/>
            <a:chExt cx="2059657" cy="1048024"/>
          </a:xfrm>
        </p:grpSpPr>
        <p:sp>
          <p:nvSpPr>
            <p:cNvPr id="11" name="TextBox 107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latinLnBrk="1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12" name="TextBox 10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latinLnBrk="1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13" name="TextBox 109"/>
          <p:cNvSpPr txBox="1"/>
          <p:nvPr/>
        </p:nvSpPr>
        <p:spPr>
          <a:xfrm>
            <a:off x="1232830" y="3615884"/>
            <a:ext cx="8465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en-US" altLang="ko-K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grpSp>
        <p:nvGrpSpPr>
          <p:cNvPr id="14" name="그룹 28">
            <a:extLst>
              <a:ext uri="{FF2B5EF4-FFF2-40B4-BE49-F238E27FC236}">
                <a16:creationId xmlns="" xmlns:a16="http://schemas.microsoft.com/office/drawing/2014/main" id="{0245395C-789D-4717-8932-7D48996CBDAD}"/>
              </a:ext>
            </a:extLst>
          </p:cNvPr>
          <p:cNvGrpSpPr/>
          <p:nvPr/>
        </p:nvGrpSpPr>
        <p:grpSpPr>
          <a:xfrm>
            <a:off x="323528" y="5850458"/>
            <a:ext cx="11607478" cy="724513"/>
            <a:chOff x="-15505" y="4319285"/>
            <a:chExt cx="9159682" cy="571727"/>
          </a:xfrm>
        </p:grpSpPr>
        <p:grpSp>
          <p:nvGrpSpPr>
            <p:cNvPr id="15" name="그룹 24">
              <a:extLst>
                <a:ext uri="{FF2B5EF4-FFF2-40B4-BE49-F238E27FC236}">
                  <a16:creationId xmlns="" xmlns:a16="http://schemas.microsoft.com/office/drawing/2014/main" id="{D5AD6D14-B100-499D-8B60-CA8BC17042A9}"/>
                </a:ext>
              </a:extLst>
            </p:cNvPr>
            <p:cNvGrpSpPr/>
            <p:nvPr/>
          </p:nvGrpSpPr>
          <p:grpSpPr>
            <a:xfrm>
              <a:off x="613048" y="4319285"/>
              <a:ext cx="974361" cy="571351"/>
              <a:chOff x="613048" y="4319285"/>
              <a:chExt cx="974361" cy="571351"/>
            </a:xfrm>
          </p:grpSpPr>
          <p:grpSp>
            <p:nvGrpSpPr>
              <p:cNvPr id="84" name="Group 20"/>
              <p:cNvGrpSpPr/>
              <p:nvPr/>
            </p:nvGrpSpPr>
            <p:grpSpPr>
              <a:xfrm>
                <a:off x="706540" y="4319285"/>
                <a:ext cx="779303" cy="554905"/>
                <a:chOff x="2591401" y="2396191"/>
                <a:chExt cx="1497408" cy="1152000"/>
              </a:xfrm>
              <a:solidFill>
                <a:srgbClr val="FD2906"/>
              </a:solidFill>
            </p:grpSpPr>
            <p:sp>
              <p:nvSpPr>
                <p:cNvPr id="86" name="Rectangle 7"/>
                <p:cNvSpPr/>
                <p:nvPr/>
              </p:nvSpPr>
              <p:spPr>
                <a:xfrm>
                  <a:off x="2938788" y="2486895"/>
                  <a:ext cx="107860" cy="972000"/>
                </a:xfrm>
                <a:prstGeom prst="rect">
                  <a:avLst/>
                </a:prstGeom>
                <a:solidFill>
                  <a:srgbClr val="FD29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87" name="Rectangle 9"/>
                <p:cNvSpPr/>
                <p:nvPr/>
              </p:nvSpPr>
              <p:spPr>
                <a:xfrm>
                  <a:off x="3286174" y="2396191"/>
                  <a:ext cx="107860" cy="1152000"/>
                </a:xfrm>
                <a:prstGeom prst="rect">
                  <a:avLst/>
                </a:prstGeom>
                <a:solidFill>
                  <a:srgbClr val="FD29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88" name="Rectangle 11"/>
                <p:cNvSpPr/>
                <p:nvPr/>
              </p:nvSpPr>
              <p:spPr>
                <a:xfrm>
                  <a:off x="3633563" y="2484497"/>
                  <a:ext cx="107860" cy="1044001"/>
                </a:xfrm>
                <a:prstGeom prst="rect">
                  <a:avLst/>
                </a:prstGeom>
                <a:solidFill>
                  <a:srgbClr val="FD29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89" name="Rectangle 12"/>
                <p:cNvSpPr/>
                <p:nvPr/>
              </p:nvSpPr>
              <p:spPr>
                <a:xfrm>
                  <a:off x="3980949" y="2728362"/>
                  <a:ext cx="107860" cy="539301"/>
                </a:xfrm>
                <a:prstGeom prst="rect">
                  <a:avLst/>
                </a:prstGeom>
                <a:solidFill>
                  <a:srgbClr val="FD29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90" name="Rectangle 13"/>
                <p:cNvSpPr/>
                <p:nvPr/>
              </p:nvSpPr>
              <p:spPr>
                <a:xfrm>
                  <a:off x="2591401" y="2751549"/>
                  <a:ext cx="107860" cy="539301"/>
                </a:xfrm>
                <a:prstGeom prst="rect">
                  <a:avLst/>
                </a:prstGeom>
                <a:solidFill>
                  <a:srgbClr val="FD29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</p:grpSp>
          <p:sp>
            <p:nvSpPr>
              <p:cNvPr id="85" name="Diamond 3"/>
              <p:cNvSpPr/>
              <p:nvPr/>
            </p:nvSpPr>
            <p:spPr>
              <a:xfrm>
                <a:off x="613048" y="4319285"/>
                <a:ext cx="974361" cy="571351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16" name="그룹 23">
              <a:extLst>
                <a:ext uri="{FF2B5EF4-FFF2-40B4-BE49-F238E27FC236}">
                  <a16:creationId xmlns="" xmlns:a16="http://schemas.microsoft.com/office/drawing/2014/main" id="{4DC2064A-855E-4912-9ECC-145254D95233}"/>
                </a:ext>
              </a:extLst>
            </p:cNvPr>
            <p:cNvGrpSpPr/>
            <p:nvPr/>
          </p:nvGrpSpPr>
          <p:grpSpPr>
            <a:xfrm>
              <a:off x="1587009" y="4376868"/>
              <a:ext cx="974361" cy="456192"/>
              <a:chOff x="1587009" y="4376868"/>
              <a:chExt cx="974361" cy="456192"/>
            </a:xfrm>
          </p:grpSpPr>
          <p:grpSp>
            <p:nvGrpSpPr>
              <p:cNvPr id="77" name="Group 6"/>
              <p:cNvGrpSpPr/>
              <p:nvPr/>
            </p:nvGrpSpPr>
            <p:grpSpPr>
              <a:xfrm>
                <a:off x="1705071" y="4376868"/>
                <a:ext cx="779303" cy="449655"/>
                <a:chOff x="4510050" y="2532515"/>
                <a:chExt cx="1497408" cy="864000"/>
              </a:xfrm>
              <a:solidFill>
                <a:srgbClr val="FD2906"/>
              </a:solidFill>
            </p:grpSpPr>
            <p:sp>
              <p:nvSpPr>
                <p:cNvPr id="79" name="Rectangle 15"/>
                <p:cNvSpPr/>
                <p:nvPr/>
              </p:nvSpPr>
              <p:spPr>
                <a:xfrm>
                  <a:off x="4857437" y="2618868"/>
                  <a:ext cx="107860" cy="720001"/>
                </a:xfrm>
                <a:prstGeom prst="rect">
                  <a:avLst/>
                </a:prstGeom>
                <a:solidFill>
                  <a:srgbClr val="FD29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80" name="Rectangle 16"/>
                <p:cNvSpPr/>
                <p:nvPr/>
              </p:nvSpPr>
              <p:spPr>
                <a:xfrm>
                  <a:off x="5204823" y="2532515"/>
                  <a:ext cx="107860" cy="864000"/>
                </a:xfrm>
                <a:prstGeom prst="rect">
                  <a:avLst/>
                </a:prstGeom>
                <a:solidFill>
                  <a:srgbClr val="FD29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81" name="Rectangle 17"/>
                <p:cNvSpPr/>
                <p:nvPr/>
              </p:nvSpPr>
              <p:spPr>
                <a:xfrm>
                  <a:off x="5552212" y="2632683"/>
                  <a:ext cx="107860" cy="720001"/>
                </a:xfrm>
                <a:prstGeom prst="rect">
                  <a:avLst/>
                </a:prstGeom>
                <a:solidFill>
                  <a:srgbClr val="FD29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82" name="Rectangle 18"/>
                <p:cNvSpPr/>
                <p:nvPr/>
              </p:nvSpPr>
              <p:spPr>
                <a:xfrm>
                  <a:off x="5899598" y="2820721"/>
                  <a:ext cx="107860" cy="360000"/>
                </a:xfrm>
                <a:prstGeom prst="rect">
                  <a:avLst/>
                </a:prstGeom>
                <a:solidFill>
                  <a:srgbClr val="FD29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83" name="Rectangle 19"/>
                <p:cNvSpPr/>
                <p:nvPr/>
              </p:nvSpPr>
              <p:spPr>
                <a:xfrm>
                  <a:off x="4510050" y="2785392"/>
                  <a:ext cx="107860" cy="426711"/>
                </a:xfrm>
                <a:prstGeom prst="rect">
                  <a:avLst/>
                </a:prstGeom>
                <a:solidFill>
                  <a:srgbClr val="FD29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</p:grpSp>
          <p:sp>
            <p:nvSpPr>
              <p:cNvPr id="78" name="Diamond 3"/>
              <p:cNvSpPr/>
              <p:nvPr/>
            </p:nvSpPr>
            <p:spPr>
              <a:xfrm>
                <a:off x="1587009" y="4388566"/>
                <a:ext cx="974361" cy="444494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17" name="그룹 22">
              <a:extLst>
                <a:ext uri="{FF2B5EF4-FFF2-40B4-BE49-F238E27FC236}">
                  <a16:creationId xmlns="" xmlns:a16="http://schemas.microsoft.com/office/drawing/2014/main" id="{87AB9212-FFA3-4DF9-B90A-0421E4D7FEC5}"/>
                </a:ext>
              </a:extLst>
            </p:cNvPr>
            <p:cNvGrpSpPr/>
            <p:nvPr/>
          </p:nvGrpSpPr>
          <p:grpSpPr>
            <a:xfrm>
              <a:off x="2584302" y="4319285"/>
              <a:ext cx="974361" cy="571351"/>
              <a:chOff x="2584302" y="4319285"/>
              <a:chExt cx="974361" cy="571351"/>
            </a:xfrm>
          </p:grpSpPr>
          <p:grpSp>
            <p:nvGrpSpPr>
              <p:cNvPr id="70" name="Group 31"/>
              <p:cNvGrpSpPr/>
              <p:nvPr/>
            </p:nvGrpSpPr>
            <p:grpSpPr>
              <a:xfrm>
                <a:off x="2677794" y="4319285"/>
                <a:ext cx="779303" cy="554905"/>
                <a:chOff x="2591401" y="2396191"/>
                <a:chExt cx="1497408" cy="1152000"/>
              </a:xfrm>
              <a:solidFill>
                <a:srgbClr val="FD2906"/>
              </a:solidFill>
            </p:grpSpPr>
            <p:sp>
              <p:nvSpPr>
                <p:cNvPr id="72" name="Rectangle 33"/>
                <p:cNvSpPr/>
                <p:nvPr/>
              </p:nvSpPr>
              <p:spPr>
                <a:xfrm>
                  <a:off x="2938788" y="2486895"/>
                  <a:ext cx="107860" cy="972000"/>
                </a:xfrm>
                <a:prstGeom prst="rect">
                  <a:avLst/>
                </a:prstGeom>
                <a:solidFill>
                  <a:srgbClr val="FD29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73" name="Rectangle 34"/>
                <p:cNvSpPr/>
                <p:nvPr/>
              </p:nvSpPr>
              <p:spPr>
                <a:xfrm>
                  <a:off x="3286174" y="2396191"/>
                  <a:ext cx="107860" cy="1152000"/>
                </a:xfrm>
                <a:prstGeom prst="rect">
                  <a:avLst/>
                </a:prstGeom>
                <a:solidFill>
                  <a:srgbClr val="FD29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74" name="Rectangle 35"/>
                <p:cNvSpPr/>
                <p:nvPr/>
              </p:nvSpPr>
              <p:spPr>
                <a:xfrm>
                  <a:off x="3633563" y="2484497"/>
                  <a:ext cx="107860" cy="1044001"/>
                </a:xfrm>
                <a:prstGeom prst="rect">
                  <a:avLst/>
                </a:prstGeom>
                <a:solidFill>
                  <a:srgbClr val="FD29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75" name="Rectangle 36"/>
                <p:cNvSpPr/>
                <p:nvPr/>
              </p:nvSpPr>
              <p:spPr>
                <a:xfrm>
                  <a:off x="3980949" y="2728362"/>
                  <a:ext cx="107860" cy="539301"/>
                </a:xfrm>
                <a:prstGeom prst="rect">
                  <a:avLst/>
                </a:prstGeom>
                <a:solidFill>
                  <a:srgbClr val="FD29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76" name="Rectangle 37"/>
                <p:cNvSpPr/>
                <p:nvPr/>
              </p:nvSpPr>
              <p:spPr>
                <a:xfrm>
                  <a:off x="2591401" y="2751549"/>
                  <a:ext cx="107860" cy="539301"/>
                </a:xfrm>
                <a:prstGeom prst="rect">
                  <a:avLst/>
                </a:prstGeom>
                <a:solidFill>
                  <a:srgbClr val="FD29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</p:grpSp>
          <p:sp>
            <p:nvSpPr>
              <p:cNvPr id="71" name="Diamond 3"/>
              <p:cNvSpPr/>
              <p:nvPr/>
            </p:nvSpPr>
            <p:spPr>
              <a:xfrm>
                <a:off x="2584302" y="4319285"/>
                <a:ext cx="974361" cy="571351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18" name="그룹 21">
              <a:extLst>
                <a:ext uri="{FF2B5EF4-FFF2-40B4-BE49-F238E27FC236}">
                  <a16:creationId xmlns="" xmlns:a16="http://schemas.microsoft.com/office/drawing/2014/main" id="{9984D4D0-5E59-407F-ADFB-A0CB2687CDF3}"/>
                </a:ext>
              </a:extLst>
            </p:cNvPr>
            <p:cNvGrpSpPr/>
            <p:nvPr/>
          </p:nvGrpSpPr>
          <p:grpSpPr>
            <a:xfrm>
              <a:off x="3558263" y="4376868"/>
              <a:ext cx="974361" cy="456192"/>
              <a:chOff x="3558263" y="4376868"/>
              <a:chExt cx="974361" cy="456192"/>
            </a:xfrm>
          </p:grpSpPr>
          <p:grpSp>
            <p:nvGrpSpPr>
              <p:cNvPr id="63" name="Group 39"/>
              <p:cNvGrpSpPr/>
              <p:nvPr/>
            </p:nvGrpSpPr>
            <p:grpSpPr>
              <a:xfrm>
                <a:off x="3676325" y="4376868"/>
                <a:ext cx="779303" cy="449655"/>
                <a:chOff x="4510050" y="2532515"/>
                <a:chExt cx="1497408" cy="864000"/>
              </a:xfrm>
              <a:solidFill>
                <a:srgbClr val="FD2906"/>
              </a:solidFill>
            </p:grpSpPr>
            <p:sp>
              <p:nvSpPr>
                <p:cNvPr id="65" name="Rectangle 41"/>
                <p:cNvSpPr/>
                <p:nvPr/>
              </p:nvSpPr>
              <p:spPr>
                <a:xfrm>
                  <a:off x="4857437" y="2618868"/>
                  <a:ext cx="107860" cy="720001"/>
                </a:xfrm>
                <a:prstGeom prst="rect">
                  <a:avLst/>
                </a:prstGeom>
                <a:solidFill>
                  <a:srgbClr val="FD29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66" name="Rectangle 42"/>
                <p:cNvSpPr/>
                <p:nvPr/>
              </p:nvSpPr>
              <p:spPr>
                <a:xfrm>
                  <a:off x="5204823" y="2532515"/>
                  <a:ext cx="107860" cy="864000"/>
                </a:xfrm>
                <a:prstGeom prst="rect">
                  <a:avLst/>
                </a:prstGeom>
                <a:solidFill>
                  <a:srgbClr val="FD29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67" name="Rectangle 43"/>
                <p:cNvSpPr/>
                <p:nvPr/>
              </p:nvSpPr>
              <p:spPr>
                <a:xfrm>
                  <a:off x="5552212" y="2632683"/>
                  <a:ext cx="107860" cy="720001"/>
                </a:xfrm>
                <a:prstGeom prst="rect">
                  <a:avLst/>
                </a:prstGeom>
                <a:solidFill>
                  <a:srgbClr val="FD29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68" name="Rectangle 44"/>
                <p:cNvSpPr/>
                <p:nvPr/>
              </p:nvSpPr>
              <p:spPr>
                <a:xfrm>
                  <a:off x="5899598" y="2820721"/>
                  <a:ext cx="107860" cy="360000"/>
                </a:xfrm>
                <a:prstGeom prst="rect">
                  <a:avLst/>
                </a:prstGeom>
                <a:solidFill>
                  <a:srgbClr val="FD29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69" name="Rectangle 45"/>
                <p:cNvSpPr/>
                <p:nvPr/>
              </p:nvSpPr>
              <p:spPr>
                <a:xfrm>
                  <a:off x="4510050" y="2785392"/>
                  <a:ext cx="107860" cy="426711"/>
                </a:xfrm>
                <a:prstGeom prst="rect">
                  <a:avLst/>
                </a:prstGeom>
                <a:solidFill>
                  <a:srgbClr val="FD29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</p:grpSp>
          <p:sp>
            <p:nvSpPr>
              <p:cNvPr id="64" name="Diamond 3"/>
              <p:cNvSpPr/>
              <p:nvPr/>
            </p:nvSpPr>
            <p:spPr>
              <a:xfrm>
                <a:off x="3558263" y="4388566"/>
                <a:ext cx="974361" cy="444494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19" name="그룹 10">
              <a:extLst>
                <a:ext uri="{FF2B5EF4-FFF2-40B4-BE49-F238E27FC236}">
                  <a16:creationId xmlns="" xmlns:a16="http://schemas.microsoft.com/office/drawing/2014/main" id="{4E01ED0A-6189-4C36-ACB2-6158F0E2BC32}"/>
                </a:ext>
              </a:extLst>
            </p:cNvPr>
            <p:cNvGrpSpPr/>
            <p:nvPr/>
          </p:nvGrpSpPr>
          <p:grpSpPr>
            <a:xfrm>
              <a:off x="4555556" y="4319285"/>
              <a:ext cx="974361" cy="571351"/>
              <a:chOff x="4555556" y="4319285"/>
              <a:chExt cx="974361" cy="571351"/>
            </a:xfrm>
          </p:grpSpPr>
          <p:grpSp>
            <p:nvGrpSpPr>
              <p:cNvPr id="56" name="Group 47"/>
              <p:cNvGrpSpPr/>
              <p:nvPr/>
            </p:nvGrpSpPr>
            <p:grpSpPr>
              <a:xfrm>
                <a:off x="4649048" y="4319285"/>
                <a:ext cx="779303" cy="554905"/>
                <a:chOff x="2591401" y="2396191"/>
                <a:chExt cx="1497408" cy="1152000"/>
              </a:xfrm>
              <a:solidFill>
                <a:srgbClr val="FD2906"/>
              </a:solidFill>
            </p:grpSpPr>
            <p:sp>
              <p:nvSpPr>
                <p:cNvPr id="58" name="Rectangle 49"/>
                <p:cNvSpPr/>
                <p:nvPr/>
              </p:nvSpPr>
              <p:spPr>
                <a:xfrm>
                  <a:off x="2938788" y="2486895"/>
                  <a:ext cx="107860" cy="972000"/>
                </a:xfrm>
                <a:prstGeom prst="rect">
                  <a:avLst/>
                </a:prstGeom>
                <a:solidFill>
                  <a:srgbClr val="FD29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59" name="Rectangle 50"/>
                <p:cNvSpPr/>
                <p:nvPr/>
              </p:nvSpPr>
              <p:spPr>
                <a:xfrm>
                  <a:off x="3286174" y="2396191"/>
                  <a:ext cx="107860" cy="1152000"/>
                </a:xfrm>
                <a:prstGeom prst="rect">
                  <a:avLst/>
                </a:prstGeom>
                <a:solidFill>
                  <a:srgbClr val="FD29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60" name="Rectangle 51"/>
                <p:cNvSpPr/>
                <p:nvPr/>
              </p:nvSpPr>
              <p:spPr>
                <a:xfrm>
                  <a:off x="3633563" y="2484497"/>
                  <a:ext cx="107860" cy="1044001"/>
                </a:xfrm>
                <a:prstGeom prst="rect">
                  <a:avLst/>
                </a:prstGeom>
                <a:solidFill>
                  <a:srgbClr val="FD29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61" name="Rectangle 52"/>
                <p:cNvSpPr/>
                <p:nvPr/>
              </p:nvSpPr>
              <p:spPr>
                <a:xfrm>
                  <a:off x="3980949" y="2728362"/>
                  <a:ext cx="107860" cy="539301"/>
                </a:xfrm>
                <a:prstGeom prst="rect">
                  <a:avLst/>
                </a:prstGeom>
                <a:solidFill>
                  <a:srgbClr val="FD29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62" name="Rectangle 53"/>
                <p:cNvSpPr/>
                <p:nvPr/>
              </p:nvSpPr>
              <p:spPr>
                <a:xfrm>
                  <a:off x="2591401" y="2751549"/>
                  <a:ext cx="107860" cy="539301"/>
                </a:xfrm>
                <a:prstGeom prst="rect">
                  <a:avLst/>
                </a:prstGeom>
                <a:solidFill>
                  <a:srgbClr val="FD29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</p:grpSp>
          <p:sp>
            <p:nvSpPr>
              <p:cNvPr id="57" name="Diamond 3"/>
              <p:cNvSpPr/>
              <p:nvPr/>
            </p:nvSpPr>
            <p:spPr>
              <a:xfrm>
                <a:off x="4555556" y="4319285"/>
                <a:ext cx="974361" cy="571351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20" name="그룹 8">
              <a:extLst>
                <a:ext uri="{FF2B5EF4-FFF2-40B4-BE49-F238E27FC236}">
                  <a16:creationId xmlns="" xmlns:a16="http://schemas.microsoft.com/office/drawing/2014/main" id="{9FF5418D-E9C4-4D2C-9436-770176EC0C24}"/>
                </a:ext>
              </a:extLst>
            </p:cNvPr>
            <p:cNvGrpSpPr/>
            <p:nvPr/>
          </p:nvGrpSpPr>
          <p:grpSpPr>
            <a:xfrm>
              <a:off x="5529517" y="4376868"/>
              <a:ext cx="974361" cy="456192"/>
              <a:chOff x="5529517" y="4376868"/>
              <a:chExt cx="974361" cy="456192"/>
            </a:xfrm>
          </p:grpSpPr>
          <p:grpSp>
            <p:nvGrpSpPr>
              <p:cNvPr id="49" name="Group 55"/>
              <p:cNvGrpSpPr/>
              <p:nvPr/>
            </p:nvGrpSpPr>
            <p:grpSpPr>
              <a:xfrm>
                <a:off x="5647579" y="4376868"/>
                <a:ext cx="779303" cy="449655"/>
                <a:chOff x="4510050" y="2532515"/>
                <a:chExt cx="1497408" cy="864000"/>
              </a:xfrm>
              <a:solidFill>
                <a:srgbClr val="FD2906"/>
              </a:solidFill>
            </p:grpSpPr>
            <p:sp>
              <p:nvSpPr>
                <p:cNvPr id="51" name="Rectangle 57"/>
                <p:cNvSpPr/>
                <p:nvPr/>
              </p:nvSpPr>
              <p:spPr>
                <a:xfrm>
                  <a:off x="4857437" y="2618868"/>
                  <a:ext cx="107860" cy="720001"/>
                </a:xfrm>
                <a:prstGeom prst="rect">
                  <a:avLst/>
                </a:prstGeom>
                <a:solidFill>
                  <a:srgbClr val="FD29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52" name="Rectangle 58"/>
                <p:cNvSpPr/>
                <p:nvPr/>
              </p:nvSpPr>
              <p:spPr>
                <a:xfrm>
                  <a:off x="5204823" y="2532515"/>
                  <a:ext cx="107860" cy="864000"/>
                </a:xfrm>
                <a:prstGeom prst="rect">
                  <a:avLst/>
                </a:prstGeom>
                <a:solidFill>
                  <a:srgbClr val="FD29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53" name="Rectangle 59"/>
                <p:cNvSpPr/>
                <p:nvPr/>
              </p:nvSpPr>
              <p:spPr>
                <a:xfrm>
                  <a:off x="5552212" y="2632683"/>
                  <a:ext cx="107860" cy="720001"/>
                </a:xfrm>
                <a:prstGeom prst="rect">
                  <a:avLst/>
                </a:prstGeom>
                <a:solidFill>
                  <a:srgbClr val="FD29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54" name="Rectangle 60"/>
                <p:cNvSpPr/>
                <p:nvPr/>
              </p:nvSpPr>
              <p:spPr>
                <a:xfrm>
                  <a:off x="5899598" y="2820721"/>
                  <a:ext cx="107860" cy="360000"/>
                </a:xfrm>
                <a:prstGeom prst="rect">
                  <a:avLst/>
                </a:prstGeom>
                <a:solidFill>
                  <a:srgbClr val="FD29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55" name="Rectangle 61"/>
                <p:cNvSpPr/>
                <p:nvPr/>
              </p:nvSpPr>
              <p:spPr>
                <a:xfrm>
                  <a:off x="4510050" y="2785392"/>
                  <a:ext cx="107860" cy="426711"/>
                </a:xfrm>
                <a:prstGeom prst="rect">
                  <a:avLst/>
                </a:prstGeom>
                <a:solidFill>
                  <a:srgbClr val="FD29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</p:grpSp>
          <p:sp>
            <p:nvSpPr>
              <p:cNvPr id="50" name="Diamond 3"/>
              <p:cNvSpPr/>
              <p:nvPr/>
            </p:nvSpPr>
            <p:spPr>
              <a:xfrm>
                <a:off x="5529517" y="4388566"/>
                <a:ext cx="974361" cy="444494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21" name="그룹 5">
              <a:extLst>
                <a:ext uri="{FF2B5EF4-FFF2-40B4-BE49-F238E27FC236}">
                  <a16:creationId xmlns="" xmlns:a16="http://schemas.microsoft.com/office/drawing/2014/main" id="{D0574C9A-5023-4E72-8C05-71E24DD16E75}"/>
                </a:ext>
              </a:extLst>
            </p:cNvPr>
            <p:cNvGrpSpPr/>
            <p:nvPr/>
          </p:nvGrpSpPr>
          <p:grpSpPr>
            <a:xfrm>
              <a:off x="6526810" y="4319285"/>
              <a:ext cx="974361" cy="571351"/>
              <a:chOff x="6526810" y="4319285"/>
              <a:chExt cx="974361" cy="571351"/>
            </a:xfrm>
          </p:grpSpPr>
          <p:grpSp>
            <p:nvGrpSpPr>
              <p:cNvPr id="42" name="Group 63"/>
              <p:cNvGrpSpPr/>
              <p:nvPr/>
            </p:nvGrpSpPr>
            <p:grpSpPr>
              <a:xfrm>
                <a:off x="6620302" y="4319285"/>
                <a:ext cx="779303" cy="554905"/>
                <a:chOff x="2591401" y="2396191"/>
                <a:chExt cx="1497408" cy="1152000"/>
              </a:xfrm>
              <a:solidFill>
                <a:srgbClr val="FD2906"/>
              </a:solidFill>
            </p:grpSpPr>
            <p:sp>
              <p:nvSpPr>
                <p:cNvPr id="44" name="Rectangle 65"/>
                <p:cNvSpPr/>
                <p:nvPr/>
              </p:nvSpPr>
              <p:spPr>
                <a:xfrm>
                  <a:off x="2938788" y="2486895"/>
                  <a:ext cx="107860" cy="972000"/>
                </a:xfrm>
                <a:prstGeom prst="rect">
                  <a:avLst/>
                </a:prstGeom>
                <a:solidFill>
                  <a:srgbClr val="FD29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45" name="Rectangle 66"/>
                <p:cNvSpPr/>
                <p:nvPr/>
              </p:nvSpPr>
              <p:spPr>
                <a:xfrm>
                  <a:off x="3286174" y="2396191"/>
                  <a:ext cx="107860" cy="1152000"/>
                </a:xfrm>
                <a:prstGeom prst="rect">
                  <a:avLst/>
                </a:prstGeom>
                <a:solidFill>
                  <a:srgbClr val="FD29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46" name="Rectangle 67"/>
                <p:cNvSpPr/>
                <p:nvPr/>
              </p:nvSpPr>
              <p:spPr>
                <a:xfrm>
                  <a:off x="3633563" y="2484497"/>
                  <a:ext cx="107860" cy="1044001"/>
                </a:xfrm>
                <a:prstGeom prst="rect">
                  <a:avLst/>
                </a:prstGeom>
                <a:solidFill>
                  <a:srgbClr val="FD29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47" name="Rectangle 68"/>
                <p:cNvSpPr/>
                <p:nvPr/>
              </p:nvSpPr>
              <p:spPr>
                <a:xfrm>
                  <a:off x="3980949" y="2728362"/>
                  <a:ext cx="107860" cy="539301"/>
                </a:xfrm>
                <a:prstGeom prst="rect">
                  <a:avLst/>
                </a:prstGeom>
                <a:solidFill>
                  <a:srgbClr val="FD29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48" name="Rectangle 69"/>
                <p:cNvSpPr/>
                <p:nvPr/>
              </p:nvSpPr>
              <p:spPr>
                <a:xfrm>
                  <a:off x="2591401" y="2751549"/>
                  <a:ext cx="107860" cy="539301"/>
                </a:xfrm>
                <a:prstGeom prst="rect">
                  <a:avLst/>
                </a:prstGeom>
                <a:solidFill>
                  <a:srgbClr val="FD29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</p:grpSp>
          <p:sp>
            <p:nvSpPr>
              <p:cNvPr id="43" name="Diamond 3"/>
              <p:cNvSpPr/>
              <p:nvPr/>
            </p:nvSpPr>
            <p:spPr>
              <a:xfrm>
                <a:off x="6526810" y="4319285"/>
                <a:ext cx="974361" cy="571351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22" name="그룹 4">
              <a:extLst>
                <a:ext uri="{FF2B5EF4-FFF2-40B4-BE49-F238E27FC236}">
                  <a16:creationId xmlns="" xmlns:a16="http://schemas.microsoft.com/office/drawing/2014/main" id="{B9AA9812-2CC4-4C77-B9FE-36FCF5E3F4EB}"/>
                </a:ext>
              </a:extLst>
            </p:cNvPr>
            <p:cNvGrpSpPr/>
            <p:nvPr/>
          </p:nvGrpSpPr>
          <p:grpSpPr>
            <a:xfrm>
              <a:off x="7500771" y="4376864"/>
              <a:ext cx="974361" cy="456192"/>
              <a:chOff x="7500771" y="4376864"/>
              <a:chExt cx="974361" cy="456192"/>
            </a:xfrm>
          </p:grpSpPr>
          <p:grpSp>
            <p:nvGrpSpPr>
              <p:cNvPr id="35" name="Group 71"/>
              <p:cNvGrpSpPr/>
              <p:nvPr/>
            </p:nvGrpSpPr>
            <p:grpSpPr>
              <a:xfrm>
                <a:off x="7618833" y="4376864"/>
                <a:ext cx="778951" cy="449655"/>
                <a:chOff x="4510050" y="2532515"/>
                <a:chExt cx="1496732" cy="864000"/>
              </a:xfrm>
              <a:solidFill>
                <a:srgbClr val="FD2906"/>
              </a:solidFill>
            </p:grpSpPr>
            <p:sp>
              <p:nvSpPr>
                <p:cNvPr id="37" name="Rectangle 73"/>
                <p:cNvSpPr/>
                <p:nvPr/>
              </p:nvSpPr>
              <p:spPr>
                <a:xfrm>
                  <a:off x="4857437" y="2618868"/>
                  <a:ext cx="107860" cy="720001"/>
                </a:xfrm>
                <a:prstGeom prst="rect">
                  <a:avLst/>
                </a:prstGeom>
                <a:solidFill>
                  <a:srgbClr val="FD29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38" name="Rectangle 74"/>
                <p:cNvSpPr/>
                <p:nvPr/>
              </p:nvSpPr>
              <p:spPr>
                <a:xfrm>
                  <a:off x="5204148" y="2532515"/>
                  <a:ext cx="107860" cy="864000"/>
                </a:xfrm>
                <a:prstGeom prst="rect">
                  <a:avLst/>
                </a:prstGeom>
                <a:solidFill>
                  <a:srgbClr val="FD29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39" name="Rectangle 75"/>
                <p:cNvSpPr/>
                <p:nvPr/>
              </p:nvSpPr>
              <p:spPr>
                <a:xfrm>
                  <a:off x="5551535" y="2632683"/>
                  <a:ext cx="107860" cy="720001"/>
                </a:xfrm>
                <a:prstGeom prst="rect">
                  <a:avLst/>
                </a:prstGeom>
                <a:solidFill>
                  <a:srgbClr val="FD29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40" name="Rectangle 76"/>
                <p:cNvSpPr/>
                <p:nvPr/>
              </p:nvSpPr>
              <p:spPr>
                <a:xfrm>
                  <a:off x="5898922" y="2820720"/>
                  <a:ext cx="107860" cy="360000"/>
                </a:xfrm>
                <a:prstGeom prst="rect">
                  <a:avLst/>
                </a:prstGeom>
                <a:solidFill>
                  <a:srgbClr val="FD29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41" name="Rectangle 77"/>
                <p:cNvSpPr/>
                <p:nvPr/>
              </p:nvSpPr>
              <p:spPr>
                <a:xfrm>
                  <a:off x="4510050" y="2785392"/>
                  <a:ext cx="107860" cy="426711"/>
                </a:xfrm>
                <a:prstGeom prst="rect">
                  <a:avLst/>
                </a:prstGeom>
                <a:solidFill>
                  <a:srgbClr val="FD29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</p:grpSp>
          <p:sp>
            <p:nvSpPr>
              <p:cNvPr id="36" name="Diamond 3"/>
              <p:cNvSpPr/>
              <p:nvPr/>
            </p:nvSpPr>
            <p:spPr>
              <a:xfrm>
                <a:off x="7500771" y="4388562"/>
                <a:ext cx="974361" cy="444494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23" name="그룹 25">
              <a:extLst>
                <a:ext uri="{FF2B5EF4-FFF2-40B4-BE49-F238E27FC236}">
                  <a16:creationId xmlns="" xmlns:a16="http://schemas.microsoft.com/office/drawing/2014/main" id="{7E37372E-0EF7-474B-A3F0-9025B6448293}"/>
                </a:ext>
              </a:extLst>
            </p:cNvPr>
            <p:cNvGrpSpPr/>
            <p:nvPr/>
          </p:nvGrpSpPr>
          <p:grpSpPr>
            <a:xfrm>
              <a:off x="-15505" y="4376867"/>
              <a:ext cx="619725" cy="456188"/>
              <a:chOff x="-15505" y="4376867"/>
              <a:chExt cx="619725" cy="456188"/>
            </a:xfrm>
          </p:grpSpPr>
          <p:grpSp>
            <p:nvGrpSpPr>
              <p:cNvPr id="30" name="Group 79"/>
              <p:cNvGrpSpPr/>
              <p:nvPr/>
            </p:nvGrpSpPr>
            <p:grpSpPr>
              <a:xfrm>
                <a:off x="109506" y="4376867"/>
                <a:ext cx="417709" cy="449655"/>
                <a:chOff x="5204842" y="2532519"/>
                <a:chExt cx="802618" cy="864001"/>
              </a:xfrm>
              <a:solidFill>
                <a:srgbClr val="FD2906"/>
              </a:solidFill>
            </p:grpSpPr>
            <p:sp>
              <p:nvSpPr>
                <p:cNvPr id="32" name="Rectangle 82"/>
                <p:cNvSpPr/>
                <p:nvPr/>
              </p:nvSpPr>
              <p:spPr>
                <a:xfrm>
                  <a:off x="5204842" y="2532519"/>
                  <a:ext cx="107860" cy="864001"/>
                </a:xfrm>
                <a:prstGeom prst="rect">
                  <a:avLst/>
                </a:prstGeom>
                <a:solidFill>
                  <a:srgbClr val="FD29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33" name="Rectangle 83"/>
                <p:cNvSpPr/>
                <p:nvPr/>
              </p:nvSpPr>
              <p:spPr>
                <a:xfrm>
                  <a:off x="5552226" y="2632687"/>
                  <a:ext cx="107860" cy="720002"/>
                </a:xfrm>
                <a:prstGeom prst="rect">
                  <a:avLst/>
                </a:prstGeom>
                <a:solidFill>
                  <a:srgbClr val="FD29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34" name="Rectangle 84"/>
                <p:cNvSpPr/>
                <p:nvPr/>
              </p:nvSpPr>
              <p:spPr>
                <a:xfrm>
                  <a:off x="5899600" y="2820721"/>
                  <a:ext cx="107860" cy="360000"/>
                </a:xfrm>
                <a:prstGeom prst="rect">
                  <a:avLst/>
                </a:prstGeom>
                <a:solidFill>
                  <a:srgbClr val="FD29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</p:grpSp>
          <p:sp>
            <p:nvSpPr>
              <p:cNvPr id="31" name="Diamond 3"/>
              <p:cNvSpPr/>
              <p:nvPr/>
            </p:nvSpPr>
            <p:spPr>
              <a:xfrm>
                <a:off x="-15505" y="4388561"/>
                <a:ext cx="619725" cy="444494"/>
              </a:xfrm>
              <a:custGeom>
                <a:avLst/>
                <a:gdLst/>
                <a:ahLst/>
                <a:cxnLst/>
                <a:rect l="l" t="t" r="r" b="b"/>
                <a:pathLst>
                  <a:path w="619725" h="444494">
                    <a:moveTo>
                      <a:pt x="132545" y="0"/>
                    </a:moveTo>
                    <a:cubicBezTo>
                      <a:pt x="359381" y="9239"/>
                      <a:pt x="494923" y="129128"/>
                      <a:pt x="619725" y="227602"/>
                    </a:cubicBezTo>
                    <a:cubicBezTo>
                      <a:pt x="505664" y="347491"/>
                      <a:pt x="321789" y="438825"/>
                      <a:pt x="137915" y="444494"/>
                    </a:cubicBezTo>
                    <a:cubicBezTo>
                      <a:pt x="96393" y="443957"/>
                      <a:pt x="48904" y="436887"/>
                      <a:pt x="0" y="424506"/>
                    </a:cubicBezTo>
                    <a:lnTo>
                      <a:pt x="0" y="20474"/>
                    </a:lnTo>
                    <a:cubicBezTo>
                      <a:pt x="42050" y="9034"/>
                      <a:pt x="86346" y="2079"/>
                      <a:pt x="132545" y="0"/>
                    </a:cubicBezTo>
                    <a:close/>
                  </a:path>
                </a:pathLst>
              </a:custGeom>
              <a:noFill/>
              <a:ln w="5715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24" name="그룹 2">
              <a:extLst>
                <a:ext uri="{FF2B5EF4-FFF2-40B4-BE49-F238E27FC236}">
                  <a16:creationId xmlns="" xmlns:a16="http://schemas.microsoft.com/office/drawing/2014/main" id="{FC8C590C-80CC-44F6-9A79-C7F22FE493FA}"/>
                </a:ext>
              </a:extLst>
            </p:cNvPr>
            <p:cNvGrpSpPr/>
            <p:nvPr/>
          </p:nvGrpSpPr>
          <p:grpSpPr>
            <a:xfrm>
              <a:off x="8530950" y="4319289"/>
              <a:ext cx="613227" cy="571723"/>
              <a:chOff x="8530950" y="4319289"/>
              <a:chExt cx="613227" cy="571723"/>
            </a:xfrm>
          </p:grpSpPr>
          <p:grpSp>
            <p:nvGrpSpPr>
              <p:cNvPr id="25" name="Group 63">
                <a:extLst>
                  <a:ext uri="{FF2B5EF4-FFF2-40B4-BE49-F238E27FC236}">
                    <a16:creationId xmlns="" xmlns:a16="http://schemas.microsoft.com/office/drawing/2014/main" id="{BD421333-2D4F-4F8B-8E40-79A2D92017EF}"/>
                  </a:ext>
                </a:extLst>
              </p:cNvPr>
              <p:cNvGrpSpPr/>
              <p:nvPr/>
            </p:nvGrpSpPr>
            <p:grpSpPr>
              <a:xfrm>
                <a:off x="8624443" y="4319289"/>
                <a:ext cx="417718" cy="554905"/>
                <a:chOff x="2591401" y="2396191"/>
                <a:chExt cx="802633" cy="1152000"/>
              </a:xfrm>
              <a:solidFill>
                <a:srgbClr val="FD2906"/>
              </a:solidFill>
            </p:grpSpPr>
            <p:sp>
              <p:nvSpPr>
                <p:cNvPr id="27" name="Rectangle 65">
                  <a:extLst>
                    <a:ext uri="{FF2B5EF4-FFF2-40B4-BE49-F238E27FC236}">
                      <a16:creationId xmlns="" xmlns:a16="http://schemas.microsoft.com/office/drawing/2014/main" id="{2F7AA01C-AEA2-43D1-9FF8-C8EDC7FAD74E}"/>
                    </a:ext>
                  </a:extLst>
                </p:cNvPr>
                <p:cNvSpPr/>
                <p:nvPr/>
              </p:nvSpPr>
              <p:spPr>
                <a:xfrm>
                  <a:off x="2938788" y="2486895"/>
                  <a:ext cx="107860" cy="972000"/>
                </a:xfrm>
                <a:prstGeom prst="rect">
                  <a:avLst/>
                </a:prstGeom>
                <a:solidFill>
                  <a:srgbClr val="FD29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28" name="Rectangle 66">
                  <a:extLst>
                    <a:ext uri="{FF2B5EF4-FFF2-40B4-BE49-F238E27FC236}">
                      <a16:creationId xmlns="" xmlns:a16="http://schemas.microsoft.com/office/drawing/2014/main" id="{E93A9AA4-BAB5-496A-981D-5FD625A2417D}"/>
                    </a:ext>
                  </a:extLst>
                </p:cNvPr>
                <p:cNvSpPr/>
                <p:nvPr/>
              </p:nvSpPr>
              <p:spPr>
                <a:xfrm>
                  <a:off x="3286174" y="2396191"/>
                  <a:ext cx="107860" cy="1152000"/>
                </a:xfrm>
                <a:prstGeom prst="rect">
                  <a:avLst/>
                </a:prstGeom>
                <a:solidFill>
                  <a:srgbClr val="FD29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29" name="Rectangle 69">
                  <a:extLst>
                    <a:ext uri="{FF2B5EF4-FFF2-40B4-BE49-F238E27FC236}">
                      <a16:creationId xmlns="" xmlns:a16="http://schemas.microsoft.com/office/drawing/2014/main" id="{B833C675-AFF6-489A-9038-B3DDAC77473F}"/>
                    </a:ext>
                  </a:extLst>
                </p:cNvPr>
                <p:cNvSpPr/>
                <p:nvPr/>
              </p:nvSpPr>
              <p:spPr>
                <a:xfrm>
                  <a:off x="2591401" y="2751549"/>
                  <a:ext cx="107860" cy="539301"/>
                </a:xfrm>
                <a:prstGeom prst="rect">
                  <a:avLst/>
                </a:prstGeom>
                <a:solidFill>
                  <a:srgbClr val="FD29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</p:grpSp>
          <p:sp>
            <p:nvSpPr>
              <p:cNvPr id="26" name="Diamond 3">
                <a:extLst>
                  <a:ext uri="{FF2B5EF4-FFF2-40B4-BE49-F238E27FC236}">
                    <a16:creationId xmlns="" xmlns:a16="http://schemas.microsoft.com/office/drawing/2014/main" id="{617C7334-A80A-4FC3-9C38-FEC87690FD71}"/>
                  </a:ext>
                </a:extLst>
              </p:cNvPr>
              <p:cNvSpPr/>
              <p:nvPr/>
            </p:nvSpPr>
            <p:spPr>
              <a:xfrm>
                <a:off x="8530950" y="4319289"/>
                <a:ext cx="613227" cy="571723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  <a:gd name="connsiteX0" fmla="*/ 0 w 1729896"/>
                  <a:gd name="connsiteY0" fmla="*/ 659633 h 1238416"/>
                  <a:gd name="connsiteX1" fmla="*/ 864096 w 1729896"/>
                  <a:gd name="connsiteY1" fmla="*/ 52274 h 1238416"/>
                  <a:gd name="connsiteX2" fmla="*/ 1087343 w 1729896"/>
                  <a:gd name="connsiteY2" fmla="*/ 100955 h 1238416"/>
                  <a:gd name="connsiteX3" fmla="*/ 1728192 w 1729896"/>
                  <a:gd name="connsiteY3" fmla="*/ 659633 h 1238416"/>
                  <a:gd name="connsiteX4" fmla="*/ 873621 w 1729896"/>
                  <a:gd name="connsiteY4" fmla="*/ 1238416 h 1238416"/>
                  <a:gd name="connsiteX5" fmla="*/ 0 w 1729896"/>
                  <a:gd name="connsiteY5" fmla="*/ 659633 h 1238416"/>
                  <a:gd name="connsiteX0" fmla="*/ 0 w 1728192"/>
                  <a:gd name="connsiteY0" fmla="*/ 659633 h 1290217"/>
                  <a:gd name="connsiteX1" fmla="*/ 864096 w 1728192"/>
                  <a:gd name="connsiteY1" fmla="*/ 52274 h 1290217"/>
                  <a:gd name="connsiteX2" fmla="*/ 1087343 w 1728192"/>
                  <a:gd name="connsiteY2" fmla="*/ 100955 h 1290217"/>
                  <a:gd name="connsiteX3" fmla="*/ 1728192 w 1728192"/>
                  <a:gd name="connsiteY3" fmla="*/ 659633 h 1290217"/>
                  <a:gd name="connsiteX4" fmla="*/ 1087341 w 1728192"/>
                  <a:gd name="connsiteY4" fmla="*/ 1196781 h 1290217"/>
                  <a:gd name="connsiteX5" fmla="*/ 873621 w 1728192"/>
                  <a:gd name="connsiteY5" fmla="*/ 1238416 h 1290217"/>
                  <a:gd name="connsiteX6" fmla="*/ 0 w 1728192"/>
                  <a:gd name="connsiteY6" fmla="*/ 659633 h 1290217"/>
                  <a:gd name="connsiteX0" fmla="*/ 0 w 1114656"/>
                  <a:gd name="connsiteY0" fmla="*/ 689468 h 1320052"/>
                  <a:gd name="connsiteX1" fmla="*/ 864096 w 1114656"/>
                  <a:gd name="connsiteY1" fmla="*/ 82109 h 1320052"/>
                  <a:gd name="connsiteX2" fmla="*/ 1087343 w 1114656"/>
                  <a:gd name="connsiteY2" fmla="*/ 130790 h 1320052"/>
                  <a:gd name="connsiteX3" fmla="*/ 1087341 w 1114656"/>
                  <a:gd name="connsiteY3" fmla="*/ 1226616 h 1320052"/>
                  <a:gd name="connsiteX4" fmla="*/ 873621 w 1114656"/>
                  <a:gd name="connsiteY4" fmla="*/ 1268251 h 1320052"/>
                  <a:gd name="connsiteX5" fmla="*/ 0 w 1114656"/>
                  <a:gd name="connsiteY5" fmla="*/ 689468 h 1320052"/>
                  <a:gd name="connsiteX0" fmla="*/ 0 w 1114654"/>
                  <a:gd name="connsiteY0" fmla="*/ 689468 h 1303921"/>
                  <a:gd name="connsiteX1" fmla="*/ 864096 w 1114654"/>
                  <a:gd name="connsiteY1" fmla="*/ 82109 h 1303921"/>
                  <a:gd name="connsiteX2" fmla="*/ 1087343 w 1114654"/>
                  <a:gd name="connsiteY2" fmla="*/ 130790 h 1303921"/>
                  <a:gd name="connsiteX3" fmla="*/ 1087341 w 1114654"/>
                  <a:gd name="connsiteY3" fmla="*/ 1226616 h 1303921"/>
                  <a:gd name="connsiteX4" fmla="*/ 873621 w 1114654"/>
                  <a:gd name="connsiteY4" fmla="*/ 1268251 h 1303921"/>
                  <a:gd name="connsiteX5" fmla="*/ 0 w 1114654"/>
                  <a:gd name="connsiteY5" fmla="*/ 689468 h 1303921"/>
                  <a:gd name="connsiteX0" fmla="*/ 0 w 1114656"/>
                  <a:gd name="connsiteY0" fmla="*/ 689468 h 1269164"/>
                  <a:gd name="connsiteX1" fmla="*/ 864096 w 1114656"/>
                  <a:gd name="connsiteY1" fmla="*/ 82109 h 1269164"/>
                  <a:gd name="connsiteX2" fmla="*/ 1087343 w 1114656"/>
                  <a:gd name="connsiteY2" fmla="*/ 130790 h 1269164"/>
                  <a:gd name="connsiteX3" fmla="*/ 1087341 w 1114656"/>
                  <a:gd name="connsiteY3" fmla="*/ 1226616 h 1269164"/>
                  <a:gd name="connsiteX4" fmla="*/ 873621 w 1114656"/>
                  <a:gd name="connsiteY4" fmla="*/ 1268251 h 1269164"/>
                  <a:gd name="connsiteX5" fmla="*/ 0 w 1114656"/>
                  <a:gd name="connsiteY5" fmla="*/ 689468 h 1269164"/>
                  <a:gd name="connsiteX0" fmla="*/ 0 w 1114654"/>
                  <a:gd name="connsiteY0" fmla="*/ 667016 h 1246712"/>
                  <a:gd name="connsiteX1" fmla="*/ 864096 w 1114654"/>
                  <a:gd name="connsiteY1" fmla="*/ 59657 h 1246712"/>
                  <a:gd name="connsiteX2" fmla="*/ 1087343 w 1114654"/>
                  <a:gd name="connsiteY2" fmla="*/ 108338 h 1246712"/>
                  <a:gd name="connsiteX3" fmla="*/ 1087341 w 1114654"/>
                  <a:gd name="connsiteY3" fmla="*/ 1204164 h 1246712"/>
                  <a:gd name="connsiteX4" fmla="*/ 873621 w 1114654"/>
                  <a:gd name="connsiteY4" fmla="*/ 1245799 h 1246712"/>
                  <a:gd name="connsiteX5" fmla="*/ 0 w 1114654"/>
                  <a:gd name="connsiteY5" fmla="*/ 667016 h 1246712"/>
                  <a:gd name="connsiteX0" fmla="*/ 0 w 1114656"/>
                  <a:gd name="connsiteY0" fmla="*/ 657983 h 1237679"/>
                  <a:gd name="connsiteX1" fmla="*/ 864096 w 1114656"/>
                  <a:gd name="connsiteY1" fmla="*/ 50624 h 1237679"/>
                  <a:gd name="connsiteX2" fmla="*/ 1087343 w 1114656"/>
                  <a:gd name="connsiteY2" fmla="*/ 99305 h 1237679"/>
                  <a:gd name="connsiteX3" fmla="*/ 1087341 w 1114656"/>
                  <a:gd name="connsiteY3" fmla="*/ 1195131 h 1237679"/>
                  <a:gd name="connsiteX4" fmla="*/ 873621 w 1114656"/>
                  <a:gd name="connsiteY4" fmla="*/ 1236766 h 1237679"/>
                  <a:gd name="connsiteX5" fmla="*/ 0 w 1114656"/>
                  <a:gd name="connsiteY5" fmla="*/ 657983 h 1237679"/>
                  <a:gd name="connsiteX0" fmla="*/ 0 w 1114654"/>
                  <a:gd name="connsiteY0" fmla="*/ 620903 h 1200599"/>
                  <a:gd name="connsiteX1" fmla="*/ 864096 w 1114654"/>
                  <a:gd name="connsiteY1" fmla="*/ 13544 h 1200599"/>
                  <a:gd name="connsiteX2" fmla="*/ 1087343 w 1114654"/>
                  <a:gd name="connsiteY2" fmla="*/ 62225 h 1200599"/>
                  <a:gd name="connsiteX3" fmla="*/ 1087341 w 1114654"/>
                  <a:gd name="connsiteY3" fmla="*/ 1158051 h 1200599"/>
                  <a:gd name="connsiteX4" fmla="*/ 873621 w 1114654"/>
                  <a:gd name="connsiteY4" fmla="*/ 1199686 h 1200599"/>
                  <a:gd name="connsiteX5" fmla="*/ 0 w 1114654"/>
                  <a:gd name="connsiteY5" fmla="*/ 620903 h 1200599"/>
                  <a:gd name="connsiteX0" fmla="*/ 0 w 1114656"/>
                  <a:gd name="connsiteY0" fmla="*/ 615420 h 1195116"/>
                  <a:gd name="connsiteX1" fmla="*/ 864096 w 1114656"/>
                  <a:gd name="connsiteY1" fmla="*/ 8061 h 1195116"/>
                  <a:gd name="connsiteX2" fmla="*/ 1087343 w 1114656"/>
                  <a:gd name="connsiteY2" fmla="*/ 56742 h 1195116"/>
                  <a:gd name="connsiteX3" fmla="*/ 1087341 w 1114656"/>
                  <a:gd name="connsiteY3" fmla="*/ 1152568 h 1195116"/>
                  <a:gd name="connsiteX4" fmla="*/ 873621 w 1114656"/>
                  <a:gd name="connsiteY4" fmla="*/ 1194203 h 1195116"/>
                  <a:gd name="connsiteX5" fmla="*/ 0 w 1114656"/>
                  <a:gd name="connsiteY5" fmla="*/ 615420 h 1195116"/>
                  <a:gd name="connsiteX0" fmla="*/ 0 w 1114654"/>
                  <a:gd name="connsiteY0" fmla="*/ 615420 h 1194973"/>
                  <a:gd name="connsiteX1" fmla="*/ 864096 w 1114654"/>
                  <a:gd name="connsiteY1" fmla="*/ 8061 h 1194973"/>
                  <a:gd name="connsiteX2" fmla="*/ 1087343 w 1114654"/>
                  <a:gd name="connsiteY2" fmla="*/ 56742 h 1194973"/>
                  <a:gd name="connsiteX3" fmla="*/ 1087341 w 1114654"/>
                  <a:gd name="connsiteY3" fmla="*/ 1152568 h 1194973"/>
                  <a:gd name="connsiteX4" fmla="*/ 873621 w 1114654"/>
                  <a:gd name="connsiteY4" fmla="*/ 1194203 h 1194973"/>
                  <a:gd name="connsiteX5" fmla="*/ 0 w 1114654"/>
                  <a:gd name="connsiteY5" fmla="*/ 615420 h 1194973"/>
                  <a:gd name="connsiteX0" fmla="*/ 0 w 1114656"/>
                  <a:gd name="connsiteY0" fmla="*/ 615420 h 1198502"/>
                  <a:gd name="connsiteX1" fmla="*/ 864096 w 1114656"/>
                  <a:gd name="connsiteY1" fmla="*/ 8061 h 1198502"/>
                  <a:gd name="connsiteX2" fmla="*/ 1087343 w 1114656"/>
                  <a:gd name="connsiteY2" fmla="*/ 56742 h 1198502"/>
                  <a:gd name="connsiteX3" fmla="*/ 1087341 w 1114656"/>
                  <a:gd name="connsiteY3" fmla="*/ 1152568 h 1198502"/>
                  <a:gd name="connsiteX4" fmla="*/ 873621 w 1114656"/>
                  <a:gd name="connsiteY4" fmla="*/ 1194203 h 1198502"/>
                  <a:gd name="connsiteX5" fmla="*/ 0 w 1114656"/>
                  <a:gd name="connsiteY5" fmla="*/ 615420 h 1198502"/>
                  <a:gd name="connsiteX0" fmla="*/ 0 w 1114654"/>
                  <a:gd name="connsiteY0" fmla="*/ 615420 h 1201170"/>
                  <a:gd name="connsiteX1" fmla="*/ 864096 w 1114654"/>
                  <a:gd name="connsiteY1" fmla="*/ 8061 h 1201170"/>
                  <a:gd name="connsiteX2" fmla="*/ 1087343 w 1114654"/>
                  <a:gd name="connsiteY2" fmla="*/ 56742 h 1201170"/>
                  <a:gd name="connsiteX3" fmla="*/ 1087341 w 1114654"/>
                  <a:gd name="connsiteY3" fmla="*/ 1152568 h 1201170"/>
                  <a:gd name="connsiteX4" fmla="*/ 873621 w 1114654"/>
                  <a:gd name="connsiteY4" fmla="*/ 1194203 h 1201170"/>
                  <a:gd name="connsiteX5" fmla="*/ 0 w 1114654"/>
                  <a:gd name="connsiteY5" fmla="*/ 615420 h 1201170"/>
                  <a:gd name="connsiteX0" fmla="*/ 0 w 1107380"/>
                  <a:gd name="connsiteY0" fmla="*/ 615420 h 1201170"/>
                  <a:gd name="connsiteX1" fmla="*/ 864096 w 1107380"/>
                  <a:gd name="connsiteY1" fmla="*/ 8061 h 1201170"/>
                  <a:gd name="connsiteX2" fmla="*/ 1087343 w 1107380"/>
                  <a:gd name="connsiteY2" fmla="*/ 56742 h 1201170"/>
                  <a:gd name="connsiteX3" fmla="*/ 1087341 w 1107380"/>
                  <a:gd name="connsiteY3" fmla="*/ 1152568 h 1201170"/>
                  <a:gd name="connsiteX4" fmla="*/ 873621 w 1107380"/>
                  <a:gd name="connsiteY4" fmla="*/ 1194203 h 1201170"/>
                  <a:gd name="connsiteX5" fmla="*/ 0 w 1107380"/>
                  <a:gd name="connsiteY5" fmla="*/ 615420 h 1201170"/>
                  <a:gd name="connsiteX0" fmla="*/ 0 w 1094916"/>
                  <a:gd name="connsiteY0" fmla="*/ 615420 h 1201170"/>
                  <a:gd name="connsiteX1" fmla="*/ 864096 w 1094916"/>
                  <a:gd name="connsiteY1" fmla="*/ 8061 h 1201170"/>
                  <a:gd name="connsiteX2" fmla="*/ 1087343 w 1094916"/>
                  <a:gd name="connsiteY2" fmla="*/ 56742 h 1201170"/>
                  <a:gd name="connsiteX3" fmla="*/ 1087341 w 1094916"/>
                  <a:gd name="connsiteY3" fmla="*/ 1152568 h 1201170"/>
                  <a:gd name="connsiteX4" fmla="*/ 873621 w 1094916"/>
                  <a:gd name="connsiteY4" fmla="*/ 1194203 h 1201170"/>
                  <a:gd name="connsiteX5" fmla="*/ 0 w 1094916"/>
                  <a:gd name="connsiteY5" fmla="*/ 615420 h 1201170"/>
                  <a:gd name="connsiteX0" fmla="*/ 0 w 1089503"/>
                  <a:gd name="connsiteY0" fmla="*/ 615420 h 1201170"/>
                  <a:gd name="connsiteX1" fmla="*/ 864096 w 1089503"/>
                  <a:gd name="connsiteY1" fmla="*/ 8061 h 1201170"/>
                  <a:gd name="connsiteX2" fmla="*/ 1087343 w 1089503"/>
                  <a:gd name="connsiteY2" fmla="*/ 56742 h 1201170"/>
                  <a:gd name="connsiteX3" fmla="*/ 1087341 w 1089503"/>
                  <a:gd name="connsiteY3" fmla="*/ 1152568 h 1201170"/>
                  <a:gd name="connsiteX4" fmla="*/ 873621 w 1089503"/>
                  <a:gd name="connsiteY4" fmla="*/ 1194203 h 1201170"/>
                  <a:gd name="connsiteX5" fmla="*/ 0 w 1089503"/>
                  <a:gd name="connsiteY5" fmla="*/ 615420 h 1201170"/>
                  <a:gd name="connsiteX0" fmla="*/ 0 w 1089503"/>
                  <a:gd name="connsiteY0" fmla="*/ 607359 h 1193109"/>
                  <a:gd name="connsiteX1" fmla="*/ 864096 w 1089503"/>
                  <a:gd name="connsiteY1" fmla="*/ 0 h 1193109"/>
                  <a:gd name="connsiteX2" fmla="*/ 1087343 w 1089503"/>
                  <a:gd name="connsiteY2" fmla="*/ 48681 h 1193109"/>
                  <a:gd name="connsiteX3" fmla="*/ 1087341 w 1089503"/>
                  <a:gd name="connsiteY3" fmla="*/ 1144507 h 1193109"/>
                  <a:gd name="connsiteX4" fmla="*/ 873621 w 1089503"/>
                  <a:gd name="connsiteY4" fmla="*/ 1186142 h 1193109"/>
                  <a:gd name="connsiteX5" fmla="*/ 0 w 1089503"/>
                  <a:gd name="connsiteY5" fmla="*/ 607359 h 1193109"/>
                  <a:gd name="connsiteX0" fmla="*/ 0 w 1089503"/>
                  <a:gd name="connsiteY0" fmla="*/ 607359 h 1193109"/>
                  <a:gd name="connsiteX1" fmla="*/ 864096 w 1089503"/>
                  <a:gd name="connsiteY1" fmla="*/ 0 h 1193109"/>
                  <a:gd name="connsiteX2" fmla="*/ 1087343 w 1089503"/>
                  <a:gd name="connsiteY2" fmla="*/ 48681 h 1193109"/>
                  <a:gd name="connsiteX3" fmla="*/ 1087341 w 1089503"/>
                  <a:gd name="connsiteY3" fmla="*/ 1144507 h 1193109"/>
                  <a:gd name="connsiteX4" fmla="*/ 873621 w 1089503"/>
                  <a:gd name="connsiteY4" fmla="*/ 1186142 h 1193109"/>
                  <a:gd name="connsiteX5" fmla="*/ 0 w 1089503"/>
                  <a:gd name="connsiteY5" fmla="*/ 607359 h 1193109"/>
                  <a:gd name="connsiteX0" fmla="*/ 0 w 1087660"/>
                  <a:gd name="connsiteY0" fmla="*/ 607359 h 1187255"/>
                  <a:gd name="connsiteX1" fmla="*/ 864096 w 1087660"/>
                  <a:gd name="connsiteY1" fmla="*/ 0 h 1187255"/>
                  <a:gd name="connsiteX2" fmla="*/ 1087343 w 1087660"/>
                  <a:gd name="connsiteY2" fmla="*/ 48681 h 1187255"/>
                  <a:gd name="connsiteX3" fmla="*/ 1087341 w 1087660"/>
                  <a:gd name="connsiteY3" fmla="*/ 1144507 h 1187255"/>
                  <a:gd name="connsiteX4" fmla="*/ 873621 w 1087660"/>
                  <a:gd name="connsiteY4" fmla="*/ 1186142 h 1187255"/>
                  <a:gd name="connsiteX5" fmla="*/ 0 w 1087660"/>
                  <a:gd name="connsiteY5" fmla="*/ 607359 h 1187255"/>
                  <a:gd name="connsiteX0" fmla="*/ 0 w 1087660"/>
                  <a:gd name="connsiteY0" fmla="*/ 607359 h 1186912"/>
                  <a:gd name="connsiteX1" fmla="*/ 864096 w 1087660"/>
                  <a:gd name="connsiteY1" fmla="*/ 0 h 1186912"/>
                  <a:gd name="connsiteX2" fmla="*/ 1087343 w 1087660"/>
                  <a:gd name="connsiteY2" fmla="*/ 48681 h 1186912"/>
                  <a:gd name="connsiteX3" fmla="*/ 1087341 w 1087660"/>
                  <a:gd name="connsiteY3" fmla="*/ 1144507 h 1186912"/>
                  <a:gd name="connsiteX4" fmla="*/ 873621 w 1087660"/>
                  <a:gd name="connsiteY4" fmla="*/ 1186142 h 1186912"/>
                  <a:gd name="connsiteX5" fmla="*/ 0 w 1087660"/>
                  <a:gd name="connsiteY5" fmla="*/ 607359 h 1186912"/>
                  <a:gd name="connsiteX0" fmla="*/ 0 w 1087660"/>
                  <a:gd name="connsiteY0" fmla="*/ 607359 h 1189947"/>
                  <a:gd name="connsiteX1" fmla="*/ 864096 w 1087660"/>
                  <a:gd name="connsiteY1" fmla="*/ 0 h 1189947"/>
                  <a:gd name="connsiteX2" fmla="*/ 1087343 w 1087660"/>
                  <a:gd name="connsiteY2" fmla="*/ 48681 h 1189947"/>
                  <a:gd name="connsiteX3" fmla="*/ 1087341 w 1087660"/>
                  <a:gd name="connsiteY3" fmla="*/ 1144507 h 1189947"/>
                  <a:gd name="connsiteX4" fmla="*/ 873621 w 1087660"/>
                  <a:gd name="connsiteY4" fmla="*/ 1186142 h 1189947"/>
                  <a:gd name="connsiteX5" fmla="*/ 0 w 1087660"/>
                  <a:gd name="connsiteY5" fmla="*/ 607359 h 1189947"/>
                  <a:gd name="connsiteX0" fmla="*/ 0 w 1087660"/>
                  <a:gd name="connsiteY0" fmla="*/ 607359 h 1186912"/>
                  <a:gd name="connsiteX1" fmla="*/ 864096 w 1087660"/>
                  <a:gd name="connsiteY1" fmla="*/ 0 h 1186912"/>
                  <a:gd name="connsiteX2" fmla="*/ 1087343 w 1087660"/>
                  <a:gd name="connsiteY2" fmla="*/ 48681 h 1186912"/>
                  <a:gd name="connsiteX3" fmla="*/ 1087341 w 1087660"/>
                  <a:gd name="connsiteY3" fmla="*/ 1144507 h 1186912"/>
                  <a:gd name="connsiteX4" fmla="*/ 873621 w 1087660"/>
                  <a:gd name="connsiteY4" fmla="*/ 1186142 h 1186912"/>
                  <a:gd name="connsiteX5" fmla="*/ 0 w 1087660"/>
                  <a:gd name="connsiteY5" fmla="*/ 607359 h 1186912"/>
                  <a:gd name="connsiteX0" fmla="*/ 0 w 1087660"/>
                  <a:gd name="connsiteY0" fmla="*/ 607359 h 1186912"/>
                  <a:gd name="connsiteX1" fmla="*/ 864096 w 1087660"/>
                  <a:gd name="connsiteY1" fmla="*/ 0 h 1186912"/>
                  <a:gd name="connsiteX2" fmla="*/ 1087343 w 1087660"/>
                  <a:gd name="connsiteY2" fmla="*/ 48681 h 1186912"/>
                  <a:gd name="connsiteX3" fmla="*/ 1087341 w 1087660"/>
                  <a:gd name="connsiteY3" fmla="*/ 1144507 h 1186912"/>
                  <a:gd name="connsiteX4" fmla="*/ 873621 w 1087660"/>
                  <a:gd name="connsiteY4" fmla="*/ 1186142 h 1186912"/>
                  <a:gd name="connsiteX5" fmla="*/ 0 w 1087660"/>
                  <a:gd name="connsiteY5" fmla="*/ 607359 h 1186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7660" h="118691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003085" y="814"/>
                      <a:pt x="1016346" y="21063"/>
                      <a:pt x="1087343" y="48681"/>
                    </a:cubicBezTo>
                    <a:cubicBezTo>
                      <a:pt x="1082312" y="481666"/>
                      <a:pt x="1089173" y="925270"/>
                      <a:pt x="1087341" y="1144507"/>
                    </a:cubicBezTo>
                    <a:cubicBezTo>
                      <a:pt x="1046279" y="1166821"/>
                      <a:pt x="1033728" y="1191625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506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Infographic Style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grpSp>
        <p:nvGrpSpPr>
          <p:cNvPr id="3" name="Group 244">
            <a:extLst>
              <a:ext uri="{FF2B5EF4-FFF2-40B4-BE49-F238E27FC236}">
                <a16:creationId xmlns:a16="http://schemas.microsoft.com/office/drawing/2014/main" xmlns="" id="{9102A088-566A-4D12-AF2B-EFF4B155A3AA}"/>
              </a:ext>
            </a:extLst>
          </p:cNvPr>
          <p:cNvGrpSpPr/>
          <p:nvPr/>
        </p:nvGrpSpPr>
        <p:grpSpPr>
          <a:xfrm>
            <a:off x="0" y="1525191"/>
            <a:ext cx="12194471" cy="1341439"/>
            <a:chOff x="296589" y="1557817"/>
            <a:chExt cx="11897882" cy="1308813"/>
          </a:xfrm>
        </p:grpSpPr>
        <p:sp>
          <p:nvSpPr>
            <p:cNvPr id="4" name="Oval 5">
              <a:extLst>
                <a:ext uri="{FF2B5EF4-FFF2-40B4-BE49-F238E27FC236}">
                  <a16:creationId xmlns:a16="http://schemas.microsoft.com/office/drawing/2014/main" xmlns="" id="{541E17EC-BBAE-4EE4-919E-4186C1973971}"/>
                </a:ext>
              </a:extLst>
            </p:cNvPr>
            <p:cNvSpPr/>
            <p:nvPr/>
          </p:nvSpPr>
          <p:spPr>
            <a:xfrm>
              <a:off x="3852805" y="2054884"/>
              <a:ext cx="314683" cy="314684"/>
            </a:xfrm>
            <a:prstGeom prst="ellipse">
              <a:avLst/>
            </a:prstGeom>
            <a:solidFill>
              <a:srgbClr val="FE8B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5" name="Oval 6">
              <a:extLst>
                <a:ext uri="{FF2B5EF4-FFF2-40B4-BE49-F238E27FC236}">
                  <a16:creationId xmlns:a16="http://schemas.microsoft.com/office/drawing/2014/main" xmlns="" id="{B97033E4-3712-4063-85B5-8FD5B3642D70}"/>
                </a:ext>
              </a:extLst>
            </p:cNvPr>
            <p:cNvSpPr/>
            <p:nvPr/>
          </p:nvSpPr>
          <p:spPr>
            <a:xfrm rot="10800000">
              <a:off x="5343938" y="2054884"/>
              <a:ext cx="314683" cy="314684"/>
            </a:xfrm>
            <a:prstGeom prst="ellipse">
              <a:avLst/>
            </a:prstGeom>
            <a:solidFill>
              <a:srgbClr val="39A5A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grpSp>
          <p:nvGrpSpPr>
            <p:cNvPr id="6" name="그룹 247">
              <a:extLst>
                <a:ext uri="{FF2B5EF4-FFF2-40B4-BE49-F238E27FC236}">
                  <a16:creationId xmlns:a16="http://schemas.microsoft.com/office/drawing/2014/main" xmlns="" id="{051D963F-462D-4A1A-AED9-F5D34AC18B6D}"/>
                </a:ext>
              </a:extLst>
            </p:cNvPr>
            <p:cNvGrpSpPr/>
            <p:nvPr/>
          </p:nvGrpSpPr>
          <p:grpSpPr>
            <a:xfrm>
              <a:off x="4255789" y="2210915"/>
              <a:ext cx="1048549" cy="655715"/>
              <a:chOff x="1650385" y="6129099"/>
              <a:chExt cx="724883" cy="453308"/>
            </a:xfrm>
            <a:solidFill>
              <a:srgbClr val="2395A6"/>
            </a:solidFill>
          </p:grpSpPr>
          <p:sp>
            <p:nvSpPr>
              <p:cNvPr id="154" name="Oval 235">
                <a:extLst>
                  <a:ext uri="{FF2B5EF4-FFF2-40B4-BE49-F238E27FC236}">
                    <a16:creationId xmlns:a16="http://schemas.microsoft.com/office/drawing/2014/main" xmlns="" id="{A467EB39-9F2C-438D-B7F9-0B4673BF9E9A}"/>
                  </a:ext>
                </a:extLst>
              </p:cNvPr>
              <p:cNvSpPr/>
              <p:nvPr/>
            </p:nvSpPr>
            <p:spPr>
              <a:xfrm rot="10800000">
                <a:off x="2197275" y="6293467"/>
                <a:ext cx="177993" cy="177993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55" name="Rectangle 236">
                <a:extLst>
                  <a:ext uri="{FF2B5EF4-FFF2-40B4-BE49-F238E27FC236}">
                    <a16:creationId xmlns:a16="http://schemas.microsoft.com/office/drawing/2014/main" xmlns="" id="{B1622B2C-6F53-49EA-B4B5-F286B4C1C059}"/>
                  </a:ext>
                </a:extLst>
              </p:cNvPr>
              <p:cNvSpPr/>
              <p:nvPr/>
            </p:nvSpPr>
            <p:spPr>
              <a:xfrm>
                <a:off x="2256605" y="6129099"/>
                <a:ext cx="59331" cy="199641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56" name="Oval 237">
                <a:extLst>
                  <a:ext uri="{FF2B5EF4-FFF2-40B4-BE49-F238E27FC236}">
                    <a16:creationId xmlns:a16="http://schemas.microsoft.com/office/drawing/2014/main" xmlns="" id="{D594FD58-E490-4FE6-BA11-5B15F1DF19A0}"/>
                  </a:ext>
                </a:extLst>
              </p:cNvPr>
              <p:cNvSpPr/>
              <p:nvPr/>
            </p:nvSpPr>
            <p:spPr>
              <a:xfrm rot="10800000">
                <a:off x="2011682" y="6417006"/>
                <a:ext cx="158216" cy="158216"/>
              </a:xfrm>
              <a:prstGeom prst="ellipse">
                <a:avLst/>
              </a:prstGeom>
              <a:solidFill>
                <a:srgbClr val="2395A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57" name="Rectangle 238">
                <a:extLst>
                  <a:ext uri="{FF2B5EF4-FFF2-40B4-BE49-F238E27FC236}">
                    <a16:creationId xmlns:a16="http://schemas.microsoft.com/office/drawing/2014/main" xmlns="" id="{15B585BD-F3D4-4555-BD10-B613A84B6DC4}"/>
                  </a:ext>
                </a:extLst>
              </p:cNvPr>
              <p:cNvSpPr/>
              <p:nvPr/>
            </p:nvSpPr>
            <p:spPr>
              <a:xfrm>
                <a:off x="2061124" y="6129099"/>
                <a:ext cx="59331" cy="29861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58" name="Oval 239">
                <a:extLst>
                  <a:ext uri="{FF2B5EF4-FFF2-40B4-BE49-F238E27FC236}">
                    <a16:creationId xmlns:a16="http://schemas.microsoft.com/office/drawing/2014/main" xmlns="" id="{416A11FC-6408-460F-AD0B-4679C8E79642}"/>
                  </a:ext>
                </a:extLst>
              </p:cNvPr>
              <p:cNvSpPr/>
              <p:nvPr/>
            </p:nvSpPr>
            <p:spPr>
              <a:xfrm rot="10800000">
                <a:off x="1835978" y="6443968"/>
                <a:ext cx="138439" cy="13843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59" name="Rectangle 240">
                <a:extLst>
                  <a:ext uri="{FF2B5EF4-FFF2-40B4-BE49-F238E27FC236}">
                    <a16:creationId xmlns:a16="http://schemas.microsoft.com/office/drawing/2014/main" xmlns="" id="{B8295049-D904-4F98-A650-5C2CD38FF270}"/>
                  </a:ext>
                </a:extLst>
              </p:cNvPr>
              <p:cNvSpPr/>
              <p:nvPr/>
            </p:nvSpPr>
            <p:spPr>
              <a:xfrm>
                <a:off x="1875531" y="6134265"/>
                <a:ext cx="59331" cy="31643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60" name="Oval 241">
                <a:extLst>
                  <a:ext uri="{FF2B5EF4-FFF2-40B4-BE49-F238E27FC236}">
                    <a16:creationId xmlns:a16="http://schemas.microsoft.com/office/drawing/2014/main" xmlns="" id="{4496DD3C-A98B-4617-99D3-574678A6EA35}"/>
                  </a:ext>
                </a:extLst>
              </p:cNvPr>
              <p:cNvSpPr/>
              <p:nvPr/>
            </p:nvSpPr>
            <p:spPr>
              <a:xfrm rot="10800000">
                <a:off x="1650385" y="6354893"/>
                <a:ext cx="118662" cy="118662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61" name="Rectangle 242">
                <a:extLst>
                  <a:ext uri="{FF2B5EF4-FFF2-40B4-BE49-F238E27FC236}">
                    <a16:creationId xmlns:a16="http://schemas.microsoft.com/office/drawing/2014/main" xmlns="" id="{F45DFB6C-772C-41C5-9083-FCC1A03853CA}"/>
                  </a:ext>
                </a:extLst>
              </p:cNvPr>
              <p:cNvSpPr/>
              <p:nvPr/>
            </p:nvSpPr>
            <p:spPr>
              <a:xfrm>
                <a:off x="1680050" y="6130006"/>
                <a:ext cx="59331" cy="231616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7" name="그룹 246">
              <a:extLst>
                <a:ext uri="{FF2B5EF4-FFF2-40B4-BE49-F238E27FC236}">
                  <a16:creationId xmlns:a16="http://schemas.microsoft.com/office/drawing/2014/main" xmlns="" id="{E8FB200D-113E-496A-920E-BC43864E6C79}"/>
                </a:ext>
              </a:extLst>
            </p:cNvPr>
            <p:cNvGrpSpPr/>
            <p:nvPr/>
          </p:nvGrpSpPr>
          <p:grpSpPr>
            <a:xfrm>
              <a:off x="5349728" y="1557823"/>
              <a:ext cx="1402833" cy="811745"/>
              <a:chOff x="2406647" y="5677604"/>
              <a:chExt cx="969807" cy="561175"/>
            </a:xfrm>
            <a:solidFill>
              <a:srgbClr val="2395A6"/>
            </a:solidFill>
          </p:grpSpPr>
          <p:sp>
            <p:nvSpPr>
              <p:cNvPr id="145" name="Oval 226">
                <a:extLst>
                  <a:ext uri="{FF2B5EF4-FFF2-40B4-BE49-F238E27FC236}">
                    <a16:creationId xmlns:a16="http://schemas.microsoft.com/office/drawing/2014/main" xmlns="" id="{0CCF5480-C536-4D00-99BE-487905895D61}"/>
                  </a:ext>
                </a:extLst>
              </p:cNvPr>
              <p:cNvSpPr/>
              <p:nvPr/>
            </p:nvSpPr>
            <p:spPr>
              <a:xfrm>
                <a:off x="2406647" y="6021232"/>
                <a:ext cx="217547" cy="217547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46" name="Oval 227">
                <a:extLst>
                  <a:ext uri="{FF2B5EF4-FFF2-40B4-BE49-F238E27FC236}">
                    <a16:creationId xmlns:a16="http://schemas.microsoft.com/office/drawing/2014/main" xmlns="" id="{172B5A5C-E770-4FD5-BCDF-4DAABCEFB673}"/>
                  </a:ext>
                </a:extLst>
              </p:cNvPr>
              <p:cNvSpPr/>
              <p:nvPr/>
            </p:nvSpPr>
            <p:spPr>
              <a:xfrm>
                <a:off x="2651571" y="5788551"/>
                <a:ext cx="177993" cy="177993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47" name="Rectangle 228">
                <a:extLst>
                  <a:ext uri="{FF2B5EF4-FFF2-40B4-BE49-F238E27FC236}">
                    <a16:creationId xmlns:a16="http://schemas.microsoft.com/office/drawing/2014/main" xmlns="" id="{E2947E48-5947-4824-890C-E968C9EE7D8A}"/>
                  </a:ext>
                </a:extLst>
              </p:cNvPr>
              <p:cNvSpPr/>
              <p:nvPr/>
            </p:nvSpPr>
            <p:spPr>
              <a:xfrm rot="10800000">
                <a:off x="2710903" y="5931271"/>
                <a:ext cx="59331" cy="199641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48" name="Oval 229">
                <a:extLst>
                  <a:ext uri="{FF2B5EF4-FFF2-40B4-BE49-F238E27FC236}">
                    <a16:creationId xmlns:a16="http://schemas.microsoft.com/office/drawing/2014/main" xmlns="" id="{A086C55D-3240-447D-A210-F235FB1C2DAB}"/>
                  </a:ext>
                </a:extLst>
              </p:cNvPr>
              <p:cNvSpPr/>
              <p:nvPr/>
            </p:nvSpPr>
            <p:spPr>
              <a:xfrm>
                <a:off x="2856940" y="5684789"/>
                <a:ext cx="158216" cy="15821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49" name="Rectangle 230">
                <a:extLst>
                  <a:ext uri="{FF2B5EF4-FFF2-40B4-BE49-F238E27FC236}">
                    <a16:creationId xmlns:a16="http://schemas.microsoft.com/office/drawing/2014/main" xmlns="" id="{2C257C28-ADF5-4288-A801-3FA1BB552C73}"/>
                  </a:ext>
                </a:extLst>
              </p:cNvPr>
              <p:cNvSpPr/>
              <p:nvPr/>
            </p:nvSpPr>
            <p:spPr>
              <a:xfrm rot="10800000">
                <a:off x="2906384" y="5832302"/>
                <a:ext cx="59331" cy="29861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50" name="Oval 231">
                <a:extLst>
                  <a:ext uri="{FF2B5EF4-FFF2-40B4-BE49-F238E27FC236}">
                    <a16:creationId xmlns:a16="http://schemas.microsoft.com/office/drawing/2014/main" xmlns="" id="{B9E5501C-D171-4379-BA28-0AE1FBB70B08}"/>
                  </a:ext>
                </a:extLst>
              </p:cNvPr>
              <p:cNvSpPr/>
              <p:nvPr/>
            </p:nvSpPr>
            <p:spPr>
              <a:xfrm>
                <a:off x="3052422" y="5677604"/>
                <a:ext cx="138439" cy="13843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51" name="Rectangle 232">
                <a:extLst>
                  <a:ext uri="{FF2B5EF4-FFF2-40B4-BE49-F238E27FC236}">
                    <a16:creationId xmlns:a16="http://schemas.microsoft.com/office/drawing/2014/main" xmlns="" id="{005F41A6-12F1-4AB2-8B32-AAEAF7EFC538}"/>
                  </a:ext>
                </a:extLst>
              </p:cNvPr>
              <p:cNvSpPr/>
              <p:nvPr/>
            </p:nvSpPr>
            <p:spPr>
              <a:xfrm rot="10800000">
                <a:off x="3091977" y="5809314"/>
                <a:ext cx="59331" cy="31643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52" name="Oval 233">
                <a:extLst>
                  <a:ext uri="{FF2B5EF4-FFF2-40B4-BE49-F238E27FC236}">
                    <a16:creationId xmlns:a16="http://schemas.microsoft.com/office/drawing/2014/main" xmlns="" id="{A5AC2B0D-4B49-4021-8AA6-ECA958D52E04}"/>
                  </a:ext>
                </a:extLst>
              </p:cNvPr>
              <p:cNvSpPr/>
              <p:nvPr/>
            </p:nvSpPr>
            <p:spPr>
              <a:xfrm>
                <a:off x="3257792" y="5786456"/>
                <a:ext cx="118662" cy="118662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53" name="Rectangle 234">
                <a:extLst>
                  <a:ext uri="{FF2B5EF4-FFF2-40B4-BE49-F238E27FC236}">
                    <a16:creationId xmlns:a16="http://schemas.microsoft.com/office/drawing/2014/main" xmlns="" id="{29E61069-088D-4AFD-9170-860466A7C0EC}"/>
                  </a:ext>
                </a:extLst>
              </p:cNvPr>
              <p:cNvSpPr/>
              <p:nvPr/>
            </p:nvSpPr>
            <p:spPr>
              <a:xfrm rot="10800000">
                <a:off x="3287458" y="5898389"/>
                <a:ext cx="59331" cy="231616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8" name="그룹 243">
              <a:extLst>
                <a:ext uri="{FF2B5EF4-FFF2-40B4-BE49-F238E27FC236}">
                  <a16:creationId xmlns:a16="http://schemas.microsoft.com/office/drawing/2014/main" xmlns="" id="{31C6F207-7577-47A8-933E-D3F984A21122}"/>
                </a:ext>
              </a:extLst>
            </p:cNvPr>
            <p:cNvGrpSpPr/>
            <p:nvPr/>
          </p:nvGrpSpPr>
          <p:grpSpPr>
            <a:xfrm>
              <a:off x="7238054" y="2210913"/>
              <a:ext cx="1048549" cy="655715"/>
              <a:chOff x="3712085" y="6129098"/>
              <a:chExt cx="724883" cy="453308"/>
            </a:xfrm>
            <a:solidFill>
              <a:srgbClr val="2395A6"/>
            </a:solidFill>
          </p:grpSpPr>
          <p:sp>
            <p:nvSpPr>
              <p:cNvPr id="137" name="Oval 218">
                <a:extLst>
                  <a:ext uri="{FF2B5EF4-FFF2-40B4-BE49-F238E27FC236}">
                    <a16:creationId xmlns:a16="http://schemas.microsoft.com/office/drawing/2014/main" xmlns="" id="{20503670-10D9-4E26-9822-461D9D903041}"/>
                  </a:ext>
                </a:extLst>
              </p:cNvPr>
              <p:cNvSpPr/>
              <p:nvPr/>
            </p:nvSpPr>
            <p:spPr>
              <a:xfrm rot="10800000">
                <a:off x="4258975" y="6293466"/>
                <a:ext cx="177993" cy="177993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38" name="Rectangle 219">
                <a:extLst>
                  <a:ext uri="{FF2B5EF4-FFF2-40B4-BE49-F238E27FC236}">
                    <a16:creationId xmlns:a16="http://schemas.microsoft.com/office/drawing/2014/main" xmlns="" id="{63327BD7-4497-4A5B-A643-861FF2F5839F}"/>
                  </a:ext>
                </a:extLst>
              </p:cNvPr>
              <p:cNvSpPr/>
              <p:nvPr/>
            </p:nvSpPr>
            <p:spPr>
              <a:xfrm>
                <a:off x="4318305" y="6129098"/>
                <a:ext cx="59331" cy="199641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39" name="Oval 220">
                <a:extLst>
                  <a:ext uri="{FF2B5EF4-FFF2-40B4-BE49-F238E27FC236}">
                    <a16:creationId xmlns:a16="http://schemas.microsoft.com/office/drawing/2014/main" xmlns="" id="{F2485920-0363-41F1-A9B9-E69AFD1E3E23}"/>
                  </a:ext>
                </a:extLst>
              </p:cNvPr>
              <p:cNvSpPr/>
              <p:nvPr/>
            </p:nvSpPr>
            <p:spPr>
              <a:xfrm rot="10800000">
                <a:off x="4073382" y="6417005"/>
                <a:ext cx="158216" cy="15821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40" name="Rectangle 221">
                <a:extLst>
                  <a:ext uri="{FF2B5EF4-FFF2-40B4-BE49-F238E27FC236}">
                    <a16:creationId xmlns:a16="http://schemas.microsoft.com/office/drawing/2014/main" xmlns="" id="{622E8AD9-D498-4FA1-B913-79ED65147FAB}"/>
                  </a:ext>
                </a:extLst>
              </p:cNvPr>
              <p:cNvSpPr/>
              <p:nvPr/>
            </p:nvSpPr>
            <p:spPr>
              <a:xfrm>
                <a:off x="4122824" y="6129098"/>
                <a:ext cx="59331" cy="29861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41" name="Oval 222">
                <a:extLst>
                  <a:ext uri="{FF2B5EF4-FFF2-40B4-BE49-F238E27FC236}">
                    <a16:creationId xmlns:a16="http://schemas.microsoft.com/office/drawing/2014/main" xmlns="" id="{2DC00F80-AF99-4DE0-BF55-B578A6EC46A1}"/>
                  </a:ext>
                </a:extLst>
              </p:cNvPr>
              <p:cNvSpPr/>
              <p:nvPr/>
            </p:nvSpPr>
            <p:spPr>
              <a:xfrm rot="10800000">
                <a:off x="3897678" y="6443967"/>
                <a:ext cx="138439" cy="13843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42" name="Rectangle 223">
                <a:extLst>
                  <a:ext uri="{FF2B5EF4-FFF2-40B4-BE49-F238E27FC236}">
                    <a16:creationId xmlns:a16="http://schemas.microsoft.com/office/drawing/2014/main" xmlns="" id="{BE174564-B272-4475-B8DE-B2DD9CE4D042}"/>
                  </a:ext>
                </a:extLst>
              </p:cNvPr>
              <p:cNvSpPr/>
              <p:nvPr/>
            </p:nvSpPr>
            <p:spPr>
              <a:xfrm>
                <a:off x="3937231" y="6134264"/>
                <a:ext cx="59331" cy="31643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43" name="Oval 224">
                <a:extLst>
                  <a:ext uri="{FF2B5EF4-FFF2-40B4-BE49-F238E27FC236}">
                    <a16:creationId xmlns:a16="http://schemas.microsoft.com/office/drawing/2014/main" xmlns="" id="{61295E10-FDCB-4D02-93F5-524A91D8C677}"/>
                  </a:ext>
                </a:extLst>
              </p:cNvPr>
              <p:cNvSpPr/>
              <p:nvPr/>
            </p:nvSpPr>
            <p:spPr>
              <a:xfrm rot="10800000">
                <a:off x="3712085" y="6354892"/>
                <a:ext cx="118662" cy="118662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44" name="Rectangle 225">
                <a:extLst>
                  <a:ext uri="{FF2B5EF4-FFF2-40B4-BE49-F238E27FC236}">
                    <a16:creationId xmlns:a16="http://schemas.microsoft.com/office/drawing/2014/main" xmlns="" id="{5EF4789C-6389-4760-992D-3E24E2F6FA49}"/>
                  </a:ext>
                </a:extLst>
              </p:cNvPr>
              <p:cNvSpPr/>
              <p:nvPr/>
            </p:nvSpPr>
            <p:spPr>
              <a:xfrm>
                <a:off x="3741750" y="6130005"/>
                <a:ext cx="59331" cy="231616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9" name="그룹 242">
              <a:extLst>
                <a:ext uri="{FF2B5EF4-FFF2-40B4-BE49-F238E27FC236}">
                  <a16:creationId xmlns:a16="http://schemas.microsoft.com/office/drawing/2014/main" xmlns="" id="{5D171C90-A7BD-4C62-A230-E62F8F55E3E0}"/>
                </a:ext>
              </a:extLst>
            </p:cNvPr>
            <p:cNvGrpSpPr/>
            <p:nvPr/>
          </p:nvGrpSpPr>
          <p:grpSpPr>
            <a:xfrm>
              <a:off x="8326202" y="1557823"/>
              <a:ext cx="1408624" cy="811745"/>
              <a:chOff x="4464344" y="5677604"/>
              <a:chExt cx="973810" cy="561175"/>
            </a:xfrm>
            <a:solidFill>
              <a:srgbClr val="2395A6"/>
            </a:solidFill>
          </p:grpSpPr>
          <p:sp>
            <p:nvSpPr>
              <p:cNvPr id="127" name="Oval 208">
                <a:extLst>
                  <a:ext uri="{FF2B5EF4-FFF2-40B4-BE49-F238E27FC236}">
                    <a16:creationId xmlns:a16="http://schemas.microsoft.com/office/drawing/2014/main" xmlns="" id="{37C7ED17-3197-450E-9646-7E25DB470EF3}"/>
                  </a:ext>
                </a:extLst>
              </p:cNvPr>
              <p:cNvSpPr/>
              <p:nvPr/>
            </p:nvSpPr>
            <p:spPr>
              <a:xfrm rot="10800000">
                <a:off x="4464344" y="6021231"/>
                <a:ext cx="217547" cy="217547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28" name="Oval 209">
                <a:extLst>
                  <a:ext uri="{FF2B5EF4-FFF2-40B4-BE49-F238E27FC236}">
                    <a16:creationId xmlns:a16="http://schemas.microsoft.com/office/drawing/2014/main" xmlns="" id="{223D017D-4591-46BB-8BDB-4372103D6F13}"/>
                  </a:ext>
                </a:extLst>
              </p:cNvPr>
              <p:cNvSpPr/>
              <p:nvPr/>
            </p:nvSpPr>
            <p:spPr>
              <a:xfrm>
                <a:off x="4468347" y="6021232"/>
                <a:ext cx="217547" cy="217547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29" name="Oval 210">
                <a:extLst>
                  <a:ext uri="{FF2B5EF4-FFF2-40B4-BE49-F238E27FC236}">
                    <a16:creationId xmlns:a16="http://schemas.microsoft.com/office/drawing/2014/main" xmlns="" id="{8636C3C2-CA9E-43D3-9FA5-1750C4CD2267}"/>
                  </a:ext>
                </a:extLst>
              </p:cNvPr>
              <p:cNvSpPr/>
              <p:nvPr/>
            </p:nvSpPr>
            <p:spPr>
              <a:xfrm>
                <a:off x="4713271" y="5788551"/>
                <a:ext cx="177993" cy="177993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30" name="Rectangle 211">
                <a:extLst>
                  <a:ext uri="{FF2B5EF4-FFF2-40B4-BE49-F238E27FC236}">
                    <a16:creationId xmlns:a16="http://schemas.microsoft.com/office/drawing/2014/main" xmlns="" id="{2167F7DC-8FC0-46B6-A539-8ADE40763104}"/>
                  </a:ext>
                </a:extLst>
              </p:cNvPr>
              <p:cNvSpPr/>
              <p:nvPr/>
            </p:nvSpPr>
            <p:spPr>
              <a:xfrm rot="10800000">
                <a:off x="4772603" y="5931271"/>
                <a:ext cx="59331" cy="199641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31" name="Oval 212">
                <a:extLst>
                  <a:ext uri="{FF2B5EF4-FFF2-40B4-BE49-F238E27FC236}">
                    <a16:creationId xmlns:a16="http://schemas.microsoft.com/office/drawing/2014/main" xmlns="" id="{610D850A-7B22-46F8-9498-C9051F76C139}"/>
                  </a:ext>
                </a:extLst>
              </p:cNvPr>
              <p:cNvSpPr/>
              <p:nvPr/>
            </p:nvSpPr>
            <p:spPr>
              <a:xfrm>
                <a:off x="4918640" y="5684789"/>
                <a:ext cx="158216" cy="15821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32" name="Rectangle 213">
                <a:extLst>
                  <a:ext uri="{FF2B5EF4-FFF2-40B4-BE49-F238E27FC236}">
                    <a16:creationId xmlns:a16="http://schemas.microsoft.com/office/drawing/2014/main" xmlns="" id="{0177DB97-DDF7-482E-9879-F6EDB71576B2}"/>
                  </a:ext>
                </a:extLst>
              </p:cNvPr>
              <p:cNvSpPr/>
              <p:nvPr/>
            </p:nvSpPr>
            <p:spPr>
              <a:xfrm rot="10800000">
                <a:off x="4968084" y="5832302"/>
                <a:ext cx="59331" cy="29861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33" name="Oval 214">
                <a:extLst>
                  <a:ext uri="{FF2B5EF4-FFF2-40B4-BE49-F238E27FC236}">
                    <a16:creationId xmlns:a16="http://schemas.microsoft.com/office/drawing/2014/main" xmlns="" id="{B9AB7403-058E-4726-9B9F-91B55BFD7656}"/>
                  </a:ext>
                </a:extLst>
              </p:cNvPr>
              <p:cNvSpPr/>
              <p:nvPr/>
            </p:nvSpPr>
            <p:spPr>
              <a:xfrm>
                <a:off x="5114122" y="5677604"/>
                <a:ext cx="138439" cy="13843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34" name="Rectangle 215">
                <a:extLst>
                  <a:ext uri="{FF2B5EF4-FFF2-40B4-BE49-F238E27FC236}">
                    <a16:creationId xmlns:a16="http://schemas.microsoft.com/office/drawing/2014/main" xmlns="" id="{AA7D83DA-1A1F-46C3-83E1-A811EFC5EEE6}"/>
                  </a:ext>
                </a:extLst>
              </p:cNvPr>
              <p:cNvSpPr/>
              <p:nvPr/>
            </p:nvSpPr>
            <p:spPr>
              <a:xfrm rot="10800000">
                <a:off x="5153677" y="5809314"/>
                <a:ext cx="59331" cy="31643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35" name="Oval 216">
                <a:extLst>
                  <a:ext uri="{FF2B5EF4-FFF2-40B4-BE49-F238E27FC236}">
                    <a16:creationId xmlns:a16="http://schemas.microsoft.com/office/drawing/2014/main" xmlns="" id="{EAA0D144-BF86-4380-B39D-E8CB1E3CD684}"/>
                  </a:ext>
                </a:extLst>
              </p:cNvPr>
              <p:cNvSpPr/>
              <p:nvPr/>
            </p:nvSpPr>
            <p:spPr>
              <a:xfrm>
                <a:off x="5319492" y="5786456"/>
                <a:ext cx="118662" cy="118662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36" name="Rectangle 217">
                <a:extLst>
                  <a:ext uri="{FF2B5EF4-FFF2-40B4-BE49-F238E27FC236}">
                    <a16:creationId xmlns:a16="http://schemas.microsoft.com/office/drawing/2014/main" xmlns="" id="{F3A9D832-EA22-4020-968A-9448AE06CC4C}"/>
                  </a:ext>
                </a:extLst>
              </p:cNvPr>
              <p:cNvSpPr/>
              <p:nvPr/>
            </p:nvSpPr>
            <p:spPr>
              <a:xfrm rot="10800000">
                <a:off x="5349158" y="5898389"/>
                <a:ext cx="59331" cy="231616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10" name="그룹 239">
              <a:extLst>
                <a:ext uri="{FF2B5EF4-FFF2-40B4-BE49-F238E27FC236}">
                  <a16:creationId xmlns:a16="http://schemas.microsoft.com/office/drawing/2014/main" xmlns="" id="{ED95F66A-E89B-4327-AD27-ECE09346E417}"/>
                </a:ext>
              </a:extLst>
            </p:cNvPr>
            <p:cNvGrpSpPr/>
            <p:nvPr/>
          </p:nvGrpSpPr>
          <p:grpSpPr>
            <a:xfrm>
              <a:off x="10220320" y="2210913"/>
              <a:ext cx="1048547" cy="655715"/>
              <a:chOff x="5773786" y="6129098"/>
              <a:chExt cx="724882" cy="453308"/>
            </a:xfrm>
            <a:solidFill>
              <a:srgbClr val="2395A6"/>
            </a:solidFill>
          </p:grpSpPr>
          <p:sp>
            <p:nvSpPr>
              <p:cNvPr id="119" name="Oval 200">
                <a:extLst>
                  <a:ext uri="{FF2B5EF4-FFF2-40B4-BE49-F238E27FC236}">
                    <a16:creationId xmlns:a16="http://schemas.microsoft.com/office/drawing/2014/main" xmlns="" id="{74A38E9D-14AB-45EE-84EA-172E4697353E}"/>
                  </a:ext>
                </a:extLst>
              </p:cNvPr>
              <p:cNvSpPr/>
              <p:nvPr/>
            </p:nvSpPr>
            <p:spPr>
              <a:xfrm rot="10800000">
                <a:off x="6320675" y="6293466"/>
                <a:ext cx="177993" cy="177993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20" name="Rectangle 201">
                <a:extLst>
                  <a:ext uri="{FF2B5EF4-FFF2-40B4-BE49-F238E27FC236}">
                    <a16:creationId xmlns:a16="http://schemas.microsoft.com/office/drawing/2014/main" xmlns="" id="{0AF83754-C116-4960-A96A-57B676495C57}"/>
                  </a:ext>
                </a:extLst>
              </p:cNvPr>
              <p:cNvSpPr/>
              <p:nvPr/>
            </p:nvSpPr>
            <p:spPr>
              <a:xfrm>
                <a:off x="6380005" y="6129098"/>
                <a:ext cx="59331" cy="199641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21" name="Oval 202">
                <a:extLst>
                  <a:ext uri="{FF2B5EF4-FFF2-40B4-BE49-F238E27FC236}">
                    <a16:creationId xmlns:a16="http://schemas.microsoft.com/office/drawing/2014/main" xmlns="" id="{F782BAB8-B7E4-43CB-8B80-57C7B433200C}"/>
                  </a:ext>
                </a:extLst>
              </p:cNvPr>
              <p:cNvSpPr/>
              <p:nvPr/>
            </p:nvSpPr>
            <p:spPr>
              <a:xfrm rot="10800000">
                <a:off x="6135082" y="6417005"/>
                <a:ext cx="158216" cy="15821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22" name="Rectangle 203">
                <a:extLst>
                  <a:ext uri="{FF2B5EF4-FFF2-40B4-BE49-F238E27FC236}">
                    <a16:creationId xmlns:a16="http://schemas.microsoft.com/office/drawing/2014/main" xmlns="" id="{AB54B743-306D-43A2-AE30-4DA7DDCDB251}"/>
                  </a:ext>
                </a:extLst>
              </p:cNvPr>
              <p:cNvSpPr/>
              <p:nvPr/>
            </p:nvSpPr>
            <p:spPr>
              <a:xfrm>
                <a:off x="6184524" y="6129098"/>
                <a:ext cx="59331" cy="29861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23" name="Oval 204">
                <a:extLst>
                  <a:ext uri="{FF2B5EF4-FFF2-40B4-BE49-F238E27FC236}">
                    <a16:creationId xmlns:a16="http://schemas.microsoft.com/office/drawing/2014/main" xmlns="" id="{37A3B173-4938-4E9F-891F-6EF4BB0845FB}"/>
                  </a:ext>
                </a:extLst>
              </p:cNvPr>
              <p:cNvSpPr/>
              <p:nvPr/>
            </p:nvSpPr>
            <p:spPr>
              <a:xfrm rot="10800000">
                <a:off x="5959378" y="6443967"/>
                <a:ext cx="138439" cy="13843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24" name="Rectangle 205">
                <a:extLst>
                  <a:ext uri="{FF2B5EF4-FFF2-40B4-BE49-F238E27FC236}">
                    <a16:creationId xmlns:a16="http://schemas.microsoft.com/office/drawing/2014/main" xmlns="" id="{84306541-63A2-4D1C-91DA-E7D6A66DF3BA}"/>
                  </a:ext>
                </a:extLst>
              </p:cNvPr>
              <p:cNvSpPr/>
              <p:nvPr/>
            </p:nvSpPr>
            <p:spPr>
              <a:xfrm>
                <a:off x="5998931" y="6134264"/>
                <a:ext cx="59331" cy="31643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25" name="Oval 206">
                <a:extLst>
                  <a:ext uri="{FF2B5EF4-FFF2-40B4-BE49-F238E27FC236}">
                    <a16:creationId xmlns:a16="http://schemas.microsoft.com/office/drawing/2014/main" xmlns="" id="{EFBD59F2-536C-45C6-B79D-9CC0E54ABED8}"/>
                  </a:ext>
                </a:extLst>
              </p:cNvPr>
              <p:cNvSpPr/>
              <p:nvPr/>
            </p:nvSpPr>
            <p:spPr>
              <a:xfrm rot="10800000">
                <a:off x="5773786" y="6354892"/>
                <a:ext cx="118662" cy="118662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26" name="Rectangle 207">
                <a:extLst>
                  <a:ext uri="{FF2B5EF4-FFF2-40B4-BE49-F238E27FC236}">
                    <a16:creationId xmlns:a16="http://schemas.microsoft.com/office/drawing/2014/main" xmlns="" id="{798A9AAE-E857-4064-85F9-24C370E7A44A}"/>
                  </a:ext>
                </a:extLst>
              </p:cNvPr>
              <p:cNvSpPr/>
              <p:nvPr/>
            </p:nvSpPr>
            <p:spPr>
              <a:xfrm>
                <a:off x="5803450" y="6130005"/>
                <a:ext cx="59331" cy="231616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11" name="그룹 261">
              <a:extLst>
                <a:ext uri="{FF2B5EF4-FFF2-40B4-BE49-F238E27FC236}">
                  <a16:creationId xmlns:a16="http://schemas.microsoft.com/office/drawing/2014/main" xmlns="" id="{B68D133E-F9E7-49E2-B0DC-39E39C4FCBDC}"/>
                </a:ext>
              </a:extLst>
            </p:cNvPr>
            <p:cNvGrpSpPr/>
            <p:nvPr/>
          </p:nvGrpSpPr>
          <p:grpSpPr>
            <a:xfrm>
              <a:off x="2361673" y="1557823"/>
              <a:ext cx="1408624" cy="811745"/>
              <a:chOff x="340944" y="5677604"/>
              <a:chExt cx="973810" cy="561175"/>
            </a:xfrm>
            <a:solidFill>
              <a:srgbClr val="2395A6"/>
            </a:solidFill>
          </p:grpSpPr>
          <p:sp>
            <p:nvSpPr>
              <p:cNvPr id="109" name="Oval 172">
                <a:extLst>
                  <a:ext uri="{FF2B5EF4-FFF2-40B4-BE49-F238E27FC236}">
                    <a16:creationId xmlns:a16="http://schemas.microsoft.com/office/drawing/2014/main" xmlns="" id="{2E723C0B-7CF6-4F5C-AE68-67A9F49BEB11}"/>
                  </a:ext>
                </a:extLst>
              </p:cNvPr>
              <p:cNvSpPr/>
              <p:nvPr/>
            </p:nvSpPr>
            <p:spPr>
              <a:xfrm>
                <a:off x="344947" y="6021232"/>
                <a:ext cx="217547" cy="217547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10" name="Oval 173">
                <a:extLst>
                  <a:ext uri="{FF2B5EF4-FFF2-40B4-BE49-F238E27FC236}">
                    <a16:creationId xmlns:a16="http://schemas.microsoft.com/office/drawing/2014/main" xmlns="" id="{5E58E035-FB7F-430B-8A1B-4FFF1F1470DE}"/>
                  </a:ext>
                </a:extLst>
              </p:cNvPr>
              <p:cNvSpPr/>
              <p:nvPr/>
            </p:nvSpPr>
            <p:spPr>
              <a:xfrm>
                <a:off x="589871" y="5788551"/>
                <a:ext cx="177993" cy="177993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11" name="Rectangle 174">
                <a:extLst>
                  <a:ext uri="{FF2B5EF4-FFF2-40B4-BE49-F238E27FC236}">
                    <a16:creationId xmlns:a16="http://schemas.microsoft.com/office/drawing/2014/main" xmlns="" id="{AC895208-BF4D-444C-A9C3-EA36FA69E6EC}"/>
                  </a:ext>
                </a:extLst>
              </p:cNvPr>
              <p:cNvSpPr/>
              <p:nvPr/>
            </p:nvSpPr>
            <p:spPr>
              <a:xfrm rot="10800000">
                <a:off x="649203" y="5931271"/>
                <a:ext cx="59331" cy="199641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12" name="Oval 175">
                <a:extLst>
                  <a:ext uri="{FF2B5EF4-FFF2-40B4-BE49-F238E27FC236}">
                    <a16:creationId xmlns:a16="http://schemas.microsoft.com/office/drawing/2014/main" xmlns="" id="{85391C2B-91E8-443C-A3A1-A2B9E7341E00}"/>
                  </a:ext>
                </a:extLst>
              </p:cNvPr>
              <p:cNvSpPr/>
              <p:nvPr/>
            </p:nvSpPr>
            <p:spPr>
              <a:xfrm>
                <a:off x="795240" y="5684789"/>
                <a:ext cx="158216" cy="15821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13" name="Rectangle 176">
                <a:extLst>
                  <a:ext uri="{FF2B5EF4-FFF2-40B4-BE49-F238E27FC236}">
                    <a16:creationId xmlns:a16="http://schemas.microsoft.com/office/drawing/2014/main" xmlns="" id="{247EB58F-7461-4791-905B-5B3E934976AC}"/>
                  </a:ext>
                </a:extLst>
              </p:cNvPr>
              <p:cNvSpPr/>
              <p:nvPr/>
            </p:nvSpPr>
            <p:spPr>
              <a:xfrm rot="10800000">
                <a:off x="844684" y="5832302"/>
                <a:ext cx="59331" cy="29861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14" name="Oval 177">
                <a:extLst>
                  <a:ext uri="{FF2B5EF4-FFF2-40B4-BE49-F238E27FC236}">
                    <a16:creationId xmlns:a16="http://schemas.microsoft.com/office/drawing/2014/main" xmlns="" id="{219B99DE-0FED-4B7F-A0EA-8B3FF1D82FDB}"/>
                  </a:ext>
                </a:extLst>
              </p:cNvPr>
              <p:cNvSpPr/>
              <p:nvPr/>
            </p:nvSpPr>
            <p:spPr>
              <a:xfrm>
                <a:off x="990722" y="5677604"/>
                <a:ext cx="138439" cy="13843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15" name="Rectangle 178">
                <a:extLst>
                  <a:ext uri="{FF2B5EF4-FFF2-40B4-BE49-F238E27FC236}">
                    <a16:creationId xmlns:a16="http://schemas.microsoft.com/office/drawing/2014/main" xmlns="" id="{322028D5-D999-44A4-9BEB-C61A53DF90BD}"/>
                  </a:ext>
                </a:extLst>
              </p:cNvPr>
              <p:cNvSpPr/>
              <p:nvPr/>
            </p:nvSpPr>
            <p:spPr>
              <a:xfrm rot="10800000">
                <a:off x="1030277" y="5809314"/>
                <a:ext cx="59331" cy="31643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16" name="Oval 179">
                <a:extLst>
                  <a:ext uri="{FF2B5EF4-FFF2-40B4-BE49-F238E27FC236}">
                    <a16:creationId xmlns:a16="http://schemas.microsoft.com/office/drawing/2014/main" xmlns="" id="{A3539660-DC4A-44C9-9DB9-7011881C7F42}"/>
                  </a:ext>
                </a:extLst>
              </p:cNvPr>
              <p:cNvSpPr/>
              <p:nvPr/>
            </p:nvSpPr>
            <p:spPr>
              <a:xfrm>
                <a:off x="1196092" y="5786456"/>
                <a:ext cx="118662" cy="118662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17" name="Rectangle 180">
                <a:extLst>
                  <a:ext uri="{FF2B5EF4-FFF2-40B4-BE49-F238E27FC236}">
                    <a16:creationId xmlns:a16="http://schemas.microsoft.com/office/drawing/2014/main" xmlns="" id="{3DB4E9FC-53D4-4684-8174-92A5F4D00782}"/>
                  </a:ext>
                </a:extLst>
              </p:cNvPr>
              <p:cNvSpPr/>
              <p:nvPr/>
            </p:nvSpPr>
            <p:spPr>
              <a:xfrm rot="10800000">
                <a:off x="1225758" y="5898389"/>
                <a:ext cx="59331" cy="231616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18" name="Oval 181">
                <a:extLst>
                  <a:ext uri="{FF2B5EF4-FFF2-40B4-BE49-F238E27FC236}">
                    <a16:creationId xmlns:a16="http://schemas.microsoft.com/office/drawing/2014/main" xmlns="" id="{763186FC-1224-47DC-B11F-05C122BB86EF}"/>
                  </a:ext>
                </a:extLst>
              </p:cNvPr>
              <p:cNvSpPr/>
              <p:nvPr/>
            </p:nvSpPr>
            <p:spPr>
              <a:xfrm rot="10800000">
                <a:off x="340944" y="6021231"/>
                <a:ext cx="217547" cy="217547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12" name="그룹 248">
              <a:extLst>
                <a:ext uri="{FF2B5EF4-FFF2-40B4-BE49-F238E27FC236}">
                  <a16:creationId xmlns:a16="http://schemas.microsoft.com/office/drawing/2014/main" xmlns="" id="{A1C54A1C-DF10-4CD6-B69E-D379A50CC694}"/>
                </a:ext>
              </a:extLst>
            </p:cNvPr>
            <p:cNvGrpSpPr/>
            <p:nvPr/>
          </p:nvGrpSpPr>
          <p:grpSpPr>
            <a:xfrm>
              <a:off x="2764660" y="2206062"/>
              <a:ext cx="1048547" cy="660566"/>
              <a:chOff x="619537" y="6125745"/>
              <a:chExt cx="724882" cy="456662"/>
            </a:xfrm>
            <a:solidFill>
              <a:srgbClr val="FE8B44"/>
            </a:solidFill>
          </p:grpSpPr>
          <p:sp>
            <p:nvSpPr>
              <p:cNvPr id="101" name="Rectangle 164">
                <a:extLst>
                  <a:ext uri="{FF2B5EF4-FFF2-40B4-BE49-F238E27FC236}">
                    <a16:creationId xmlns:a16="http://schemas.microsoft.com/office/drawing/2014/main" xmlns="" id="{11FA94EF-5405-40F0-96B1-0BF5E3194E8E}"/>
                  </a:ext>
                </a:extLst>
              </p:cNvPr>
              <p:cNvSpPr/>
              <p:nvPr/>
            </p:nvSpPr>
            <p:spPr>
              <a:xfrm>
                <a:off x="649202" y="6125746"/>
                <a:ext cx="59331" cy="23494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02" name="Oval 165">
                <a:extLst>
                  <a:ext uri="{FF2B5EF4-FFF2-40B4-BE49-F238E27FC236}">
                    <a16:creationId xmlns:a16="http://schemas.microsoft.com/office/drawing/2014/main" xmlns="" id="{D4D34517-E425-43B2-9201-6DF7312C6FE9}"/>
                  </a:ext>
                </a:extLst>
              </p:cNvPr>
              <p:cNvSpPr/>
              <p:nvPr/>
            </p:nvSpPr>
            <p:spPr>
              <a:xfrm>
                <a:off x="619537" y="6352798"/>
                <a:ext cx="118662" cy="118662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03" name="Oval 166">
                <a:extLst>
                  <a:ext uri="{FF2B5EF4-FFF2-40B4-BE49-F238E27FC236}">
                    <a16:creationId xmlns:a16="http://schemas.microsoft.com/office/drawing/2014/main" xmlns="" id="{8C1DE80F-1579-46E7-8785-8AA82C13348F}"/>
                  </a:ext>
                </a:extLst>
              </p:cNvPr>
              <p:cNvSpPr/>
              <p:nvPr/>
            </p:nvSpPr>
            <p:spPr>
              <a:xfrm>
                <a:off x="805129" y="6436782"/>
                <a:ext cx="138439" cy="13843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04" name="Rectangle 167">
                <a:extLst>
                  <a:ext uri="{FF2B5EF4-FFF2-40B4-BE49-F238E27FC236}">
                    <a16:creationId xmlns:a16="http://schemas.microsoft.com/office/drawing/2014/main" xmlns="" id="{D20066CF-252C-4082-ABF6-CB75A750121E}"/>
                  </a:ext>
                </a:extLst>
              </p:cNvPr>
              <p:cNvSpPr/>
              <p:nvPr/>
            </p:nvSpPr>
            <p:spPr>
              <a:xfrm>
                <a:off x="844683" y="6130912"/>
                <a:ext cx="59331" cy="334253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05" name="Oval 168">
                <a:extLst>
                  <a:ext uri="{FF2B5EF4-FFF2-40B4-BE49-F238E27FC236}">
                    <a16:creationId xmlns:a16="http://schemas.microsoft.com/office/drawing/2014/main" xmlns="" id="{D07102F5-1554-45CB-AB40-AE7D5ED9B2AD}"/>
                  </a:ext>
                </a:extLst>
              </p:cNvPr>
              <p:cNvSpPr/>
              <p:nvPr/>
            </p:nvSpPr>
            <p:spPr>
              <a:xfrm>
                <a:off x="980833" y="6424191"/>
                <a:ext cx="158216" cy="15821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06" name="Rectangle 169">
                <a:extLst>
                  <a:ext uri="{FF2B5EF4-FFF2-40B4-BE49-F238E27FC236}">
                    <a16:creationId xmlns:a16="http://schemas.microsoft.com/office/drawing/2014/main" xmlns="" id="{C1B90412-3CA5-410F-8C85-B1FC4760D738}"/>
                  </a:ext>
                </a:extLst>
              </p:cNvPr>
              <p:cNvSpPr/>
              <p:nvPr/>
            </p:nvSpPr>
            <p:spPr>
              <a:xfrm>
                <a:off x="1030276" y="6125746"/>
                <a:ext cx="59331" cy="31643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07" name="Oval 170">
                <a:extLst>
                  <a:ext uri="{FF2B5EF4-FFF2-40B4-BE49-F238E27FC236}">
                    <a16:creationId xmlns:a16="http://schemas.microsoft.com/office/drawing/2014/main" xmlns="" id="{CD350C4E-7896-4F85-8AA8-BAEB94F83F14}"/>
                  </a:ext>
                </a:extLst>
              </p:cNvPr>
              <p:cNvSpPr/>
              <p:nvPr/>
            </p:nvSpPr>
            <p:spPr>
              <a:xfrm>
                <a:off x="1166426" y="6295562"/>
                <a:ext cx="177993" cy="177993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08" name="Rectangle 171">
                <a:extLst>
                  <a:ext uri="{FF2B5EF4-FFF2-40B4-BE49-F238E27FC236}">
                    <a16:creationId xmlns:a16="http://schemas.microsoft.com/office/drawing/2014/main" xmlns="" id="{A537B228-61BA-4FA6-B0F1-10BF60289EF6}"/>
                  </a:ext>
                </a:extLst>
              </p:cNvPr>
              <p:cNvSpPr/>
              <p:nvPr/>
            </p:nvSpPr>
            <p:spPr>
              <a:xfrm>
                <a:off x="1225757" y="6125745"/>
                <a:ext cx="59331" cy="181204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13" name="그룹 259">
              <a:extLst>
                <a:ext uri="{FF2B5EF4-FFF2-40B4-BE49-F238E27FC236}">
                  <a16:creationId xmlns:a16="http://schemas.microsoft.com/office/drawing/2014/main" xmlns="" id="{71334C23-FE5C-40D9-BA5F-1E12433EF3C5}"/>
                </a:ext>
              </a:extLst>
            </p:cNvPr>
            <p:cNvGrpSpPr/>
            <p:nvPr/>
          </p:nvGrpSpPr>
          <p:grpSpPr>
            <a:xfrm>
              <a:off x="3858596" y="1557821"/>
              <a:ext cx="1402832" cy="811745"/>
              <a:chOff x="1375797" y="5677604"/>
              <a:chExt cx="969806" cy="561175"/>
            </a:xfrm>
            <a:solidFill>
              <a:srgbClr val="FE8B44"/>
            </a:solidFill>
          </p:grpSpPr>
          <p:sp>
            <p:nvSpPr>
              <p:cNvPr id="92" name="Rectangle 155">
                <a:extLst>
                  <a:ext uri="{FF2B5EF4-FFF2-40B4-BE49-F238E27FC236}">
                    <a16:creationId xmlns:a16="http://schemas.microsoft.com/office/drawing/2014/main" xmlns="" id="{84BB927F-7159-4F11-8D79-087EDFCBC90F}"/>
                  </a:ext>
                </a:extLst>
              </p:cNvPr>
              <p:cNvSpPr/>
              <p:nvPr/>
            </p:nvSpPr>
            <p:spPr>
              <a:xfrm rot="10800000">
                <a:off x="2256606" y="5899323"/>
                <a:ext cx="59331" cy="23494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3" name="Oval 156">
                <a:extLst>
                  <a:ext uri="{FF2B5EF4-FFF2-40B4-BE49-F238E27FC236}">
                    <a16:creationId xmlns:a16="http://schemas.microsoft.com/office/drawing/2014/main" xmlns="" id="{529805D0-0644-4287-A1D0-21D155FADA91}"/>
                  </a:ext>
                </a:extLst>
              </p:cNvPr>
              <p:cNvSpPr/>
              <p:nvPr/>
            </p:nvSpPr>
            <p:spPr>
              <a:xfrm rot="10800000">
                <a:off x="2226941" y="5788551"/>
                <a:ext cx="118662" cy="118662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4" name="Oval 157">
                <a:extLst>
                  <a:ext uri="{FF2B5EF4-FFF2-40B4-BE49-F238E27FC236}">
                    <a16:creationId xmlns:a16="http://schemas.microsoft.com/office/drawing/2014/main" xmlns="" id="{6802E8EA-1AD8-4E6D-B90B-EBE30D5BCB9C}"/>
                  </a:ext>
                </a:extLst>
              </p:cNvPr>
              <p:cNvSpPr/>
              <p:nvPr/>
            </p:nvSpPr>
            <p:spPr>
              <a:xfrm rot="10800000">
                <a:off x="1375797" y="6021232"/>
                <a:ext cx="217547" cy="217547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5" name="Oval 158">
                <a:extLst>
                  <a:ext uri="{FF2B5EF4-FFF2-40B4-BE49-F238E27FC236}">
                    <a16:creationId xmlns:a16="http://schemas.microsoft.com/office/drawing/2014/main" xmlns="" id="{D386BA4B-1392-4517-BCE5-CD5D1BBAD3ED}"/>
                  </a:ext>
                </a:extLst>
              </p:cNvPr>
              <p:cNvSpPr/>
              <p:nvPr/>
            </p:nvSpPr>
            <p:spPr>
              <a:xfrm rot="10800000">
                <a:off x="2021571" y="5684790"/>
                <a:ext cx="138439" cy="13843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6" name="Rectangle 159">
                <a:extLst>
                  <a:ext uri="{FF2B5EF4-FFF2-40B4-BE49-F238E27FC236}">
                    <a16:creationId xmlns:a16="http://schemas.microsoft.com/office/drawing/2014/main" xmlns="" id="{12953A18-E59A-4D67-91C0-EAA2D4571735}"/>
                  </a:ext>
                </a:extLst>
              </p:cNvPr>
              <p:cNvSpPr/>
              <p:nvPr/>
            </p:nvSpPr>
            <p:spPr>
              <a:xfrm rot="10800000">
                <a:off x="2061125" y="5794846"/>
                <a:ext cx="59331" cy="334253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7" name="Oval 160">
                <a:extLst>
                  <a:ext uri="{FF2B5EF4-FFF2-40B4-BE49-F238E27FC236}">
                    <a16:creationId xmlns:a16="http://schemas.microsoft.com/office/drawing/2014/main" xmlns="" id="{0C8C700B-E397-4E84-9A6E-4BC300610D35}"/>
                  </a:ext>
                </a:extLst>
              </p:cNvPr>
              <p:cNvSpPr/>
              <p:nvPr/>
            </p:nvSpPr>
            <p:spPr>
              <a:xfrm rot="10800000">
                <a:off x="1826089" y="5677604"/>
                <a:ext cx="158216" cy="15821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8" name="Rectangle 161">
                <a:extLst>
                  <a:ext uri="{FF2B5EF4-FFF2-40B4-BE49-F238E27FC236}">
                    <a16:creationId xmlns:a16="http://schemas.microsoft.com/office/drawing/2014/main" xmlns="" id="{92D86066-13B9-47FE-9B0D-1EF34B34BFB2}"/>
                  </a:ext>
                </a:extLst>
              </p:cNvPr>
              <p:cNvSpPr/>
              <p:nvPr/>
            </p:nvSpPr>
            <p:spPr>
              <a:xfrm rot="10800000">
                <a:off x="1875532" y="5817833"/>
                <a:ext cx="59331" cy="31643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9" name="Oval 162">
                <a:extLst>
                  <a:ext uri="{FF2B5EF4-FFF2-40B4-BE49-F238E27FC236}">
                    <a16:creationId xmlns:a16="http://schemas.microsoft.com/office/drawing/2014/main" xmlns="" id="{0F01FC83-321B-47CD-BF32-77F78CA99B72}"/>
                  </a:ext>
                </a:extLst>
              </p:cNvPr>
              <p:cNvSpPr/>
              <p:nvPr/>
            </p:nvSpPr>
            <p:spPr>
              <a:xfrm rot="10800000">
                <a:off x="1620720" y="5786456"/>
                <a:ext cx="177993" cy="177993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00" name="Rectangle 163">
                <a:extLst>
                  <a:ext uri="{FF2B5EF4-FFF2-40B4-BE49-F238E27FC236}">
                    <a16:creationId xmlns:a16="http://schemas.microsoft.com/office/drawing/2014/main" xmlns="" id="{E42742AD-D534-4488-9AF0-11A9DD765357}"/>
                  </a:ext>
                </a:extLst>
              </p:cNvPr>
              <p:cNvSpPr/>
              <p:nvPr/>
            </p:nvSpPr>
            <p:spPr>
              <a:xfrm rot="10800000">
                <a:off x="1680051" y="5953062"/>
                <a:ext cx="59331" cy="181204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14" name="그룹 245">
              <a:extLst>
                <a:ext uri="{FF2B5EF4-FFF2-40B4-BE49-F238E27FC236}">
                  <a16:creationId xmlns:a16="http://schemas.microsoft.com/office/drawing/2014/main" xmlns="" id="{ED3972D7-4ABE-45BE-A0EC-84AF69549FAC}"/>
                </a:ext>
              </a:extLst>
            </p:cNvPr>
            <p:cNvGrpSpPr/>
            <p:nvPr/>
          </p:nvGrpSpPr>
          <p:grpSpPr>
            <a:xfrm>
              <a:off x="5746924" y="2206062"/>
              <a:ext cx="1048547" cy="660566"/>
              <a:chOff x="2681237" y="6125745"/>
              <a:chExt cx="724882" cy="456662"/>
            </a:xfrm>
            <a:solidFill>
              <a:srgbClr val="FE8B44"/>
            </a:solidFill>
          </p:grpSpPr>
          <p:sp>
            <p:nvSpPr>
              <p:cNvPr id="84" name="Rectangle 147">
                <a:extLst>
                  <a:ext uri="{FF2B5EF4-FFF2-40B4-BE49-F238E27FC236}">
                    <a16:creationId xmlns:a16="http://schemas.microsoft.com/office/drawing/2014/main" xmlns="" id="{2AD4E4E7-59C1-4A53-8205-701A8A321DEF}"/>
                  </a:ext>
                </a:extLst>
              </p:cNvPr>
              <p:cNvSpPr/>
              <p:nvPr/>
            </p:nvSpPr>
            <p:spPr>
              <a:xfrm>
                <a:off x="2710902" y="6125746"/>
                <a:ext cx="59331" cy="23494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5" name="Oval 148">
                <a:extLst>
                  <a:ext uri="{FF2B5EF4-FFF2-40B4-BE49-F238E27FC236}">
                    <a16:creationId xmlns:a16="http://schemas.microsoft.com/office/drawing/2014/main" xmlns="" id="{8EC3EB79-795F-4AAA-B25B-737CE3EA9642}"/>
                  </a:ext>
                </a:extLst>
              </p:cNvPr>
              <p:cNvSpPr/>
              <p:nvPr/>
            </p:nvSpPr>
            <p:spPr>
              <a:xfrm>
                <a:off x="2681237" y="6352798"/>
                <a:ext cx="118662" cy="118662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6" name="Oval 149">
                <a:extLst>
                  <a:ext uri="{FF2B5EF4-FFF2-40B4-BE49-F238E27FC236}">
                    <a16:creationId xmlns:a16="http://schemas.microsoft.com/office/drawing/2014/main" xmlns="" id="{47E679BB-9733-47A3-8C37-98B3A63626E7}"/>
                  </a:ext>
                </a:extLst>
              </p:cNvPr>
              <p:cNvSpPr/>
              <p:nvPr/>
            </p:nvSpPr>
            <p:spPr>
              <a:xfrm>
                <a:off x="2866829" y="6436782"/>
                <a:ext cx="138439" cy="13843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7" name="Rectangle 150">
                <a:extLst>
                  <a:ext uri="{FF2B5EF4-FFF2-40B4-BE49-F238E27FC236}">
                    <a16:creationId xmlns:a16="http://schemas.microsoft.com/office/drawing/2014/main" xmlns="" id="{75ABF031-B0CB-4A35-9F3E-6775A1ADFCE7}"/>
                  </a:ext>
                </a:extLst>
              </p:cNvPr>
              <p:cNvSpPr/>
              <p:nvPr/>
            </p:nvSpPr>
            <p:spPr>
              <a:xfrm>
                <a:off x="2906383" y="6130912"/>
                <a:ext cx="59331" cy="334253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8" name="Oval 151">
                <a:extLst>
                  <a:ext uri="{FF2B5EF4-FFF2-40B4-BE49-F238E27FC236}">
                    <a16:creationId xmlns:a16="http://schemas.microsoft.com/office/drawing/2014/main" xmlns="" id="{B43B529E-F12D-4997-9632-B67384172B87}"/>
                  </a:ext>
                </a:extLst>
              </p:cNvPr>
              <p:cNvSpPr/>
              <p:nvPr/>
            </p:nvSpPr>
            <p:spPr>
              <a:xfrm>
                <a:off x="3042533" y="6424191"/>
                <a:ext cx="158216" cy="15821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9" name="Rectangle 152">
                <a:extLst>
                  <a:ext uri="{FF2B5EF4-FFF2-40B4-BE49-F238E27FC236}">
                    <a16:creationId xmlns:a16="http://schemas.microsoft.com/office/drawing/2014/main" xmlns="" id="{52961FA6-5212-4474-BCB6-B89E4C9731A0}"/>
                  </a:ext>
                </a:extLst>
              </p:cNvPr>
              <p:cNvSpPr/>
              <p:nvPr/>
            </p:nvSpPr>
            <p:spPr>
              <a:xfrm>
                <a:off x="3091976" y="6125746"/>
                <a:ext cx="59331" cy="31643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0" name="Oval 153">
                <a:extLst>
                  <a:ext uri="{FF2B5EF4-FFF2-40B4-BE49-F238E27FC236}">
                    <a16:creationId xmlns:a16="http://schemas.microsoft.com/office/drawing/2014/main" xmlns="" id="{E525F8AE-4AF5-465C-B822-FD00D557ABAB}"/>
                  </a:ext>
                </a:extLst>
              </p:cNvPr>
              <p:cNvSpPr/>
              <p:nvPr/>
            </p:nvSpPr>
            <p:spPr>
              <a:xfrm>
                <a:off x="3228126" y="6295562"/>
                <a:ext cx="177993" cy="177993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1" name="Rectangle 154">
                <a:extLst>
                  <a:ext uri="{FF2B5EF4-FFF2-40B4-BE49-F238E27FC236}">
                    <a16:creationId xmlns:a16="http://schemas.microsoft.com/office/drawing/2014/main" xmlns="" id="{84A0A96C-ADAF-4466-883C-ACDCC57A34C7}"/>
                  </a:ext>
                </a:extLst>
              </p:cNvPr>
              <p:cNvSpPr/>
              <p:nvPr/>
            </p:nvSpPr>
            <p:spPr>
              <a:xfrm>
                <a:off x="3287457" y="6125745"/>
                <a:ext cx="59331" cy="181204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15" name="그룹 244">
              <a:extLst>
                <a:ext uri="{FF2B5EF4-FFF2-40B4-BE49-F238E27FC236}">
                  <a16:creationId xmlns:a16="http://schemas.microsoft.com/office/drawing/2014/main" xmlns="" id="{BB47601C-0E3B-44D7-9592-8356B6D24A29}"/>
                </a:ext>
              </a:extLst>
            </p:cNvPr>
            <p:cNvGrpSpPr/>
            <p:nvPr/>
          </p:nvGrpSpPr>
          <p:grpSpPr>
            <a:xfrm>
              <a:off x="6835070" y="1557820"/>
              <a:ext cx="1408622" cy="811747"/>
              <a:chOff x="3433494" y="5677603"/>
              <a:chExt cx="973809" cy="561176"/>
            </a:xfrm>
            <a:solidFill>
              <a:srgbClr val="FE8B44"/>
            </a:solidFill>
          </p:grpSpPr>
          <p:sp>
            <p:nvSpPr>
              <p:cNvPr id="74" name="Oval 137">
                <a:extLst>
                  <a:ext uri="{FF2B5EF4-FFF2-40B4-BE49-F238E27FC236}">
                    <a16:creationId xmlns:a16="http://schemas.microsoft.com/office/drawing/2014/main" xmlns="" id="{D2DBE649-A156-4DAC-A8F0-7BAC9CBEBDD2}"/>
                  </a:ext>
                </a:extLst>
              </p:cNvPr>
              <p:cNvSpPr/>
              <p:nvPr/>
            </p:nvSpPr>
            <p:spPr>
              <a:xfrm>
                <a:off x="3433494" y="6021232"/>
                <a:ext cx="217547" cy="217547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5" name="Rectangle 138">
                <a:extLst>
                  <a:ext uri="{FF2B5EF4-FFF2-40B4-BE49-F238E27FC236}">
                    <a16:creationId xmlns:a16="http://schemas.microsoft.com/office/drawing/2014/main" xmlns="" id="{54110130-75C0-4E34-824E-87E86C1421D6}"/>
                  </a:ext>
                </a:extLst>
              </p:cNvPr>
              <p:cNvSpPr/>
              <p:nvPr/>
            </p:nvSpPr>
            <p:spPr>
              <a:xfrm rot="10800000">
                <a:off x="4318306" y="5899322"/>
                <a:ext cx="59331" cy="23494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6" name="Oval 139">
                <a:extLst>
                  <a:ext uri="{FF2B5EF4-FFF2-40B4-BE49-F238E27FC236}">
                    <a16:creationId xmlns:a16="http://schemas.microsoft.com/office/drawing/2014/main" xmlns="" id="{3464111B-C4D6-449F-B180-4E58A2593E0B}"/>
                  </a:ext>
                </a:extLst>
              </p:cNvPr>
              <p:cNvSpPr/>
              <p:nvPr/>
            </p:nvSpPr>
            <p:spPr>
              <a:xfrm rot="10800000">
                <a:off x="4288641" y="5788550"/>
                <a:ext cx="118662" cy="118662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7" name="Oval 140">
                <a:extLst>
                  <a:ext uri="{FF2B5EF4-FFF2-40B4-BE49-F238E27FC236}">
                    <a16:creationId xmlns:a16="http://schemas.microsoft.com/office/drawing/2014/main" xmlns="" id="{4ED04A87-17C1-415C-893E-60888C79C805}"/>
                  </a:ext>
                </a:extLst>
              </p:cNvPr>
              <p:cNvSpPr/>
              <p:nvPr/>
            </p:nvSpPr>
            <p:spPr>
              <a:xfrm rot="10800000">
                <a:off x="3437497" y="6021231"/>
                <a:ext cx="217547" cy="217547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8" name="Oval 141">
                <a:extLst>
                  <a:ext uri="{FF2B5EF4-FFF2-40B4-BE49-F238E27FC236}">
                    <a16:creationId xmlns:a16="http://schemas.microsoft.com/office/drawing/2014/main" xmlns="" id="{96CB34B9-2845-4FCD-8758-0AE0292FAACE}"/>
                  </a:ext>
                </a:extLst>
              </p:cNvPr>
              <p:cNvSpPr/>
              <p:nvPr/>
            </p:nvSpPr>
            <p:spPr>
              <a:xfrm rot="10800000">
                <a:off x="4083271" y="5684789"/>
                <a:ext cx="138439" cy="13843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9" name="Rectangle 142">
                <a:extLst>
                  <a:ext uri="{FF2B5EF4-FFF2-40B4-BE49-F238E27FC236}">
                    <a16:creationId xmlns:a16="http://schemas.microsoft.com/office/drawing/2014/main" xmlns="" id="{5779FD22-6B59-447C-9236-653F3A8E4AA9}"/>
                  </a:ext>
                </a:extLst>
              </p:cNvPr>
              <p:cNvSpPr/>
              <p:nvPr/>
            </p:nvSpPr>
            <p:spPr>
              <a:xfrm rot="10800000">
                <a:off x="4122825" y="5794845"/>
                <a:ext cx="59331" cy="334253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0" name="Oval 143">
                <a:extLst>
                  <a:ext uri="{FF2B5EF4-FFF2-40B4-BE49-F238E27FC236}">
                    <a16:creationId xmlns:a16="http://schemas.microsoft.com/office/drawing/2014/main" xmlns="" id="{A49628A0-A2C2-40AC-8B6B-60E887A638D5}"/>
                  </a:ext>
                </a:extLst>
              </p:cNvPr>
              <p:cNvSpPr/>
              <p:nvPr/>
            </p:nvSpPr>
            <p:spPr>
              <a:xfrm rot="10800000">
                <a:off x="3887789" y="5677603"/>
                <a:ext cx="158216" cy="15821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1" name="Rectangle 144">
                <a:extLst>
                  <a:ext uri="{FF2B5EF4-FFF2-40B4-BE49-F238E27FC236}">
                    <a16:creationId xmlns:a16="http://schemas.microsoft.com/office/drawing/2014/main" xmlns="" id="{6BF00FD0-636F-496A-BCB1-18D74FEA71C0}"/>
                  </a:ext>
                </a:extLst>
              </p:cNvPr>
              <p:cNvSpPr/>
              <p:nvPr/>
            </p:nvSpPr>
            <p:spPr>
              <a:xfrm rot="10800000">
                <a:off x="3937232" y="5817832"/>
                <a:ext cx="59331" cy="31643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2" name="Oval 145">
                <a:extLst>
                  <a:ext uri="{FF2B5EF4-FFF2-40B4-BE49-F238E27FC236}">
                    <a16:creationId xmlns:a16="http://schemas.microsoft.com/office/drawing/2014/main" xmlns="" id="{4D9E0345-9EE0-4101-AF13-BDE7E0E00684}"/>
                  </a:ext>
                </a:extLst>
              </p:cNvPr>
              <p:cNvSpPr/>
              <p:nvPr/>
            </p:nvSpPr>
            <p:spPr>
              <a:xfrm rot="10800000">
                <a:off x="3682420" y="5786455"/>
                <a:ext cx="177993" cy="177993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3" name="Rectangle 146">
                <a:extLst>
                  <a:ext uri="{FF2B5EF4-FFF2-40B4-BE49-F238E27FC236}">
                    <a16:creationId xmlns:a16="http://schemas.microsoft.com/office/drawing/2014/main" xmlns="" id="{39174C49-89F5-4C81-BC4F-A589677EAA7D}"/>
                  </a:ext>
                </a:extLst>
              </p:cNvPr>
              <p:cNvSpPr/>
              <p:nvPr/>
            </p:nvSpPr>
            <p:spPr>
              <a:xfrm rot="10800000">
                <a:off x="3741751" y="5953061"/>
                <a:ext cx="59331" cy="181204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16" name="그룹 241">
              <a:extLst>
                <a:ext uri="{FF2B5EF4-FFF2-40B4-BE49-F238E27FC236}">
                  <a16:creationId xmlns:a16="http://schemas.microsoft.com/office/drawing/2014/main" xmlns="" id="{CFCB4D1C-E67E-4CB2-8178-ECDDDFCADDBB}"/>
                </a:ext>
              </a:extLst>
            </p:cNvPr>
            <p:cNvGrpSpPr/>
            <p:nvPr/>
          </p:nvGrpSpPr>
          <p:grpSpPr>
            <a:xfrm>
              <a:off x="8729189" y="2206062"/>
              <a:ext cx="1048547" cy="660566"/>
              <a:chOff x="4742937" y="6125745"/>
              <a:chExt cx="724882" cy="456662"/>
            </a:xfrm>
            <a:solidFill>
              <a:srgbClr val="FE8B44"/>
            </a:solidFill>
          </p:grpSpPr>
          <p:sp>
            <p:nvSpPr>
              <p:cNvPr id="66" name="Rectangle 129">
                <a:extLst>
                  <a:ext uri="{FF2B5EF4-FFF2-40B4-BE49-F238E27FC236}">
                    <a16:creationId xmlns:a16="http://schemas.microsoft.com/office/drawing/2014/main" xmlns="" id="{4400A559-0BB1-4A38-BE36-DDC50E563C5F}"/>
                  </a:ext>
                </a:extLst>
              </p:cNvPr>
              <p:cNvSpPr/>
              <p:nvPr/>
            </p:nvSpPr>
            <p:spPr>
              <a:xfrm>
                <a:off x="4772602" y="6125746"/>
                <a:ext cx="59331" cy="23494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7" name="Oval 130">
                <a:extLst>
                  <a:ext uri="{FF2B5EF4-FFF2-40B4-BE49-F238E27FC236}">
                    <a16:creationId xmlns:a16="http://schemas.microsoft.com/office/drawing/2014/main" xmlns="" id="{F4BE80AC-0312-4B04-A5D0-3AE41FC79F25}"/>
                  </a:ext>
                </a:extLst>
              </p:cNvPr>
              <p:cNvSpPr/>
              <p:nvPr/>
            </p:nvSpPr>
            <p:spPr>
              <a:xfrm>
                <a:off x="4742937" y="6352798"/>
                <a:ext cx="118662" cy="118662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8" name="Oval 131">
                <a:extLst>
                  <a:ext uri="{FF2B5EF4-FFF2-40B4-BE49-F238E27FC236}">
                    <a16:creationId xmlns:a16="http://schemas.microsoft.com/office/drawing/2014/main" xmlns="" id="{A57BD457-7803-41CD-B09C-271A9586A495}"/>
                  </a:ext>
                </a:extLst>
              </p:cNvPr>
              <p:cNvSpPr/>
              <p:nvPr/>
            </p:nvSpPr>
            <p:spPr>
              <a:xfrm>
                <a:off x="4928529" y="6436782"/>
                <a:ext cx="138439" cy="13843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9" name="Rectangle 132">
                <a:extLst>
                  <a:ext uri="{FF2B5EF4-FFF2-40B4-BE49-F238E27FC236}">
                    <a16:creationId xmlns:a16="http://schemas.microsoft.com/office/drawing/2014/main" xmlns="" id="{48CD3C47-4DD5-495E-923D-8949EE10E4FC}"/>
                  </a:ext>
                </a:extLst>
              </p:cNvPr>
              <p:cNvSpPr/>
              <p:nvPr/>
            </p:nvSpPr>
            <p:spPr>
              <a:xfrm>
                <a:off x="4968083" y="6130912"/>
                <a:ext cx="59331" cy="334253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0" name="Oval 133">
                <a:extLst>
                  <a:ext uri="{FF2B5EF4-FFF2-40B4-BE49-F238E27FC236}">
                    <a16:creationId xmlns:a16="http://schemas.microsoft.com/office/drawing/2014/main" xmlns="" id="{CD34669F-948B-4AD3-8194-B594F2815813}"/>
                  </a:ext>
                </a:extLst>
              </p:cNvPr>
              <p:cNvSpPr/>
              <p:nvPr/>
            </p:nvSpPr>
            <p:spPr>
              <a:xfrm>
                <a:off x="5104233" y="6424191"/>
                <a:ext cx="158216" cy="15821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1" name="Rectangle 134">
                <a:extLst>
                  <a:ext uri="{FF2B5EF4-FFF2-40B4-BE49-F238E27FC236}">
                    <a16:creationId xmlns:a16="http://schemas.microsoft.com/office/drawing/2014/main" xmlns="" id="{4D69D6CB-4D8D-4125-B00D-5A61003F897F}"/>
                  </a:ext>
                </a:extLst>
              </p:cNvPr>
              <p:cNvSpPr/>
              <p:nvPr/>
            </p:nvSpPr>
            <p:spPr>
              <a:xfrm>
                <a:off x="5153676" y="6125746"/>
                <a:ext cx="59331" cy="31643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2" name="Oval 135">
                <a:extLst>
                  <a:ext uri="{FF2B5EF4-FFF2-40B4-BE49-F238E27FC236}">
                    <a16:creationId xmlns:a16="http://schemas.microsoft.com/office/drawing/2014/main" xmlns="" id="{44FE3024-CACE-4E55-B38F-12BD9218AB8F}"/>
                  </a:ext>
                </a:extLst>
              </p:cNvPr>
              <p:cNvSpPr/>
              <p:nvPr/>
            </p:nvSpPr>
            <p:spPr>
              <a:xfrm>
                <a:off x="5289826" y="6295562"/>
                <a:ext cx="177993" cy="177993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3" name="Rectangle 136">
                <a:extLst>
                  <a:ext uri="{FF2B5EF4-FFF2-40B4-BE49-F238E27FC236}">
                    <a16:creationId xmlns:a16="http://schemas.microsoft.com/office/drawing/2014/main" xmlns="" id="{3B2935CA-29F4-425F-9C23-61891E5789A3}"/>
                  </a:ext>
                </a:extLst>
              </p:cNvPr>
              <p:cNvSpPr/>
              <p:nvPr/>
            </p:nvSpPr>
            <p:spPr>
              <a:xfrm>
                <a:off x="5349157" y="6125745"/>
                <a:ext cx="59331" cy="181204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17" name="그룹 240">
              <a:extLst>
                <a:ext uri="{FF2B5EF4-FFF2-40B4-BE49-F238E27FC236}">
                  <a16:creationId xmlns:a16="http://schemas.microsoft.com/office/drawing/2014/main" xmlns="" id="{B65FCD58-D3ED-45AC-B764-602E7A1F0476}"/>
                </a:ext>
              </a:extLst>
            </p:cNvPr>
            <p:cNvGrpSpPr/>
            <p:nvPr/>
          </p:nvGrpSpPr>
          <p:grpSpPr>
            <a:xfrm>
              <a:off x="9817335" y="1557820"/>
              <a:ext cx="1408622" cy="811747"/>
              <a:chOff x="5495194" y="5677603"/>
              <a:chExt cx="973809" cy="561176"/>
            </a:xfrm>
            <a:solidFill>
              <a:srgbClr val="FE8B44"/>
            </a:solidFill>
          </p:grpSpPr>
          <p:sp>
            <p:nvSpPr>
              <p:cNvPr id="56" name="Oval 119">
                <a:extLst>
                  <a:ext uri="{FF2B5EF4-FFF2-40B4-BE49-F238E27FC236}">
                    <a16:creationId xmlns:a16="http://schemas.microsoft.com/office/drawing/2014/main" xmlns="" id="{D9474640-B2BD-4633-BA5D-68FB18E8A3E0}"/>
                  </a:ext>
                </a:extLst>
              </p:cNvPr>
              <p:cNvSpPr/>
              <p:nvPr/>
            </p:nvSpPr>
            <p:spPr>
              <a:xfrm>
                <a:off x="5495194" y="6021232"/>
                <a:ext cx="217547" cy="217547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7" name="Rectangle 120">
                <a:extLst>
                  <a:ext uri="{FF2B5EF4-FFF2-40B4-BE49-F238E27FC236}">
                    <a16:creationId xmlns:a16="http://schemas.microsoft.com/office/drawing/2014/main" xmlns="" id="{D296C108-9F9D-444F-B0B9-EF0805638640}"/>
                  </a:ext>
                </a:extLst>
              </p:cNvPr>
              <p:cNvSpPr/>
              <p:nvPr/>
            </p:nvSpPr>
            <p:spPr>
              <a:xfrm rot="10800000">
                <a:off x="6380006" y="5899322"/>
                <a:ext cx="59331" cy="23494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8" name="Oval 121">
                <a:extLst>
                  <a:ext uri="{FF2B5EF4-FFF2-40B4-BE49-F238E27FC236}">
                    <a16:creationId xmlns:a16="http://schemas.microsoft.com/office/drawing/2014/main" xmlns="" id="{45E3823B-3745-448E-B529-C526CFA8524F}"/>
                  </a:ext>
                </a:extLst>
              </p:cNvPr>
              <p:cNvSpPr/>
              <p:nvPr/>
            </p:nvSpPr>
            <p:spPr>
              <a:xfrm rot="10800000">
                <a:off x="6350341" y="5788550"/>
                <a:ext cx="118662" cy="118662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9" name="Oval 122">
                <a:extLst>
                  <a:ext uri="{FF2B5EF4-FFF2-40B4-BE49-F238E27FC236}">
                    <a16:creationId xmlns:a16="http://schemas.microsoft.com/office/drawing/2014/main" xmlns="" id="{2F3AAFD6-BD91-466E-AE7A-3888C7E0BA14}"/>
                  </a:ext>
                </a:extLst>
              </p:cNvPr>
              <p:cNvSpPr/>
              <p:nvPr/>
            </p:nvSpPr>
            <p:spPr>
              <a:xfrm rot="10800000">
                <a:off x="5499197" y="6021231"/>
                <a:ext cx="217547" cy="217547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0" name="Oval 123">
                <a:extLst>
                  <a:ext uri="{FF2B5EF4-FFF2-40B4-BE49-F238E27FC236}">
                    <a16:creationId xmlns:a16="http://schemas.microsoft.com/office/drawing/2014/main" xmlns="" id="{CF9E4055-A7E1-40A6-B4B8-2F79C8C46305}"/>
                  </a:ext>
                </a:extLst>
              </p:cNvPr>
              <p:cNvSpPr/>
              <p:nvPr/>
            </p:nvSpPr>
            <p:spPr>
              <a:xfrm rot="10800000">
                <a:off x="6144971" y="5684789"/>
                <a:ext cx="138439" cy="13843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1" name="Rectangle 124">
                <a:extLst>
                  <a:ext uri="{FF2B5EF4-FFF2-40B4-BE49-F238E27FC236}">
                    <a16:creationId xmlns:a16="http://schemas.microsoft.com/office/drawing/2014/main" xmlns="" id="{4A95E2B9-16DE-409B-B0B7-79840A5D4E68}"/>
                  </a:ext>
                </a:extLst>
              </p:cNvPr>
              <p:cNvSpPr/>
              <p:nvPr/>
            </p:nvSpPr>
            <p:spPr>
              <a:xfrm rot="10800000">
                <a:off x="6184525" y="5794845"/>
                <a:ext cx="59331" cy="334253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2" name="Oval 125">
                <a:extLst>
                  <a:ext uri="{FF2B5EF4-FFF2-40B4-BE49-F238E27FC236}">
                    <a16:creationId xmlns:a16="http://schemas.microsoft.com/office/drawing/2014/main" xmlns="" id="{C7388410-0CD7-445A-AC64-DFCDA9AED19B}"/>
                  </a:ext>
                </a:extLst>
              </p:cNvPr>
              <p:cNvSpPr/>
              <p:nvPr/>
            </p:nvSpPr>
            <p:spPr>
              <a:xfrm rot="10800000">
                <a:off x="5949489" y="5677603"/>
                <a:ext cx="158216" cy="15821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3" name="Rectangle 126">
                <a:extLst>
                  <a:ext uri="{FF2B5EF4-FFF2-40B4-BE49-F238E27FC236}">
                    <a16:creationId xmlns:a16="http://schemas.microsoft.com/office/drawing/2014/main" xmlns="" id="{AD7A28D2-F297-459B-8B39-0B5FB256E82F}"/>
                  </a:ext>
                </a:extLst>
              </p:cNvPr>
              <p:cNvSpPr/>
              <p:nvPr/>
            </p:nvSpPr>
            <p:spPr>
              <a:xfrm rot="10800000">
                <a:off x="5998932" y="5817832"/>
                <a:ext cx="59331" cy="31643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4" name="Oval 127">
                <a:extLst>
                  <a:ext uri="{FF2B5EF4-FFF2-40B4-BE49-F238E27FC236}">
                    <a16:creationId xmlns:a16="http://schemas.microsoft.com/office/drawing/2014/main" xmlns="" id="{86CE01E3-17A3-45CF-A028-C388B618F950}"/>
                  </a:ext>
                </a:extLst>
              </p:cNvPr>
              <p:cNvSpPr/>
              <p:nvPr/>
            </p:nvSpPr>
            <p:spPr>
              <a:xfrm rot="10800000">
                <a:off x="5744120" y="5786455"/>
                <a:ext cx="177993" cy="177993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5" name="Rectangle 128">
                <a:extLst>
                  <a:ext uri="{FF2B5EF4-FFF2-40B4-BE49-F238E27FC236}">
                    <a16:creationId xmlns:a16="http://schemas.microsoft.com/office/drawing/2014/main" xmlns="" id="{A34D5CF8-98E2-462B-8DE5-5FE240D24D6E}"/>
                  </a:ext>
                </a:extLst>
              </p:cNvPr>
              <p:cNvSpPr/>
              <p:nvPr/>
            </p:nvSpPr>
            <p:spPr>
              <a:xfrm rot="10800000">
                <a:off x="5803451" y="5953061"/>
                <a:ext cx="59331" cy="181204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sp>
          <p:nvSpPr>
            <p:cNvPr id="18" name="Oval 190">
              <a:extLst>
                <a:ext uri="{FF2B5EF4-FFF2-40B4-BE49-F238E27FC236}">
                  <a16:creationId xmlns:a16="http://schemas.microsoft.com/office/drawing/2014/main" xmlns="" id="{BEA4049D-4F6D-44F4-BD14-3E27E1D8FEE4}"/>
                </a:ext>
              </a:extLst>
            </p:cNvPr>
            <p:cNvSpPr/>
            <p:nvPr/>
          </p:nvSpPr>
          <p:spPr>
            <a:xfrm rot="10800000">
              <a:off x="11308467" y="2054883"/>
              <a:ext cx="314683" cy="314684"/>
            </a:xfrm>
            <a:prstGeom prst="ellipse">
              <a:avLst/>
            </a:prstGeom>
            <a:solidFill>
              <a:srgbClr val="2395A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9" name="Oval 191">
              <a:extLst>
                <a:ext uri="{FF2B5EF4-FFF2-40B4-BE49-F238E27FC236}">
                  <a16:creationId xmlns:a16="http://schemas.microsoft.com/office/drawing/2014/main" xmlns="" id="{F0760123-5C74-4251-AFEE-12F8CAB5D5CD}"/>
                </a:ext>
              </a:extLst>
            </p:cNvPr>
            <p:cNvSpPr/>
            <p:nvPr/>
          </p:nvSpPr>
          <p:spPr>
            <a:xfrm>
              <a:off x="11314257" y="2054884"/>
              <a:ext cx="314683" cy="314684"/>
            </a:xfrm>
            <a:prstGeom prst="ellipse">
              <a:avLst/>
            </a:prstGeom>
            <a:solidFill>
              <a:srgbClr val="2395A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0" name="Oval 192">
              <a:extLst>
                <a:ext uri="{FF2B5EF4-FFF2-40B4-BE49-F238E27FC236}">
                  <a16:creationId xmlns:a16="http://schemas.microsoft.com/office/drawing/2014/main" xmlns="" id="{B67F7526-0A4D-4BAC-BC8D-D89A88CC6D10}"/>
                </a:ext>
              </a:extLst>
            </p:cNvPr>
            <p:cNvSpPr/>
            <p:nvPr/>
          </p:nvSpPr>
          <p:spPr>
            <a:xfrm>
              <a:off x="11668542" y="1718309"/>
              <a:ext cx="257468" cy="257469"/>
            </a:xfrm>
            <a:prstGeom prst="ellipse">
              <a:avLst/>
            </a:prstGeom>
            <a:solidFill>
              <a:srgbClr val="2395A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1" name="Rectangle 193">
              <a:extLst>
                <a:ext uri="{FF2B5EF4-FFF2-40B4-BE49-F238E27FC236}">
                  <a16:creationId xmlns:a16="http://schemas.microsoft.com/office/drawing/2014/main" xmlns="" id="{61834058-B0A9-4D74-B1A3-633DAC0B1767}"/>
                </a:ext>
              </a:extLst>
            </p:cNvPr>
            <p:cNvSpPr/>
            <p:nvPr/>
          </p:nvSpPr>
          <p:spPr>
            <a:xfrm rot="10800000">
              <a:off x="11754366" y="1924755"/>
              <a:ext cx="85823" cy="288783"/>
            </a:xfrm>
            <a:prstGeom prst="rect">
              <a:avLst/>
            </a:prstGeom>
            <a:solidFill>
              <a:srgbClr val="2395A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2" name="Oval 194">
              <a:extLst>
                <a:ext uri="{FF2B5EF4-FFF2-40B4-BE49-F238E27FC236}">
                  <a16:creationId xmlns:a16="http://schemas.microsoft.com/office/drawing/2014/main" xmlns="" id="{89C8B9A4-0327-495A-AED2-54AAF5D5A44C}"/>
                </a:ext>
              </a:extLst>
            </p:cNvPr>
            <p:cNvSpPr/>
            <p:nvPr/>
          </p:nvSpPr>
          <p:spPr>
            <a:xfrm>
              <a:off x="11965610" y="1568216"/>
              <a:ext cx="228861" cy="228861"/>
            </a:xfrm>
            <a:prstGeom prst="ellipse">
              <a:avLst/>
            </a:prstGeom>
            <a:solidFill>
              <a:srgbClr val="2395A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3" name="Rectangle 195">
              <a:extLst>
                <a:ext uri="{FF2B5EF4-FFF2-40B4-BE49-F238E27FC236}">
                  <a16:creationId xmlns:a16="http://schemas.microsoft.com/office/drawing/2014/main" xmlns="" id="{CBAFD965-8395-4FAA-AF4F-DF4F69A5013D}"/>
                </a:ext>
              </a:extLst>
            </p:cNvPr>
            <p:cNvSpPr/>
            <p:nvPr/>
          </p:nvSpPr>
          <p:spPr>
            <a:xfrm rot="10800000">
              <a:off x="12037131" y="1781595"/>
              <a:ext cx="85823" cy="431942"/>
            </a:xfrm>
            <a:prstGeom prst="rect">
              <a:avLst/>
            </a:prstGeom>
            <a:solidFill>
              <a:srgbClr val="2395A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4" name="Rectangle 111">
              <a:extLst>
                <a:ext uri="{FF2B5EF4-FFF2-40B4-BE49-F238E27FC236}">
                  <a16:creationId xmlns:a16="http://schemas.microsoft.com/office/drawing/2014/main" xmlns="" id="{5750E017-6FA9-4CB4-A2D0-68DCE739542C}"/>
                </a:ext>
              </a:extLst>
            </p:cNvPr>
            <p:cNvSpPr/>
            <p:nvPr/>
          </p:nvSpPr>
          <p:spPr>
            <a:xfrm>
              <a:off x="11754365" y="2206063"/>
              <a:ext cx="85823" cy="339846"/>
            </a:xfrm>
            <a:prstGeom prst="rect">
              <a:avLst/>
            </a:prstGeom>
            <a:solidFill>
              <a:srgbClr val="FE8B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5" name="Oval 112">
              <a:extLst>
                <a:ext uri="{FF2B5EF4-FFF2-40B4-BE49-F238E27FC236}">
                  <a16:creationId xmlns:a16="http://schemas.microsoft.com/office/drawing/2014/main" xmlns="" id="{DB3DAF8B-F291-4418-BA75-F43E2C5E8F2F}"/>
                </a:ext>
              </a:extLst>
            </p:cNvPr>
            <p:cNvSpPr/>
            <p:nvPr/>
          </p:nvSpPr>
          <p:spPr>
            <a:xfrm>
              <a:off x="11711454" y="2534496"/>
              <a:ext cx="171645" cy="171646"/>
            </a:xfrm>
            <a:prstGeom prst="ellipse">
              <a:avLst/>
            </a:prstGeom>
            <a:solidFill>
              <a:srgbClr val="FE8B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6" name="Oval 113">
              <a:extLst>
                <a:ext uri="{FF2B5EF4-FFF2-40B4-BE49-F238E27FC236}">
                  <a16:creationId xmlns:a16="http://schemas.microsoft.com/office/drawing/2014/main" xmlns="" id="{BBE34D2E-70B5-44E0-8054-C5AFF695D9F2}"/>
                </a:ext>
              </a:extLst>
            </p:cNvPr>
            <p:cNvSpPr/>
            <p:nvPr/>
          </p:nvSpPr>
          <p:spPr>
            <a:xfrm>
              <a:off x="11979914" y="2655980"/>
              <a:ext cx="200253" cy="200253"/>
            </a:xfrm>
            <a:prstGeom prst="ellipse">
              <a:avLst/>
            </a:prstGeom>
            <a:solidFill>
              <a:srgbClr val="FE8B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7" name="Rectangle 114">
              <a:extLst>
                <a:ext uri="{FF2B5EF4-FFF2-40B4-BE49-F238E27FC236}">
                  <a16:creationId xmlns:a16="http://schemas.microsoft.com/office/drawing/2014/main" xmlns="" id="{F675208F-D1B5-481A-A3C9-B70384F4E0E8}"/>
                </a:ext>
              </a:extLst>
            </p:cNvPr>
            <p:cNvSpPr/>
            <p:nvPr/>
          </p:nvSpPr>
          <p:spPr>
            <a:xfrm>
              <a:off x="12037129" y="2213536"/>
              <a:ext cx="85823" cy="483500"/>
            </a:xfrm>
            <a:prstGeom prst="rect">
              <a:avLst/>
            </a:prstGeom>
            <a:solidFill>
              <a:srgbClr val="FE8B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8" name="Oval 82">
              <a:extLst>
                <a:ext uri="{FF2B5EF4-FFF2-40B4-BE49-F238E27FC236}">
                  <a16:creationId xmlns:a16="http://schemas.microsoft.com/office/drawing/2014/main" xmlns="" id="{DD29740F-FB02-486C-AD83-7C471B2A549A}"/>
                </a:ext>
              </a:extLst>
            </p:cNvPr>
            <p:cNvSpPr/>
            <p:nvPr/>
          </p:nvSpPr>
          <p:spPr>
            <a:xfrm>
              <a:off x="310894" y="1557820"/>
              <a:ext cx="200253" cy="200254"/>
            </a:xfrm>
            <a:prstGeom prst="ellipse">
              <a:avLst/>
            </a:prstGeom>
            <a:solidFill>
              <a:srgbClr val="2395A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9" name="Rectangle 85">
              <a:extLst>
                <a:ext uri="{FF2B5EF4-FFF2-40B4-BE49-F238E27FC236}">
                  <a16:creationId xmlns:a16="http://schemas.microsoft.com/office/drawing/2014/main" xmlns="" id="{96D12EF8-63F7-44C6-ACD5-884CC9C67BFA}"/>
                </a:ext>
              </a:extLst>
            </p:cNvPr>
            <p:cNvSpPr/>
            <p:nvPr/>
          </p:nvSpPr>
          <p:spPr>
            <a:xfrm rot="10800000">
              <a:off x="368111" y="1748340"/>
              <a:ext cx="85823" cy="457722"/>
            </a:xfrm>
            <a:prstGeom prst="rect">
              <a:avLst/>
            </a:prstGeom>
            <a:solidFill>
              <a:srgbClr val="2395A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30" name="Oval 77">
              <a:extLst>
                <a:ext uri="{FF2B5EF4-FFF2-40B4-BE49-F238E27FC236}">
                  <a16:creationId xmlns:a16="http://schemas.microsoft.com/office/drawing/2014/main" xmlns="" id="{241AC3D1-8448-4765-A351-850E46F17347}"/>
                </a:ext>
              </a:extLst>
            </p:cNvPr>
            <p:cNvSpPr/>
            <p:nvPr/>
          </p:nvSpPr>
          <p:spPr>
            <a:xfrm>
              <a:off x="607963" y="1715276"/>
              <a:ext cx="171646" cy="171646"/>
            </a:xfrm>
            <a:prstGeom prst="ellipse">
              <a:avLst/>
            </a:prstGeom>
            <a:solidFill>
              <a:srgbClr val="2395A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31" name="Rectangle 80">
              <a:extLst>
                <a:ext uri="{FF2B5EF4-FFF2-40B4-BE49-F238E27FC236}">
                  <a16:creationId xmlns:a16="http://schemas.microsoft.com/office/drawing/2014/main" xmlns="" id="{6189BAC9-3A3E-4F79-BF70-72CA332B3DC2}"/>
                </a:ext>
              </a:extLst>
            </p:cNvPr>
            <p:cNvSpPr/>
            <p:nvPr/>
          </p:nvSpPr>
          <p:spPr>
            <a:xfrm rot="10800000">
              <a:off x="650876" y="1877188"/>
              <a:ext cx="85823" cy="335035"/>
            </a:xfrm>
            <a:prstGeom prst="rect">
              <a:avLst/>
            </a:prstGeom>
            <a:solidFill>
              <a:srgbClr val="2395A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grpSp>
          <p:nvGrpSpPr>
            <p:cNvPr id="32" name="그룹 317">
              <a:extLst>
                <a:ext uri="{FF2B5EF4-FFF2-40B4-BE49-F238E27FC236}">
                  <a16:creationId xmlns:a16="http://schemas.microsoft.com/office/drawing/2014/main" xmlns="" id="{5C21F09E-9110-4CA7-A4B1-B66E9B3F32C1}"/>
                </a:ext>
              </a:extLst>
            </p:cNvPr>
            <p:cNvGrpSpPr/>
            <p:nvPr/>
          </p:nvGrpSpPr>
          <p:grpSpPr>
            <a:xfrm>
              <a:off x="1265102" y="2210910"/>
              <a:ext cx="1048549" cy="655715"/>
              <a:chOff x="3712085" y="6129098"/>
              <a:chExt cx="724883" cy="453308"/>
            </a:xfrm>
            <a:solidFill>
              <a:srgbClr val="2395A6"/>
            </a:solidFill>
          </p:grpSpPr>
          <p:sp>
            <p:nvSpPr>
              <p:cNvPr id="48" name="Oval 119">
                <a:extLst>
                  <a:ext uri="{FF2B5EF4-FFF2-40B4-BE49-F238E27FC236}">
                    <a16:creationId xmlns:a16="http://schemas.microsoft.com/office/drawing/2014/main" xmlns="" id="{D8BF7DD7-65D0-42EF-9B2C-CB3E88A82BE5}"/>
                  </a:ext>
                </a:extLst>
              </p:cNvPr>
              <p:cNvSpPr/>
              <p:nvPr/>
            </p:nvSpPr>
            <p:spPr>
              <a:xfrm rot="10800000">
                <a:off x="4258975" y="6293466"/>
                <a:ext cx="177993" cy="177993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9" name="Rectangle 122">
                <a:extLst>
                  <a:ext uri="{FF2B5EF4-FFF2-40B4-BE49-F238E27FC236}">
                    <a16:creationId xmlns:a16="http://schemas.microsoft.com/office/drawing/2014/main" xmlns="" id="{8F66DFD8-58BD-417E-BD66-090D2B421A99}"/>
                  </a:ext>
                </a:extLst>
              </p:cNvPr>
              <p:cNvSpPr/>
              <p:nvPr/>
            </p:nvSpPr>
            <p:spPr>
              <a:xfrm>
                <a:off x="4318305" y="6129098"/>
                <a:ext cx="59331" cy="199641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0" name="Oval 114">
                <a:extLst>
                  <a:ext uri="{FF2B5EF4-FFF2-40B4-BE49-F238E27FC236}">
                    <a16:creationId xmlns:a16="http://schemas.microsoft.com/office/drawing/2014/main" xmlns="" id="{2CC57709-F3DB-4362-AA78-1259E4DF616A}"/>
                  </a:ext>
                </a:extLst>
              </p:cNvPr>
              <p:cNvSpPr/>
              <p:nvPr/>
            </p:nvSpPr>
            <p:spPr>
              <a:xfrm rot="10800000">
                <a:off x="4073382" y="6417005"/>
                <a:ext cx="158216" cy="15821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1" name="Rectangle 117">
                <a:extLst>
                  <a:ext uri="{FF2B5EF4-FFF2-40B4-BE49-F238E27FC236}">
                    <a16:creationId xmlns:a16="http://schemas.microsoft.com/office/drawing/2014/main" xmlns="" id="{6C53624F-2FED-4C07-BB99-324EEF1028AA}"/>
                  </a:ext>
                </a:extLst>
              </p:cNvPr>
              <p:cNvSpPr/>
              <p:nvPr/>
            </p:nvSpPr>
            <p:spPr>
              <a:xfrm>
                <a:off x="4122824" y="6129098"/>
                <a:ext cx="59331" cy="29861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2" name="Oval 109">
                <a:extLst>
                  <a:ext uri="{FF2B5EF4-FFF2-40B4-BE49-F238E27FC236}">
                    <a16:creationId xmlns:a16="http://schemas.microsoft.com/office/drawing/2014/main" xmlns="" id="{A2A78FFF-915B-422F-8D30-8683B8C1F751}"/>
                  </a:ext>
                </a:extLst>
              </p:cNvPr>
              <p:cNvSpPr/>
              <p:nvPr/>
            </p:nvSpPr>
            <p:spPr>
              <a:xfrm rot="10800000">
                <a:off x="3897678" y="6443967"/>
                <a:ext cx="138439" cy="13843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3" name="Rectangle 112">
                <a:extLst>
                  <a:ext uri="{FF2B5EF4-FFF2-40B4-BE49-F238E27FC236}">
                    <a16:creationId xmlns:a16="http://schemas.microsoft.com/office/drawing/2014/main" xmlns="" id="{AB0D27C9-A9F7-4380-B846-1CDACCE773D7}"/>
                  </a:ext>
                </a:extLst>
              </p:cNvPr>
              <p:cNvSpPr/>
              <p:nvPr/>
            </p:nvSpPr>
            <p:spPr>
              <a:xfrm>
                <a:off x="3937231" y="6134264"/>
                <a:ext cx="59331" cy="31643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4" name="Oval 104">
                <a:extLst>
                  <a:ext uri="{FF2B5EF4-FFF2-40B4-BE49-F238E27FC236}">
                    <a16:creationId xmlns:a16="http://schemas.microsoft.com/office/drawing/2014/main" xmlns="" id="{AB86E123-6529-44B3-8B71-60E614F4AFDA}"/>
                  </a:ext>
                </a:extLst>
              </p:cNvPr>
              <p:cNvSpPr/>
              <p:nvPr/>
            </p:nvSpPr>
            <p:spPr>
              <a:xfrm rot="10800000">
                <a:off x="3712085" y="6354892"/>
                <a:ext cx="118662" cy="118662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5" name="Rectangle 107">
                <a:extLst>
                  <a:ext uri="{FF2B5EF4-FFF2-40B4-BE49-F238E27FC236}">
                    <a16:creationId xmlns:a16="http://schemas.microsoft.com/office/drawing/2014/main" xmlns="" id="{8CD17B3C-B2C4-4ABF-8D37-FCF9E2CEB152}"/>
                  </a:ext>
                </a:extLst>
              </p:cNvPr>
              <p:cNvSpPr/>
              <p:nvPr/>
            </p:nvSpPr>
            <p:spPr>
              <a:xfrm>
                <a:off x="3741750" y="6130005"/>
                <a:ext cx="59331" cy="231616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sp>
          <p:nvSpPr>
            <p:cNvPr id="33" name="Oval 83">
              <a:extLst>
                <a:ext uri="{FF2B5EF4-FFF2-40B4-BE49-F238E27FC236}">
                  <a16:creationId xmlns:a16="http://schemas.microsoft.com/office/drawing/2014/main" xmlns="" id="{4D11D4D4-CAC3-413A-BA35-DE448E764DDF}"/>
                </a:ext>
              </a:extLst>
            </p:cNvPr>
            <p:cNvSpPr/>
            <p:nvPr/>
          </p:nvSpPr>
          <p:spPr>
            <a:xfrm>
              <a:off x="296589" y="2637764"/>
              <a:ext cx="228861" cy="228861"/>
            </a:xfrm>
            <a:prstGeom prst="ellipse">
              <a:avLst/>
            </a:prstGeom>
            <a:solidFill>
              <a:srgbClr val="FE8B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34" name="Rectangle 86">
              <a:extLst>
                <a:ext uri="{FF2B5EF4-FFF2-40B4-BE49-F238E27FC236}">
                  <a16:creationId xmlns:a16="http://schemas.microsoft.com/office/drawing/2014/main" xmlns="" id="{E602B8E1-9248-41FF-99F6-DEABBA5DF0F4}"/>
                </a:ext>
              </a:extLst>
            </p:cNvPr>
            <p:cNvSpPr/>
            <p:nvPr/>
          </p:nvSpPr>
          <p:spPr>
            <a:xfrm>
              <a:off x="368109" y="2206060"/>
              <a:ext cx="85823" cy="457722"/>
            </a:xfrm>
            <a:prstGeom prst="rect">
              <a:avLst/>
            </a:prstGeom>
            <a:solidFill>
              <a:srgbClr val="FE8B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35" name="Oval 78">
              <a:extLst>
                <a:ext uri="{FF2B5EF4-FFF2-40B4-BE49-F238E27FC236}">
                  <a16:creationId xmlns:a16="http://schemas.microsoft.com/office/drawing/2014/main" xmlns="" id="{41DA3DD4-162A-43B0-86CC-1DFDB49CF9BC}"/>
                </a:ext>
              </a:extLst>
            </p:cNvPr>
            <p:cNvSpPr/>
            <p:nvPr/>
          </p:nvSpPr>
          <p:spPr>
            <a:xfrm>
              <a:off x="565051" y="2451701"/>
              <a:ext cx="257468" cy="257469"/>
            </a:xfrm>
            <a:prstGeom prst="ellipse">
              <a:avLst/>
            </a:prstGeom>
            <a:solidFill>
              <a:srgbClr val="FE8B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36" name="Rectangle 81">
              <a:extLst>
                <a:ext uri="{FF2B5EF4-FFF2-40B4-BE49-F238E27FC236}">
                  <a16:creationId xmlns:a16="http://schemas.microsoft.com/office/drawing/2014/main" xmlns="" id="{ADE22928-AE93-4885-BA8E-EAAF19D40B6B}"/>
                </a:ext>
              </a:extLst>
            </p:cNvPr>
            <p:cNvSpPr/>
            <p:nvPr/>
          </p:nvSpPr>
          <p:spPr>
            <a:xfrm>
              <a:off x="650874" y="2206059"/>
              <a:ext cx="85823" cy="262113"/>
            </a:xfrm>
            <a:prstGeom prst="rect">
              <a:avLst/>
            </a:prstGeom>
            <a:solidFill>
              <a:srgbClr val="FE8B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grpSp>
          <p:nvGrpSpPr>
            <p:cNvPr id="37" name="그룹 335">
              <a:extLst>
                <a:ext uri="{FF2B5EF4-FFF2-40B4-BE49-F238E27FC236}">
                  <a16:creationId xmlns:a16="http://schemas.microsoft.com/office/drawing/2014/main" xmlns="" id="{F4191401-7EEF-4D38-B54A-28AE17CE2081}"/>
                </a:ext>
              </a:extLst>
            </p:cNvPr>
            <p:cNvGrpSpPr/>
            <p:nvPr/>
          </p:nvGrpSpPr>
          <p:grpSpPr>
            <a:xfrm>
              <a:off x="862118" y="1557817"/>
              <a:ext cx="1408622" cy="811747"/>
              <a:chOff x="3433494" y="5677603"/>
              <a:chExt cx="973809" cy="561176"/>
            </a:xfrm>
            <a:solidFill>
              <a:srgbClr val="FE8B44"/>
            </a:solidFill>
          </p:grpSpPr>
          <p:sp>
            <p:nvSpPr>
              <p:cNvPr id="38" name="Oval 73">
                <a:extLst>
                  <a:ext uri="{FF2B5EF4-FFF2-40B4-BE49-F238E27FC236}">
                    <a16:creationId xmlns:a16="http://schemas.microsoft.com/office/drawing/2014/main" xmlns="" id="{72BF8505-A479-4F98-A79F-7802DA87BD63}"/>
                  </a:ext>
                </a:extLst>
              </p:cNvPr>
              <p:cNvSpPr/>
              <p:nvPr/>
            </p:nvSpPr>
            <p:spPr>
              <a:xfrm>
                <a:off x="3433494" y="6021232"/>
                <a:ext cx="217547" cy="217547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9" name="Rectangle 123">
                <a:extLst>
                  <a:ext uri="{FF2B5EF4-FFF2-40B4-BE49-F238E27FC236}">
                    <a16:creationId xmlns:a16="http://schemas.microsoft.com/office/drawing/2014/main" xmlns="" id="{6BD00268-93C6-460C-AC6B-B93B37E6D159}"/>
                  </a:ext>
                </a:extLst>
              </p:cNvPr>
              <p:cNvSpPr/>
              <p:nvPr/>
            </p:nvSpPr>
            <p:spPr>
              <a:xfrm rot="10800000">
                <a:off x="4318306" y="5899322"/>
                <a:ext cx="59331" cy="23494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0" name="Oval 121">
                <a:extLst>
                  <a:ext uri="{FF2B5EF4-FFF2-40B4-BE49-F238E27FC236}">
                    <a16:creationId xmlns:a16="http://schemas.microsoft.com/office/drawing/2014/main" xmlns="" id="{30FC0779-39C6-4236-93CA-61B76D8E942F}"/>
                  </a:ext>
                </a:extLst>
              </p:cNvPr>
              <p:cNvSpPr/>
              <p:nvPr/>
            </p:nvSpPr>
            <p:spPr>
              <a:xfrm rot="10800000">
                <a:off x="4288641" y="5788550"/>
                <a:ext cx="118662" cy="118662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1" name="Oval 100">
                <a:extLst>
                  <a:ext uri="{FF2B5EF4-FFF2-40B4-BE49-F238E27FC236}">
                    <a16:creationId xmlns:a16="http://schemas.microsoft.com/office/drawing/2014/main" xmlns="" id="{51BEB872-6470-47A7-AA7D-2AE7F711CBF4}"/>
                  </a:ext>
                </a:extLst>
              </p:cNvPr>
              <p:cNvSpPr/>
              <p:nvPr/>
            </p:nvSpPr>
            <p:spPr>
              <a:xfrm rot="10800000">
                <a:off x="3437497" y="6021231"/>
                <a:ext cx="217547" cy="217547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2" name="Oval 115">
                <a:extLst>
                  <a:ext uri="{FF2B5EF4-FFF2-40B4-BE49-F238E27FC236}">
                    <a16:creationId xmlns:a16="http://schemas.microsoft.com/office/drawing/2014/main" xmlns="" id="{965EAF4D-89CC-4A13-9125-847995FCB3FE}"/>
                  </a:ext>
                </a:extLst>
              </p:cNvPr>
              <p:cNvSpPr/>
              <p:nvPr/>
            </p:nvSpPr>
            <p:spPr>
              <a:xfrm rot="10800000">
                <a:off x="4083271" y="5684789"/>
                <a:ext cx="138439" cy="13843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3" name="Rectangle 118">
                <a:extLst>
                  <a:ext uri="{FF2B5EF4-FFF2-40B4-BE49-F238E27FC236}">
                    <a16:creationId xmlns:a16="http://schemas.microsoft.com/office/drawing/2014/main" xmlns="" id="{BE64A26C-20F3-4043-9437-1B3084B49CCD}"/>
                  </a:ext>
                </a:extLst>
              </p:cNvPr>
              <p:cNvSpPr/>
              <p:nvPr/>
            </p:nvSpPr>
            <p:spPr>
              <a:xfrm rot="10800000">
                <a:off x="4122825" y="5794845"/>
                <a:ext cx="59331" cy="334253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4" name="Oval 110">
                <a:extLst>
                  <a:ext uri="{FF2B5EF4-FFF2-40B4-BE49-F238E27FC236}">
                    <a16:creationId xmlns:a16="http://schemas.microsoft.com/office/drawing/2014/main" xmlns="" id="{9DE6A374-2A02-419E-BCAB-02E41B63C667}"/>
                  </a:ext>
                </a:extLst>
              </p:cNvPr>
              <p:cNvSpPr/>
              <p:nvPr/>
            </p:nvSpPr>
            <p:spPr>
              <a:xfrm rot="10800000">
                <a:off x="3887789" y="5677603"/>
                <a:ext cx="158216" cy="15821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5" name="Rectangle 113">
                <a:extLst>
                  <a:ext uri="{FF2B5EF4-FFF2-40B4-BE49-F238E27FC236}">
                    <a16:creationId xmlns:a16="http://schemas.microsoft.com/office/drawing/2014/main" xmlns="" id="{460A0EDF-3B93-4C8B-B0FF-B5B0750227F0}"/>
                  </a:ext>
                </a:extLst>
              </p:cNvPr>
              <p:cNvSpPr/>
              <p:nvPr/>
            </p:nvSpPr>
            <p:spPr>
              <a:xfrm rot="10800000">
                <a:off x="3937232" y="5817832"/>
                <a:ext cx="59331" cy="31643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6" name="Oval 105">
                <a:extLst>
                  <a:ext uri="{FF2B5EF4-FFF2-40B4-BE49-F238E27FC236}">
                    <a16:creationId xmlns:a16="http://schemas.microsoft.com/office/drawing/2014/main" xmlns="" id="{36551335-5AF4-44FB-9E73-A60FD8CC3777}"/>
                  </a:ext>
                </a:extLst>
              </p:cNvPr>
              <p:cNvSpPr/>
              <p:nvPr/>
            </p:nvSpPr>
            <p:spPr>
              <a:xfrm rot="10800000">
                <a:off x="3682420" y="5786455"/>
                <a:ext cx="177993" cy="177993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7" name="Rectangle 108">
                <a:extLst>
                  <a:ext uri="{FF2B5EF4-FFF2-40B4-BE49-F238E27FC236}">
                    <a16:creationId xmlns:a16="http://schemas.microsoft.com/office/drawing/2014/main" xmlns="" id="{582CF1D2-2362-4784-9E7B-F81438846D97}"/>
                  </a:ext>
                </a:extLst>
              </p:cNvPr>
              <p:cNvSpPr/>
              <p:nvPr/>
            </p:nvSpPr>
            <p:spPr>
              <a:xfrm rot="10800000">
                <a:off x="3741751" y="5953061"/>
                <a:ext cx="59331" cy="181204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</p:grpSp>
      <p:grpSp>
        <p:nvGrpSpPr>
          <p:cNvPr id="162" name="Group 245">
            <a:extLst>
              <a:ext uri="{FF2B5EF4-FFF2-40B4-BE49-F238E27FC236}">
                <a16:creationId xmlns:a16="http://schemas.microsoft.com/office/drawing/2014/main" xmlns="" id="{52002762-3CAB-49CE-BF8F-B74D3584A628}"/>
              </a:ext>
            </a:extLst>
          </p:cNvPr>
          <p:cNvGrpSpPr/>
          <p:nvPr/>
        </p:nvGrpSpPr>
        <p:grpSpPr>
          <a:xfrm rot="1515600">
            <a:off x="7363759" y="2658564"/>
            <a:ext cx="3632814" cy="3162249"/>
            <a:chOff x="5307789" y="2742465"/>
            <a:chExt cx="1571625" cy="1368049"/>
          </a:xfrm>
          <a:solidFill>
            <a:srgbClr val="FE8B44"/>
          </a:solidFill>
        </p:grpSpPr>
        <p:sp>
          <p:nvSpPr>
            <p:cNvPr id="163" name="Freeform: Shape 246">
              <a:extLst>
                <a:ext uri="{FF2B5EF4-FFF2-40B4-BE49-F238E27FC236}">
                  <a16:creationId xmlns:a16="http://schemas.microsoft.com/office/drawing/2014/main" xmlns="" id="{27EB0F5B-A5EE-43C5-9D66-0A65DC4B4DAC}"/>
                </a:ext>
              </a:extLst>
            </p:cNvPr>
            <p:cNvSpPr/>
            <p:nvPr/>
          </p:nvSpPr>
          <p:spPr>
            <a:xfrm>
              <a:off x="5377571" y="2742465"/>
              <a:ext cx="457200" cy="447675"/>
            </a:xfrm>
            <a:custGeom>
              <a:avLst/>
              <a:gdLst>
                <a:gd name="connsiteX0" fmla="*/ 216461 w 457200"/>
                <a:gd name="connsiteY0" fmla="*/ 196950 h 447675"/>
                <a:gd name="connsiteX1" fmla="*/ 465064 w 457200"/>
                <a:gd name="connsiteY1" fmla="*/ 449363 h 447675"/>
                <a:gd name="connsiteX2" fmla="*/ 287899 w 457200"/>
                <a:gd name="connsiteY2" fmla="*/ 311250 h 447675"/>
                <a:gd name="connsiteX3" fmla="*/ 2149 w 457200"/>
                <a:gd name="connsiteY3" fmla="*/ 1688 h 447675"/>
                <a:gd name="connsiteX4" fmla="*/ 18341 w 457200"/>
                <a:gd name="connsiteY4" fmla="*/ 11213 h 447675"/>
                <a:gd name="connsiteX5" fmla="*/ 216461 w 457200"/>
                <a:gd name="connsiteY5" fmla="*/ 196950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200" h="447675">
                  <a:moveTo>
                    <a:pt x="216461" y="196950"/>
                  </a:moveTo>
                  <a:cubicBezTo>
                    <a:pt x="312664" y="292200"/>
                    <a:pt x="368861" y="354113"/>
                    <a:pt x="465064" y="449363"/>
                  </a:cubicBezTo>
                  <a:cubicBezTo>
                    <a:pt x="392674" y="392213"/>
                    <a:pt x="360289" y="368400"/>
                    <a:pt x="287899" y="311250"/>
                  </a:cubicBezTo>
                  <a:cubicBezTo>
                    <a:pt x="264086" y="285533"/>
                    <a:pt x="-13091" y="11213"/>
                    <a:pt x="2149" y="1688"/>
                  </a:cubicBezTo>
                  <a:cubicBezTo>
                    <a:pt x="4054" y="735"/>
                    <a:pt x="10721" y="4545"/>
                    <a:pt x="18341" y="11213"/>
                  </a:cubicBezTo>
                  <a:cubicBezTo>
                    <a:pt x="60251" y="41693"/>
                    <a:pt x="190744" y="171233"/>
                    <a:pt x="216461" y="196950"/>
                  </a:cubicBezTo>
                  <a:close/>
                </a:path>
              </a:pathLst>
            </a:custGeom>
            <a:grpFill/>
            <a:ln w="2057" cap="rnd">
              <a:noFill/>
              <a:prstDash val="solid"/>
              <a:round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64" name="Freeform: Shape 247">
              <a:extLst>
                <a:ext uri="{FF2B5EF4-FFF2-40B4-BE49-F238E27FC236}">
                  <a16:creationId xmlns:a16="http://schemas.microsoft.com/office/drawing/2014/main" xmlns="" id="{FB55F8D2-C6CE-4E00-B1D0-A03F2187C609}"/>
                </a:ext>
              </a:extLst>
            </p:cNvPr>
            <p:cNvSpPr/>
            <p:nvPr/>
          </p:nvSpPr>
          <p:spPr>
            <a:xfrm>
              <a:off x="5307789" y="2797537"/>
              <a:ext cx="1571625" cy="828675"/>
            </a:xfrm>
            <a:custGeom>
              <a:avLst/>
              <a:gdLst>
                <a:gd name="connsiteX0" fmla="*/ 7161 w 1571625"/>
                <a:gd name="connsiteY0" fmla="*/ 14243 h 828675"/>
                <a:gd name="connsiteX1" fmla="*/ 18591 w 1571625"/>
                <a:gd name="connsiteY1" fmla="*/ 8528 h 828675"/>
                <a:gd name="connsiteX2" fmla="*/ 173848 w 1571625"/>
                <a:gd name="connsiteY2" fmla="*/ 124733 h 828675"/>
                <a:gd name="connsiteX3" fmla="*/ 333868 w 1571625"/>
                <a:gd name="connsiteY3" fmla="*/ 243796 h 828675"/>
                <a:gd name="connsiteX4" fmla="*/ 377683 w 1571625"/>
                <a:gd name="connsiteY4" fmla="*/ 236176 h 828675"/>
                <a:gd name="connsiteX5" fmla="*/ 570088 w 1571625"/>
                <a:gd name="connsiteY5" fmla="*/ 373336 h 828675"/>
                <a:gd name="connsiteX6" fmla="*/ 959661 w 1571625"/>
                <a:gd name="connsiteY6" fmla="*/ 585743 h 828675"/>
                <a:gd name="connsiteX7" fmla="*/ 1169211 w 1571625"/>
                <a:gd name="connsiteY7" fmla="*/ 685756 h 828675"/>
                <a:gd name="connsiteX8" fmla="*/ 1229218 w 1571625"/>
                <a:gd name="connsiteY8" fmla="*/ 680041 h 828675"/>
                <a:gd name="connsiteX9" fmla="*/ 1255888 w 1571625"/>
                <a:gd name="connsiteY9" fmla="*/ 621938 h 828675"/>
                <a:gd name="connsiteX10" fmla="*/ 1353996 w 1571625"/>
                <a:gd name="connsiteY10" fmla="*/ 535261 h 828675"/>
                <a:gd name="connsiteX11" fmla="*/ 1565451 w 1571625"/>
                <a:gd name="connsiteY11" fmla="*/ 724808 h 828675"/>
                <a:gd name="connsiteX12" fmla="*/ 1541638 w 1571625"/>
                <a:gd name="connsiteY12" fmla="*/ 783863 h 828675"/>
                <a:gd name="connsiteX13" fmla="*/ 1464486 w 1571625"/>
                <a:gd name="connsiteY13" fmla="*/ 826726 h 828675"/>
                <a:gd name="connsiteX14" fmla="*/ 1285416 w 1571625"/>
                <a:gd name="connsiteY14" fmla="*/ 772433 h 828675"/>
                <a:gd name="connsiteX15" fmla="*/ 1261603 w 1571625"/>
                <a:gd name="connsiteY15" fmla="*/ 754336 h 828675"/>
                <a:gd name="connsiteX16" fmla="*/ 1142541 w 1571625"/>
                <a:gd name="connsiteY16" fmla="*/ 809581 h 828675"/>
                <a:gd name="connsiteX17" fmla="*/ 1110156 w 1571625"/>
                <a:gd name="connsiteY17" fmla="*/ 782911 h 828675"/>
                <a:gd name="connsiteX18" fmla="*/ 1111108 w 1571625"/>
                <a:gd name="connsiteY18" fmla="*/ 781958 h 828675"/>
                <a:gd name="connsiteX19" fmla="*/ 1116823 w 1571625"/>
                <a:gd name="connsiteY19" fmla="*/ 774338 h 828675"/>
                <a:gd name="connsiteX20" fmla="*/ 1134921 w 1571625"/>
                <a:gd name="connsiteY20" fmla="*/ 744811 h 828675"/>
                <a:gd name="connsiteX21" fmla="*/ 1140636 w 1571625"/>
                <a:gd name="connsiteY21" fmla="*/ 731476 h 828675"/>
                <a:gd name="connsiteX22" fmla="*/ 1131111 w 1571625"/>
                <a:gd name="connsiteY22" fmla="*/ 706711 h 828675"/>
                <a:gd name="connsiteX23" fmla="*/ 1100631 w 1571625"/>
                <a:gd name="connsiteY23" fmla="*/ 688613 h 828675"/>
                <a:gd name="connsiteX24" fmla="*/ 1048243 w 1571625"/>
                <a:gd name="connsiteY24" fmla="*/ 661943 h 828675"/>
                <a:gd name="connsiteX25" fmla="*/ 876793 w 1571625"/>
                <a:gd name="connsiteY25" fmla="*/ 572408 h 828675"/>
                <a:gd name="connsiteX26" fmla="*/ 758683 w 1571625"/>
                <a:gd name="connsiteY26" fmla="*/ 513353 h 828675"/>
                <a:gd name="connsiteX27" fmla="*/ 549133 w 1571625"/>
                <a:gd name="connsiteY27" fmla="*/ 393338 h 828675"/>
                <a:gd name="connsiteX28" fmla="*/ 499603 w 1571625"/>
                <a:gd name="connsiteY28" fmla="*/ 409531 h 828675"/>
                <a:gd name="connsiteX29" fmla="*/ 35736 w 1571625"/>
                <a:gd name="connsiteY29" fmla="*/ 46628 h 828675"/>
                <a:gd name="connsiteX30" fmla="*/ 7161 w 1571625"/>
                <a:gd name="connsiteY30" fmla="*/ 14243 h 828675"/>
                <a:gd name="connsiteX31" fmla="*/ 7161 w 1571625"/>
                <a:gd name="connsiteY31" fmla="*/ 14243 h 828675"/>
                <a:gd name="connsiteX32" fmla="*/ 1291131 w 1571625"/>
                <a:gd name="connsiteY32" fmla="*/ 592411 h 828675"/>
                <a:gd name="connsiteX33" fmla="*/ 1338756 w 1571625"/>
                <a:gd name="connsiteY33" fmla="*/ 772433 h 828675"/>
                <a:gd name="connsiteX34" fmla="*/ 1524493 w 1571625"/>
                <a:gd name="connsiteY34" fmla="*/ 772433 h 828675"/>
                <a:gd name="connsiteX35" fmla="*/ 1476868 w 1571625"/>
                <a:gd name="connsiteY35" fmla="*/ 592411 h 828675"/>
                <a:gd name="connsiteX36" fmla="*/ 1291131 w 1571625"/>
                <a:gd name="connsiteY36" fmla="*/ 592411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71625" h="828675">
                  <a:moveTo>
                    <a:pt x="7161" y="14243"/>
                  </a:moveTo>
                  <a:cubicBezTo>
                    <a:pt x="7161" y="9481"/>
                    <a:pt x="6208" y="4718"/>
                    <a:pt x="18591" y="8528"/>
                  </a:cubicBezTo>
                  <a:cubicBezTo>
                    <a:pt x="29068" y="12338"/>
                    <a:pt x="108126" y="74251"/>
                    <a:pt x="173848" y="124733"/>
                  </a:cubicBezTo>
                  <a:cubicBezTo>
                    <a:pt x="241476" y="176168"/>
                    <a:pt x="314818" y="229508"/>
                    <a:pt x="333868" y="243796"/>
                  </a:cubicBezTo>
                  <a:cubicBezTo>
                    <a:pt x="348156" y="240938"/>
                    <a:pt x="364348" y="238081"/>
                    <a:pt x="377683" y="236176"/>
                  </a:cubicBezTo>
                  <a:cubicBezTo>
                    <a:pt x="443406" y="281896"/>
                    <a:pt x="505318" y="326663"/>
                    <a:pt x="570088" y="373336"/>
                  </a:cubicBezTo>
                  <a:cubicBezTo>
                    <a:pt x="700581" y="443821"/>
                    <a:pt x="830121" y="515258"/>
                    <a:pt x="959661" y="585743"/>
                  </a:cubicBezTo>
                  <a:cubicBezTo>
                    <a:pt x="1019668" y="615271"/>
                    <a:pt x="1100631" y="663848"/>
                    <a:pt x="1169211" y="685756"/>
                  </a:cubicBezTo>
                  <a:cubicBezTo>
                    <a:pt x="1193023" y="693376"/>
                    <a:pt x="1207311" y="697186"/>
                    <a:pt x="1229218" y="680041"/>
                  </a:cubicBezTo>
                  <a:cubicBezTo>
                    <a:pt x="1244458" y="668611"/>
                    <a:pt x="1242553" y="656228"/>
                    <a:pt x="1255888" y="621938"/>
                  </a:cubicBezTo>
                  <a:cubicBezTo>
                    <a:pt x="1284463" y="564788"/>
                    <a:pt x="1315896" y="540976"/>
                    <a:pt x="1353996" y="535261"/>
                  </a:cubicBezTo>
                  <a:cubicBezTo>
                    <a:pt x="1454961" y="519068"/>
                    <a:pt x="1577833" y="620033"/>
                    <a:pt x="1565451" y="724808"/>
                  </a:cubicBezTo>
                  <a:cubicBezTo>
                    <a:pt x="1563546" y="744811"/>
                    <a:pt x="1557831" y="764813"/>
                    <a:pt x="1541638" y="783863"/>
                  </a:cubicBezTo>
                  <a:cubicBezTo>
                    <a:pt x="1519731" y="809581"/>
                    <a:pt x="1496871" y="821011"/>
                    <a:pt x="1464486" y="826726"/>
                  </a:cubicBezTo>
                  <a:cubicBezTo>
                    <a:pt x="1398763" y="838156"/>
                    <a:pt x="1343518" y="814343"/>
                    <a:pt x="1285416" y="772433"/>
                  </a:cubicBezTo>
                  <a:cubicBezTo>
                    <a:pt x="1277796" y="766718"/>
                    <a:pt x="1270176" y="760051"/>
                    <a:pt x="1261603" y="754336"/>
                  </a:cubicBezTo>
                  <a:cubicBezTo>
                    <a:pt x="1194928" y="716236"/>
                    <a:pt x="1180641" y="760051"/>
                    <a:pt x="1142541" y="809581"/>
                  </a:cubicBezTo>
                  <a:cubicBezTo>
                    <a:pt x="1133968" y="814343"/>
                    <a:pt x="1103488" y="792436"/>
                    <a:pt x="1110156" y="782911"/>
                  </a:cubicBezTo>
                  <a:cubicBezTo>
                    <a:pt x="1110156" y="782911"/>
                    <a:pt x="1111108" y="781958"/>
                    <a:pt x="1111108" y="781958"/>
                  </a:cubicBezTo>
                  <a:cubicBezTo>
                    <a:pt x="1113013" y="779101"/>
                    <a:pt x="1114918" y="777196"/>
                    <a:pt x="1116823" y="774338"/>
                  </a:cubicBezTo>
                  <a:cubicBezTo>
                    <a:pt x="1126348" y="761003"/>
                    <a:pt x="1126348" y="760051"/>
                    <a:pt x="1134921" y="744811"/>
                  </a:cubicBezTo>
                  <a:cubicBezTo>
                    <a:pt x="1137778" y="738143"/>
                    <a:pt x="1139683" y="735286"/>
                    <a:pt x="1140636" y="731476"/>
                  </a:cubicBezTo>
                  <a:cubicBezTo>
                    <a:pt x="1144446" y="716236"/>
                    <a:pt x="1139683" y="717188"/>
                    <a:pt x="1131111" y="706711"/>
                  </a:cubicBezTo>
                  <a:cubicBezTo>
                    <a:pt x="1120633" y="700996"/>
                    <a:pt x="1111108" y="694328"/>
                    <a:pt x="1100631" y="688613"/>
                  </a:cubicBezTo>
                  <a:cubicBezTo>
                    <a:pt x="1083486" y="680041"/>
                    <a:pt x="1065388" y="670516"/>
                    <a:pt x="1048243" y="661943"/>
                  </a:cubicBezTo>
                  <a:cubicBezTo>
                    <a:pt x="991093" y="632416"/>
                    <a:pt x="933943" y="602888"/>
                    <a:pt x="876793" y="572408"/>
                  </a:cubicBezTo>
                  <a:cubicBezTo>
                    <a:pt x="837741" y="552406"/>
                    <a:pt x="798688" y="533356"/>
                    <a:pt x="758683" y="513353"/>
                  </a:cubicBezTo>
                  <a:cubicBezTo>
                    <a:pt x="689151" y="479063"/>
                    <a:pt x="614856" y="434296"/>
                    <a:pt x="549133" y="393338"/>
                  </a:cubicBezTo>
                  <a:lnTo>
                    <a:pt x="499603" y="409531"/>
                  </a:lnTo>
                  <a:cubicBezTo>
                    <a:pt x="341488" y="297136"/>
                    <a:pt x="185278" y="170453"/>
                    <a:pt x="35736" y="46628"/>
                  </a:cubicBezTo>
                  <a:cubicBezTo>
                    <a:pt x="27163" y="39961"/>
                    <a:pt x="10018" y="24721"/>
                    <a:pt x="7161" y="14243"/>
                  </a:cubicBezTo>
                  <a:lnTo>
                    <a:pt x="7161" y="14243"/>
                  </a:lnTo>
                  <a:close/>
                  <a:moveTo>
                    <a:pt x="1291131" y="592411"/>
                  </a:moveTo>
                  <a:cubicBezTo>
                    <a:pt x="1253031" y="641941"/>
                    <a:pt x="1273986" y="722903"/>
                    <a:pt x="1338756" y="772433"/>
                  </a:cubicBezTo>
                  <a:cubicBezTo>
                    <a:pt x="1403526" y="821963"/>
                    <a:pt x="1486393" y="822916"/>
                    <a:pt x="1524493" y="772433"/>
                  </a:cubicBezTo>
                  <a:cubicBezTo>
                    <a:pt x="1562593" y="722903"/>
                    <a:pt x="1541638" y="641941"/>
                    <a:pt x="1476868" y="592411"/>
                  </a:cubicBezTo>
                  <a:cubicBezTo>
                    <a:pt x="1413051" y="542881"/>
                    <a:pt x="1329231" y="542881"/>
                    <a:pt x="1291131" y="5924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65" name="Freeform: Shape 248">
              <a:extLst>
                <a:ext uri="{FF2B5EF4-FFF2-40B4-BE49-F238E27FC236}">
                  <a16:creationId xmlns:a16="http://schemas.microsoft.com/office/drawing/2014/main" xmlns="" id="{4D11369B-CC24-46DE-9476-A99F6419AC41}"/>
                </a:ext>
              </a:extLst>
            </p:cNvPr>
            <p:cNvSpPr/>
            <p:nvPr/>
          </p:nvSpPr>
          <p:spPr>
            <a:xfrm>
              <a:off x="5816441" y="3196114"/>
              <a:ext cx="666750" cy="914400"/>
            </a:xfrm>
            <a:custGeom>
              <a:avLst/>
              <a:gdLst>
                <a:gd name="connsiteX0" fmla="*/ 645319 w 666750"/>
                <a:gd name="connsiteY0" fmla="*/ 871061 h 914400"/>
                <a:gd name="connsiteX1" fmla="*/ 668179 w 666750"/>
                <a:gd name="connsiteY1" fmla="*/ 785336 h 914400"/>
                <a:gd name="connsiteX2" fmla="*/ 572929 w 666750"/>
                <a:gd name="connsiteY2" fmla="*/ 624364 h 914400"/>
                <a:gd name="connsiteX3" fmla="*/ 550069 w 666750"/>
                <a:gd name="connsiteY3" fmla="*/ 605314 h 914400"/>
                <a:gd name="connsiteX4" fmla="*/ 575786 w 666750"/>
                <a:gd name="connsiteY4" fmla="*/ 476726 h 914400"/>
                <a:gd name="connsiteX5" fmla="*/ 542449 w 666750"/>
                <a:gd name="connsiteY5" fmla="*/ 451009 h 914400"/>
                <a:gd name="connsiteX6" fmla="*/ 541496 w 666750"/>
                <a:gd name="connsiteY6" fmla="*/ 451961 h 914400"/>
                <a:gd name="connsiteX7" fmla="*/ 534829 w 666750"/>
                <a:gd name="connsiteY7" fmla="*/ 459581 h 914400"/>
                <a:gd name="connsiteX8" fmla="*/ 510064 w 666750"/>
                <a:gd name="connsiteY8" fmla="*/ 483394 h 914400"/>
                <a:gd name="connsiteX9" fmla="*/ 498634 w 666750"/>
                <a:gd name="connsiteY9" fmla="*/ 491966 h 914400"/>
                <a:gd name="connsiteX10" fmla="*/ 472916 w 666750"/>
                <a:gd name="connsiteY10" fmla="*/ 489109 h 914400"/>
                <a:gd name="connsiteX11" fmla="*/ 448151 w 666750"/>
                <a:gd name="connsiteY11" fmla="*/ 464344 h 914400"/>
                <a:gd name="connsiteX12" fmla="*/ 410051 w 666750"/>
                <a:gd name="connsiteY12" fmla="*/ 419576 h 914400"/>
                <a:gd name="connsiteX13" fmla="*/ 282416 w 666750"/>
                <a:gd name="connsiteY13" fmla="*/ 273844 h 914400"/>
                <a:gd name="connsiteX14" fmla="*/ 190976 w 666750"/>
                <a:gd name="connsiteY14" fmla="*/ 174784 h 914400"/>
                <a:gd name="connsiteX15" fmla="*/ 36671 w 666750"/>
                <a:gd name="connsiteY15" fmla="*/ 7144 h 914400"/>
                <a:gd name="connsiteX16" fmla="*/ 7144 w 666750"/>
                <a:gd name="connsiteY16" fmla="*/ 15716 h 914400"/>
                <a:gd name="connsiteX17" fmla="*/ 16669 w 666750"/>
                <a:gd name="connsiteY17" fmla="*/ 23336 h 914400"/>
                <a:gd name="connsiteX18" fmla="*/ 315754 w 666750"/>
                <a:gd name="connsiteY18" fmla="*/ 351949 h 914400"/>
                <a:gd name="connsiteX19" fmla="*/ 462439 w 666750"/>
                <a:gd name="connsiteY19" fmla="*/ 531971 h 914400"/>
                <a:gd name="connsiteX20" fmla="*/ 471011 w 666750"/>
                <a:gd name="connsiteY20" fmla="*/ 591026 h 914400"/>
                <a:gd name="connsiteX21" fmla="*/ 421481 w 666750"/>
                <a:gd name="connsiteY21" fmla="*/ 631031 h 914400"/>
                <a:gd name="connsiteX22" fmla="*/ 360521 w 666750"/>
                <a:gd name="connsiteY22" fmla="*/ 747236 h 914400"/>
                <a:gd name="connsiteX23" fmla="*/ 594836 w 666750"/>
                <a:gd name="connsiteY23" fmla="*/ 908209 h 914400"/>
                <a:gd name="connsiteX24" fmla="*/ 645319 w 666750"/>
                <a:gd name="connsiteY24" fmla="*/ 871061 h 914400"/>
                <a:gd name="connsiteX25" fmla="*/ 444341 w 666750"/>
                <a:gd name="connsiteY25" fmla="*/ 853916 h 914400"/>
                <a:gd name="connsiteX26" fmla="*/ 399574 w 666750"/>
                <a:gd name="connsiteY26" fmla="*/ 672941 h 914400"/>
                <a:gd name="connsiteX27" fmla="*/ 585311 w 666750"/>
                <a:gd name="connsiteY27" fmla="*/ 676751 h 914400"/>
                <a:gd name="connsiteX28" fmla="*/ 630079 w 666750"/>
                <a:gd name="connsiteY28" fmla="*/ 857726 h 914400"/>
                <a:gd name="connsiteX29" fmla="*/ 444341 w 666750"/>
                <a:gd name="connsiteY29" fmla="*/ 853916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66750" h="914400">
                  <a:moveTo>
                    <a:pt x="645319" y="871061"/>
                  </a:moveTo>
                  <a:cubicBezTo>
                    <a:pt x="665321" y="843439"/>
                    <a:pt x="671036" y="818674"/>
                    <a:pt x="668179" y="785336"/>
                  </a:cubicBezTo>
                  <a:cubicBezTo>
                    <a:pt x="664369" y="718661"/>
                    <a:pt x="628174" y="670084"/>
                    <a:pt x="572929" y="624364"/>
                  </a:cubicBezTo>
                  <a:cubicBezTo>
                    <a:pt x="565309" y="617696"/>
                    <a:pt x="557689" y="611981"/>
                    <a:pt x="550069" y="605314"/>
                  </a:cubicBezTo>
                  <a:cubicBezTo>
                    <a:pt x="497681" y="549116"/>
                    <a:pt x="536734" y="526256"/>
                    <a:pt x="575786" y="476726"/>
                  </a:cubicBezTo>
                  <a:cubicBezTo>
                    <a:pt x="578644" y="467201"/>
                    <a:pt x="550069" y="442436"/>
                    <a:pt x="542449" y="451009"/>
                  </a:cubicBezTo>
                  <a:cubicBezTo>
                    <a:pt x="542449" y="451009"/>
                    <a:pt x="541496" y="451961"/>
                    <a:pt x="541496" y="451961"/>
                  </a:cubicBezTo>
                  <a:cubicBezTo>
                    <a:pt x="539591" y="454819"/>
                    <a:pt x="537686" y="456724"/>
                    <a:pt x="534829" y="459581"/>
                  </a:cubicBezTo>
                  <a:cubicBezTo>
                    <a:pt x="523399" y="471964"/>
                    <a:pt x="522446" y="471964"/>
                    <a:pt x="510064" y="483394"/>
                  </a:cubicBezTo>
                  <a:cubicBezTo>
                    <a:pt x="504349" y="488156"/>
                    <a:pt x="501491" y="491014"/>
                    <a:pt x="498634" y="491966"/>
                  </a:cubicBezTo>
                  <a:cubicBezTo>
                    <a:pt x="485299" y="499586"/>
                    <a:pt x="484346" y="493871"/>
                    <a:pt x="472916" y="489109"/>
                  </a:cubicBezTo>
                  <a:cubicBezTo>
                    <a:pt x="464344" y="480536"/>
                    <a:pt x="456724" y="471964"/>
                    <a:pt x="448151" y="464344"/>
                  </a:cubicBezTo>
                  <a:cubicBezTo>
                    <a:pt x="435769" y="449104"/>
                    <a:pt x="422434" y="434816"/>
                    <a:pt x="410051" y="419576"/>
                  </a:cubicBezTo>
                  <a:cubicBezTo>
                    <a:pt x="367189" y="370999"/>
                    <a:pt x="325279" y="322421"/>
                    <a:pt x="282416" y="273844"/>
                  </a:cubicBezTo>
                  <a:cubicBezTo>
                    <a:pt x="253841" y="240506"/>
                    <a:pt x="218599" y="209074"/>
                    <a:pt x="190976" y="174784"/>
                  </a:cubicBezTo>
                  <a:cubicBezTo>
                    <a:pt x="141446" y="115729"/>
                    <a:pt x="90964" y="60484"/>
                    <a:pt x="36671" y="7144"/>
                  </a:cubicBezTo>
                  <a:lnTo>
                    <a:pt x="7144" y="15716"/>
                  </a:lnTo>
                  <a:cubicBezTo>
                    <a:pt x="10001" y="18574"/>
                    <a:pt x="12859" y="21431"/>
                    <a:pt x="16669" y="23336"/>
                  </a:cubicBezTo>
                  <a:cubicBezTo>
                    <a:pt x="115729" y="132874"/>
                    <a:pt x="215741" y="242411"/>
                    <a:pt x="315754" y="351949"/>
                  </a:cubicBezTo>
                  <a:cubicBezTo>
                    <a:pt x="358616" y="403384"/>
                    <a:pt x="425291" y="470059"/>
                    <a:pt x="462439" y="531971"/>
                  </a:cubicBezTo>
                  <a:cubicBezTo>
                    <a:pt x="475774" y="553879"/>
                    <a:pt x="482441" y="566261"/>
                    <a:pt x="471011" y="591026"/>
                  </a:cubicBezTo>
                  <a:cubicBezTo>
                    <a:pt x="463391" y="608171"/>
                    <a:pt x="450056" y="609124"/>
                    <a:pt x="421481" y="631031"/>
                  </a:cubicBezTo>
                  <a:cubicBezTo>
                    <a:pt x="372904" y="671989"/>
                    <a:pt x="357664" y="709136"/>
                    <a:pt x="360521" y="747236"/>
                  </a:cubicBezTo>
                  <a:cubicBezTo>
                    <a:pt x="368141" y="849154"/>
                    <a:pt x="495776" y="944404"/>
                    <a:pt x="594836" y="908209"/>
                  </a:cubicBezTo>
                  <a:cubicBezTo>
                    <a:pt x="612934" y="901541"/>
                    <a:pt x="631031" y="892016"/>
                    <a:pt x="645319" y="871061"/>
                  </a:cubicBezTo>
                  <a:close/>
                  <a:moveTo>
                    <a:pt x="444341" y="853916"/>
                  </a:moveTo>
                  <a:cubicBezTo>
                    <a:pt x="380524" y="803434"/>
                    <a:pt x="360521" y="722471"/>
                    <a:pt x="399574" y="672941"/>
                  </a:cubicBezTo>
                  <a:cubicBezTo>
                    <a:pt x="438626" y="624364"/>
                    <a:pt x="522446" y="625316"/>
                    <a:pt x="585311" y="676751"/>
                  </a:cubicBezTo>
                  <a:cubicBezTo>
                    <a:pt x="649129" y="727234"/>
                    <a:pt x="669131" y="808196"/>
                    <a:pt x="630079" y="857726"/>
                  </a:cubicBezTo>
                  <a:cubicBezTo>
                    <a:pt x="591026" y="906304"/>
                    <a:pt x="507206" y="904399"/>
                    <a:pt x="444341" y="8539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166" name="Freeform: Shape 259">
            <a:extLst>
              <a:ext uri="{FF2B5EF4-FFF2-40B4-BE49-F238E27FC236}">
                <a16:creationId xmlns:a16="http://schemas.microsoft.com/office/drawing/2014/main" xmlns="" id="{82ADC5E9-517B-4828-93AD-0BABD8AA85CA}"/>
              </a:ext>
            </a:extLst>
          </p:cNvPr>
          <p:cNvSpPr/>
          <p:nvPr/>
        </p:nvSpPr>
        <p:spPr>
          <a:xfrm rot="18241456">
            <a:off x="9198057" y="4316090"/>
            <a:ext cx="2202095" cy="3179856"/>
          </a:xfrm>
          <a:custGeom>
            <a:avLst/>
            <a:gdLst>
              <a:gd name="connsiteX0" fmla="*/ 2226451 w 2260859"/>
              <a:gd name="connsiteY0" fmla="*/ 988185 h 3179856"/>
              <a:gd name="connsiteX1" fmla="*/ 2172367 w 2260859"/>
              <a:gd name="connsiteY1" fmla="*/ 1267054 h 3179856"/>
              <a:gd name="connsiteX2" fmla="*/ 1092911 w 2260859"/>
              <a:gd name="connsiteY2" fmla="*/ 1995820 h 3179856"/>
              <a:gd name="connsiteX3" fmla="*/ 1092911 w 2260859"/>
              <a:gd name="connsiteY3" fmla="*/ 3179856 h 3179856"/>
              <a:gd name="connsiteX4" fmla="*/ 90898 w 2260859"/>
              <a:gd name="connsiteY4" fmla="*/ 1695666 h 3179856"/>
              <a:gd name="connsiteX5" fmla="*/ 90898 w 2260859"/>
              <a:gd name="connsiteY5" fmla="*/ 1497144 h 3179856"/>
              <a:gd name="connsiteX6" fmla="*/ 93240 w 2260859"/>
              <a:gd name="connsiteY6" fmla="*/ 1485543 h 3179856"/>
              <a:gd name="connsiteX7" fmla="*/ 78788 w 2260859"/>
              <a:gd name="connsiteY7" fmla="*/ 1450841 h 3179856"/>
              <a:gd name="connsiteX8" fmla="*/ 78760 w 2260859"/>
              <a:gd name="connsiteY8" fmla="*/ 1404709 h 3179856"/>
              <a:gd name="connsiteX9" fmla="*/ 60140 w 2260859"/>
              <a:gd name="connsiteY9" fmla="*/ 1391070 h 3179856"/>
              <a:gd name="connsiteX10" fmla="*/ 769 w 2260859"/>
              <a:gd name="connsiteY10" fmla="*/ 1230316 h 3179856"/>
              <a:gd name="connsiteX11" fmla="*/ 75339 w 2260859"/>
              <a:gd name="connsiteY11" fmla="*/ 374146 h 3179856"/>
              <a:gd name="connsiteX12" fmla="*/ 292874 w 2260859"/>
              <a:gd name="connsiteY12" fmla="*/ 191468 h 3179856"/>
              <a:gd name="connsiteX13" fmla="*/ 369395 w 2260859"/>
              <a:gd name="connsiteY13" fmla="*/ 213978 h 3179856"/>
              <a:gd name="connsiteX14" fmla="*/ 391906 w 2260859"/>
              <a:gd name="connsiteY14" fmla="*/ 232185 h 3179856"/>
              <a:gd name="connsiteX15" fmla="*/ 412617 w 2260859"/>
              <a:gd name="connsiteY15" fmla="*/ 161779 h 3179856"/>
              <a:gd name="connsiteX16" fmla="*/ 607642 w 2260859"/>
              <a:gd name="connsiteY16" fmla="*/ 55622 h 3179856"/>
              <a:gd name="connsiteX17" fmla="*/ 684163 w 2260859"/>
              <a:gd name="connsiteY17" fmla="*/ 78131 h 3179856"/>
              <a:gd name="connsiteX18" fmla="*/ 743163 w 2260859"/>
              <a:gd name="connsiteY18" fmla="*/ 125851 h 3179856"/>
              <a:gd name="connsiteX19" fmla="*/ 748729 w 2260859"/>
              <a:gd name="connsiteY19" fmla="*/ 106926 h 3179856"/>
              <a:gd name="connsiteX20" fmla="*/ 943755 w 2260859"/>
              <a:gd name="connsiteY20" fmla="*/ 769 h 3179856"/>
              <a:gd name="connsiteX21" fmla="*/ 1080147 w 2260859"/>
              <a:gd name="connsiteY21" fmla="*/ 71703 h 3179856"/>
              <a:gd name="connsiteX22" fmla="*/ 1112874 w 2260859"/>
              <a:gd name="connsiteY22" fmla="*/ 130717 h 3179856"/>
              <a:gd name="connsiteX23" fmla="*/ 1113448 w 2260859"/>
              <a:gd name="connsiteY23" fmla="*/ 128764 h 3179856"/>
              <a:gd name="connsiteX24" fmla="*/ 1308474 w 2260859"/>
              <a:gd name="connsiteY24" fmla="*/ 22607 h 3179856"/>
              <a:gd name="connsiteX25" fmla="*/ 1444866 w 2260859"/>
              <a:gd name="connsiteY25" fmla="*/ 93541 h 3179856"/>
              <a:gd name="connsiteX26" fmla="*/ 1491152 w 2260859"/>
              <a:gd name="connsiteY26" fmla="*/ 240142 h 3179856"/>
              <a:gd name="connsiteX27" fmla="*/ 1416581 w 2260859"/>
              <a:gd name="connsiteY27" fmla="*/ 1096313 h 3179856"/>
              <a:gd name="connsiteX28" fmla="*/ 1415408 w 2260859"/>
              <a:gd name="connsiteY28" fmla="*/ 1100299 h 3179856"/>
              <a:gd name="connsiteX29" fmla="*/ 1504952 w 2260859"/>
              <a:gd name="connsiteY29" fmla="*/ 1232932 h 3179856"/>
              <a:gd name="connsiteX30" fmla="*/ 1947583 w 2260859"/>
              <a:gd name="connsiteY30" fmla="*/ 934101 h 3179856"/>
              <a:gd name="connsiteX31" fmla="*/ 2226451 w 2260859"/>
              <a:gd name="connsiteY31" fmla="*/ 988185 h 3179856"/>
              <a:gd name="connsiteX0" fmla="*/ 2226451 w 2260859"/>
              <a:gd name="connsiteY0" fmla="*/ 988185 h 3179856"/>
              <a:gd name="connsiteX1" fmla="*/ 2172367 w 2260859"/>
              <a:gd name="connsiteY1" fmla="*/ 1267054 h 3179856"/>
              <a:gd name="connsiteX2" fmla="*/ 1092911 w 2260859"/>
              <a:gd name="connsiteY2" fmla="*/ 1995820 h 3179856"/>
              <a:gd name="connsiteX3" fmla="*/ 1092911 w 2260859"/>
              <a:gd name="connsiteY3" fmla="*/ 3179856 h 3179856"/>
              <a:gd name="connsiteX4" fmla="*/ 90898 w 2260859"/>
              <a:gd name="connsiteY4" fmla="*/ 1695666 h 3179856"/>
              <a:gd name="connsiteX5" fmla="*/ 90898 w 2260859"/>
              <a:gd name="connsiteY5" fmla="*/ 1497144 h 3179856"/>
              <a:gd name="connsiteX6" fmla="*/ 93240 w 2260859"/>
              <a:gd name="connsiteY6" fmla="*/ 1485543 h 3179856"/>
              <a:gd name="connsiteX7" fmla="*/ 78788 w 2260859"/>
              <a:gd name="connsiteY7" fmla="*/ 1450841 h 3179856"/>
              <a:gd name="connsiteX8" fmla="*/ 78760 w 2260859"/>
              <a:gd name="connsiteY8" fmla="*/ 1404709 h 3179856"/>
              <a:gd name="connsiteX9" fmla="*/ 60140 w 2260859"/>
              <a:gd name="connsiteY9" fmla="*/ 1391070 h 3179856"/>
              <a:gd name="connsiteX10" fmla="*/ 769 w 2260859"/>
              <a:gd name="connsiteY10" fmla="*/ 1230316 h 3179856"/>
              <a:gd name="connsiteX11" fmla="*/ 75339 w 2260859"/>
              <a:gd name="connsiteY11" fmla="*/ 374146 h 3179856"/>
              <a:gd name="connsiteX12" fmla="*/ 292874 w 2260859"/>
              <a:gd name="connsiteY12" fmla="*/ 191468 h 3179856"/>
              <a:gd name="connsiteX13" fmla="*/ 369395 w 2260859"/>
              <a:gd name="connsiteY13" fmla="*/ 213978 h 3179856"/>
              <a:gd name="connsiteX14" fmla="*/ 391906 w 2260859"/>
              <a:gd name="connsiteY14" fmla="*/ 232185 h 3179856"/>
              <a:gd name="connsiteX15" fmla="*/ 412617 w 2260859"/>
              <a:gd name="connsiteY15" fmla="*/ 161779 h 3179856"/>
              <a:gd name="connsiteX16" fmla="*/ 607642 w 2260859"/>
              <a:gd name="connsiteY16" fmla="*/ 55622 h 3179856"/>
              <a:gd name="connsiteX17" fmla="*/ 684163 w 2260859"/>
              <a:gd name="connsiteY17" fmla="*/ 78131 h 3179856"/>
              <a:gd name="connsiteX18" fmla="*/ 743163 w 2260859"/>
              <a:gd name="connsiteY18" fmla="*/ 125851 h 3179856"/>
              <a:gd name="connsiteX19" fmla="*/ 748729 w 2260859"/>
              <a:gd name="connsiteY19" fmla="*/ 106926 h 3179856"/>
              <a:gd name="connsiteX20" fmla="*/ 943755 w 2260859"/>
              <a:gd name="connsiteY20" fmla="*/ 769 h 3179856"/>
              <a:gd name="connsiteX21" fmla="*/ 1080147 w 2260859"/>
              <a:gd name="connsiteY21" fmla="*/ 71703 h 3179856"/>
              <a:gd name="connsiteX22" fmla="*/ 1112874 w 2260859"/>
              <a:gd name="connsiteY22" fmla="*/ 130717 h 3179856"/>
              <a:gd name="connsiteX23" fmla="*/ 1113448 w 2260859"/>
              <a:gd name="connsiteY23" fmla="*/ 128764 h 3179856"/>
              <a:gd name="connsiteX24" fmla="*/ 1308474 w 2260859"/>
              <a:gd name="connsiteY24" fmla="*/ 22607 h 3179856"/>
              <a:gd name="connsiteX25" fmla="*/ 1444866 w 2260859"/>
              <a:gd name="connsiteY25" fmla="*/ 93541 h 3179856"/>
              <a:gd name="connsiteX26" fmla="*/ 1491152 w 2260859"/>
              <a:gd name="connsiteY26" fmla="*/ 240142 h 3179856"/>
              <a:gd name="connsiteX27" fmla="*/ 1416581 w 2260859"/>
              <a:gd name="connsiteY27" fmla="*/ 1096313 h 3179856"/>
              <a:gd name="connsiteX28" fmla="*/ 1415408 w 2260859"/>
              <a:gd name="connsiteY28" fmla="*/ 1100299 h 3179856"/>
              <a:gd name="connsiteX29" fmla="*/ 1947583 w 2260859"/>
              <a:gd name="connsiteY29" fmla="*/ 934101 h 3179856"/>
              <a:gd name="connsiteX30" fmla="*/ 2226451 w 2260859"/>
              <a:gd name="connsiteY30" fmla="*/ 988185 h 3179856"/>
              <a:gd name="connsiteX0" fmla="*/ 2226451 w 2260859"/>
              <a:gd name="connsiteY0" fmla="*/ 988185 h 3179856"/>
              <a:gd name="connsiteX1" fmla="*/ 2172367 w 2260859"/>
              <a:gd name="connsiteY1" fmla="*/ 1267054 h 3179856"/>
              <a:gd name="connsiteX2" fmla="*/ 1092911 w 2260859"/>
              <a:gd name="connsiteY2" fmla="*/ 1995820 h 3179856"/>
              <a:gd name="connsiteX3" fmla="*/ 1092911 w 2260859"/>
              <a:gd name="connsiteY3" fmla="*/ 3179856 h 3179856"/>
              <a:gd name="connsiteX4" fmla="*/ 90898 w 2260859"/>
              <a:gd name="connsiteY4" fmla="*/ 1695666 h 3179856"/>
              <a:gd name="connsiteX5" fmla="*/ 90898 w 2260859"/>
              <a:gd name="connsiteY5" fmla="*/ 1497144 h 3179856"/>
              <a:gd name="connsiteX6" fmla="*/ 93240 w 2260859"/>
              <a:gd name="connsiteY6" fmla="*/ 1485543 h 3179856"/>
              <a:gd name="connsiteX7" fmla="*/ 78788 w 2260859"/>
              <a:gd name="connsiteY7" fmla="*/ 1450841 h 3179856"/>
              <a:gd name="connsiteX8" fmla="*/ 78760 w 2260859"/>
              <a:gd name="connsiteY8" fmla="*/ 1404709 h 3179856"/>
              <a:gd name="connsiteX9" fmla="*/ 60140 w 2260859"/>
              <a:gd name="connsiteY9" fmla="*/ 1391070 h 3179856"/>
              <a:gd name="connsiteX10" fmla="*/ 769 w 2260859"/>
              <a:gd name="connsiteY10" fmla="*/ 1230316 h 3179856"/>
              <a:gd name="connsiteX11" fmla="*/ 75339 w 2260859"/>
              <a:gd name="connsiteY11" fmla="*/ 374146 h 3179856"/>
              <a:gd name="connsiteX12" fmla="*/ 292874 w 2260859"/>
              <a:gd name="connsiteY12" fmla="*/ 191468 h 3179856"/>
              <a:gd name="connsiteX13" fmla="*/ 369395 w 2260859"/>
              <a:gd name="connsiteY13" fmla="*/ 213978 h 3179856"/>
              <a:gd name="connsiteX14" fmla="*/ 391906 w 2260859"/>
              <a:gd name="connsiteY14" fmla="*/ 232185 h 3179856"/>
              <a:gd name="connsiteX15" fmla="*/ 412617 w 2260859"/>
              <a:gd name="connsiteY15" fmla="*/ 161779 h 3179856"/>
              <a:gd name="connsiteX16" fmla="*/ 607642 w 2260859"/>
              <a:gd name="connsiteY16" fmla="*/ 55622 h 3179856"/>
              <a:gd name="connsiteX17" fmla="*/ 684163 w 2260859"/>
              <a:gd name="connsiteY17" fmla="*/ 78131 h 3179856"/>
              <a:gd name="connsiteX18" fmla="*/ 743163 w 2260859"/>
              <a:gd name="connsiteY18" fmla="*/ 125851 h 3179856"/>
              <a:gd name="connsiteX19" fmla="*/ 748729 w 2260859"/>
              <a:gd name="connsiteY19" fmla="*/ 106926 h 3179856"/>
              <a:gd name="connsiteX20" fmla="*/ 943755 w 2260859"/>
              <a:gd name="connsiteY20" fmla="*/ 769 h 3179856"/>
              <a:gd name="connsiteX21" fmla="*/ 1080147 w 2260859"/>
              <a:gd name="connsiteY21" fmla="*/ 71703 h 3179856"/>
              <a:gd name="connsiteX22" fmla="*/ 1112874 w 2260859"/>
              <a:gd name="connsiteY22" fmla="*/ 130717 h 3179856"/>
              <a:gd name="connsiteX23" fmla="*/ 1113448 w 2260859"/>
              <a:gd name="connsiteY23" fmla="*/ 128764 h 3179856"/>
              <a:gd name="connsiteX24" fmla="*/ 1308474 w 2260859"/>
              <a:gd name="connsiteY24" fmla="*/ 22607 h 3179856"/>
              <a:gd name="connsiteX25" fmla="*/ 1444866 w 2260859"/>
              <a:gd name="connsiteY25" fmla="*/ 93541 h 3179856"/>
              <a:gd name="connsiteX26" fmla="*/ 1491152 w 2260859"/>
              <a:gd name="connsiteY26" fmla="*/ 240142 h 3179856"/>
              <a:gd name="connsiteX27" fmla="*/ 1416581 w 2260859"/>
              <a:gd name="connsiteY27" fmla="*/ 1096313 h 3179856"/>
              <a:gd name="connsiteX28" fmla="*/ 1415408 w 2260859"/>
              <a:gd name="connsiteY28" fmla="*/ 1100299 h 3179856"/>
              <a:gd name="connsiteX29" fmla="*/ 1947583 w 2260859"/>
              <a:gd name="connsiteY29" fmla="*/ 934101 h 3179856"/>
              <a:gd name="connsiteX30" fmla="*/ 2226451 w 2260859"/>
              <a:gd name="connsiteY30" fmla="*/ 988185 h 3179856"/>
              <a:gd name="connsiteX0" fmla="*/ 2226451 w 2260859"/>
              <a:gd name="connsiteY0" fmla="*/ 988185 h 3179856"/>
              <a:gd name="connsiteX1" fmla="*/ 2172367 w 2260859"/>
              <a:gd name="connsiteY1" fmla="*/ 1267054 h 3179856"/>
              <a:gd name="connsiteX2" fmla="*/ 1092911 w 2260859"/>
              <a:gd name="connsiteY2" fmla="*/ 1995820 h 3179856"/>
              <a:gd name="connsiteX3" fmla="*/ 1092911 w 2260859"/>
              <a:gd name="connsiteY3" fmla="*/ 3179856 h 3179856"/>
              <a:gd name="connsiteX4" fmla="*/ 90898 w 2260859"/>
              <a:gd name="connsiteY4" fmla="*/ 1695666 h 3179856"/>
              <a:gd name="connsiteX5" fmla="*/ 90898 w 2260859"/>
              <a:gd name="connsiteY5" fmla="*/ 1497144 h 3179856"/>
              <a:gd name="connsiteX6" fmla="*/ 93240 w 2260859"/>
              <a:gd name="connsiteY6" fmla="*/ 1485543 h 3179856"/>
              <a:gd name="connsiteX7" fmla="*/ 78760 w 2260859"/>
              <a:gd name="connsiteY7" fmla="*/ 1404709 h 3179856"/>
              <a:gd name="connsiteX8" fmla="*/ 60140 w 2260859"/>
              <a:gd name="connsiteY8" fmla="*/ 1391070 h 3179856"/>
              <a:gd name="connsiteX9" fmla="*/ 769 w 2260859"/>
              <a:gd name="connsiteY9" fmla="*/ 1230316 h 3179856"/>
              <a:gd name="connsiteX10" fmla="*/ 75339 w 2260859"/>
              <a:gd name="connsiteY10" fmla="*/ 374146 h 3179856"/>
              <a:gd name="connsiteX11" fmla="*/ 292874 w 2260859"/>
              <a:gd name="connsiteY11" fmla="*/ 191468 h 3179856"/>
              <a:gd name="connsiteX12" fmla="*/ 369395 w 2260859"/>
              <a:gd name="connsiteY12" fmla="*/ 213978 h 3179856"/>
              <a:gd name="connsiteX13" fmla="*/ 391906 w 2260859"/>
              <a:gd name="connsiteY13" fmla="*/ 232185 h 3179856"/>
              <a:gd name="connsiteX14" fmla="*/ 412617 w 2260859"/>
              <a:gd name="connsiteY14" fmla="*/ 161779 h 3179856"/>
              <a:gd name="connsiteX15" fmla="*/ 607642 w 2260859"/>
              <a:gd name="connsiteY15" fmla="*/ 55622 h 3179856"/>
              <a:gd name="connsiteX16" fmla="*/ 684163 w 2260859"/>
              <a:gd name="connsiteY16" fmla="*/ 78131 h 3179856"/>
              <a:gd name="connsiteX17" fmla="*/ 743163 w 2260859"/>
              <a:gd name="connsiteY17" fmla="*/ 125851 h 3179856"/>
              <a:gd name="connsiteX18" fmla="*/ 748729 w 2260859"/>
              <a:gd name="connsiteY18" fmla="*/ 106926 h 3179856"/>
              <a:gd name="connsiteX19" fmla="*/ 943755 w 2260859"/>
              <a:gd name="connsiteY19" fmla="*/ 769 h 3179856"/>
              <a:gd name="connsiteX20" fmla="*/ 1080147 w 2260859"/>
              <a:gd name="connsiteY20" fmla="*/ 71703 h 3179856"/>
              <a:gd name="connsiteX21" fmla="*/ 1112874 w 2260859"/>
              <a:gd name="connsiteY21" fmla="*/ 130717 h 3179856"/>
              <a:gd name="connsiteX22" fmla="*/ 1113448 w 2260859"/>
              <a:gd name="connsiteY22" fmla="*/ 128764 h 3179856"/>
              <a:gd name="connsiteX23" fmla="*/ 1308474 w 2260859"/>
              <a:gd name="connsiteY23" fmla="*/ 22607 h 3179856"/>
              <a:gd name="connsiteX24" fmla="*/ 1444866 w 2260859"/>
              <a:gd name="connsiteY24" fmla="*/ 93541 h 3179856"/>
              <a:gd name="connsiteX25" fmla="*/ 1491152 w 2260859"/>
              <a:gd name="connsiteY25" fmla="*/ 240142 h 3179856"/>
              <a:gd name="connsiteX26" fmla="*/ 1416581 w 2260859"/>
              <a:gd name="connsiteY26" fmla="*/ 1096313 h 3179856"/>
              <a:gd name="connsiteX27" fmla="*/ 1415408 w 2260859"/>
              <a:gd name="connsiteY27" fmla="*/ 1100299 h 3179856"/>
              <a:gd name="connsiteX28" fmla="*/ 1947583 w 2260859"/>
              <a:gd name="connsiteY28" fmla="*/ 934101 h 3179856"/>
              <a:gd name="connsiteX29" fmla="*/ 2226451 w 2260859"/>
              <a:gd name="connsiteY29" fmla="*/ 988185 h 3179856"/>
              <a:gd name="connsiteX0" fmla="*/ 2225682 w 2260090"/>
              <a:gd name="connsiteY0" fmla="*/ 988185 h 3179856"/>
              <a:gd name="connsiteX1" fmla="*/ 2171598 w 2260090"/>
              <a:gd name="connsiteY1" fmla="*/ 1267054 h 3179856"/>
              <a:gd name="connsiteX2" fmla="*/ 1092142 w 2260090"/>
              <a:gd name="connsiteY2" fmla="*/ 1995820 h 3179856"/>
              <a:gd name="connsiteX3" fmla="*/ 1092142 w 2260090"/>
              <a:gd name="connsiteY3" fmla="*/ 3179856 h 3179856"/>
              <a:gd name="connsiteX4" fmla="*/ 90129 w 2260090"/>
              <a:gd name="connsiteY4" fmla="*/ 1695666 h 3179856"/>
              <a:gd name="connsiteX5" fmla="*/ 90129 w 2260090"/>
              <a:gd name="connsiteY5" fmla="*/ 1497144 h 3179856"/>
              <a:gd name="connsiteX6" fmla="*/ 92471 w 2260090"/>
              <a:gd name="connsiteY6" fmla="*/ 1485543 h 3179856"/>
              <a:gd name="connsiteX7" fmla="*/ 77991 w 2260090"/>
              <a:gd name="connsiteY7" fmla="*/ 1404709 h 3179856"/>
              <a:gd name="connsiteX8" fmla="*/ 0 w 2260090"/>
              <a:gd name="connsiteY8" fmla="*/ 1230316 h 3179856"/>
              <a:gd name="connsiteX9" fmla="*/ 74570 w 2260090"/>
              <a:gd name="connsiteY9" fmla="*/ 374146 h 3179856"/>
              <a:gd name="connsiteX10" fmla="*/ 292105 w 2260090"/>
              <a:gd name="connsiteY10" fmla="*/ 191468 h 3179856"/>
              <a:gd name="connsiteX11" fmla="*/ 368626 w 2260090"/>
              <a:gd name="connsiteY11" fmla="*/ 213978 h 3179856"/>
              <a:gd name="connsiteX12" fmla="*/ 391137 w 2260090"/>
              <a:gd name="connsiteY12" fmla="*/ 232185 h 3179856"/>
              <a:gd name="connsiteX13" fmla="*/ 411848 w 2260090"/>
              <a:gd name="connsiteY13" fmla="*/ 161779 h 3179856"/>
              <a:gd name="connsiteX14" fmla="*/ 606873 w 2260090"/>
              <a:gd name="connsiteY14" fmla="*/ 55622 h 3179856"/>
              <a:gd name="connsiteX15" fmla="*/ 683394 w 2260090"/>
              <a:gd name="connsiteY15" fmla="*/ 78131 h 3179856"/>
              <a:gd name="connsiteX16" fmla="*/ 742394 w 2260090"/>
              <a:gd name="connsiteY16" fmla="*/ 125851 h 3179856"/>
              <a:gd name="connsiteX17" fmla="*/ 747960 w 2260090"/>
              <a:gd name="connsiteY17" fmla="*/ 106926 h 3179856"/>
              <a:gd name="connsiteX18" fmla="*/ 942986 w 2260090"/>
              <a:gd name="connsiteY18" fmla="*/ 769 h 3179856"/>
              <a:gd name="connsiteX19" fmla="*/ 1079378 w 2260090"/>
              <a:gd name="connsiteY19" fmla="*/ 71703 h 3179856"/>
              <a:gd name="connsiteX20" fmla="*/ 1112105 w 2260090"/>
              <a:gd name="connsiteY20" fmla="*/ 130717 h 3179856"/>
              <a:gd name="connsiteX21" fmla="*/ 1112679 w 2260090"/>
              <a:gd name="connsiteY21" fmla="*/ 128764 h 3179856"/>
              <a:gd name="connsiteX22" fmla="*/ 1307705 w 2260090"/>
              <a:gd name="connsiteY22" fmla="*/ 22607 h 3179856"/>
              <a:gd name="connsiteX23" fmla="*/ 1444097 w 2260090"/>
              <a:gd name="connsiteY23" fmla="*/ 93541 h 3179856"/>
              <a:gd name="connsiteX24" fmla="*/ 1490383 w 2260090"/>
              <a:gd name="connsiteY24" fmla="*/ 240142 h 3179856"/>
              <a:gd name="connsiteX25" fmla="*/ 1415812 w 2260090"/>
              <a:gd name="connsiteY25" fmla="*/ 1096313 h 3179856"/>
              <a:gd name="connsiteX26" fmla="*/ 1414639 w 2260090"/>
              <a:gd name="connsiteY26" fmla="*/ 1100299 h 3179856"/>
              <a:gd name="connsiteX27" fmla="*/ 1946814 w 2260090"/>
              <a:gd name="connsiteY27" fmla="*/ 934101 h 3179856"/>
              <a:gd name="connsiteX28" fmla="*/ 2225682 w 2260090"/>
              <a:gd name="connsiteY28" fmla="*/ 988185 h 3179856"/>
              <a:gd name="connsiteX0" fmla="*/ 2225682 w 2260090"/>
              <a:gd name="connsiteY0" fmla="*/ 988185 h 3179856"/>
              <a:gd name="connsiteX1" fmla="*/ 2171598 w 2260090"/>
              <a:gd name="connsiteY1" fmla="*/ 1267054 h 3179856"/>
              <a:gd name="connsiteX2" fmla="*/ 1092142 w 2260090"/>
              <a:gd name="connsiteY2" fmla="*/ 1995820 h 3179856"/>
              <a:gd name="connsiteX3" fmla="*/ 1092142 w 2260090"/>
              <a:gd name="connsiteY3" fmla="*/ 3179856 h 3179856"/>
              <a:gd name="connsiteX4" fmla="*/ 90129 w 2260090"/>
              <a:gd name="connsiteY4" fmla="*/ 1695666 h 3179856"/>
              <a:gd name="connsiteX5" fmla="*/ 90129 w 2260090"/>
              <a:gd name="connsiteY5" fmla="*/ 1497144 h 3179856"/>
              <a:gd name="connsiteX6" fmla="*/ 92471 w 2260090"/>
              <a:gd name="connsiteY6" fmla="*/ 1485543 h 3179856"/>
              <a:gd name="connsiteX7" fmla="*/ 0 w 2260090"/>
              <a:gd name="connsiteY7" fmla="*/ 1230316 h 3179856"/>
              <a:gd name="connsiteX8" fmla="*/ 74570 w 2260090"/>
              <a:gd name="connsiteY8" fmla="*/ 374146 h 3179856"/>
              <a:gd name="connsiteX9" fmla="*/ 292105 w 2260090"/>
              <a:gd name="connsiteY9" fmla="*/ 191468 h 3179856"/>
              <a:gd name="connsiteX10" fmla="*/ 368626 w 2260090"/>
              <a:gd name="connsiteY10" fmla="*/ 213978 h 3179856"/>
              <a:gd name="connsiteX11" fmla="*/ 391137 w 2260090"/>
              <a:gd name="connsiteY11" fmla="*/ 232185 h 3179856"/>
              <a:gd name="connsiteX12" fmla="*/ 411848 w 2260090"/>
              <a:gd name="connsiteY12" fmla="*/ 161779 h 3179856"/>
              <a:gd name="connsiteX13" fmla="*/ 606873 w 2260090"/>
              <a:gd name="connsiteY13" fmla="*/ 55622 h 3179856"/>
              <a:gd name="connsiteX14" fmla="*/ 683394 w 2260090"/>
              <a:gd name="connsiteY14" fmla="*/ 78131 h 3179856"/>
              <a:gd name="connsiteX15" fmla="*/ 742394 w 2260090"/>
              <a:gd name="connsiteY15" fmla="*/ 125851 h 3179856"/>
              <a:gd name="connsiteX16" fmla="*/ 747960 w 2260090"/>
              <a:gd name="connsiteY16" fmla="*/ 106926 h 3179856"/>
              <a:gd name="connsiteX17" fmla="*/ 942986 w 2260090"/>
              <a:gd name="connsiteY17" fmla="*/ 769 h 3179856"/>
              <a:gd name="connsiteX18" fmla="*/ 1079378 w 2260090"/>
              <a:gd name="connsiteY18" fmla="*/ 71703 h 3179856"/>
              <a:gd name="connsiteX19" fmla="*/ 1112105 w 2260090"/>
              <a:gd name="connsiteY19" fmla="*/ 130717 h 3179856"/>
              <a:gd name="connsiteX20" fmla="*/ 1112679 w 2260090"/>
              <a:gd name="connsiteY20" fmla="*/ 128764 h 3179856"/>
              <a:gd name="connsiteX21" fmla="*/ 1307705 w 2260090"/>
              <a:gd name="connsiteY21" fmla="*/ 22607 h 3179856"/>
              <a:gd name="connsiteX22" fmla="*/ 1444097 w 2260090"/>
              <a:gd name="connsiteY22" fmla="*/ 93541 h 3179856"/>
              <a:gd name="connsiteX23" fmla="*/ 1490383 w 2260090"/>
              <a:gd name="connsiteY23" fmla="*/ 240142 h 3179856"/>
              <a:gd name="connsiteX24" fmla="*/ 1415812 w 2260090"/>
              <a:gd name="connsiteY24" fmla="*/ 1096313 h 3179856"/>
              <a:gd name="connsiteX25" fmla="*/ 1414639 w 2260090"/>
              <a:gd name="connsiteY25" fmla="*/ 1100299 h 3179856"/>
              <a:gd name="connsiteX26" fmla="*/ 1946814 w 2260090"/>
              <a:gd name="connsiteY26" fmla="*/ 934101 h 3179856"/>
              <a:gd name="connsiteX27" fmla="*/ 2225682 w 2260090"/>
              <a:gd name="connsiteY27" fmla="*/ 988185 h 3179856"/>
              <a:gd name="connsiteX0" fmla="*/ 2225682 w 2260090"/>
              <a:gd name="connsiteY0" fmla="*/ 988185 h 3179856"/>
              <a:gd name="connsiteX1" fmla="*/ 2171598 w 2260090"/>
              <a:gd name="connsiteY1" fmla="*/ 1267054 h 3179856"/>
              <a:gd name="connsiteX2" fmla="*/ 1092142 w 2260090"/>
              <a:gd name="connsiteY2" fmla="*/ 1995820 h 3179856"/>
              <a:gd name="connsiteX3" fmla="*/ 1092142 w 2260090"/>
              <a:gd name="connsiteY3" fmla="*/ 3179856 h 3179856"/>
              <a:gd name="connsiteX4" fmla="*/ 90129 w 2260090"/>
              <a:gd name="connsiteY4" fmla="*/ 1695666 h 3179856"/>
              <a:gd name="connsiteX5" fmla="*/ 90129 w 2260090"/>
              <a:gd name="connsiteY5" fmla="*/ 1497144 h 3179856"/>
              <a:gd name="connsiteX6" fmla="*/ 0 w 2260090"/>
              <a:gd name="connsiteY6" fmla="*/ 1230316 h 3179856"/>
              <a:gd name="connsiteX7" fmla="*/ 74570 w 2260090"/>
              <a:gd name="connsiteY7" fmla="*/ 374146 h 3179856"/>
              <a:gd name="connsiteX8" fmla="*/ 292105 w 2260090"/>
              <a:gd name="connsiteY8" fmla="*/ 191468 h 3179856"/>
              <a:gd name="connsiteX9" fmla="*/ 368626 w 2260090"/>
              <a:gd name="connsiteY9" fmla="*/ 213978 h 3179856"/>
              <a:gd name="connsiteX10" fmla="*/ 391137 w 2260090"/>
              <a:gd name="connsiteY10" fmla="*/ 232185 h 3179856"/>
              <a:gd name="connsiteX11" fmla="*/ 411848 w 2260090"/>
              <a:gd name="connsiteY11" fmla="*/ 161779 h 3179856"/>
              <a:gd name="connsiteX12" fmla="*/ 606873 w 2260090"/>
              <a:gd name="connsiteY12" fmla="*/ 55622 h 3179856"/>
              <a:gd name="connsiteX13" fmla="*/ 683394 w 2260090"/>
              <a:gd name="connsiteY13" fmla="*/ 78131 h 3179856"/>
              <a:gd name="connsiteX14" fmla="*/ 742394 w 2260090"/>
              <a:gd name="connsiteY14" fmla="*/ 125851 h 3179856"/>
              <a:gd name="connsiteX15" fmla="*/ 747960 w 2260090"/>
              <a:gd name="connsiteY15" fmla="*/ 106926 h 3179856"/>
              <a:gd name="connsiteX16" fmla="*/ 942986 w 2260090"/>
              <a:gd name="connsiteY16" fmla="*/ 769 h 3179856"/>
              <a:gd name="connsiteX17" fmla="*/ 1079378 w 2260090"/>
              <a:gd name="connsiteY17" fmla="*/ 71703 h 3179856"/>
              <a:gd name="connsiteX18" fmla="*/ 1112105 w 2260090"/>
              <a:gd name="connsiteY18" fmla="*/ 130717 h 3179856"/>
              <a:gd name="connsiteX19" fmla="*/ 1112679 w 2260090"/>
              <a:gd name="connsiteY19" fmla="*/ 128764 h 3179856"/>
              <a:gd name="connsiteX20" fmla="*/ 1307705 w 2260090"/>
              <a:gd name="connsiteY20" fmla="*/ 22607 h 3179856"/>
              <a:gd name="connsiteX21" fmla="*/ 1444097 w 2260090"/>
              <a:gd name="connsiteY21" fmla="*/ 93541 h 3179856"/>
              <a:gd name="connsiteX22" fmla="*/ 1490383 w 2260090"/>
              <a:gd name="connsiteY22" fmla="*/ 240142 h 3179856"/>
              <a:gd name="connsiteX23" fmla="*/ 1415812 w 2260090"/>
              <a:gd name="connsiteY23" fmla="*/ 1096313 h 3179856"/>
              <a:gd name="connsiteX24" fmla="*/ 1414639 w 2260090"/>
              <a:gd name="connsiteY24" fmla="*/ 1100299 h 3179856"/>
              <a:gd name="connsiteX25" fmla="*/ 1946814 w 2260090"/>
              <a:gd name="connsiteY25" fmla="*/ 934101 h 3179856"/>
              <a:gd name="connsiteX26" fmla="*/ 2225682 w 2260090"/>
              <a:gd name="connsiteY26" fmla="*/ 988185 h 3179856"/>
              <a:gd name="connsiteX0" fmla="*/ 2225682 w 2260090"/>
              <a:gd name="connsiteY0" fmla="*/ 988185 h 3179856"/>
              <a:gd name="connsiteX1" fmla="*/ 2171598 w 2260090"/>
              <a:gd name="connsiteY1" fmla="*/ 1267054 h 3179856"/>
              <a:gd name="connsiteX2" fmla="*/ 1092142 w 2260090"/>
              <a:gd name="connsiteY2" fmla="*/ 1995820 h 3179856"/>
              <a:gd name="connsiteX3" fmla="*/ 1092142 w 2260090"/>
              <a:gd name="connsiteY3" fmla="*/ 3179856 h 3179856"/>
              <a:gd name="connsiteX4" fmla="*/ 90129 w 2260090"/>
              <a:gd name="connsiteY4" fmla="*/ 1695666 h 3179856"/>
              <a:gd name="connsiteX5" fmla="*/ 0 w 2260090"/>
              <a:gd name="connsiteY5" fmla="*/ 1230316 h 3179856"/>
              <a:gd name="connsiteX6" fmla="*/ 74570 w 2260090"/>
              <a:gd name="connsiteY6" fmla="*/ 374146 h 3179856"/>
              <a:gd name="connsiteX7" fmla="*/ 292105 w 2260090"/>
              <a:gd name="connsiteY7" fmla="*/ 191468 h 3179856"/>
              <a:gd name="connsiteX8" fmla="*/ 368626 w 2260090"/>
              <a:gd name="connsiteY8" fmla="*/ 213978 h 3179856"/>
              <a:gd name="connsiteX9" fmla="*/ 391137 w 2260090"/>
              <a:gd name="connsiteY9" fmla="*/ 232185 h 3179856"/>
              <a:gd name="connsiteX10" fmla="*/ 411848 w 2260090"/>
              <a:gd name="connsiteY10" fmla="*/ 161779 h 3179856"/>
              <a:gd name="connsiteX11" fmla="*/ 606873 w 2260090"/>
              <a:gd name="connsiteY11" fmla="*/ 55622 h 3179856"/>
              <a:gd name="connsiteX12" fmla="*/ 683394 w 2260090"/>
              <a:gd name="connsiteY12" fmla="*/ 78131 h 3179856"/>
              <a:gd name="connsiteX13" fmla="*/ 742394 w 2260090"/>
              <a:gd name="connsiteY13" fmla="*/ 125851 h 3179856"/>
              <a:gd name="connsiteX14" fmla="*/ 747960 w 2260090"/>
              <a:gd name="connsiteY14" fmla="*/ 106926 h 3179856"/>
              <a:gd name="connsiteX15" fmla="*/ 942986 w 2260090"/>
              <a:gd name="connsiteY15" fmla="*/ 769 h 3179856"/>
              <a:gd name="connsiteX16" fmla="*/ 1079378 w 2260090"/>
              <a:gd name="connsiteY16" fmla="*/ 71703 h 3179856"/>
              <a:gd name="connsiteX17" fmla="*/ 1112105 w 2260090"/>
              <a:gd name="connsiteY17" fmla="*/ 130717 h 3179856"/>
              <a:gd name="connsiteX18" fmla="*/ 1112679 w 2260090"/>
              <a:gd name="connsiteY18" fmla="*/ 128764 h 3179856"/>
              <a:gd name="connsiteX19" fmla="*/ 1307705 w 2260090"/>
              <a:gd name="connsiteY19" fmla="*/ 22607 h 3179856"/>
              <a:gd name="connsiteX20" fmla="*/ 1444097 w 2260090"/>
              <a:gd name="connsiteY20" fmla="*/ 93541 h 3179856"/>
              <a:gd name="connsiteX21" fmla="*/ 1490383 w 2260090"/>
              <a:gd name="connsiteY21" fmla="*/ 240142 h 3179856"/>
              <a:gd name="connsiteX22" fmla="*/ 1415812 w 2260090"/>
              <a:gd name="connsiteY22" fmla="*/ 1096313 h 3179856"/>
              <a:gd name="connsiteX23" fmla="*/ 1414639 w 2260090"/>
              <a:gd name="connsiteY23" fmla="*/ 1100299 h 3179856"/>
              <a:gd name="connsiteX24" fmla="*/ 1946814 w 2260090"/>
              <a:gd name="connsiteY24" fmla="*/ 934101 h 3179856"/>
              <a:gd name="connsiteX25" fmla="*/ 2225682 w 2260090"/>
              <a:gd name="connsiteY25" fmla="*/ 988185 h 3179856"/>
              <a:gd name="connsiteX0" fmla="*/ 2166297 w 2200705"/>
              <a:gd name="connsiteY0" fmla="*/ 988185 h 3179856"/>
              <a:gd name="connsiteX1" fmla="*/ 2112213 w 2200705"/>
              <a:gd name="connsiteY1" fmla="*/ 1267054 h 3179856"/>
              <a:gd name="connsiteX2" fmla="*/ 1032757 w 2200705"/>
              <a:gd name="connsiteY2" fmla="*/ 1995820 h 3179856"/>
              <a:gd name="connsiteX3" fmla="*/ 1032757 w 2200705"/>
              <a:gd name="connsiteY3" fmla="*/ 3179856 h 3179856"/>
              <a:gd name="connsiteX4" fmla="*/ 30744 w 2200705"/>
              <a:gd name="connsiteY4" fmla="*/ 1695666 h 3179856"/>
              <a:gd name="connsiteX5" fmla="*/ 0 w 2200705"/>
              <a:gd name="connsiteY5" fmla="*/ 1306767 h 3179856"/>
              <a:gd name="connsiteX6" fmla="*/ 15185 w 2200705"/>
              <a:gd name="connsiteY6" fmla="*/ 374146 h 3179856"/>
              <a:gd name="connsiteX7" fmla="*/ 232720 w 2200705"/>
              <a:gd name="connsiteY7" fmla="*/ 191468 h 3179856"/>
              <a:gd name="connsiteX8" fmla="*/ 309241 w 2200705"/>
              <a:gd name="connsiteY8" fmla="*/ 213978 h 3179856"/>
              <a:gd name="connsiteX9" fmla="*/ 331752 w 2200705"/>
              <a:gd name="connsiteY9" fmla="*/ 232185 h 3179856"/>
              <a:gd name="connsiteX10" fmla="*/ 352463 w 2200705"/>
              <a:gd name="connsiteY10" fmla="*/ 161779 h 3179856"/>
              <a:gd name="connsiteX11" fmla="*/ 547488 w 2200705"/>
              <a:gd name="connsiteY11" fmla="*/ 55622 h 3179856"/>
              <a:gd name="connsiteX12" fmla="*/ 624009 w 2200705"/>
              <a:gd name="connsiteY12" fmla="*/ 78131 h 3179856"/>
              <a:gd name="connsiteX13" fmla="*/ 683009 w 2200705"/>
              <a:gd name="connsiteY13" fmla="*/ 125851 h 3179856"/>
              <a:gd name="connsiteX14" fmla="*/ 688575 w 2200705"/>
              <a:gd name="connsiteY14" fmla="*/ 106926 h 3179856"/>
              <a:gd name="connsiteX15" fmla="*/ 883601 w 2200705"/>
              <a:gd name="connsiteY15" fmla="*/ 769 h 3179856"/>
              <a:gd name="connsiteX16" fmla="*/ 1019993 w 2200705"/>
              <a:gd name="connsiteY16" fmla="*/ 71703 h 3179856"/>
              <a:gd name="connsiteX17" fmla="*/ 1052720 w 2200705"/>
              <a:gd name="connsiteY17" fmla="*/ 130717 h 3179856"/>
              <a:gd name="connsiteX18" fmla="*/ 1053294 w 2200705"/>
              <a:gd name="connsiteY18" fmla="*/ 128764 h 3179856"/>
              <a:gd name="connsiteX19" fmla="*/ 1248320 w 2200705"/>
              <a:gd name="connsiteY19" fmla="*/ 22607 h 3179856"/>
              <a:gd name="connsiteX20" fmla="*/ 1384712 w 2200705"/>
              <a:gd name="connsiteY20" fmla="*/ 93541 h 3179856"/>
              <a:gd name="connsiteX21" fmla="*/ 1430998 w 2200705"/>
              <a:gd name="connsiteY21" fmla="*/ 240142 h 3179856"/>
              <a:gd name="connsiteX22" fmla="*/ 1356427 w 2200705"/>
              <a:gd name="connsiteY22" fmla="*/ 1096313 h 3179856"/>
              <a:gd name="connsiteX23" fmla="*/ 1355254 w 2200705"/>
              <a:gd name="connsiteY23" fmla="*/ 1100299 h 3179856"/>
              <a:gd name="connsiteX24" fmla="*/ 1887429 w 2200705"/>
              <a:gd name="connsiteY24" fmla="*/ 934101 h 3179856"/>
              <a:gd name="connsiteX25" fmla="*/ 2166297 w 2200705"/>
              <a:gd name="connsiteY25" fmla="*/ 988185 h 3179856"/>
              <a:gd name="connsiteX0" fmla="*/ 2169196 w 2203604"/>
              <a:gd name="connsiteY0" fmla="*/ 988185 h 3179856"/>
              <a:gd name="connsiteX1" fmla="*/ 2115112 w 2203604"/>
              <a:gd name="connsiteY1" fmla="*/ 1267054 h 3179856"/>
              <a:gd name="connsiteX2" fmla="*/ 1035656 w 2203604"/>
              <a:gd name="connsiteY2" fmla="*/ 1995820 h 3179856"/>
              <a:gd name="connsiteX3" fmla="*/ 1035656 w 2203604"/>
              <a:gd name="connsiteY3" fmla="*/ 3179856 h 3179856"/>
              <a:gd name="connsiteX4" fmla="*/ 33643 w 2203604"/>
              <a:gd name="connsiteY4" fmla="*/ 1695666 h 3179856"/>
              <a:gd name="connsiteX5" fmla="*/ 2899 w 2203604"/>
              <a:gd name="connsiteY5" fmla="*/ 1306767 h 3179856"/>
              <a:gd name="connsiteX6" fmla="*/ 18084 w 2203604"/>
              <a:gd name="connsiteY6" fmla="*/ 374146 h 3179856"/>
              <a:gd name="connsiteX7" fmla="*/ 235619 w 2203604"/>
              <a:gd name="connsiteY7" fmla="*/ 191468 h 3179856"/>
              <a:gd name="connsiteX8" fmla="*/ 312140 w 2203604"/>
              <a:gd name="connsiteY8" fmla="*/ 213978 h 3179856"/>
              <a:gd name="connsiteX9" fmla="*/ 334651 w 2203604"/>
              <a:gd name="connsiteY9" fmla="*/ 232185 h 3179856"/>
              <a:gd name="connsiteX10" fmla="*/ 355362 w 2203604"/>
              <a:gd name="connsiteY10" fmla="*/ 161779 h 3179856"/>
              <a:gd name="connsiteX11" fmla="*/ 550387 w 2203604"/>
              <a:gd name="connsiteY11" fmla="*/ 55622 h 3179856"/>
              <a:gd name="connsiteX12" fmla="*/ 626908 w 2203604"/>
              <a:gd name="connsiteY12" fmla="*/ 78131 h 3179856"/>
              <a:gd name="connsiteX13" fmla="*/ 685908 w 2203604"/>
              <a:gd name="connsiteY13" fmla="*/ 125851 h 3179856"/>
              <a:gd name="connsiteX14" fmla="*/ 691474 w 2203604"/>
              <a:gd name="connsiteY14" fmla="*/ 106926 h 3179856"/>
              <a:gd name="connsiteX15" fmla="*/ 886500 w 2203604"/>
              <a:gd name="connsiteY15" fmla="*/ 769 h 3179856"/>
              <a:gd name="connsiteX16" fmla="*/ 1022892 w 2203604"/>
              <a:gd name="connsiteY16" fmla="*/ 71703 h 3179856"/>
              <a:gd name="connsiteX17" fmla="*/ 1055619 w 2203604"/>
              <a:gd name="connsiteY17" fmla="*/ 130717 h 3179856"/>
              <a:gd name="connsiteX18" fmla="*/ 1056193 w 2203604"/>
              <a:gd name="connsiteY18" fmla="*/ 128764 h 3179856"/>
              <a:gd name="connsiteX19" fmla="*/ 1251219 w 2203604"/>
              <a:gd name="connsiteY19" fmla="*/ 22607 h 3179856"/>
              <a:gd name="connsiteX20" fmla="*/ 1387611 w 2203604"/>
              <a:gd name="connsiteY20" fmla="*/ 93541 h 3179856"/>
              <a:gd name="connsiteX21" fmla="*/ 1433897 w 2203604"/>
              <a:gd name="connsiteY21" fmla="*/ 240142 h 3179856"/>
              <a:gd name="connsiteX22" fmla="*/ 1359326 w 2203604"/>
              <a:gd name="connsiteY22" fmla="*/ 1096313 h 3179856"/>
              <a:gd name="connsiteX23" fmla="*/ 1358153 w 2203604"/>
              <a:gd name="connsiteY23" fmla="*/ 1100299 h 3179856"/>
              <a:gd name="connsiteX24" fmla="*/ 1890328 w 2203604"/>
              <a:gd name="connsiteY24" fmla="*/ 934101 h 3179856"/>
              <a:gd name="connsiteX25" fmla="*/ 2169196 w 2203604"/>
              <a:gd name="connsiteY25" fmla="*/ 988185 h 3179856"/>
              <a:gd name="connsiteX0" fmla="*/ 2167397 w 2201805"/>
              <a:gd name="connsiteY0" fmla="*/ 988185 h 3179856"/>
              <a:gd name="connsiteX1" fmla="*/ 2113313 w 2201805"/>
              <a:gd name="connsiteY1" fmla="*/ 1267054 h 3179856"/>
              <a:gd name="connsiteX2" fmla="*/ 1033857 w 2201805"/>
              <a:gd name="connsiteY2" fmla="*/ 1995820 h 3179856"/>
              <a:gd name="connsiteX3" fmla="*/ 1033857 w 2201805"/>
              <a:gd name="connsiteY3" fmla="*/ 3179856 h 3179856"/>
              <a:gd name="connsiteX4" fmla="*/ 102038 w 2201805"/>
              <a:gd name="connsiteY4" fmla="*/ 1788128 h 3179856"/>
              <a:gd name="connsiteX5" fmla="*/ 1100 w 2201805"/>
              <a:gd name="connsiteY5" fmla="*/ 1306767 h 3179856"/>
              <a:gd name="connsiteX6" fmla="*/ 16285 w 2201805"/>
              <a:gd name="connsiteY6" fmla="*/ 374146 h 3179856"/>
              <a:gd name="connsiteX7" fmla="*/ 233820 w 2201805"/>
              <a:gd name="connsiteY7" fmla="*/ 191468 h 3179856"/>
              <a:gd name="connsiteX8" fmla="*/ 310341 w 2201805"/>
              <a:gd name="connsiteY8" fmla="*/ 213978 h 3179856"/>
              <a:gd name="connsiteX9" fmla="*/ 332852 w 2201805"/>
              <a:gd name="connsiteY9" fmla="*/ 232185 h 3179856"/>
              <a:gd name="connsiteX10" fmla="*/ 353563 w 2201805"/>
              <a:gd name="connsiteY10" fmla="*/ 161779 h 3179856"/>
              <a:gd name="connsiteX11" fmla="*/ 548588 w 2201805"/>
              <a:gd name="connsiteY11" fmla="*/ 55622 h 3179856"/>
              <a:gd name="connsiteX12" fmla="*/ 625109 w 2201805"/>
              <a:gd name="connsiteY12" fmla="*/ 78131 h 3179856"/>
              <a:gd name="connsiteX13" fmla="*/ 684109 w 2201805"/>
              <a:gd name="connsiteY13" fmla="*/ 125851 h 3179856"/>
              <a:gd name="connsiteX14" fmla="*/ 689675 w 2201805"/>
              <a:gd name="connsiteY14" fmla="*/ 106926 h 3179856"/>
              <a:gd name="connsiteX15" fmla="*/ 884701 w 2201805"/>
              <a:gd name="connsiteY15" fmla="*/ 769 h 3179856"/>
              <a:gd name="connsiteX16" fmla="*/ 1021093 w 2201805"/>
              <a:gd name="connsiteY16" fmla="*/ 71703 h 3179856"/>
              <a:gd name="connsiteX17" fmla="*/ 1053820 w 2201805"/>
              <a:gd name="connsiteY17" fmla="*/ 130717 h 3179856"/>
              <a:gd name="connsiteX18" fmla="*/ 1054394 w 2201805"/>
              <a:gd name="connsiteY18" fmla="*/ 128764 h 3179856"/>
              <a:gd name="connsiteX19" fmla="*/ 1249420 w 2201805"/>
              <a:gd name="connsiteY19" fmla="*/ 22607 h 3179856"/>
              <a:gd name="connsiteX20" fmla="*/ 1385812 w 2201805"/>
              <a:gd name="connsiteY20" fmla="*/ 93541 h 3179856"/>
              <a:gd name="connsiteX21" fmla="*/ 1432098 w 2201805"/>
              <a:gd name="connsiteY21" fmla="*/ 240142 h 3179856"/>
              <a:gd name="connsiteX22" fmla="*/ 1357527 w 2201805"/>
              <a:gd name="connsiteY22" fmla="*/ 1096313 h 3179856"/>
              <a:gd name="connsiteX23" fmla="*/ 1356354 w 2201805"/>
              <a:gd name="connsiteY23" fmla="*/ 1100299 h 3179856"/>
              <a:gd name="connsiteX24" fmla="*/ 1888529 w 2201805"/>
              <a:gd name="connsiteY24" fmla="*/ 934101 h 3179856"/>
              <a:gd name="connsiteX25" fmla="*/ 2167397 w 220180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202095" h="3179856">
                <a:moveTo>
                  <a:pt x="2167687" y="988185"/>
                </a:moveTo>
                <a:cubicBezTo>
                  <a:pt x="2229760" y="1080127"/>
                  <a:pt x="2205545" y="1204981"/>
                  <a:pt x="2113603" y="1267054"/>
                </a:cubicBezTo>
                <a:cubicBezTo>
                  <a:pt x="1753784" y="1509976"/>
                  <a:pt x="1421598" y="1897404"/>
                  <a:pt x="1034147" y="1995820"/>
                </a:cubicBezTo>
                <a:cubicBezTo>
                  <a:pt x="867996" y="2075345"/>
                  <a:pt x="980099" y="2705122"/>
                  <a:pt x="1034147" y="3179856"/>
                </a:cubicBezTo>
                <a:lnTo>
                  <a:pt x="102328" y="1788128"/>
                </a:lnTo>
                <a:cubicBezTo>
                  <a:pt x="67914" y="1496109"/>
                  <a:pt x="-11444" y="1459753"/>
                  <a:pt x="1390" y="1306767"/>
                </a:cubicBezTo>
                <a:lnTo>
                  <a:pt x="16575" y="374146"/>
                </a:lnTo>
                <a:cubicBezTo>
                  <a:pt x="26201" y="263630"/>
                  <a:pt x="123595" y="181843"/>
                  <a:pt x="234110" y="191468"/>
                </a:cubicBezTo>
                <a:cubicBezTo>
                  <a:pt x="261739" y="193874"/>
                  <a:pt x="287573" y="201767"/>
                  <a:pt x="310631" y="213978"/>
                </a:cubicBezTo>
                <a:lnTo>
                  <a:pt x="333142" y="232185"/>
                </a:lnTo>
                <a:lnTo>
                  <a:pt x="353853" y="161779"/>
                </a:lnTo>
                <a:cubicBezTo>
                  <a:pt x="390486" y="92603"/>
                  <a:pt x="465992" y="48402"/>
                  <a:pt x="548878" y="55622"/>
                </a:cubicBezTo>
                <a:cubicBezTo>
                  <a:pt x="576507" y="58028"/>
                  <a:pt x="602341" y="65920"/>
                  <a:pt x="625399" y="78131"/>
                </a:cubicBezTo>
                <a:lnTo>
                  <a:pt x="684399" y="125851"/>
                </a:lnTo>
                <a:lnTo>
                  <a:pt x="689965" y="106926"/>
                </a:lnTo>
                <a:cubicBezTo>
                  <a:pt x="726599" y="37751"/>
                  <a:pt x="802105" y="-6450"/>
                  <a:pt x="884991" y="769"/>
                </a:cubicBezTo>
                <a:cubicBezTo>
                  <a:pt x="940249" y="5582"/>
                  <a:pt x="988325" y="32337"/>
                  <a:pt x="1021383" y="71703"/>
                </a:cubicBezTo>
                <a:lnTo>
                  <a:pt x="1054110" y="130717"/>
                </a:lnTo>
                <a:lnTo>
                  <a:pt x="1054684" y="128764"/>
                </a:lnTo>
                <a:cubicBezTo>
                  <a:pt x="1091318" y="59588"/>
                  <a:pt x="1166823" y="15387"/>
                  <a:pt x="1249710" y="22607"/>
                </a:cubicBezTo>
                <a:cubicBezTo>
                  <a:pt x="1304968" y="27420"/>
                  <a:pt x="1353044" y="54175"/>
                  <a:pt x="1386102" y="93541"/>
                </a:cubicBezTo>
                <a:cubicBezTo>
                  <a:pt x="1419160" y="132907"/>
                  <a:pt x="1437201" y="184884"/>
                  <a:pt x="1432388" y="240142"/>
                </a:cubicBezTo>
                <a:lnTo>
                  <a:pt x="1357817" y="1096313"/>
                </a:lnTo>
                <a:lnTo>
                  <a:pt x="1356644" y="1100299"/>
                </a:lnTo>
                <a:cubicBezTo>
                  <a:pt x="1494490" y="1298743"/>
                  <a:pt x="1711427" y="989500"/>
                  <a:pt x="1888819" y="934101"/>
                </a:cubicBezTo>
                <a:cubicBezTo>
                  <a:pt x="1980761" y="872029"/>
                  <a:pt x="2105615" y="896243"/>
                  <a:pt x="2167687" y="988185"/>
                </a:cubicBezTo>
                <a:close/>
              </a:path>
            </a:pathLst>
          </a:custGeom>
          <a:solidFill>
            <a:srgbClr val="FDC56F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67" name="TextBox 262">
            <a:extLst>
              <a:ext uri="{FF2B5EF4-FFF2-40B4-BE49-F238E27FC236}">
                <a16:creationId xmlns:a16="http://schemas.microsoft.com/office/drawing/2014/main" xmlns="" id="{64162B53-D7D3-4361-BE6E-7B19211BE2DE}"/>
              </a:ext>
            </a:extLst>
          </p:cNvPr>
          <p:cNvSpPr txBox="1"/>
          <p:nvPr/>
        </p:nvSpPr>
        <p:spPr>
          <a:xfrm>
            <a:off x="789996" y="3106180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6"/>
            <a:r>
              <a:rPr lang="en-US" altLang="ko-K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Simple </a:t>
            </a:r>
            <a:r>
              <a:rPr lang="en-US" altLang="ko-KR" sz="2400" b="1" dirty="0">
                <a:solidFill>
                  <a:srgbClr val="FE8B44"/>
                </a:solidFill>
                <a:latin typeface="Arial"/>
                <a:ea typeface="Arial Unicode MS"/>
                <a:cs typeface="Arial" pitchFamily="34" charset="0"/>
              </a:rPr>
              <a:t>PowerPoint </a:t>
            </a:r>
            <a:r>
              <a:rPr lang="en-US" altLang="ko-K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Presentation</a:t>
            </a:r>
            <a:endParaRPr lang="ko-KR" altLang="en-US" sz="24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168" name="TextBox 263">
            <a:extLst>
              <a:ext uri="{FF2B5EF4-FFF2-40B4-BE49-F238E27FC236}">
                <a16:creationId xmlns:a16="http://schemas.microsoft.com/office/drawing/2014/main" xmlns="" id="{7A01353B-CB32-47FE-93D8-46D95924C67B}"/>
              </a:ext>
            </a:extLst>
          </p:cNvPr>
          <p:cNvSpPr txBox="1"/>
          <p:nvPr/>
        </p:nvSpPr>
        <p:spPr>
          <a:xfrm>
            <a:off x="799700" y="4000066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6"/>
            <a:r>
              <a:rPr lang="en-US" altLang="ko-K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169" name="Rounded Rectangle 13">
            <a:extLst>
              <a:ext uri="{FF2B5EF4-FFF2-40B4-BE49-F238E27FC236}">
                <a16:creationId xmlns:a16="http://schemas.microsoft.com/office/drawing/2014/main" xmlns="" id="{FD10DDFD-D5FE-43E9-8930-FDAB767086A8}"/>
              </a:ext>
            </a:extLst>
          </p:cNvPr>
          <p:cNvSpPr/>
          <p:nvPr/>
        </p:nvSpPr>
        <p:spPr>
          <a:xfrm>
            <a:off x="4382578" y="4859258"/>
            <a:ext cx="3135501" cy="1196520"/>
          </a:xfrm>
          <a:prstGeom prst="roundRect">
            <a:avLst>
              <a:gd name="adj" fmla="val 12448"/>
            </a:avLst>
          </a:prstGeom>
          <a:noFill/>
          <a:ln w="31750" cap="flat" cmpd="sng" algn="ctr">
            <a:solidFill>
              <a:srgbClr val="2395A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70" name="Rounded Rectangle 14">
            <a:extLst>
              <a:ext uri="{FF2B5EF4-FFF2-40B4-BE49-F238E27FC236}">
                <a16:creationId xmlns:a16="http://schemas.microsoft.com/office/drawing/2014/main" xmlns="" id="{DD8BD7BA-D769-49A5-BE17-26F0AC2AA09F}"/>
              </a:ext>
            </a:extLst>
          </p:cNvPr>
          <p:cNvSpPr/>
          <p:nvPr/>
        </p:nvSpPr>
        <p:spPr>
          <a:xfrm>
            <a:off x="900034" y="4847330"/>
            <a:ext cx="3135501" cy="1196520"/>
          </a:xfrm>
          <a:prstGeom prst="roundRect">
            <a:avLst>
              <a:gd name="adj" fmla="val 12448"/>
            </a:avLst>
          </a:prstGeom>
          <a:noFill/>
          <a:ln w="31750" cap="flat" cmpd="sng" algn="ctr">
            <a:solidFill>
              <a:srgbClr val="FE8B4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71" name="TextBox 266">
            <a:extLst>
              <a:ext uri="{FF2B5EF4-FFF2-40B4-BE49-F238E27FC236}">
                <a16:creationId xmlns:a16="http://schemas.microsoft.com/office/drawing/2014/main" xmlns="" id="{77215EA0-15AB-4980-966B-444CC36116FC}"/>
              </a:ext>
            </a:extLst>
          </p:cNvPr>
          <p:cNvSpPr txBox="1"/>
          <p:nvPr/>
        </p:nvSpPr>
        <p:spPr>
          <a:xfrm>
            <a:off x="5817411" y="486308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86"/>
            <a:r>
              <a:rPr lang="en-US" altLang="ko-KR" sz="3600" b="1" dirty="0">
                <a:solidFill>
                  <a:srgbClr val="2395A6"/>
                </a:solidFill>
                <a:latin typeface="Arial"/>
                <a:ea typeface="Arial Unicode MS"/>
                <a:cs typeface="Arial" pitchFamily="34" charset="0"/>
              </a:rPr>
              <a:t>30%</a:t>
            </a:r>
            <a:endParaRPr lang="ko-KR" altLang="en-US" sz="3600" b="1" dirty="0">
              <a:solidFill>
                <a:srgbClr val="2395A6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172" name="TextBox 267">
            <a:extLst>
              <a:ext uri="{FF2B5EF4-FFF2-40B4-BE49-F238E27FC236}">
                <a16:creationId xmlns:a16="http://schemas.microsoft.com/office/drawing/2014/main" xmlns="" id="{1AA412B6-09FB-4757-BBB1-8B8129188BCB}"/>
              </a:ext>
            </a:extLst>
          </p:cNvPr>
          <p:cNvSpPr txBox="1"/>
          <p:nvPr/>
        </p:nvSpPr>
        <p:spPr>
          <a:xfrm>
            <a:off x="2334867" y="483244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86"/>
            <a:r>
              <a:rPr lang="en-US" altLang="ko-KR" sz="3600" b="1" dirty="0">
                <a:solidFill>
                  <a:srgbClr val="FE8B44"/>
                </a:solidFill>
                <a:latin typeface="Arial"/>
                <a:ea typeface="Arial Unicode MS"/>
                <a:cs typeface="Arial" pitchFamily="34" charset="0"/>
              </a:rPr>
              <a:t>30%</a:t>
            </a:r>
            <a:endParaRPr lang="ko-KR" altLang="en-US" sz="3600" b="1" dirty="0">
              <a:solidFill>
                <a:srgbClr val="FE8B44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173" name="TextBox 268">
            <a:extLst>
              <a:ext uri="{FF2B5EF4-FFF2-40B4-BE49-F238E27FC236}">
                <a16:creationId xmlns:a16="http://schemas.microsoft.com/office/drawing/2014/main" xmlns="" id="{917AF311-63F6-42AA-95B4-6E4377A6DCDD}"/>
              </a:ext>
            </a:extLst>
          </p:cNvPr>
          <p:cNvSpPr txBox="1"/>
          <p:nvPr/>
        </p:nvSpPr>
        <p:spPr>
          <a:xfrm>
            <a:off x="4498042" y="5474316"/>
            <a:ext cx="2904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6"/>
            <a:r>
              <a:rPr lang="en-US" altLang="ko-K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174" name="TextBox 269">
            <a:extLst>
              <a:ext uri="{FF2B5EF4-FFF2-40B4-BE49-F238E27FC236}">
                <a16:creationId xmlns:a16="http://schemas.microsoft.com/office/drawing/2014/main" xmlns="" id="{ED763C93-E379-4C04-8A29-F2330A7EDDA0}"/>
              </a:ext>
            </a:extLst>
          </p:cNvPr>
          <p:cNvSpPr txBox="1"/>
          <p:nvPr/>
        </p:nvSpPr>
        <p:spPr>
          <a:xfrm>
            <a:off x="1015498" y="5507051"/>
            <a:ext cx="2904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6"/>
            <a:r>
              <a:rPr lang="en-US" altLang="ko-K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175" name="Freeform 9">
            <a:extLst>
              <a:ext uri="{FF2B5EF4-FFF2-40B4-BE49-F238E27FC236}">
                <a16:creationId xmlns:a16="http://schemas.microsoft.com/office/drawing/2014/main" xmlns="" id="{3FF0F4B6-59D8-48AC-BD0E-A18FD60D6EF0}"/>
              </a:ext>
            </a:extLst>
          </p:cNvPr>
          <p:cNvSpPr>
            <a:spLocks noEditPoints="1"/>
          </p:cNvSpPr>
          <p:nvPr/>
        </p:nvSpPr>
        <p:spPr bwMode="auto">
          <a:xfrm>
            <a:off x="4973944" y="4981124"/>
            <a:ext cx="291616" cy="410253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rgbClr val="2395A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76" name="Freeform 9">
            <a:extLst>
              <a:ext uri="{FF2B5EF4-FFF2-40B4-BE49-F238E27FC236}">
                <a16:creationId xmlns:a16="http://schemas.microsoft.com/office/drawing/2014/main" xmlns="" id="{FF23835A-0FAA-47CB-8070-6104C70B261C}"/>
              </a:ext>
            </a:extLst>
          </p:cNvPr>
          <p:cNvSpPr>
            <a:spLocks noEditPoints="1"/>
          </p:cNvSpPr>
          <p:nvPr/>
        </p:nvSpPr>
        <p:spPr bwMode="auto">
          <a:xfrm>
            <a:off x="1423292" y="4967850"/>
            <a:ext cx="541310" cy="379626"/>
          </a:xfrm>
          <a:custGeom>
            <a:avLst/>
            <a:gdLst>
              <a:gd name="T0" fmla="*/ 1182 w 4436"/>
              <a:gd name="T1" fmla="*/ 1064 h 3111"/>
              <a:gd name="T2" fmla="*/ 1302 w 4436"/>
              <a:gd name="T3" fmla="*/ 1351 h 3111"/>
              <a:gd name="T4" fmla="*/ 1236 w 4436"/>
              <a:gd name="T5" fmla="*/ 1649 h 3111"/>
              <a:gd name="T6" fmla="*/ 976 w 4436"/>
              <a:gd name="T7" fmla="*/ 1793 h 3111"/>
              <a:gd name="T8" fmla="*/ 702 w 4436"/>
              <a:gd name="T9" fmla="*/ 1633 h 3111"/>
              <a:gd name="T10" fmla="*/ 611 w 4436"/>
              <a:gd name="T11" fmla="*/ 1300 h 3111"/>
              <a:gd name="T12" fmla="*/ 744 w 4436"/>
              <a:gd name="T13" fmla="*/ 1027 h 3111"/>
              <a:gd name="T14" fmla="*/ 3564 w 4436"/>
              <a:gd name="T15" fmla="*/ 958 h 3111"/>
              <a:gd name="T16" fmla="*/ 3798 w 4436"/>
              <a:gd name="T17" fmla="*/ 1113 h 3111"/>
              <a:gd name="T18" fmla="*/ 3851 w 4436"/>
              <a:gd name="T19" fmla="*/ 1396 h 3111"/>
              <a:gd name="T20" fmla="*/ 3749 w 4436"/>
              <a:gd name="T21" fmla="*/ 1671 h 3111"/>
              <a:gd name="T22" fmla="*/ 3520 w 4436"/>
              <a:gd name="T23" fmla="*/ 1795 h 3111"/>
              <a:gd name="T24" fmla="*/ 3235 w 4436"/>
              <a:gd name="T25" fmla="*/ 1644 h 3111"/>
              <a:gd name="T26" fmla="*/ 3167 w 4436"/>
              <a:gd name="T27" fmla="*/ 1302 h 3111"/>
              <a:gd name="T28" fmla="*/ 3325 w 4436"/>
              <a:gd name="T29" fmla="*/ 1027 h 3111"/>
              <a:gd name="T30" fmla="*/ 2318 w 4436"/>
              <a:gd name="T31" fmla="*/ 2 h 3111"/>
              <a:gd name="T32" fmla="*/ 2613 w 4436"/>
              <a:gd name="T33" fmla="*/ 102 h 3111"/>
              <a:gd name="T34" fmla="*/ 2871 w 4436"/>
              <a:gd name="T35" fmla="*/ 233 h 3111"/>
              <a:gd name="T36" fmla="*/ 3215 w 4436"/>
              <a:gd name="T37" fmla="*/ 218 h 3111"/>
              <a:gd name="T38" fmla="*/ 3642 w 4436"/>
              <a:gd name="T39" fmla="*/ 153 h 3111"/>
              <a:gd name="T40" fmla="*/ 4082 w 4436"/>
              <a:gd name="T41" fmla="*/ 240 h 3111"/>
              <a:gd name="T42" fmla="*/ 4364 w 4436"/>
              <a:gd name="T43" fmla="*/ 467 h 3111"/>
              <a:gd name="T44" fmla="*/ 4418 w 4436"/>
              <a:gd name="T45" fmla="*/ 884 h 3111"/>
              <a:gd name="T46" fmla="*/ 4222 w 4436"/>
              <a:gd name="T47" fmla="*/ 1284 h 3111"/>
              <a:gd name="T48" fmla="*/ 3955 w 4436"/>
              <a:gd name="T49" fmla="*/ 1565 h 3111"/>
              <a:gd name="T50" fmla="*/ 3944 w 4436"/>
              <a:gd name="T51" fmla="*/ 1400 h 3111"/>
              <a:gd name="T52" fmla="*/ 3880 w 4436"/>
              <a:gd name="T53" fmla="*/ 1027 h 3111"/>
              <a:gd name="T54" fmla="*/ 4071 w 4436"/>
              <a:gd name="T55" fmla="*/ 1022 h 3111"/>
              <a:gd name="T56" fmla="*/ 4236 w 4436"/>
              <a:gd name="T57" fmla="*/ 831 h 3111"/>
              <a:gd name="T58" fmla="*/ 4167 w 4436"/>
              <a:gd name="T59" fmla="*/ 562 h 3111"/>
              <a:gd name="T60" fmla="*/ 3938 w 4436"/>
              <a:gd name="T61" fmla="*/ 438 h 3111"/>
              <a:gd name="T62" fmla="*/ 3584 w 4436"/>
              <a:gd name="T63" fmla="*/ 431 h 3111"/>
              <a:gd name="T64" fmla="*/ 3165 w 4436"/>
              <a:gd name="T65" fmla="*/ 582 h 3111"/>
              <a:gd name="T66" fmla="*/ 2933 w 4436"/>
              <a:gd name="T67" fmla="*/ 918 h 3111"/>
              <a:gd name="T68" fmla="*/ 2865 w 4436"/>
              <a:gd name="T69" fmla="*/ 1396 h 3111"/>
              <a:gd name="T70" fmla="*/ 2738 w 4436"/>
              <a:gd name="T71" fmla="*/ 1847 h 3111"/>
              <a:gd name="T72" fmla="*/ 2513 w 4436"/>
              <a:gd name="T73" fmla="*/ 2264 h 3111"/>
              <a:gd name="T74" fmla="*/ 2347 w 4436"/>
              <a:gd name="T75" fmla="*/ 2738 h 3111"/>
              <a:gd name="T76" fmla="*/ 2309 w 4436"/>
              <a:gd name="T77" fmla="*/ 3084 h 3111"/>
              <a:gd name="T78" fmla="*/ 2198 w 4436"/>
              <a:gd name="T79" fmla="*/ 3104 h 3111"/>
              <a:gd name="T80" fmla="*/ 2155 w 4436"/>
              <a:gd name="T81" fmla="*/ 2942 h 3111"/>
              <a:gd name="T82" fmla="*/ 2029 w 4436"/>
              <a:gd name="T83" fmla="*/ 2424 h 3111"/>
              <a:gd name="T84" fmla="*/ 1798 w 4436"/>
              <a:gd name="T85" fmla="*/ 2005 h 3111"/>
              <a:gd name="T86" fmla="*/ 1615 w 4436"/>
              <a:gd name="T87" fmla="*/ 1584 h 3111"/>
              <a:gd name="T88" fmla="*/ 1542 w 4436"/>
              <a:gd name="T89" fmla="*/ 1105 h 3111"/>
              <a:gd name="T90" fmla="*/ 1407 w 4436"/>
              <a:gd name="T91" fmla="*/ 691 h 3111"/>
              <a:gd name="T92" fmla="*/ 1093 w 4436"/>
              <a:gd name="T93" fmla="*/ 475 h 3111"/>
              <a:gd name="T94" fmla="*/ 640 w 4436"/>
              <a:gd name="T95" fmla="*/ 424 h 3111"/>
              <a:gd name="T96" fmla="*/ 360 w 4436"/>
              <a:gd name="T97" fmla="*/ 509 h 3111"/>
              <a:gd name="T98" fmla="*/ 191 w 4436"/>
              <a:gd name="T99" fmla="*/ 715 h 3111"/>
              <a:gd name="T100" fmla="*/ 260 w 4436"/>
              <a:gd name="T101" fmla="*/ 965 h 3111"/>
              <a:gd name="T102" fmla="*/ 451 w 4436"/>
              <a:gd name="T103" fmla="*/ 1044 h 3111"/>
              <a:gd name="T104" fmla="*/ 513 w 4436"/>
              <a:gd name="T105" fmla="*/ 1213 h 3111"/>
              <a:gd name="T106" fmla="*/ 547 w 4436"/>
              <a:gd name="T107" fmla="*/ 1607 h 3111"/>
              <a:gd name="T108" fmla="*/ 204 w 4436"/>
              <a:gd name="T109" fmla="*/ 1264 h 3111"/>
              <a:gd name="T110" fmla="*/ 16 w 4436"/>
              <a:gd name="T111" fmla="*/ 889 h 3111"/>
              <a:gd name="T112" fmla="*/ 69 w 4436"/>
              <a:gd name="T113" fmla="*/ 493 h 3111"/>
              <a:gd name="T114" fmla="*/ 371 w 4436"/>
              <a:gd name="T115" fmla="*/ 240 h 3111"/>
              <a:gd name="T116" fmla="*/ 815 w 4436"/>
              <a:gd name="T117" fmla="*/ 145 h 3111"/>
              <a:gd name="T118" fmla="*/ 1333 w 4436"/>
              <a:gd name="T119" fmla="*/ 215 h 3111"/>
              <a:gd name="T120" fmla="*/ 1669 w 4436"/>
              <a:gd name="T121" fmla="*/ 235 h 3111"/>
              <a:gd name="T122" fmla="*/ 1876 w 4436"/>
              <a:gd name="T123" fmla="*/ 115 h 3111"/>
              <a:gd name="T124" fmla="*/ 2125 w 4436"/>
              <a:gd name="T125" fmla="*/ 9 h 3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36" h="3111">
                <a:moveTo>
                  <a:pt x="951" y="956"/>
                </a:moveTo>
                <a:lnTo>
                  <a:pt x="1005" y="964"/>
                </a:lnTo>
                <a:lnTo>
                  <a:pt x="1056" y="978"/>
                </a:lnTo>
                <a:lnTo>
                  <a:pt x="1104" y="1002"/>
                </a:lnTo>
                <a:lnTo>
                  <a:pt x="1144" y="1029"/>
                </a:lnTo>
                <a:lnTo>
                  <a:pt x="1182" y="1064"/>
                </a:lnTo>
                <a:lnTo>
                  <a:pt x="1213" y="1104"/>
                </a:lnTo>
                <a:lnTo>
                  <a:pt x="1240" y="1147"/>
                </a:lnTo>
                <a:lnTo>
                  <a:pt x="1264" y="1196"/>
                </a:lnTo>
                <a:lnTo>
                  <a:pt x="1282" y="1245"/>
                </a:lnTo>
                <a:lnTo>
                  <a:pt x="1295" y="1298"/>
                </a:lnTo>
                <a:lnTo>
                  <a:pt x="1302" y="1351"/>
                </a:lnTo>
                <a:lnTo>
                  <a:pt x="1304" y="1404"/>
                </a:lnTo>
                <a:lnTo>
                  <a:pt x="1302" y="1458"/>
                </a:lnTo>
                <a:lnTo>
                  <a:pt x="1293" y="1509"/>
                </a:lnTo>
                <a:lnTo>
                  <a:pt x="1280" y="1560"/>
                </a:lnTo>
                <a:lnTo>
                  <a:pt x="1262" y="1605"/>
                </a:lnTo>
                <a:lnTo>
                  <a:pt x="1236" y="1649"/>
                </a:lnTo>
                <a:lnTo>
                  <a:pt x="1207" y="1689"/>
                </a:lnTo>
                <a:lnTo>
                  <a:pt x="1173" y="1724"/>
                </a:lnTo>
                <a:lnTo>
                  <a:pt x="1131" y="1751"/>
                </a:lnTo>
                <a:lnTo>
                  <a:pt x="1084" y="1773"/>
                </a:lnTo>
                <a:lnTo>
                  <a:pt x="1033" y="1787"/>
                </a:lnTo>
                <a:lnTo>
                  <a:pt x="976" y="1793"/>
                </a:lnTo>
                <a:lnTo>
                  <a:pt x="922" y="1785"/>
                </a:lnTo>
                <a:lnTo>
                  <a:pt x="871" y="1771"/>
                </a:lnTo>
                <a:lnTo>
                  <a:pt x="822" y="1747"/>
                </a:lnTo>
                <a:lnTo>
                  <a:pt x="778" y="1715"/>
                </a:lnTo>
                <a:lnTo>
                  <a:pt x="738" y="1676"/>
                </a:lnTo>
                <a:lnTo>
                  <a:pt x="702" y="1633"/>
                </a:lnTo>
                <a:lnTo>
                  <a:pt x="671" y="1584"/>
                </a:lnTo>
                <a:lnTo>
                  <a:pt x="645" y="1531"/>
                </a:lnTo>
                <a:lnTo>
                  <a:pt x="627" y="1475"/>
                </a:lnTo>
                <a:lnTo>
                  <a:pt x="615" y="1418"/>
                </a:lnTo>
                <a:lnTo>
                  <a:pt x="609" y="1360"/>
                </a:lnTo>
                <a:lnTo>
                  <a:pt x="611" y="1300"/>
                </a:lnTo>
                <a:lnTo>
                  <a:pt x="620" y="1244"/>
                </a:lnTo>
                <a:lnTo>
                  <a:pt x="636" y="1185"/>
                </a:lnTo>
                <a:lnTo>
                  <a:pt x="656" y="1135"/>
                </a:lnTo>
                <a:lnTo>
                  <a:pt x="680" y="1093"/>
                </a:lnTo>
                <a:lnTo>
                  <a:pt x="709" y="1056"/>
                </a:lnTo>
                <a:lnTo>
                  <a:pt x="744" y="1027"/>
                </a:lnTo>
                <a:lnTo>
                  <a:pt x="785" y="1002"/>
                </a:lnTo>
                <a:lnTo>
                  <a:pt x="835" y="978"/>
                </a:lnTo>
                <a:lnTo>
                  <a:pt x="893" y="960"/>
                </a:lnTo>
                <a:lnTo>
                  <a:pt x="951" y="956"/>
                </a:lnTo>
                <a:close/>
                <a:moveTo>
                  <a:pt x="3504" y="955"/>
                </a:moveTo>
                <a:lnTo>
                  <a:pt x="3564" y="958"/>
                </a:lnTo>
                <a:lnTo>
                  <a:pt x="3616" y="969"/>
                </a:lnTo>
                <a:lnTo>
                  <a:pt x="3664" y="987"/>
                </a:lnTo>
                <a:lnTo>
                  <a:pt x="3705" y="1011"/>
                </a:lnTo>
                <a:lnTo>
                  <a:pt x="3742" y="1040"/>
                </a:lnTo>
                <a:lnTo>
                  <a:pt x="3773" y="1075"/>
                </a:lnTo>
                <a:lnTo>
                  <a:pt x="3798" y="1113"/>
                </a:lnTo>
                <a:lnTo>
                  <a:pt x="3818" y="1155"/>
                </a:lnTo>
                <a:lnTo>
                  <a:pt x="3835" y="1200"/>
                </a:lnTo>
                <a:lnTo>
                  <a:pt x="3845" y="1247"/>
                </a:lnTo>
                <a:lnTo>
                  <a:pt x="3853" y="1296"/>
                </a:lnTo>
                <a:lnTo>
                  <a:pt x="3853" y="1347"/>
                </a:lnTo>
                <a:lnTo>
                  <a:pt x="3851" y="1396"/>
                </a:lnTo>
                <a:lnTo>
                  <a:pt x="3844" y="1447"/>
                </a:lnTo>
                <a:lnTo>
                  <a:pt x="3833" y="1496"/>
                </a:lnTo>
                <a:lnTo>
                  <a:pt x="3818" y="1544"/>
                </a:lnTo>
                <a:lnTo>
                  <a:pt x="3798" y="1589"/>
                </a:lnTo>
                <a:lnTo>
                  <a:pt x="3775" y="1633"/>
                </a:lnTo>
                <a:lnTo>
                  <a:pt x="3749" y="1671"/>
                </a:lnTo>
                <a:lnTo>
                  <a:pt x="3718" y="1705"/>
                </a:lnTo>
                <a:lnTo>
                  <a:pt x="3685" y="1736"/>
                </a:lnTo>
                <a:lnTo>
                  <a:pt x="3649" y="1760"/>
                </a:lnTo>
                <a:lnTo>
                  <a:pt x="3609" y="1778"/>
                </a:lnTo>
                <a:lnTo>
                  <a:pt x="3565" y="1791"/>
                </a:lnTo>
                <a:lnTo>
                  <a:pt x="3520" y="1795"/>
                </a:lnTo>
                <a:lnTo>
                  <a:pt x="3473" y="1791"/>
                </a:lnTo>
                <a:lnTo>
                  <a:pt x="3413" y="1776"/>
                </a:lnTo>
                <a:lnTo>
                  <a:pt x="3360" y="1755"/>
                </a:lnTo>
                <a:lnTo>
                  <a:pt x="3313" y="1724"/>
                </a:lnTo>
                <a:lnTo>
                  <a:pt x="3271" y="1687"/>
                </a:lnTo>
                <a:lnTo>
                  <a:pt x="3235" y="1644"/>
                </a:lnTo>
                <a:lnTo>
                  <a:pt x="3205" y="1596"/>
                </a:lnTo>
                <a:lnTo>
                  <a:pt x="3184" y="1544"/>
                </a:lnTo>
                <a:lnTo>
                  <a:pt x="3169" y="1487"/>
                </a:lnTo>
                <a:lnTo>
                  <a:pt x="3160" y="1427"/>
                </a:lnTo>
                <a:lnTo>
                  <a:pt x="3160" y="1365"/>
                </a:lnTo>
                <a:lnTo>
                  <a:pt x="3167" y="1302"/>
                </a:lnTo>
                <a:lnTo>
                  <a:pt x="3184" y="1238"/>
                </a:lnTo>
                <a:lnTo>
                  <a:pt x="3207" y="1175"/>
                </a:lnTo>
                <a:lnTo>
                  <a:pt x="3233" y="1127"/>
                </a:lnTo>
                <a:lnTo>
                  <a:pt x="3260" y="1087"/>
                </a:lnTo>
                <a:lnTo>
                  <a:pt x="3291" y="1053"/>
                </a:lnTo>
                <a:lnTo>
                  <a:pt x="3325" y="1027"/>
                </a:lnTo>
                <a:lnTo>
                  <a:pt x="3362" y="1004"/>
                </a:lnTo>
                <a:lnTo>
                  <a:pt x="3405" y="985"/>
                </a:lnTo>
                <a:lnTo>
                  <a:pt x="3451" y="969"/>
                </a:lnTo>
                <a:lnTo>
                  <a:pt x="3504" y="955"/>
                </a:lnTo>
                <a:close/>
                <a:moveTo>
                  <a:pt x="2253" y="0"/>
                </a:moveTo>
                <a:lnTo>
                  <a:pt x="2318" y="2"/>
                </a:lnTo>
                <a:lnTo>
                  <a:pt x="2378" y="9"/>
                </a:lnTo>
                <a:lnTo>
                  <a:pt x="2433" y="22"/>
                </a:lnTo>
                <a:lnTo>
                  <a:pt x="2482" y="38"/>
                </a:lnTo>
                <a:lnTo>
                  <a:pt x="2529" y="58"/>
                </a:lnTo>
                <a:lnTo>
                  <a:pt x="2571" y="80"/>
                </a:lnTo>
                <a:lnTo>
                  <a:pt x="2613" y="102"/>
                </a:lnTo>
                <a:lnTo>
                  <a:pt x="2653" y="127"/>
                </a:lnTo>
                <a:lnTo>
                  <a:pt x="2693" y="151"/>
                </a:lnTo>
                <a:lnTo>
                  <a:pt x="2735" y="175"/>
                </a:lnTo>
                <a:lnTo>
                  <a:pt x="2776" y="196"/>
                </a:lnTo>
                <a:lnTo>
                  <a:pt x="2822" y="216"/>
                </a:lnTo>
                <a:lnTo>
                  <a:pt x="2871" y="233"/>
                </a:lnTo>
                <a:lnTo>
                  <a:pt x="2924" y="247"/>
                </a:lnTo>
                <a:lnTo>
                  <a:pt x="2982" y="255"/>
                </a:lnTo>
                <a:lnTo>
                  <a:pt x="3042" y="253"/>
                </a:lnTo>
                <a:lnTo>
                  <a:pt x="3100" y="245"/>
                </a:lnTo>
                <a:lnTo>
                  <a:pt x="3158" y="233"/>
                </a:lnTo>
                <a:lnTo>
                  <a:pt x="3215" y="218"/>
                </a:lnTo>
                <a:lnTo>
                  <a:pt x="3267" y="204"/>
                </a:lnTo>
                <a:lnTo>
                  <a:pt x="3316" y="191"/>
                </a:lnTo>
                <a:lnTo>
                  <a:pt x="3393" y="175"/>
                </a:lnTo>
                <a:lnTo>
                  <a:pt x="3473" y="162"/>
                </a:lnTo>
                <a:lnTo>
                  <a:pt x="3556" y="155"/>
                </a:lnTo>
                <a:lnTo>
                  <a:pt x="3642" y="153"/>
                </a:lnTo>
                <a:lnTo>
                  <a:pt x="3727" y="156"/>
                </a:lnTo>
                <a:lnTo>
                  <a:pt x="3809" y="164"/>
                </a:lnTo>
                <a:lnTo>
                  <a:pt x="3887" y="176"/>
                </a:lnTo>
                <a:lnTo>
                  <a:pt x="3960" y="195"/>
                </a:lnTo>
                <a:lnTo>
                  <a:pt x="4022" y="216"/>
                </a:lnTo>
                <a:lnTo>
                  <a:pt x="4082" y="240"/>
                </a:lnTo>
                <a:lnTo>
                  <a:pt x="4138" y="269"/>
                </a:lnTo>
                <a:lnTo>
                  <a:pt x="4193" y="300"/>
                </a:lnTo>
                <a:lnTo>
                  <a:pt x="4244" y="335"/>
                </a:lnTo>
                <a:lnTo>
                  <a:pt x="4289" y="375"/>
                </a:lnTo>
                <a:lnTo>
                  <a:pt x="4329" y="418"/>
                </a:lnTo>
                <a:lnTo>
                  <a:pt x="4364" y="467"/>
                </a:lnTo>
                <a:lnTo>
                  <a:pt x="4398" y="533"/>
                </a:lnTo>
                <a:lnTo>
                  <a:pt x="4420" y="602"/>
                </a:lnTo>
                <a:lnTo>
                  <a:pt x="4433" y="671"/>
                </a:lnTo>
                <a:lnTo>
                  <a:pt x="4436" y="742"/>
                </a:lnTo>
                <a:lnTo>
                  <a:pt x="4431" y="813"/>
                </a:lnTo>
                <a:lnTo>
                  <a:pt x="4418" y="884"/>
                </a:lnTo>
                <a:lnTo>
                  <a:pt x="4398" y="955"/>
                </a:lnTo>
                <a:lnTo>
                  <a:pt x="4371" y="1024"/>
                </a:lnTo>
                <a:lnTo>
                  <a:pt x="4340" y="1091"/>
                </a:lnTo>
                <a:lnTo>
                  <a:pt x="4304" y="1158"/>
                </a:lnTo>
                <a:lnTo>
                  <a:pt x="4265" y="1222"/>
                </a:lnTo>
                <a:lnTo>
                  <a:pt x="4222" y="1284"/>
                </a:lnTo>
                <a:lnTo>
                  <a:pt x="4178" y="1342"/>
                </a:lnTo>
                <a:lnTo>
                  <a:pt x="4133" y="1396"/>
                </a:lnTo>
                <a:lnTo>
                  <a:pt x="4087" y="1445"/>
                </a:lnTo>
                <a:lnTo>
                  <a:pt x="4042" y="1491"/>
                </a:lnTo>
                <a:lnTo>
                  <a:pt x="3996" y="1531"/>
                </a:lnTo>
                <a:lnTo>
                  <a:pt x="3955" y="1565"/>
                </a:lnTo>
                <a:lnTo>
                  <a:pt x="3916" y="1595"/>
                </a:lnTo>
                <a:lnTo>
                  <a:pt x="3904" y="1595"/>
                </a:lnTo>
                <a:lnTo>
                  <a:pt x="3904" y="1591"/>
                </a:lnTo>
                <a:lnTo>
                  <a:pt x="3924" y="1531"/>
                </a:lnTo>
                <a:lnTo>
                  <a:pt x="3936" y="1467"/>
                </a:lnTo>
                <a:lnTo>
                  <a:pt x="3944" y="1400"/>
                </a:lnTo>
                <a:lnTo>
                  <a:pt x="3944" y="1333"/>
                </a:lnTo>
                <a:lnTo>
                  <a:pt x="3940" y="1265"/>
                </a:lnTo>
                <a:lnTo>
                  <a:pt x="3933" y="1200"/>
                </a:lnTo>
                <a:lnTo>
                  <a:pt x="3918" y="1138"/>
                </a:lnTo>
                <a:lnTo>
                  <a:pt x="3902" y="1080"/>
                </a:lnTo>
                <a:lnTo>
                  <a:pt x="3880" y="1027"/>
                </a:lnTo>
                <a:lnTo>
                  <a:pt x="3880" y="1024"/>
                </a:lnTo>
                <a:lnTo>
                  <a:pt x="3916" y="1025"/>
                </a:lnTo>
                <a:lnTo>
                  <a:pt x="3955" y="1027"/>
                </a:lnTo>
                <a:lnTo>
                  <a:pt x="3993" y="1027"/>
                </a:lnTo>
                <a:lnTo>
                  <a:pt x="4033" y="1025"/>
                </a:lnTo>
                <a:lnTo>
                  <a:pt x="4071" y="1022"/>
                </a:lnTo>
                <a:lnTo>
                  <a:pt x="4107" y="1016"/>
                </a:lnTo>
                <a:lnTo>
                  <a:pt x="4140" y="1005"/>
                </a:lnTo>
                <a:lnTo>
                  <a:pt x="4171" y="993"/>
                </a:lnTo>
                <a:lnTo>
                  <a:pt x="4195" y="976"/>
                </a:lnTo>
                <a:lnTo>
                  <a:pt x="4213" y="955"/>
                </a:lnTo>
                <a:lnTo>
                  <a:pt x="4236" y="831"/>
                </a:lnTo>
                <a:lnTo>
                  <a:pt x="4242" y="775"/>
                </a:lnTo>
                <a:lnTo>
                  <a:pt x="4240" y="724"/>
                </a:lnTo>
                <a:lnTo>
                  <a:pt x="4231" y="676"/>
                </a:lnTo>
                <a:lnTo>
                  <a:pt x="4215" y="635"/>
                </a:lnTo>
                <a:lnTo>
                  <a:pt x="4193" y="596"/>
                </a:lnTo>
                <a:lnTo>
                  <a:pt x="4167" y="562"/>
                </a:lnTo>
                <a:lnTo>
                  <a:pt x="4136" y="533"/>
                </a:lnTo>
                <a:lnTo>
                  <a:pt x="4102" y="505"/>
                </a:lnTo>
                <a:lnTo>
                  <a:pt x="4065" y="484"/>
                </a:lnTo>
                <a:lnTo>
                  <a:pt x="4027" y="465"/>
                </a:lnTo>
                <a:lnTo>
                  <a:pt x="3987" y="451"/>
                </a:lnTo>
                <a:lnTo>
                  <a:pt x="3938" y="438"/>
                </a:lnTo>
                <a:lnTo>
                  <a:pt x="3884" y="427"/>
                </a:lnTo>
                <a:lnTo>
                  <a:pt x="3824" y="422"/>
                </a:lnTo>
                <a:lnTo>
                  <a:pt x="3762" y="418"/>
                </a:lnTo>
                <a:lnTo>
                  <a:pt x="3700" y="418"/>
                </a:lnTo>
                <a:lnTo>
                  <a:pt x="3640" y="424"/>
                </a:lnTo>
                <a:lnTo>
                  <a:pt x="3584" y="431"/>
                </a:lnTo>
                <a:lnTo>
                  <a:pt x="3500" y="449"/>
                </a:lnTo>
                <a:lnTo>
                  <a:pt x="3424" y="467"/>
                </a:lnTo>
                <a:lnTo>
                  <a:pt x="3351" y="491"/>
                </a:lnTo>
                <a:lnTo>
                  <a:pt x="3284" y="516"/>
                </a:lnTo>
                <a:lnTo>
                  <a:pt x="3222" y="547"/>
                </a:lnTo>
                <a:lnTo>
                  <a:pt x="3165" y="582"/>
                </a:lnTo>
                <a:lnTo>
                  <a:pt x="3113" y="622"/>
                </a:lnTo>
                <a:lnTo>
                  <a:pt x="3067" y="669"/>
                </a:lnTo>
                <a:lnTo>
                  <a:pt x="3025" y="720"/>
                </a:lnTo>
                <a:lnTo>
                  <a:pt x="2989" y="780"/>
                </a:lnTo>
                <a:lnTo>
                  <a:pt x="2958" y="845"/>
                </a:lnTo>
                <a:lnTo>
                  <a:pt x="2933" y="918"/>
                </a:lnTo>
                <a:lnTo>
                  <a:pt x="2913" y="993"/>
                </a:lnTo>
                <a:lnTo>
                  <a:pt x="2900" y="1069"/>
                </a:lnTo>
                <a:lnTo>
                  <a:pt x="2889" y="1151"/>
                </a:lnTo>
                <a:lnTo>
                  <a:pt x="2882" y="1231"/>
                </a:lnTo>
                <a:lnTo>
                  <a:pt x="2875" y="1315"/>
                </a:lnTo>
                <a:lnTo>
                  <a:pt x="2865" y="1396"/>
                </a:lnTo>
                <a:lnTo>
                  <a:pt x="2856" y="1476"/>
                </a:lnTo>
                <a:lnTo>
                  <a:pt x="2844" y="1555"/>
                </a:lnTo>
                <a:lnTo>
                  <a:pt x="2827" y="1629"/>
                </a:lnTo>
                <a:lnTo>
                  <a:pt x="2804" y="1698"/>
                </a:lnTo>
                <a:lnTo>
                  <a:pt x="2773" y="1775"/>
                </a:lnTo>
                <a:lnTo>
                  <a:pt x="2738" y="1847"/>
                </a:lnTo>
                <a:lnTo>
                  <a:pt x="2702" y="1918"/>
                </a:lnTo>
                <a:lnTo>
                  <a:pt x="2664" y="1987"/>
                </a:lnTo>
                <a:lnTo>
                  <a:pt x="2625" y="2056"/>
                </a:lnTo>
                <a:lnTo>
                  <a:pt x="2587" y="2124"/>
                </a:lnTo>
                <a:lnTo>
                  <a:pt x="2549" y="2193"/>
                </a:lnTo>
                <a:lnTo>
                  <a:pt x="2513" y="2264"/>
                </a:lnTo>
                <a:lnTo>
                  <a:pt x="2476" y="2335"/>
                </a:lnTo>
                <a:lnTo>
                  <a:pt x="2444" y="2409"/>
                </a:lnTo>
                <a:lnTo>
                  <a:pt x="2415" y="2485"/>
                </a:lnTo>
                <a:lnTo>
                  <a:pt x="2387" y="2565"/>
                </a:lnTo>
                <a:lnTo>
                  <a:pt x="2365" y="2649"/>
                </a:lnTo>
                <a:lnTo>
                  <a:pt x="2347" y="2738"/>
                </a:lnTo>
                <a:lnTo>
                  <a:pt x="2336" y="2833"/>
                </a:lnTo>
                <a:lnTo>
                  <a:pt x="2331" y="2933"/>
                </a:lnTo>
                <a:lnTo>
                  <a:pt x="2333" y="3038"/>
                </a:lnTo>
                <a:lnTo>
                  <a:pt x="2324" y="3056"/>
                </a:lnTo>
                <a:lnTo>
                  <a:pt x="2316" y="3071"/>
                </a:lnTo>
                <a:lnTo>
                  <a:pt x="2309" y="3084"/>
                </a:lnTo>
                <a:lnTo>
                  <a:pt x="2300" y="3095"/>
                </a:lnTo>
                <a:lnTo>
                  <a:pt x="2287" y="3104"/>
                </a:lnTo>
                <a:lnTo>
                  <a:pt x="2269" y="3109"/>
                </a:lnTo>
                <a:lnTo>
                  <a:pt x="2244" y="3111"/>
                </a:lnTo>
                <a:lnTo>
                  <a:pt x="2218" y="3109"/>
                </a:lnTo>
                <a:lnTo>
                  <a:pt x="2198" y="3104"/>
                </a:lnTo>
                <a:lnTo>
                  <a:pt x="2184" y="3096"/>
                </a:lnTo>
                <a:lnTo>
                  <a:pt x="2173" y="3085"/>
                </a:lnTo>
                <a:lnTo>
                  <a:pt x="2165" y="3073"/>
                </a:lnTo>
                <a:lnTo>
                  <a:pt x="2160" y="3060"/>
                </a:lnTo>
                <a:lnTo>
                  <a:pt x="2156" y="3047"/>
                </a:lnTo>
                <a:lnTo>
                  <a:pt x="2155" y="2942"/>
                </a:lnTo>
                <a:lnTo>
                  <a:pt x="2147" y="2844"/>
                </a:lnTo>
                <a:lnTo>
                  <a:pt x="2133" y="2749"/>
                </a:lnTo>
                <a:lnTo>
                  <a:pt x="2115" y="2662"/>
                </a:lnTo>
                <a:lnTo>
                  <a:pt x="2089" y="2578"/>
                </a:lnTo>
                <a:lnTo>
                  <a:pt x="2062" y="2498"/>
                </a:lnTo>
                <a:lnTo>
                  <a:pt x="2029" y="2424"/>
                </a:lnTo>
                <a:lnTo>
                  <a:pt x="1995" y="2349"/>
                </a:lnTo>
                <a:lnTo>
                  <a:pt x="1956" y="2278"/>
                </a:lnTo>
                <a:lnTo>
                  <a:pt x="1918" y="2209"/>
                </a:lnTo>
                <a:lnTo>
                  <a:pt x="1878" y="2142"/>
                </a:lnTo>
                <a:lnTo>
                  <a:pt x="1838" y="2073"/>
                </a:lnTo>
                <a:lnTo>
                  <a:pt x="1798" y="2005"/>
                </a:lnTo>
                <a:lnTo>
                  <a:pt x="1760" y="1936"/>
                </a:lnTo>
                <a:lnTo>
                  <a:pt x="1724" y="1865"/>
                </a:lnTo>
                <a:lnTo>
                  <a:pt x="1687" y="1795"/>
                </a:lnTo>
                <a:lnTo>
                  <a:pt x="1656" y="1720"/>
                </a:lnTo>
                <a:lnTo>
                  <a:pt x="1633" y="1653"/>
                </a:lnTo>
                <a:lnTo>
                  <a:pt x="1615" y="1584"/>
                </a:lnTo>
                <a:lnTo>
                  <a:pt x="1600" y="1507"/>
                </a:lnTo>
                <a:lnTo>
                  <a:pt x="1587" y="1429"/>
                </a:lnTo>
                <a:lnTo>
                  <a:pt x="1575" y="1349"/>
                </a:lnTo>
                <a:lnTo>
                  <a:pt x="1565" y="1267"/>
                </a:lnTo>
                <a:lnTo>
                  <a:pt x="1555" y="1185"/>
                </a:lnTo>
                <a:lnTo>
                  <a:pt x="1542" y="1105"/>
                </a:lnTo>
                <a:lnTo>
                  <a:pt x="1529" y="1025"/>
                </a:lnTo>
                <a:lnTo>
                  <a:pt x="1515" y="949"/>
                </a:lnTo>
                <a:lnTo>
                  <a:pt x="1495" y="876"/>
                </a:lnTo>
                <a:lnTo>
                  <a:pt x="1471" y="809"/>
                </a:lnTo>
                <a:lnTo>
                  <a:pt x="1442" y="745"/>
                </a:lnTo>
                <a:lnTo>
                  <a:pt x="1407" y="691"/>
                </a:lnTo>
                <a:lnTo>
                  <a:pt x="1369" y="644"/>
                </a:lnTo>
                <a:lnTo>
                  <a:pt x="1324" y="602"/>
                </a:lnTo>
                <a:lnTo>
                  <a:pt x="1273" y="562"/>
                </a:lnTo>
                <a:lnTo>
                  <a:pt x="1216" y="529"/>
                </a:lnTo>
                <a:lnTo>
                  <a:pt x="1156" y="500"/>
                </a:lnTo>
                <a:lnTo>
                  <a:pt x="1093" y="475"/>
                </a:lnTo>
                <a:lnTo>
                  <a:pt x="1025" y="453"/>
                </a:lnTo>
                <a:lnTo>
                  <a:pt x="956" y="435"/>
                </a:lnTo>
                <a:lnTo>
                  <a:pt x="800" y="424"/>
                </a:lnTo>
                <a:lnTo>
                  <a:pt x="749" y="418"/>
                </a:lnTo>
                <a:lnTo>
                  <a:pt x="695" y="418"/>
                </a:lnTo>
                <a:lnTo>
                  <a:pt x="640" y="424"/>
                </a:lnTo>
                <a:lnTo>
                  <a:pt x="585" y="433"/>
                </a:lnTo>
                <a:lnTo>
                  <a:pt x="536" y="444"/>
                </a:lnTo>
                <a:lnTo>
                  <a:pt x="493" y="455"/>
                </a:lnTo>
                <a:lnTo>
                  <a:pt x="447" y="471"/>
                </a:lnTo>
                <a:lnTo>
                  <a:pt x="402" y="489"/>
                </a:lnTo>
                <a:lnTo>
                  <a:pt x="360" y="509"/>
                </a:lnTo>
                <a:lnTo>
                  <a:pt x="320" y="535"/>
                </a:lnTo>
                <a:lnTo>
                  <a:pt x="284" y="562"/>
                </a:lnTo>
                <a:lnTo>
                  <a:pt x="251" y="595"/>
                </a:lnTo>
                <a:lnTo>
                  <a:pt x="224" y="631"/>
                </a:lnTo>
                <a:lnTo>
                  <a:pt x="204" y="671"/>
                </a:lnTo>
                <a:lnTo>
                  <a:pt x="191" y="715"/>
                </a:lnTo>
                <a:lnTo>
                  <a:pt x="187" y="760"/>
                </a:lnTo>
                <a:lnTo>
                  <a:pt x="191" y="805"/>
                </a:lnTo>
                <a:lnTo>
                  <a:pt x="202" y="849"/>
                </a:lnTo>
                <a:lnTo>
                  <a:pt x="216" y="893"/>
                </a:lnTo>
                <a:lnTo>
                  <a:pt x="236" y="931"/>
                </a:lnTo>
                <a:lnTo>
                  <a:pt x="260" y="965"/>
                </a:lnTo>
                <a:lnTo>
                  <a:pt x="285" y="996"/>
                </a:lnTo>
                <a:lnTo>
                  <a:pt x="313" y="1020"/>
                </a:lnTo>
                <a:lnTo>
                  <a:pt x="340" y="1035"/>
                </a:lnTo>
                <a:lnTo>
                  <a:pt x="378" y="1045"/>
                </a:lnTo>
                <a:lnTo>
                  <a:pt x="415" y="1047"/>
                </a:lnTo>
                <a:lnTo>
                  <a:pt x="451" y="1044"/>
                </a:lnTo>
                <a:lnTo>
                  <a:pt x="487" y="1036"/>
                </a:lnTo>
                <a:lnTo>
                  <a:pt x="522" y="1027"/>
                </a:lnTo>
                <a:lnTo>
                  <a:pt x="555" y="1018"/>
                </a:lnTo>
                <a:lnTo>
                  <a:pt x="587" y="1011"/>
                </a:lnTo>
                <a:lnTo>
                  <a:pt x="527" y="1147"/>
                </a:lnTo>
                <a:lnTo>
                  <a:pt x="513" y="1213"/>
                </a:lnTo>
                <a:lnTo>
                  <a:pt x="505" y="1280"/>
                </a:lnTo>
                <a:lnTo>
                  <a:pt x="505" y="1349"/>
                </a:lnTo>
                <a:lnTo>
                  <a:pt x="511" y="1416"/>
                </a:lnTo>
                <a:lnTo>
                  <a:pt x="520" y="1484"/>
                </a:lnTo>
                <a:lnTo>
                  <a:pt x="533" y="1547"/>
                </a:lnTo>
                <a:lnTo>
                  <a:pt x="547" y="1607"/>
                </a:lnTo>
                <a:lnTo>
                  <a:pt x="482" y="1560"/>
                </a:lnTo>
                <a:lnTo>
                  <a:pt x="420" y="1507"/>
                </a:lnTo>
                <a:lnTo>
                  <a:pt x="360" y="1451"/>
                </a:lnTo>
                <a:lnTo>
                  <a:pt x="305" y="1391"/>
                </a:lnTo>
                <a:lnTo>
                  <a:pt x="253" y="1327"/>
                </a:lnTo>
                <a:lnTo>
                  <a:pt x="204" y="1264"/>
                </a:lnTo>
                <a:lnTo>
                  <a:pt x="165" y="1209"/>
                </a:lnTo>
                <a:lnTo>
                  <a:pt x="129" y="1155"/>
                </a:lnTo>
                <a:lnTo>
                  <a:pt x="96" y="1095"/>
                </a:lnTo>
                <a:lnTo>
                  <a:pt x="65" y="1033"/>
                </a:lnTo>
                <a:lnTo>
                  <a:pt x="40" y="967"/>
                </a:lnTo>
                <a:lnTo>
                  <a:pt x="16" y="889"/>
                </a:lnTo>
                <a:lnTo>
                  <a:pt x="4" y="813"/>
                </a:lnTo>
                <a:lnTo>
                  <a:pt x="0" y="742"/>
                </a:lnTo>
                <a:lnTo>
                  <a:pt x="5" y="675"/>
                </a:lnTo>
                <a:lnTo>
                  <a:pt x="18" y="609"/>
                </a:lnTo>
                <a:lnTo>
                  <a:pt x="40" y="549"/>
                </a:lnTo>
                <a:lnTo>
                  <a:pt x="69" y="493"/>
                </a:lnTo>
                <a:lnTo>
                  <a:pt x="105" y="440"/>
                </a:lnTo>
                <a:lnTo>
                  <a:pt x="147" y="393"/>
                </a:lnTo>
                <a:lnTo>
                  <a:pt x="195" y="347"/>
                </a:lnTo>
                <a:lnTo>
                  <a:pt x="249" y="307"/>
                </a:lnTo>
                <a:lnTo>
                  <a:pt x="307" y="273"/>
                </a:lnTo>
                <a:lnTo>
                  <a:pt x="371" y="240"/>
                </a:lnTo>
                <a:lnTo>
                  <a:pt x="436" y="213"/>
                </a:lnTo>
                <a:lnTo>
                  <a:pt x="507" y="191"/>
                </a:lnTo>
                <a:lnTo>
                  <a:pt x="580" y="173"/>
                </a:lnTo>
                <a:lnTo>
                  <a:pt x="656" y="158"/>
                </a:lnTo>
                <a:lnTo>
                  <a:pt x="735" y="151"/>
                </a:lnTo>
                <a:lnTo>
                  <a:pt x="815" y="145"/>
                </a:lnTo>
                <a:lnTo>
                  <a:pt x="895" y="147"/>
                </a:lnTo>
                <a:lnTo>
                  <a:pt x="975" y="153"/>
                </a:lnTo>
                <a:lnTo>
                  <a:pt x="1056" y="164"/>
                </a:lnTo>
                <a:lnTo>
                  <a:pt x="1236" y="187"/>
                </a:lnTo>
                <a:lnTo>
                  <a:pt x="1282" y="200"/>
                </a:lnTo>
                <a:lnTo>
                  <a:pt x="1333" y="215"/>
                </a:lnTo>
                <a:lnTo>
                  <a:pt x="1385" y="231"/>
                </a:lnTo>
                <a:lnTo>
                  <a:pt x="1444" y="244"/>
                </a:lnTo>
                <a:lnTo>
                  <a:pt x="1502" y="253"/>
                </a:lnTo>
                <a:lnTo>
                  <a:pt x="1562" y="255"/>
                </a:lnTo>
                <a:lnTo>
                  <a:pt x="1624" y="247"/>
                </a:lnTo>
                <a:lnTo>
                  <a:pt x="1669" y="235"/>
                </a:lnTo>
                <a:lnTo>
                  <a:pt x="1709" y="220"/>
                </a:lnTo>
                <a:lnTo>
                  <a:pt x="1745" y="202"/>
                </a:lnTo>
                <a:lnTo>
                  <a:pt x="1780" y="182"/>
                </a:lnTo>
                <a:lnTo>
                  <a:pt x="1813" y="160"/>
                </a:lnTo>
                <a:lnTo>
                  <a:pt x="1844" y="136"/>
                </a:lnTo>
                <a:lnTo>
                  <a:pt x="1876" y="115"/>
                </a:lnTo>
                <a:lnTo>
                  <a:pt x="1909" y="93"/>
                </a:lnTo>
                <a:lnTo>
                  <a:pt x="1944" y="71"/>
                </a:lnTo>
                <a:lnTo>
                  <a:pt x="1982" y="51"/>
                </a:lnTo>
                <a:lnTo>
                  <a:pt x="2025" y="35"/>
                </a:lnTo>
                <a:lnTo>
                  <a:pt x="2073" y="20"/>
                </a:lnTo>
                <a:lnTo>
                  <a:pt x="2125" y="9"/>
                </a:lnTo>
                <a:lnTo>
                  <a:pt x="2185" y="2"/>
                </a:lnTo>
                <a:lnTo>
                  <a:pt x="2253" y="0"/>
                </a:lnTo>
                <a:close/>
              </a:path>
            </a:pathLst>
          </a:custGeom>
          <a:solidFill>
            <a:srgbClr val="FE8B4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19033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 Placeholder 1"/>
          <p:cNvSpPr txBox="1">
            <a:spLocks/>
          </p:cNvSpPr>
          <p:nvPr/>
        </p:nvSpPr>
        <p:spPr>
          <a:xfrm>
            <a:off x="395536" y="123478"/>
            <a:ext cx="6984776" cy="5760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Infographic Style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65" name="Text Placeholder 2"/>
          <p:cNvSpPr txBox="1">
            <a:spLocks/>
          </p:cNvSpPr>
          <p:nvPr/>
        </p:nvSpPr>
        <p:spPr>
          <a:xfrm>
            <a:off x="395536" y="699542"/>
            <a:ext cx="6984776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Insert the title of your subtitle Here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66" name="AutoShape 92"/>
          <p:cNvSpPr>
            <a:spLocks noChangeAspect="1" noChangeArrowheads="1"/>
          </p:cNvSpPr>
          <p:nvPr/>
        </p:nvSpPr>
        <p:spPr bwMode="auto">
          <a:xfrm rot="16200000" flipH="1">
            <a:off x="2175159" y="3012765"/>
            <a:ext cx="1260000" cy="1260000"/>
          </a:xfrm>
          <a:prstGeom prst="ellipse">
            <a:avLst/>
          </a:prstGeom>
          <a:solidFill>
            <a:srgbClr val="3F3F3F"/>
          </a:solidFill>
          <a:ln w="9525" cap="flat" cmpd="sng" algn="ctr">
            <a:noFill/>
            <a:prstDash val="solid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itchFamily="34" charset="0"/>
              <a:ea typeface="Arial Unicode MS"/>
            </a:endParaRPr>
          </a:p>
        </p:txBody>
      </p:sp>
      <p:sp>
        <p:nvSpPr>
          <p:cNvPr id="67" name="AutoShape 92"/>
          <p:cNvSpPr>
            <a:spLocks noChangeAspect="1" noChangeArrowheads="1"/>
          </p:cNvSpPr>
          <p:nvPr/>
        </p:nvSpPr>
        <p:spPr bwMode="auto">
          <a:xfrm rot="16200000" flipH="1">
            <a:off x="4240216" y="2317387"/>
            <a:ext cx="900000" cy="900000"/>
          </a:xfrm>
          <a:prstGeom prst="ellipse">
            <a:avLst/>
          </a:prstGeom>
          <a:solidFill>
            <a:srgbClr val="EB494B"/>
          </a:solidFill>
          <a:ln w="9525" cap="flat" cmpd="sng" algn="ctr">
            <a:noFill/>
            <a:prstDash val="solid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itchFamily="34" charset="0"/>
              <a:ea typeface="Arial Unicode MS"/>
            </a:endParaRPr>
          </a:p>
        </p:txBody>
      </p:sp>
      <p:sp>
        <p:nvSpPr>
          <p:cNvPr id="68" name="AutoShape 92"/>
          <p:cNvSpPr>
            <a:spLocks noChangeAspect="1" noChangeArrowheads="1"/>
          </p:cNvSpPr>
          <p:nvPr/>
        </p:nvSpPr>
        <p:spPr bwMode="auto">
          <a:xfrm rot="16200000" flipH="1">
            <a:off x="5951015" y="3173344"/>
            <a:ext cx="900000" cy="900000"/>
          </a:xfrm>
          <a:prstGeom prst="ellipse">
            <a:avLst/>
          </a:prstGeom>
          <a:solidFill>
            <a:srgbClr val="3F3F3F"/>
          </a:solidFill>
          <a:ln w="9525" cap="flat" cmpd="sng" algn="ctr">
            <a:noFill/>
            <a:prstDash val="solid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itchFamily="34" charset="0"/>
              <a:ea typeface="Arial Unicode MS"/>
            </a:endParaRPr>
          </a:p>
        </p:txBody>
      </p:sp>
      <p:sp>
        <p:nvSpPr>
          <p:cNvPr id="69" name="AutoShape 92"/>
          <p:cNvSpPr>
            <a:spLocks noChangeAspect="1" noChangeArrowheads="1"/>
          </p:cNvSpPr>
          <p:nvPr/>
        </p:nvSpPr>
        <p:spPr bwMode="auto">
          <a:xfrm rot="16200000" flipH="1">
            <a:off x="7658943" y="1777817"/>
            <a:ext cx="1260000" cy="1260000"/>
          </a:xfrm>
          <a:prstGeom prst="ellipse">
            <a:avLst/>
          </a:prstGeom>
          <a:solidFill>
            <a:srgbClr val="EB494B"/>
          </a:solidFill>
          <a:ln w="9525" cap="flat" cmpd="sng" algn="ctr">
            <a:noFill/>
            <a:prstDash val="solid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itchFamily="34" charset="0"/>
              <a:ea typeface="Arial Unicode MS"/>
            </a:endParaRPr>
          </a:p>
        </p:txBody>
      </p:sp>
      <p:cxnSp>
        <p:nvCxnSpPr>
          <p:cNvPr id="70" name="Straight Connector 10"/>
          <p:cNvCxnSpPr>
            <a:stCxn id="66" idx="3"/>
            <a:endCxn id="67" idx="0"/>
          </p:cNvCxnSpPr>
          <p:nvPr/>
        </p:nvCxnSpPr>
        <p:spPr>
          <a:xfrm flipV="1">
            <a:off x="3250636" y="2767387"/>
            <a:ext cx="989580" cy="429901"/>
          </a:xfrm>
          <a:prstGeom prst="line">
            <a:avLst/>
          </a:prstGeom>
          <a:noFill/>
          <a:ln w="254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</p:cxnSp>
      <p:cxnSp>
        <p:nvCxnSpPr>
          <p:cNvPr id="71" name="Straight Connector 13"/>
          <p:cNvCxnSpPr>
            <a:endCxn id="68" idx="0"/>
          </p:cNvCxnSpPr>
          <p:nvPr/>
        </p:nvCxnSpPr>
        <p:spPr>
          <a:xfrm>
            <a:off x="5143087" y="2767387"/>
            <a:ext cx="807928" cy="855957"/>
          </a:xfrm>
          <a:prstGeom prst="line">
            <a:avLst/>
          </a:prstGeom>
          <a:noFill/>
          <a:ln w="254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</p:cxnSp>
      <p:cxnSp>
        <p:nvCxnSpPr>
          <p:cNvPr id="72" name="Straight Connector 18"/>
          <p:cNvCxnSpPr>
            <a:stCxn id="68" idx="4"/>
            <a:endCxn id="69" idx="7"/>
          </p:cNvCxnSpPr>
          <p:nvPr/>
        </p:nvCxnSpPr>
        <p:spPr>
          <a:xfrm flipV="1">
            <a:off x="6851015" y="2853294"/>
            <a:ext cx="992451" cy="770050"/>
          </a:xfrm>
          <a:prstGeom prst="line">
            <a:avLst/>
          </a:prstGeom>
          <a:noFill/>
          <a:ln w="254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</p:cxnSp>
      <p:sp>
        <p:nvSpPr>
          <p:cNvPr id="73" name="Oval 21"/>
          <p:cNvSpPr>
            <a:spLocks noChangeAspect="1"/>
          </p:cNvSpPr>
          <p:nvPr/>
        </p:nvSpPr>
        <p:spPr>
          <a:xfrm>
            <a:off x="8061465" y="2188348"/>
            <a:ext cx="454956" cy="45875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74" name="Rectangle 9"/>
          <p:cNvSpPr/>
          <p:nvPr/>
        </p:nvSpPr>
        <p:spPr>
          <a:xfrm>
            <a:off x="4559358" y="2647104"/>
            <a:ext cx="267456" cy="25036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75" name="Rounded Rectangle 27"/>
          <p:cNvSpPr/>
          <p:nvPr/>
        </p:nvSpPr>
        <p:spPr>
          <a:xfrm>
            <a:off x="6283056" y="3528474"/>
            <a:ext cx="297581" cy="22858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76" name="Rounded Rectangle 7"/>
          <p:cNvSpPr/>
          <p:nvPr/>
        </p:nvSpPr>
        <p:spPr>
          <a:xfrm>
            <a:off x="2587684" y="3435665"/>
            <a:ext cx="434949" cy="375356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77" name="Group 26"/>
          <p:cNvGrpSpPr/>
          <p:nvPr/>
        </p:nvGrpSpPr>
        <p:grpSpPr>
          <a:xfrm>
            <a:off x="1521180" y="4359133"/>
            <a:ext cx="2567956" cy="672695"/>
            <a:chOff x="720000" y="1114639"/>
            <a:chExt cx="3059912" cy="672695"/>
          </a:xfrm>
        </p:grpSpPr>
        <p:sp>
          <p:nvSpPr>
            <p:cNvPr id="78" name="TextBox 27"/>
            <p:cNvSpPr txBox="1"/>
            <p:nvPr/>
          </p:nvSpPr>
          <p:spPr>
            <a:xfrm>
              <a:off x="720000" y="1325669"/>
              <a:ext cx="305991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latinLnBrk="1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      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79" name="TextBox 28"/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latinLnBrk="1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80" name="Group 29"/>
          <p:cNvGrpSpPr/>
          <p:nvPr/>
        </p:nvGrpSpPr>
        <p:grpSpPr>
          <a:xfrm>
            <a:off x="5147868" y="4167732"/>
            <a:ext cx="2567956" cy="672695"/>
            <a:chOff x="720000" y="1114639"/>
            <a:chExt cx="3059912" cy="672695"/>
          </a:xfrm>
        </p:grpSpPr>
        <p:sp>
          <p:nvSpPr>
            <p:cNvPr id="81" name="TextBox 30"/>
            <p:cNvSpPr txBox="1"/>
            <p:nvPr/>
          </p:nvSpPr>
          <p:spPr>
            <a:xfrm>
              <a:off x="720000" y="1325669"/>
              <a:ext cx="305991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latinLnBrk="1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      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82" name="TextBox 31"/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latinLnBrk="1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83" name="Group 32"/>
          <p:cNvGrpSpPr/>
          <p:nvPr/>
        </p:nvGrpSpPr>
        <p:grpSpPr>
          <a:xfrm>
            <a:off x="2888348" y="1260169"/>
            <a:ext cx="2683006" cy="703697"/>
            <a:chOff x="1344700" y="1130612"/>
            <a:chExt cx="3197003" cy="703697"/>
          </a:xfrm>
        </p:grpSpPr>
        <p:sp>
          <p:nvSpPr>
            <p:cNvPr id="84" name="TextBox 33"/>
            <p:cNvSpPr txBox="1"/>
            <p:nvPr/>
          </p:nvSpPr>
          <p:spPr>
            <a:xfrm>
              <a:off x="1481793" y="1372644"/>
              <a:ext cx="305991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latinLnBrk="1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      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85" name="TextBox 34"/>
            <p:cNvSpPr txBox="1"/>
            <p:nvPr/>
          </p:nvSpPr>
          <p:spPr>
            <a:xfrm>
              <a:off x="1344700" y="1130612"/>
              <a:ext cx="30599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latinLnBrk="1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86" name="Group 35"/>
          <p:cNvGrpSpPr/>
          <p:nvPr/>
        </p:nvGrpSpPr>
        <p:grpSpPr>
          <a:xfrm>
            <a:off x="7004965" y="3099317"/>
            <a:ext cx="2567956" cy="672695"/>
            <a:chOff x="720000" y="1114639"/>
            <a:chExt cx="3059912" cy="672695"/>
          </a:xfrm>
        </p:grpSpPr>
        <p:sp>
          <p:nvSpPr>
            <p:cNvPr id="87" name="TextBox 36"/>
            <p:cNvSpPr txBox="1"/>
            <p:nvPr/>
          </p:nvSpPr>
          <p:spPr>
            <a:xfrm>
              <a:off x="720000" y="1325669"/>
              <a:ext cx="305991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latinLnBrk="1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      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88" name="TextBox 37"/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latinLnBrk="1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pic>
        <p:nvPicPr>
          <p:cNvPr id="93" name="Imagen 9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554" y="3952295"/>
            <a:ext cx="3350598" cy="290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9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Infographic Style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xmlns="" id="{3742DCAE-E073-435D-B2A5-EB08ABB32E71}"/>
              </a:ext>
            </a:extLst>
          </p:cNvPr>
          <p:cNvSpPr/>
          <p:nvPr/>
        </p:nvSpPr>
        <p:spPr>
          <a:xfrm>
            <a:off x="958358" y="3059078"/>
            <a:ext cx="4773695" cy="2957202"/>
          </a:xfrm>
          <a:custGeom>
            <a:avLst/>
            <a:gdLst/>
            <a:ahLst/>
            <a:cxnLst/>
            <a:rect l="l" t="t" r="r" b="b"/>
            <a:pathLst>
              <a:path w="4104456" h="2943944">
                <a:moveTo>
                  <a:pt x="279254" y="79832"/>
                </a:moveTo>
                <a:cubicBezTo>
                  <a:pt x="176595" y="79832"/>
                  <a:pt x="93373" y="163054"/>
                  <a:pt x="93373" y="265713"/>
                </a:cubicBezTo>
                <a:lnTo>
                  <a:pt x="93373" y="1441962"/>
                </a:lnTo>
                <a:lnTo>
                  <a:pt x="4011084" y="1441962"/>
                </a:lnTo>
                <a:lnTo>
                  <a:pt x="4011084" y="265713"/>
                </a:lnTo>
                <a:cubicBezTo>
                  <a:pt x="4011084" y="163054"/>
                  <a:pt x="3927862" y="79832"/>
                  <a:pt x="3825203" y="79832"/>
                </a:cubicBezTo>
                <a:close/>
                <a:moveTo>
                  <a:pt x="243023" y="0"/>
                </a:moveTo>
                <a:lnTo>
                  <a:pt x="3861433" y="0"/>
                </a:lnTo>
                <a:cubicBezTo>
                  <a:pt x="3995651" y="0"/>
                  <a:pt x="4104456" y="108805"/>
                  <a:pt x="4104456" y="243023"/>
                </a:cubicBezTo>
                <a:lnTo>
                  <a:pt x="4104456" y="2943944"/>
                </a:lnTo>
                <a:lnTo>
                  <a:pt x="4011084" y="2943944"/>
                </a:lnTo>
                <a:lnTo>
                  <a:pt x="4011084" y="1699747"/>
                </a:lnTo>
                <a:lnTo>
                  <a:pt x="93373" y="1699747"/>
                </a:lnTo>
                <a:lnTo>
                  <a:pt x="93373" y="2943944"/>
                </a:lnTo>
                <a:lnTo>
                  <a:pt x="0" y="2943944"/>
                </a:lnTo>
                <a:lnTo>
                  <a:pt x="0" y="243023"/>
                </a:lnTo>
                <a:cubicBezTo>
                  <a:pt x="0" y="108805"/>
                  <a:pt x="108805" y="0"/>
                  <a:pt x="243023" y="0"/>
                </a:cubicBezTo>
                <a:close/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4" name="그룹 9">
            <a:extLst>
              <a:ext uri="{FF2B5EF4-FFF2-40B4-BE49-F238E27FC236}">
                <a16:creationId xmlns:a16="http://schemas.microsoft.com/office/drawing/2014/main" xmlns="" id="{24E45A64-8911-4F99-99D4-A0828B08078E}"/>
              </a:ext>
            </a:extLst>
          </p:cNvPr>
          <p:cNvGrpSpPr/>
          <p:nvPr/>
        </p:nvGrpSpPr>
        <p:grpSpPr>
          <a:xfrm>
            <a:off x="1335587" y="2195524"/>
            <a:ext cx="658800" cy="3738394"/>
            <a:chOff x="1335587" y="2195524"/>
            <a:chExt cx="658800" cy="3738394"/>
          </a:xfrm>
        </p:grpSpPr>
        <p:sp>
          <p:nvSpPr>
            <p:cNvPr id="5" name="Rounded Rectangle 9">
              <a:extLst>
                <a:ext uri="{FF2B5EF4-FFF2-40B4-BE49-F238E27FC236}">
                  <a16:creationId xmlns:a16="http://schemas.microsoft.com/office/drawing/2014/main" xmlns="" id="{79BBF297-26BA-494A-95EA-5CA266B4CD2C}"/>
                </a:ext>
              </a:extLst>
            </p:cNvPr>
            <p:cNvSpPr/>
            <p:nvPr/>
          </p:nvSpPr>
          <p:spPr>
            <a:xfrm rot="10800000">
              <a:off x="1337144" y="2495490"/>
              <a:ext cx="657242" cy="3438428"/>
            </a:xfrm>
            <a:custGeom>
              <a:avLst/>
              <a:gdLst/>
              <a:ahLst/>
              <a:cxnLst/>
              <a:rect l="l" t="t" r="r" b="b"/>
              <a:pathLst>
                <a:path w="657242" h="3438428">
                  <a:moveTo>
                    <a:pt x="657241" y="3438428"/>
                  </a:moveTo>
                  <a:lnTo>
                    <a:pt x="0" y="3438428"/>
                  </a:lnTo>
                  <a:lnTo>
                    <a:pt x="0" y="328621"/>
                  </a:lnTo>
                  <a:cubicBezTo>
                    <a:pt x="0" y="147129"/>
                    <a:pt x="147129" y="0"/>
                    <a:pt x="328621" y="0"/>
                  </a:cubicBezTo>
                  <a:cubicBezTo>
                    <a:pt x="510113" y="0"/>
                    <a:pt x="657242" y="147129"/>
                    <a:pt x="657242" y="328621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6" name="Rounded Rectangle 75">
              <a:extLst>
                <a:ext uri="{FF2B5EF4-FFF2-40B4-BE49-F238E27FC236}">
                  <a16:creationId xmlns:a16="http://schemas.microsoft.com/office/drawing/2014/main" xmlns="" id="{115BD0CD-1A4E-4A6C-AF68-7818FCCCB83F}"/>
                </a:ext>
              </a:extLst>
            </p:cNvPr>
            <p:cNvSpPr/>
            <p:nvPr/>
          </p:nvSpPr>
          <p:spPr>
            <a:xfrm rot="10800000">
              <a:off x="1419438" y="4734790"/>
              <a:ext cx="478800" cy="1080000"/>
            </a:xfrm>
            <a:prstGeom prst="roundRect">
              <a:avLst>
                <a:gd name="adj" fmla="val 50000"/>
              </a:avLst>
            </a:prstGeom>
            <a:solidFill>
              <a:srgbClr val="FDC56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7" name="Round Same Side Corner Rectangle 50">
              <a:extLst>
                <a:ext uri="{FF2B5EF4-FFF2-40B4-BE49-F238E27FC236}">
                  <a16:creationId xmlns:a16="http://schemas.microsoft.com/office/drawing/2014/main" xmlns="" id="{A4C5EB77-0BA0-4A3E-A1E0-5D6BDFB38816}"/>
                </a:ext>
              </a:extLst>
            </p:cNvPr>
            <p:cNvSpPr/>
            <p:nvPr/>
          </p:nvSpPr>
          <p:spPr>
            <a:xfrm>
              <a:off x="1335587" y="2195524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43396" y="0"/>
                  </a:moveTo>
                  <a:lnTo>
                    <a:pt x="615404" y="0"/>
                  </a:lnTo>
                  <a:cubicBezTo>
                    <a:pt x="639371" y="0"/>
                    <a:pt x="658800" y="19429"/>
                    <a:pt x="658800" y="43396"/>
                  </a:cubicBezTo>
                  <a:lnTo>
                    <a:pt x="658800" y="260373"/>
                  </a:lnTo>
                  <a:lnTo>
                    <a:pt x="545955" y="260373"/>
                  </a:lnTo>
                  <a:lnTo>
                    <a:pt x="545955" y="346274"/>
                  </a:lnTo>
                  <a:cubicBezTo>
                    <a:pt x="545955" y="370241"/>
                    <a:pt x="526526" y="389670"/>
                    <a:pt x="502559" y="389670"/>
                  </a:cubicBezTo>
                  <a:lnTo>
                    <a:pt x="156243" y="389670"/>
                  </a:lnTo>
                  <a:cubicBezTo>
                    <a:pt x="132276" y="389670"/>
                    <a:pt x="112847" y="370241"/>
                    <a:pt x="112847" y="346274"/>
                  </a:cubicBezTo>
                  <a:lnTo>
                    <a:pt x="112847" y="260373"/>
                  </a:lnTo>
                  <a:lnTo>
                    <a:pt x="0" y="260373"/>
                  </a:lnTo>
                  <a:lnTo>
                    <a:pt x="0" y="43396"/>
                  </a:lnTo>
                  <a:cubicBezTo>
                    <a:pt x="0" y="19429"/>
                    <a:pt x="19429" y="0"/>
                    <a:pt x="43396" y="0"/>
                  </a:cubicBezTo>
                  <a:close/>
                </a:path>
              </a:pathLst>
            </a:custGeom>
            <a:solidFill>
              <a:srgbClr val="FDC56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8" name="그룹 6">
            <a:extLst>
              <a:ext uri="{FF2B5EF4-FFF2-40B4-BE49-F238E27FC236}">
                <a16:creationId xmlns:a16="http://schemas.microsoft.com/office/drawing/2014/main" xmlns="" id="{5C727EFB-B5C0-4C47-A21B-1E04F3791E8C}"/>
              </a:ext>
            </a:extLst>
          </p:cNvPr>
          <p:cNvGrpSpPr/>
          <p:nvPr/>
        </p:nvGrpSpPr>
        <p:grpSpPr>
          <a:xfrm>
            <a:off x="3573456" y="2195524"/>
            <a:ext cx="658800" cy="3738394"/>
            <a:chOff x="3573456" y="2195524"/>
            <a:chExt cx="658800" cy="3738394"/>
          </a:xfrm>
        </p:grpSpPr>
        <p:sp>
          <p:nvSpPr>
            <p:cNvPr id="9" name="Rounded Rectangle 6">
              <a:extLst>
                <a:ext uri="{FF2B5EF4-FFF2-40B4-BE49-F238E27FC236}">
                  <a16:creationId xmlns:a16="http://schemas.microsoft.com/office/drawing/2014/main" xmlns="" id="{24FF4D3C-16D2-42C8-ADDD-D82B12A17246}"/>
                </a:ext>
              </a:extLst>
            </p:cNvPr>
            <p:cNvSpPr/>
            <p:nvPr/>
          </p:nvSpPr>
          <p:spPr>
            <a:xfrm rot="10800000">
              <a:off x="3583761" y="2495490"/>
              <a:ext cx="638192" cy="3438428"/>
            </a:xfrm>
            <a:custGeom>
              <a:avLst/>
              <a:gdLst/>
              <a:ahLst/>
              <a:cxnLst/>
              <a:rect l="l" t="t" r="r" b="b"/>
              <a:pathLst>
                <a:path w="638192" h="3438428">
                  <a:moveTo>
                    <a:pt x="638191" y="3438428"/>
                  </a:moveTo>
                  <a:lnTo>
                    <a:pt x="0" y="3438428"/>
                  </a:lnTo>
                  <a:lnTo>
                    <a:pt x="0" y="319096"/>
                  </a:lnTo>
                  <a:cubicBezTo>
                    <a:pt x="0" y="142864"/>
                    <a:pt x="142864" y="0"/>
                    <a:pt x="319096" y="0"/>
                  </a:cubicBezTo>
                  <a:cubicBezTo>
                    <a:pt x="495328" y="0"/>
                    <a:pt x="638192" y="142864"/>
                    <a:pt x="638192" y="319096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0" name="Rounded Rectangle 73">
              <a:extLst>
                <a:ext uri="{FF2B5EF4-FFF2-40B4-BE49-F238E27FC236}">
                  <a16:creationId xmlns:a16="http://schemas.microsoft.com/office/drawing/2014/main" xmlns="" id="{B1EFA425-AD81-4580-95FD-AF4E01694A81}"/>
                </a:ext>
              </a:extLst>
            </p:cNvPr>
            <p:cNvSpPr/>
            <p:nvPr/>
          </p:nvSpPr>
          <p:spPr>
            <a:xfrm rot="10800000">
              <a:off x="3662143" y="4734790"/>
              <a:ext cx="486000" cy="1080000"/>
            </a:xfrm>
            <a:prstGeom prst="roundRect">
              <a:avLst>
                <a:gd name="adj" fmla="val 50000"/>
              </a:avLst>
            </a:prstGeom>
            <a:solidFill>
              <a:srgbClr val="2395A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1" name="Round Same Side Corner Rectangle 54">
              <a:extLst>
                <a:ext uri="{FF2B5EF4-FFF2-40B4-BE49-F238E27FC236}">
                  <a16:creationId xmlns:a16="http://schemas.microsoft.com/office/drawing/2014/main" xmlns="" id="{CDDC358D-27C1-490F-B5F7-57DF2CC563FF}"/>
                </a:ext>
              </a:extLst>
            </p:cNvPr>
            <p:cNvSpPr/>
            <p:nvPr/>
          </p:nvSpPr>
          <p:spPr>
            <a:xfrm>
              <a:off x="3573456" y="2195524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43396" y="0"/>
                  </a:moveTo>
                  <a:lnTo>
                    <a:pt x="615404" y="0"/>
                  </a:lnTo>
                  <a:cubicBezTo>
                    <a:pt x="639371" y="0"/>
                    <a:pt x="658800" y="19429"/>
                    <a:pt x="658800" y="43396"/>
                  </a:cubicBezTo>
                  <a:lnTo>
                    <a:pt x="658800" y="260373"/>
                  </a:lnTo>
                  <a:lnTo>
                    <a:pt x="545955" y="260373"/>
                  </a:lnTo>
                  <a:lnTo>
                    <a:pt x="545955" y="346274"/>
                  </a:lnTo>
                  <a:cubicBezTo>
                    <a:pt x="545955" y="370241"/>
                    <a:pt x="526526" y="389670"/>
                    <a:pt x="502559" y="389670"/>
                  </a:cubicBezTo>
                  <a:lnTo>
                    <a:pt x="156243" y="389670"/>
                  </a:lnTo>
                  <a:cubicBezTo>
                    <a:pt x="132276" y="389670"/>
                    <a:pt x="112847" y="370241"/>
                    <a:pt x="112847" y="346274"/>
                  </a:cubicBezTo>
                  <a:lnTo>
                    <a:pt x="112847" y="260373"/>
                  </a:lnTo>
                  <a:lnTo>
                    <a:pt x="0" y="260373"/>
                  </a:lnTo>
                  <a:lnTo>
                    <a:pt x="0" y="43396"/>
                  </a:lnTo>
                  <a:cubicBezTo>
                    <a:pt x="0" y="19429"/>
                    <a:pt x="19429" y="0"/>
                    <a:pt x="43396" y="0"/>
                  </a:cubicBezTo>
                  <a:close/>
                </a:path>
              </a:pathLst>
            </a:custGeom>
            <a:solidFill>
              <a:srgbClr val="2395A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12" name="그룹 7">
            <a:extLst>
              <a:ext uri="{FF2B5EF4-FFF2-40B4-BE49-F238E27FC236}">
                <a16:creationId xmlns:a16="http://schemas.microsoft.com/office/drawing/2014/main" xmlns="" id="{0656EC92-9A54-4661-B447-849027078910}"/>
              </a:ext>
            </a:extLst>
          </p:cNvPr>
          <p:cNvGrpSpPr/>
          <p:nvPr/>
        </p:nvGrpSpPr>
        <p:grpSpPr>
          <a:xfrm>
            <a:off x="4693466" y="2195524"/>
            <a:ext cx="658800" cy="3738394"/>
            <a:chOff x="4693466" y="2195524"/>
            <a:chExt cx="658800" cy="3738394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xmlns="" id="{3CA4B09D-547E-44AE-BF08-F6EE1EC25651}"/>
                </a:ext>
              </a:extLst>
            </p:cNvPr>
            <p:cNvSpPr/>
            <p:nvPr/>
          </p:nvSpPr>
          <p:spPr>
            <a:xfrm rot="10800000">
              <a:off x="4714074" y="2495490"/>
              <a:ext cx="638192" cy="3438428"/>
            </a:xfrm>
            <a:custGeom>
              <a:avLst/>
              <a:gdLst/>
              <a:ahLst/>
              <a:cxnLst/>
              <a:rect l="l" t="t" r="r" b="b"/>
              <a:pathLst>
                <a:path w="638192" h="3438428">
                  <a:moveTo>
                    <a:pt x="638191" y="3438428"/>
                  </a:moveTo>
                  <a:lnTo>
                    <a:pt x="0" y="3438428"/>
                  </a:lnTo>
                  <a:lnTo>
                    <a:pt x="0" y="319096"/>
                  </a:lnTo>
                  <a:cubicBezTo>
                    <a:pt x="0" y="142864"/>
                    <a:pt x="142864" y="0"/>
                    <a:pt x="319096" y="0"/>
                  </a:cubicBezTo>
                  <a:cubicBezTo>
                    <a:pt x="495328" y="0"/>
                    <a:pt x="638192" y="142864"/>
                    <a:pt x="638192" y="319096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4" name="Rounded Rectangle 82">
              <a:extLst>
                <a:ext uri="{FF2B5EF4-FFF2-40B4-BE49-F238E27FC236}">
                  <a16:creationId xmlns:a16="http://schemas.microsoft.com/office/drawing/2014/main" xmlns="" id="{FE217264-8686-45C7-8079-147628B18458}"/>
                </a:ext>
              </a:extLst>
            </p:cNvPr>
            <p:cNvSpPr/>
            <p:nvPr/>
          </p:nvSpPr>
          <p:spPr>
            <a:xfrm rot="10800000">
              <a:off x="4792749" y="4734791"/>
              <a:ext cx="482400" cy="1080000"/>
            </a:xfrm>
            <a:prstGeom prst="roundRect">
              <a:avLst>
                <a:gd name="adj" fmla="val 50000"/>
              </a:avLst>
            </a:prstGeom>
            <a:solidFill>
              <a:srgbClr val="39A5A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5" name="Round Same Side Corner Rectangle 55">
              <a:extLst>
                <a:ext uri="{FF2B5EF4-FFF2-40B4-BE49-F238E27FC236}">
                  <a16:creationId xmlns:a16="http://schemas.microsoft.com/office/drawing/2014/main" xmlns="" id="{72A5692C-ACB7-4283-957A-B6E16A068727}"/>
                </a:ext>
              </a:extLst>
            </p:cNvPr>
            <p:cNvSpPr/>
            <p:nvPr/>
          </p:nvSpPr>
          <p:spPr>
            <a:xfrm>
              <a:off x="4693466" y="2195524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43396" y="0"/>
                  </a:moveTo>
                  <a:lnTo>
                    <a:pt x="615404" y="0"/>
                  </a:lnTo>
                  <a:cubicBezTo>
                    <a:pt x="639371" y="0"/>
                    <a:pt x="658800" y="19429"/>
                    <a:pt x="658800" y="43396"/>
                  </a:cubicBezTo>
                  <a:lnTo>
                    <a:pt x="658800" y="260373"/>
                  </a:lnTo>
                  <a:lnTo>
                    <a:pt x="545955" y="260373"/>
                  </a:lnTo>
                  <a:lnTo>
                    <a:pt x="545955" y="346274"/>
                  </a:lnTo>
                  <a:cubicBezTo>
                    <a:pt x="545955" y="370241"/>
                    <a:pt x="526526" y="389670"/>
                    <a:pt x="502559" y="389670"/>
                  </a:cubicBezTo>
                  <a:lnTo>
                    <a:pt x="156243" y="389670"/>
                  </a:lnTo>
                  <a:cubicBezTo>
                    <a:pt x="132276" y="389670"/>
                    <a:pt x="112847" y="370241"/>
                    <a:pt x="112847" y="346274"/>
                  </a:cubicBezTo>
                  <a:lnTo>
                    <a:pt x="112847" y="260373"/>
                  </a:lnTo>
                  <a:lnTo>
                    <a:pt x="0" y="260373"/>
                  </a:lnTo>
                  <a:lnTo>
                    <a:pt x="0" y="43396"/>
                  </a:lnTo>
                  <a:cubicBezTo>
                    <a:pt x="0" y="19429"/>
                    <a:pt x="19429" y="0"/>
                    <a:pt x="43396" y="0"/>
                  </a:cubicBezTo>
                  <a:close/>
                </a:path>
              </a:pathLst>
            </a:custGeom>
            <a:solidFill>
              <a:srgbClr val="39A5A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16" name="그룹 8">
            <a:extLst>
              <a:ext uri="{FF2B5EF4-FFF2-40B4-BE49-F238E27FC236}">
                <a16:creationId xmlns:a16="http://schemas.microsoft.com/office/drawing/2014/main" xmlns="" id="{C3DB8D70-62C0-4E9E-8972-84610E50BF17}"/>
              </a:ext>
            </a:extLst>
          </p:cNvPr>
          <p:cNvGrpSpPr/>
          <p:nvPr/>
        </p:nvGrpSpPr>
        <p:grpSpPr>
          <a:xfrm>
            <a:off x="2462430" y="2195526"/>
            <a:ext cx="658800" cy="3738393"/>
            <a:chOff x="2462430" y="2195525"/>
            <a:chExt cx="658800" cy="3738393"/>
          </a:xfrm>
        </p:grpSpPr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xmlns="" id="{4C83C5A3-B7C4-471A-AA18-81AFF0ECFF5F}"/>
                </a:ext>
              </a:extLst>
            </p:cNvPr>
            <p:cNvSpPr/>
            <p:nvPr/>
          </p:nvSpPr>
          <p:spPr>
            <a:xfrm rot="10800000">
              <a:off x="2472734" y="2495490"/>
              <a:ext cx="638192" cy="3438428"/>
            </a:xfrm>
            <a:custGeom>
              <a:avLst/>
              <a:gdLst/>
              <a:ahLst/>
              <a:cxnLst/>
              <a:rect l="l" t="t" r="r" b="b"/>
              <a:pathLst>
                <a:path w="638192" h="3438428">
                  <a:moveTo>
                    <a:pt x="638191" y="3438428"/>
                  </a:moveTo>
                  <a:lnTo>
                    <a:pt x="0" y="3438428"/>
                  </a:lnTo>
                  <a:lnTo>
                    <a:pt x="0" y="319096"/>
                  </a:lnTo>
                  <a:cubicBezTo>
                    <a:pt x="0" y="142864"/>
                    <a:pt x="142864" y="0"/>
                    <a:pt x="319096" y="0"/>
                  </a:cubicBezTo>
                  <a:cubicBezTo>
                    <a:pt x="495328" y="0"/>
                    <a:pt x="638192" y="142864"/>
                    <a:pt x="638192" y="319096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8" name="Rounded Rectangle 58">
              <a:extLst>
                <a:ext uri="{FF2B5EF4-FFF2-40B4-BE49-F238E27FC236}">
                  <a16:creationId xmlns:a16="http://schemas.microsoft.com/office/drawing/2014/main" xmlns="" id="{7551233A-5A69-4E53-AC09-89FA4CE490F6}"/>
                </a:ext>
              </a:extLst>
            </p:cNvPr>
            <p:cNvSpPr/>
            <p:nvPr/>
          </p:nvSpPr>
          <p:spPr>
            <a:xfrm rot="10800000">
              <a:off x="2550630" y="4734789"/>
              <a:ext cx="482400" cy="1080000"/>
            </a:xfrm>
            <a:prstGeom prst="roundRect">
              <a:avLst>
                <a:gd name="adj" fmla="val 50000"/>
              </a:avLst>
            </a:prstGeom>
            <a:solidFill>
              <a:srgbClr val="80DBE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9" name="Round Same Side Corner Rectangle 57">
              <a:extLst>
                <a:ext uri="{FF2B5EF4-FFF2-40B4-BE49-F238E27FC236}">
                  <a16:creationId xmlns:a16="http://schemas.microsoft.com/office/drawing/2014/main" xmlns="" id="{C4A0502D-FB80-49B6-9C10-319D346E0D01}"/>
                </a:ext>
              </a:extLst>
            </p:cNvPr>
            <p:cNvSpPr/>
            <p:nvPr/>
          </p:nvSpPr>
          <p:spPr>
            <a:xfrm rot="10800000">
              <a:off x="2462430" y="2195525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615404" y="389670"/>
                  </a:moveTo>
                  <a:lnTo>
                    <a:pt x="43396" y="389670"/>
                  </a:lnTo>
                  <a:cubicBezTo>
                    <a:pt x="19429" y="389670"/>
                    <a:pt x="0" y="370241"/>
                    <a:pt x="0" y="346274"/>
                  </a:cubicBezTo>
                  <a:lnTo>
                    <a:pt x="0" y="129297"/>
                  </a:lnTo>
                  <a:lnTo>
                    <a:pt x="112845" y="129297"/>
                  </a:lnTo>
                  <a:lnTo>
                    <a:pt x="112845" y="43396"/>
                  </a:lnTo>
                  <a:cubicBezTo>
                    <a:pt x="112845" y="19429"/>
                    <a:pt x="132274" y="0"/>
                    <a:pt x="156241" y="0"/>
                  </a:cubicBezTo>
                  <a:lnTo>
                    <a:pt x="502557" y="0"/>
                  </a:lnTo>
                  <a:cubicBezTo>
                    <a:pt x="526524" y="0"/>
                    <a:pt x="545953" y="19429"/>
                    <a:pt x="545953" y="43396"/>
                  </a:cubicBezTo>
                  <a:lnTo>
                    <a:pt x="545953" y="129297"/>
                  </a:lnTo>
                  <a:lnTo>
                    <a:pt x="658800" y="129297"/>
                  </a:lnTo>
                  <a:lnTo>
                    <a:pt x="658800" y="346274"/>
                  </a:lnTo>
                  <a:cubicBezTo>
                    <a:pt x="658800" y="370241"/>
                    <a:pt x="639371" y="389670"/>
                    <a:pt x="615404" y="389670"/>
                  </a:cubicBezTo>
                  <a:close/>
                </a:path>
              </a:pathLst>
            </a:custGeom>
            <a:solidFill>
              <a:srgbClr val="80DBE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F35EDB5-5569-4BD6-97C9-782C62E2632C}"/>
              </a:ext>
            </a:extLst>
          </p:cNvPr>
          <p:cNvSpPr txBox="1"/>
          <p:nvPr/>
        </p:nvSpPr>
        <p:spPr>
          <a:xfrm>
            <a:off x="1290380" y="2652860"/>
            <a:ext cx="7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86"/>
            <a:r>
              <a:rPr lang="en-US" altLang="ko-KR" sz="16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40%</a:t>
            </a:r>
            <a:endParaRPr lang="ko-KR" altLang="en-US" sz="1600" b="1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AA6B873-8EEA-4A70-85DA-181FD112B91A}"/>
              </a:ext>
            </a:extLst>
          </p:cNvPr>
          <p:cNvSpPr txBox="1"/>
          <p:nvPr/>
        </p:nvSpPr>
        <p:spPr>
          <a:xfrm>
            <a:off x="4659670" y="2652860"/>
            <a:ext cx="7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86"/>
            <a:r>
              <a:rPr lang="en-US" altLang="ko-KR" sz="16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50%</a:t>
            </a:r>
            <a:endParaRPr lang="ko-KR" altLang="en-US" sz="1600" b="1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0D1226D-F99F-4548-911A-AE4A9424A59E}"/>
              </a:ext>
            </a:extLst>
          </p:cNvPr>
          <p:cNvSpPr txBox="1"/>
          <p:nvPr/>
        </p:nvSpPr>
        <p:spPr>
          <a:xfrm>
            <a:off x="3527986" y="2652860"/>
            <a:ext cx="7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86"/>
            <a:r>
              <a:rPr lang="en-US" altLang="ko-KR" sz="16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60%</a:t>
            </a:r>
            <a:endParaRPr lang="ko-KR" altLang="en-US" sz="1600" b="1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E1A39BA-F6CA-4FA7-8884-BDFEA0777B88}"/>
              </a:ext>
            </a:extLst>
          </p:cNvPr>
          <p:cNvSpPr txBox="1"/>
          <p:nvPr/>
        </p:nvSpPr>
        <p:spPr>
          <a:xfrm>
            <a:off x="2421028" y="2652860"/>
            <a:ext cx="7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86"/>
            <a:r>
              <a:rPr lang="en-US" altLang="ko-KR" sz="16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80%</a:t>
            </a:r>
            <a:endParaRPr lang="ko-KR" altLang="en-US" sz="1600" b="1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graphicFrame>
        <p:nvGraphicFramePr>
          <p:cNvPr id="24" name="차트 5">
            <a:extLst>
              <a:ext uri="{FF2B5EF4-FFF2-40B4-BE49-F238E27FC236}">
                <a16:creationId xmlns:a16="http://schemas.microsoft.com/office/drawing/2014/main" xmlns="" id="{3A073076-D99D-4F01-92DF-B43E0B0FAE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4514011"/>
              </p:ext>
            </p:extLst>
          </p:nvPr>
        </p:nvGraphicFramePr>
        <p:xfrm>
          <a:off x="958358" y="2711840"/>
          <a:ext cx="4773695" cy="2576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Oval 55">
            <a:extLst>
              <a:ext uri="{FF2B5EF4-FFF2-40B4-BE49-F238E27FC236}">
                <a16:creationId xmlns:a16="http://schemas.microsoft.com/office/drawing/2014/main" xmlns="" id="{DB293601-4F9A-4B4D-A44B-02E3B974E19A}"/>
              </a:ext>
            </a:extLst>
          </p:cNvPr>
          <p:cNvSpPr/>
          <p:nvPr/>
        </p:nvSpPr>
        <p:spPr>
          <a:xfrm>
            <a:off x="6459308" y="3105801"/>
            <a:ext cx="630965" cy="630965"/>
          </a:xfrm>
          <a:prstGeom prst="ellipse">
            <a:avLst/>
          </a:prstGeom>
          <a:solidFill>
            <a:sysClr val="window" lastClr="FFFFFF"/>
          </a:solidFill>
          <a:ln w="50800" cap="flat" cmpd="sng" algn="ctr">
            <a:solidFill>
              <a:srgbClr val="80DBE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26" name="Oval 56">
            <a:extLst>
              <a:ext uri="{FF2B5EF4-FFF2-40B4-BE49-F238E27FC236}">
                <a16:creationId xmlns:a16="http://schemas.microsoft.com/office/drawing/2014/main" xmlns="" id="{E8619124-9122-474E-86F4-87584F80ED00}"/>
              </a:ext>
            </a:extLst>
          </p:cNvPr>
          <p:cNvSpPr/>
          <p:nvPr/>
        </p:nvSpPr>
        <p:spPr>
          <a:xfrm>
            <a:off x="6459308" y="2029274"/>
            <a:ext cx="630965" cy="630965"/>
          </a:xfrm>
          <a:prstGeom prst="ellipse">
            <a:avLst/>
          </a:prstGeom>
          <a:solidFill>
            <a:sysClr val="window" lastClr="FFFFFF"/>
          </a:solidFill>
          <a:ln w="50800" cap="flat" cmpd="sng" algn="ctr">
            <a:solidFill>
              <a:srgbClr val="FDC56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0" cap="none" spc="0" normalizeH="0" baseline="0" noProof="0" dirty="0">
              <a:ln>
                <a:noFill/>
              </a:ln>
              <a:solidFill>
                <a:srgbClr val="CDFEFD"/>
              </a:solidFill>
              <a:effectLst/>
              <a:uLnTx/>
              <a:uFillTx/>
              <a:latin typeface="Arial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27" name="Oval 67">
            <a:extLst>
              <a:ext uri="{FF2B5EF4-FFF2-40B4-BE49-F238E27FC236}">
                <a16:creationId xmlns:a16="http://schemas.microsoft.com/office/drawing/2014/main" xmlns="" id="{7284D79C-C021-4558-B079-28582173386D}"/>
              </a:ext>
            </a:extLst>
          </p:cNvPr>
          <p:cNvSpPr/>
          <p:nvPr/>
        </p:nvSpPr>
        <p:spPr>
          <a:xfrm>
            <a:off x="6459308" y="4182328"/>
            <a:ext cx="630965" cy="630965"/>
          </a:xfrm>
          <a:prstGeom prst="ellipse">
            <a:avLst/>
          </a:prstGeom>
          <a:solidFill>
            <a:sysClr val="window" lastClr="FFFFFF"/>
          </a:solidFill>
          <a:ln w="50800" cap="flat" cmpd="sng" algn="ctr">
            <a:solidFill>
              <a:srgbClr val="2395A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28" name="Oval 68">
            <a:extLst>
              <a:ext uri="{FF2B5EF4-FFF2-40B4-BE49-F238E27FC236}">
                <a16:creationId xmlns:a16="http://schemas.microsoft.com/office/drawing/2014/main" xmlns="" id="{66A13B92-12C4-4D35-AE06-674E3FB6C4BC}"/>
              </a:ext>
            </a:extLst>
          </p:cNvPr>
          <p:cNvSpPr/>
          <p:nvPr/>
        </p:nvSpPr>
        <p:spPr>
          <a:xfrm>
            <a:off x="6459308" y="5258854"/>
            <a:ext cx="630965" cy="630965"/>
          </a:xfrm>
          <a:prstGeom prst="ellipse">
            <a:avLst/>
          </a:prstGeom>
          <a:solidFill>
            <a:sysClr val="window" lastClr="FFFFFF"/>
          </a:solidFill>
          <a:ln w="50800" cap="flat" cmpd="sng" algn="ctr">
            <a:solidFill>
              <a:srgbClr val="39A5A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0102316-8F48-4849-A0A3-048F8EAF10F3}"/>
              </a:ext>
            </a:extLst>
          </p:cNvPr>
          <p:cNvSpPr txBox="1"/>
          <p:nvPr/>
        </p:nvSpPr>
        <p:spPr>
          <a:xfrm>
            <a:off x="6523624" y="2160088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/>
            <a:r>
              <a:rPr lang="en-US" altLang="ko-KR" sz="2000" b="1" dirty="0">
                <a:solidFill>
                  <a:srgbClr val="FDC56F"/>
                </a:solidFill>
                <a:latin typeface="Arial" pitchFamily="34" charset="0"/>
                <a:ea typeface="Arial Unicode MS"/>
                <a:cs typeface="Arial" pitchFamily="34" charset="0"/>
              </a:rPr>
              <a:t>01</a:t>
            </a:r>
            <a:endParaRPr lang="ko-KR" altLang="en-US" sz="2000" b="1" dirty="0">
              <a:solidFill>
                <a:srgbClr val="FDC56F"/>
              </a:solidFill>
              <a:latin typeface="Arial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2CCD847-B855-4FCB-95BA-9CD194AF8CDB}"/>
              </a:ext>
            </a:extLst>
          </p:cNvPr>
          <p:cNvSpPr txBox="1"/>
          <p:nvPr/>
        </p:nvSpPr>
        <p:spPr>
          <a:xfrm>
            <a:off x="6523624" y="3236616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/>
            <a:r>
              <a:rPr lang="en-US" altLang="ko-KR" sz="2000" b="1" dirty="0">
                <a:solidFill>
                  <a:srgbClr val="80DBE4"/>
                </a:solidFill>
                <a:latin typeface="Arial" pitchFamily="34" charset="0"/>
                <a:ea typeface="Arial Unicode MS"/>
                <a:cs typeface="Arial" pitchFamily="34" charset="0"/>
              </a:rPr>
              <a:t>02</a:t>
            </a:r>
            <a:endParaRPr lang="ko-KR" altLang="en-US" sz="2000" b="1" dirty="0">
              <a:solidFill>
                <a:srgbClr val="80DBE4"/>
              </a:solidFill>
              <a:latin typeface="Arial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1BF4CF6-AA25-4C52-A2E8-5DB8E10EDA1A}"/>
              </a:ext>
            </a:extLst>
          </p:cNvPr>
          <p:cNvSpPr txBox="1"/>
          <p:nvPr/>
        </p:nvSpPr>
        <p:spPr>
          <a:xfrm>
            <a:off x="6523624" y="4313142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/>
            <a:r>
              <a:rPr lang="en-US" altLang="ko-KR" sz="2000" b="1" dirty="0">
                <a:solidFill>
                  <a:srgbClr val="2395A6"/>
                </a:solidFill>
                <a:latin typeface="Arial" pitchFamily="34" charset="0"/>
                <a:ea typeface="Arial Unicode MS"/>
                <a:cs typeface="Arial" pitchFamily="34" charset="0"/>
              </a:rPr>
              <a:t>03</a:t>
            </a:r>
            <a:endParaRPr lang="ko-KR" altLang="en-US" sz="2000" b="1" dirty="0">
              <a:solidFill>
                <a:srgbClr val="2395A6"/>
              </a:solidFill>
              <a:latin typeface="Arial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F8BA646-6136-4FF3-8611-1316298AD7E4}"/>
              </a:ext>
            </a:extLst>
          </p:cNvPr>
          <p:cNvSpPr txBox="1"/>
          <p:nvPr/>
        </p:nvSpPr>
        <p:spPr>
          <a:xfrm>
            <a:off x="6523624" y="5389668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/>
            <a:r>
              <a:rPr lang="en-US" altLang="ko-KR" sz="2000" b="1" dirty="0">
                <a:solidFill>
                  <a:srgbClr val="39A5AE"/>
                </a:solidFill>
                <a:latin typeface="Arial" pitchFamily="34" charset="0"/>
                <a:ea typeface="Arial Unicode MS"/>
                <a:cs typeface="Arial" pitchFamily="34" charset="0"/>
              </a:rPr>
              <a:t>04</a:t>
            </a:r>
            <a:endParaRPr lang="ko-KR" altLang="en-US" sz="2000" b="1" dirty="0">
              <a:solidFill>
                <a:srgbClr val="39A5AE"/>
              </a:solidFill>
              <a:latin typeface="Arial" pitchFamily="34" charset="0"/>
              <a:ea typeface="Arial Unicode MS"/>
              <a:cs typeface="Arial" pitchFamily="34" charset="0"/>
            </a:endParaRPr>
          </a:p>
        </p:txBody>
      </p:sp>
      <p:grpSp>
        <p:nvGrpSpPr>
          <p:cNvPr id="33" name="Group 79">
            <a:extLst>
              <a:ext uri="{FF2B5EF4-FFF2-40B4-BE49-F238E27FC236}">
                <a16:creationId xmlns:a16="http://schemas.microsoft.com/office/drawing/2014/main" xmlns="" id="{1723A50A-9E9A-4A98-9A9F-BDF6F3D1D517}"/>
              </a:ext>
            </a:extLst>
          </p:cNvPr>
          <p:cNvGrpSpPr/>
          <p:nvPr/>
        </p:nvGrpSpPr>
        <p:grpSpPr>
          <a:xfrm>
            <a:off x="7265322" y="2959616"/>
            <a:ext cx="4111923" cy="923330"/>
            <a:chOff x="2551705" y="4283314"/>
            <a:chExt cx="2357003" cy="92333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C4AA4F0A-CF43-4660-BB80-C97211F9343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itchFamily="34" charset="0"/>
                  <a:ea typeface="Arial Unicode MS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</a:rPr>
                <a:t>Easy to change colors, photos and Text.</a:t>
              </a:r>
              <a:r>
                <a:rPr lang="ko-KR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</a:rPr>
                <a:t> 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Arial Unicode MS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3EBB5F63-58EE-42EE-8217-28443AF103F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altLang="ko-KR" sz="1400" b="1" dirty="0">
                  <a:solidFill>
                    <a:srgbClr val="80DBE4"/>
                  </a:solidFill>
                  <a:latin typeface="Arial" pitchFamily="34" charset="0"/>
                  <a:ea typeface="Arial Unicode MS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rgbClr val="80DBE4"/>
                </a:solidFill>
                <a:latin typeface="Arial" pitchFamily="34" charset="0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36" name="Group 82">
            <a:extLst>
              <a:ext uri="{FF2B5EF4-FFF2-40B4-BE49-F238E27FC236}">
                <a16:creationId xmlns:a16="http://schemas.microsoft.com/office/drawing/2014/main" xmlns="" id="{92543A19-E10A-45D8-A0CE-4EA93622F383}"/>
              </a:ext>
            </a:extLst>
          </p:cNvPr>
          <p:cNvGrpSpPr/>
          <p:nvPr/>
        </p:nvGrpSpPr>
        <p:grpSpPr>
          <a:xfrm>
            <a:off x="7265322" y="1883089"/>
            <a:ext cx="4111923" cy="923330"/>
            <a:chOff x="2551705" y="4283314"/>
            <a:chExt cx="2357003" cy="92333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4826FC61-3534-49B8-93D0-F73EBE4EEE09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itchFamily="34" charset="0"/>
                  <a:ea typeface="Arial Unicode MS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</a:rPr>
                <a:t>Easy to change colors, photos and Text.</a:t>
              </a:r>
              <a:r>
                <a:rPr lang="ko-KR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</a:rPr>
                <a:t> 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Arial Unicode MS"/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2D79972C-8DCF-411F-8A68-FC09CF682E7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altLang="ko-KR" sz="1400" b="1" dirty="0">
                  <a:solidFill>
                    <a:srgbClr val="FDC56F"/>
                  </a:solidFill>
                  <a:latin typeface="Arial" pitchFamily="34" charset="0"/>
                  <a:ea typeface="Arial Unicode MS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rgbClr val="FDC56F"/>
                </a:solidFill>
                <a:latin typeface="Arial" pitchFamily="34" charset="0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39" name="Group 85">
            <a:extLst>
              <a:ext uri="{FF2B5EF4-FFF2-40B4-BE49-F238E27FC236}">
                <a16:creationId xmlns:a16="http://schemas.microsoft.com/office/drawing/2014/main" xmlns="" id="{979245D2-91C8-4C75-9236-5D73AFB6BF27}"/>
              </a:ext>
            </a:extLst>
          </p:cNvPr>
          <p:cNvGrpSpPr/>
          <p:nvPr/>
        </p:nvGrpSpPr>
        <p:grpSpPr>
          <a:xfrm>
            <a:off x="7265322" y="4036143"/>
            <a:ext cx="4111923" cy="923330"/>
            <a:chOff x="2551705" y="4283314"/>
            <a:chExt cx="2357003" cy="92333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54951D8D-6C97-4929-9E74-40A474D80DA5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itchFamily="34" charset="0"/>
                  <a:ea typeface="Arial Unicode MS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</a:rPr>
                <a:t>Easy to change colors, photos and Text.</a:t>
              </a:r>
              <a:r>
                <a:rPr lang="ko-KR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</a:rPr>
                <a:t> 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Arial Unicode MS"/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5315610F-24DB-4FB9-AE1A-49B17E0C3B0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altLang="ko-KR" sz="1400" b="1" dirty="0">
                  <a:solidFill>
                    <a:srgbClr val="2395A6"/>
                  </a:solidFill>
                  <a:latin typeface="Arial" pitchFamily="34" charset="0"/>
                  <a:ea typeface="Arial Unicode MS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rgbClr val="2395A6"/>
                </a:solidFill>
                <a:latin typeface="Arial" pitchFamily="34" charset="0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42" name="Group 88">
            <a:extLst>
              <a:ext uri="{FF2B5EF4-FFF2-40B4-BE49-F238E27FC236}">
                <a16:creationId xmlns:a16="http://schemas.microsoft.com/office/drawing/2014/main" xmlns="" id="{6D846B07-B364-4185-9585-4BD9A9A3F99F}"/>
              </a:ext>
            </a:extLst>
          </p:cNvPr>
          <p:cNvGrpSpPr/>
          <p:nvPr/>
        </p:nvGrpSpPr>
        <p:grpSpPr>
          <a:xfrm>
            <a:off x="7265322" y="5112669"/>
            <a:ext cx="4111923" cy="923330"/>
            <a:chOff x="2551705" y="4283314"/>
            <a:chExt cx="2357003" cy="92333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71B557C4-BAC1-464E-ACBB-4CAA8F33BD6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itchFamily="34" charset="0"/>
                  <a:ea typeface="Arial Unicode MS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</a:rPr>
                <a:t>Easy to change colors, photos and Text.</a:t>
              </a:r>
              <a:r>
                <a:rPr lang="ko-KR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</a:rPr>
                <a:t> 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Arial Unicode MS"/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49BDF7FC-27B7-4023-B270-D8383BCA368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altLang="ko-KR" sz="1400" b="1" dirty="0">
                  <a:solidFill>
                    <a:srgbClr val="39A5AE"/>
                  </a:solidFill>
                  <a:latin typeface="Arial" pitchFamily="34" charset="0"/>
                  <a:ea typeface="Arial Unicode MS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rgbClr val="39A5AE"/>
                </a:solidFill>
                <a:latin typeface="Arial" pitchFamily="34" charset="0"/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45" name="Round Same Side Corner Rectangle 11">
            <a:extLst>
              <a:ext uri="{FF2B5EF4-FFF2-40B4-BE49-F238E27FC236}">
                <a16:creationId xmlns:a16="http://schemas.microsoft.com/office/drawing/2014/main" xmlns="" id="{D389A7D6-62F0-420B-88CF-B2ECEBC2F954}"/>
              </a:ext>
            </a:extLst>
          </p:cNvPr>
          <p:cNvSpPr>
            <a:spLocks noChangeAspect="1"/>
          </p:cNvSpPr>
          <p:nvPr/>
        </p:nvSpPr>
        <p:spPr>
          <a:xfrm rot="9900000">
            <a:off x="2655422" y="5360894"/>
            <a:ext cx="323406" cy="274671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6" name="Rounded Rectangle 27">
            <a:extLst>
              <a:ext uri="{FF2B5EF4-FFF2-40B4-BE49-F238E27FC236}">
                <a16:creationId xmlns:a16="http://schemas.microsoft.com/office/drawing/2014/main" xmlns="" id="{CCD63F95-640D-454C-9918-900E2E22169C}"/>
              </a:ext>
            </a:extLst>
          </p:cNvPr>
          <p:cNvSpPr/>
          <p:nvPr/>
        </p:nvSpPr>
        <p:spPr>
          <a:xfrm>
            <a:off x="1514360" y="5389668"/>
            <a:ext cx="282895" cy="21730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7" name="Rectangle 16">
            <a:extLst>
              <a:ext uri="{FF2B5EF4-FFF2-40B4-BE49-F238E27FC236}">
                <a16:creationId xmlns:a16="http://schemas.microsoft.com/office/drawing/2014/main" xmlns="" id="{853F0CC3-3323-42CD-BD85-6980EF0C4994}"/>
              </a:ext>
            </a:extLst>
          </p:cNvPr>
          <p:cNvSpPr/>
          <p:nvPr/>
        </p:nvSpPr>
        <p:spPr>
          <a:xfrm>
            <a:off x="4879871" y="5414466"/>
            <a:ext cx="321869" cy="211537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8" name="Oval 21">
            <a:extLst>
              <a:ext uri="{FF2B5EF4-FFF2-40B4-BE49-F238E27FC236}">
                <a16:creationId xmlns:a16="http://schemas.microsoft.com/office/drawing/2014/main" xmlns="" id="{255E2DB7-AACF-4746-83C4-05F026D224DF}"/>
              </a:ext>
            </a:extLst>
          </p:cNvPr>
          <p:cNvSpPr>
            <a:spLocks noChangeAspect="1"/>
          </p:cNvSpPr>
          <p:nvPr/>
        </p:nvSpPr>
        <p:spPr>
          <a:xfrm>
            <a:off x="3760286" y="5362986"/>
            <a:ext cx="311895" cy="31449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62034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enome Editing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39A5AE"/>
    </a:accent1>
    <a:accent2>
      <a:srgbClr val="2395A6"/>
    </a:accent2>
    <a:accent3>
      <a:srgbClr val="80DBE4"/>
    </a:accent3>
    <a:accent4>
      <a:srgbClr val="CDFEFD"/>
    </a:accent4>
    <a:accent5>
      <a:srgbClr val="FE8B44"/>
    </a:accent5>
    <a:accent6>
      <a:srgbClr val="FDC56F"/>
    </a:accent6>
    <a:hlink>
      <a:srgbClr val="CDFEFD"/>
    </a:hlink>
    <a:folHlink>
      <a:srgbClr val="CDFEFD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962</Words>
  <Application>Microsoft Office PowerPoint</Application>
  <PresentationFormat>Panorámica</PresentationFormat>
  <Paragraphs>122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 Unicode MS</vt:lpstr>
      <vt:lpstr>Arial</vt:lpstr>
      <vt:lpstr>Arial Black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17</cp:revision>
  <dcterms:created xsi:type="dcterms:W3CDTF">2019-12-12T04:01:23Z</dcterms:created>
  <dcterms:modified xsi:type="dcterms:W3CDTF">2019-12-12T07:46:32Z</dcterms:modified>
</cp:coreProperties>
</file>