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handoutMasterIdLst>
    <p:handoutMasterId r:id="rId51"/>
  </p:handoutMasterIdLst>
  <p:sldIdLst>
    <p:sldId id="256" r:id="rId4"/>
    <p:sldId id="262" r:id="rId5"/>
    <p:sldId id="261" r:id="rId6"/>
    <p:sldId id="264" r:id="rId7"/>
    <p:sldId id="295" r:id="rId8"/>
    <p:sldId id="284" r:id="rId9"/>
    <p:sldId id="271" r:id="rId10"/>
    <p:sldId id="279" r:id="rId11"/>
    <p:sldId id="287" r:id="rId12"/>
    <p:sldId id="322" r:id="rId13"/>
    <p:sldId id="317" r:id="rId14"/>
    <p:sldId id="291" r:id="rId15"/>
    <p:sldId id="293" r:id="rId16"/>
    <p:sldId id="285" r:id="rId17"/>
    <p:sldId id="283" r:id="rId18"/>
    <p:sldId id="266" r:id="rId19"/>
    <p:sldId id="324" r:id="rId20"/>
    <p:sldId id="286" r:id="rId21"/>
    <p:sldId id="294" r:id="rId22"/>
    <p:sldId id="323" r:id="rId23"/>
    <p:sldId id="325" r:id="rId24"/>
    <p:sldId id="273" r:id="rId25"/>
    <p:sldId id="290" r:id="rId26"/>
    <p:sldId id="281" r:id="rId27"/>
    <p:sldId id="278" r:id="rId28"/>
    <p:sldId id="321" r:id="rId29"/>
    <p:sldId id="326" r:id="rId30"/>
    <p:sldId id="276" r:id="rId31"/>
    <p:sldId id="328" r:id="rId32"/>
    <p:sldId id="327" r:id="rId33"/>
    <p:sldId id="319" r:id="rId34"/>
    <p:sldId id="275" r:id="rId35"/>
    <p:sldId id="288" r:id="rId36"/>
    <p:sldId id="318" r:id="rId37"/>
    <p:sldId id="277" r:id="rId38"/>
    <p:sldId id="289" r:id="rId39"/>
    <p:sldId id="292" r:id="rId40"/>
    <p:sldId id="320" r:id="rId41"/>
    <p:sldId id="282" r:id="rId42"/>
    <p:sldId id="272" r:id="rId43"/>
    <p:sldId id="270" r:id="rId44"/>
    <p:sldId id="260" r:id="rId45"/>
    <p:sldId id="263" r:id="rId46"/>
    <p:sldId id="269" r:id="rId47"/>
    <p:sldId id="257" r:id="rId48"/>
    <p:sldId id="258" r:id="rId49"/>
    <p:sldId id="259" r:id="rId50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0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478" autoAdjust="0"/>
    <p:restoredTop sz="94660"/>
  </p:normalViewPr>
  <p:slideViewPr>
    <p:cSldViewPr snapToGrid="0">
      <p:cViewPr varScale="1">
        <p:scale>
          <a:sx n="108" d="100"/>
          <a:sy n="108" d="100"/>
        </p:scale>
        <p:origin x="108" y="126"/>
      </p:cViewPr>
      <p:guideLst>
        <p:guide orient="horz" pos="240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handoutMaster" Target="handoutMasters/handoutMaster1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C148-40E4-A44B-113856DECEF9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3-C148-40E4-A44B-113856DECEF9}"/>
              </c:ext>
            </c:extLst>
          </c:dPt>
          <c:dPt>
            <c:idx val="2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5-C148-40E4-A44B-113856DECEF9}"/>
              </c:ext>
            </c:extLst>
          </c:dPt>
          <c:cat>
            <c:strRef>
              <c:f>Sheet1!$A$2:$A$4</c:f>
              <c:strCache>
                <c:ptCount val="3"/>
                <c:pt idx="0">
                  <c:v>Text A</c:v>
                </c:pt>
                <c:pt idx="1">
                  <c:v>Text B</c:v>
                </c:pt>
                <c:pt idx="2">
                  <c:v>Text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5</c:v>
                </c:pt>
                <c:pt idx="1">
                  <c:v>3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148-40E4-A44B-113856DECEF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8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Sheet1!$A$2:$A$7</c:f>
              <c:strCache>
                <c:ptCount val="6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  <c:pt idx="5">
                  <c:v>Category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30</c:v>
                </c:pt>
                <c:pt idx="2">
                  <c:v>60</c:v>
                </c:pt>
                <c:pt idx="3">
                  <c:v>65</c:v>
                </c:pt>
                <c:pt idx="4">
                  <c:v>50</c:v>
                </c:pt>
                <c:pt idx="5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D1C-4B4D-9F9F-4251260A891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Sheet1!$A$2:$A$7</c:f>
              <c:strCache>
                <c:ptCount val="6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  <c:pt idx="5">
                  <c:v>Category 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20</c:v>
                </c:pt>
                <c:pt idx="1">
                  <c:v>40</c:v>
                </c:pt>
                <c:pt idx="2">
                  <c:v>15</c:v>
                </c:pt>
                <c:pt idx="3">
                  <c:v>20</c:v>
                </c:pt>
                <c:pt idx="4">
                  <c:v>30</c:v>
                </c:pt>
                <c:pt idx="5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D1C-4B4D-9F9F-4251260A891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Sheet1!$A$2:$A$7</c:f>
              <c:strCache>
                <c:ptCount val="6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  <c:pt idx="5">
                  <c:v>Category 6</c:v>
                </c:pt>
              </c:strCache>
            </c:strRef>
          </c:cat>
          <c:val>
            <c:numRef>
              <c:f>Sheet1!$D$2:$D$7</c:f>
              <c:numCache>
                <c:formatCode>General</c:formatCode>
                <c:ptCount val="6"/>
                <c:pt idx="0">
                  <c:v>40</c:v>
                </c:pt>
                <c:pt idx="1">
                  <c:v>30</c:v>
                </c:pt>
                <c:pt idx="2">
                  <c:v>25</c:v>
                </c:pt>
                <c:pt idx="3">
                  <c:v>15</c:v>
                </c:pt>
                <c:pt idx="4">
                  <c:v>20</c:v>
                </c:pt>
                <c:pt idx="5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D1C-4B4D-9F9F-4251260A89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249725312"/>
        <c:axId val="249726848"/>
      </c:barChart>
      <c:catAx>
        <c:axId val="24972531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49726848"/>
        <c:crosses val="autoZero"/>
        <c:auto val="1"/>
        <c:lblAlgn val="ctr"/>
        <c:lblOffset val="100"/>
        <c:noMultiLvlLbl val="0"/>
      </c:catAx>
      <c:valAx>
        <c:axId val="24972684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4972531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9469ED6-779C-4BF0-BB60-F2358D23639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A923FDF-636C-42A2-A4AA-375150455D77}" type="datetimeFigureOut">
              <a:rPr lang="en-US" smtClean="0"/>
              <a:t>11/30/2018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82D996F-A3F6-45C1-8AAD-828604FC110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433836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gradFill flip="none" rotWithShape="1">
          <a:gsLst>
            <a:gs pos="0">
              <a:schemeClr val="accent1">
                <a:lumMod val="0"/>
                <a:lumOff val="100000"/>
              </a:schemeClr>
            </a:gs>
            <a:gs pos="73000">
              <a:schemeClr val="bg1">
                <a:lumMod val="80000"/>
                <a:lumOff val="20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" y="339509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76" name="Graphic 41">
            <a:extLst>
              <a:ext uri="{FF2B5EF4-FFF2-40B4-BE49-F238E27FC236}">
                <a16:creationId xmlns:a16="http://schemas.microsoft.com/office/drawing/2014/main" id="{1E1D4F37-A704-47C5-B484-84987CB39DF8}"/>
              </a:ext>
            </a:extLst>
          </p:cNvPr>
          <p:cNvGrpSpPr/>
          <p:nvPr userDrawn="1"/>
        </p:nvGrpSpPr>
        <p:grpSpPr>
          <a:xfrm flipH="1">
            <a:off x="209000" y="492785"/>
            <a:ext cx="2399521" cy="641251"/>
            <a:chOff x="837065" y="3215210"/>
            <a:chExt cx="5524500" cy="1476375"/>
          </a:xfrm>
          <a:solidFill>
            <a:schemeClr val="accent1">
              <a:alpha val="90000"/>
            </a:schemeClr>
          </a:solidFill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214091C-6800-47F6-A2F9-C0EFB0F7EE26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FA01083-EAAD-41B2-A3D1-4FD82F4A8F6A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BF53A7B-21D3-4C71-8CBB-4E556B7101A4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8EA0BDF-1601-40AE-80AB-D2286633ECA0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aphic 41">
            <a:extLst>
              <a:ext uri="{FF2B5EF4-FFF2-40B4-BE49-F238E27FC236}">
                <a16:creationId xmlns:a16="http://schemas.microsoft.com/office/drawing/2014/main" id="{C5155827-1A27-428E-98AE-93C46D39399C}"/>
              </a:ext>
            </a:extLst>
          </p:cNvPr>
          <p:cNvGrpSpPr/>
          <p:nvPr userDrawn="1"/>
        </p:nvGrpSpPr>
        <p:grpSpPr>
          <a:xfrm>
            <a:off x="9594002" y="493406"/>
            <a:ext cx="2399521" cy="641251"/>
            <a:chOff x="837065" y="3215210"/>
            <a:chExt cx="5524500" cy="1476375"/>
          </a:xfrm>
          <a:solidFill>
            <a:schemeClr val="accent1">
              <a:alpha val="90000"/>
            </a:schemeClr>
          </a:solidFill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69FB663-E528-44C9-A2AB-04A5129E8C74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AC5D029-EDA0-43C6-94F6-BCFAC2D5DD76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3D78AC6-480C-4922-8FA9-DFD4EB748B6F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9FA5276-43EC-4E6E-981E-4A59AD9C7146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gradFill>
          <a:gsLst>
            <a:gs pos="0">
              <a:schemeClr val="accent2"/>
            </a:gs>
            <a:gs pos="73000">
              <a:schemeClr val="accent2">
                <a:lumMod val="75000"/>
              </a:schemeClr>
            </a:gs>
            <a:gs pos="100000">
              <a:schemeClr val="accent2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" y="339509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76" name="Graphic 41">
            <a:extLst>
              <a:ext uri="{FF2B5EF4-FFF2-40B4-BE49-F238E27FC236}">
                <a16:creationId xmlns:a16="http://schemas.microsoft.com/office/drawing/2014/main" id="{1E1D4F37-A704-47C5-B484-84987CB39DF8}"/>
              </a:ext>
            </a:extLst>
          </p:cNvPr>
          <p:cNvGrpSpPr/>
          <p:nvPr userDrawn="1"/>
        </p:nvGrpSpPr>
        <p:grpSpPr>
          <a:xfrm flipH="1">
            <a:off x="209622" y="489682"/>
            <a:ext cx="2402066" cy="644975"/>
            <a:chOff x="829775" y="3208066"/>
            <a:chExt cx="5530361" cy="1484949"/>
          </a:xfrm>
          <a:solidFill>
            <a:schemeClr val="bg1">
              <a:alpha val="90000"/>
            </a:schemeClr>
          </a:solidFill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214091C-6800-47F6-A2F9-C0EFB0F7EE26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FA01083-EAAD-41B2-A3D1-4FD82F4A8F6A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BF53A7B-21D3-4C71-8CBB-4E556B7101A4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8EA0BDF-1601-40AE-80AB-D2286633ECA0}"/>
                </a:ext>
              </a:extLst>
            </p:cNvPr>
            <p:cNvSpPr/>
            <p:nvPr/>
          </p:nvSpPr>
          <p:spPr>
            <a:xfrm>
              <a:off x="1178536" y="3854815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81" name="Graphic 41">
            <a:extLst>
              <a:ext uri="{FF2B5EF4-FFF2-40B4-BE49-F238E27FC236}">
                <a16:creationId xmlns:a16="http://schemas.microsoft.com/office/drawing/2014/main" id="{C5155827-1A27-428E-98AE-93C46D39399C}"/>
              </a:ext>
            </a:extLst>
          </p:cNvPr>
          <p:cNvGrpSpPr/>
          <p:nvPr userDrawn="1"/>
        </p:nvGrpSpPr>
        <p:grpSpPr>
          <a:xfrm>
            <a:off x="9594002" y="493406"/>
            <a:ext cx="2399521" cy="641251"/>
            <a:chOff x="837065" y="3215210"/>
            <a:chExt cx="5524500" cy="1476375"/>
          </a:xfrm>
          <a:solidFill>
            <a:schemeClr val="bg1">
              <a:alpha val="90000"/>
            </a:schemeClr>
          </a:solidFill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69FB663-E528-44C9-A2AB-04A5129E8C74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AC5D029-EDA0-43C6-94F6-BCFAC2D5DD76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3D78AC6-480C-4922-8FA9-DFD4EB748B6F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9FA5276-43EC-4E6E-981E-4A59AD9C7146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05975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86B9BA8E-63D0-4F67-AFE2-F5A82C2025D5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1543057" y="2060784"/>
            <a:ext cx="3819085" cy="28640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3" name="제목 1">
            <a:extLst>
              <a:ext uri="{FF2B5EF4-FFF2-40B4-BE49-F238E27FC236}">
                <a16:creationId xmlns:a16="http://schemas.microsoft.com/office/drawing/2014/main" id="{17835502-05F2-44B3-908A-4DC9465402B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623468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3445D90B-C6FC-4603-82CD-E7AF29A4429B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05691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B82266C-61B6-48B7-B58F-DBD8109D98A5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3615156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68875E71-3ED7-4331-812F-2B73377790A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324621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B2322173-F6BF-4753-A668-DA7580D1785A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034358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43CEFC9A-27C3-4633-A943-90FB976BAD8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" y="339509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2987858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2144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C896773-063A-4D59-A7D5-61DA2E9DE2B2}"/>
              </a:ext>
            </a:extLst>
          </p:cNvPr>
          <p:cNvSpPr/>
          <p:nvPr userDrawn="1"/>
        </p:nvSpPr>
        <p:spPr>
          <a:xfrm>
            <a:off x="0" y="5815006"/>
            <a:ext cx="12192000" cy="1078472"/>
          </a:xfrm>
          <a:custGeom>
            <a:avLst/>
            <a:gdLst>
              <a:gd name="connsiteX0" fmla="*/ 7970293 w 12192000"/>
              <a:gd name="connsiteY0" fmla="*/ 376 h 1563045"/>
              <a:gd name="connsiteX1" fmla="*/ 11368585 w 12192000"/>
              <a:gd name="connsiteY1" fmla="*/ 628173 h 1563045"/>
              <a:gd name="connsiteX2" fmla="*/ 12082747 w 12192000"/>
              <a:gd name="connsiteY2" fmla="*/ 590855 h 1563045"/>
              <a:gd name="connsiteX3" fmla="*/ 12192000 w 12192000"/>
              <a:gd name="connsiteY3" fmla="*/ 573029 h 1563045"/>
              <a:gd name="connsiteX4" fmla="*/ 12192000 w 12192000"/>
              <a:gd name="connsiteY4" fmla="*/ 1563045 h 1563045"/>
              <a:gd name="connsiteX5" fmla="*/ 0 w 12192000"/>
              <a:gd name="connsiteY5" fmla="*/ 1563045 h 1563045"/>
              <a:gd name="connsiteX6" fmla="*/ 0 w 12192000"/>
              <a:gd name="connsiteY6" fmla="*/ 362829 h 1563045"/>
              <a:gd name="connsiteX7" fmla="*/ 141276 w 12192000"/>
              <a:gd name="connsiteY7" fmla="*/ 376224 h 1563045"/>
              <a:gd name="connsiteX8" fmla="*/ 3002507 w 12192000"/>
              <a:gd name="connsiteY8" fmla="*/ 532639 h 1563045"/>
              <a:gd name="connsiteX9" fmla="*/ 7970293 w 12192000"/>
              <a:gd name="connsiteY9" fmla="*/ 376 h 1563045"/>
              <a:gd name="connsiteX0" fmla="*/ 7970293 w 12192000"/>
              <a:gd name="connsiteY0" fmla="*/ 41019 h 1603688"/>
              <a:gd name="connsiteX1" fmla="*/ 11368585 w 12192000"/>
              <a:gd name="connsiteY1" fmla="*/ 668816 h 1603688"/>
              <a:gd name="connsiteX2" fmla="*/ 12082747 w 12192000"/>
              <a:gd name="connsiteY2" fmla="*/ 631498 h 1603688"/>
              <a:gd name="connsiteX3" fmla="*/ 12192000 w 12192000"/>
              <a:gd name="connsiteY3" fmla="*/ 613672 h 1603688"/>
              <a:gd name="connsiteX4" fmla="*/ 12192000 w 12192000"/>
              <a:gd name="connsiteY4" fmla="*/ 1603688 h 1603688"/>
              <a:gd name="connsiteX5" fmla="*/ 0 w 12192000"/>
              <a:gd name="connsiteY5" fmla="*/ 1603688 h 1603688"/>
              <a:gd name="connsiteX6" fmla="*/ 0 w 12192000"/>
              <a:gd name="connsiteY6" fmla="*/ 403472 h 1603688"/>
              <a:gd name="connsiteX7" fmla="*/ 141276 w 12192000"/>
              <a:gd name="connsiteY7" fmla="*/ 416867 h 1603688"/>
              <a:gd name="connsiteX8" fmla="*/ 3002507 w 12192000"/>
              <a:gd name="connsiteY8" fmla="*/ 573282 h 1603688"/>
              <a:gd name="connsiteX9" fmla="*/ 7970293 w 12192000"/>
              <a:gd name="connsiteY9" fmla="*/ 41019 h 160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603688">
                <a:moveTo>
                  <a:pt x="7970293" y="41019"/>
                </a:moveTo>
                <a:cubicBezTo>
                  <a:pt x="10450489" y="255233"/>
                  <a:pt x="10410967" y="627873"/>
                  <a:pt x="11368585" y="668816"/>
                </a:cubicBezTo>
                <a:cubicBezTo>
                  <a:pt x="11607989" y="679052"/>
                  <a:pt x="11849242" y="662561"/>
                  <a:pt x="12082747" y="631498"/>
                </a:cubicBezTo>
                <a:lnTo>
                  <a:pt x="12192000" y="613672"/>
                </a:lnTo>
                <a:lnTo>
                  <a:pt x="12192000" y="1603688"/>
                </a:lnTo>
                <a:lnTo>
                  <a:pt x="0" y="1603688"/>
                </a:lnTo>
                <a:lnTo>
                  <a:pt x="0" y="403472"/>
                </a:lnTo>
                <a:lnTo>
                  <a:pt x="141276" y="416867"/>
                </a:lnTo>
                <a:cubicBezTo>
                  <a:pt x="866633" y="490117"/>
                  <a:pt x="1949924" y="614225"/>
                  <a:pt x="3002507" y="573282"/>
                </a:cubicBezTo>
                <a:cubicBezTo>
                  <a:pt x="4405953" y="518691"/>
                  <a:pt x="5490097" y="-173195"/>
                  <a:pt x="7970293" y="4101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3FDBFCC-3CF6-4AEA-81D2-4DCA4AFEC0DE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471565" y="218299"/>
            <a:ext cx="6848306" cy="6196191"/>
          </a:xfrm>
          <a:custGeom>
            <a:avLst/>
            <a:gdLst>
              <a:gd name="connsiteX0" fmla="*/ 2198767 w 6848306"/>
              <a:gd name="connsiteY0" fmla="*/ 5435336 h 6196191"/>
              <a:gd name="connsiteX1" fmla="*/ 2196172 w 6848306"/>
              <a:gd name="connsiteY1" fmla="*/ 5436697 h 6196191"/>
              <a:gd name="connsiteX2" fmla="*/ 2196242 w 6848306"/>
              <a:gd name="connsiteY2" fmla="*/ 5440840 h 6196191"/>
              <a:gd name="connsiteX3" fmla="*/ 5160685 w 6848306"/>
              <a:gd name="connsiteY3" fmla="*/ 5373340 h 6196191"/>
              <a:gd name="connsiteX4" fmla="*/ 5128834 w 6848306"/>
              <a:gd name="connsiteY4" fmla="*/ 5374401 h 6196191"/>
              <a:gd name="connsiteX5" fmla="*/ 5147984 w 6848306"/>
              <a:gd name="connsiteY5" fmla="*/ 5390084 h 6196191"/>
              <a:gd name="connsiteX6" fmla="*/ 5158824 w 6848306"/>
              <a:gd name="connsiteY6" fmla="*/ 5400739 h 6196191"/>
              <a:gd name="connsiteX7" fmla="*/ 5204784 w 6848306"/>
              <a:gd name="connsiteY7" fmla="*/ 5018070 h 6196191"/>
              <a:gd name="connsiteX8" fmla="*/ 5175977 w 6848306"/>
              <a:gd name="connsiteY8" fmla="*/ 5018099 h 6196191"/>
              <a:gd name="connsiteX9" fmla="*/ 5027858 w 6848306"/>
              <a:gd name="connsiteY9" fmla="*/ 5087140 h 6196191"/>
              <a:gd name="connsiteX10" fmla="*/ 4980850 w 6848306"/>
              <a:gd name="connsiteY10" fmla="*/ 5139370 h 6196191"/>
              <a:gd name="connsiteX11" fmla="*/ 4907729 w 6848306"/>
              <a:gd name="connsiteY11" fmla="*/ 5202045 h 6196191"/>
              <a:gd name="connsiteX12" fmla="*/ 5099237 w 6848306"/>
              <a:gd name="connsiteY12" fmla="*/ 5311726 h 6196191"/>
              <a:gd name="connsiteX13" fmla="*/ 5155636 w 6848306"/>
              <a:gd name="connsiteY13" fmla="*/ 5307635 h 6196191"/>
              <a:gd name="connsiteX14" fmla="*/ 5166955 w 6848306"/>
              <a:gd name="connsiteY14" fmla="*/ 5308698 h 6196191"/>
              <a:gd name="connsiteX15" fmla="*/ 5169856 w 6848306"/>
              <a:gd name="connsiteY15" fmla="*/ 5283585 h 6196191"/>
              <a:gd name="connsiteX16" fmla="*/ 5204536 w 6848306"/>
              <a:gd name="connsiteY16" fmla="*/ 5023577 h 6196191"/>
              <a:gd name="connsiteX17" fmla="*/ 5204472 w 6848306"/>
              <a:gd name="connsiteY17" fmla="*/ 4958385 h 6196191"/>
              <a:gd name="connsiteX18" fmla="*/ 5189537 w 6848306"/>
              <a:gd name="connsiteY18" fmla="*/ 4962592 h 6196191"/>
              <a:gd name="connsiteX19" fmla="*/ 5205261 w 6848306"/>
              <a:gd name="connsiteY19" fmla="*/ 5006715 h 6196191"/>
              <a:gd name="connsiteX20" fmla="*/ 5205293 w 6848306"/>
              <a:gd name="connsiteY20" fmla="*/ 5006730 h 6196191"/>
              <a:gd name="connsiteX21" fmla="*/ 5206628 w 6848306"/>
              <a:gd name="connsiteY21" fmla="*/ 4977037 h 6196191"/>
              <a:gd name="connsiteX22" fmla="*/ 5159327 w 6848306"/>
              <a:gd name="connsiteY22" fmla="*/ 4889608 h 6196191"/>
              <a:gd name="connsiteX23" fmla="*/ 5134864 w 6848306"/>
              <a:gd name="connsiteY23" fmla="*/ 4901590 h 6196191"/>
              <a:gd name="connsiteX24" fmla="*/ 5123863 w 6848306"/>
              <a:gd name="connsiteY24" fmla="*/ 4912823 h 6196191"/>
              <a:gd name="connsiteX25" fmla="*/ 5132922 w 6848306"/>
              <a:gd name="connsiteY25" fmla="*/ 4916963 h 6196191"/>
              <a:gd name="connsiteX26" fmla="*/ 5171216 w 6848306"/>
              <a:gd name="connsiteY26" fmla="*/ 4928248 h 6196191"/>
              <a:gd name="connsiteX27" fmla="*/ 5198142 w 6848306"/>
              <a:gd name="connsiteY27" fmla="*/ 4932557 h 6196191"/>
              <a:gd name="connsiteX28" fmla="*/ 5192887 w 6848306"/>
              <a:gd name="connsiteY28" fmla="*/ 4918562 h 6196191"/>
              <a:gd name="connsiteX29" fmla="*/ 5159327 w 6848306"/>
              <a:gd name="connsiteY29" fmla="*/ 4889608 h 6196191"/>
              <a:gd name="connsiteX30" fmla="*/ 4277979 w 6848306"/>
              <a:gd name="connsiteY30" fmla="*/ 4627713 h 6196191"/>
              <a:gd name="connsiteX31" fmla="*/ 4276358 w 6848306"/>
              <a:gd name="connsiteY31" fmla="*/ 4628848 h 6196191"/>
              <a:gd name="connsiteX32" fmla="*/ 4281166 w 6848306"/>
              <a:gd name="connsiteY32" fmla="*/ 4639430 h 6196191"/>
              <a:gd name="connsiteX33" fmla="*/ 4294233 w 6848306"/>
              <a:gd name="connsiteY33" fmla="*/ 4653344 h 6196191"/>
              <a:gd name="connsiteX34" fmla="*/ 4330861 w 6848306"/>
              <a:gd name="connsiteY34" fmla="*/ 4679132 h 6196191"/>
              <a:gd name="connsiteX35" fmla="*/ 4359276 w 6848306"/>
              <a:gd name="connsiteY35" fmla="*/ 4662926 h 6196191"/>
              <a:gd name="connsiteX36" fmla="*/ 4367099 w 6848306"/>
              <a:gd name="connsiteY36" fmla="*/ 4655261 h 6196191"/>
              <a:gd name="connsiteX37" fmla="*/ 4351273 w 6848306"/>
              <a:gd name="connsiteY37" fmla="*/ 4648480 h 6196191"/>
              <a:gd name="connsiteX38" fmla="*/ 4343757 w 6848306"/>
              <a:gd name="connsiteY38" fmla="*/ 4650072 h 6196191"/>
              <a:gd name="connsiteX39" fmla="*/ 4317375 w 6848306"/>
              <a:gd name="connsiteY39" fmla="*/ 4658199 h 6196191"/>
              <a:gd name="connsiteX40" fmla="*/ 4323063 w 6848306"/>
              <a:gd name="connsiteY40" fmla="*/ 4637254 h 6196191"/>
              <a:gd name="connsiteX41" fmla="*/ 4301299 w 6848306"/>
              <a:gd name="connsiteY41" fmla="*/ 4629722 h 6196191"/>
              <a:gd name="connsiteX42" fmla="*/ 442381 w 6848306"/>
              <a:gd name="connsiteY42" fmla="*/ 4518334 h 6196191"/>
              <a:gd name="connsiteX43" fmla="*/ 694419 w 6848306"/>
              <a:gd name="connsiteY43" fmla="*/ 4561295 h 6196191"/>
              <a:gd name="connsiteX44" fmla="*/ 442381 w 6848306"/>
              <a:gd name="connsiteY44" fmla="*/ 4518334 h 6196191"/>
              <a:gd name="connsiteX45" fmla="*/ 2313591 w 6848306"/>
              <a:gd name="connsiteY45" fmla="*/ 4409273 h 6196191"/>
              <a:gd name="connsiteX46" fmla="*/ 2303823 w 6848306"/>
              <a:gd name="connsiteY46" fmla="*/ 4409786 h 6196191"/>
              <a:gd name="connsiteX47" fmla="*/ 2318347 w 6848306"/>
              <a:gd name="connsiteY47" fmla="*/ 4413794 h 6196191"/>
              <a:gd name="connsiteX48" fmla="*/ 2383713 w 6848306"/>
              <a:gd name="connsiteY48" fmla="*/ 4433674 h 6196191"/>
              <a:gd name="connsiteX49" fmla="*/ 2389402 w 6848306"/>
              <a:gd name="connsiteY49" fmla="*/ 4431838 h 6196191"/>
              <a:gd name="connsiteX50" fmla="*/ 2395499 w 6848306"/>
              <a:gd name="connsiteY50" fmla="*/ 4422086 h 6196191"/>
              <a:gd name="connsiteX51" fmla="*/ 2313591 w 6848306"/>
              <a:gd name="connsiteY51" fmla="*/ 4409273 h 6196191"/>
              <a:gd name="connsiteX52" fmla="*/ 4244569 w 6848306"/>
              <a:gd name="connsiteY52" fmla="*/ 4172298 h 6196191"/>
              <a:gd name="connsiteX53" fmla="*/ 4249284 w 6848306"/>
              <a:gd name="connsiteY53" fmla="*/ 4187863 h 6196191"/>
              <a:gd name="connsiteX54" fmla="*/ 4311734 w 6848306"/>
              <a:gd name="connsiteY54" fmla="*/ 4226749 h 6196191"/>
              <a:gd name="connsiteX55" fmla="*/ 4342971 w 6848306"/>
              <a:gd name="connsiteY55" fmla="*/ 4235370 h 6196191"/>
              <a:gd name="connsiteX56" fmla="*/ 4381626 w 6848306"/>
              <a:gd name="connsiteY56" fmla="*/ 4232063 h 6196191"/>
              <a:gd name="connsiteX57" fmla="*/ 4480697 w 6848306"/>
              <a:gd name="connsiteY57" fmla="*/ 4204840 h 6196191"/>
              <a:gd name="connsiteX58" fmla="*/ 4257810 w 6848306"/>
              <a:gd name="connsiteY58" fmla="*/ 4183300 h 6196191"/>
              <a:gd name="connsiteX59" fmla="*/ 2721321 w 6848306"/>
              <a:gd name="connsiteY59" fmla="*/ 3592708 h 6196191"/>
              <a:gd name="connsiteX60" fmla="*/ 2721191 w 6848306"/>
              <a:gd name="connsiteY60" fmla="*/ 3593630 h 6196191"/>
              <a:gd name="connsiteX61" fmla="*/ 2706458 w 6848306"/>
              <a:gd name="connsiteY61" fmla="*/ 3627258 h 6196191"/>
              <a:gd name="connsiteX62" fmla="*/ 2723537 w 6848306"/>
              <a:gd name="connsiteY62" fmla="*/ 3616066 h 6196191"/>
              <a:gd name="connsiteX63" fmla="*/ 2726669 w 6848306"/>
              <a:gd name="connsiteY63" fmla="*/ 3598133 h 6196191"/>
              <a:gd name="connsiteX64" fmla="*/ 2382788 w 6848306"/>
              <a:gd name="connsiteY64" fmla="*/ 3513045 h 6196191"/>
              <a:gd name="connsiteX65" fmla="*/ 2542281 w 6848306"/>
              <a:gd name="connsiteY65" fmla="*/ 3572653 h 6196191"/>
              <a:gd name="connsiteX66" fmla="*/ 2609974 w 6848306"/>
              <a:gd name="connsiteY66" fmla="*/ 3555556 h 6196191"/>
              <a:gd name="connsiteX67" fmla="*/ 2594748 w 6848306"/>
              <a:gd name="connsiteY67" fmla="*/ 3554146 h 6196191"/>
              <a:gd name="connsiteX68" fmla="*/ 2550445 w 6848306"/>
              <a:gd name="connsiteY68" fmla="*/ 3556819 h 6196191"/>
              <a:gd name="connsiteX69" fmla="*/ 2405965 w 6848306"/>
              <a:gd name="connsiteY69" fmla="*/ 3523639 h 6196191"/>
              <a:gd name="connsiteX70" fmla="*/ 2405632 w 6848306"/>
              <a:gd name="connsiteY70" fmla="*/ 3520505 h 6196191"/>
              <a:gd name="connsiteX71" fmla="*/ 4579384 w 6848306"/>
              <a:gd name="connsiteY71" fmla="*/ 3474158 h 6196191"/>
              <a:gd name="connsiteX72" fmla="*/ 4537718 w 6848306"/>
              <a:gd name="connsiteY72" fmla="*/ 3482562 h 6196191"/>
              <a:gd name="connsiteX73" fmla="*/ 4532018 w 6848306"/>
              <a:gd name="connsiteY73" fmla="*/ 3484234 h 6196191"/>
              <a:gd name="connsiteX74" fmla="*/ 4591915 w 6848306"/>
              <a:gd name="connsiteY74" fmla="*/ 3495942 h 6196191"/>
              <a:gd name="connsiteX75" fmla="*/ 4602070 w 6848306"/>
              <a:gd name="connsiteY75" fmla="*/ 3496250 h 6196191"/>
              <a:gd name="connsiteX76" fmla="*/ 4595779 w 6848306"/>
              <a:gd name="connsiteY76" fmla="*/ 3482116 h 6196191"/>
              <a:gd name="connsiteX77" fmla="*/ 4579384 w 6848306"/>
              <a:gd name="connsiteY77" fmla="*/ 3474158 h 6196191"/>
              <a:gd name="connsiteX78" fmla="*/ 4486328 w 6848306"/>
              <a:gd name="connsiteY78" fmla="*/ 3451586 h 6196191"/>
              <a:gd name="connsiteX79" fmla="*/ 4481050 w 6848306"/>
              <a:gd name="connsiteY79" fmla="*/ 3452116 h 6196191"/>
              <a:gd name="connsiteX80" fmla="*/ 4482472 w 6848306"/>
              <a:gd name="connsiteY80" fmla="*/ 3454547 h 6196191"/>
              <a:gd name="connsiteX81" fmla="*/ 4486947 w 6848306"/>
              <a:gd name="connsiteY81" fmla="*/ 3457411 h 6196191"/>
              <a:gd name="connsiteX82" fmla="*/ 4830241 w 6848306"/>
              <a:gd name="connsiteY82" fmla="*/ 3049816 h 6196191"/>
              <a:gd name="connsiteX83" fmla="*/ 4714416 w 6848306"/>
              <a:gd name="connsiteY83" fmla="*/ 3081297 h 6196191"/>
              <a:gd name="connsiteX84" fmla="*/ 4601781 w 6848306"/>
              <a:gd name="connsiteY84" fmla="*/ 3113679 h 6196191"/>
              <a:gd name="connsiteX85" fmla="*/ 4559380 w 6848306"/>
              <a:gd name="connsiteY85" fmla="*/ 3107005 h 6196191"/>
              <a:gd name="connsiteX86" fmla="*/ 4560269 w 6848306"/>
              <a:gd name="connsiteY86" fmla="*/ 3107940 h 6196191"/>
              <a:gd name="connsiteX87" fmla="*/ 4448111 w 6848306"/>
              <a:gd name="connsiteY87" fmla="*/ 3147690 h 6196191"/>
              <a:gd name="connsiteX88" fmla="*/ 4642014 w 6848306"/>
              <a:gd name="connsiteY88" fmla="*/ 3220157 h 6196191"/>
              <a:gd name="connsiteX89" fmla="*/ 4667364 w 6848306"/>
              <a:gd name="connsiteY89" fmla="*/ 3213754 h 6196191"/>
              <a:gd name="connsiteX90" fmla="*/ 4645173 w 6848306"/>
              <a:gd name="connsiteY90" fmla="*/ 3204515 h 6196191"/>
              <a:gd name="connsiteX91" fmla="*/ 4873513 w 6848306"/>
              <a:gd name="connsiteY91" fmla="*/ 3075665 h 6196191"/>
              <a:gd name="connsiteX92" fmla="*/ 4830241 w 6848306"/>
              <a:gd name="connsiteY92" fmla="*/ 3049816 h 6196191"/>
              <a:gd name="connsiteX93" fmla="*/ 2827723 w 6848306"/>
              <a:gd name="connsiteY93" fmla="*/ 2993858 h 6196191"/>
              <a:gd name="connsiteX94" fmla="*/ 2684501 w 6848306"/>
              <a:gd name="connsiteY94" fmla="*/ 3032785 h 6196191"/>
              <a:gd name="connsiteX95" fmla="*/ 2545223 w 6848306"/>
              <a:gd name="connsiteY95" fmla="*/ 3072827 h 6196191"/>
              <a:gd name="connsiteX96" fmla="*/ 2413534 w 6848306"/>
              <a:gd name="connsiteY96" fmla="*/ 3052098 h 6196191"/>
              <a:gd name="connsiteX97" fmla="*/ 2344202 w 6848306"/>
              <a:gd name="connsiteY97" fmla="*/ 3035948 h 6196191"/>
              <a:gd name="connsiteX98" fmla="*/ 2343855 w 6848306"/>
              <a:gd name="connsiteY98" fmla="*/ 3041055 h 6196191"/>
              <a:gd name="connsiteX99" fmla="*/ 2304027 w 6848306"/>
              <a:gd name="connsiteY99" fmla="*/ 3071978 h 6196191"/>
              <a:gd name="connsiteX100" fmla="*/ 2541744 w 6848306"/>
              <a:gd name="connsiteY100" fmla="*/ 3107778 h 6196191"/>
              <a:gd name="connsiteX101" fmla="*/ 2456717 w 6848306"/>
              <a:gd name="connsiteY101" fmla="*/ 3220014 h 6196191"/>
              <a:gd name="connsiteX102" fmla="*/ 2422935 w 6848306"/>
              <a:gd name="connsiteY102" fmla="*/ 3235412 h 6196191"/>
              <a:gd name="connsiteX103" fmla="*/ 2468619 w 6848306"/>
              <a:gd name="connsiteY103" fmla="*/ 3233541 h 6196191"/>
              <a:gd name="connsiteX104" fmla="*/ 2642718 w 6848306"/>
              <a:gd name="connsiteY104" fmla="*/ 3203401 h 6196191"/>
              <a:gd name="connsiteX105" fmla="*/ 2881231 w 6848306"/>
              <a:gd name="connsiteY105" fmla="*/ 3025821 h 6196191"/>
              <a:gd name="connsiteX106" fmla="*/ 2827723 w 6848306"/>
              <a:gd name="connsiteY106" fmla="*/ 2993858 h 6196191"/>
              <a:gd name="connsiteX107" fmla="*/ 2137988 w 6848306"/>
              <a:gd name="connsiteY107" fmla="*/ 2951011 h 6196191"/>
              <a:gd name="connsiteX108" fmla="*/ 2137015 w 6848306"/>
              <a:gd name="connsiteY108" fmla="*/ 2951150 h 6196191"/>
              <a:gd name="connsiteX109" fmla="*/ 1917377 w 6848306"/>
              <a:gd name="connsiteY109" fmla="*/ 2958847 h 6196191"/>
              <a:gd name="connsiteX110" fmla="*/ 2235862 w 6848306"/>
              <a:gd name="connsiteY110" fmla="*/ 3040001 h 6196191"/>
              <a:gd name="connsiteX111" fmla="*/ 2262397 w 6848306"/>
              <a:gd name="connsiteY111" fmla="*/ 3013399 h 6196191"/>
              <a:gd name="connsiteX112" fmla="*/ 2230129 w 6848306"/>
              <a:gd name="connsiteY112" fmla="*/ 3001726 h 6196191"/>
              <a:gd name="connsiteX113" fmla="*/ 2172354 w 6848306"/>
              <a:gd name="connsiteY113" fmla="*/ 2973429 h 6196191"/>
              <a:gd name="connsiteX114" fmla="*/ 4166073 w 6848306"/>
              <a:gd name="connsiteY114" fmla="*/ 2935291 h 6196191"/>
              <a:gd name="connsiteX115" fmla="*/ 4223240 w 6848306"/>
              <a:gd name="connsiteY115" fmla="*/ 3005769 h 6196191"/>
              <a:gd name="connsiteX116" fmla="*/ 4267411 w 6848306"/>
              <a:gd name="connsiteY116" fmla="*/ 3011882 h 6196191"/>
              <a:gd name="connsiteX117" fmla="*/ 4254734 w 6848306"/>
              <a:gd name="connsiteY117" fmla="*/ 3003612 h 6196191"/>
              <a:gd name="connsiteX118" fmla="*/ 4210371 w 6848306"/>
              <a:gd name="connsiteY118" fmla="*/ 2965845 h 6196191"/>
              <a:gd name="connsiteX119" fmla="*/ 4241129 w 6848306"/>
              <a:gd name="connsiteY119" fmla="*/ 2945633 h 6196191"/>
              <a:gd name="connsiteX120" fmla="*/ 4206925 w 6848306"/>
              <a:gd name="connsiteY120" fmla="*/ 2944158 h 6196191"/>
              <a:gd name="connsiteX121" fmla="*/ 4166073 w 6848306"/>
              <a:gd name="connsiteY121" fmla="*/ 2935291 h 6196191"/>
              <a:gd name="connsiteX122" fmla="*/ 4729903 w 6848306"/>
              <a:gd name="connsiteY122" fmla="*/ 2706782 h 6196191"/>
              <a:gd name="connsiteX123" fmla="*/ 4626419 w 6848306"/>
              <a:gd name="connsiteY123" fmla="*/ 2755973 h 6196191"/>
              <a:gd name="connsiteX124" fmla="*/ 4590456 w 6848306"/>
              <a:gd name="connsiteY124" fmla="*/ 2756551 h 6196191"/>
              <a:gd name="connsiteX125" fmla="*/ 4587162 w 6848306"/>
              <a:gd name="connsiteY125" fmla="*/ 2759686 h 6196191"/>
              <a:gd name="connsiteX126" fmla="*/ 4315797 w 6848306"/>
              <a:gd name="connsiteY126" fmla="*/ 2832572 h 6196191"/>
              <a:gd name="connsiteX127" fmla="*/ 4377112 w 6848306"/>
              <a:gd name="connsiteY127" fmla="*/ 2892201 h 6196191"/>
              <a:gd name="connsiteX128" fmla="*/ 4373582 w 6848306"/>
              <a:gd name="connsiteY128" fmla="*/ 2900674 h 6196191"/>
              <a:gd name="connsiteX129" fmla="*/ 4432650 w 6848306"/>
              <a:gd name="connsiteY129" fmla="*/ 2887528 h 6196191"/>
              <a:gd name="connsiteX130" fmla="*/ 4700336 w 6848306"/>
              <a:gd name="connsiteY130" fmla="*/ 2816602 h 6196191"/>
              <a:gd name="connsiteX131" fmla="*/ 4729903 w 6848306"/>
              <a:gd name="connsiteY131" fmla="*/ 2706782 h 6196191"/>
              <a:gd name="connsiteX132" fmla="*/ 2195169 w 6848306"/>
              <a:gd name="connsiteY132" fmla="*/ 2454189 h 6196191"/>
              <a:gd name="connsiteX133" fmla="*/ 2103542 w 6848306"/>
              <a:gd name="connsiteY133" fmla="*/ 2559310 h 6196191"/>
              <a:gd name="connsiteX134" fmla="*/ 1958906 w 6848306"/>
              <a:gd name="connsiteY134" fmla="*/ 2580789 h 6196191"/>
              <a:gd name="connsiteX135" fmla="*/ 1683955 w 6848306"/>
              <a:gd name="connsiteY135" fmla="*/ 2559310 h 6196191"/>
              <a:gd name="connsiteX136" fmla="*/ 2155095 w 6848306"/>
              <a:gd name="connsiteY136" fmla="*/ 2643799 h 6196191"/>
              <a:gd name="connsiteX137" fmla="*/ 2385652 w 6848306"/>
              <a:gd name="connsiteY137" fmla="*/ 2731154 h 6196191"/>
              <a:gd name="connsiteX138" fmla="*/ 2470433 w 6848306"/>
              <a:gd name="connsiteY138" fmla="*/ 2754088 h 6196191"/>
              <a:gd name="connsiteX139" fmla="*/ 2465193 w 6848306"/>
              <a:gd name="connsiteY139" fmla="*/ 2765400 h 6196191"/>
              <a:gd name="connsiteX140" fmla="*/ 2512933 w 6848306"/>
              <a:gd name="connsiteY140" fmla="*/ 2755126 h 6196191"/>
              <a:gd name="connsiteX141" fmla="*/ 2667091 w 6848306"/>
              <a:gd name="connsiteY141" fmla="*/ 2705481 h 6196191"/>
              <a:gd name="connsiteX142" fmla="*/ 2703651 w 6848306"/>
              <a:gd name="connsiteY142" fmla="*/ 2569685 h 6196191"/>
              <a:gd name="connsiteX143" fmla="*/ 2207473 w 6848306"/>
              <a:gd name="connsiteY143" fmla="*/ 2482636 h 6196191"/>
              <a:gd name="connsiteX144" fmla="*/ 2207279 w 6848306"/>
              <a:gd name="connsiteY144" fmla="*/ 2464766 h 6196191"/>
              <a:gd name="connsiteX145" fmla="*/ 2215586 w 6848306"/>
              <a:gd name="connsiteY145" fmla="*/ 2456433 h 6196191"/>
              <a:gd name="connsiteX146" fmla="*/ 4381366 w 6848306"/>
              <a:gd name="connsiteY146" fmla="*/ 2420442 h 6196191"/>
              <a:gd name="connsiteX147" fmla="*/ 4274259 w 6848306"/>
              <a:gd name="connsiteY147" fmla="*/ 2446755 h 6196191"/>
              <a:gd name="connsiteX148" fmla="*/ 3882295 w 6848306"/>
              <a:gd name="connsiteY148" fmla="*/ 2473930 h 6196191"/>
              <a:gd name="connsiteX149" fmla="*/ 4317540 w 6848306"/>
              <a:gd name="connsiteY149" fmla="*/ 2524420 h 6196191"/>
              <a:gd name="connsiteX150" fmla="*/ 4385709 w 6848306"/>
              <a:gd name="connsiteY150" fmla="*/ 2588162 h 6196191"/>
              <a:gd name="connsiteX151" fmla="*/ 4363880 w 6848306"/>
              <a:gd name="connsiteY151" fmla="*/ 2603417 h 6196191"/>
              <a:gd name="connsiteX152" fmla="*/ 4384319 w 6848306"/>
              <a:gd name="connsiteY152" fmla="*/ 2600064 h 6196191"/>
              <a:gd name="connsiteX153" fmla="*/ 4572212 w 6848306"/>
              <a:gd name="connsiteY153" fmla="*/ 2554724 h 6196191"/>
              <a:gd name="connsiteX154" fmla="*/ 4390654 w 6848306"/>
              <a:gd name="connsiteY154" fmla="*/ 2442462 h 6196191"/>
              <a:gd name="connsiteX155" fmla="*/ 1013762 w 6848306"/>
              <a:gd name="connsiteY155" fmla="*/ 2272902 h 6196191"/>
              <a:gd name="connsiteX156" fmla="*/ 1158399 w 6848306"/>
              <a:gd name="connsiteY156" fmla="*/ 2335912 h 6196191"/>
              <a:gd name="connsiteX157" fmla="*/ 1013762 w 6848306"/>
              <a:gd name="connsiteY157" fmla="*/ 2272902 h 6196191"/>
              <a:gd name="connsiteX158" fmla="*/ 1542184 w 6848306"/>
              <a:gd name="connsiteY158" fmla="*/ 2056664 h 6196191"/>
              <a:gd name="connsiteX159" fmla="*/ 1535023 w 6848306"/>
              <a:gd name="connsiteY159" fmla="*/ 2086738 h 6196191"/>
              <a:gd name="connsiteX160" fmla="*/ 1542184 w 6848306"/>
              <a:gd name="connsiteY160" fmla="*/ 2056664 h 6196191"/>
              <a:gd name="connsiteX161" fmla="*/ 4794668 w 6848306"/>
              <a:gd name="connsiteY161" fmla="*/ 1954938 h 6196191"/>
              <a:gd name="connsiteX162" fmla="*/ 4936872 w 6848306"/>
              <a:gd name="connsiteY162" fmla="*/ 2016888 h 6196191"/>
              <a:gd name="connsiteX163" fmla="*/ 4794668 w 6848306"/>
              <a:gd name="connsiteY163" fmla="*/ 1954938 h 6196191"/>
              <a:gd name="connsiteX164" fmla="*/ 1506382 w 6848306"/>
              <a:gd name="connsiteY164" fmla="*/ 1791738 h 6196191"/>
              <a:gd name="connsiteX165" fmla="*/ 1536456 w 6848306"/>
              <a:gd name="connsiteY165" fmla="*/ 1814651 h 6196191"/>
              <a:gd name="connsiteX166" fmla="*/ 1506382 w 6848306"/>
              <a:gd name="connsiteY166" fmla="*/ 1791738 h 6196191"/>
              <a:gd name="connsiteX167" fmla="*/ 5314202 w 6848306"/>
              <a:gd name="connsiteY167" fmla="*/ 1742337 h 6196191"/>
              <a:gd name="connsiteX168" fmla="*/ 5307161 w 6848306"/>
              <a:gd name="connsiteY168" fmla="*/ 1771905 h 6196191"/>
              <a:gd name="connsiteX169" fmla="*/ 5314202 w 6848306"/>
              <a:gd name="connsiteY169" fmla="*/ 1742337 h 6196191"/>
              <a:gd name="connsiteX170" fmla="*/ 2783736 w 6848306"/>
              <a:gd name="connsiteY170" fmla="*/ 1640002 h 6196191"/>
              <a:gd name="connsiteX171" fmla="*/ 2959576 w 6848306"/>
              <a:gd name="connsiteY171" fmla="*/ 1716605 h 6196191"/>
              <a:gd name="connsiteX172" fmla="*/ 2783736 w 6848306"/>
              <a:gd name="connsiteY172" fmla="*/ 1640002 h 6196191"/>
              <a:gd name="connsiteX173" fmla="*/ 1668203 w 6848306"/>
              <a:gd name="connsiteY173" fmla="*/ 1619894 h 6196191"/>
              <a:gd name="connsiteX174" fmla="*/ 1592305 w 6848306"/>
              <a:gd name="connsiteY174" fmla="*/ 1681471 h 6196191"/>
              <a:gd name="connsiteX175" fmla="*/ 1668203 w 6848306"/>
              <a:gd name="connsiteY175" fmla="*/ 1619894 h 6196191"/>
              <a:gd name="connsiteX176" fmla="*/ 1287282 w 6848306"/>
              <a:gd name="connsiteY176" fmla="*/ 1521083 h 6196191"/>
              <a:gd name="connsiteX177" fmla="*/ 1307330 w 6848306"/>
              <a:gd name="connsiteY177" fmla="*/ 1568341 h 6196191"/>
              <a:gd name="connsiteX178" fmla="*/ 1287282 w 6848306"/>
              <a:gd name="connsiteY178" fmla="*/ 1521083 h 6196191"/>
              <a:gd name="connsiteX179" fmla="*/ 5279002 w 6848306"/>
              <a:gd name="connsiteY179" fmla="*/ 1481867 h 6196191"/>
              <a:gd name="connsiteX180" fmla="*/ 5308571 w 6848306"/>
              <a:gd name="connsiteY180" fmla="*/ 1504394 h 6196191"/>
              <a:gd name="connsiteX181" fmla="*/ 5279002 w 6848306"/>
              <a:gd name="connsiteY181" fmla="*/ 1481867 h 6196191"/>
              <a:gd name="connsiteX182" fmla="*/ 3426158 w 6848306"/>
              <a:gd name="connsiteY182" fmla="*/ 1377113 h 6196191"/>
              <a:gd name="connsiteX183" fmla="*/ 3417452 w 6848306"/>
              <a:gd name="connsiteY183" fmla="*/ 1413675 h 6196191"/>
              <a:gd name="connsiteX184" fmla="*/ 3426158 w 6848306"/>
              <a:gd name="connsiteY184" fmla="*/ 1377113 h 6196191"/>
              <a:gd name="connsiteX185" fmla="*/ 1321651 w 6848306"/>
              <a:gd name="connsiteY185" fmla="*/ 1344944 h 6196191"/>
              <a:gd name="connsiteX186" fmla="*/ 1354587 w 6848306"/>
              <a:gd name="connsiteY186" fmla="*/ 1405089 h 6196191"/>
              <a:gd name="connsiteX187" fmla="*/ 1321651 w 6848306"/>
              <a:gd name="connsiteY187" fmla="*/ 1344944 h 6196191"/>
              <a:gd name="connsiteX188" fmla="*/ 5438101 w 6848306"/>
              <a:gd name="connsiteY188" fmla="*/ 1312913 h 6196191"/>
              <a:gd name="connsiteX189" fmla="*/ 5363479 w 6848306"/>
              <a:gd name="connsiteY189" fmla="*/ 1373454 h 6196191"/>
              <a:gd name="connsiteX190" fmla="*/ 5438101 w 6848306"/>
              <a:gd name="connsiteY190" fmla="*/ 1312913 h 6196191"/>
              <a:gd name="connsiteX191" fmla="*/ 5063587 w 6848306"/>
              <a:gd name="connsiteY191" fmla="*/ 1215764 h 6196191"/>
              <a:gd name="connsiteX192" fmla="*/ 5083298 w 6848306"/>
              <a:gd name="connsiteY192" fmla="*/ 1262227 h 6196191"/>
              <a:gd name="connsiteX193" fmla="*/ 5063587 w 6848306"/>
              <a:gd name="connsiteY193" fmla="*/ 1215764 h 6196191"/>
              <a:gd name="connsiteX194" fmla="*/ 3382633 w 6848306"/>
              <a:gd name="connsiteY194" fmla="*/ 1055033 h 6196191"/>
              <a:gd name="connsiteX195" fmla="*/ 3419194 w 6848306"/>
              <a:gd name="connsiteY195" fmla="*/ 1082889 h 6196191"/>
              <a:gd name="connsiteX196" fmla="*/ 3382633 w 6848306"/>
              <a:gd name="connsiteY196" fmla="*/ 1055033 h 6196191"/>
              <a:gd name="connsiteX197" fmla="*/ 5097378 w 6848306"/>
              <a:gd name="connsiteY197" fmla="*/ 1042587 h 6196191"/>
              <a:gd name="connsiteX198" fmla="*/ 5129760 w 6848306"/>
              <a:gd name="connsiteY198" fmla="*/ 1101721 h 6196191"/>
              <a:gd name="connsiteX199" fmla="*/ 5097378 w 6848306"/>
              <a:gd name="connsiteY199" fmla="*/ 1042587 h 6196191"/>
              <a:gd name="connsiteX200" fmla="*/ 3579364 w 6848306"/>
              <a:gd name="connsiteY200" fmla="*/ 846116 h 6196191"/>
              <a:gd name="connsiteX201" fmla="*/ 3487091 w 6848306"/>
              <a:gd name="connsiteY201" fmla="*/ 920977 h 6196191"/>
              <a:gd name="connsiteX202" fmla="*/ 3579364 w 6848306"/>
              <a:gd name="connsiteY202" fmla="*/ 846116 h 6196191"/>
              <a:gd name="connsiteX203" fmla="*/ 3116264 w 6848306"/>
              <a:gd name="connsiteY203" fmla="*/ 725987 h 6196191"/>
              <a:gd name="connsiteX204" fmla="*/ 3140638 w 6848306"/>
              <a:gd name="connsiteY204" fmla="*/ 783441 h 6196191"/>
              <a:gd name="connsiteX205" fmla="*/ 3116264 w 6848306"/>
              <a:gd name="connsiteY205" fmla="*/ 725987 h 6196191"/>
              <a:gd name="connsiteX206" fmla="*/ 3158047 w 6848306"/>
              <a:gd name="connsiteY206" fmla="*/ 511848 h 6196191"/>
              <a:gd name="connsiteX207" fmla="*/ 3198089 w 6848306"/>
              <a:gd name="connsiteY207" fmla="*/ 584969 h 6196191"/>
              <a:gd name="connsiteX208" fmla="*/ 3158047 w 6848306"/>
              <a:gd name="connsiteY208" fmla="*/ 511848 h 6196191"/>
              <a:gd name="connsiteX209" fmla="*/ 3272952 w 6848306"/>
              <a:gd name="connsiteY209" fmla="*/ 0 h 6196191"/>
              <a:gd name="connsiteX210" fmla="*/ 3360001 w 6848306"/>
              <a:gd name="connsiteY210" fmla="*/ 191508 h 6196191"/>
              <a:gd name="connsiteX211" fmla="*/ 3351295 w 6848306"/>
              <a:gd name="connsiteY211" fmla="*/ 337750 h 6196191"/>
              <a:gd name="connsiteX212" fmla="*/ 3483609 w 6848306"/>
              <a:gd name="connsiteY212" fmla="*/ 325562 h 6196191"/>
              <a:gd name="connsiteX213" fmla="*/ 3572400 w 6848306"/>
              <a:gd name="connsiteY213" fmla="*/ 374310 h 6196191"/>
              <a:gd name="connsiteX214" fmla="*/ 3462717 w 6848306"/>
              <a:gd name="connsiteY214" fmla="*/ 447431 h 6196191"/>
              <a:gd name="connsiteX215" fmla="*/ 3473163 w 6848306"/>
              <a:gd name="connsiteY215" fmla="*/ 576263 h 6196191"/>
              <a:gd name="connsiteX216" fmla="*/ 3431380 w 6848306"/>
              <a:gd name="connsiteY216" fmla="*/ 811296 h 6196191"/>
              <a:gd name="connsiteX217" fmla="*/ 3826584 w 6848306"/>
              <a:gd name="connsiteY217" fmla="*/ 532740 h 6196191"/>
              <a:gd name="connsiteX218" fmla="*/ 3783057 w 6848306"/>
              <a:gd name="connsiteY218" fmla="*/ 746879 h 6196191"/>
              <a:gd name="connsiteX219" fmla="*/ 3696008 w 6848306"/>
              <a:gd name="connsiteY219" fmla="*/ 926201 h 6196191"/>
              <a:gd name="connsiteX220" fmla="*/ 3685563 w 6848306"/>
              <a:gd name="connsiteY220" fmla="*/ 1065479 h 6196191"/>
              <a:gd name="connsiteX221" fmla="*/ 4077284 w 6848306"/>
              <a:gd name="connsiteY221" fmla="*/ 1206498 h 6196191"/>
              <a:gd name="connsiteX222" fmla="*/ 3812655 w 6848306"/>
              <a:gd name="connsiteY222" fmla="*/ 1316180 h 6196191"/>
              <a:gd name="connsiteX223" fmla="*/ 3527135 w 6848306"/>
              <a:gd name="connsiteY223" fmla="*/ 1218685 h 6196191"/>
              <a:gd name="connsiteX224" fmla="*/ 3401784 w 6848306"/>
              <a:gd name="connsiteY224" fmla="*/ 1185606 h 6196191"/>
              <a:gd name="connsiteX225" fmla="*/ 3605478 w 6848306"/>
              <a:gd name="connsiteY225" fmla="*/ 1368409 h 6196191"/>
              <a:gd name="connsiteX226" fmla="*/ 4030276 w 6848306"/>
              <a:gd name="connsiteY226" fmla="*/ 1446753 h 6196191"/>
              <a:gd name="connsiteX227" fmla="*/ 4244417 w 6848306"/>
              <a:gd name="connsiteY227" fmla="*/ 1507688 h 6196191"/>
              <a:gd name="connsiteX228" fmla="*/ 4009385 w 6848306"/>
              <a:gd name="connsiteY228" fmla="*/ 1573845 h 6196191"/>
              <a:gd name="connsiteX229" fmla="*/ 3922336 w 6848306"/>
              <a:gd name="connsiteY229" fmla="*/ 1603441 h 6196191"/>
              <a:gd name="connsiteX230" fmla="*/ 3649003 w 6848306"/>
              <a:gd name="connsiteY230" fmla="*/ 1638260 h 6196191"/>
              <a:gd name="connsiteX231" fmla="*/ 4136477 w 6848306"/>
              <a:gd name="connsiteY231" fmla="*/ 1702678 h 6196191"/>
              <a:gd name="connsiteX232" fmla="*/ 4338431 w 6848306"/>
              <a:gd name="connsiteY232" fmla="*/ 1758389 h 6196191"/>
              <a:gd name="connsiteX233" fmla="*/ 4294905 w 6848306"/>
              <a:gd name="connsiteY233" fmla="*/ 1888961 h 6196191"/>
              <a:gd name="connsiteX234" fmla="*/ 4108622 w 6848306"/>
              <a:gd name="connsiteY234" fmla="*/ 1988198 h 6196191"/>
              <a:gd name="connsiteX235" fmla="*/ 3932783 w 6848306"/>
              <a:gd name="connsiteY235" fmla="*/ 2014312 h 6196191"/>
              <a:gd name="connsiteX236" fmla="*/ 3598514 w 6848306"/>
              <a:gd name="connsiteY236" fmla="*/ 1988198 h 6196191"/>
              <a:gd name="connsiteX237" fmla="*/ 4171296 w 6848306"/>
              <a:gd name="connsiteY237" fmla="*/ 2090915 h 6196191"/>
              <a:gd name="connsiteX238" fmla="*/ 4451593 w 6848306"/>
              <a:gd name="connsiteY238" fmla="*/ 2197115 h 6196191"/>
              <a:gd name="connsiteX239" fmla="*/ 4399855 w 6848306"/>
              <a:gd name="connsiteY239" fmla="*/ 2390813 h 6196191"/>
              <a:gd name="connsiteX240" fmla="*/ 4400881 w 6848306"/>
              <a:gd name="connsiteY240" fmla="*/ 2396002 h 6196191"/>
              <a:gd name="connsiteX241" fmla="*/ 4450786 w 6848306"/>
              <a:gd name="connsiteY241" fmla="*/ 2382305 h 6196191"/>
              <a:gd name="connsiteX242" fmla="*/ 4866474 w 6848306"/>
              <a:gd name="connsiteY242" fmla="*/ 2326637 h 6196191"/>
              <a:gd name="connsiteX243" fmla="*/ 4596148 w 6848306"/>
              <a:gd name="connsiteY243" fmla="*/ 2195696 h 6196191"/>
              <a:gd name="connsiteX244" fmla="*/ 4393404 w 6848306"/>
              <a:gd name="connsiteY244" fmla="*/ 2056311 h 6196191"/>
              <a:gd name="connsiteX245" fmla="*/ 4529974 w 6848306"/>
              <a:gd name="connsiteY245" fmla="*/ 2035190 h 6196191"/>
              <a:gd name="connsiteX246" fmla="*/ 4628531 w 6848306"/>
              <a:gd name="connsiteY246" fmla="*/ 1967609 h 6196191"/>
              <a:gd name="connsiteX247" fmla="*/ 4572212 w 6848306"/>
              <a:gd name="connsiteY247" fmla="*/ 1869052 h 6196191"/>
              <a:gd name="connsiteX248" fmla="*/ 4567990 w 6848306"/>
              <a:gd name="connsiteY248" fmla="*/ 1783168 h 6196191"/>
              <a:gd name="connsiteX249" fmla="*/ 4784813 w 6848306"/>
              <a:gd name="connsiteY249" fmla="*/ 1739521 h 6196191"/>
              <a:gd name="connsiteX250" fmla="*/ 5187487 w 6848306"/>
              <a:gd name="connsiteY250" fmla="*/ 1636742 h 6196191"/>
              <a:gd name="connsiteX251" fmla="*/ 4843947 w 6848306"/>
              <a:gd name="connsiteY251" fmla="*/ 1694467 h 6196191"/>
              <a:gd name="connsiteX252" fmla="*/ 4717232 w 6848306"/>
              <a:gd name="connsiteY252" fmla="*/ 1635333 h 6196191"/>
              <a:gd name="connsiteX253" fmla="*/ 4670769 w 6848306"/>
              <a:gd name="connsiteY253" fmla="*/ 1577608 h 6196191"/>
              <a:gd name="connsiteX254" fmla="*/ 4572212 w 6848306"/>
              <a:gd name="connsiteY254" fmla="*/ 1507210 h 6196191"/>
              <a:gd name="connsiteX255" fmla="*/ 4869290 w 6848306"/>
              <a:gd name="connsiteY255" fmla="*/ 1532553 h 6196191"/>
              <a:gd name="connsiteX256" fmla="*/ 5187487 w 6848306"/>
              <a:gd name="connsiteY256" fmla="*/ 1472011 h 6196191"/>
              <a:gd name="connsiteX257" fmla="*/ 5011492 w 6848306"/>
              <a:gd name="connsiteY257" fmla="*/ 1466379 h 6196191"/>
              <a:gd name="connsiteX258" fmla="*/ 4843947 w 6848306"/>
              <a:gd name="connsiteY258" fmla="*/ 1415693 h 6196191"/>
              <a:gd name="connsiteX259" fmla="*/ 4827052 w 6848306"/>
              <a:gd name="connsiteY259" fmla="*/ 1284754 h 6196191"/>
              <a:gd name="connsiteX260" fmla="*/ 4798893 w 6848306"/>
              <a:gd name="connsiteY260" fmla="*/ 1181973 h 6196191"/>
              <a:gd name="connsiteX261" fmla="*/ 4984742 w 6848306"/>
              <a:gd name="connsiteY261" fmla="*/ 1103128 h 6196191"/>
              <a:gd name="connsiteX262" fmla="*/ 4996006 w 6848306"/>
              <a:gd name="connsiteY262" fmla="*/ 1063706 h 6196191"/>
              <a:gd name="connsiteX263" fmla="*/ 5019940 w 6848306"/>
              <a:gd name="connsiteY263" fmla="*/ 904608 h 6196191"/>
              <a:gd name="connsiteX264" fmla="*/ 5131169 w 6848306"/>
              <a:gd name="connsiteY264" fmla="*/ 970781 h 6196191"/>
              <a:gd name="connsiteX265" fmla="*/ 5093153 w 6848306"/>
              <a:gd name="connsiteY265" fmla="*/ 773668 h 6196191"/>
              <a:gd name="connsiteX266" fmla="*/ 5190302 w 6848306"/>
              <a:gd name="connsiteY266" fmla="*/ 628650 h 6196191"/>
              <a:gd name="connsiteX267" fmla="*/ 5260700 w 6848306"/>
              <a:gd name="connsiteY267" fmla="*/ 783525 h 6196191"/>
              <a:gd name="connsiteX268" fmla="*/ 5253659 w 6848306"/>
              <a:gd name="connsiteY268" fmla="*/ 901792 h 6196191"/>
              <a:gd name="connsiteX269" fmla="*/ 5360663 w 6848306"/>
              <a:gd name="connsiteY269" fmla="*/ 891936 h 6196191"/>
              <a:gd name="connsiteX270" fmla="*/ 5432470 w 6848306"/>
              <a:gd name="connsiteY270" fmla="*/ 931358 h 6196191"/>
              <a:gd name="connsiteX271" fmla="*/ 5343768 w 6848306"/>
              <a:gd name="connsiteY271" fmla="*/ 990492 h 6196191"/>
              <a:gd name="connsiteX272" fmla="*/ 5352216 w 6848306"/>
              <a:gd name="connsiteY272" fmla="*/ 1094681 h 6196191"/>
              <a:gd name="connsiteX273" fmla="*/ 5318425 w 6848306"/>
              <a:gd name="connsiteY273" fmla="*/ 1284754 h 6196191"/>
              <a:gd name="connsiteX274" fmla="*/ 5638030 w 6848306"/>
              <a:gd name="connsiteY274" fmla="*/ 1059482 h 6196191"/>
              <a:gd name="connsiteX275" fmla="*/ 5602831 w 6848306"/>
              <a:gd name="connsiteY275" fmla="*/ 1232660 h 6196191"/>
              <a:gd name="connsiteX276" fmla="*/ 5532433 w 6848306"/>
              <a:gd name="connsiteY276" fmla="*/ 1377679 h 6196191"/>
              <a:gd name="connsiteX277" fmla="*/ 5523985 w 6848306"/>
              <a:gd name="connsiteY277" fmla="*/ 1490315 h 6196191"/>
              <a:gd name="connsiteX278" fmla="*/ 5840774 w 6848306"/>
              <a:gd name="connsiteY278" fmla="*/ 1604358 h 6196191"/>
              <a:gd name="connsiteX279" fmla="*/ 5626766 w 6848306"/>
              <a:gd name="connsiteY279" fmla="*/ 1693059 h 6196191"/>
              <a:gd name="connsiteX280" fmla="*/ 5395864 w 6848306"/>
              <a:gd name="connsiteY280" fmla="*/ 1614214 h 6196191"/>
              <a:gd name="connsiteX281" fmla="*/ 5294491 w 6848306"/>
              <a:gd name="connsiteY281" fmla="*/ 1587463 h 6196191"/>
              <a:gd name="connsiteX282" fmla="*/ 5459220 w 6848306"/>
              <a:gd name="connsiteY282" fmla="*/ 1735298 h 6196191"/>
              <a:gd name="connsiteX283" fmla="*/ 5802759 w 6848306"/>
              <a:gd name="connsiteY283" fmla="*/ 1798655 h 6196191"/>
              <a:gd name="connsiteX284" fmla="*/ 5975937 w 6848306"/>
              <a:gd name="connsiteY284" fmla="*/ 1847934 h 6196191"/>
              <a:gd name="connsiteX285" fmla="*/ 5785864 w 6848306"/>
              <a:gd name="connsiteY285" fmla="*/ 1901436 h 6196191"/>
              <a:gd name="connsiteX286" fmla="*/ 5715466 w 6848306"/>
              <a:gd name="connsiteY286" fmla="*/ 1925370 h 6196191"/>
              <a:gd name="connsiteX287" fmla="*/ 5494419 w 6848306"/>
              <a:gd name="connsiteY287" fmla="*/ 1953529 h 6196191"/>
              <a:gd name="connsiteX288" fmla="*/ 5888645 w 6848306"/>
              <a:gd name="connsiteY288" fmla="*/ 2005624 h 6196191"/>
              <a:gd name="connsiteX289" fmla="*/ 6051967 w 6848306"/>
              <a:gd name="connsiteY289" fmla="*/ 2050678 h 6196191"/>
              <a:gd name="connsiteX290" fmla="*/ 6016767 w 6848306"/>
              <a:gd name="connsiteY290" fmla="*/ 2156274 h 6196191"/>
              <a:gd name="connsiteX291" fmla="*/ 5866118 w 6848306"/>
              <a:gd name="connsiteY291" fmla="*/ 2236528 h 6196191"/>
              <a:gd name="connsiteX292" fmla="*/ 5723914 w 6848306"/>
              <a:gd name="connsiteY292" fmla="*/ 2257646 h 6196191"/>
              <a:gd name="connsiteX293" fmla="*/ 5453588 w 6848306"/>
              <a:gd name="connsiteY293" fmla="*/ 2236528 h 6196191"/>
              <a:gd name="connsiteX294" fmla="*/ 5916804 w 6848306"/>
              <a:gd name="connsiteY294" fmla="*/ 2319596 h 6196191"/>
              <a:gd name="connsiteX295" fmla="*/ 6143483 w 6848306"/>
              <a:gd name="connsiteY295" fmla="*/ 2405481 h 6196191"/>
              <a:gd name="connsiteX296" fmla="*/ 6105469 w 6848306"/>
              <a:gd name="connsiteY296" fmla="*/ 2581474 h 6196191"/>
              <a:gd name="connsiteX297" fmla="*/ 5683084 w 6848306"/>
              <a:gd name="connsiteY297" fmla="*/ 2629345 h 6196191"/>
              <a:gd name="connsiteX298" fmla="*/ 6035071 w 6848306"/>
              <a:gd name="connsiteY298" fmla="*/ 2670176 h 6196191"/>
              <a:gd name="connsiteX299" fmla="*/ 6063230 w 6848306"/>
              <a:gd name="connsiteY299" fmla="*/ 2740573 h 6196191"/>
              <a:gd name="connsiteX300" fmla="*/ 6296950 w 6848306"/>
              <a:gd name="connsiteY300" fmla="*/ 2775771 h 6196191"/>
              <a:gd name="connsiteX301" fmla="*/ 6033663 w 6848306"/>
              <a:gd name="connsiteY301" fmla="*/ 2919382 h 6196191"/>
              <a:gd name="connsiteX302" fmla="*/ 5912579 w 6848306"/>
              <a:gd name="connsiteY302" fmla="*/ 3002452 h 6196191"/>
              <a:gd name="connsiteX303" fmla="*/ 6223736 w 6848306"/>
              <a:gd name="connsiteY303" fmla="*/ 3060177 h 6196191"/>
              <a:gd name="connsiteX304" fmla="*/ 6211064 w 6848306"/>
              <a:gd name="connsiteY304" fmla="*/ 3120719 h 6196191"/>
              <a:gd name="connsiteX305" fmla="*/ 6140667 w 6848306"/>
              <a:gd name="connsiteY305" fmla="*/ 3174221 h 6196191"/>
              <a:gd name="connsiteX306" fmla="*/ 6482799 w 6848306"/>
              <a:gd name="connsiteY306" fmla="*/ 3186892 h 6196191"/>
              <a:gd name="connsiteX307" fmla="*/ 6153339 w 6848306"/>
              <a:gd name="connsiteY307" fmla="*/ 3381189 h 6196191"/>
              <a:gd name="connsiteX308" fmla="*/ 6560235 w 6848306"/>
              <a:gd name="connsiteY308" fmla="*/ 3478338 h 6196191"/>
              <a:gd name="connsiteX309" fmla="*/ 6502510 w 6848306"/>
              <a:gd name="connsiteY309" fmla="*/ 3575486 h 6196191"/>
              <a:gd name="connsiteX310" fmla="*/ 6460272 w 6848306"/>
              <a:gd name="connsiteY310" fmla="*/ 3614909 h 6196191"/>
              <a:gd name="connsiteX311" fmla="*/ 6299766 w 6848306"/>
              <a:gd name="connsiteY311" fmla="*/ 3665595 h 6196191"/>
              <a:gd name="connsiteX312" fmla="*/ 6764388 w 6848306"/>
              <a:gd name="connsiteY312" fmla="*/ 3758519 h 6196191"/>
              <a:gd name="connsiteX313" fmla="*/ 6736229 w 6848306"/>
              <a:gd name="connsiteY313" fmla="*/ 3809205 h 6196191"/>
              <a:gd name="connsiteX314" fmla="*/ 6482799 w 6848306"/>
              <a:gd name="connsiteY314" fmla="*/ 4004911 h 6196191"/>
              <a:gd name="connsiteX315" fmla="*/ 6085757 w 6848306"/>
              <a:gd name="connsiteY315" fmla="*/ 3992239 h 6196191"/>
              <a:gd name="connsiteX316" fmla="*/ 6077310 w 6848306"/>
              <a:gd name="connsiteY316" fmla="*/ 4059820 h 6196191"/>
              <a:gd name="connsiteX317" fmla="*/ 6733414 w 6848306"/>
              <a:gd name="connsiteY317" fmla="*/ 4147113 h 6196191"/>
              <a:gd name="connsiteX318" fmla="*/ 6744677 w 6848306"/>
              <a:gd name="connsiteY318" fmla="*/ 4190760 h 6196191"/>
              <a:gd name="connsiteX319" fmla="*/ 6653160 w 6848306"/>
              <a:gd name="connsiteY319" fmla="*/ 4238631 h 6196191"/>
              <a:gd name="connsiteX320" fmla="*/ 6484206 w 6848306"/>
              <a:gd name="connsiteY320" fmla="*/ 4411807 h 6196191"/>
              <a:gd name="connsiteX321" fmla="*/ 6140667 w 6848306"/>
              <a:gd name="connsiteY321" fmla="*/ 4365346 h 6196191"/>
              <a:gd name="connsiteX322" fmla="*/ 6001281 w 6848306"/>
              <a:gd name="connsiteY322" fmla="*/ 4370978 h 6196191"/>
              <a:gd name="connsiteX323" fmla="*/ 6437744 w 6848306"/>
              <a:gd name="connsiteY323" fmla="*/ 4537116 h 6196191"/>
              <a:gd name="connsiteX324" fmla="*/ 6660200 w 6848306"/>
              <a:gd name="connsiteY324" fmla="*/ 4528668 h 6196191"/>
              <a:gd name="connsiteX325" fmla="*/ 6755941 w 6848306"/>
              <a:gd name="connsiteY325" fmla="*/ 4565275 h 6196191"/>
              <a:gd name="connsiteX326" fmla="*/ 6798179 w 6848306"/>
              <a:gd name="connsiteY326" fmla="*/ 4625816 h 6196191"/>
              <a:gd name="connsiteX327" fmla="*/ 6791139 w 6848306"/>
              <a:gd name="connsiteY327" fmla="*/ 4694806 h 6196191"/>
              <a:gd name="connsiteX328" fmla="*/ 6609514 w 6848306"/>
              <a:gd name="connsiteY328" fmla="*/ 4742676 h 6196191"/>
              <a:gd name="connsiteX329" fmla="*/ 6571499 w 6848306"/>
              <a:gd name="connsiteY329" fmla="*/ 4784915 h 6196191"/>
              <a:gd name="connsiteX330" fmla="*/ 6512365 w 6848306"/>
              <a:gd name="connsiteY330" fmla="*/ 4835601 h 6196191"/>
              <a:gd name="connsiteX331" fmla="*/ 6667239 w 6848306"/>
              <a:gd name="connsiteY331" fmla="*/ 4924301 h 6196191"/>
              <a:gd name="connsiteX332" fmla="*/ 6691175 w 6848306"/>
              <a:gd name="connsiteY332" fmla="*/ 4974987 h 6196191"/>
              <a:gd name="connsiteX333" fmla="*/ 6578539 w 6848306"/>
              <a:gd name="connsiteY333" fmla="*/ 4970764 h 6196191"/>
              <a:gd name="connsiteX334" fmla="*/ 6586987 w 6848306"/>
              <a:gd name="connsiteY334" fmla="*/ 5066504 h 6196191"/>
              <a:gd name="connsiteX335" fmla="*/ 6371570 w 6848306"/>
              <a:gd name="connsiteY335" fmla="*/ 5046793 h 6196191"/>
              <a:gd name="connsiteX336" fmla="*/ 6270198 w 6848306"/>
              <a:gd name="connsiteY336" fmla="*/ 5097479 h 6196191"/>
              <a:gd name="connsiteX337" fmla="*/ 6095612 w 6848306"/>
              <a:gd name="connsiteY337" fmla="*/ 5056648 h 6196191"/>
              <a:gd name="connsiteX338" fmla="*/ 5957633 w 6848306"/>
              <a:gd name="connsiteY338" fmla="*/ 5091848 h 6196191"/>
              <a:gd name="connsiteX339" fmla="*/ 5549329 w 6848306"/>
              <a:gd name="connsiteY339" fmla="*/ 5048200 h 6196191"/>
              <a:gd name="connsiteX340" fmla="*/ 5419216 w 6848306"/>
              <a:gd name="connsiteY340" fmla="*/ 5037184 h 6196191"/>
              <a:gd name="connsiteX341" fmla="*/ 5443538 w 6848306"/>
              <a:gd name="connsiteY341" fmla="*/ 5420527 h 6196191"/>
              <a:gd name="connsiteX342" fmla="*/ 5316855 w 6848306"/>
              <a:gd name="connsiteY342" fmla="*/ 5635849 h 6196191"/>
              <a:gd name="connsiteX343" fmla="*/ 5155938 w 6848306"/>
              <a:gd name="connsiteY343" fmla="*/ 5481815 h 6196191"/>
              <a:gd name="connsiteX344" fmla="*/ 5158239 w 6848306"/>
              <a:gd name="connsiteY344" fmla="*/ 5413630 h 6196191"/>
              <a:gd name="connsiteX345" fmla="*/ 5147349 w 6848306"/>
              <a:gd name="connsiteY345" fmla="*/ 5413910 h 6196191"/>
              <a:gd name="connsiteX346" fmla="*/ 4989556 w 6848306"/>
              <a:gd name="connsiteY346" fmla="*/ 5369179 h 6196191"/>
              <a:gd name="connsiteX347" fmla="*/ 5000002 w 6848306"/>
              <a:gd name="connsiteY347" fmla="*/ 5487565 h 6196191"/>
              <a:gd name="connsiteX348" fmla="*/ 4733631 w 6848306"/>
              <a:gd name="connsiteY348" fmla="*/ 5463192 h 6196191"/>
              <a:gd name="connsiteX349" fmla="*/ 4608281 w 6848306"/>
              <a:gd name="connsiteY349" fmla="*/ 5525867 h 6196191"/>
              <a:gd name="connsiteX350" fmla="*/ 4392400 w 6848306"/>
              <a:gd name="connsiteY350" fmla="*/ 5475378 h 6196191"/>
              <a:gd name="connsiteX351" fmla="*/ 4221784 w 6848306"/>
              <a:gd name="connsiteY351" fmla="*/ 5518903 h 6196191"/>
              <a:gd name="connsiteX352" fmla="*/ 3716900 w 6848306"/>
              <a:gd name="connsiteY352" fmla="*/ 5464932 h 6196191"/>
              <a:gd name="connsiteX353" fmla="*/ 3556012 w 6848306"/>
              <a:gd name="connsiteY353" fmla="*/ 5451309 h 6196191"/>
              <a:gd name="connsiteX354" fmla="*/ 3586087 w 6848306"/>
              <a:gd name="connsiteY354" fmla="*/ 5925327 h 6196191"/>
              <a:gd name="connsiteX355" fmla="*/ 3429439 w 6848306"/>
              <a:gd name="connsiteY355" fmla="*/ 6191581 h 6196191"/>
              <a:gd name="connsiteX356" fmla="*/ 3233660 w 6848306"/>
              <a:gd name="connsiteY356" fmla="*/ 5906278 h 6196191"/>
              <a:gd name="connsiteX357" fmla="*/ 3288620 w 6848306"/>
              <a:gd name="connsiteY357" fmla="*/ 5337841 h 6196191"/>
              <a:gd name="connsiteX358" fmla="*/ 3046625 w 6848306"/>
              <a:gd name="connsiteY358" fmla="*/ 5386589 h 6196191"/>
              <a:gd name="connsiteX359" fmla="*/ 2640976 w 6848306"/>
              <a:gd name="connsiteY359" fmla="*/ 5576354 h 6196191"/>
              <a:gd name="connsiteX360" fmla="*/ 2473842 w 6848306"/>
              <a:gd name="connsiteY360" fmla="*/ 5524125 h 6196191"/>
              <a:gd name="connsiteX361" fmla="*/ 2183935 w 6848306"/>
              <a:gd name="connsiteY361" fmla="*/ 5467663 h 6196191"/>
              <a:gd name="connsiteX362" fmla="*/ 2184849 w 6848306"/>
              <a:gd name="connsiteY362" fmla="*/ 5465670 h 6196191"/>
              <a:gd name="connsiteX363" fmla="*/ 2150410 w 6848306"/>
              <a:gd name="connsiteY363" fmla="*/ 5472083 h 6196191"/>
              <a:gd name="connsiteX364" fmla="*/ 1781333 w 6848306"/>
              <a:gd name="connsiteY364" fmla="*/ 5419083 h 6196191"/>
              <a:gd name="connsiteX365" fmla="*/ 1648995 w 6848306"/>
              <a:gd name="connsiteY365" fmla="*/ 5407878 h 6196191"/>
              <a:gd name="connsiteX366" fmla="*/ 1673733 w 6848306"/>
              <a:gd name="connsiteY366" fmla="*/ 5797780 h 6196191"/>
              <a:gd name="connsiteX367" fmla="*/ 1544883 w 6848306"/>
              <a:gd name="connsiteY367" fmla="*/ 6016786 h 6196191"/>
              <a:gd name="connsiteX368" fmla="*/ 1383845 w 6848306"/>
              <a:gd name="connsiteY368" fmla="*/ 5782111 h 6196191"/>
              <a:gd name="connsiteX369" fmla="*/ 1429052 w 6848306"/>
              <a:gd name="connsiteY369" fmla="*/ 5314546 h 6196191"/>
              <a:gd name="connsiteX370" fmla="*/ 1230000 w 6848306"/>
              <a:gd name="connsiteY370" fmla="*/ 5354642 h 6196191"/>
              <a:gd name="connsiteX371" fmla="*/ 896336 w 6848306"/>
              <a:gd name="connsiteY371" fmla="*/ 5510734 h 6196191"/>
              <a:gd name="connsiteX372" fmla="*/ 758860 w 6848306"/>
              <a:gd name="connsiteY372" fmla="*/ 5467773 h 6196191"/>
              <a:gd name="connsiteX373" fmla="*/ 532599 w 6848306"/>
              <a:gd name="connsiteY373" fmla="*/ 5394739 h 6196191"/>
              <a:gd name="connsiteX374" fmla="*/ 442381 w 6848306"/>
              <a:gd name="connsiteY374" fmla="*/ 5357507 h 6196191"/>
              <a:gd name="connsiteX375" fmla="*/ 505391 w 6848306"/>
              <a:gd name="connsiteY375" fmla="*/ 5294497 h 6196191"/>
              <a:gd name="connsiteX376" fmla="*/ 223279 w 6848306"/>
              <a:gd name="connsiteY376" fmla="*/ 5277313 h 6196191"/>
              <a:gd name="connsiteX377" fmla="*/ 123037 w 6848306"/>
              <a:gd name="connsiteY377" fmla="*/ 5265856 h 6196191"/>
              <a:gd name="connsiteX378" fmla="*/ 58596 w 6848306"/>
              <a:gd name="connsiteY378" fmla="*/ 5221462 h 6196191"/>
              <a:gd name="connsiteX379" fmla="*/ 57163 w 6848306"/>
              <a:gd name="connsiteY379" fmla="*/ 5132676 h 6196191"/>
              <a:gd name="connsiteX380" fmla="*/ 372211 w 6848306"/>
              <a:gd name="connsiteY380" fmla="*/ 5061074 h 6196191"/>
              <a:gd name="connsiteX381" fmla="*/ 528303 w 6848306"/>
              <a:gd name="connsiteY381" fmla="*/ 5022410 h 6196191"/>
              <a:gd name="connsiteX382" fmla="*/ 383667 w 6848306"/>
              <a:gd name="connsiteY382" fmla="*/ 5056779 h 6196191"/>
              <a:gd name="connsiteX383" fmla="*/ 312065 w 6848306"/>
              <a:gd name="connsiteY383" fmla="*/ 5013818 h 6196191"/>
              <a:gd name="connsiteX384" fmla="*/ 155974 w 6848306"/>
              <a:gd name="connsiteY384" fmla="*/ 4962265 h 6196191"/>
              <a:gd name="connsiteX385" fmla="*/ 77212 w 6848306"/>
              <a:gd name="connsiteY385" fmla="*/ 4912143 h 6196191"/>
              <a:gd name="connsiteX386" fmla="*/ 104421 w 6848306"/>
              <a:gd name="connsiteY386" fmla="*/ 4806172 h 6196191"/>
              <a:gd name="connsiteX387" fmla="*/ 442381 w 6848306"/>
              <a:gd name="connsiteY387" fmla="*/ 4760347 h 6196191"/>
              <a:gd name="connsiteX388" fmla="*/ 292017 w 6848306"/>
              <a:gd name="connsiteY388" fmla="*/ 4701634 h 6196191"/>
              <a:gd name="connsiteX389" fmla="*/ 249056 w 6848306"/>
              <a:gd name="connsiteY389" fmla="*/ 4640056 h 6196191"/>
              <a:gd name="connsiteX390" fmla="*/ 294881 w 6848306"/>
              <a:gd name="connsiteY390" fmla="*/ 4588503 h 6196191"/>
              <a:gd name="connsiteX391" fmla="*/ 115877 w 6848306"/>
              <a:gd name="connsiteY391" fmla="*/ 4451027 h 6196191"/>
              <a:gd name="connsiteX392" fmla="*/ 57163 w 6848306"/>
              <a:gd name="connsiteY392" fmla="*/ 4356513 h 6196191"/>
              <a:gd name="connsiteX393" fmla="*/ 148813 w 6848306"/>
              <a:gd name="connsiteY393" fmla="*/ 4296368 h 6196191"/>
              <a:gd name="connsiteX394" fmla="*/ 395123 w 6848306"/>
              <a:gd name="connsiteY394" fmla="*/ 4263431 h 6196191"/>
              <a:gd name="connsiteX395" fmla="*/ 711604 w 6848306"/>
              <a:gd name="connsiteY395" fmla="*/ 4181805 h 6196191"/>
              <a:gd name="connsiteX396" fmla="*/ 621385 w 6848306"/>
              <a:gd name="connsiteY396" fmla="*/ 4147436 h 6196191"/>
              <a:gd name="connsiteX397" fmla="*/ 383667 w 6848306"/>
              <a:gd name="connsiteY397" fmla="*/ 4058650 h 6196191"/>
              <a:gd name="connsiteX398" fmla="*/ 345003 w 6848306"/>
              <a:gd name="connsiteY398" fmla="*/ 3994209 h 6196191"/>
              <a:gd name="connsiteX399" fmla="*/ 403716 w 6848306"/>
              <a:gd name="connsiteY399" fmla="*/ 3956976 h 6196191"/>
              <a:gd name="connsiteX400" fmla="*/ 894904 w 6848306"/>
              <a:gd name="connsiteY400" fmla="*/ 3926902 h 6196191"/>
              <a:gd name="connsiteX401" fmla="*/ 821870 w 6848306"/>
              <a:gd name="connsiteY401" fmla="*/ 3849573 h 6196191"/>
              <a:gd name="connsiteX402" fmla="*/ 700147 w 6848306"/>
              <a:gd name="connsiteY402" fmla="*/ 3795155 h 6196191"/>
              <a:gd name="connsiteX403" fmla="*/ 493935 w 6848306"/>
              <a:gd name="connsiteY403" fmla="*/ 3790860 h 6196191"/>
              <a:gd name="connsiteX404" fmla="*/ 312065 w 6848306"/>
              <a:gd name="connsiteY404" fmla="*/ 3713530 h 6196191"/>
              <a:gd name="connsiteX405" fmla="*/ 316362 w 6848306"/>
              <a:gd name="connsiteY405" fmla="*/ 3611855 h 6196191"/>
              <a:gd name="connsiteX406" fmla="*/ 897768 w 6848306"/>
              <a:gd name="connsiteY406" fmla="*/ 3558870 h 6196191"/>
              <a:gd name="connsiteX407" fmla="*/ 1093956 w 6848306"/>
              <a:gd name="connsiteY407" fmla="*/ 3412802 h 6196191"/>
              <a:gd name="connsiteX408" fmla="*/ 932137 w 6848306"/>
              <a:gd name="connsiteY408" fmla="*/ 3418531 h 6196191"/>
              <a:gd name="connsiteX409" fmla="*/ 817574 w 6848306"/>
              <a:gd name="connsiteY409" fmla="*/ 3451467 h 6196191"/>
              <a:gd name="connsiteX410" fmla="*/ 419469 w 6848306"/>
              <a:gd name="connsiteY410" fmla="*/ 3301104 h 6196191"/>
              <a:gd name="connsiteX411" fmla="*/ 917817 w 6848306"/>
              <a:gd name="connsiteY411" fmla="*/ 3149308 h 6196191"/>
              <a:gd name="connsiteX412" fmla="*/ 947889 w 6848306"/>
              <a:gd name="connsiteY412" fmla="*/ 3037609 h 6196191"/>
              <a:gd name="connsiteX413" fmla="*/ 539760 w 6848306"/>
              <a:gd name="connsiteY413" fmla="*/ 2966008 h 6196191"/>
              <a:gd name="connsiteX414" fmla="*/ 787501 w 6848306"/>
              <a:gd name="connsiteY414" fmla="*/ 2882949 h 6196191"/>
              <a:gd name="connsiteX415" fmla="*/ 604200 w 6848306"/>
              <a:gd name="connsiteY415" fmla="*/ 2723993 h 6196191"/>
              <a:gd name="connsiteX416" fmla="*/ 1086797 w 6848306"/>
              <a:gd name="connsiteY416" fmla="*/ 2650960 h 6196191"/>
              <a:gd name="connsiteX417" fmla="*/ 811846 w 6848306"/>
              <a:gd name="connsiteY417" fmla="*/ 2517780 h 6196191"/>
              <a:gd name="connsiteX418" fmla="*/ 605633 w 6848306"/>
              <a:gd name="connsiteY418" fmla="*/ 2376009 h 6196191"/>
              <a:gd name="connsiteX419" fmla="*/ 744540 w 6848306"/>
              <a:gd name="connsiteY419" fmla="*/ 2354528 h 6196191"/>
              <a:gd name="connsiteX420" fmla="*/ 844782 w 6848306"/>
              <a:gd name="connsiteY420" fmla="*/ 2285790 h 6196191"/>
              <a:gd name="connsiteX421" fmla="*/ 787501 w 6848306"/>
              <a:gd name="connsiteY421" fmla="*/ 2185548 h 6196191"/>
              <a:gd name="connsiteX422" fmla="*/ 783206 w 6848306"/>
              <a:gd name="connsiteY422" fmla="*/ 2098194 h 6196191"/>
              <a:gd name="connsiteX423" fmla="*/ 1003739 w 6848306"/>
              <a:gd name="connsiteY423" fmla="*/ 2053800 h 6196191"/>
              <a:gd name="connsiteX424" fmla="*/ 1413301 w 6848306"/>
              <a:gd name="connsiteY424" fmla="*/ 1949263 h 6196191"/>
              <a:gd name="connsiteX425" fmla="*/ 1063884 w 6848306"/>
              <a:gd name="connsiteY425" fmla="*/ 2007975 h 6196191"/>
              <a:gd name="connsiteX426" fmla="*/ 935001 w 6848306"/>
              <a:gd name="connsiteY426" fmla="*/ 1947830 h 6196191"/>
              <a:gd name="connsiteX427" fmla="*/ 887743 w 6848306"/>
              <a:gd name="connsiteY427" fmla="*/ 1889117 h 6196191"/>
              <a:gd name="connsiteX428" fmla="*/ 787501 w 6848306"/>
              <a:gd name="connsiteY428" fmla="*/ 1817515 h 6196191"/>
              <a:gd name="connsiteX429" fmla="*/ 1089661 w 6848306"/>
              <a:gd name="connsiteY429" fmla="*/ 1843292 h 6196191"/>
              <a:gd name="connsiteX430" fmla="*/ 1413301 w 6848306"/>
              <a:gd name="connsiteY430" fmla="*/ 1781714 h 6196191"/>
              <a:gd name="connsiteX431" fmla="*/ 1234296 w 6848306"/>
              <a:gd name="connsiteY431" fmla="*/ 1775985 h 6196191"/>
              <a:gd name="connsiteX432" fmla="*/ 1063884 w 6848306"/>
              <a:gd name="connsiteY432" fmla="*/ 1724432 h 6196191"/>
              <a:gd name="connsiteX433" fmla="*/ 1046700 w 6848306"/>
              <a:gd name="connsiteY433" fmla="*/ 1591254 h 6196191"/>
              <a:gd name="connsiteX434" fmla="*/ 1018059 w 6848306"/>
              <a:gd name="connsiteY434" fmla="*/ 1486714 h 6196191"/>
              <a:gd name="connsiteX435" fmla="*/ 1207088 w 6848306"/>
              <a:gd name="connsiteY435" fmla="*/ 1406520 h 6196191"/>
              <a:gd name="connsiteX436" fmla="*/ 1218544 w 6848306"/>
              <a:gd name="connsiteY436" fmla="*/ 1366423 h 6196191"/>
              <a:gd name="connsiteX437" fmla="*/ 1242888 w 6848306"/>
              <a:gd name="connsiteY437" fmla="*/ 1204604 h 6196191"/>
              <a:gd name="connsiteX438" fmla="*/ 1356019 w 6848306"/>
              <a:gd name="connsiteY438" fmla="*/ 1271909 h 6196191"/>
              <a:gd name="connsiteX439" fmla="*/ 1317354 w 6848306"/>
              <a:gd name="connsiteY439" fmla="*/ 1071424 h 6196191"/>
              <a:gd name="connsiteX440" fmla="*/ 1416165 w 6848306"/>
              <a:gd name="connsiteY440" fmla="*/ 923925 h 6196191"/>
              <a:gd name="connsiteX441" fmla="*/ 1487767 w 6848306"/>
              <a:gd name="connsiteY441" fmla="*/ 1081449 h 6196191"/>
              <a:gd name="connsiteX442" fmla="*/ 1480606 w 6848306"/>
              <a:gd name="connsiteY442" fmla="*/ 1201740 h 6196191"/>
              <a:gd name="connsiteX443" fmla="*/ 1589441 w 6848306"/>
              <a:gd name="connsiteY443" fmla="*/ 1191715 h 6196191"/>
              <a:gd name="connsiteX444" fmla="*/ 1662475 w 6848306"/>
              <a:gd name="connsiteY444" fmla="*/ 1231812 h 6196191"/>
              <a:gd name="connsiteX445" fmla="*/ 1572256 w 6848306"/>
              <a:gd name="connsiteY445" fmla="*/ 1291957 h 6196191"/>
              <a:gd name="connsiteX446" fmla="*/ 1580848 w 6848306"/>
              <a:gd name="connsiteY446" fmla="*/ 1397928 h 6196191"/>
              <a:gd name="connsiteX447" fmla="*/ 1546479 w 6848306"/>
              <a:gd name="connsiteY447" fmla="*/ 1591254 h 6196191"/>
              <a:gd name="connsiteX448" fmla="*/ 1871552 w 6848306"/>
              <a:gd name="connsiteY448" fmla="*/ 1362128 h 6196191"/>
              <a:gd name="connsiteX449" fmla="*/ 1835750 w 6848306"/>
              <a:gd name="connsiteY449" fmla="*/ 1538268 h 6196191"/>
              <a:gd name="connsiteX450" fmla="*/ 1764149 w 6848306"/>
              <a:gd name="connsiteY450" fmla="*/ 1685768 h 6196191"/>
              <a:gd name="connsiteX451" fmla="*/ 1755557 w 6848306"/>
              <a:gd name="connsiteY451" fmla="*/ 1800331 h 6196191"/>
              <a:gd name="connsiteX452" fmla="*/ 2077765 w 6848306"/>
              <a:gd name="connsiteY452" fmla="*/ 1916325 h 6196191"/>
              <a:gd name="connsiteX453" fmla="*/ 1860096 w 6848306"/>
              <a:gd name="connsiteY453" fmla="*/ 2006544 h 6196191"/>
              <a:gd name="connsiteX454" fmla="*/ 1625242 w 6848306"/>
              <a:gd name="connsiteY454" fmla="*/ 1926350 h 6196191"/>
              <a:gd name="connsiteX455" fmla="*/ 1522135 w 6848306"/>
              <a:gd name="connsiteY455" fmla="*/ 1899140 h 6196191"/>
              <a:gd name="connsiteX456" fmla="*/ 1689683 w 6848306"/>
              <a:gd name="connsiteY456" fmla="*/ 2049505 h 6196191"/>
              <a:gd name="connsiteX457" fmla="*/ 2039100 w 6848306"/>
              <a:gd name="connsiteY457" fmla="*/ 2113946 h 6196191"/>
              <a:gd name="connsiteX458" fmla="*/ 2215240 w 6848306"/>
              <a:gd name="connsiteY458" fmla="*/ 2164068 h 6196191"/>
              <a:gd name="connsiteX459" fmla="*/ 2021915 w 6848306"/>
              <a:gd name="connsiteY459" fmla="*/ 2218485 h 6196191"/>
              <a:gd name="connsiteX460" fmla="*/ 1950313 w 6848306"/>
              <a:gd name="connsiteY460" fmla="*/ 2242829 h 6196191"/>
              <a:gd name="connsiteX461" fmla="*/ 1725485 w 6848306"/>
              <a:gd name="connsiteY461" fmla="*/ 2271470 h 6196191"/>
              <a:gd name="connsiteX462" fmla="*/ 2126454 w 6848306"/>
              <a:gd name="connsiteY462" fmla="*/ 2324456 h 6196191"/>
              <a:gd name="connsiteX463" fmla="*/ 2292571 w 6848306"/>
              <a:gd name="connsiteY463" fmla="*/ 2370281 h 6196191"/>
              <a:gd name="connsiteX464" fmla="*/ 2300021 w 6848306"/>
              <a:gd name="connsiteY464" fmla="*/ 2431500 h 6196191"/>
              <a:gd name="connsiteX465" fmla="*/ 2293389 w 6848306"/>
              <a:gd name="connsiteY465" fmla="*/ 2437073 h 6196191"/>
              <a:gd name="connsiteX466" fmla="*/ 2357703 w 6848306"/>
              <a:gd name="connsiteY466" fmla="*/ 2434619 h 6196191"/>
              <a:gd name="connsiteX467" fmla="*/ 2508662 w 6848306"/>
              <a:gd name="connsiteY467" fmla="*/ 2381659 h 6196191"/>
              <a:gd name="connsiteX468" fmla="*/ 2285816 w 6848306"/>
              <a:gd name="connsiteY468" fmla="*/ 2188410 h 6196191"/>
              <a:gd name="connsiteX469" fmla="*/ 2872527 w 6848306"/>
              <a:gd name="connsiteY469" fmla="*/ 2099621 h 6196191"/>
              <a:gd name="connsiteX470" fmla="*/ 2538259 w 6848306"/>
              <a:gd name="connsiteY470" fmla="*/ 1937709 h 6196191"/>
              <a:gd name="connsiteX471" fmla="*/ 2287558 w 6848306"/>
              <a:gd name="connsiteY471" fmla="*/ 1765353 h 6196191"/>
              <a:gd name="connsiteX472" fmla="*/ 2456432 w 6848306"/>
              <a:gd name="connsiteY472" fmla="*/ 1739237 h 6196191"/>
              <a:gd name="connsiteX473" fmla="*/ 2578301 w 6848306"/>
              <a:gd name="connsiteY473" fmla="*/ 1655670 h 6196191"/>
              <a:gd name="connsiteX474" fmla="*/ 2508662 w 6848306"/>
              <a:gd name="connsiteY474" fmla="*/ 1533802 h 6196191"/>
              <a:gd name="connsiteX475" fmla="*/ 2503439 w 6848306"/>
              <a:gd name="connsiteY475" fmla="*/ 1427603 h 6196191"/>
              <a:gd name="connsiteX476" fmla="*/ 2771550 w 6848306"/>
              <a:gd name="connsiteY476" fmla="*/ 1373632 h 6196191"/>
              <a:gd name="connsiteX477" fmla="*/ 3269470 w 6848306"/>
              <a:gd name="connsiteY477" fmla="*/ 1246541 h 6196191"/>
              <a:gd name="connsiteX478" fmla="*/ 2844671 w 6848306"/>
              <a:gd name="connsiteY478" fmla="*/ 1317920 h 6196191"/>
              <a:gd name="connsiteX479" fmla="*/ 2687983 w 6848306"/>
              <a:gd name="connsiteY479" fmla="*/ 1244799 h 6196191"/>
              <a:gd name="connsiteX480" fmla="*/ 2630530 w 6848306"/>
              <a:gd name="connsiteY480" fmla="*/ 1173420 h 6196191"/>
              <a:gd name="connsiteX481" fmla="*/ 2508662 w 6848306"/>
              <a:gd name="connsiteY481" fmla="*/ 1086371 h 6196191"/>
              <a:gd name="connsiteX482" fmla="*/ 2876009 w 6848306"/>
              <a:gd name="connsiteY482" fmla="*/ 1117709 h 6196191"/>
              <a:gd name="connsiteX483" fmla="*/ 3269470 w 6848306"/>
              <a:gd name="connsiteY483" fmla="*/ 1042846 h 6196191"/>
              <a:gd name="connsiteX484" fmla="*/ 3051847 w 6848306"/>
              <a:gd name="connsiteY484" fmla="*/ 1035882 h 6196191"/>
              <a:gd name="connsiteX485" fmla="*/ 2844671 w 6848306"/>
              <a:gd name="connsiteY485" fmla="*/ 973206 h 6196191"/>
              <a:gd name="connsiteX486" fmla="*/ 2823779 w 6848306"/>
              <a:gd name="connsiteY486" fmla="*/ 811296 h 6196191"/>
              <a:gd name="connsiteX487" fmla="*/ 2788960 w 6848306"/>
              <a:gd name="connsiteY487" fmla="*/ 684204 h 6196191"/>
              <a:gd name="connsiteX488" fmla="*/ 3018769 w 6848306"/>
              <a:gd name="connsiteY488" fmla="*/ 586709 h 6196191"/>
              <a:gd name="connsiteX489" fmla="*/ 3032697 w 6848306"/>
              <a:gd name="connsiteY489" fmla="*/ 537962 h 6196191"/>
              <a:gd name="connsiteX490" fmla="*/ 3062293 w 6848306"/>
              <a:gd name="connsiteY490" fmla="*/ 341232 h 6196191"/>
              <a:gd name="connsiteX491" fmla="*/ 3199831 w 6848306"/>
              <a:gd name="connsiteY491" fmla="*/ 423057 h 6196191"/>
              <a:gd name="connsiteX492" fmla="*/ 3152823 w 6848306"/>
              <a:gd name="connsiteY492" fmla="*/ 179320 h 6196191"/>
              <a:gd name="connsiteX493" fmla="*/ 3272952 w 6848306"/>
              <a:gd name="connsiteY493" fmla="*/ 0 h 6196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</a:cxnLst>
            <a:rect l="l" t="t" r="r" b="b"/>
            <a:pathLst>
              <a:path w="6848306" h="6196191">
                <a:moveTo>
                  <a:pt x="2198767" y="5435336"/>
                </a:moveTo>
                <a:lnTo>
                  <a:pt x="2196172" y="5436697"/>
                </a:lnTo>
                <a:lnTo>
                  <a:pt x="2196242" y="5440840"/>
                </a:lnTo>
                <a:close/>
                <a:moveTo>
                  <a:pt x="5160685" y="5373340"/>
                </a:moveTo>
                <a:lnTo>
                  <a:pt x="5128834" y="5374401"/>
                </a:lnTo>
                <a:cubicBezTo>
                  <a:pt x="5136560" y="5380385"/>
                  <a:pt x="5142898" y="5385588"/>
                  <a:pt x="5147984" y="5390084"/>
                </a:cubicBezTo>
                <a:lnTo>
                  <a:pt x="5158824" y="5400739"/>
                </a:lnTo>
                <a:close/>
                <a:moveTo>
                  <a:pt x="5204784" y="5018070"/>
                </a:moveTo>
                <a:lnTo>
                  <a:pt x="5175977" y="5018099"/>
                </a:lnTo>
                <a:cubicBezTo>
                  <a:pt x="5117300" y="5026423"/>
                  <a:pt x="5100979" y="5079306"/>
                  <a:pt x="5027858" y="5087140"/>
                </a:cubicBezTo>
                <a:cubicBezTo>
                  <a:pt x="5184546" y="5087140"/>
                  <a:pt x="5064417" y="5177671"/>
                  <a:pt x="4980850" y="5139370"/>
                </a:cubicBezTo>
                <a:cubicBezTo>
                  <a:pt x="5104461" y="5202045"/>
                  <a:pt x="4937327" y="5172447"/>
                  <a:pt x="4907729" y="5202045"/>
                </a:cubicBezTo>
                <a:cubicBezTo>
                  <a:pt x="4768451" y="5238604"/>
                  <a:pt x="4980850" y="5301280"/>
                  <a:pt x="5099237" y="5311726"/>
                </a:cubicBezTo>
                <a:cubicBezTo>
                  <a:pt x="5119477" y="5308679"/>
                  <a:pt x="5138409" y="5307455"/>
                  <a:pt x="5155636" y="5307635"/>
                </a:cubicBezTo>
                <a:lnTo>
                  <a:pt x="5166955" y="5308698"/>
                </a:lnTo>
                <a:lnTo>
                  <a:pt x="5169856" y="5283585"/>
                </a:lnTo>
                <a:cubicBezTo>
                  <a:pt x="5181513" y="5193978"/>
                  <a:pt x="5198610" y="5093905"/>
                  <a:pt x="5204536" y="5023577"/>
                </a:cubicBezTo>
                <a:close/>
                <a:moveTo>
                  <a:pt x="5204472" y="4958385"/>
                </a:moveTo>
                <a:lnTo>
                  <a:pt x="5189537" y="4962592"/>
                </a:lnTo>
                <a:cubicBezTo>
                  <a:pt x="5164238" y="4971133"/>
                  <a:pt x="5157002" y="4982069"/>
                  <a:pt x="5205261" y="5006715"/>
                </a:cubicBezTo>
                <a:lnTo>
                  <a:pt x="5205293" y="5006730"/>
                </a:lnTo>
                <a:lnTo>
                  <a:pt x="5206628" y="4977037"/>
                </a:lnTo>
                <a:close/>
                <a:moveTo>
                  <a:pt x="5159327" y="4889608"/>
                </a:moveTo>
                <a:cubicBezTo>
                  <a:pt x="5151408" y="4890213"/>
                  <a:pt x="5143225" y="4894729"/>
                  <a:pt x="5134864" y="4901590"/>
                </a:cubicBezTo>
                <a:lnTo>
                  <a:pt x="5123863" y="4912823"/>
                </a:lnTo>
                <a:lnTo>
                  <a:pt x="5132922" y="4916963"/>
                </a:lnTo>
                <a:cubicBezTo>
                  <a:pt x="5144109" y="4920979"/>
                  <a:pt x="5157153" y="4924807"/>
                  <a:pt x="5171216" y="4928248"/>
                </a:cubicBezTo>
                <a:lnTo>
                  <a:pt x="5198142" y="4932557"/>
                </a:lnTo>
                <a:lnTo>
                  <a:pt x="5192887" y="4918562"/>
                </a:lnTo>
                <a:cubicBezTo>
                  <a:pt x="5182492" y="4896592"/>
                  <a:pt x="5171207" y="4888701"/>
                  <a:pt x="5159327" y="4889608"/>
                </a:cubicBezTo>
                <a:close/>
                <a:moveTo>
                  <a:pt x="4277979" y="4627713"/>
                </a:moveTo>
                <a:lnTo>
                  <a:pt x="4276358" y="4628848"/>
                </a:lnTo>
                <a:lnTo>
                  <a:pt x="4281166" y="4639430"/>
                </a:lnTo>
                <a:cubicBezTo>
                  <a:pt x="4284292" y="4643757"/>
                  <a:pt x="4288694" y="4648417"/>
                  <a:pt x="4294233" y="4653344"/>
                </a:cubicBezTo>
                <a:lnTo>
                  <a:pt x="4330861" y="4679132"/>
                </a:lnTo>
                <a:lnTo>
                  <a:pt x="4359276" y="4662926"/>
                </a:lnTo>
                <a:lnTo>
                  <a:pt x="4367099" y="4655261"/>
                </a:lnTo>
                <a:lnTo>
                  <a:pt x="4351273" y="4648480"/>
                </a:lnTo>
                <a:lnTo>
                  <a:pt x="4343757" y="4650072"/>
                </a:lnTo>
                <a:cubicBezTo>
                  <a:pt x="4336503" y="4652006"/>
                  <a:pt x="4327758" y="4654679"/>
                  <a:pt x="4317375" y="4658199"/>
                </a:cubicBezTo>
                <a:lnTo>
                  <a:pt x="4323063" y="4637254"/>
                </a:lnTo>
                <a:lnTo>
                  <a:pt x="4301299" y="4629722"/>
                </a:lnTo>
                <a:close/>
                <a:moveTo>
                  <a:pt x="442381" y="4518334"/>
                </a:moveTo>
                <a:cubicBezTo>
                  <a:pt x="293450" y="4648648"/>
                  <a:pt x="735948" y="4577046"/>
                  <a:pt x="694419" y="4561295"/>
                </a:cubicBezTo>
                <a:cubicBezTo>
                  <a:pt x="607065" y="4528357"/>
                  <a:pt x="505391" y="4589936"/>
                  <a:pt x="442381" y="4518334"/>
                </a:cubicBezTo>
                <a:close/>
                <a:moveTo>
                  <a:pt x="2313591" y="4409273"/>
                </a:moveTo>
                <a:lnTo>
                  <a:pt x="2303823" y="4409786"/>
                </a:lnTo>
                <a:lnTo>
                  <a:pt x="2318347" y="4413794"/>
                </a:lnTo>
                <a:lnTo>
                  <a:pt x="2383713" y="4433674"/>
                </a:lnTo>
                <a:lnTo>
                  <a:pt x="2389402" y="4431838"/>
                </a:lnTo>
                <a:cubicBezTo>
                  <a:pt x="2398926" y="4427935"/>
                  <a:pt x="2401810" y="4424480"/>
                  <a:pt x="2395499" y="4422086"/>
                </a:cubicBezTo>
                <a:cubicBezTo>
                  <a:pt x="2368949" y="4412075"/>
                  <a:pt x="2341311" y="4409246"/>
                  <a:pt x="2313591" y="4409273"/>
                </a:cubicBezTo>
                <a:close/>
                <a:moveTo>
                  <a:pt x="4244569" y="4172298"/>
                </a:moveTo>
                <a:lnTo>
                  <a:pt x="4249284" y="4187863"/>
                </a:lnTo>
                <a:cubicBezTo>
                  <a:pt x="4258553" y="4200798"/>
                  <a:pt x="4279125" y="4214794"/>
                  <a:pt x="4311734" y="4226749"/>
                </a:cubicBezTo>
                <a:lnTo>
                  <a:pt x="4342971" y="4235370"/>
                </a:lnTo>
                <a:lnTo>
                  <a:pt x="4381626" y="4232063"/>
                </a:lnTo>
                <a:cubicBezTo>
                  <a:pt x="4444398" y="4224177"/>
                  <a:pt x="4496008" y="4210647"/>
                  <a:pt x="4480697" y="4204840"/>
                </a:cubicBezTo>
                <a:cubicBezTo>
                  <a:pt x="4405547" y="4176504"/>
                  <a:pt x="4319618" y="4219315"/>
                  <a:pt x="4257810" y="4183300"/>
                </a:cubicBezTo>
                <a:close/>
                <a:moveTo>
                  <a:pt x="2721321" y="3592708"/>
                </a:moveTo>
                <a:lnTo>
                  <a:pt x="2721191" y="3593630"/>
                </a:lnTo>
                <a:lnTo>
                  <a:pt x="2706458" y="3627258"/>
                </a:lnTo>
                <a:lnTo>
                  <a:pt x="2723537" y="3616066"/>
                </a:lnTo>
                <a:cubicBezTo>
                  <a:pt x="2728366" y="3610000"/>
                  <a:pt x="2729134" y="3603948"/>
                  <a:pt x="2726669" y="3598133"/>
                </a:cubicBezTo>
                <a:close/>
                <a:moveTo>
                  <a:pt x="2382788" y="3513045"/>
                </a:moveTo>
                <a:cubicBezTo>
                  <a:pt x="2417873" y="3576770"/>
                  <a:pt x="2477661" y="3583572"/>
                  <a:pt x="2542281" y="3572653"/>
                </a:cubicBezTo>
                <a:lnTo>
                  <a:pt x="2609974" y="3555556"/>
                </a:lnTo>
                <a:lnTo>
                  <a:pt x="2594748" y="3554146"/>
                </a:lnTo>
                <a:cubicBezTo>
                  <a:pt x="2579634" y="3553827"/>
                  <a:pt x="2564591" y="3554643"/>
                  <a:pt x="2550445" y="3556819"/>
                </a:cubicBezTo>
                <a:cubicBezTo>
                  <a:pt x="2532165" y="3463895"/>
                  <a:pt x="2427244" y="3574910"/>
                  <a:pt x="2405965" y="3523639"/>
                </a:cubicBezTo>
                <a:lnTo>
                  <a:pt x="2405632" y="3520505"/>
                </a:lnTo>
                <a:close/>
                <a:moveTo>
                  <a:pt x="4579384" y="3474158"/>
                </a:moveTo>
                <a:cubicBezTo>
                  <a:pt x="4566933" y="3472706"/>
                  <a:pt x="4551973" y="3477810"/>
                  <a:pt x="4537718" y="3482562"/>
                </a:cubicBezTo>
                <a:lnTo>
                  <a:pt x="4532018" y="3484234"/>
                </a:lnTo>
                <a:lnTo>
                  <a:pt x="4591915" y="3495942"/>
                </a:lnTo>
                <a:lnTo>
                  <a:pt x="4602070" y="3496250"/>
                </a:lnTo>
                <a:lnTo>
                  <a:pt x="4595779" y="3482116"/>
                </a:lnTo>
                <a:cubicBezTo>
                  <a:pt x="4591209" y="3477249"/>
                  <a:pt x="4585610" y="3474884"/>
                  <a:pt x="4579384" y="3474158"/>
                </a:cubicBezTo>
                <a:close/>
                <a:moveTo>
                  <a:pt x="4486328" y="3451586"/>
                </a:moveTo>
                <a:lnTo>
                  <a:pt x="4481050" y="3452116"/>
                </a:lnTo>
                <a:lnTo>
                  <a:pt x="4482472" y="3454547"/>
                </a:lnTo>
                <a:lnTo>
                  <a:pt x="4486947" y="3457411"/>
                </a:lnTo>
                <a:close/>
                <a:moveTo>
                  <a:pt x="4830241" y="3049816"/>
                </a:moveTo>
                <a:cubicBezTo>
                  <a:pt x="4789653" y="3048034"/>
                  <a:pt x="4755599" y="3103471"/>
                  <a:pt x="4714416" y="3081297"/>
                </a:cubicBezTo>
                <a:cubicBezTo>
                  <a:pt x="4648242" y="3062993"/>
                  <a:pt x="4677809" y="3085520"/>
                  <a:pt x="4601781" y="3113679"/>
                </a:cubicBezTo>
                <a:lnTo>
                  <a:pt x="4559380" y="3107005"/>
                </a:lnTo>
                <a:lnTo>
                  <a:pt x="4560269" y="3107940"/>
                </a:lnTo>
                <a:cubicBezTo>
                  <a:pt x="4597972" y="3164066"/>
                  <a:pt x="4498383" y="3181203"/>
                  <a:pt x="4448111" y="3147690"/>
                </a:cubicBezTo>
                <a:cubicBezTo>
                  <a:pt x="4490766" y="3225163"/>
                  <a:pt x="4563452" y="3233432"/>
                  <a:pt x="4642014" y="3220157"/>
                </a:cubicBezTo>
                <a:lnTo>
                  <a:pt x="4667364" y="3213754"/>
                </a:lnTo>
                <a:lnTo>
                  <a:pt x="4645173" y="3204515"/>
                </a:lnTo>
                <a:cubicBezTo>
                  <a:pt x="4499472" y="3135888"/>
                  <a:pt x="4811477" y="3141663"/>
                  <a:pt x="4873513" y="3075665"/>
                </a:cubicBezTo>
                <a:cubicBezTo>
                  <a:pt x="4858026" y="3057362"/>
                  <a:pt x="4843770" y="3050410"/>
                  <a:pt x="4830241" y="3049816"/>
                </a:cubicBezTo>
                <a:close/>
                <a:moveTo>
                  <a:pt x="2827723" y="2993858"/>
                </a:moveTo>
                <a:cubicBezTo>
                  <a:pt x="2777534" y="2991654"/>
                  <a:pt x="2735424" y="3060205"/>
                  <a:pt x="2684501" y="3032785"/>
                </a:cubicBezTo>
                <a:cubicBezTo>
                  <a:pt x="2602674" y="3010152"/>
                  <a:pt x="2639236" y="3038007"/>
                  <a:pt x="2545223" y="3072827"/>
                </a:cubicBezTo>
                <a:cubicBezTo>
                  <a:pt x="2499958" y="3065863"/>
                  <a:pt x="2456107" y="3059661"/>
                  <a:pt x="2413534" y="3052098"/>
                </a:cubicBezTo>
                <a:lnTo>
                  <a:pt x="2344202" y="3035948"/>
                </a:lnTo>
                <a:lnTo>
                  <a:pt x="2343855" y="3041055"/>
                </a:lnTo>
                <a:cubicBezTo>
                  <a:pt x="2339917" y="3046918"/>
                  <a:pt x="2328013" y="3056226"/>
                  <a:pt x="2304027" y="3071978"/>
                </a:cubicBezTo>
                <a:cubicBezTo>
                  <a:pt x="2379924" y="3086298"/>
                  <a:pt x="2470143" y="3027584"/>
                  <a:pt x="2541744" y="3107778"/>
                </a:cubicBezTo>
                <a:cubicBezTo>
                  <a:pt x="2558212" y="3142863"/>
                  <a:pt x="2515609" y="3187973"/>
                  <a:pt x="2456717" y="3220014"/>
                </a:cubicBezTo>
                <a:lnTo>
                  <a:pt x="2422935" y="3235412"/>
                </a:lnTo>
                <a:lnTo>
                  <a:pt x="2468619" y="3233541"/>
                </a:lnTo>
                <a:cubicBezTo>
                  <a:pt x="2527486" y="3228427"/>
                  <a:pt x="2585701" y="3219505"/>
                  <a:pt x="2642718" y="3203401"/>
                </a:cubicBezTo>
                <a:cubicBezTo>
                  <a:pt x="2365901" y="3098942"/>
                  <a:pt x="2799406" y="3112870"/>
                  <a:pt x="2881231" y="3025821"/>
                </a:cubicBezTo>
                <a:cubicBezTo>
                  <a:pt x="2862080" y="3003189"/>
                  <a:pt x="2844453" y="2994592"/>
                  <a:pt x="2827723" y="2993858"/>
                </a:cubicBezTo>
                <a:close/>
                <a:moveTo>
                  <a:pt x="2137988" y="2951011"/>
                </a:moveTo>
                <a:lnTo>
                  <a:pt x="2137015" y="2951150"/>
                </a:lnTo>
                <a:cubicBezTo>
                  <a:pt x="2068457" y="2957773"/>
                  <a:pt x="1998287" y="2958847"/>
                  <a:pt x="1917377" y="2958847"/>
                </a:cubicBezTo>
                <a:cubicBezTo>
                  <a:pt x="1858484" y="3000197"/>
                  <a:pt x="2119742" y="3106235"/>
                  <a:pt x="2235862" y="3040001"/>
                </a:cubicBezTo>
                <a:lnTo>
                  <a:pt x="2262397" y="3013399"/>
                </a:lnTo>
                <a:lnTo>
                  <a:pt x="2230129" y="3001726"/>
                </a:lnTo>
                <a:cubicBezTo>
                  <a:pt x="2210608" y="2993518"/>
                  <a:pt x="2191355" y="2984174"/>
                  <a:pt x="2172354" y="2973429"/>
                </a:cubicBezTo>
                <a:close/>
                <a:moveTo>
                  <a:pt x="4166073" y="2935291"/>
                </a:moveTo>
                <a:cubicBezTo>
                  <a:pt x="4134083" y="2971851"/>
                  <a:pt x="4165747" y="2993722"/>
                  <a:pt x="4223240" y="3005769"/>
                </a:cubicBezTo>
                <a:lnTo>
                  <a:pt x="4267411" y="3011882"/>
                </a:lnTo>
                <a:lnTo>
                  <a:pt x="4254734" y="3003612"/>
                </a:lnTo>
                <a:cubicBezTo>
                  <a:pt x="4239761" y="2992442"/>
                  <a:pt x="4224978" y="2979924"/>
                  <a:pt x="4210371" y="2965845"/>
                </a:cubicBezTo>
                <a:lnTo>
                  <a:pt x="4241129" y="2945633"/>
                </a:lnTo>
                <a:lnTo>
                  <a:pt x="4206925" y="2944158"/>
                </a:lnTo>
                <a:cubicBezTo>
                  <a:pt x="4191997" y="2942363"/>
                  <a:pt x="4178042" y="2939425"/>
                  <a:pt x="4166073" y="2935291"/>
                </a:cubicBezTo>
                <a:close/>
                <a:moveTo>
                  <a:pt x="4729903" y="2706782"/>
                </a:moveTo>
                <a:cubicBezTo>
                  <a:pt x="4694352" y="2735646"/>
                  <a:pt x="4660034" y="2750781"/>
                  <a:pt x="4626419" y="2755973"/>
                </a:cubicBezTo>
                <a:lnTo>
                  <a:pt x="4590456" y="2756551"/>
                </a:lnTo>
                <a:lnTo>
                  <a:pt x="4587162" y="2759686"/>
                </a:lnTo>
                <a:cubicBezTo>
                  <a:pt x="4514105" y="2816114"/>
                  <a:pt x="4389788" y="2858686"/>
                  <a:pt x="4315797" y="2832572"/>
                </a:cubicBezTo>
                <a:cubicBezTo>
                  <a:pt x="4358017" y="2855640"/>
                  <a:pt x="4375752" y="2875661"/>
                  <a:pt x="4377112" y="2892201"/>
                </a:cubicBezTo>
                <a:lnTo>
                  <a:pt x="4373582" y="2900674"/>
                </a:lnTo>
                <a:lnTo>
                  <a:pt x="4432650" y="2887528"/>
                </a:lnTo>
                <a:cubicBezTo>
                  <a:pt x="4527511" y="2867640"/>
                  <a:pt x="4629939" y="2848985"/>
                  <a:pt x="4700336" y="2816602"/>
                </a:cubicBezTo>
                <a:cubicBezTo>
                  <a:pt x="4644019" y="2730717"/>
                  <a:pt x="4777773" y="2741981"/>
                  <a:pt x="4729903" y="2706782"/>
                </a:cubicBezTo>
                <a:close/>
                <a:moveTo>
                  <a:pt x="2195169" y="2454189"/>
                </a:moveTo>
                <a:cubicBezTo>
                  <a:pt x="2160196" y="2464258"/>
                  <a:pt x="2186241" y="2556087"/>
                  <a:pt x="2103542" y="2559310"/>
                </a:cubicBezTo>
                <a:cubicBezTo>
                  <a:pt x="2057717" y="2666711"/>
                  <a:pt x="1944585" y="2534964"/>
                  <a:pt x="1958906" y="2580789"/>
                </a:cubicBezTo>
                <a:cubicBezTo>
                  <a:pt x="1848640" y="2555013"/>
                  <a:pt x="1815702" y="2600838"/>
                  <a:pt x="1683955" y="2559310"/>
                </a:cubicBezTo>
                <a:cubicBezTo>
                  <a:pt x="1716892" y="2626615"/>
                  <a:pt x="2016187" y="2754066"/>
                  <a:pt x="2155095" y="2643799"/>
                </a:cubicBezTo>
                <a:cubicBezTo>
                  <a:pt x="2103542" y="2814212"/>
                  <a:pt x="2335531" y="2626615"/>
                  <a:pt x="2385652" y="2731154"/>
                </a:cubicBezTo>
                <a:cubicBezTo>
                  <a:pt x="2442933" y="2737240"/>
                  <a:pt x="2466562" y="2744668"/>
                  <a:pt x="2470433" y="2754088"/>
                </a:cubicBezTo>
                <a:lnTo>
                  <a:pt x="2465193" y="2765400"/>
                </a:lnTo>
                <a:lnTo>
                  <a:pt x="2512933" y="2755126"/>
                </a:lnTo>
                <a:cubicBezTo>
                  <a:pt x="2570141" y="2741280"/>
                  <a:pt x="2623567" y="2725502"/>
                  <a:pt x="2667091" y="2705481"/>
                </a:cubicBezTo>
                <a:cubicBezTo>
                  <a:pt x="2597452" y="2599280"/>
                  <a:pt x="2762844" y="2613209"/>
                  <a:pt x="2703651" y="2569685"/>
                </a:cubicBezTo>
                <a:cubicBezTo>
                  <a:pt x="2527813" y="2712445"/>
                  <a:pt x="2376347" y="2583613"/>
                  <a:pt x="2207473" y="2482636"/>
                </a:cubicBezTo>
                <a:cubicBezTo>
                  <a:pt x="2204971" y="2475781"/>
                  <a:pt x="2205032" y="2469864"/>
                  <a:pt x="2207279" y="2464766"/>
                </a:cubicBezTo>
                <a:lnTo>
                  <a:pt x="2215586" y="2456433"/>
                </a:lnTo>
                <a:close/>
                <a:moveTo>
                  <a:pt x="4381366" y="2420442"/>
                </a:moveTo>
                <a:lnTo>
                  <a:pt x="4274259" y="2446755"/>
                </a:lnTo>
                <a:cubicBezTo>
                  <a:pt x="4148011" y="2470993"/>
                  <a:pt x="4029841" y="2473930"/>
                  <a:pt x="3882295" y="2473930"/>
                </a:cubicBezTo>
                <a:cubicBezTo>
                  <a:pt x="3800467" y="2531384"/>
                  <a:pt x="4227008" y="2691553"/>
                  <a:pt x="4317540" y="2524420"/>
                </a:cubicBezTo>
                <a:cubicBezTo>
                  <a:pt x="4346483" y="2576214"/>
                  <a:pt x="4440739" y="2545366"/>
                  <a:pt x="4385709" y="2588162"/>
                </a:cubicBezTo>
                <a:lnTo>
                  <a:pt x="4363880" y="2603417"/>
                </a:lnTo>
                <a:lnTo>
                  <a:pt x="4384319" y="2600064"/>
                </a:lnTo>
                <a:cubicBezTo>
                  <a:pt x="4500408" y="2587722"/>
                  <a:pt x="4739054" y="2628641"/>
                  <a:pt x="4572212" y="2554724"/>
                </a:cubicBezTo>
                <a:cubicBezTo>
                  <a:pt x="4557429" y="2548388"/>
                  <a:pt x="4427810" y="2491366"/>
                  <a:pt x="4390654" y="2442462"/>
                </a:cubicBezTo>
                <a:close/>
                <a:moveTo>
                  <a:pt x="1013762" y="2272902"/>
                </a:moveTo>
                <a:cubicBezTo>
                  <a:pt x="973665" y="2365984"/>
                  <a:pt x="1109709" y="2345936"/>
                  <a:pt x="1158399" y="2335912"/>
                </a:cubicBezTo>
                <a:cubicBezTo>
                  <a:pt x="1373204" y="2261446"/>
                  <a:pt x="1069613" y="2338776"/>
                  <a:pt x="1013762" y="2272902"/>
                </a:cubicBezTo>
                <a:close/>
                <a:moveTo>
                  <a:pt x="1542184" y="2056664"/>
                </a:moveTo>
                <a:lnTo>
                  <a:pt x="1535023" y="2086738"/>
                </a:lnTo>
                <a:cubicBezTo>
                  <a:pt x="1507815" y="2229942"/>
                  <a:pt x="1596601" y="2136858"/>
                  <a:pt x="1542184" y="2056664"/>
                </a:cubicBezTo>
                <a:close/>
                <a:moveTo>
                  <a:pt x="4794668" y="1954938"/>
                </a:moveTo>
                <a:cubicBezTo>
                  <a:pt x="4755246" y="2046454"/>
                  <a:pt x="4889002" y="2026742"/>
                  <a:pt x="4936872" y="2016888"/>
                </a:cubicBezTo>
                <a:cubicBezTo>
                  <a:pt x="5148065" y="1943674"/>
                  <a:pt x="4849579" y="2019703"/>
                  <a:pt x="4794668" y="1954938"/>
                </a:cubicBezTo>
                <a:close/>
                <a:moveTo>
                  <a:pt x="1506382" y="1791738"/>
                </a:moveTo>
                <a:lnTo>
                  <a:pt x="1536456" y="1814651"/>
                </a:lnTo>
                <a:cubicBezTo>
                  <a:pt x="1685388" y="1851884"/>
                  <a:pt x="1595169" y="1801762"/>
                  <a:pt x="1506382" y="1791738"/>
                </a:cubicBezTo>
                <a:close/>
                <a:moveTo>
                  <a:pt x="5314202" y="1742337"/>
                </a:moveTo>
                <a:lnTo>
                  <a:pt x="5307161" y="1771905"/>
                </a:lnTo>
                <a:cubicBezTo>
                  <a:pt x="5280411" y="1912699"/>
                  <a:pt x="5367704" y="1821182"/>
                  <a:pt x="5314202" y="1742337"/>
                </a:cubicBezTo>
                <a:close/>
                <a:moveTo>
                  <a:pt x="2783736" y="1640002"/>
                </a:moveTo>
                <a:cubicBezTo>
                  <a:pt x="2734989" y="1753165"/>
                  <a:pt x="2900383" y="1728791"/>
                  <a:pt x="2959576" y="1716605"/>
                </a:cubicBezTo>
                <a:cubicBezTo>
                  <a:pt x="3220723" y="1626074"/>
                  <a:pt x="2851635" y="1720087"/>
                  <a:pt x="2783736" y="1640002"/>
                </a:cubicBezTo>
                <a:close/>
                <a:moveTo>
                  <a:pt x="1668203" y="1619894"/>
                </a:moveTo>
                <a:cubicBezTo>
                  <a:pt x="1638130" y="1634215"/>
                  <a:pt x="1623809" y="1668584"/>
                  <a:pt x="1592305" y="1681471"/>
                </a:cubicBezTo>
                <a:cubicBezTo>
                  <a:pt x="1367476" y="1728729"/>
                  <a:pt x="1706867" y="1724432"/>
                  <a:pt x="1668203" y="1619894"/>
                </a:cubicBezTo>
                <a:close/>
                <a:moveTo>
                  <a:pt x="1287282" y="1521083"/>
                </a:moveTo>
                <a:cubicBezTo>
                  <a:pt x="1255777" y="1523947"/>
                  <a:pt x="1308762" y="1569772"/>
                  <a:pt x="1307330" y="1568341"/>
                </a:cubicBezTo>
                <a:cubicBezTo>
                  <a:pt x="1413301" y="1671448"/>
                  <a:pt x="1390388" y="1523947"/>
                  <a:pt x="1287282" y="1521083"/>
                </a:cubicBezTo>
                <a:close/>
                <a:moveTo>
                  <a:pt x="5279002" y="1481867"/>
                </a:moveTo>
                <a:lnTo>
                  <a:pt x="5308571" y="1504394"/>
                </a:lnTo>
                <a:cubicBezTo>
                  <a:pt x="5454997" y="1541001"/>
                  <a:pt x="5366295" y="1491722"/>
                  <a:pt x="5279002" y="1481867"/>
                </a:cubicBezTo>
                <a:close/>
                <a:moveTo>
                  <a:pt x="3426158" y="1377113"/>
                </a:moveTo>
                <a:lnTo>
                  <a:pt x="3417452" y="1413675"/>
                </a:lnTo>
                <a:cubicBezTo>
                  <a:pt x="3384375" y="1587773"/>
                  <a:pt x="3492315" y="1474608"/>
                  <a:pt x="3426158" y="1377113"/>
                </a:cubicBezTo>
                <a:close/>
                <a:moveTo>
                  <a:pt x="1321651" y="1344944"/>
                </a:moveTo>
                <a:cubicBezTo>
                  <a:pt x="1311626" y="1372151"/>
                  <a:pt x="1348859" y="1385041"/>
                  <a:pt x="1354587" y="1405089"/>
                </a:cubicBezTo>
                <a:cubicBezTo>
                  <a:pt x="1397548" y="1559749"/>
                  <a:pt x="1419029" y="1354967"/>
                  <a:pt x="1321651" y="1344944"/>
                </a:cubicBezTo>
                <a:close/>
                <a:moveTo>
                  <a:pt x="5438101" y="1312913"/>
                </a:moveTo>
                <a:cubicBezTo>
                  <a:pt x="5408534" y="1326993"/>
                  <a:pt x="5394454" y="1360784"/>
                  <a:pt x="5363479" y="1373454"/>
                </a:cubicBezTo>
                <a:cubicBezTo>
                  <a:pt x="5142432" y="1419917"/>
                  <a:pt x="5476116" y="1415693"/>
                  <a:pt x="5438101" y="1312913"/>
                </a:cubicBezTo>
                <a:close/>
                <a:moveTo>
                  <a:pt x="5063587" y="1215764"/>
                </a:moveTo>
                <a:cubicBezTo>
                  <a:pt x="5032612" y="1218580"/>
                  <a:pt x="5084706" y="1263634"/>
                  <a:pt x="5083298" y="1262227"/>
                </a:cubicBezTo>
                <a:cubicBezTo>
                  <a:pt x="5187487" y="1363599"/>
                  <a:pt x="5164959" y="1218580"/>
                  <a:pt x="5063587" y="1215764"/>
                </a:cubicBezTo>
                <a:close/>
                <a:moveTo>
                  <a:pt x="3382633" y="1055033"/>
                </a:moveTo>
                <a:lnTo>
                  <a:pt x="3419194" y="1082889"/>
                </a:lnTo>
                <a:cubicBezTo>
                  <a:pt x="3600256" y="1128155"/>
                  <a:pt x="3490573" y="1067219"/>
                  <a:pt x="3382633" y="1055033"/>
                </a:cubicBezTo>
                <a:close/>
                <a:moveTo>
                  <a:pt x="5097378" y="1042587"/>
                </a:moveTo>
                <a:cubicBezTo>
                  <a:pt x="5087521" y="1069338"/>
                  <a:pt x="5124128" y="1082010"/>
                  <a:pt x="5129760" y="1101721"/>
                </a:cubicBezTo>
                <a:cubicBezTo>
                  <a:pt x="5171998" y="1253779"/>
                  <a:pt x="5193118" y="1052442"/>
                  <a:pt x="5097378" y="1042587"/>
                </a:cubicBezTo>
                <a:close/>
                <a:moveTo>
                  <a:pt x="3579364" y="846116"/>
                </a:moveTo>
                <a:cubicBezTo>
                  <a:pt x="3542802" y="863526"/>
                  <a:pt x="3525393" y="905309"/>
                  <a:pt x="3487091" y="920977"/>
                </a:cubicBezTo>
                <a:cubicBezTo>
                  <a:pt x="3213759" y="978430"/>
                  <a:pt x="3626369" y="973206"/>
                  <a:pt x="3579364" y="846116"/>
                </a:cubicBezTo>
                <a:close/>
                <a:moveTo>
                  <a:pt x="3116264" y="725987"/>
                </a:moveTo>
                <a:cubicBezTo>
                  <a:pt x="3077962" y="729469"/>
                  <a:pt x="3142378" y="785181"/>
                  <a:pt x="3140638" y="783441"/>
                </a:cubicBezTo>
                <a:cubicBezTo>
                  <a:pt x="3269470" y="908791"/>
                  <a:pt x="3241614" y="729469"/>
                  <a:pt x="3116264" y="725987"/>
                </a:cubicBezTo>
                <a:close/>
                <a:moveTo>
                  <a:pt x="3158047" y="511848"/>
                </a:moveTo>
                <a:cubicBezTo>
                  <a:pt x="3145860" y="544926"/>
                  <a:pt x="3191125" y="560595"/>
                  <a:pt x="3198089" y="584969"/>
                </a:cubicBezTo>
                <a:cubicBezTo>
                  <a:pt x="3250318" y="772995"/>
                  <a:pt x="3276434" y="524034"/>
                  <a:pt x="3158047" y="511848"/>
                </a:cubicBezTo>
                <a:close/>
                <a:moveTo>
                  <a:pt x="3272952" y="0"/>
                </a:moveTo>
                <a:cubicBezTo>
                  <a:pt x="3398302" y="31338"/>
                  <a:pt x="3269470" y="203694"/>
                  <a:pt x="3360001" y="191508"/>
                </a:cubicBezTo>
                <a:cubicBezTo>
                  <a:pt x="3579364" y="48748"/>
                  <a:pt x="3382633" y="238513"/>
                  <a:pt x="3351295" y="337750"/>
                </a:cubicBezTo>
                <a:cubicBezTo>
                  <a:pt x="3309511" y="576263"/>
                  <a:pt x="3420934" y="236773"/>
                  <a:pt x="3483609" y="325562"/>
                </a:cubicBezTo>
                <a:cubicBezTo>
                  <a:pt x="3574140" y="306412"/>
                  <a:pt x="3715160" y="235031"/>
                  <a:pt x="3572400" y="374310"/>
                </a:cubicBezTo>
                <a:cubicBezTo>
                  <a:pt x="3770871" y="430021"/>
                  <a:pt x="3532357" y="438727"/>
                  <a:pt x="3462717" y="447431"/>
                </a:cubicBezTo>
                <a:cubicBezTo>
                  <a:pt x="3596774" y="452655"/>
                  <a:pt x="3645521" y="584969"/>
                  <a:pt x="3473163" y="576263"/>
                </a:cubicBezTo>
                <a:cubicBezTo>
                  <a:pt x="3312993" y="428281"/>
                  <a:pt x="3293844" y="837410"/>
                  <a:pt x="3431380" y="811296"/>
                </a:cubicBezTo>
                <a:cubicBezTo>
                  <a:pt x="3549766" y="663312"/>
                  <a:pt x="3640297" y="539704"/>
                  <a:pt x="3826584" y="532740"/>
                </a:cubicBezTo>
                <a:cubicBezTo>
                  <a:pt x="3725606" y="625011"/>
                  <a:pt x="3955415" y="684204"/>
                  <a:pt x="3783057" y="746879"/>
                </a:cubicBezTo>
                <a:cubicBezTo>
                  <a:pt x="4018090" y="832188"/>
                  <a:pt x="3675117" y="863526"/>
                  <a:pt x="3696008" y="926201"/>
                </a:cubicBezTo>
                <a:cubicBezTo>
                  <a:pt x="3866624" y="948833"/>
                  <a:pt x="3786539" y="980170"/>
                  <a:pt x="3685563" y="1065479"/>
                </a:cubicBezTo>
                <a:cubicBezTo>
                  <a:pt x="3706454" y="1044588"/>
                  <a:pt x="3979789" y="1128155"/>
                  <a:pt x="4077284" y="1206498"/>
                </a:cubicBezTo>
                <a:cubicBezTo>
                  <a:pt x="4028536" y="1354482"/>
                  <a:pt x="3861402" y="1211722"/>
                  <a:pt x="3812655" y="1316180"/>
                </a:cubicBezTo>
                <a:cubicBezTo>
                  <a:pt x="3708196" y="1156010"/>
                  <a:pt x="3593292" y="1410193"/>
                  <a:pt x="3527135" y="1218685"/>
                </a:cubicBezTo>
                <a:cubicBezTo>
                  <a:pt x="3534099" y="1363186"/>
                  <a:pt x="3419194" y="1263951"/>
                  <a:pt x="3401784" y="1185606"/>
                </a:cubicBezTo>
                <a:cubicBezTo>
                  <a:pt x="3286880" y="1225649"/>
                  <a:pt x="3553248" y="1340554"/>
                  <a:pt x="3605478" y="1368409"/>
                </a:cubicBezTo>
                <a:cubicBezTo>
                  <a:pt x="3655967" y="1539025"/>
                  <a:pt x="3932783" y="1237835"/>
                  <a:pt x="4030276" y="1446753"/>
                </a:cubicBezTo>
                <a:cubicBezTo>
                  <a:pt x="4110361" y="1382337"/>
                  <a:pt x="4509046" y="1476350"/>
                  <a:pt x="4244417" y="1507688"/>
                </a:cubicBezTo>
                <a:cubicBezTo>
                  <a:pt x="4261827" y="1579067"/>
                  <a:pt x="4119067" y="1653930"/>
                  <a:pt x="4009385" y="1573845"/>
                </a:cubicBezTo>
                <a:cubicBezTo>
                  <a:pt x="4174778" y="1659152"/>
                  <a:pt x="4002421" y="1683526"/>
                  <a:pt x="3922336" y="1603441"/>
                </a:cubicBezTo>
                <a:cubicBezTo>
                  <a:pt x="3924078" y="1754907"/>
                  <a:pt x="3730828" y="1631296"/>
                  <a:pt x="3649003" y="1638260"/>
                </a:cubicBezTo>
                <a:cubicBezTo>
                  <a:pt x="3737792" y="1798430"/>
                  <a:pt x="3991975" y="1836732"/>
                  <a:pt x="4136477" y="1702678"/>
                </a:cubicBezTo>
                <a:cubicBezTo>
                  <a:pt x="4146923" y="1829768"/>
                  <a:pt x="4277495" y="1699195"/>
                  <a:pt x="4338431" y="1758389"/>
                </a:cubicBezTo>
                <a:cubicBezTo>
                  <a:pt x="4549088" y="1760129"/>
                  <a:pt x="4333206" y="1803654"/>
                  <a:pt x="4294905" y="1888961"/>
                </a:cubicBezTo>
                <a:cubicBezTo>
                  <a:pt x="4141699" y="1786245"/>
                  <a:pt x="4242676" y="1982974"/>
                  <a:pt x="4108622" y="1988198"/>
                </a:cubicBezTo>
                <a:cubicBezTo>
                  <a:pt x="4052910" y="2118771"/>
                  <a:pt x="3915372" y="1958600"/>
                  <a:pt x="3932783" y="2014312"/>
                </a:cubicBezTo>
                <a:cubicBezTo>
                  <a:pt x="3798727" y="1982974"/>
                  <a:pt x="3758685" y="2038685"/>
                  <a:pt x="3598514" y="1988198"/>
                </a:cubicBezTo>
                <a:cubicBezTo>
                  <a:pt x="3638557" y="2070023"/>
                  <a:pt x="4002421" y="2224971"/>
                  <a:pt x="4171296" y="2090915"/>
                </a:cubicBezTo>
                <a:cubicBezTo>
                  <a:pt x="4108622" y="2298092"/>
                  <a:pt x="4390660" y="2070023"/>
                  <a:pt x="4451593" y="2197115"/>
                </a:cubicBezTo>
                <a:cubicBezTo>
                  <a:pt x="4712740" y="2224862"/>
                  <a:pt x="4398548" y="2275561"/>
                  <a:pt x="4399855" y="2390813"/>
                </a:cubicBezTo>
                <a:lnTo>
                  <a:pt x="4400881" y="2396002"/>
                </a:lnTo>
                <a:lnTo>
                  <a:pt x="4450786" y="2382305"/>
                </a:lnTo>
                <a:cubicBezTo>
                  <a:pt x="4590517" y="2359437"/>
                  <a:pt x="4745743" y="2427657"/>
                  <a:pt x="4866474" y="2326637"/>
                </a:cubicBezTo>
                <a:cubicBezTo>
                  <a:pt x="4812972" y="2375914"/>
                  <a:pt x="4703152" y="2192880"/>
                  <a:pt x="4596148" y="2195696"/>
                </a:cubicBezTo>
                <a:cubicBezTo>
                  <a:pt x="4541238" y="2181617"/>
                  <a:pt x="4300480" y="2078837"/>
                  <a:pt x="4393404" y="2056311"/>
                </a:cubicBezTo>
                <a:cubicBezTo>
                  <a:pt x="4496183" y="2106997"/>
                  <a:pt x="4455353" y="1994360"/>
                  <a:pt x="4529974" y="2035190"/>
                </a:cubicBezTo>
                <a:cubicBezTo>
                  <a:pt x="4677809" y="2129523"/>
                  <a:pt x="4538422" y="1966201"/>
                  <a:pt x="4628531" y="1967609"/>
                </a:cubicBezTo>
                <a:cubicBezTo>
                  <a:pt x="4835500" y="1999992"/>
                  <a:pt x="4672178" y="1897211"/>
                  <a:pt x="4572212" y="1869052"/>
                </a:cubicBezTo>
                <a:cubicBezTo>
                  <a:pt x="4580660" y="1854973"/>
                  <a:pt x="4479288" y="1784575"/>
                  <a:pt x="4567990" y="1783168"/>
                </a:cubicBezTo>
                <a:cubicBezTo>
                  <a:pt x="4631346" y="1711362"/>
                  <a:pt x="4873513" y="1832446"/>
                  <a:pt x="4784813" y="1739521"/>
                </a:cubicBezTo>
                <a:cubicBezTo>
                  <a:pt x="4917160" y="1778944"/>
                  <a:pt x="5094563" y="1777536"/>
                  <a:pt x="5187487" y="1636742"/>
                </a:cubicBezTo>
                <a:cubicBezTo>
                  <a:pt x="5173407" y="1593094"/>
                  <a:pt x="4914346" y="1778944"/>
                  <a:pt x="4843947" y="1694467"/>
                </a:cubicBezTo>
                <a:cubicBezTo>
                  <a:pt x="5021350" y="1536776"/>
                  <a:pt x="4745391" y="1770496"/>
                  <a:pt x="4717232" y="1635333"/>
                </a:cubicBezTo>
                <a:cubicBezTo>
                  <a:pt x="4883370" y="1526922"/>
                  <a:pt x="4507447" y="1708546"/>
                  <a:pt x="4670769" y="1577608"/>
                </a:cubicBezTo>
                <a:cubicBezTo>
                  <a:pt x="4620083" y="1587463"/>
                  <a:pt x="4373693" y="1522697"/>
                  <a:pt x="4572212" y="1507210"/>
                </a:cubicBezTo>
                <a:cubicBezTo>
                  <a:pt x="4638387" y="1394574"/>
                  <a:pt x="4777773" y="1536776"/>
                  <a:pt x="4869290" y="1532553"/>
                </a:cubicBezTo>
                <a:cubicBezTo>
                  <a:pt x="4793261" y="1408654"/>
                  <a:pt x="5232541" y="1671940"/>
                  <a:pt x="5187487" y="1472011"/>
                </a:cubicBezTo>
                <a:cubicBezTo>
                  <a:pt x="5098785" y="1529737"/>
                  <a:pt x="5103010" y="1457931"/>
                  <a:pt x="5011492" y="1466379"/>
                </a:cubicBezTo>
                <a:cubicBezTo>
                  <a:pt x="5059362" y="1383311"/>
                  <a:pt x="4912936" y="1439629"/>
                  <a:pt x="4843947" y="1415693"/>
                </a:cubicBezTo>
                <a:cubicBezTo>
                  <a:pt x="4697521" y="1365007"/>
                  <a:pt x="5019940" y="1352336"/>
                  <a:pt x="4827052" y="1284754"/>
                </a:cubicBezTo>
                <a:cubicBezTo>
                  <a:pt x="4707375" y="1225621"/>
                  <a:pt x="4936872" y="1241107"/>
                  <a:pt x="4798893" y="1181973"/>
                </a:cubicBezTo>
                <a:cubicBezTo>
                  <a:pt x="4801709" y="1132696"/>
                  <a:pt x="5126944" y="1297425"/>
                  <a:pt x="4984742" y="1103128"/>
                </a:cubicBezTo>
                <a:cubicBezTo>
                  <a:pt x="5073442" y="1145367"/>
                  <a:pt x="5111457" y="1063706"/>
                  <a:pt x="4996006" y="1063706"/>
                </a:cubicBezTo>
                <a:cubicBezTo>
                  <a:pt x="5056547" y="1039771"/>
                  <a:pt x="4870697" y="846881"/>
                  <a:pt x="5019940" y="904608"/>
                </a:cubicBezTo>
                <a:cubicBezTo>
                  <a:pt x="5063587" y="876449"/>
                  <a:pt x="5115680" y="872225"/>
                  <a:pt x="5131169" y="970781"/>
                </a:cubicBezTo>
                <a:cubicBezTo>
                  <a:pt x="5255069" y="1083417"/>
                  <a:pt x="5074852" y="773668"/>
                  <a:pt x="5093153" y="773668"/>
                </a:cubicBezTo>
                <a:cubicBezTo>
                  <a:pt x="5225500" y="914463"/>
                  <a:pt x="5174815" y="710311"/>
                  <a:pt x="5190302" y="628650"/>
                </a:cubicBezTo>
                <a:cubicBezTo>
                  <a:pt x="5291675" y="653993"/>
                  <a:pt x="5187487" y="793379"/>
                  <a:pt x="5260700" y="783525"/>
                </a:cubicBezTo>
                <a:cubicBezTo>
                  <a:pt x="5438101" y="668073"/>
                  <a:pt x="5279002" y="821538"/>
                  <a:pt x="5253659" y="901792"/>
                </a:cubicBezTo>
                <a:cubicBezTo>
                  <a:pt x="5219869" y="1094681"/>
                  <a:pt x="5309977" y="820131"/>
                  <a:pt x="5360663" y="891936"/>
                </a:cubicBezTo>
                <a:cubicBezTo>
                  <a:pt x="5433877" y="876449"/>
                  <a:pt x="5547921" y="818722"/>
                  <a:pt x="5432470" y="931358"/>
                </a:cubicBezTo>
                <a:cubicBezTo>
                  <a:pt x="5592976" y="976413"/>
                  <a:pt x="5400086" y="983453"/>
                  <a:pt x="5343768" y="990492"/>
                </a:cubicBezTo>
                <a:cubicBezTo>
                  <a:pt x="5452181" y="994717"/>
                  <a:pt x="5491603" y="1101721"/>
                  <a:pt x="5352216" y="1094681"/>
                </a:cubicBezTo>
                <a:cubicBezTo>
                  <a:pt x="5222684" y="975006"/>
                  <a:pt x="5207198" y="1305873"/>
                  <a:pt x="5318425" y="1284754"/>
                </a:cubicBezTo>
                <a:cubicBezTo>
                  <a:pt x="5414165" y="1165078"/>
                  <a:pt x="5487379" y="1065114"/>
                  <a:pt x="5638030" y="1059482"/>
                </a:cubicBezTo>
                <a:cubicBezTo>
                  <a:pt x="5556370" y="1134103"/>
                  <a:pt x="5742218" y="1181973"/>
                  <a:pt x="5602831" y="1232660"/>
                </a:cubicBezTo>
                <a:cubicBezTo>
                  <a:pt x="5792904" y="1301650"/>
                  <a:pt x="5515538" y="1326993"/>
                  <a:pt x="5532433" y="1377679"/>
                </a:cubicBezTo>
                <a:cubicBezTo>
                  <a:pt x="5670412" y="1395981"/>
                  <a:pt x="5605646" y="1421325"/>
                  <a:pt x="5523985" y="1490315"/>
                </a:cubicBezTo>
                <a:cubicBezTo>
                  <a:pt x="5540881" y="1473419"/>
                  <a:pt x="5761929" y="1541001"/>
                  <a:pt x="5840774" y="1604358"/>
                </a:cubicBezTo>
                <a:cubicBezTo>
                  <a:pt x="5801352" y="1724034"/>
                  <a:pt x="5666189" y="1608582"/>
                  <a:pt x="5626766" y="1693059"/>
                </a:cubicBezTo>
                <a:cubicBezTo>
                  <a:pt x="5542290" y="1563528"/>
                  <a:pt x="5449366" y="1769089"/>
                  <a:pt x="5395864" y="1614214"/>
                </a:cubicBezTo>
                <a:cubicBezTo>
                  <a:pt x="5401495" y="1731073"/>
                  <a:pt x="5308571" y="1650821"/>
                  <a:pt x="5294491" y="1587463"/>
                </a:cubicBezTo>
                <a:cubicBezTo>
                  <a:pt x="5201567" y="1619846"/>
                  <a:pt x="5416981" y="1712771"/>
                  <a:pt x="5459220" y="1735298"/>
                </a:cubicBezTo>
                <a:cubicBezTo>
                  <a:pt x="5500051" y="1873277"/>
                  <a:pt x="5723914" y="1629701"/>
                  <a:pt x="5802759" y="1798655"/>
                </a:cubicBezTo>
                <a:cubicBezTo>
                  <a:pt x="5867525" y="1746562"/>
                  <a:pt x="6189946" y="1822591"/>
                  <a:pt x="5975937" y="1847934"/>
                </a:cubicBezTo>
                <a:cubicBezTo>
                  <a:pt x="5990017" y="1905659"/>
                  <a:pt x="5874565" y="1966201"/>
                  <a:pt x="5785864" y="1901436"/>
                </a:cubicBezTo>
                <a:cubicBezTo>
                  <a:pt x="5919620" y="1970425"/>
                  <a:pt x="5780232" y="1990136"/>
                  <a:pt x="5715466" y="1925370"/>
                </a:cubicBezTo>
                <a:cubicBezTo>
                  <a:pt x="5716875" y="2047862"/>
                  <a:pt x="5560592" y="1947897"/>
                  <a:pt x="5494419" y="1953529"/>
                </a:cubicBezTo>
                <a:cubicBezTo>
                  <a:pt x="5566224" y="2083061"/>
                  <a:pt x="5771784" y="2114035"/>
                  <a:pt x="5888645" y="2005624"/>
                </a:cubicBezTo>
                <a:cubicBezTo>
                  <a:pt x="5897092" y="2108403"/>
                  <a:pt x="6002688" y="2002808"/>
                  <a:pt x="6051967" y="2050678"/>
                </a:cubicBezTo>
                <a:cubicBezTo>
                  <a:pt x="6222328" y="2052086"/>
                  <a:pt x="6047742" y="2087285"/>
                  <a:pt x="6016767" y="2156274"/>
                </a:cubicBezTo>
                <a:cubicBezTo>
                  <a:pt x="5892868" y="2073206"/>
                  <a:pt x="5974529" y="2232303"/>
                  <a:pt x="5866118" y="2236528"/>
                </a:cubicBezTo>
                <a:cubicBezTo>
                  <a:pt x="5821063" y="2342123"/>
                  <a:pt x="5709835" y="2212592"/>
                  <a:pt x="5723914" y="2257646"/>
                </a:cubicBezTo>
                <a:cubicBezTo>
                  <a:pt x="5615503" y="2232303"/>
                  <a:pt x="5583120" y="2277357"/>
                  <a:pt x="5453588" y="2236528"/>
                </a:cubicBezTo>
                <a:cubicBezTo>
                  <a:pt x="5485972" y="2302701"/>
                  <a:pt x="5780232" y="2428009"/>
                  <a:pt x="5916804" y="2319596"/>
                </a:cubicBezTo>
                <a:cubicBezTo>
                  <a:pt x="5866118" y="2487142"/>
                  <a:pt x="6094205" y="2302701"/>
                  <a:pt x="6143483" y="2405481"/>
                </a:cubicBezTo>
                <a:cubicBezTo>
                  <a:pt x="6368754" y="2429416"/>
                  <a:pt x="6064637" y="2474470"/>
                  <a:pt x="6105469" y="2581474"/>
                </a:cubicBezTo>
                <a:cubicBezTo>
                  <a:pt x="5959042" y="2625121"/>
                  <a:pt x="5842182" y="2629345"/>
                  <a:pt x="5683084" y="2629345"/>
                </a:cubicBezTo>
                <a:cubicBezTo>
                  <a:pt x="5616911" y="2675808"/>
                  <a:pt x="5961858" y="2805339"/>
                  <a:pt x="6035071" y="2670176"/>
                </a:cubicBezTo>
                <a:cubicBezTo>
                  <a:pt x="6061822" y="2718046"/>
                  <a:pt x="6157562" y="2678624"/>
                  <a:pt x="6063230" y="2740573"/>
                </a:cubicBezTo>
                <a:cubicBezTo>
                  <a:pt x="6137851" y="2754653"/>
                  <a:pt x="6226552" y="2696926"/>
                  <a:pt x="6296950" y="2775771"/>
                </a:cubicBezTo>
                <a:cubicBezTo>
                  <a:pt x="6329332" y="2844761"/>
                  <a:pt x="6129403" y="2953173"/>
                  <a:pt x="6033663" y="2919382"/>
                </a:cubicBezTo>
                <a:cubicBezTo>
                  <a:pt x="6170234" y="2994004"/>
                  <a:pt x="5990017" y="3029202"/>
                  <a:pt x="5912579" y="3002452"/>
                </a:cubicBezTo>
                <a:cubicBezTo>
                  <a:pt x="5843590" y="3081297"/>
                  <a:pt x="6140667" y="3075665"/>
                  <a:pt x="6223736" y="3060177"/>
                </a:cubicBezTo>
                <a:cubicBezTo>
                  <a:pt x="6334964" y="2988372"/>
                  <a:pt x="6292725" y="3137615"/>
                  <a:pt x="6211064" y="3120719"/>
                </a:cubicBezTo>
                <a:cubicBezTo>
                  <a:pt x="6285686" y="3182669"/>
                  <a:pt x="6187130" y="3205196"/>
                  <a:pt x="6140667" y="3174221"/>
                </a:cubicBezTo>
                <a:cubicBezTo>
                  <a:pt x="6209657" y="3299528"/>
                  <a:pt x="6375795" y="3200972"/>
                  <a:pt x="6482799" y="3186892"/>
                </a:cubicBezTo>
                <a:cubicBezTo>
                  <a:pt x="6477167" y="3385414"/>
                  <a:pt x="6308213" y="3410757"/>
                  <a:pt x="6153339" y="3381189"/>
                </a:cubicBezTo>
                <a:cubicBezTo>
                  <a:pt x="6160378" y="3519168"/>
                  <a:pt x="6453231" y="3414980"/>
                  <a:pt x="6560235" y="3478338"/>
                </a:cubicBezTo>
                <a:cubicBezTo>
                  <a:pt x="6771427" y="3400900"/>
                  <a:pt x="6603882" y="3567038"/>
                  <a:pt x="6502510" y="3575486"/>
                </a:cubicBezTo>
                <a:cubicBezTo>
                  <a:pt x="6617962" y="3598013"/>
                  <a:pt x="6515181" y="3623356"/>
                  <a:pt x="6460272" y="3614909"/>
                </a:cubicBezTo>
                <a:cubicBezTo>
                  <a:pt x="6557419" y="3716281"/>
                  <a:pt x="6332148" y="3590974"/>
                  <a:pt x="6299766" y="3665595"/>
                </a:cubicBezTo>
                <a:cubicBezTo>
                  <a:pt x="6427888" y="3737401"/>
                  <a:pt x="6610921" y="3754296"/>
                  <a:pt x="6764388" y="3758519"/>
                </a:cubicBezTo>
                <a:cubicBezTo>
                  <a:pt x="6924895" y="3738808"/>
                  <a:pt x="6820706" y="3762744"/>
                  <a:pt x="6736229" y="3809205"/>
                </a:cubicBezTo>
                <a:cubicBezTo>
                  <a:pt x="6896736" y="3959857"/>
                  <a:pt x="6519405" y="3889459"/>
                  <a:pt x="6482799" y="4004911"/>
                </a:cubicBezTo>
                <a:cubicBezTo>
                  <a:pt x="6318068" y="4003502"/>
                  <a:pt x="6261750" y="4034477"/>
                  <a:pt x="6085757" y="3992239"/>
                </a:cubicBezTo>
                <a:cubicBezTo>
                  <a:pt x="5947778" y="3954225"/>
                  <a:pt x="5932290" y="4030254"/>
                  <a:pt x="6077310" y="4059820"/>
                </a:cubicBezTo>
                <a:cubicBezTo>
                  <a:pt x="6308213" y="4140074"/>
                  <a:pt x="6508142" y="4125995"/>
                  <a:pt x="6733414" y="4147113"/>
                </a:cubicBezTo>
                <a:cubicBezTo>
                  <a:pt x="6858720" y="4128811"/>
                  <a:pt x="6663016" y="4200615"/>
                  <a:pt x="6744677" y="4190760"/>
                </a:cubicBezTo>
                <a:cubicBezTo>
                  <a:pt x="6988251" y="4238631"/>
                  <a:pt x="6619369" y="4220326"/>
                  <a:pt x="6653160" y="4238631"/>
                </a:cubicBezTo>
                <a:cubicBezTo>
                  <a:pt x="6943197" y="4351266"/>
                  <a:pt x="6305397" y="4206247"/>
                  <a:pt x="6484206" y="4411807"/>
                </a:cubicBezTo>
                <a:cubicBezTo>
                  <a:pt x="6351859" y="4272421"/>
                  <a:pt x="6274422" y="4482205"/>
                  <a:pt x="6140667" y="4365346"/>
                </a:cubicBezTo>
                <a:cubicBezTo>
                  <a:pt x="6182905" y="4473757"/>
                  <a:pt x="6046335" y="4362530"/>
                  <a:pt x="6001281" y="4370978"/>
                </a:cubicBezTo>
                <a:cubicBezTo>
                  <a:pt x="6006912" y="4417439"/>
                  <a:pt x="6305397" y="4546971"/>
                  <a:pt x="6437744" y="4537116"/>
                </a:cubicBezTo>
                <a:cubicBezTo>
                  <a:pt x="6513774" y="4580761"/>
                  <a:pt x="6757348" y="4408992"/>
                  <a:pt x="6660200" y="4528668"/>
                </a:cubicBezTo>
                <a:cubicBezTo>
                  <a:pt x="6717925" y="4527259"/>
                  <a:pt x="6938974" y="4492061"/>
                  <a:pt x="6755941" y="4565275"/>
                </a:cubicBezTo>
                <a:cubicBezTo>
                  <a:pt x="6572907" y="4570906"/>
                  <a:pt x="6702439" y="4618777"/>
                  <a:pt x="6798179" y="4625816"/>
                </a:cubicBezTo>
                <a:cubicBezTo>
                  <a:pt x="6747493" y="4644120"/>
                  <a:pt x="6664423" y="4642711"/>
                  <a:pt x="6791139" y="4694806"/>
                </a:cubicBezTo>
                <a:cubicBezTo>
                  <a:pt x="6685543" y="4661015"/>
                  <a:pt x="6688359" y="4734228"/>
                  <a:pt x="6609514" y="4742676"/>
                </a:cubicBezTo>
                <a:cubicBezTo>
                  <a:pt x="6736229" y="4742676"/>
                  <a:pt x="6639080" y="4815889"/>
                  <a:pt x="6571499" y="4784915"/>
                </a:cubicBezTo>
                <a:cubicBezTo>
                  <a:pt x="6671464" y="4835601"/>
                  <a:pt x="6536301" y="4811665"/>
                  <a:pt x="6512365" y="4835601"/>
                </a:cubicBezTo>
                <a:cubicBezTo>
                  <a:pt x="6399729" y="4865167"/>
                  <a:pt x="6571499" y="4915853"/>
                  <a:pt x="6667239" y="4924301"/>
                </a:cubicBezTo>
                <a:cubicBezTo>
                  <a:pt x="6798179" y="4904590"/>
                  <a:pt x="6861536" y="4979212"/>
                  <a:pt x="6691175" y="4974987"/>
                </a:cubicBezTo>
                <a:cubicBezTo>
                  <a:pt x="6791139" y="5052425"/>
                  <a:pt x="6603882" y="4967948"/>
                  <a:pt x="6578539" y="4970764"/>
                </a:cubicBezTo>
                <a:cubicBezTo>
                  <a:pt x="6663016" y="5029898"/>
                  <a:pt x="6579946" y="4993291"/>
                  <a:pt x="6586987" y="5066504"/>
                </a:cubicBezTo>
                <a:cubicBezTo>
                  <a:pt x="6553196" y="5043977"/>
                  <a:pt x="6433520" y="5081991"/>
                  <a:pt x="6371570" y="5046793"/>
                </a:cubicBezTo>
                <a:cubicBezTo>
                  <a:pt x="6285686" y="4914446"/>
                  <a:pt x="6353268" y="5156613"/>
                  <a:pt x="6270198" y="5097479"/>
                </a:cubicBezTo>
                <a:cubicBezTo>
                  <a:pt x="6237816" y="5114375"/>
                  <a:pt x="6143483" y="5110150"/>
                  <a:pt x="6095612" y="5056648"/>
                </a:cubicBezTo>
                <a:cubicBezTo>
                  <a:pt x="6047742" y="5067912"/>
                  <a:pt x="5942147" y="4996107"/>
                  <a:pt x="5957633" y="5091848"/>
                </a:cubicBezTo>
                <a:cubicBezTo>
                  <a:pt x="5846406" y="5112966"/>
                  <a:pt x="5647885" y="5152389"/>
                  <a:pt x="5549329" y="5048200"/>
                </a:cubicBezTo>
                <a:cubicBezTo>
                  <a:pt x="5509907" y="5045384"/>
                  <a:pt x="5376316" y="4789210"/>
                  <a:pt x="5419216" y="5037184"/>
                </a:cubicBezTo>
                <a:cubicBezTo>
                  <a:pt x="5405435" y="5090251"/>
                  <a:pt x="5433637" y="5220612"/>
                  <a:pt x="5443538" y="5420527"/>
                </a:cubicBezTo>
                <a:cubicBezTo>
                  <a:pt x="5476547" y="5566524"/>
                  <a:pt x="5452941" y="5652539"/>
                  <a:pt x="5316855" y="5635849"/>
                </a:cubicBezTo>
                <a:cubicBezTo>
                  <a:pt x="5141790" y="5647943"/>
                  <a:pt x="5148706" y="5638788"/>
                  <a:pt x="5155938" y="5481815"/>
                </a:cubicBezTo>
                <a:lnTo>
                  <a:pt x="5158239" y="5413630"/>
                </a:lnTo>
                <a:lnTo>
                  <a:pt x="5147349" y="5413910"/>
                </a:lnTo>
                <a:cubicBezTo>
                  <a:pt x="5106936" y="5406991"/>
                  <a:pt x="5009142" y="5367002"/>
                  <a:pt x="4989556" y="5369179"/>
                </a:cubicBezTo>
                <a:cubicBezTo>
                  <a:pt x="5094015" y="5442300"/>
                  <a:pt x="4991296" y="5397034"/>
                  <a:pt x="5000002" y="5487565"/>
                </a:cubicBezTo>
                <a:cubicBezTo>
                  <a:pt x="4958218" y="5459710"/>
                  <a:pt x="4810235" y="5506715"/>
                  <a:pt x="4733631" y="5463192"/>
                </a:cubicBezTo>
                <a:cubicBezTo>
                  <a:pt x="4627433" y="5299540"/>
                  <a:pt x="4711000" y="5598988"/>
                  <a:pt x="4608281" y="5525867"/>
                </a:cubicBezTo>
                <a:cubicBezTo>
                  <a:pt x="4568239" y="5546759"/>
                  <a:pt x="4451593" y="5541535"/>
                  <a:pt x="4392400" y="5475378"/>
                </a:cubicBezTo>
                <a:cubicBezTo>
                  <a:pt x="4333206" y="5489305"/>
                  <a:pt x="4202634" y="5400516"/>
                  <a:pt x="4221784" y="5518903"/>
                </a:cubicBezTo>
                <a:cubicBezTo>
                  <a:pt x="4084248" y="5545017"/>
                  <a:pt x="3838769" y="5593764"/>
                  <a:pt x="3716900" y="5464932"/>
                </a:cubicBezTo>
                <a:cubicBezTo>
                  <a:pt x="3668153" y="5461450"/>
                  <a:pt x="3502964" y="5144681"/>
                  <a:pt x="3556012" y="5451309"/>
                </a:cubicBezTo>
                <a:cubicBezTo>
                  <a:pt x="3538971" y="5516929"/>
                  <a:pt x="3573844" y="5678124"/>
                  <a:pt x="3586087" y="5925327"/>
                </a:cubicBezTo>
                <a:cubicBezTo>
                  <a:pt x="3626903" y="6105857"/>
                  <a:pt x="3597713" y="6212218"/>
                  <a:pt x="3429439" y="6191581"/>
                </a:cubicBezTo>
                <a:cubicBezTo>
                  <a:pt x="3182039" y="6208670"/>
                  <a:pt x="3228553" y="6191443"/>
                  <a:pt x="3233660" y="5906278"/>
                </a:cubicBezTo>
                <a:cubicBezTo>
                  <a:pt x="3238767" y="5735413"/>
                  <a:pt x="3311855" y="5413344"/>
                  <a:pt x="3288620" y="5337841"/>
                </a:cubicBezTo>
                <a:cubicBezTo>
                  <a:pt x="3224204" y="5127182"/>
                  <a:pt x="3124968" y="5473637"/>
                  <a:pt x="3046625" y="5386589"/>
                </a:cubicBezTo>
                <a:cubicBezTo>
                  <a:pt x="2935202" y="5491047"/>
                  <a:pt x="2804628" y="5522385"/>
                  <a:pt x="2640976" y="5576354"/>
                </a:cubicBezTo>
                <a:cubicBezTo>
                  <a:pt x="2658386" y="5384847"/>
                  <a:pt x="2454692" y="5661663"/>
                  <a:pt x="2473842" y="5524125"/>
                </a:cubicBezTo>
                <a:cubicBezTo>
                  <a:pt x="2462418" y="5504539"/>
                  <a:pt x="2135780" y="5611957"/>
                  <a:pt x="2183935" y="5467663"/>
                </a:cubicBezTo>
                <a:lnTo>
                  <a:pt x="2184849" y="5465670"/>
                </a:lnTo>
                <a:lnTo>
                  <a:pt x="2150410" y="5472083"/>
                </a:lnTo>
                <a:cubicBezTo>
                  <a:pt x="2034603" y="5492699"/>
                  <a:pt x="1869045" y="5511807"/>
                  <a:pt x="1781333" y="5419083"/>
                </a:cubicBezTo>
                <a:cubicBezTo>
                  <a:pt x="1741236" y="5416219"/>
                  <a:pt x="1605361" y="5155663"/>
                  <a:pt x="1648995" y="5407878"/>
                </a:cubicBezTo>
                <a:cubicBezTo>
                  <a:pt x="1634979" y="5461853"/>
                  <a:pt x="1663663" y="5594444"/>
                  <a:pt x="1673733" y="5797780"/>
                </a:cubicBezTo>
                <a:cubicBezTo>
                  <a:pt x="1707306" y="5946274"/>
                  <a:pt x="1683296" y="6033761"/>
                  <a:pt x="1544883" y="6016786"/>
                </a:cubicBezTo>
                <a:cubicBezTo>
                  <a:pt x="1341385" y="6030843"/>
                  <a:pt x="1379645" y="6016673"/>
                  <a:pt x="1383845" y="5782111"/>
                </a:cubicBezTo>
                <a:cubicBezTo>
                  <a:pt x="1388046" y="5641567"/>
                  <a:pt x="1448164" y="5376650"/>
                  <a:pt x="1429052" y="5314546"/>
                </a:cubicBezTo>
                <a:cubicBezTo>
                  <a:pt x="1376068" y="5141268"/>
                  <a:pt x="1294441" y="5426244"/>
                  <a:pt x="1230000" y="5354642"/>
                </a:cubicBezTo>
                <a:cubicBezTo>
                  <a:pt x="1138350" y="5440565"/>
                  <a:pt x="1030947" y="5466341"/>
                  <a:pt x="896336" y="5510734"/>
                </a:cubicBezTo>
                <a:cubicBezTo>
                  <a:pt x="910656" y="5353210"/>
                  <a:pt x="743109" y="5580904"/>
                  <a:pt x="758860" y="5467773"/>
                </a:cubicBezTo>
                <a:cubicBezTo>
                  <a:pt x="748837" y="5450588"/>
                  <a:pt x="443813" y="5552263"/>
                  <a:pt x="532599" y="5394739"/>
                </a:cubicBezTo>
                <a:cubicBezTo>
                  <a:pt x="462430" y="5443429"/>
                  <a:pt x="304906" y="5434836"/>
                  <a:pt x="442381" y="5357507"/>
                </a:cubicBezTo>
                <a:cubicBezTo>
                  <a:pt x="241896" y="5394739"/>
                  <a:pt x="402284" y="5288769"/>
                  <a:pt x="505391" y="5294497"/>
                </a:cubicBezTo>
                <a:cubicBezTo>
                  <a:pt x="410877" y="5280177"/>
                  <a:pt x="304906" y="5310249"/>
                  <a:pt x="223279" y="5277313"/>
                </a:cubicBezTo>
                <a:cubicBezTo>
                  <a:pt x="130198" y="5337458"/>
                  <a:pt x="188910" y="5235783"/>
                  <a:pt x="123037" y="5265856"/>
                </a:cubicBezTo>
                <a:cubicBezTo>
                  <a:pt x="121605" y="5217167"/>
                  <a:pt x="170295" y="5172773"/>
                  <a:pt x="58596" y="5221462"/>
                </a:cubicBezTo>
                <a:cubicBezTo>
                  <a:pt x="-136162" y="5247239"/>
                  <a:pt x="231871" y="5124084"/>
                  <a:pt x="57163" y="5132676"/>
                </a:cubicBezTo>
                <a:cubicBezTo>
                  <a:pt x="130198" y="5082556"/>
                  <a:pt x="236168" y="5042459"/>
                  <a:pt x="372211" y="5061074"/>
                </a:cubicBezTo>
                <a:cubicBezTo>
                  <a:pt x="439517" y="5128381"/>
                  <a:pt x="697284" y="4965129"/>
                  <a:pt x="528303" y="5022410"/>
                </a:cubicBezTo>
                <a:cubicBezTo>
                  <a:pt x="571264" y="4899255"/>
                  <a:pt x="468158" y="5022410"/>
                  <a:pt x="383667" y="5056779"/>
                </a:cubicBezTo>
                <a:cubicBezTo>
                  <a:pt x="436653" y="4973721"/>
                  <a:pt x="360755" y="4972288"/>
                  <a:pt x="312065" y="5013818"/>
                </a:cubicBezTo>
                <a:cubicBezTo>
                  <a:pt x="284857" y="4989473"/>
                  <a:pt x="240464" y="4933624"/>
                  <a:pt x="155974" y="4962265"/>
                </a:cubicBezTo>
                <a:cubicBezTo>
                  <a:pt x="264809" y="4874910"/>
                  <a:pt x="140221" y="4896391"/>
                  <a:pt x="77212" y="4912143"/>
                </a:cubicBezTo>
                <a:cubicBezTo>
                  <a:pt x="-108953" y="4870614"/>
                  <a:pt x="259081" y="4864886"/>
                  <a:pt x="104421" y="4806172"/>
                </a:cubicBezTo>
                <a:cubicBezTo>
                  <a:pt x="150246" y="4781828"/>
                  <a:pt x="549783" y="4811900"/>
                  <a:pt x="442381" y="4760347"/>
                </a:cubicBezTo>
                <a:cubicBezTo>
                  <a:pt x="416605" y="4714522"/>
                  <a:pt x="337842" y="4771803"/>
                  <a:pt x="292017" y="4701634"/>
                </a:cubicBezTo>
                <a:cubicBezTo>
                  <a:pt x="137357" y="4741731"/>
                  <a:pt x="376508" y="4605687"/>
                  <a:pt x="249056" y="4640056"/>
                </a:cubicBezTo>
                <a:cubicBezTo>
                  <a:pt x="87237" y="4632897"/>
                  <a:pt x="210392" y="4582775"/>
                  <a:pt x="294881" y="4588503"/>
                </a:cubicBezTo>
                <a:cubicBezTo>
                  <a:pt x="472453" y="4502581"/>
                  <a:pt x="163134" y="4535518"/>
                  <a:pt x="115877" y="4451027"/>
                </a:cubicBezTo>
                <a:cubicBezTo>
                  <a:pt x="177454" y="4369402"/>
                  <a:pt x="158838" y="4356513"/>
                  <a:pt x="57163" y="4356513"/>
                </a:cubicBezTo>
                <a:cubicBezTo>
                  <a:pt x="-108953" y="4273455"/>
                  <a:pt x="299178" y="4365105"/>
                  <a:pt x="148813" y="4296368"/>
                </a:cubicBezTo>
                <a:cubicBezTo>
                  <a:pt x="204664" y="4266296"/>
                  <a:pt x="310634" y="4269160"/>
                  <a:pt x="395123" y="4263431"/>
                </a:cubicBezTo>
                <a:cubicBezTo>
                  <a:pt x="476750" y="4322144"/>
                  <a:pt x="854807" y="4209014"/>
                  <a:pt x="711604" y="4181805"/>
                </a:cubicBezTo>
                <a:cubicBezTo>
                  <a:pt x="576993" y="4213309"/>
                  <a:pt x="754565" y="4082995"/>
                  <a:pt x="621385" y="4147436"/>
                </a:cubicBezTo>
                <a:cubicBezTo>
                  <a:pt x="562672" y="4075834"/>
                  <a:pt x="410877" y="4143140"/>
                  <a:pt x="383667" y="4058650"/>
                </a:cubicBezTo>
                <a:cubicBezTo>
                  <a:pt x="207528" y="4022850"/>
                  <a:pt x="489638" y="4011393"/>
                  <a:pt x="345003" y="3994209"/>
                </a:cubicBezTo>
                <a:cubicBezTo>
                  <a:pt x="165998" y="3948384"/>
                  <a:pt x="303473" y="3922607"/>
                  <a:pt x="403716" y="3956976"/>
                </a:cubicBezTo>
                <a:cubicBezTo>
                  <a:pt x="558375" y="3952679"/>
                  <a:pt x="724491" y="3969863"/>
                  <a:pt x="894904" y="3926902"/>
                </a:cubicBezTo>
                <a:cubicBezTo>
                  <a:pt x="1055292" y="3892534"/>
                  <a:pt x="914953" y="3835252"/>
                  <a:pt x="821870" y="3849573"/>
                </a:cubicBezTo>
                <a:cubicBezTo>
                  <a:pt x="804685" y="3762219"/>
                  <a:pt x="694419" y="3893966"/>
                  <a:pt x="700147" y="3795155"/>
                </a:cubicBezTo>
                <a:cubicBezTo>
                  <a:pt x="628546" y="3813772"/>
                  <a:pt x="585585" y="3775107"/>
                  <a:pt x="493935" y="3790860"/>
                </a:cubicBezTo>
                <a:cubicBezTo>
                  <a:pt x="532599" y="3709233"/>
                  <a:pt x="253353" y="3785132"/>
                  <a:pt x="312065" y="3713530"/>
                </a:cubicBezTo>
                <a:cubicBezTo>
                  <a:pt x="446677" y="3650520"/>
                  <a:pt x="204664" y="3661977"/>
                  <a:pt x="316362" y="3611855"/>
                </a:cubicBezTo>
                <a:cubicBezTo>
                  <a:pt x="506822" y="3570326"/>
                  <a:pt x="710171" y="3611855"/>
                  <a:pt x="897768" y="3558870"/>
                </a:cubicBezTo>
                <a:cubicBezTo>
                  <a:pt x="670074" y="3472948"/>
                  <a:pt x="1026651" y="3484404"/>
                  <a:pt x="1093956" y="3412802"/>
                </a:cubicBezTo>
                <a:cubicBezTo>
                  <a:pt x="1030947" y="3338337"/>
                  <a:pt x="987986" y="3448603"/>
                  <a:pt x="932137" y="3418531"/>
                </a:cubicBezTo>
                <a:cubicBezTo>
                  <a:pt x="864831" y="3399913"/>
                  <a:pt x="894904" y="3422826"/>
                  <a:pt x="817574" y="3451467"/>
                </a:cubicBezTo>
                <a:cubicBezTo>
                  <a:pt x="668643" y="3428554"/>
                  <a:pt x="538327" y="3415667"/>
                  <a:pt x="419469" y="3301104"/>
                </a:cubicBezTo>
                <a:cubicBezTo>
                  <a:pt x="501094" y="3225205"/>
                  <a:pt x="774613" y="3215182"/>
                  <a:pt x="917817" y="3149308"/>
                </a:cubicBezTo>
                <a:cubicBezTo>
                  <a:pt x="860535" y="3061953"/>
                  <a:pt x="996578" y="3073409"/>
                  <a:pt x="947889" y="3037609"/>
                </a:cubicBezTo>
                <a:cubicBezTo>
                  <a:pt x="803254" y="3155036"/>
                  <a:pt x="678666" y="3049066"/>
                  <a:pt x="539760" y="2966008"/>
                </a:cubicBezTo>
                <a:cubicBezTo>
                  <a:pt x="506822" y="2875789"/>
                  <a:pt x="1013762" y="2983192"/>
                  <a:pt x="787501" y="2882949"/>
                </a:cubicBezTo>
                <a:cubicBezTo>
                  <a:pt x="767452" y="2874357"/>
                  <a:pt x="539760" y="2774115"/>
                  <a:pt x="604200" y="2723993"/>
                </a:cubicBezTo>
                <a:cubicBezTo>
                  <a:pt x="760293" y="2660983"/>
                  <a:pt x="946458" y="2768387"/>
                  <a:pt x="1086797" y="2650960"/>
                </a:cubicBezTo>
                <a:cubicBezTo>
                  <a:pt x="1032380" y="2701080"/>
                  <a:pt x="920681" y="2514916"/>
                  <a:pt x="811846" y="2517780"/>
                </a:cubicBezTo>
                <a:cubicBezTo>
                  <a:pt x="755996" y="2503459"/>
                  <a:pt x="511119" y="2398922"/>
                  <a:pt x="605633" y="2376009"/>
                </a:cubicBezTo>
                <a:cubicBezTo>
                  <a:pt x="710171" y="2427562"/>
                  <a:pt x="668643" y="2312999"/>
                  <a:pt x="744540" y="2354528"/>
                </a:cubicBezTo>
                <a:cubicBezTo>
                  <a:pt x="894904" y="2450475"/>
                  <a:pt x="753132" y="2284359"/>
                  <a:pt x="844782" y="2285790"/>
                </a:cubicBezTo>
                <a:cubicBezTo>
                  <a:pt x="1055292" y="2318728"/>
                  <a:pt x="889176" y="2214188"/>
                  <a:pt x="787501" y="2185548"/>
                </a:cubicBezTo>
                <a:cubicBezTo>
                  <a:pt x="796093" y="2171227"/>
                  <a:pt x="692987" y="2099625"/>
                  <a:pt x="783206" y="2098194"/>
                </a:cubicBezTo>
                <a:cubicBezTo>
                  <a:pt x="847646" y="2025160"/>
                  <a:pt x="1093956" y="2148315"/>
                  <a:pt x="1003739" y="2053800"/>
                </a:cubicBezTo>
                <a:cubicBezTo>
                  <a:pt x="1138350" y="2093897"/>
                  <a:pt x="1318787" y="2092466"/>
                  <a:pt x="1413301" y="1949263"/>
                </a:cubicBezTo>
                <a:cubicBezTo>
                  <a:pt x="1398981" y="1904869"/>
                  <a:pt x="1135486" y="2093897"/>
                  <a:pt x="1063884" y="2007975"/>
                </a:cubicBezTo>
                <a:cubicBezTo>
                  <a:pt x="1244321" y="1847587"/>
                  <a:pt x="963642" y="2085305"/>
                  <a:pt x="935001" y="1947830"/>
                </a:cubicBezTo>
                <a:cubicBezTo>
                  <a:pt x="1103981" y="1837564"/>
                  <a:pt x="721627" y="2022296"/>
                  <a:pt x="887743" y="1889117"/>
                </a:cubicBezTo>
                <a:cubicBezTo>
                  <a:pt x="836190" y="1899140"/>
                  <a:pt x="585585" y="1833267"/>
                  <a:pt x="787501" y="1817515"/>
                </a:cubicBezTo>
                <a:cubicBezTo>
                  <a:pt x="854807" y="1702952"/>
                  <a:pt x="996578" y="1847587"/>
                  <a:pt x="1089661" y="1843292"/>
                </a:cubicBezTo>
                <a:cubicBezTo>
                  <a:pt x="1012331" y="1717273"/>
                  <a:pt x="1459126" y="1985063"/>
                  <a:pt x="1413301" y="1781714"/>
                </a:cubicBezTo>
                <a:cubicBezTo>
                  <a:pt x="1323082" y="1840428"/>
                  <a:pt x="1327379" y="1767393"/>
                  <a:pt x="1234296" y="1775985"/>
                </a:cubicBezTo>
                <a:cubicBezTo>
                  <a:pt x="1282985" y="1691496"/>
                  <a:pt x="1134053" y="1748777"/>
                  <a:pt x="1063884" y="1724432"/>
                </a:cubicBezTo>
                <a:cubicBezTo>
                  <a:pt x="914953" y="1672879"/>
                  <a:pt x="1242888" y="1659991"/>
                  <a:pt x="1046700" y="1591254"/>
                </a:cubicBezTo>
                <a:cubicBezTo>
                  <a:pt x="924976" y="1531108"/>
                  <a:pt x="1158399" y="1546860"/>
                  <a:pt x="1018059" y="1486714"/>
                </a:cubicBezTo>
                <a:cubicBezTo>
                  <a:pt x="1020923" y="1436594"/>
                  <a:pt x="1351723" y="1604141"/>
                  <a:pt x="1207088" y="1406520"/>
                </a:cubicBezTo>
                <a:cubicBezTo>
                  <a:pt x="1297305" y="1449481"/>
                  <a:pt x="1335971" y="1366423"/>
                  <a:pt x="1218544" y="1366423"/>
                </a:cubicBezTo>
                <a:cubicBezTo>
                  <a:pt x="1280121" y="1342079"/>
                  <a:pt x="1091092" y="1145890"/>
                  <a:pt x="1242888" y="1204604"/>
                </a:cubicBezTo>
                <a:cubicBezTo>
                  <a:pt x="1287282" y="1175963"/>
                  <a:pt x="1340266" y="1171667"/>
                  <a:pt x="1356019" y="1271909"/>
                </a:cubicBezTo>
                <a:cubicBezTo>
                  <a:pt x="1482039" y="1386472"/>
                  <a:pt x="1298738" y="1071424"/>
                  <a:pt x="1317354" y="1071424"/>
                </a:cubicBezTo>
                <a:cubicBezTo>
                  <a:pt x="1451965" y="1214628"/>
                  <a:pt x="1400412" y="1006983"/>
                  <a:pt x="1416165" y="923925"/>
                </a:cubicBezTo>
                <a:cubicBezTo>
                  <a:pt x="1519271" y="949702"/>
                  <a:pt x="1413301" y="1091473"/>
                  <a:pt x="1487767" y="1081449"/>
                </a:cubicBezTo>
                <a:cubicBezTo>
                  <a:pt x="1668203" y="964022"/>
                  <a:pt x="1506382" y="1120113"/>
                  <a:pt x="1480606" y="1201740"/>
                </a:cubicBezTo>
                <a:cubicBezTo>
                  <a:pt x="1446237" y="1397928"/>
                  <a:pt x="1537887" y="1118682"/>
                  <a:pt x="1589441" y="1191715"/>
                </a:cubicBezTo>
                <a:cubicBezTo>
                  <a:pt x="1663906" y="1175963"/>
                  <a:pt x="1779902" y="1117249"/>
                  <a:pt x="1662475" y="1231812"/>
                </a:cubicBezTo>
                <a:cubicBezTo>
                  <a:pt x="1825727" y="1277637"/>
                  <a:pt x="1629537" y="1284798"/>
                  <a:pt x="1572256" y="1291957"/>
                </a:cubicBezTo>
                <a:cubicBezTo>
                  <a:pt x="1682524" y="1296254"/>
                  <a:pt x="1722620" y="1405089"/>
                  <a:pt x="1580848" y="1397928"/>
                </a:cubicBezTo>
                <a:cubicBezTo>
                  <a:pt x="1449101" y="1276206"/>
                  <a:pt x="1433349" y="1612733"/>
                  <a:pt x="1546479" y="1591254"/>
                </a:cubicBezTo>
                <a:cubicBezTo>
                  <a:pt x="1643858" y="1469530"/>
                  <a:pt x="1718324" y="1367856"/>
                  <a:pt x="1871552" y="1362128"/>
                </a:cubicBezTo>
                <a:cubicBezTo>
                  <a:pt x="1788494" y="1438025"/>
                  <a:pt x="1977523" y="1486714"/>
                  <a:pt x="1835750" y="1538268"/>
                </a:cubicBezTo>
                <a:cubicBezTo>
                  <a:pt x="2029076" y="1608438"/>
                  <a:pt x="1746964" y="1634215"/>
                  <a:pt x="1764149" y="1685768"/>
                </a:cubicBezTo>
                <a:cubicBezTo>
                  <a:pt x="1904488" y="1704384"/>
                  <a:pt x="1838615" y="1730160"/>
                  <a:pt x="1755557" y="1800331"/>
                </a:cubicBezTo>
                <a:cubicBezTo>
                  <a:pt x="1772741" y="1783146"/>
                  <a:pt x="1997571" y="1851884"/>
                  <a:pt x="2077765" y="1916325"/>
                </a:cubicBezTo>
                <a:cubicBezTo>
                  <a:pt x="2037668" y="2038049"/>
                  <a:pt x="1900193" y="1920622"/>
                  <a:pt x="1860096" y="2006544"/>
                </a:cubicBezTo>
                <a:cubicBezTo>
                  <a:pt x="1774174" y="1874797"/>
                  <a:pt x="1679659" y="2083874"/>
                  <a:pt x="1625242" y="1926350"/>
                </a:cubicBezTo>
                <a:cubicBezTo>
                  <a:pt x="1630970" y="2045208"/>
                  <a:pt x="1536456" y="1963583"/>
                  <a:pt x="1522135" y="1899140"/>
                </a:cubicBezTo>
                <a:cubicBezTo>
                  <a:pt x="1427621" y="1932078"/>
                  <a:pt x="1646722" y="2026592"/>
                  <a:pt x="1689683" y="2049505"/>
                </a:cubicBezTo>
                <a:cubicBezTo>
                  <a:pt x="1731213" y="2189844"/>
                  <a:pt x="1958906" y="1942102"/>
                  <a:pt x="2039100" y="2113946"/>
                </a:cubicBezTo>
                <a:cubicBezTo>
                  <a:pt x="2104973" y="2060961"/>
                  <a:pt x="2432910" y="2138291"/>
                  <a:pt x="2215240" y="2164068"/>
                </a:cubicBezTo>
                <a:cubicBezTo>
                  <a:pt x="2229561" y="2222780"/>
                  <a:pt x="2112134" y="2284359"/>
                  <a:pt x="2021915" y="2218485"/>
                </a:cubicBezTo>
                <a:cubicBezTo>
                  <a:pt x="2157959" y="2288654"/>
                  <a:pt x="2016187" y="2308703"/>
                  <a:pt x="1950313" y="2242829"/>
                </a:cubicBezTo>
                <a:cubicBezTo>
                  <a:pt x="1951746" y="2367417"/>
                  <a:pt x="1792789" y="2265742"/>
                  <a:pt x="1725485" y="2271470"/>
                </a:cubicBezTo>
                <a:cubicBezTo>
                  <a:pt x="1798518" y="2403217"/>
                  <a:pt x="2007595" y="2434722"/>
                  <a:pt x="2126454" y="2324456"/>
                </a:cubicBezTo>
                <a:cubicBezTo>
                  <a:pt x="2135046" y="2428994"/>
                  <a:pt x="2242448" y="2321592"/>
                  <a:pt x="2292571" y="2370281"/>
                </a:cubicBezTo>
                <a:cubicBezTo>
                  <a:pt x="2422527" y="2371354"/>
                  <a:pt x="2355132" y="2391761"/>
                  <a:pt x="2300021" y="2431500"/>
                </a:cubicBezTo>
                <a:lnTo>
                  <a:pt x="2293389" y="2437073"/>
                </a:lnTo>
                <a:lnTo>
                  <a:pt x="2357703" y="2434619"/>
                </a:lnTo>
                <a:cubicBezTo>
                  <a:pt x="2504309" y="2435384"/>
                  <a:pt x="2680583" y="2457827"/>
                  <a:pt x="2508662" y="2381659"/>
                </a:cubicBezTo>
                <a:cubicBezTo>
                  <a:pt x="2484288" y="2371213"/>
                  <a:pt x="2207473" y="2249345"/>
                  <a:pt x="2285816" y="2188410"/>
                </a:cubicBezTo>
                <a:cubicBezTo>
                  <a:pt x="2475584" y="2111806"/>
                  <a:pt x="2701911" y="2242381"/>
                  <a:pt x="2872527" y="2099621"/>
                </a:cubicBezTo>
                <a:cubicBezTo>
                  <a:pt x="2806370" y="2160554"/>
                  <a:pt x="2670574" y="1934227"/>
                  <a:pt x="2538259" y="1937709"/>
                </a:cubicBezTo>
                <a:cubicBezTo>
                  <a:pt x="2470360" y="1920299"/>
                  <a:pt x="2172654" y="1793208"/>
                  <a:pt x="2287558" y="1765353"/>
                </a:cubicBezTo>
                <a:cubicBezTo>
                  <a:pt x="2414649" y="1828028"/>
                  <a:pt x="2364161" y="1688750"/>
                  <a:pt x="2456432" y="1739237"/>
                </a:cubicBezTo>
                <a:cubicBezTo>
                  <a:pt x="2639236" y="1855884"/>
                  <a:pt x="2466878" y="1653930"/>
                  <a:pt x="2578301" y="1655670"/>
                </a:cubicBezTo>
                <a:cubicBezTo>
                  <a:pt x="2834225" y="1695713"/>
                  <a:pt x="2632272" y="1568621"/>
                  <a:pt x="2508662" y="1533802"/>
                </a:cubicBezTo>
                <a:cubicBezTo>
                  <a:pt x="2519107" y="1516392"/>
                  <a:pt x="2393757" y="1429343"/>
                  <a:pt x="2503439" y="1427603"/>
                </a:cubicBezTo>
                <a:cubicBezTo>
                  <a:pt x="2581783" y="1338812"/>
                  <a:pt x="2881231" y="1488536"/>
                  <a:pt x="2771550" y="1373632"/>
                </a:cubicBezTo>
                <a:cubicBezTo>
                  <a:pt x="2935202" y="1422379"/>
                  <a:pt x="3154565" y="1420639"/>
                  <a:pt x="3269470" y="1246541"/>
                </a:cubicBezTo>
                <a:cubicBezTo>
                  <a:pt x="3252060" y="1192570"/>
                  <a:pt x="2931720" y="1422379"/>
                  <a:pt x="2844671" y="1317920"/>
                </a:cubicBezTo>
                <a:cubicBezTo>
                  <a:pt x="3064034" y="1122931"/>
                  <a:pt x="2722803" y="1411933"/>
                  <a:pt x="2687983" y="1244799"/>
                </a:cubicBezTo>
                <a:cubicBezTo>
                  <a:pt x="2893419" y="1110745"/>
                  <a:pt x="2428577" y="1335330"/>
                  <a:pt x="2630530" y="1173420"/>
                </a:cubicBezTo>
                <a:cubicBezTo>
                  <a:pt x="2567855" y="1185606"/>
                  <a:pt x="2263185" y="1105521"/>
                  <a:pt x="2508662" y="1086371"/>
                </a:cubicBezTo>
                <a:cubicBezTo>
                  <a:pt x="2590489" y="947093"/>
                  <a:pt x="2762844" y="1122931"/>
                  <a:pt x="2876009" y="1117709"/>
                </a:cubicBezTo>
                <a:cubicBezTo>
                  <a:pt x="2781996" y="964502"/>
                  <a:pt x="3325181" y="1290065"/>
                  <a:pt x="3269470" y="1042846"/>
                </a:cubicBezTo>
                <a:cubicBezTo>
                  <a:pt x="3159787" y="1114227"/>
                  <a:pt x="3165011" y="1025436"/>
                  <a:pt x="3051847" y="1035882"/>
                </a:cubicBezTo>
                <a:cubicBezTo>
                  <a:pt x="3111040" y="933165"/>
                  <a:pt x="2929978" y="1002804"/>
                  <a:pt x="2844671" y="973206"/>
                </a:cubicBezTo>
                <a:cubicBezTo>
                  <a:pt x="2663609" y="910531"/>
                  <a:pt x="3062293" y="894863"/>
                  <a:pt x="2823779" y="811296"/>
                </a:cubicBezTo>
                <a:cubicBezTo>
                  <a:pt x="2675795" y="738175"/>
                  <a:pt x="2959576" y="757325"/>
                  <a:pt x="2788960" y="684204"/>
                </a:cubicBezTo>
                <a:cubicBezTo>
                  <a:pt x="2792442" y="623271"/>
                  <a:pt x="3194607" y="826964"/>
                  <a:pt x="3018769" y="586709"/>
                </a:cubicBezTo>
                <a:cubicBezTo>
                  <a:pt x="3128450" y="638938"/>
                  <a:pt x="3175457" y="537962"/>
                  <a:pt x="3032697" y="537962"/>
                </a:cubicBezTo>
                <a:cubicBezTo>
                  <a:pt x="3107558" y="508366"/>
                  <a:pt x="2877749" y="269851"/>
                  <a:pt x="3062293" y="341232"/>
                </a:cubicBezTo>
                <a:cubicBezTo>
                  <a:pt x="3116264" y="306412"/>
                  <a:pt x="3180679" y="301189"/>
                  <a:pt x="3199831" y="423057"/>
                </a:cubicBezTo>
                <a:cubicBezTo>
                  <a:pt x="3353037" y="562335"/>
                  <a:pt x="3130192" y="179320"/>
                  <a:pt x="3152823" y="179320"/>
                </a:cubicBezTo>
                <a:cubicBezTo>
                  <a:pt x="3316475" y="353418"/>
                  <a:pt x="3253800" y="100977"/>
                  <a:pt x="327295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Graphic 47">
            <a:extLst>
              <a:ext uri="{FF2B5EF4-FFF2-40B4-BE49-F238E27FC236}">
                <a16:creationId xmlns:a16="http://schemas.microsoft.com/office/drawing/2014/main" id="{0AC4E77D-A54E-4056-AD5E-451A4D1C3CCF}"/>
              </a:ext>
            </a:extLst>
          </p:cNvPr>
          <p:cNvSpPr/>
          <p:nvPr userDrawn="1"/>
        </p:nvSpPr>
        <p:spPr>
          <a:xfrm>
            <a:off x="9625750" y="4063403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Graphic 47">
            <a:extLst>
              <a:ext uri="{FF2B5EF4-FFF2-40B4-BE49-F238E27FC236}">
                <a16:creationId xmlns:a16="http://schemas.microsoft.com/office/drawing/2014/main" id="{511657E2-EA54-4F1D-BC2F-66C465D4B4B0}"/>
              </a:ext>
            </a:extLst>
          </p:cNvPr>
          <p:cNvSpPr/>
          <p:nvPr userDrawn="1"/>
        </p:nvSpPr>
        <p:spPr>
          <a:xfrm>
            <a:off x="10621899" y="4800037"/>
            <a:ext cx="1181002" cy="177150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4E420E2F-88A5-4E9C-93F7-5011FCFC67B6}"/>
              </a:ext>
            </a:extLst>
          </p:cNvPr>
          <p:cNvSpPr/>
          <p:nvPr userDrawn="1"/>
        </p:nvSpPr>
        <p:spPr>
          <a:xfrm>
            <a:off x="11774817" y="5349833"/>
            <a:ext cx="417182" cy="1122552"/>
          </a:xfrm>
          <a:custGeom>
            <a:avLst/>
            <a:gdLst>
              <a:gd name="connsiteX0" fmla="*/ 150537 w 417182"/>
              <a:gd name="connsiteY0" fmla="*/ 987116 h 1122552"/>
              <a:gd name="connsiteX1" fmla="*/ 150537 w 417182"/>
              <a:gd name="connsiteY1" fmla="*/ 987116 h 1122552"/>
              <a:gd name="connsiteX2" fmla="*/ 184647 w 417182"/>
              <a:gd name="connsiteY2" fmla="*/ 867904 h 1122552"/>
              <a:gd name="connsiteX3" fmla="*/ 184647 w 417182"/>
              <a:gd name="connsiteY3" fmla="*/ 867904 h 1122552"/>
              <a:gd name="connsiteX4" fmla="*/ 106436 w 417182"/>
              <a:gd name="connsiteY4" fmla="*/ 864804 h 1122552"/>
              <a:gd name="connsiteX5" fmla="*/ 167075 w 417182"/>
              <a:gd name="connsiteY5" fmla="*/ 875140 h 1122552"/>
              <a:gd name="connsiteX6" fmla="*/ 106436 w 417182"/>
              <a:gd name="connsiteY6" fmla="*/ 864804 h 1122552"/>
              <a:gd name="connsiteX7" fmla="*/ 52342 w 417182"/>
              <a:gd name="connsiteY7" fmla="*/ 839997 h 1122552"/>
              <a:gd name="connsiteX8" fmla="*/ 52342 w 417182"/>
              <a:gd name="connsiteY8" fmla="*/ 839997 h 1122552"/>
              <a:gd name="connsiteX9" fmla="*/ 271472 w 417182"/>
              <a:gd name="connsiteY9" fmla="*/ 512336 h 1122552"/>
              <a:gd name="connsiteX10" fmla="*/ 271472 w 417182"/>
              <a:gd name="connsiteY10" fmla="*/ 512336 h 1122552"/>
              <a:gd name="connsiteX11" fmla="*/ 313851 w 417182"/>
              <a:gd name="connsiteY11" fmla="*/ 324560 h 1122552"/>
              <a:gd name="connsiteX12" fmla="*/ 313851 w 417182"/>
              <a:gd name="connsiteY12" fmla="*/ 324560 h 1122552"/>
              <a:gd name="connsiteX13" fmla="*/ 243908 w 417182"/>
              <a:gd name="connsiteY13" fmla="*/ 324560 h 1122552"/>
              <a:gd name="connsiteX14" fmla="*/ 278707 w 417182"/>
              <a:gd name="connsiteY14" fmla="*/ 339720 h 1122552"/>
              <a:gd name="connsiteX15" fmla="*/ 243908 w 417182"/>
              <a:gd name="connsiteY15" fmla="*/ 324560 h 1122552"/>
              <a:gd name="connsiteX16" fmla="*/ 330733 w 417182"/>
              <a:gd name="connsiteY16" fmla="*/ 318703 h 1122552"/>
              <a:gd name="connsiteX17" fmla="*/ 330733 w 417182"/>
              <a:gd name="connsiteY17" fmla="*/ 318703 h 1122552"/>
              <a:gd name="connsiteX18" fmla="*/ 345204 w 417182"/>
              <a:gd name="connsiteY18" fmla="*/ 311123 h 1122552"/>
              <a:gd name="connsiteX19" fmla="*/ 345204 w 417182"/>
              <a:gd name="connsiteY19" fmla="*/ 311123 h 1122552"/>
              <a:gd name="connsiteX20" fmla="*/ 371045 w 417182"/>
              <a:gd name="connsiteY20" fmla="*/ 272534 h 1122552"/>
              <a:gd name="connsiteX21" fmla="*/ 369322 w 417182"/>
              <a:gd name="connsiteY21" fmla="*/ 279769 h 1122552"/>
              <a:gd name="connsiteX22" fmla="*/ 371045 w 417182"/>
              <a:gd name="connsiteY22" fmla="*/ 272534 h 1122552"/>
              <a:gd name="connsiteX23" fmla="*/ 399297 w 417182"/>
              <a:gd name="connsiteY23" fmla="*/ 215684 h 1122552"/>
              <a:gd name="connsiteX24" fmla="*/ 399297 w 417182"/>
              <a:gd name="connsiteY24" fmla="*/ 215684 h 1122552"/>
              <a:gd name="connsiteX25" fmla="*/ 362431 w 417182"/>
              <a:gd name="connsiteY25" fmla="*/ 208794 h 1122552"/>
              <a:gd name="connsiteX26" fmla="*/ 369667 w 417182"/>
              <a:gd name="connsiteY26" fmla="*/ 214306 h 1122552"/>
              <a:gd name="connsiteX27" fmla="*/ 362431 w 417182"/>
              <a:gd name="connsiteY27" fmla="*/ 208794 h 1122552"/>
              <a:gd name="connsiteX28" fmla="*/ 401365 w 417182"/>
              <a:gd name="connsiteY28" fmla="*/ 167448 h 1122552"/>
              <a:gd name="connsiteX29" fmla="*/ 383104 w 417182"/>
              <a:gd name="connsiteY29" fmla="*/ 182264 h 1122552"/>
              <a:gd name="connsiteX30" fmla="*/ 401365 w 417182"/>
              <a:gd name="connsiteY30" fmla="*/ 167448 h 1122552"/>
              <a:gd name="connsiteX31" fmla="*/ 309716 w 417182"/>
              <a:gd name="connsiteY31" fmla="*/ 143675 h 1122552"/>
              <a:gd name="connsiteX32" fmla="*/ 314540 w 417182"/>
              <a:gd name="connsiteY32" fmla="*/ 155045 h 1122552"/>
              <a:gd name="connsiteX33" fmla="*/ 309716 w 417182"/>
              <a:gd name="connsiteY33" fmla="*/ 143675 h 1122552"/>
              <a:gd name="connsiteX34" fmla="*/ 317985 w 417182"/>
              <a:gd name="connsiteY34" fmla="*/ 101296 h 1122552"/>
              <a:gd name="connsiteX35" fmla="*/ 325909 w 417182"/>
              <a:gd name="connsiteY35" fmla="*/ 115767 h 1122552"/>
              <a:gd name="connsiteX36" fmla="*/ 317985 w 417182"/>
              <a:gd name="connsiteY36" fmla="*/ 101296 h 1122552"/>
              <a:gd name="connsiteX37" fmla="*/ 340725 w 417182"/>
              <a:gd name="connsiteY37" fmla="*/ 0 h 1122552"/>
              <a:gd name="connsiteX38" fmla="*/ 357952 w 417182"/>
              <a:gd name="connsiteY38" fmla="*/ 37900 h 1122552"/>
              <a:gd name="connsiteX39" fmla="*/ 356229 w 417182"/>
              <a:gd name="connsiteY39" fmla="*/ 66842 h 1122552"/>
              <a:gd name="connsiteX40" fmla="*/ 382414 w 417182"/>
              <a:gd name="connsiteY40" fmla="*/ 64430 h 1122552"/>
              <a:gd name="connsiteX41" fmla="*/ 399986 w 417182"/>
              <a:gd name="connsiteY41" fmla="*/ 74077 h 1122552"/>
              <a:gd name="connsiteX42" fmla="*/ 378280 w 417182"/>
              <a:gd name="connsiteY42" fmla="*/ 88548 h 1122552"/>
              <a:gd name="connsiteX43" fmla="*/ 380347 w 417182"/>
              <a:gd name="connsiteY43" fmla="*/ 114044 h 1122552"/>
              <a:gd name="connsiteX44" fmla="*/ 372078 w 417182"/>
              <a:gd name="connsiteY44" fmla="*/ 160557 h 1122552"/>
              <a:gd name="connsiteX45" fmla="*/ 406145 w 417182"/>
              <a:gd name="connsiteY45" fmla="*/ 122529 h 1122552"/>
              <a:gd name="connsiteX46" fmla="*/ 417182 w 417182"/>
              <a:gd name="connsiteY46" fmla="*/ 118254 h 1122552"/>
              <a:gd name="connsiteX47" fmla="*/ 417182 w 417182"/>
              <a:gd name="connsiteY47" fmla="*/ 252973 h 1122552"/>
              <a:gd name="connsiteX48" fmla="*/ 416438 w 417182"/>
              <a:gd name="connsiteY48" fmla="*/ 253154 h 1122552"/>
              <a:gd name="connsiteX49" fmla="*/ 391028 w 417182"/>
              <a:gd name="connsiteY49" fmla="*/ 241181 h 1122552"/>
              <a:gd name="connsiteX50" fmla="*/ 366221 w 417182"/>
              <a:gd name="connsiteY50" fmla="*/ 234634 h 1122552"/>
              <a:gd name="connsiteX51" fmla="*/ 406532 w 417182"/>
              <a:gd name="connsiteY51" fmla="*/ 270811 h 1122552"/>
              <a:gd name="connsiteX52" fmla="*/ 417182 w 417182"/>
              <a:gd name="connsiteY52" fmla="*/ 278708 h 1122552"/>
              <a:gd name="connsiteX53" fmla="*/ 417182 w 417182"/>
              <a:gd name="connsiteY53" fmla="*/ 324555 h 1122552"/>
              <a:gd name="connsiteX54" fmla="*/ 415146 w 417182"/>
              <a:gd name="connsiteY54" fmla="*/ 324215 h 1122552"/>
              <a:gd name="connsiteX55" fmla="*/ 417182 w 417182"/>
              <a:gd name="connsiteY55" fmla="*/ 326321 h 1122552"/>
              <a:gd name="connsiteX56" fmla="*/ 417182 w 417182"/>
              <a:gd name="connsiteY56" fmla="*/ 395968 h 1122552"/>
              <a:gd name="connsiteX57" fmla="*/ 405154 w 417182"/>
              <a:gd name="connsiteY57" fmla="*/ 393469 h 1122552"/>
              <a:gd name="connsiteX58" fmla="*/ 417182 w 417182"/>
              <a:gd name="connsiteY58" fmla="*/ 403573 h 1122552"/>
              <a:gd name="connsiteX59" fmla="*/ 417182 w 417182"/>
              <a:gd name="connsiteY59" fmla="*/ 1076079 h 1122552"/>
              <a:gd name="connsiteX60" fmla="*/ 408643 w 417182"/>
              <a:gd name="connsiteY60" fmla="*/ 1072003 h 1122552"/>
              <a:gd name="connsiteX61" fmla="*/ 402398 w 417182"/>
              <a:gd name="connsiteY61" fmla="*/ 1090135 h 1122552"/>
              <a:gd name="connsiteX62" fmla="*/ 364154 w 417182"/>
              <a:gd name="connsiteY62" fmla="*/ 1119765 h 1122552"/>
              <a:gd name="connsiteX63" fmla="*/ 343826 w 417182"/>
              <a:gd name="connsiteY63" fmla="*/ 1056370 h 1122552"/>
              <a:gd name="connsiteX64" fmla="*/ 295934 w 417182"/>
              <a:gd name="connsiteY64" fmla="*/ 1066017 h 1122552"/>
              <a:gd name="connsiteX65" fmla="*/ 215656 w 417182"/>
              <a:gd name="connsiteY65" fmla="*/ 1103572 h 1122552"/>
              <a:gd name="connsiteX66" fmla="*/ 182579 w 417182"/>
              <a:gd name="connsiteY66" fmla="*/ 1093235 h 1122552"/>
              <a:gd name="connsiteX67" fmla="*/ 128142 w 417182"/>
              <a:gd name="connsiteY67" fmla="*/ 1075664 h 1122552"/>
              <a:gd name="connsiteX68" fmla="*/ 106436 w 417182"/>
              <a:gd name="connsiteY68" fmla="*/ 1066706 h 1122552"/>
              <a:gd name="connsiteX69" fmla="*/ 121595 w 417182"/>
              <a:gd name="connsiteY69" fmla="*/ 1051546 h 1122552"/>
              <a:gd name="connsiteX70" fmla="*/ 53720 w 417182"/>
              <a:gd name="connsiteY70" fmla="*/ 1047411 h 1122552"/>
              <a:gd name="connsiteX71" fmla="*/ 29602 w 417182"/>
              <a:gd name="connsiteY71" fmla="*/ 1044655 h 1122552"/>
              <a:gd name="connsiteX72" fmla="*/ 14098 w 417182"/>
              <a:gd name="connsiteY72" fmla="*/ 1033974 h 1122552"/>
              <a:gd name="connsiteX73" fmla="*/ 13753 w 417182"/>
              <a:gd name="connsiteY73" fmla="*/ 1012612 h 1122552"/>
              <a:gd name="connsiteX74" fmla="*/ 89553 w 417182"/>
              <a:gd name="connsiteY74" fmla="*/ 995385 h 1122552"/>
              <a:gd name="connsiteX75" fmla="*/ 127108 w 417182"/>
              <a:gd name="connsiteY75" fmla="*/ 986083 h 1122552"/>
              <a:gd name="connsiteX76" fmla="*/ 92309 w 417182"/>
              <a:gd name="connsiteY76" fmla="*/ 994352 h 1122552"/>
              <a:gd name="connsiteX77" fmla="*/ 75082 w 417182"/>
              <a:gd name="connsiteY77" fmla="*/ 984016 h 1122552"/>
              <a:gd name="connsiteX78" fmla="*/ 37527 w 417182"/>
              <a:gd name="connsiteY78" fmla="*/ 971612 h 1122552"/>
              <a:gd name="connsiteX79" fmla="*/ 18577 w 417182"/>
              <a:gd name="connsiteY79" fmla="*/ 959553 h 1122552"/>
              <a:gd name="connsiteX80" fmla="*/ 25123 w 417182"/>
              <a:gd name="connsiteY80" fmla="*/ 934057 h 1122552"/>
              <a:gd name="connsiteX81" fmla="*/ 106436 w 417182"/>
              <a:gd name="connsiteY81" fmla="*/ 923031 h 1122552"/>
              <a:gd name="connsiteX82" fmla="*/ 70258 w 417182"/>
              <a:gd name="connsiteY82" fmla="*/ 908905 h 1122552"/>
              <a:gd name="connsiteX83" fmla="*/ 59922 w 417182"/>
              <a:gd name="connsiteY83" fmla="*/ 894090 h 1122552"/>
              <a:gd name="connsiteX84" fmla="*/ 70947 w 417182"/>
              <a:gd name="connsiteY84" fmla="*/ 881686 h 1122552"/>
              <a:gd name="connsiteX85" fmla="*/ 27880 w 417182"/>
              <a:gd name="connsiteY85" fmla="*/ 848610 h 1122552"/>
              <a:gd name="connsiteX86" fmla="*/ 13753 w 417182"/>
              <a:gd name="connsiteY86" fmla="*/ 825870 h 1122552"/>
              <a:gd name="connsiteX87" fmla="*/ 35804 w 417182"/>
              <a:gd name="connsiteY87" fmla="*/ 811399 h 1122552"/>
              <a:gd name="connsiteX88" fmla="*/ 95065 w 417182"/>
              <a:gd name="connsiteY88" fmla="*/ 803475 h 1122552"/>
              <a:gd name="connsiteX89" fmla="*/ 171210 w 417182"/>
              <a:gd name="connsiteY89" fmla="*/ 783836 h 1122552"/>
              <a:gd name="connsiteX90" fmla="*/ 149503 w 417182"/>
              <a:gd name="connsiteY90" fmla="*/ 775567 h 1122552"/>
              <a:gd name="connsiteX91" fmla="*/ 92309 w 417182"/>
              <a:gd name="connsiteY91" fmla="*/ 754205 h 1122552"/>
              <a:gd name="connsiteX92" fmla="*/ 83007 w 417182"/>
              <a:gd name="connsiteY92" fmla="*/ 738701 h 1122552"/>
              <a:gd name="connsiteX93" fmla="*/ 97133 w 417182"/>
              <a:gd name="connsiteY93" fmla="*/ 729743 h 1122552"/>
              <a:gd name="connsiteX94" fmla="*/ 215311 w 417182"/>
              <a:gd name="connsiteY94" fmla="*/ 722507 h 1122552"/>
              <a:gd name="connsiteX95" fmla="*/ 197739 w 417182"/>
              <a:gd name="connsiteY95" fmla="*/ 703902 h 1122552"/>
              <a:gd name="connsiteX96" fmla="*/ 168453 w 417182"/>
              <a:gd name="connsiteY96" fmla="*/ 690809 h 1122552"/>
              <a:gd name="connsiteX97" fmla="*/ 118839 w 417182"/>
              <a:gd name="connsiteY97" fmla="*/ 689776 h 1122552"/>
              <a:gd name="connsiteX98" fmla="*/ 75082 w 417182"/>
              <a:gd name="connsiteY98" fmla="*/ 671170 h 1122552"/>
              <a:gd name="connsiteX99" fmla="*/ 76116 w 417182"/>
              <a:gd name="connsiteY99" fmla="*/ 646708 h 1122552"/>
              <a:gd name="connsiteX100" fmla="*/ 216000 w 417182"/>
              <a:gd name="connsiteY100" fmla="*/ 633960 h 1122552"/>
              <a:gd name="connsiteX101" fmla="*/ 263203 w 417182"/>
              <a:gd name="connsiteY101" fmla="*/ 598816 h 1122552"/>
              <a:gd name="connsiteX102" fmla="*/ 224269 w 417182"/>
              <a:gd name="connsiteY102" fmla="*/ 600194 h 1122552"/>
              <a:gd name="connsiteX103" fmla="*/ 196706 w 417182"/>
              <a:gd name="connsiteY103" fmla="*/ 608119 h 1122552"/>
              <a:gd name="connsiteX104" fmla="*/ 100923 w 417182"/>
              <a:gd name="connsiteY104" fmla="*/ 571942 h 1122552"/>
              <a:gd name="connsiteX105" fmla="*/ 220824 w 417182"/>
              <a:gd name="connsiteY105" fmla="*/ 535420 h 1122552"/>
              <a:gd name="connsiteX106" fmla="*/ 228059 w 417182"/>
              <a:gd name="connsiteY106" fmla="*/ 508546 h 1122552"/>
              <a:gd name="connsiteX107" fmla="*/ 129865 w 417182"/>
              <a:gd name="connsiteY107" fmla="*/ 491319 h 1122552"/>
              <a:gd name="connsiteX108" fmla="*/ 189470 w 417182"/>
              <a:gd name="connsiteY108" fmla="*/ 471335 h 1122552"/>
              <a:gd name="connsiteX109" fmla="*/ 145369 w 417182"/>
              <a:gd name="connsiteY109" fmla="*/ 433091 h 1122552"/>
              <a:gd name="connsiteX110" fmla="*/ 261480 w 417182"/>
              <a:gd name="connsiteY110" fmla="*/ 415519 h 1122552"/>
              <a:gd name="connsiteX111" fmla="*/ 195328 w 417182"/>
              <a:gd name="connsiteY111" fmla="*/ 383477 h 1122552"/>
              <a:gd name="connsiteX112" fmla="*/ 145714 w 417182"/>
              <a:gd name="connsiteY112" fmla="*/ 349367 h 1122552"/>
              <a:gd name="connsiteX113" fmla="*/ 179134 w 417182"/>
              <a:gd name="connsiteY113" fmla="*/ 344199 h 1122552"/>
              <a:gd name="connsiteX114" fmla="*/ 203252 w 417182"/>
              <a:gd name="connsiteY114" fmla="*/ 327661 h 1122552"/>
              <a:gd name="connsiteX115" fmla="*/ 189470 w 417182"/>
              <a:gd name="connsiteY115" fmla="*/ 303543 h 1122552"/>
              <a:gd name="connsiteX116" fmla="*/ 188437 w 417182"/>
              <a:gd name="connsiteY116" fmla="*/ 282526 h 1122552"/>
              <a:gd name="connsiteX117" fmla="*/ 241497 w 417182"/>
              <a:gd name="connsiteY117" fmla="*/ 271845 h 1122552"/>
              <a:gd name="connsiteX118" fmla="*/ 340036 w 417182"/>
              <a:gd name="connsiteY118" fmla="*/ 246693 h 1122552"/>
              <a:gd name="connsiteX119" fmla="*/ 255967 w 417182"/>
              <a:gd name="connsiteY119" fmla="*/ 260819 h 1122552"/>
              <a:gd name="connsiteX120" fmla="*/ 224958 w 417182"/>
              <a:gd name="connsiteY120" fmla="*/ 246349 h 1122552"/>
              <a:gd name="connsiteX121" fmla="*/ 213588 w 417182"/>
              <a:gd name="connsiteY121" fmla="*/ 232222 h 1122552"/>
              <a:gd name="connsiteX122" fmla="*/ 189470 w 417182"/>
              <a:gd name="connsiteY122" fmla="*/ 214995 h 1122552"/>
              <a:gd name="connsiteX123" fmla="*/ 262169 w 417182"/>
              <a:gd name="connsiteY123" fmla="*/ 221197 h 1122552"/>
              <a:gd name="connsiteX124" fmla="*/ 340036 w 417182"/>
              <a:gd name="connsiteY124" fmla="*/ 206382 h 1122552"/>
              <a:gd name="connsiteX125" fmla="*/ 296968 w 417182"/>
              <a:gd name="connsiteY125" fmla="*/ 205003 h 1122552"/>
              <a:gd name="connsiteX126" fmla="*/ 255967 w 417182"/>
              <a:gd name="connsiteY126" fmla="*/ 192600 h 1122552"/>
              <a:gd name="connsiteX127" fmla="*/ 251833 w 417182"/>
              <a:gd name="connsiteY127" fmla="*/ 160557 h 1122552"/>
              <a:gd name="connsiteX128" fmla="*/ 244942 w 417182"/>
              <a:gd name="connsiteY128" fmla="*/ 135406 h 1122552"/>
              <a:gd name="connsiteX129" fmla="*/ 290422 w 417182"/>
              <a:gd name="connsiteY129" fmla="*/ 116111 h 1122552"/>
              <a:gd name="connsiteX130" fmla="*/ 293178 w 417182"/>
              <a:gd name="connsiteY130" fmla="*/ 106464 h 1122552"/>
              <a:gd name="connsiteX131" fmla="*/ 299035 w 417182"/>
              <a:gd name="connsiteY131" fmla="*/ 67531 h 1122552"/>
              <a:gd name="connsiteX132" fmla="*/ 326254 w 417182"/>
              <a:gd name="connsiteY132" fmla="*/ 83724 h 1122552"/>
              <a:gd name="connsiteX133" fmla="*/ 316951 w 417182"/>
              <a:gd name="connsiteY133" fmla="*/ 35488 h 1122552"/>
              <a:gd name="connsiteX134" fmla="*/ 340725 w 417182"/>
              <a:gd name="connsiteY134" fmla="*/ 0 h 1122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417182" h="1122552">
                <a:moveTo>
                  <a:pt x="150537" y="987116"/>
                </a:moveTo>
                <a:cubicBezTo>
                  <a:pt x="135377" y="992285"/>
                  <a:pt x="160529" y="993318"/>
                  <a:pt x="150537" y="987116"/>
                </a:cubicBezTo>
                <a:close/>
                <a:moveTo>
                  <a:pt x="184647" y="867904"/>
                </a:moveTo>
                <a:cubicBezTo>
                  <a:pt x="162252" y="871005"/>
                  <a:pt x="195672" y="873073"/>
                  <a:pt x="184647" y="867904"/>
                </a:cubicBezTo>
                <a:close/>
                <a:moveTo>
                  <a:pt x="106436" y="864804"/>
                </a:moveTo>
                <a:cubicBezTo>
                  <a:pt x="70603" y="896157"/>
                  <a:pt x="177067" y="878930"/>
                  <a:pt x="167075" y="875140"/>
                </a:cubicBezTo>
                <a:cubicBezTo>
                  <a:pt x="146058" y="867215"/>
                  <a:pt x="121595" y="882031"/>
                  <a:pt x="106436" y="864804"/>
                </a:cubicBezTo>
                <a:close/>
                <a:moveTo>
                  <a:pt x="52342" y="839997"/>
                </a:moveTo>
                <a:cubicBezTo>
                  <a:pt x="30636" y="842408"/>
                  <a:pt x="59578" y="848266"/>
                  <a:pt x="52342" y="839997"/>
                </a:cubicBezTo>
                <a:close/>
                <a:moveTo>
                  <a:pt x="271472" y="512336"/>
                </a:moveTo>
                <a:cubicBezTo>
                  <a:pt x="232538" y="518882"/>
                  <a:pt x="245286" y="531975"/>
                  <a:pt x="271472" y="512336"/>
                </a:cubicBezTo>
                <a:close/>
                <a:moveTo>
                  <a:pt x="313851" y="324560"/>
                </a:moveTo>
                <a:cubicBezTo>
                  <a:pt x="301447" y="330417"/>
                  <a:pt x="325220" y="329384"/>
                  <a:pt x="313851" y="324560"/>
                </a:cubicBezTo>
                <a:close/>
                <a:moveTo>
                  <a:pt x="243908" y="324560"/>
                </a:moveTo>
                <a:cubicBezTo>
                  <a:pt x="234261" y="346955"/>
                  <a:pt x="266993" y="342132"/>
                  <a:pt x="278707" y="339720"/>
                </a:cubicBezTo>
                <a:cubicBezTo>
                  <a:pt x="330389" y="321804"/>
                  <a:pt x="257345" y="340409"/>
                  <a:pt x="243908" y="324560"/>
                </a:cubicBezTo>
                <a:close/>
                <a:moveTo>
                  <a:pt x="330733" y="318703"/>
                </a:moveTo>
                <a:cubicBezTo>
                  <a:pt x="318329" y="324560"/>
                  <a:pt x="342103" y="323526"/>
                  <a:pt x="330733" y="318703"/>
                </a:cubicBezTo>
                <a:close/>
                <a:moveTo>
                  <a:pt x="345204" y="311123"/>
                </a:moveTo>
                <a:cubicBezTo>
                  <a:pt x="330044" y="316291"/>
                  <a:pt x="355196" y="317669"/>
                  <a:pt x="345204" y="311123"/>
                </a:cubicBezTo>
                <a:close/>
                <a:moveTo>
                  <a:pt x="371045" y="272534"/>
                </a:moveTo>
                <a:lnTo>
                  <a:pt x="369322" y="279769"/>
                </a:lnTo>
                <a:cubicBezTo>
                  <a:pt x="362776" y="314224"/>
                  <a:pt x="384137" y="291828"/>
                  <a:pt x="371045" y="272534"/>
                </a:cubicBezTo>
                <a:close/>
                <a:moveTo>
                  <a:pt x="399297" y="215684"/>
                </a:moveTo>
                <a:cubicBezTo>
                  <a:pt x="395507" y="237046"/>
                  <a:pt x="424104" y="209827"/>
                  <a:pt x="399297" y="215684"/>
                </a:cubicBezTo>
                <a:close/>
                <a:moveTo>
                  <a:pt x="362431" y="208794"/>
                </a:moveTo>
                <a:lnTo>
                  <a:pt x="369667" y="214306"/>
                </a:lnTo>
                <a:cubicBezTo>
                  <a:pt x="405499" y="223264"/>
                  <a:pt x="383793" y="211205"/>
                  <a:pt x="362431" y="208794"/>
                </a:cubicBezTo>
                <a:close/>
                <a:moveTo>
                  <a:pt x="401365" y="167448"/>
                </a:moveTo>
                <a:cubicBezTo>
                  <a:pt x="394129" y="170894"/>
                  <a:pt x="390683" y="179163"/>
                  <a:pt x="383104" y="182264"/>
                </a:cubicBezTo>
                <a:cubicBezTo>
                  <a:pt x="329010" y="193634"/>
                  <a:pt x="410667" y="192600"/>
                  <a:pt x="401365" y="167448"/>
                </a:cubicBezTo>
                <a:close/>
                <a:moveTo>
                  <a:pt x="309716" y="143675"/>
                </a:moveTo>
                <a:cubicBezTo>
                  <a:pt x="302136" y="144364"/>
                  <a:pt x="314884" y="155389"/>
                  <a:pt x="314540" y="155045"/>
                </a:cubicBezTo>
                <a:cubicBezTo>
                  <a:pt x="340036" y="179852"/>
                  <a:pt x="334523" y="144364"/>
                  <a:pt x="309716" y="143675"/>
                </a:cubicBezTo>
                <a:close/>
                <a:moveTo>
                  <a:pt x="317985" y="101296"/>
                </a:moveTo>
                <a:cubicBezTo>
                  <a:pt x="315573" y="107842"/>
                  <a:pt x="324531" y="110943"/>
                  <a:pt x="325909" y="115767"/>
                </a:cubicBezTo>
                <a:cubicBezTo>
                  <a:pt x="336246" y="152978"/>
                  <a:pt x="341414" y="103708"/>
                  <a:pt x="317985" y="101296"/>
                </a:cubicBezTo>
                <a:close/>
                <a:moveTo>
                  <a:pt x="340725" y="0"/>
                </a:moveTo>
                <a:cubicBezTo>
                  <a:pt x="365532" y="6202"/>
                  <a:pt x="340036" y="40312"/>
                  <a:pt x="357952" y="37900"/>
                </a:cubicBezTo>
                <a:cubicBezTo>
                  <a:pt x="401365" y="9648"/>
                  <a:pt x="362431" y="47203"/>
                  <a:pt x="356229" y="66842"/>
                </a:cubicBezTo>
                <a:cubicBezTo>
                  <a:pt x="347960" y="114044"/>
                  <a:pt x="370011" y="46858"/>
                  <a:pt x="382414" y="64430"/>
                </a:cubicBezTo>
                <a:cubicBezTo>
                  <a:pt x="400331" y="60640"/>
                  <a:pt x="428239" y="46514"/>
                  <a:pt x="399986" y="74077"/>
                </a:cubicBezTo>
                <a:cubicBezTo>
                  <a:pt x="439264" y="85102"/>
                  <a:pt x="392062" y="86825"/>
                  <a:pt x="378280" y="88548"/>
                </a:cubicBezTo>
                <a:cubicBezTo>
                  <a:pt x="404810" y="89582"/>
                  <a:pt x="414457" y="115767"/>
                  <a:pt x="380347" y="114044"/>
                </a:cubicBezTo>
                <a:cubicBezTo>
                  <a:pt x="348649" y="84758"/>
                  <a:pt x="344859" y="165725"/>
                  <a:pt x="372078" y="160557"/>
                </a:cubicBezTo>
                <a:cubicBezTo>
                  <a:pt x="383793" y="145914"/>
                  <a:pt x="394129" y="132477"/>
                  <a:pt x="406145" y="122529"/>
                </a:cubicBezTo>
                <a:lnTo>
                  <a:pt x="417182" y="118254"/>
                </a:lnTo>
                <a:lnTo>
                  <a:pt x="417182" y="252973"/>
                </a:lnTo>
                <a:lnTo>
                  <a:pt x="416438" y="253154"/>
                </a:lnTo>
                <a:cubicBezTo>
                  <a:pt x="406533" y="257030"/>
                  <a:pt x="397575" y="260131"/>
                  <a:pt x="391028" y="241181"/>
                </a:cubicBezTo>
                <a:cubicBezTo>
                  <a:pt x="392406" y="269777"/>
                  <a:pt x="369667" y="250139"/>
                  <a:pt x="366221" y="234634"/>
                </a:cubicBezTo>
                <a:cubicBezTo>
                  <a:pt x="343481" y="242559"/>
                  <a:pt x="396196" y="265299"/>
                  <a:pt x="406532" y="270811"/>
                </a:cubicBezTo>
                <a:lnTo>
                  <a:pt x="417182" y="278708"/>
                </a:lnTo>
                <a:lnTo>
                  <a:pt x="417182" y="324555"/>
                </a:lnTo>
                <a:lnTo>
                  <a:pt x="415146" y="324215"/>
                </a:lnTo>
                <a:lnTo>
                  <a:pt x="417182" y="326321"/>
                </a:lnTo>
                <a:lnTo>
                  <a:pt x="417182" y="395968"/>
                </a:lnTo>
                <a:lnTo>
                  <a:pt x="405154" y="393469"/>
                </a:lnTo>
                <a:lnTo>
                  <a:pt x="417182" y="403573"/>
                </a:lnTo>
                <a:lnTo>
                  <a:pt x="417182" y="1076079"/>
                </a:lnTo>
                <a:lnTo>
                  <a:pt x="408643" y="1072003"/>
                </a:lnTo>
                <a:cubicBezTo>
                  <a:pt x="402226" y="1069721"/>
                  <a:pt x="398092" y="1072046"/>
                  <a:pt x="402398" y="1090135"/>
                </a:cubicBezTo>
                <a:cubicBezTo>
                  <a:pt x="419625" y="1124933"/>
                  <a:pt x="391028" y="1121488"/>
                  <a:pt x="364154" y="1119765"/>
                </a:cubicBezTo>
                <a:cubicBezTo>
                  <a:pt x="307993" y="1134925"/>
                  <a:pt x="341414" y="1084622"/>
                  <a:pt x="343826" y="1056370"/>
                </a:cubicBezTo>
                <a:cubicBezTo>
                  <a:pt x="331078" y="1014680"/>
                  <a:pt x="311439" y="1083244"/>
                  <a:pt x="295934" y="1066017"/>
                </a:cubicBezTo>
                <a:cubicBezTo>
                  <a:pt x="273884" y="1086689"/>
                  <a:pt x="248043" y="1092891"/>
                  <a:pt x="215656" y="1103572"/>
                </a:cubicBezTo>
                <a:cubicBezTo>
                  <a:pt x="219101" y="1065672"/>
                  <a:pt x="178790" y="1120455"/>
                  <a:pt x="182579" y="1093235"/>
                </a:cubicBezTo>
                <a:cubicBezTo>
                  <a:pt x="180168" y="1089101"/>
                  <a:pt x="106780" y="1113564"/>
                  <a:pt x="128142" y="1075664"/>
                </a:cubicBezTo>
                <a:cubicBezTo>
                  <a:pt x="111259" y="1087378"/>
                  <a:pt x="73359" y="1085311"/>
                  <a:pt x="106436" y="1066706"/>
                </a:cubicBezTo>
                <a:cubicBezTo>
                  <a:pt x="58200" y="1075664"/>
                  <a:pt x="96788" y="1050168"/>
                  <a:pt x="121595" y="1051546"/>
                </a:cubicBezTo>
                <a:cubicBezTo>
                  <a:pt x="98856" y="1048101"/>
                  <a:pt x="73359" y="1055336"/>
                  <a:pt x="53720" y="1047411"/>
                </a:cubicBezTo>
                <a:cubicBezTo>
                  <a:pt x="31325" y="1061882"/>
                  <a:pt x="45451" y="1037420"/>
                  <a:pt x="29602" y="1044655"/>
                </a:cubicBezTo>
                <a:cubicBezTo>
                  <a:pt x="29258" y="1032941"/>
                  <a:pt x="40972" y="1022260"/>
                  <a:pt x="14098" y="1033974"/>
                </a:cubicBezTo>
                <a:cubicBezTo>
                  <a:pt x="-32760" y="1040176"/>
                  <a:pt x="55788" y="1010545"/>
                  <a:pt x="13753" y="1012612"/>
                </a:cubicBezTo>
                <a:cubicBezTo>
                  <a:pt x="31325" y="1000554"/>
                  <a:pt x="56821" y="990906"/>
                  <a:pt x="89553" y="995385"/>
                </a:cubicBezTo>
                <a:cubicBezTo>
                  <a:pt x="105747" y="1011579"/>
                  <a:pt x="167764" y="972301"/>
                  <a:pt x="127108" y="986083"/>
                </a:cubicBezTo>
                <a:cubicBezTo>
                  <a:pt x="137444" y="956452"/>
                  <a:pt x="112637" y="986083"/>
                  <a:pt x="92309" y="994352"/>
                </a:cubicBezTo>
                <a:cubicBezTo>
                  <a:pt x="105057" y="974368"/>
                  <a:pt x="86796" y="974024"/>
                  <a:pt x="75082" y="984016"/>
                </a:cubicBezTo>
                <a:cubicBezTo>
                  <a:pt x="68536" y="978158"/>
                  <a:pt x="57855" y="964721"/>
                  <a:pt x="37527" y="971612"/>
                </a:cubicBezTo>
                <a:cubicBezTo>
                  <a:pt x="63712" y="950595"/>
                  <a:pt x="33737" y="955763"/>
                  <a:pt x="18577" y="959553"/>
                </a:cubicBezTo>
                <a:cubicBezTo>
                  <a:pt x="-26214" y="949561"/>
                  <a:pt x="62334" y="948183"/>
                  <a:pt x="25123" y="934057"/>
                </a:cubicBezTo>
                <a:cubicBezTo>
                  <a:pt x="36149" y="928200"/>
                  <a:pt x="132276" y="935435"/>
                  <a:pt x="106436" y="923031"/>
                </a:cubicBezTo>
                <a:cubicBezTo>
                  <a:pt x="100234" y="912006"/>
                  <a:pt x="81284" y="925788"/>
                  <a:pt x="70258" y="908905"/>
                </a:cubicBezTo>
                <a:cubicBezTo>
                  <a:pt x="33048" y="918552"/>
                  <a:pt x="90587" y="885821"/>
                  <a:pt x="59922" y="894090"/>
                </a:cubicBezTo>
                <a:cubicBezTo>
                  <a:pt x="20989" y="892367"/>
                  <a:pt x="50620" y="880308"/>
                  <a:pt x="70947" y="881686"/>
                </a:cubicBezTo>
                <a:cubicBezTo>
                  <a:pt x="113671" y="861013"/>
                  <a:pt x="39250" y="868938"/>
                  <a:pt x="27880" y="848610"/>
                </a:cubicBezTo>
                <a:cubicBezTo>
                  <a:pt x="42695" y="828971"/>
                  <a:pt x="38216" y="825870"/>
                  <a:pt x="13753" y="825870"/>
                </a:cubicBezTo>
                <a:cubicBezTo>
                  <a:pt x="-26214" y="805887"/>
                  <a:pt x="71981" y="827937"/>
                  <a:pt x="35804" y="811399"/>
                </a:cubicBezTo>
                <a:cubicBezTo>
                  <a:pt x="49241" y="804164"/>
                  <a:pt x="74738" y="804853"/>
                  <a:pt x="95065" y="803475"/>
                </a:cubicBezTo>
                <a:cubicBezTo>
                  <a:pt x="114705" y="817601"/>
                  <a:pt x="205664" y="790382"/>
                  <a:pt x="171210" y="783836"/>
                </a:cubicBezTo>
                <a:cubicBezTo>
                  <a:pt x="138823" y="791416"/>
                  <a:pt x="181546" y="760063"/>
                  <a:pt x="149503" y="775567"/>
                </a:cubicBezTo>
                <a:cubicBezTo>
                  <a:pt x="135377" y="758340"/>
                  <a:pt x="98856" y="774533"/>
                  <a:pt x="92309" y="754205"/>
                </a:cubicBezTo>
                <a:cubicBezTo>
                  <a:pt x="49931" y="745592"/>
                  <a:pt x="117805" y="742835"/>
                  <a:pt x="83007" y="738701"/>
                </a:cubicBezTo>
                <a:cubicBezTo>
                  <a:pt x="39939" y="727675"/>
                  <a:pt x="73015" y="721474"/>
                  <a:pt x="97133" y="729743"/>
                </a:cubicBezTo>
                <a:cubicBezTo>
                  <a:pt x="134343" y="728709"/>
                  <a:pt x="174310" y="732843"/>
                  <a:pt x="215311" y="722507"/>
                </a:cubicBezTo>
                <a:cubicBezTo>
                  <a:pt x="253900" y="714238"/>
                  <a:pt x="220135" y="700456"/>
                  <a:pt x="197739" y="703902"/>
                </a:cubicBezTo>
                <a:cubicBezTo>
                  <a:pt x="193605" y="682885"/>
                  <a:pt x="167075" y="714583"/>
                  <a:pt x="168453" y="690809"/>
                </a:cubicBezTo>
                <a:cubicBezTo>
                  <a:pt x="151226" y="695288"/>
                  <a:pt x="140890" y="685986"/>
                  <a:pt x="118839" y="689776"/>
                </a:cubicBezTo>
                <a:cubicBezTo>
                  <a:pt x="128142" y="670137"/>
                  <a:pt x="60956" y="688398"/>
                  <a:pt x="75082" y="671170"/>
                </a:cubicBezTo>
                <a:cubicBezTo>
                  <a:pt x="107469" y="656010"/>
                  <a:pt x="49241" y="658767"/>
                  <a:pt x="76116" y="646708"/>
                </a:cubicBezTo>
                <a:cubicBezTo>
                  <a:pt x="121940" y="636716"/>
                  <a:pt x="170865" y="646708"/>
                  <a:pt x="216000" y="633960"/>
                </a:cubicBezTo>
                <a:cubicBezTo>
                  <a:pt x="161218" y="613287"/>
                  <a:pt x="247009" y="616043"/>
                  <a:pt x="263203" y="598816"/>
                </a:cubicBezTo>
                <a:cubicBezTo>
                  <a:pt x="248043" y="580900"/>
                  <a:pt x="237706" y="607430"/>
                  <a:pt x="224269" y="600194"/>
                </a:cubicBezTo>
                <a:cubicBezTo>
                  <a:pt x="208076" y="595715"/>
                  <a:pt x="215311" y="601228"/>
                  <a:pt x="196706" y="608119"/>
                </a:cubicBezTo>
                <a:cubicBezTo>
                  <a:pt x="160873" y="602606"/>
                  <a:pt x="129520" y="599505"/>
                  <a:pt x="100923" y="571942"/>
                </a:cubicBezTo>
                <a:cubicBezTo>
                  <a:pt x="120562" y="553681"/>
                  <a:pt x="186370" y="551269"/>
                  <a:pt x="220824" y="535420"/>
                </a:cubicBezTo>
                <a:cubicBezTo>
                  <a:pt x="207042" y="514403"/>
                  <a:pt x="239774" y="517159"/>
                  <a:pt x="228059" y="508546"/>
                </a:cubicBezTo>
                <a:cubicBezTo>
                  <a:pt x="193260" y="536799"/>
                  <a:pt x="163285" y="511302"/>
                  <a:pt x="129865" y="491319"/>
                </a:cubicBezTo>
                <a:cubicBezTo>
                  <a:pt x="121940" y="469612"/>
                  <a:pt x="243908" y="495453"/>
                  <a:pt x="189470" y="471335"/>
                </a:cubicBezTo>
                <a:cubicBezTo>
                  <a:pt x="184647" y="469268"/>
                  <a:pt x="129865" y="445150"/>
                  <a:pt x="145369" y="433091"/>
                </a:cubicBezTo>
                <a:cubicBezTo>
                  <a:pt x="182924" y="417931"/>
                  <a:pt x="227715" y="443772"/>
                  <a:pt x="261480" y="415519"/>
                </a:cubicBezTo>
                <a:cubicBezTo>
                  <a:pt x="248387" y="427578"/>
                  <a:pt x="221513" y="382788"/>
                  <a:pt x="195328" y="383477"/>
                </a:cubicBezTo>
                <a:cubicBezTo>
                  <a:pt x="181890" y="380031"/>
                  <a:pt x="122974" y="354880"/>
                  <a:pt x="145714" y="349367"/>
                </a:cubicBezTo>
                <a:cubicBezTo>
                  <a:pt x="170865" y="361771"/>
                  <a:pt x="160873" y="334207"/>
                  <a:pt x="179134" y="344199"/>
                </a:cubicBezTo>
                <a:cubicBezTo>
                  <a:pt x="215311" y="367283"/>
                  <a:pt x="181201" y="327316"/>
                  <a:pt x="203252" y="327661"/>
                </a:cubicBezTo>
                <a:cubicBezTo>
                  <a:pt x="253900" y="335585"/>
                  <a:pt x="213933" y="310434"/>
                  <a:pt x="189470" y="303543"/>
                </a:cubicBezTo>
                <a:cubicBezTo>
                  <a:pt x="191538" y="300097"/>
                  <a:pt x="166730" y="282870"/>
                  <a:pt x="188437" y="282526"/>
                </a:cubicBezTo>
                <a:cubicBezTo>
                  <a:pt x="203941" y="264954"/>
                  <a:pt x="263203" y="294585"/>
                  <a:pt x="241497" y="271845"/>
                </a:cubicBezTo>
                <a:cubicBezTo>
                  <a:pt x="273884" y="281492"/>
                  <a:pt x="317296" y="281148"/>
                  <a:pt x="340036" y="246693"/>
                </a:cubicBezTo>
                <a:cubicBezTo>
                  <a:pt x="336590" y="236012"/>
                  <a:pt x="273194" y="281492"/>
                  <a:pt x="255967" y="260819"/>
                </a:cubicBezTo>
                <a:cubicBezTo>
                  <a:pt x="299380" y="222231"/>
                  <a:pt x="231849" y="279425"/>
                  <a:pt x="224958" y="246349"/>
                </a:cubicBezTo>
                <a:cubicBezTo>
                  <a:pt x="265615" y="219819"/>
                  <a:pt x="173621" y="264265"/>
                  <a:pt x="213588" y="232222"/>
                </a:cubicBezTo>
                <a:cubicBezTo>
                  <a:pt x="201185" y="234634"/>
                  <a:pt x="140890" y="218785"/>
                  <a:pt x="189470" y="214995"/>
                </a:cubicBezTo>
                <a:cubicBezTo>
                  <a:pt x="205664" y="187432"/>
                  <a:pt x="239774" y="222231"/>
                  <a:pt x="262169" y="221197"/>
                </a:cubicBezTo>
                <a:cubicBezTo>
                  <a:pt x="243564" y="190877"/>
                  <a:pt x="351061" y="255307"/>
                  <a:pt x="340036" y="206382"/>
                </a:cubicBezTo>
                <a:cubicBezTo>
                  <a:pt x="318329" y="220508"/>
                  <a:pt x="319363" y="202936"/>
                  <a:pt x="296968" y="205003"/>
                </a:cubicBezTo>
                <a:cubicBezTo>
                  <a:pt x="308682" y="184676"/>
                  <a:pt x="272850" y="198457"/>
                  <a:pt x="255967" y="192600"/>
                </a:cubicBezTo>
                <a:cubicBezTo>
                  <a:pt x="220135" y="180196"/>
                  <a:pt x="299035" y="177096"/>
                  <a:pt x="251833" y="160557"/>
                </a:cubicBezTo>
                <a:cubicBezTo>
                  <a:pt x="222546" y="146087"/>
                  <a:pt x="278707" y="149876"/>
                  <a:pt x="244942" y="135406"/>
                </a:cubicBezTo>
                <a:cubicBezTo>
                  <a:pt x="245631" y="123347"/>
                  <a:pt x="325220" y="163658"/>
                  <a:pt x="290422" y="116111"/>
                </a:cubicBezTo>
                <a:cubicBezTo>
                  <a:pt x="312128" y="126448"/>
                  <a:pt x="321431" y="106464"/>
                  <a:pt x="293178" y="106464"/>
                </a:cubicBezTo>
                <a:cubicBezTo>
                  <a:pt x="307993" y="100607"/>
                  <a:pt x="262513" y="53404"/>
                  <a:pt x="299035" y="67531"/>
                </a:cubicBezTo>
                <a:cubicBezTo>
                  <a:pt x="309716" y="60640"/>
                  <a:pt x="322464" y="59606"/>
                  <a:pt x="326254" y="83724"/>
                </a:cubicBezTo>
                <a:cubicBezTo>
                  <a:pt x="356574" y="111288"/>
                  <a:pt x="312472" y="35488"/>
                  <a:pt x="316951" y="35488"/>
                </a:cubicBezTo>
                <a:cubicBezTo>
                  <a:pt x="349338" y="69942"/>
                  <a:pt x="336935" y="19984"/>
                  <a:pt x="340725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Graphic 47">
            <a:extLst>
              <a:ext uri="{FF2B5EF4-FFF2-40B4-BE49-F238E27FC236}">
                <a16:creationId xmlns:a16="http://schemas.microsoft.com/office/drawing/2014/main" id="{BD4562D4-7602-4BD6-8ED6-D2B4A275E376}"/>
              </a:ext>
            </a:extLst>
          </p:cNvPr>
          <p:cNvSpPr/>
          <p:nvPr userDrawn="1"/>
        </p:nvSpPr>
        <p:spPr>
          <a:xfrm>
            <a:off x="1073145" y="5766026"/>
            <a:ext cx="335807" cy="5037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Graphic 47">
            <a:extLst>
              <a:ext uri="{FF2B5EF4-FFF2-40B4-BE49-F238E27FC236}">
                <a16:creationId xmlns:a16="http://schemas.microsoft.com/office/drawing/2014/main" id="{068FABE6-33BE-4806-B446-7E0BED610227}"/>
              </a:ext>
            </a:extLst>
          </p:cNvPr>
          <p:cNvSpPr/>
          <p:nvPr userDrawn="1"/>
        </p:nvSpPr>
        <p:spPr>
          <a:xfrm>
            <a:off x="-1" y="5194246"/>
            <a:ext cx="675152" cy="1012729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Graphic 47">
            <a:extLst>
              <a:ext uri="{FF2B5EF4-FFF2-40B4-BE49-F238E27FC236}">
                <a16:creationId xmlns:a16="http://schemas.microsoft.com/office/drawing/2014/main" id="{665EBC2E-16B8-4114-8830-78EAE2FCF6F4}"/>
              </a:ext>
            </a:extLst>
          </p:cNvPr>
          <p:cNvSpPr/>
          <p:nvPr userDrawn="1"/>
        </p:nvSpPr>
        <p:spPr>
          <a:xfrm>
            <a:off x="1390556" y="5667856"/>
            <a:ext cx="466701" cy="700052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Graphic 47">
            <a:extLst>
              <a:ext uri="{FF2B5EF4-FFF2-40B4-BE49-F238E27FC236}">
                <a16:creationId xmlns:a16="http://schemas.microsoft.com/office/drawing/2014/main" id="{7F9A1F60-4C25-4107-9DFA-912960EC4969}"/>
              </a:ext>
            </a:extLst>
          </p:cNvPr>
          <p:cNvSpPr/>
          <p:nvPr userDrawn="1"/>
        </p:nvSpPr>
        <p:spPr>
          <a:xfrm>
            <a:off x="3199765" y="5660092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47">
            <a:extLst>
              <a:ext uri="{FF2B5EF4-FFF2-40B4-BE49-F238E27FC236}">
                <a16:creationId xmlns:a16="http://schemas.microsoft.com/office/drawing/2014/main" id="{51FBB49F-DC59-4839-8EFB-CC5E87775FF3}"/>
              </a:ext>
            </a:extLst>
          </p:cNvPr>
          <p:cNvSpPr/>
          <p:nvPr userDrawn="1"/>
        </p:nvSpPr>
        <p:spPr>
          <a:xfrm>
            <a:off x="7378050" y="5215722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Graphic 47">
            <a:extLst>
              <a:ext uri="{FF2B5EF4-FFF2-40B4-BE49-F238E27FC236}">
                <a16:creationId xmlns:a16="http://schemas.microsoft.com/office/drawing/2014/main" id="{A024AA84-1B58-4DD1-978B-AB267C71F195}"/>
              </a:ext>
            </a:extLst>
          </p:cNvPr>
          <p:cNvSpPr/>
          <p:nvPr userDrawn="1"/>
        </p:nvSpPr>
        <p:spPr>
          <a:xfrm>
            <a:off x="6962379" y="5512836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79425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DBB639B-5E7D-4134-8E11-18554BE1EBAE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3" y="2"/>
            <a:ext cx="12191996" cy="6857999"/>
          </a:xfrm>
          <a:custGeom>
            <a:avLst/>
            <a:gdLst>
              <a:gd name="connsiteX0" fmla="*/ 12191996 w 12191996"/>
              <a:gd name="connsiteY0" fmla="*/ 0 h 6857999"/>
              <a:gd name="connsiteX1" fmla="*/ 12191996 w 12191996"/>
              <a:gd name="connsiteY1" fmla="*/ 3562458 h 6857999"/>
              <a:gd name="connsiteX2" fmla="*/ 5 w 12191996"/>
              <a:gd name="connsiteY2" fmla="*/ 6857999 h 6857999"/>
              <a:gd name="connsiteX3" fmla="*/ 0 w 12191996"/>
              <a:gd name="connsiteY3" fmla="*/ 6857999 h 6857999"/>
              <a:gd name="connsiteX4" fmla="*/ 0 w 12191996"/>
              <a:gd name="connsiteY4" fmla="*/ 3295543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1996" h="6857999">
                <a:moveTo>
                  <a:pt x="12191996" y="0"/>
                </a:moveTo>
                <a:lnTo>
                  <a:pt x="12191996" y="3562458"/>
                </a:lnTo>
                <a:lnTo>
                  <a:pt x="5" y="6857999"/>
                </a:lnTo>
                <a:lnTo>
                  <a:pt x="0" y="6857999"/>
                </a:lnTo>
                <a:lnTo>
                  <a:pt x="0" y="329554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8123041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28BB6CB-4063-4E8B-9BC5-CC294ED7F894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3" y="2"/>
            <a:ext cx="12191996" cy="6100760"/>
          </a:xfrm>
          <a:custGeom>
            <a:avLst/>
            <a:gdLst>
              <a:gd name="connsiteX0" fmla="*/ 0 w 12191996"/>
              <a:gd name="connsiteY0" fmla="*/ 0 h 6100760"/>
              <a:gd name="connsiteX1" fmla="*/ 12191996 w 12191996"/>
              <a:gd name="connsiteY1" fmla="*/ 0 h 6100760"/>
              <a:gd name="connsiteX2" fmla="*/ 12191996 w 12191996"/>
              <a:gd name="connsiteY2" fmla="*/ 9523 h 6100760"/>
              <a:gd name="connsiteX3" fmla="*/ 6100759 w 12191996"/>
              <a:gd name="connsiteY3" fmla="*/ 6100760 h 6100760"/>
              <a:gd name="connsiteX4" fmla="*/ 0 w 12191996"/>
              <a:gd name="connsiteY4" fmla="*/ 2 h 610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1996" h="6100760">
                <a:moveTo>
                  <a:pt x="0" y="0"/>
                </a:moveTo>
                <a:lnTo>
                  <a:pt x="12191996" y="0"/>
                </a:lnTo>
                <a:lnTo>
                  <a:pt x="12191996" y="9523"/>
                </a:lnTo>
                <a:lnTo>
                  <a:pt x="6100759" y="610076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57152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0FD7AD4-B46A-43D7-A779-027E8FA4A8C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9352547" y="4018545"/>
            <a:ext cx="2839453" cy="2839453"/>
          </a:xfrm>
          <a:custGeom>
            <a:avLst/>
            <a:gdLst>
              <a:gd name="connsiteX0" fmla="*/ 2839453 w 2839453"/>
              <a:gd name="connsiteY0" fmla="*/ 0 h 2839453"/>
              <a:gd name="connsiteX1" fmla="*/ 2839453 w 2839453"/>
              <a:gd name="connsiteY1" fmla="*/ 2839453 h 2839453"/>
              <a:gd name="connsiteX2" fmla="*/ 0 w 2839453"/>
              <a:gd name="connsiteY2" fmla="*/ 2839453 h 283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39453" h="2839453">
                <a:moveTo>
                  <a:pt x="2839453" y="0"/>
                </a:moveTo>
                <a:lnTo>
                  <a:pt x="2839453" y="2839453"/>
                </a:lnTo>
                <a:lnTo>
                  <a:pt x="0" y="283945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31A51D1-EA91-49E5-A2BB-BF3453B540DA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001441" y="3939910"/>
            <a:ext cx="5836182" cy="2918091"/>
          </a:xfrm>
          <a:custGeom>
            <a:avLst/>
            <a:gdLst>
              <a:gd name="connsiteX0" fmla="*/ 2918092 w 5836182"/>
              <a:gd name="connsiteY0" fmla="*/ 0 h 2918091"/>
              <a:gd name="connsiteX1" fmla="*/ 5836182 w 5836182"/>
              <a:gd name="connsiteY1" fmla="*/ 2918091 h 2918091"/>
              <a:gd name="connsiteX2" fmla="*/ 0 w 5836182"/>
              <a:gd name="connsiteY2" fmla="*/ 2918091 h 291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36182" h="2918091">
                <a:moveTo>
                  <a:pt x="2918092" y="0"/>
                </a:moveTo>
                <a:lnTo>
                  <a:pt x="5836182" y="2918091"/>
                </a:lnTo>
                <a:lnTo>
                  <a:pt x="0" y="291809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FFE51ED-5EFB-4004-8A34-484B26693E5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232735" y="2"/>
            <a:ext cx="2959264" cy="3575629"/>
          </a:xfrm>
          <a:custGeom>
            <a:avLst/>
            <a:gdLst>
              <a:gd name="connsiteX0" fmla="*/ 616365 w 2959264"/>
              <a:gd name="connsiteY0" fmla="*/ 0 h 3575629"/>
              <a:gd name="connsiteX1" fmla="*/ 2959264 w 2959264"/>
              <a:gd name="connsiteY1" fmla="*/ 0 h 3575629"/>
              <a:gd name="connsiteX2" fmla="*/ 2959264 w 2959264"/>
              <a:gd name="connsiteY2" fmla="*/ 3575629 h 3575629"/>
              <a:gd name="connsiteX3" fmla="*/ 0 w 2959264"/>
              <a:gd name="connsiteY3" fmla="*/ 616365 h 357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59264" h="3575629">
                <a:moveTo>
                  <a:pt x="616365" y="0"/>
                </a:moveTo>
                <a:lnTo>
                  <a:pt x="2959264" y="0"/>
                </a:lnTo>
                <a:lnTo>
                  <a:pt x="2959264" y="3575629"/>
                </a:lnTo>
                <a:lnTo>
                  <a:pt x="0" y="61636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6B886F3-19D2-488F-BA2E-5741EAC23FAC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6096000" y="781053"/>
            <a:ext cx="5991222" cy="5991222"/>
          </a:xfrm>
          <a:custGeom>
            <a:avLst/>
            <a:gdLst>
              <a:gd name="connsiteX0" fmla="*/ 2995611 w 5991222"/>
              <a:gd name="connsiteY0" fmla="*/ 0 h 5991222"/>
              <a:gd name="connsiteX1" fmla="*/ 5991222 w 5991222"/>
              <a:gd name="connsiteY1" fmla="*/ 2995611 h 5991222"/>
              <a:gd name="connsiteX2" fmla="*/ 2995611 w 5991222"/>
              <a:gd name="connsiteY2" fmla="*/ 5991222 h 5991222"/>
              <a:gd name="connsiteX3" fmla="*/ 0 w 5991222"/>
              <a:gd name="connsiteY3" fmla="*/ 2995611 h 599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91222" h="5991222">
                <a:moveTo>
                  <a:pt x="2995611" y="0"/>
                </a:moveTo>
                <a:lnTo>
                  <a:pt x="5991222" y="2995611"/>
                </a:lnTo>
                <a:lnTo>
                  <a:pt x="2995611" y="5991222"/>
                </a:lnTo>
                <a:lnTo>
                  <a:pt x="0" y="299561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878949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>
          <a:gsLst>
            <a:gs pos="0">
              <a:schemeClr val="accent2"/>
            </a:gs>
            <a:gs pos="73000">
              <a:schemeClr val="accent2">
                <a:lumMod val="75000"/>
              </a:schemeClr>
            </a:gs>
            <a:gs pos="100000">
              <a:schemeClr val="accent2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그림 개체 틀 26">
            <a:extLst>
              <a:ext uri="{FF2B5EF4-FFF2-40B4-BE49-F238E27FC236}">
                <a16:creationId xmlns:a16="http://schemas.microsoft.com/office/drawing/2014/main" id="{0458EB99-A808-4839-915D-3BFD0AD7028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0"/>
            <a:ext cx="9565167" cy="6858000"/>
          </a:xfrm>
          <a:custGeom>
            <a:avLst/>
            <a:gdLst>
              <a:gd name="connsiteX0" fmla="*/ 4211004 w 9565167"/>
              <a:gd name="connsiteY0" fmla="*/ 4662000 h 6858000"/>
              <a:gd name="connsiteX1" fmla="*/ 6766795 w 9565167"/>
              <a:gd name="connsiteY1" fmla="*/ 4662000 h 6858000"/>
              <a:gd name="connsiteX2" fmla="*/ 5488899 w 9565167"/>
              <a:gd name="connsiteY2" fmla="*/ 6858000 h 6858000"/>
              <a:gd name="connsiteX3" fmla="*/ 1277895 w 9565167"/>
              <a:gd name="connsiteY3" fmla="*/ 4662000 h 6858000"/>
              <a:gd name="connsiteX4" fmla="*/ 2555790 w 9565167"/>
              <a:gd name="connsiteY4" fmla="*/ 6858000 h 6858000"/>
              <a:gd name="connsiteX5" fmla="*/ 0 w 9565167"/>
              <a:gd name="connsiteY5" fmla="*/ 6858000 h 6858000"/>
              <a:gd name="connsiteX6" fmla="*/ 0 w 9565167"/>
              <a:gd name="connsiteY6" fmla="*/ 6857998 h 6858000"/>
              <a:gd name="connsiteX7" fmla="*/ 1398185 w 9565167"/>
              <a:gd name="connsiteY7" fmla="*/ 4661999 h 6858000"/>
              <a:gd name="connsiteX8" fmla="*/ 4079756 w 9565167"/>
              <a:gd name="connsiteY8" fmla="*/ 4661999 h 6858000"/>
              <a:gd name="connsiteX9" fmla="*/ 5358618 w 9565167"/>
              <a:gd name="connsiteY9" fmla="*/ 6858000 h 6858000"/>
              <a:gd name="connsiteX10" fmla="*/ 2677050 w 9565167"/>
              <a:gd name="connsiteY10" fmla="*/ 6858000 h 6858000"/>
              <a:gd name="connsiteX11" fmla="*/ 6884031 w 9565167"/>
              <a:gd name="connsiteY11" fmla="*/ 4661998 h 6858000"/>
              <a:gd name="connsiteX12" fmla="*/ 9565167 w 9565167"/>
              <a:gd name="connsiteY12" fmla="*/ 4661998 h 6858000"/>
              <a:gd name="connsiteX13" fmla="*/ 8286303 w 9565167"/>
              <a:gd name="connsiteY13" fmla="*/ 6858000 h 6858000"/>
              <a:gd name="connsiteX14" fmla="*/ 5605167 w 9565167"/>
              <a:gd name="connsiteY14" fmla="*/ 6858000 h 6858000"/>
              <a:gd name="connsiteX15" fmla="*/ 5488901 w 9565167"/>
              <a:gd name="connsiteY15" fmla="*/ 2331000 h 6858000"/>
              <a:gd name="connsiteX16" fmla="*/ 6766796 w 9565167"/>
              <a:gd name="connsiteY16" fmla="*/ 4527000 h 6858000"/>
              <a:gd name="connsiteX17" fmla="*/ 4211005 w 9565167"/>
              <a:gd name="connsiteY17" fmla="*/ 4527000 h 6858000"/>
              <a:gd name="connsiteX18" fmla="*/ 0 w 9565167"/>
              <a:gd name="connsiteY18" fmla="*/ 2331000 h 6858000"/>
              <a:gd name="connsiteX19" fmla="*/ 2555791 w 9565167"/>
              <a:gd name="connsiteY19" fmla="*/ 2331000 h 6858000"/>
              <a:gd name="connsiteX20" fmla="*/ 1277895 w 9565167"/>
              <a:gd name="connsiteY20" fmla="*/ 4527000 h 6858000"/>
              <a:gd name="connsiteX21" fmla="*/ 2683508 w 9565167"/>
              <a:gd name="connsiteY21" fmla="*/ 2330999 h 6858000"/>
              <a:gd name="connsiteX22" fmla="*/ 5365076 w 9565167"/>
              <a:gd name="connsiteY22" fmla="*/ 2330999 h 6858000"/>
              <a:gd name="connsiteX23" fmla="*/ 4086214 w 9565167"/>
              <a:gd name="connsiteY23" fmla="*/ 4527001 h 6858000"/>
              <a:gd name="connsiteX24" fmla="*/ 1404644 w 9565167"/>
              <a:gd name="connsiteY24" fmla="*/ 4527001 h 6858000"/>
              <a:gd name="connsiteX25" fmla="*/ 4087182 w 9565167"/>
              <a:gd name="connsiteY25" fmla="*/ 1 h 6858000"/>
              <a:gd name="connsiteX26" fmla="*/ 5365076 w 9565167"/>
              <a:gd name="connsiteY26" fmla="*/ 2196000 h 6858000"/>
              <a:gd name="connsiteX27" fmla="*/ 2809287 w 9565167"/>
              <a:gd name="connsiteY27" fmla="*/ 2196000 h 6858000"/>
              <a:gd name="connsiteX28" fmla="*/ 1277896 w 9565167"/>
              <a:gd name="connsiteY28" fmla="*/ 1 h 6858000"/>
              <a:gd name="connsiteX29" fmla="*/ 2555792 w 9565167"/>
              <a:gd name="connsiteY29" fmla="*/ 2196000 h 6858000"/>
              <a:gd name="connsiteX30" fmla="*/ 0 w 9565167"/>
              <a:gd name="connsiteY30" fmla="*/ 2196000 h 6858000"/>
              <a:gd name="connsiteX31" fmla="*/ 4213927 w 9565167"/>
              <a:gd name="connsiteY31" fmla="*/ 0 h 6858000"/>
              <a:gd name="connsiteX32" fmla="*/ 6769718 w 9565167"/>
              <a:gd name="connsiteY32" fmla="*/ 0 h 6858000"/>
              <a:gd name="connsiteX33" fmla="*/ 5491822 w 9565167"/>
              <a:gd name="connsiteY33" fmla="*/ 2196000 h 6858000"/>
              <a:gd name="connsiteX34" fmla="*/ 1404644 w 9565167"/>
              <a:gd name="connsiteY34" fmla="*/ 0 h 6858000"/>
              <a:gd name="connsiteX35" fmla="*/ 3960434 w 9565167"/>
              <a:gd name="connsiteY35" fmla="*/ 0 h 6858000"/>
              <a:gd name="connsiteX36" fmla="*/ 2682539 w 9565167"/>
              <a:gd name="connsiteY36" fmla="*/ 2195999 h 6858000"/>
              <a:gd name="connsiteX37" fmla="*/ 0 w 9565167"/>
              <a:gd name="connsiteY37" fmla="*/ 0 h 6858000"/>
              <a:gd name="connsiteX38" fmla="*/ 1151146 w 9565167"/>
              <a:gd name="connsiteY38" fmla="*/ 0 h 6858000"/>
              <a:gd name="connsiteX39" fmla="*/ 0 w 9565167"/>
              <a:gd name="connsiteY39" fmla="*/ 197818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565167" h="6858000">
                <a:moveTo>
                  <a:pt x="4211004" y="4662000"/>
                </a:moveTo>
                <a:lnTo>
                  <a:pt x="6766795" y="4662000"/>
                </a:lnTo>
                <a:lnTo>
                  <a:pt x="5488899" y="6858000"/>
                </a:lnTo>
                <a:close/>
                <a:moveTo>
                  <a:pt x="1277895" y="4662000"/>
                </a:moveTo>
                <a:lnTo>
                  <a:pt x="2555790" y="6858000"/>
                </a:lnTo>
                <a:lnTo>
                  <a:pt x="0" y="6858000"/>
                </a:lnTo>
                <a:lnTo>
                  <a:pt x="0" y="6857998"/>
                </a:lnTo>
                <a:close/>
                <a:moveTo>
                  <a:pt x="1398185" y="4661999"/>
                </a:moveTo>
                <a:lnTo>
                  <a:pt x="4079756" y="4661999"/>
                </a:lnTo>
                <a:lnTo>
                  <a:pt x="5358618" y="6858000"/>
                </a:lnTo>
                <a:lnTo>
                  <a:pt x="2677050" y="6858000"/>
                </a:lnTo>
                <a:close/>
                <a:moveTo>
                  <a:pt x="6884031" y="4661998"/>
                </a:moveTo>
                <a:lnTo>
                  <a:pt x="9565167" y="4661998"/>
                </a:lnTo>
                <a:lnTo>
                  <a:pt x="8286303" y="6858000"/>
                </a:lnTo>
                <a:lnTo>
                  <a:pt x="5605167" y="6858000"/>
                </a:lnTo>
                <a:close/>
                <a:moveTo>
                  <a:pt x="5488901" y="2331000"/>
                </a:moveTo>
                <a:lnTo>
                  <a:pt x="6766796" y="4527000"/>
                </a:lnTo>
                <a:lnTo>
                  <a:pt x="4211005" y="4527000"/>
                </a:lnTo>
                <a:close/>
                <a:moveTo>
                  <a:pt x="0" y="2331000"/>
                </a:moveTo>
                <a:lnTo>
                  <a:pt x="2555791" y="2331000"/>
                </a:lnTo>
                <a:lnTo>
                  <a:pt x="1277895" y="4527000"/>
                </a:lnTo>
                <a:close/>
                <a:moveTo>
                  <a:pt x="2683508" y="2330999"/>
                </a:moveTo>
                <a:lnTo>
                  <a:pt x="5365076" y="2330999"/>
                </a:lnTo>
                <a:lnTo>
                  <a:pt x="4086214" y="4527001"/>
                </a:lnTo>
                <a:lnTo>
                  <a:pt x="1404644" y="4527001"/>
                </a:lnTo>
                <a:close/>
                <a:moveTo>
                  <a:pt x="4087182" y="1"/>
                </a:moveTo>
                <a:lnTo>
                  <a:pt x="5365076" y="2196000"/>
                </a:lnTo>
                <a:lnTo>
                  <a:pt x="2809287" y="2196000"/>
                </a:lnTo>
                <a:close/>
                <a:moveTo>
                  <a:pt x="1277896" y="1"/>
                </a:moveTo>
                <a:lnTo>
                  <a:pt x="2555792" y="2196000"/>
                </a:lnTo>
                <a:lnTo>
                  <a:pt x="0" y="2196000"/>
                </a:lnTo>
                <a:close/>
                <a:moveTo>
                  <a:pt x="4213927" y="0"/>
                </a:moveTo>
                <a:lnTo>
                  <a:pt x="6769718" y="0"/>
                </a:lnTo>
                <a:lnTo>
                  <a:pt x="5491822" y="2196000"/>
                </a:lnTo>
                <a:close/>
                <a:moveTo>
                  <a:pt x="1404644" y="0"/>
                </a:moveTo>
                <a:lnTo>
                  <a:pt x="3960434" y="0"/>
                </a:lnTo>
                <a:lnTo>
                  <a:pt x="2682539" y="2195999"/>
                </a:lnTo>
                <a:close/>
                <a:moveTo>
                  <a:pt x="0" y="0"/>
                </a:moveTo>
                <a:lnTo>
                  <a:pt x="1151146" y="0"/>
                </a:lnTo>
                <a:lnTo>
                  <a:pt x="0" y="197818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896230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9A56A33B-1F69-4BF6-85FA-7D0554CE98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0"/>
            <a:ext cx="7896225" cy="6858000"/>
          </a:xfrm>
          <a:custGeom>
            <a:avLst/>
            <a:gdLst>
              <a:gd name="connsiteX0" fmla="*/ 6193612 w 7896225"/>
              <a:gd name="connsiteY0" fmla="*/ 0 h 6858000"/>
              <a:gd name="connsiteX1" fmla="*/ 7896225 w 7896225"/>
              <a:gd name="connsiteY1" fmla="*/ 0 h 6858000"/>
              <a:gd name="connsiteX2" fmla="*/ 4598214 w 7896225"/>
              <a:gd name="connsiteY2" fmla="*/ 6858000 h 6858000"/>
              <a:gd name="connsiteX3" fmla="*/ 2895600 w 7896225"/>
              <a:gd name="connsiteY3" fmla="*/ 6858000 h 6858000"/>
              <a:gd name="connsiteX4" fmla="*/ 4383861 w 7896225"/>
              <a:gd name="connsiteY4" fmla="*/ 0 h 6858000"/>
              <a:gd name="connsiteX5" fmla="*/ 6086474 w 7896225"/>
              <a:gd name="connsiteY5" fmla="*/ 0 h 6858000"/>
              <a:gd name="connsiteX6" fmla="*/ 2788462 w 7896225"/>
              <a:gd name="connsiteY6" fmla="*/ 6858000 h 6858000"/>
              <a:gd name="connsiteX7" fmla="*/ 1085849 w 7896225"/>
              <a:gd name="connsiteY7" fmla="*/ 6858000 h 6858000"/>
              <a:gd name="connsiteX8" fmla="*/ 2574110 w 7896225"/>
              <a:gd name="connsiteY8" fmla="*/ 0 h 6858000"/>
              <a:gd name="connsiteX9" fmla="*/ 4276723 w 7896225"/>
              <a:gd name="connsiteY9" fmla="*/ 0 h 6858000"/>
              <a:gd name="connsiteX10" fmla="*/ 978711 w 7896225"/>
              <a:gd name="connsiteY10" fmla="*/ 6858000 h 6858000"/>
              <a:gd name="connsiteX11" fmla="*/ 0 w 7896225"/>
              <a:gd name="connsiteY11" fmla="*/ 6858000 h 6858000"/>
              <a:gd name="connsiteX12" fmla="*/ 0 w 7896225"/>
              <a:gd name="connsiteY12" fmla="*/ 5352694 h 6858000"/>
              <a:gd name="connsiteX13" fmla="*/ 764359 w 7896225"/>
              <a:gd name="connsiteY13" fmla="*/ 0 h 6858000"/>
              <a:gd name="connsiteX14" fmla="*/ 2466972 w 7896225"/>
              <a:gd name="connsiteY14" fmla="*/ 0 h 6858000"/>
              <a:gd name="connsiteX15" fmla="*/ 0 w 7896225"/>
              <a:gd name="connsiteY15" fmla="*/ 5129907 h 6858000"/>
              <a:gd name="connsiteX16" fmla="*/ 0 w 7896225"/>
              <a:gd name="connsiteY16" fmla="*/ 158943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896225" h="6858000">
                <a:moveTo>
                  <a:pt x="6193612" y="0"/>
                </a:moveTo>
                <a:lnTo>
                  <a:pt x="7896225" y="0"/>
                </a:lnTo>
                <a:lnTo>
                  <a:pt x="4598214" y="6858000"/>
                </a:lnTo>
                <a:lnTo>
                  <a:pt x="2895600" y="6858000"/>
                </a:lnTo>
                <a:close/>
                <a:moveTo>
                  <a:pt x="4383861" y="0"/>
                </a:moveTo>
                <a:lnTo>
                  <a:pt x="6086474" y="0"/>
                </a:lnTo>
                <a:lnTo>
                  <a:pt x="2788462" y="6858000"/>
                </a:lnTo>
                <a:lnTo>
                  <a:pt x="1085849" y="6858000"/>
                </a:lnTo>
                <a:close/>
                <a:moveTo>
                  <a:pt x="2574110" y="0"/>
                </a:moveTo>
                <a:lnTo>
                  <a:pt x="4276723" y="0"/>
                </a:lnTo>
                <a:lnTo>
                  <a:pt x="978711" y="6858000"/>
                </a:lnTo>
                <a:lnTo>
                  <a:pt x="0" y="6858000"/>
                </a:lnTo>
                <a:lnTo>
                  <a:pt x="0" y="5352694"/>
                </a:lnTo>
                <a:close/>
                <a:moveTo>
                  <a:pt x="764359" y="0"/>
                </a:moveTo>
                <a:lnTo>
                  <a:pt x="2466972" y="0"/>
                </a:lnTo>
                <a:lnTo>
                  <a:pt x="0" y="5129907"/>
                </a:lnTo>
                <a:lnTo>
                  <a:pt x="0" y="158943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0128934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3">
            <a:extLst>
              <a:ext uri="{FF2B5EF4-FFF2-40B4-BE49-F238E27FC236}">
                <a16:creationId xmlns:a16="http://schemas.microsoft.com/office/drawing/2014/main" id="{6A1298F9-734A-4AFF-8EDE-0ACCEA88067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17212" y="427698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그림 개체 틀 3">
            <a:extLst>
              <a:ext uri="{FF2B5EF4-FFF2-40B4-BE49-F238E27FC236}">
                <a16:creationId xmlns:a16="http://schemas.microsoft.com/office/drawing/2014/main" id="{81A585EA-DB1D-4130-8EEE-65C04DF675B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953610" y="2837035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11" name="그림 개체 틀 3">
            <a:extLst>
              <a:ext uri="{FF2B5EF4-FFF2-40B4-BE49-F238E27FC236}">
                <a16:creationId xmlns:a16="http://schemas.microsoft.com/office/drawing/2014/main" id="{55D7BFDA-4CA4-460C-861C-89591682CBC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407524" y="2251417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그림 개체 틀 3">
            <a:extLst>
              <a:ext uri="{FF2B5EF4-FFF2-40B4-BE49-F238E27FC236}">
                <a16:creationId xmlns:a16="http://schemas.microsoft.com/office/drawing/2014/main" id="{EF20F256-5DF6-4E0A-8090-15CB5E99B00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6104" y="2676913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2701938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4712926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0">
              <a:schemeClr val="accent2"/>
            </a:gs>
            <a:gs pos="73000">
              <a:schemeClr val="accent2">
                <a:lumMod val="75000"/>
              </a:schemeClr>
            </a:gs>
            <a:gs pos="100000">
              <a:schemeClr val="accent2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2DA1BCE-7671-4B01-963A-C2CDEF870210}"/>
              </a:ext>
            </a:extLst>
          </p:cNvPr>
          <p:cNvSpPr/>
          <p:nvPr userDrawn="1"/>
        </p:nvSpPr>
        <p:spPr>
          <a:xfrm>
            <a:off x="-22998" y="0"/>
            <a:ext cx="1859154" cy="1872908"/>
          </a:xfrm>
          <a:custGeom>
            <a:avLst/>
            <a:gdLst>
              <a:gd name="connsiteX0" fmla="*/ 891042 w 1859154"/>
              <a:gd name="connsiteY0" fmla="*/ 952782 h 1872908"/>
              <a:gd name="connsiteX1" fmla="*/ 844255 w 1859154"/>
              <a:gd name="connsiteY1" fmla="*/ 995969 h 1872908"/>
              <a:gd name="connsiteX2" fmla="*/ 822661 w 1859154"/>
              <a:gd name="connsiteY2" fmla="*/ 1004367 h 1872908"/>
              <a:gd name="connsiteX3" fmla="*/ 759081 w 1859154"/>
              <a:gd name="connsiteY3" fmla="*/ 1005566 h 1872908"/>
              <a:gd name="connsiteX4" fmla="*/ 760280 w 1859154"/>
              <a:gd name="connsiteY4" fmla="*/ 1192711 h 1872908"/>
              <a:gd name="connsiteX5" fmla="*/ 971417 w 1859154"/>
              <a:gd name="connsiteY5" fmla="*/ 1341466 h 1872908"/>
              <a:gd name="connsiteX6" fmla="*/ 1020603 w 1859154"/>
              <a:gd name="connsiteY6" fmla="*/ 1088342 h 1872908"/>
              <a:gd name="connsiteX7" fmla="*/ 562339 w 1859154"/>
              <a:gd name="connsiteY7" fmla="*/ 950382 h 1872908"/>
              <a:gd name="connsiteX8" fmla="*/ 415983 w 1859154"/>
              <a:gd name="connsiteY8" fmla="*/ 1090740 h 1872908"/>
              <a:gd name="connsiteX9" fmla="*/ 468767 w 1859154"/>
              <a:gd name="connsiteY9" fmla="*/ 1352264 h 1872908"/>
              <a:gd name="connsiteX10" fmla="*/ 693100 w 1859154"/>
              <a:gd name="connsiteY10" fmla="*/ 1210705 h 1872908"/>
              <a:gd name="connsiteX11" fmla="*/ 693100 w 1859154"/>
              <a:gd name="connsiteY11" fmla="*/ 1005566 h 1872908"/>
              <a:gd name="connsiteX12" fmla="*/ 629519 w 1859154"/>
              <a:gd name="connsiteY12" fmla="*/ 1006765 h 1872908"/>
              <a:gd name="connsiteX13" fmla="*/ 605526 w 1859154"/>
              <a:gd name="connsiteY13" fmla="*/ 997168 h 1872908"/>
              <a:gd name="connsiteX14" fmla="*/ 1195752 w 1859154"/>
              <a:gd name="connsiteY14" fmla="*/ 775234 h 1872908"/>
              <a:gd name="connsiteX15" fmla="*/ 993011 w 1859154"/>
              <a:gd name="connsiteY15" fmla="*/ 776433 h 1872908"/>
              <a:gd name="connsiteX16" fmla="*/ 994211 w 1859154"/>
              <a:gd name="connsiteY16" fmla="*/ 840015 h 1872908"/>
              <a:gd name="connsiteX17" fmla="*/ 983414 w 1859154"/>
              <a:gd name="connsiteY17" fmla="*/ 864008 h 1872908"/>
              <a:gd name="connsiteX18" fmla="*/ 936628 w 1859154"/>
              <a:gd name="connsiteY18" fmla="*/ 907195 h 1872908"/>
              <a:gd name="connsiteX19" fmla="*/ 1078186 w 1859154"/>
              <a:gd name="connsiteY19" fmla="*/ 1054751 h 1872908"/>
              <a:gd name="connsiteX20" fmla="*/ 1337310 w 1859154"/>
              <a:gd name="connsiteY20" fmla="*/ 1000767 h 1872908"/>
              <a:gd name="connsiteX21" fmla="*/ 467567 w 1859154"/>
              <a:gd name="connsiteY21" fmla="*/ 771635 h 1872908"/>
              <a:gd name="connsiteX22" fmla="*/ 280422 w 1859154"/>
              <a:gd name="connsiteY22" fmla="*/ 772835 h 1872908"/>
              <a:gd name="connsiteX23" fmla="*/ 130467 w 1859154"/>
              <a:gd name="connsiteY23" fmla="*/ 982772 h 1872908"/>
              <a:gd name="connsiteX24" fmla="*/ 383592 w 1859154"/>
              <a:gd name="connsiteY24" fmla="*/ 1030758 h 1872908"/>
              <a:gd name="connsiteX25" fmla="*/ 384792 w 1859154"/>
              <a:gd name="connsiteY25" fmla="*/ 1031958 h 1872908"/>
              <a:gd name="connsiteX26" fmla="*/ 520351 w 1859154"/>
              <a:gd name="connsiteY26" fmla="*/ 903596 h 1872908"/>
              <a:gd name="connsiteX27" fmla="*/ 477164 w 1859154"/>
              <a:gd name="connsiteY27" fmla="*/ 856810 h 1872908"/>
              <a:gd name="connsiteX28" fmla="*/ 468767 w 1859154"/>
              <a:gd name="connsiteY28" fmla="*/ 835217 h 1872908"/>
              <a:gd name="connsiteX29" fmla="*/ 814265 w 1859154"/>
              <a:gd name="connsiteY29" fmla="*/ 541303 h 1872908"/>
              <a:gd name="connsiteX30" fmla="*/ 763880 w 1859154"/>
              <a:gd name="connsiteY30" fmla="*/ 542503 h 1872908"/>
              <a:gd name="connsiteX31" fmla="*/ 700298 w 1859154"/>
              <a:gd name="connsiteY31" fmla="*/ 543702 h 1872908"/>
              <a:gd name="connsiteX32" fmla="*/ 649913 w 1859154"/>
              <a:gd name="connsiteY32" fmla="*/ 544903 h 1872908"/>
              <a:gd name="connsiteX33" fmla="*/ 612724 w 1859154"/>
              <a:gd name="connsiteY33" fmla="*/ 579692 h 1872908"/>
              <a:gd name="connsiteX34" fmla="*/ 565938 w 1859154"/>
              <a:gd name="connsiteY34" fmla="*/ 622879 h 1872908"/>
              <a:gd name="connsiteX35" fmla="*/ 528749 w 1859154"/>
              <a:gd name="connsiteY35" fmla="*/ 657669 h 1872908"/>
              <a:gd name="connsiteX36" fmla="*/ 529948 w 1859154"/>
              <a:gd name="connsiteY36" fmla="*/ 708054 h 1872908"/>
              <a:gd name="connsiteX37" fmla="*/ 531148 w 1859154"/>
              <a:gd name="connsiteY37" fmla="*/ 771635 h 1872908"/>
              <a:gd name="connsiteX38" fmla="*/ 532347 w 1859154"/>
              <a:gd name="connsiteY38" fmla="*/ 822020 h 1872908"/>
              <a:gd name="connsiteX39" fmla="*/ 567138 w 1859154"/>
              <a:gd name="connsiteY39" fmla="*/ 859209 h 1872908"/>
              <a:gd name="connsiteX40" fmla="*/ 610325 w 1859154"/>
              <a:gd name="connsiteY40" fmla="*/ 905995 h 1872908"/>
              <a:gd name="connsiteX41" fmla="*/ 645114 w 1859154"/>
              <a:gd name="connsiteY41" fmla="*/ 943185 h 1872908"/>
              <a:gd name="connsiteX42" fmla="*/ 695499 w 1859154"/>
              <a:gd name="connsiteY42" fmla="*/ 941984 h 1872908"/>
              <a:gd name="connsiteX43" fmla="*/ 759081 w 1859154"/>
              <a:gd name="connsiteY43" fmla="*/ 940785 h 1872908"/>
              <a:gd name="connsiteX44" fmla="*/ 809466 w 1859154"/>
              <a:gd name="connsiteY44" fmla="*/ 939585 h 1872908"/>
              <a:gd name="connsiteX45" fmla="*/ 846654 w 1859154"/>
              <a:gd name="connsiteY45" fmla="*/ 904796 h 1872908"/>
              <a:gd name="connsiteX46" fmla="*/ 893441 w 1859154"/>
              <a:gd name="connsiteY46" fmla="*/ 861609 h 1872908"/>
              <a:gd name="connsiteX47" fmla="*/ 930629 w 1859154"/>
              <a:gd name="connsiteY47" fmla="*/ 826818 h 1872908"/>
              <a:gd name="connsiteX48" fmla="*/ 929430 w 1859154"/>
              <a:gd name="connsiteY48" fmla="*/ 776433 h 1872908"/>
              <a:gd name="connsiteX49" fmla="*/ 928230 w 1859154"/>
              <a:gd name="connsiteY49" fmla="*/ 712853 h 1872908"/>
              <a:gd name="connsiteX50" fmla="*/ 925831 w 1859154"/>
              <a:gd name="connsiteY50" fmla="*/ 662468 h 1872908"/>
              <a:gd name="connsiteX51" fmla="*/ 892241 w 1859154"/>
              <a:gd name="connsiteY51" fmla="*/ 625278 h 1872908"/>
              <a:gd name="connsiteX52" fmla="*/ 849054 w 1859154"/>
              <a:gd name="connsiteY52" fmla="*/ 578493 h 1872908"/>
              <a:gd name="connsiteX53" fmla="*/ 1074587 w 1859154"/>
              <a:gd name="connsiteY53" fmla="*/ 451330 h 1872908"/>
              <a:gd name="connsiteX54" fmla="*/ 939028 w 1859154"/>
              <a:gd name="connsiteY54" fmla="*/ 580892 h 1872908"/>
              <a:gd name="connsiteX55" fmla="*/ 982215 w 1859154"/>
              <a:gd name="connsiteY55" fmla="*/ 627677 h 1872908"/>
              <a:gd name="connsiteX56" fmla="*/ 990612 w 1859154"/>
              <a:gd name="connsiteY56" fmla="*/ 649271 h 1872908"/>
              <a:gd name="connsiteX57" fmla="*/ 991812 w 1859154"/>
              <a:gd name="connsiteY57" fmla="*/ 714052 h 1872908"/>
              <a:gd name="connsiteX58" fmla="*/ 1177756 w 1859154"/>
              <a:gd name="connsiteY58" fmla="*/ 712853 h 1872908"/>
              <a:gd name="connsiteX59" fmla="*/ 1178957 w 1859154"/>
              <a:gd name="connsiteY59" fmla="*/ 710454 h 1872908"/>
              <a:gd name="connsiteX60" fmla="*/ 1327712 w 1859154"/>
              <a:gd name="connsiteY60" fmla="*/ 500515 h 1872908"/>
              <a:gd name="connsiteX61" fmla="*/ 382393 w 1859154"/>
              <a:gd name="connsiteY61" fmla="*/ 429737 h 1872908"/>
              <a:gd name="connsiteX62" fmla="*/ 120870 w 1859154"/>
              <a:gd name="connsiteY62" fmla="*/ 483720 h 1872908"/>
              <a:gd name="connsiteX63" fmla="*/ 263627 w 1859154"/>
              <a:gd name="connsiteY63" fmla="*/ 709253 h 1872908"/>
              <a:gd name="connsiteX64" fmla="*/ 466368 w 1859154"/>
              <a:gd name="connsiteY64" fmla="*/ 708054 h 1872908"/>
              <a:gd name="connsiteX65" fmla="*/ 465167 w 1859154"/>
              <a:gd name="connsiteY65" fmla="*/ 643273 h 1872908"/>
              <a:gd name="connsiteX66" fmla="*/ 475965 w 1859154"/>
              <a:gd name="connsiteY66" fmla="*/ 619280 h 1872908"/>
              <a:gd name="connsiteX67" fmla="*/ 522750 w 1859154"/>
              <a:gd name="connsiteY67" fmla="*/ 576093 h 1872908"/>
              <a:gd name="connsiteX68" fmla="*/ 489160 w 1859154"/>
              <a:gd name="connsiteY68" fmla="*/ 145420 h 1872908"/>
              <a:gd name="connsiteX69" fmla="*/ 439975 w 1859154"/>
              <a:gd name="connsiteY69" fmla="*/ 398546 h 1872908"/>
              <a:gd name="connsiteX70" fmla="*/ 568337 w 1859154"/>
              <a:gd name="connsiteY70" fmla="*/ 535305 h 1872908"/>
              <a:gd name="connsiteX71" fmla="*/ 613923 w 1859154"/>
              <a:gd name="connsiteY71" fmla="*/ 492118 h 1872908"/>
              <a:gd name="connsiteX72" fmla="*/ 623520 w 1859154"/>
              <a:gd name="connsiteY72" fmla="*/ 484920 h 1872908"/>
              <a:gd name="connsiteX73" fmla="*/ 635517 w 1859154"/>
              <a:gd name="connsiteY73" fmla="*/ 482521 h 1872908"/>
              <a:gd name="connsiteX74" fmla="*/ 699099 w 1859154"/>
              <a:gd name="connsiteY74" fmla="*/ 481321 h 1872908"/>
              <a:gd name="connsiteX75" fmla="*/ 699099 w 1859154"/>
              <a:gd name="connsiteY75" fmla="*/ 292977 h 1872908"/>
              <a:gd name="connsiteX76" fmla="*/ 988212 w 1859154"/>
              <a:gd name="connsiteY76" fmla="*/ 134624 h 1872908"/>
              <a:gd name="connsiteX77" fmla="*/ 762679 w 1859154"/>
              <a:gd name="connsiteY77" fmla="*/ 276182 h 1872908"/>
              <a:gd name="connsiteX78" fmla="*/ 763880 w 1859154"/>
              <a:gd name="connsiteY78" fmla="*/ 478921 h 1872908"/>
              <a:gd name="connsiteX79" fmla="*/ 828660 w 1859154"/>
              <a:gd name="connsiteY79" fmla="*/ 477722 h 1872908"/>
              <a:gd name="connsiteX80" fmla="*/ 852653 w 1859154"/>
              <a:gd name="connsiteY80" fmla="*/ 487320 h 1872908"/>
              <a:gd name="connsiteX81" fmla="*/ 897039 w 1859154"/>
              <a:gd name="connsiteY81" fmla="*/ 535305 h 1872908"/>
              <a:gd name="connsiteX82" fmla="*/ 1043396 w 1859154"/>
              <a:gd name="connsiteY82" fmla="*/ 394946 h 1872908"/>
              <a:gd name="connsiteX83" fmla="*/ 0 w 1859154"/>
              <a:gd name="connsiteY83" fmla="*/ 0 h 1872908"/>
              <a:gd name="connsiteX84" fmla="*/ 96606 w 1859154"/>
              <a:gd name="connsiteY84" fmla="*/ 0 h 1872908"/>
              <a:gd name="connsiteX85" fmla="*/ 89679 w 1859154"/>
              <a:gd name="connsiteY85" fmla="*/ 32654 h 1872908"/>
              <a:gd name="connsiteX86" fmla="*/ 144863 w 1859154"/>
              <a:gd name="connsiteY86" fmla="*/ 87837 h 1872908"/>
              <a:gd name="connsiteX87" fmla="*/ 163248 w 1859154"/>
              <a:gd name="connsiteY87" fmla="*/ 0 h 1872908"/>
              <a:gd name="connsiteX88" fmla="*/ 228631 w 1859154"/>
              <a:gd name="connsiteY88" fmla="*/ 0 h 1872908"/>
              <a:gd name="connsiteX89" fmla="*/ 196447 w 1859154"/>
              <a:gd name="connsiteY89" fmla="*/ 145420 h 1872908"/>
              <a:gd name="connsiteX90" fmla="*/ 262428 w 1859154"/>
              <a:gd name="connsiteY90" fmla="*/ 213801 h 1872908"/>
              <a:gd name="connsiteX91" fmla="*/ 302016 w 1859154"/>
              <a:gd name="connsiteY91" fmla="*/ 31455 h 1872908"/>
              <a:gd name="connsiteX92" fmla="*/ 321210 w 1859154"/>
              <a:gd name="connsiteY92" fmla="*/ 8661 h 1872908"/>
              <a:gd name="connsiteX93" fmla="*/ 340404 w 1859154"/>
              <a:gd name="connsiteY93" fmla="*/ 7462 h 1872908"/>
              <a:gd name="connsiteX94" fmla="*/ 364397 w 1859154"/>
              <a:gd name="connsiteY94" fmla="*/ 45850 h 1872908"/>
              <a:gd name="connsiteX95" fmla="*/ 316411 w 1859154"/>
              <a:gd name="connsiteY95" fmla="*/ 271384 h 1872908"/>
              <a:gd name="connsiteX96" fmla="*/ 384792 w 1859154"/>
              <a:gd name="connsiteY96" fmla="*/ 342162 h 1872908"/>
              <a:gd name="connsiteX97" fmla="*/ 435177 w 1859154"/>
              <a:gd name="connsiteY97" fmla="*/ 84239 h 1872908"/>
              <a:gd name="connsiteX98" fmla="*/ 454371 w 1859154"/>
              <a:gd name="connsiteY98" fmla="*/ 61445 h 1872908"/>
              <a:gd name="connsiteX99" fmla="*/ 484362 w 1859154"/>
              <a:gd name="connsiteY99" fmla="*/ 63844 h 1872908"/>
              <a:gd name="connsiteX100" fmla="*/ 700298 w 1859154"/>
              <a:gd name="connsiteY100" fmla="*/ 215000 h 1872908"/>
              <a:gd name="connsiteX101" fmla="*/ 700298 w 1859154"/>
              <a:gd name="connsiteY101" fmla="*/ 115430 h 1872908"/>
              <a:gd name="connsiteX102" fmla="*/ 527694 w 1859154"/>
              <a:gd name="connsiteY102" fmla="*/ 0 h 1872908"/>
              <a:gd name="connsiteX103" fmla="*/ 641786 w 1859154"/>
              <a:gd name="connsiteY103" fmla="*/ 0 h 1872908"/>
              <a:gd name="connsiteX104" fmla="*/ 699099 w 1859154"/>
              <a:gd name="connsiteY104" fmla="*/ 38653 h 1872908"/>
              <a:gd name="connsiteX105" fmla="*/ 699099 w 1859154"/>
              <a:gd name="connsiteY105" fmla="*/ 0 h 1872908"/>
              <a:gd name="connsiteX106" fmla="*/ 763880 w 1859154"/>
              <a:gd name="connsiteY106" fmla="*/ 0 h 1872908"/>
              <a:gd name="connsiteX107" fmla="*/ 763880 w 1859154"/>
              <a:gd name="connsiteY107" fmla="*/ 29055 h 1872908"/>
              <a:gd name="connsiteX108" fmla="*/ 810903 w 1859154"/>
              <a:gd name="connsiteY108" fmla="*/ 0 h 1872908"/>
              <a:gd name="connsiteX109" fmla="*/ 933692 w 1859154"/>
              <a:gd name="connsiteY109" fmla="*/ 0 h 1872908"/>
              <a:gd name="connsiteX110" fmla="*/ 762679 w 1859154"/>
              <a:gd name="connsiteY110" fmla="*/ 104632 h 1872908"/>
              <a:gd name="connsiteX111" fmla="*/ 763880 w 1859154"/>
              <a:gd name="connsiteY111" fmla="*/ 199405 h 1872908"/>
              <a:gd name="connsiteX112" fmla="*/ 993011 w 1859154"/>
              <a:gd name="connsiteY112" fmla="*/ 54247 h 1872908"/>
              <a:gd name="connsiteX113" fmla="*/ 1023003 w 1859154"/>
              <a:gd name="connsiteY113" fmla="*/ 51848 h 1872908"/>
              <a:gd name="connsiteX114" fmla="*/ 1042197 w 1859154"/>
              <a:gd name="connsiteY114" fmla="*/ 74642 h 1872908"/>
              <a:gd name="connsiteX115" fmla="*/ 1097381 w 1859154"/>
              <a:gd name="connsiteY115" fmla="*/ 338564 h 1872908"/>
              <a:gd name="connsiteX116" fmla="*/ 1165760 w 1859154"/>
              <a:gd name="connsiteY116" fmla="*/ 272583 h 1872908"/>
              <a:gd name="connsiteX117" fmla="*/ 1120173 w 1859154"/>
              <a:gd name="connsiteY117" fmla="*/ 63844 h 1872908"/>
              <a:gd name="connsiteX118" fmla="*/ 1139368 w 1859154"/>
              <a:gd name="connsiteY118" fmla="*/ 27855 h 1872908"/>
              <a:gd name="connsiteX119" fmla="*/ 1144166 w 1859154"/>
              <a:gd name="connsiteY119" fmla="*/ 26656 h 1872908"/>
              <a:gd name="connsiteX120" fmla="*/ 1182555 w 1859154"/>
              <a:gd name="connsiteY120" fmla="*/ 50649 h 1872908"/>
              <a:gd name="connsiteX121" fmla="*/ 1219744 w 1859154"/>
              <a:gd name="connsiteY121" fmla="*/ 220999 h 1872908"/>
              <a:gd name="connsiteX122" fmla="*/ 1276127 w 1859154"/>
              <a:gd name="connsiteY122" fmla="*/ 167014 h 1872908"/>
              <a:gd name="connsiteX123" fmla="*/ 1240138 w 1859154"/>
              <a:gd name="connsiteY123" fmla="*/ 5063 h 1872908"/>
              <a:gd name="connsiteX124" fmla="*/ 1240806 w 1859154"/>
              <a:gd name="connsiteY124" fmla="*/ 0 h 1872908"/>
              <a:gd name="connsiteX125" fmla="*/ 1304318 w 1859154"/>
              <a:gd name="connsiteY125" fmla="*/ 0 h 1872908"/>
              <a:gd name="connsiteX126" fmla="*/ 1330112 w 1859154"/>
              <a:gd name="connsiteY126" fmla="*/ 116629 h 1872908"/>
              <a:gd name="connsiteX127" fmla="*/ 1387695 w 1859154"/>
              <a:gd name="connsiteY127" fmla="*/ 61445 h 1872908"/>
              <a:gd name="connsiteX128" fmla="*/ 1374637 w 1859154"/>
              <a:gd name="connsiteY128" fmla="*/ 0 h 1872908"/>
              <a:gd name="connsiteX129" fmla="*/ 1439624 w 1859154"/>
              <a:gd name="connsiteY129" fmla="*/ 0 h 1872908"/>
              <a:gd name="connsiteX130" fmla="*/ 1441678 w 1859154"/>
              <a:gd name="connsiteY130" fmla="*/ 9861 h 1872908"/>
              <a:gd name="connsiteX131" fmla="*/ 1452227 w 1859154"/>
              <a:gd name="connsiteY131" fmla="*/ 0 h 1872908"/>
              <a:gd name="connsiteX132" fmla="*/ 1542847 w 1859154"/>
              <a:gd name="connsiteY132" fmla="*/ 0 h 1872908"/>
              <a:gd name="connsiteX133" fmla="*/ 1541249 w 1859154"/>
              <a:gd name="connsiteY133" fmla="*/ 3862 h 1872908"/>
              <a:gd name="connsiteX134" fmla="*/ 1495663 w 1859154"/>
              <a:gd name="connsiteY134" fmla="*/ 47049 h 1872908"/>
              <a:gd name="connsiteX135" fmla="*/ 1532851 w 1859154"/>
              <a:gd name="connsiteY135" fmla="*/ 55448 h 1872908"/>
              <a:gd name="connsiteX136" fmla="*/ 1556844 w 1859154"/>
              <a:gd name="connsiteY136" fmla="*/ 93836 h 1872908"/>
              <a:gd name="connsiteX137" fmla="*/ 1518455 w 1859154"/>
              <a:gd name="connsiteY137" fmla="*/ 117829 h 1872908"/>
              <a:gd name="connsiteX138" fmla="*/ 1440479 w 1859154"/>
              <a:gd name="connsiteY138" fmla="*/ 101034 h 1872908"/>
              <a:gd name="connsiteX139" fmla="*/ 1382896 w 1859154"/>
              <a:gd name="connsiteY139" fmla="*/ 156218 h 1872908"/>
              <a:gd name="connsiteX140" fmla="*/ 1487265 w 1859154"/>
              <a:gd name="connsiteY140" fmla="*/ 179010 h 1872908"/>
              <a:gd name="connsiteX141" fmla="*/ 1511257 w 1859154"/>
              <a:gd name="connsiteY141" fmla="*/ 217399 h 1872908"/>
              <a:gd name="connsiteX142" fmla="*/ 1472869 w 1859154"/>
              <a:gd name="connsiteY142" fmla="*/ 241392 h 1872908"/>
              <a:gd name="connsiteX143" fmla="*/ 1325313 w 1859154"/>
              <a:gd name="connsiteY143" fmla="*/ 210201 h 1872908"/>
              <a:gd name="connsiteX144" fmla="*/ 1258133 w 1859154"/>
              <a:gd name="connsiteY144" fmla="*/ 276182 h 1872908"/>
              <a:gd name="connsiteX145" fmla="*/ 1442878 w 1859154"/>
              <a:gd name="connsiteY145" fmla="*/ 313371 h 1872908"/>
              <a:gd name="connsiteX146" fmla="*/ 1466871 w 1859154"/>
              <a:gd name="connsiteY146" fmla="*/ 351759 h 1872908"/>
              <a:gd name="connsiteX147" fmla="*/ 1428483 w 1859154"/>
              <a:gd name="connsiteY147" fmla="*/ 375752 h 1872908"/>
              <a:gd name="connsiteX148" fmla="*/ 1204148 w 1859154"/>
              <a:gd name="connsiteY148" fmla="*/ 327766 h 1872908"/>
              <a:gd name="connsiteX149" fmla="*/ 1132170 w 1859154"/>
              <a:gd name="connsiteY149" fmla="*/ 397346 h 1872908"/>
              <a:gd name="connsiteX150" fmla="*/ 1391293 w 1859154"/>
              <a:gd name="connsiteY150" fmla="*/ 446532 h 1872908"/>
              <a:gd name="connsiteX151" fmla="*/ 1414087 w 1859154"/>
              <a:gd name="connsiteY151" fmla="*/ 465726 h 1872908"/>
              <a:gd name="connsiteX152" fmla="*/ 1411688 w 1859154"/>
              <a:gd name="connsiteY152" fmla="*/ 495716 h 1872908"/>
              <a:gd name="connsiteX153" fmla="*/ 1259332 w 1859154"/>
              <a:gd name="connsiteY153" fmla="*/ 710454 h 1872908"/>
              <a:gd name="connsiteX154" fmla="*/ 1358903 w 1859154"/>
              <a:gd name="connsiteY154" fmla="*/ 711653 h 1872908"/>
              <a:gd name="connsiteX155" fmla="*/ 1487265 w 1859154"/>
              <a:gd name="connsiteY155" fmla="*/ 519709 h 1872908"/>
              <a:gd name="connsiteX156" fmla="*/ 1501660 w 1859154"/>
              <a:gd name="connsiteY156" fmla="*/ 507713 h 1872908"/>
              <a:gd name="connsiteX157" fmla="*/ 1531652 w 1859154"/>
              <a:gd name="connsiteY157" fmla="*/ 511312 h 1872908"/>
              <a:gd name="connsiteX158" fmla="*/ 1540049 w 1859154"/>
              <a:gd name="connsiteY158" fmla="*/ 555699 h 1872908"/>
              <a:gd name="connsiteX159" fmla="*/ 1435680 w 1859154"/>
              <a:gd name="connsiteY159" fmla="*/ 710454 h 1872908"/>
              <a:gd name="connsiteX160" fmla="*/ 1530452 w 1859154"/>
              <a:gd name="connsiteY160" fmla="*/ 710454 h 1872908"/>
              <a:gd name="connsiteX161" fmla="*/ 1614427 w 1859154"/>
              <a:gd name="connsiteY161" fmla="*/ 585690 h 1872908"/>
              <a:gd name="connsiteX162" fmla="*/ 1628823 w 1859154"/>
              <a:gd name="connsiteY162" fmla="*/ 573694 h 1872908"/>
              <a:gd name="connsiteX163" fmla="*/ 1658814 w 1859154"/>
              <a:gd name="connsiteY163" fmla="*/ 577292 h 1872908"/>
              <a:gd name="connsiteX164" fmla="*/ 1667211 w 1859154"/>
              <a:gd name="connsiteY164" fmla="*/ 621680 h 1872908"/>
              <a:gd name="connsiteX165" fmla="*/ 1607229 w 1859154"/>
              <a:gd name="connsiteY165" fmla="*/ 710454 h 1872908"/>
              <a:gd name="connsiteX166" fmla="*/ 1686405 w 1859154"/>
              <a:gd name="connsiteY166" fmla="*/ 710454 h 1872908"/>
              <a:gd name="connsiteX167" fmla="*/ 1730793 w 1859154"/>
              <a:gd name="connsiteY167" fmla="*/ 644472 h 1872908"/>
              <a:gd name="connsiteX168" fmla="*/ 1745189 w 1859154"/>
              <a:gd name="connsiteY168" fmla="*/ 632476 h 1872908"/>
              <a:gd name="connsiteX169" fmla="*/ 1775179 w 1859154"/>
              <a:gd name="connsiteY169" fmla="*/ 636076 h 1872908"/>
              <a:gd name="connsiteX170" fmla="*/ 1783577 w 1859154"/>
              <a:gd name="connsiteY170" fmla="*/ 680462 h 1872908"/>
              <a:gd name="connsiteX171" fmla="*/ 1763183 w 1859154"/>
              <a:gd name="connsiteY171" fmla="*/ 711653 h 1872908"/>
              <a:gd name="connsiteX172" fmla="*/ 1826765 w 1859154"/>
              <a:gd name="connsiteY172" fmla="*/ 710454 h 1872908"/>
              <a:gd name="connsiteX173" fmla="*/ 1859154 w 1859154"/>
              <a:gd name="connsiteY173" fmla="*/ 742843 h 1872908"/>
              <a:gd name="connsiteX174" fmla="*/ 1827964 w 1859154"/>
              <a:gd name="connsiteY174" fmla="*/ 775234 h 1872908"/>
              <a:gd name="connsiteX175" fmla="*/ 1752387 w 1859154"/>
              <a:gd name="connsiteY175" fmla="*/ 775234 h 1872908"/>
              <a:gd name="connsiteX176" fmla="*/ 1782377 w 1859154"/>
              <a:gd name="connsiteY176" fmla="*/ 824419 h 1872908"/>
              <a:gd name="connsiteX177" fmla="*/ 1771581 w 1859154"/>
              <a:gd name="connsiteY177" fmla="*/ 868807 h 1872908"/>
              <a:gd name="connsiteX178" fmla="*/ 1727193 w 1859154"/>
              <a:gd name="connsiteY178" fmla="*/ 858009 h 1872908"/>
              <a:gd name="connsiteX179" fmla="*/ 1675609 w 1859154"/>
              <a:gd name="connsiteY179" fmla="*/ 775234 h 1872908"/>
              <a:gd name="connsiteX180" fmla="*/ 1596433 w 1859154"/>
              <a:gd name="connsiteY180" fmla="*/ 775234 h 1872908"/>
              <a:gd name="connsiteX181" fmla="*/ 1662413 w 1859154"/>
              <a:gd name="connsiteY181" fmla="*/ 883202 h 1872908"/>
              <a:gd name="connsiteX182" fmla="*/ 1651616 w 1859154"/>
              <a:gd name="connsiteY182" fmla="*/ 927589 h 1872908"/>
              <a:gd name="connsiteX183" fmla="*/ 1607229 w 1859154"/>
              <a:gd name="connsiteY183" fmla="*/ 916792 h 1872908"/>
              <a:gd name="connsiteX184" fmla="*/ 1520855 w 1859154"/>
              <a:gd name="connsiteY184" fmla="*/ 776433 h 1872908"/>
              <a:gd name="connsiteX185" fmla="*/ 1519656 w 1859154"/>
              <a:gd name="connsiteY185" fmla="*/ 776433 h 1872908"/>
              <a:gd name="connsiteX186" fmla="*/ 1441678 w 1859154"/>
              <a:gd name="connsiteY186" fmla="*/ 776433 h 1872908"/>
              <a:gd name="connsiteX187" fmla="*/ 1532851 w 1859154"/>
              <a:gd name="connsiteY187" fmla="*/ 923990 h 1872908"/>
              <a:gd name="connsiteX188" fmla="*/ 1522055 w 1859154"/>
              <a:gd name="connsiteY188" fmla="*/ 968378 h 1872908"/>
              <a:gd name="connsiteX189" fmla="*/ 1477667 w 1859154"/>
              <a:gd name="connsiteY189" fmla="*/ 957580 h 1872908"/>
              <a:gd name="connsiteX190" fmla="*/ 1366101 w 1859154"/>
              <a:gd name="connsiteY190" fmla="*/ 776433 h 1872908"/>
              <a:gd name="connsiteX191" fmla="*/ 1271329 w 1859154"/>
              <a:gd name="connsiteY191" fmla="*/ 776433 h 1872908"/>
              <a:gd name="connsiteX192" fmla="*/ 1416486 w 1859154"/>
              <a:gd name="connsiteY192" fmla="*/ 1006765 h 1872908"/>
              <a:gd name="connsiteX193" fmla="*/ 1418885 w 1859154"/>
              <a:gd name="connsiteY193" fmla="*/ 1035557 h 1872908"/>
              <a:gd name="connsiteX194" fmla="*/ 1396092 w 1859154"/>
              <a:gd name="connsiteY194" fmla="*/ 1054751 h 1872908"/>
              <a:gd name="connsiteX195" fmla="*/ 1128571 w 1859154"/>
              <a:gd name="connsiteY195" fmla="*/ 1109934 h 1872908"/>
              <a:gd name="connsiteX196" fmla="*/ 1194551 w 1859154"/>
              <a:gd name="connsiteY196" fmla="*/ 1178315 h 1872908"/>
              <a:gd name="connsiteX197" fmla="*/ 1403289 w 1859154"/>
              <a:gd name="connsiteY197" fmla="*/ 1132728 h 1872908"/>
              <a:gd name="connsiteX198" fmla="*/ 1441678 w 1859154"/>
              <a:gd name="connsiteY198" fmla="*/ 1156721 h 1872908"/>
              <a:gd name="connsiteX199" fmla="*/ 1417685 w 1859154"/>
              <a:gd name="connsiteY199" fmla="*/ 1195110 h 1872908"/>
              <a:gd name="connsiteX200" fmla="*/ 1247336 w 1859154"/>
              <a:gd name="connsiteY200" fmla="*/ 1232299 h 1872908"/>
              <a:gd name="connsiteX201" fmla="*/ 1301320 w 1859154"/>
              <a:gd name="connsiteY201" fmla="*/ 1288682 h 1872908"/>
              <a:gd name="connsiteX202" fmla="*/ 1463272 w 1859154"/>
              <a:gd name="connsiteY202" fmla="*/ 1253893 h 1872908"/>
              <a:gd name="connsiteX203" fmla="*/ 1501660 w 1859154"/>
              <a:gd name="connsiteY203" fmla="*/ 1277886 h 1872908"/>
              <a:gd name="connsiteX204" fmla="*/ 1477667 w 1859154"/>
              <a:gd name="connsiteY204" fmla="*/ 1316275 h 1872908"/>
              <a:gd name="connsiteX205" fmla="*/ 1354105 w 1859154"/>
              <a:gd name="connsiteY205" fmla="*/ 1342665 h 1872908"/>
              <a:gd name="connsiteX206" fmla="*/ 1408088 w 1859154"/>
              <a:gd name="connsiteY206" fmla="*/ 1405047 h 1872908"/>
              <a:gd name="connsiteX207" fmla="*/ 1504060 w 1859154"/>
              <a:gd name="connsiteY207" fmla="*/ 1384654 h 1872908"/>
              <a:gd name="connsiteX208" fmla="*/ 1542448 w 1859154"/>
              <a:gd name="connsiteY208" fmla="*/ 1408647 h 1872908"/>
              <a:gd name="connsiteX209" fmla="*/ 1518455 w 1859154"/>
              <a:gd name="connsiteY209" fmla="*/ 1447035 h 1872908"/>
              <a:gd name="connsiteX210" fmla="*/ 1460872 w 1859154"/>
              <a:gd name="connsiteY210" fmla="*/ 1459032 h 1872908"/>
              <a:gd name="connsiteX211" fmla="*/ 1462073 w 1859154"/>
              <a:gd name="connsiteY211" fmla="*/ 1460232 h 1872908"/>
              <a:gd name="connsiteX212" fmla="*/ 1513657 w 1859154"/>
              <a:gd name="connsiteY212" fmla="*/ 1513015 h 1872908"/>
              <a:gd name="connsiteX213" fmla="*/ 1512458 w 1859154"/>
              <a:gd name="connsiteY213" fmla="*/ 1558601 h 1872908"/>
              <a:gd name="connsiteX214" fmla="*/ 1468070 w 1859154"/>
              <a:gd name="connsiteY214" fmla="*/ 1557402 h 1872908"/>
              <a:gd name="connsiteX215" fmla="*/ 1423684 w 1859154"/>
              <a:gd name="connsiteY215" fmla="*/ 1511816 h 1872908"/>
              <a:gd name="connsiteX216" fmla="*/ 1416486 w 1859154"/>
              <a:gd name="connsiteY216" fmla="*/ 1547805 h 1872908"/>
              <a:gd name="connsiteX217" fmla="*/ 1378097 w 1859154"/>
              <a:gd name="connsiteY217" fmla="*/ 1571798 h 1872908"/>
              <a:gd name="connsiteX218" fmla="*/ 1354105 w 1859154"/>
              <a:gd name="connsiteY218" fmla="*/ 1533410 h 1872908"/>
              <a:gd name="connsiteX219" fmla="*/ 1370900 w 1859154"/>
              <a:gd name="connsiteY219" fmla="*/ 1454233 h 1872908"/>
              <a:gd name="connsiteX220" fmla="*/ 1316915 w 1859154"/>
              <a:gd name="connsiteY220" fmla="*/ 1397850 h 1872908"/>
              <a:gd name="connsiteX221" fmla="*/ 1316915 w 1859154"/>
              <a:gd name="connsiteY221" fmla="*/ 1396650 h 1872908"/>
              <a:gd name="connsiteX222" fmla="*/ 1294122 w 1859154"/>
              <a:gd name="connsiteY222" fmla="*/ 1502219 h 1872908"/>
              <a:gd name="connsiteX223" fmla="*/ 1255734 w 1859154"/>
              <a:gd name="connsiteY223" fmla="*/ 1526212 h 1872908"/>
              <a:gd name="connsiteX224" fmla="*/ 1231741 w 1859154"/>
              <a:gd name="connsiteY224" fmla="*/ 1487823 h 1872908"/>
              <a:gd name="connsiteX225" fmla="*/ 1262932 w 1859154"/>
              <a:gd name="connsiteY225" fmla="*/ 1340267 h 1872908"/>
              <a:gd name="connsiteX226" fmla="*/ 1196951 w 1859154"/>
              <a:gd name="connsiteY226" fmla="*/ 1273086 h 1872908"/>
              <a:gd name="connsiteX227" fmla="*/ 1157363 w 1859154"/>
              <a:gd name="connsiteY227" fmla="*/ 1455432 h 1872908"/>
              <a:gd name="connsiteX228" fmla="*/ 1118974 w 1859154"/>
              <a:gd name="connsiteY228" fmla="*/ 1479425 h 1872908"/>
              <a:gd name="connsiteX229" fmla="*/ 1094981 w 1859154"/>
              <a:gd name="connsiteY229" fmla="*/ 1442237 h 1872908"/>
              <a:gd name="connsiteX230" fmla="*/ 1144166 w 1859154"/>
              <a:gd name="connsiteY230" fmla="*/ 1216703 h 1872908"/>
              <a:gd name="connsiteX231" fmla="*/ 1075787 w 1859154"/>
              <a:gd name="connsiteY231" fmla="*/ 1145924 h 1872908"/>
              <a:gd name="connsiteX232" fmla="*/ 1025402 w 1859154"/>
              <a:gd name="connsiteY232" fmla="*/ 1403848 h 1872908"/>
              <a:gd name="connsiteX233" fmla="*/ 976216 w 1859154"/>
              <a:gd name="connsiteY233" fmla="*/ 1424243 h 1872908"/>
              <a:gd name="connsiteX234" fmla="*/ 761480 w 1859154"/>
              <a:gd name="connsiteY234" fmla="*/ 1273086 h 1872908"/>
              <a:gd name="connsiteX235" fmla="*/ 761480 w 1859154"/>
              <a:gd name="connsiteY235" fmla="*/ 1372657 h 1872908"/>
              <a:gd name="connsiteX236" fmla="*/ 953423 w 1859154"/>
              <a:gd name="connsiteY236" fmla="*/ 1501019 h 1872908"/>
              <a:gd name="connsiteX237" fmla="*/ 961820 w 1859154"/>
              <a:gd name="connsiteY237" fmla="*/ 1545406 h 1872908"/>
              <a:gd name="connsiteX238" fmla="*/ 917434 w 1859154"/>
              <a:gd name="connsiteY238" fmla="*/ 1553804 h 1872908"/>
              <a:gd name="connsiteX239" fmla="*/ 762679 w 1859154"/>
              <a:gd name="connsiteY239" fmla="*/ 1449434 h 1872908"/>
              <a:gd name="connsiteX240" fmla="*/ 761480 w 1859154"/>
              <a:gd name="connsiteY240" fmla="*/ 1543007 h 1872908"/>
              <a:gd name="connsiteX241" fmla="*/ 886243 w 1859154"/>
              <a:gd name="connsiteY241" fmla="*/ 1626982 h 1872908"/>
              <a:gd name="connsiteX242" fmla="*/ 894640 w 1859154"/>
              <a:gd name="connsiteY242" fmla="*/ 1671368 h 1872908"/>
              <a:gd name="connsiteX243" fmla="*/ 850254 w 1859154"/>
              <a:gd name="connsiteY243" fmla="*/ 1679766 h 1872908"/>
              <a:gd name="connsiteX244" fmla="*/ 760280 w 1859154"/>
              <a:gd name="connsiteY244" fmla="*/ 1619784 h 1872908"/>
              <a:gd name="connsiteX245" fmla="*/ 760280 w 1859154"/>
              <a:gd name="connsiteY245" fmla="*/ 1620983 h 1872908"/>
              <a:gd name="connsiteX246" fmla="*/ 760280 w 1859154"/>
              <a:gd name="connsiteY246" fmla="*/ 1698961 h 1872908"/>
              <a:gd name="connsiteX247" fmla="*/ 827460 w 1859154"/>
              <a:gd name="connsiteY247" fmla="*/ 1744547 h 1872908"/>
              <a:gd name="connsiteX248" fmla="*/ 835858 w 1859154"/>
              <a:gd name="connsiteY248" fmla="*/ 1788933 h 1872908"/>
              <a:gd name="connsiteX249" fmla="*/ 791471 w 1859154"/>
              <a:gd name="connsiteY249" fmla="*/ 1797331 h 1872908"/>
              <a:gd name="connsiteX250" fmla="*/ 761480 w 1859154"/>
              <a:gd name="connsiteY250" fmla="*/ 1776937 h 1872908"/>
              <a:gd name="connsiteX251" fmla="*/ 760280 w 1859154"/>
              <a:gd name="connsiteY251" fmla="*/ 1840519 h 1872908"/>
              <a:gd name="connsiteX252" fmla="*/ 729089 w 1859154"/>
              <a:gd name="connsiteY252" fmla="*/ 1872908 h 1872908"/>
              <a:gd name="connsiteX253" fmla="*/ 696699 w 1859154"/>
              <a:gd name="connsiteY253" fmla="*/ 1840519 h 1872908"/>
              <a:gd name="connsiteX254" fmla="*/ 696699 w 1859154"/>
              <a:gd name="connsiteY254" fmla="*/ 1766141 h 1872908"/>
              <a:gd name="connsiteX255" fmla="*/ 696699 w 1859154"/>
              <a:gd name="connsiteY255" fmla="*/ 1764940 h 1872908"/>
              <a:gd name="connsiteX256" fmla="*/ 646314 w 1859154"/>
              <a:gd name="connsiteY256" fmla="*/ 1796132 h 1872908"/>
              <a:gd name="connsiteX257" fmla="*/ 601927 w 1859154"/>
              <a:gd name="connsiteY257" fmla="*/ 1785335 h 1872908"/>
              <a:gd name="connsiteX258" fmla="*/ 612724 w 1859154"/>
              <a:gd name="connsiteY258" fmla="*/ 1740948 h 1872908"/>
              <a:gd name="connsiteX259" fmla="*/ 696699 w 1859154"/>
              <a:gd name="connsiteY259" fmla="*/ 1689363 h 1872908"/>
              <a:gd name="connsiteX260" fmla="*/ 696699 w 1859154"/>
              <a:gd name="connsiteY260" fmla="*/ 1610187 h 1872908"/>
              <a:gd name="connsiteX261" fmla="*/ 696699 w 1859154"/>
              <a:gd name="connsiteY261" fmla="*/ 1608987 h 1872908"/>
              <a:gd name="connsiteX262" fmla="*/ 588731 w 1859154"/>
              <a:gd name="connsiteY262" fmla="*/ 1676168 h 1872908"/>
              <a:gd name="connsiteX263" fmla="*/ 544344 w 1859154"/>
              <a:gd name="connsiteY263" fmla="*/ 1665370 h 1872908"/>
              <a:gd name="connsiteX264" fmla="*/ 555141 w 1859154"/>
              <a:gd name="connsiteY264" fmla="*/ 1620983 h 1872908"/>
              <a:gd name="connsiteX265" fmla="*/ 696699 w 1859154"/>
              <a:gd name="connsiteY265" fmla="*/ 1533410 h 1872908"/>
              <a:gd name="connsiteX266" fmla="*/ 696699 w 1859154"/>
              <a:gd name="connsiteY266" fmla="*/ 1455432 h 1872908"/>
              <a:gd name="connsiteX267" fmla="*/ 547944 w 1859154"/>
              <a:gd name="connsiteY267" fmla="*/ 1546605 h 1872908"/>
              <a:gd name="connsiteX268" fmla="*/ 503556 w 1859154"/>
              <a:gd name="connsiteY268" fmla="*/ 1535809 h 1872908"/>
              <a:gd name="connsiteX269" fmla="*/ 514353 w 1859154"/>
              <a:gd name="connsiteY269" fmla="*/ 1491421 h 1872908"/>
              <a:gd name="connsiteX270" fmla="*/ 695499 w 1859154"/>
              <a:gd name="connsiteY270" fmla="*/ 1376257 h 1872908"/>
              <a:gd name="connsiteX271" fmla="*/ 695499 w 1859154"/>
              <a:gd name="connsiteY271" fmla="*/ 1281484 h 1872908"/>
              <a:gd name="connsiteX272" fmla="*/ 463968 w 1859154"/>
              <a:gd name="connsiteY272" fmla="*/ 1426641 h 1872908"/>
              <a:gd name="connsiteX273" fmla="*/ 433977 w 1859154"/>
              <a:gd name="connsiteY273" fmla="*/ 1429040 h 1872908"/>
              <a:gd name="connsiteX274" fmla="*/ 414782 w 1859154"/>
              <a:gd name="connsiteY274" fmla="*/ 1406247 h 1872908"/>
              <a:gd name="connsiteX275" fmla="*/ 359599 w 1859154"/>
              <a:gd name="connsiteY275" fmla="*/ 1139926 h 1872908"/>
              <a:gd name="connsiteX276" fmla="*/ 292419 w 1859154"/>
              <a:gd name="connsiteY276" fmla="*/ 1205907 h 1872908"/>
              <a:gd name="connsiteX277" fmla="*/ 338005 w 1859154"/>
              <a:gd name="connsiteY277" fmla="*/ 1414644 h 1872908"/>
              <a:gd name="connsiteX278" fmla="*/ 314012 w 1859154"/>
              <a:gd name="connsiteY278" fmla="*/ 1453033 h 1872908"/>
              <a:gd name="connsiteX279" fmla="*/ 275624 w 1859154"/>
              <a:gd name="connsiteY279" fmla="*/ 1429040 h 1872908"/>
              <a:gd name="connsiteX280" fmla="*/ 238435 w 1859154"/>
              <a:gd name="connsiteY280" fmla="*/ 1259891 h 1872908"/>
              <a:gd name="connsiteX281" fmla="*/ 182051 w 1859154"/>
              <a:gd name="connsiteY281" fmla="*/ 1313875 h 1872908"/>
              <a:gd name="connsiteX282" fmla="*/ 180852 w 1859154"/>
              <a:gd name="connsiteY282" fmla="*/ 1313875 h 1872908"/>
              <a:gd name="connsiteX283" fmla="*/ 215641 w 1859154"/>
              <a:gd name="connsiteY283" fmla="*/ 1475827 h 1872908"/>
              <a:gd name="connsiteX284" fmla="*/ 191649 w 1859154"/>
              <a:gd name="connsiteY284" fmla="*/ 1514215 h 1872908"/>
              <a:gd name="connsiteX285" fmla="*/ 153260 w 1859154"/>
              <a:gd name="connsiteY285" fmla="*/ 1490222 h 1872908"/>
              <a:gd name="connsiteX286" fmla="*/ 126868 w 1859154"/>
              <a:gd name="connsiteY286" fmla="*/ 1366658 h 1872908"/>
              <a:gd name="connsiteX287" fmla="*/ 69285 w 1859154"/>
              <a:gd name="connsiteY287" fmla="*/ 1421843 h 1872908"/>
              <a:gd name="connsiteX288" fmla="*/ 89679 w 1859154"/>
              <a:gd name="connsiteY288" fmla="*/ 1516615 h 1872908"/>
              <a:gd name="connsiteX289" fmla="*/ 65686 w 1859154"/>
              <a:gd name="connsiteY289" fmla="*/ 1555003 h 1872908"/>
              <a:gd name="connsiteX290" fmla="*/ 27298 w 1859154"/>
              <a:gd name="connsiteY290" fmla="*/ 1531010 h 1872908"/>
              <a:gd name="connsiteX291" fmla="*/ 15301 w 1859154"/>
              <a:gd name="connsiteY291" fmla="*/ 1474626 h 1872908"/>
              <a:gd name="connsiteX292" fmla="*/ 0 w 1859154"/>
              <a:gd name="connsiteY292" fmla="*/ 1489588 h 1872908"/>
              <a:gd name="connsiteX293" fmla="*/ 0 w 1859154"/>
              <a:gd name="connsiteY293" fmla="*/ 1379383 h 1872908"/>
              <a:gd name="connsiteX294" fmla="*/ 18900 w 1859154"/>
              <a:gd name="connsiteY294" fmla="*/ 1383453 h 1872908"/>
              <a:gd name="connsiteX295" fmla="*/ 76483 w 1859154"/>
              <a:gd name="connsiteY295" fmla="*/ 1328271 h 1872908"/>
              <a:gd name="connsiteX296" fmla="*/ 0 w 1859154"/>
              <a:gd name="connsiteY296" fmla="*/ 1311567 h 1872908"/>
              <a:gd name="connsiteX297" fmla="*/ 0 w 1859154"/>
              <a:gd name="connsiteY297" fmla="*/ 1246167 h 1872908"/>
              <a:gd name="connsiteX298" fmla="*/ 134066 w 1859154"/>
              <a:gd name="connsiteY298" fmla="*/ 1276686 h 1872908"/>
              <a:gd name="connsiteX299" fmla="*/ 202446 w 1859154"/>
              <a:gd name="connsiteY299" fmla="*/ 1210705 h 1872908"/>
              <a:gd name="connsiteX300" fmla="*/ 20100 w 1859154"/>
              <a:gd name="connsiteY300" fmla="*/ 1171117 h 1872908"/>
              <a:gd name="connsiteX301" fmla="*/ 456 w 1859154"/>
              <a:gd name="connsiteY301" fmla="*/ 1156871 h 1872908"/>
              <a:gd name="connsiteX302" fmla="*/ 0 w 1859154"/>
              <a:gd name="connsiteY302" fmla="*/ 1154342 h 1872908"/>
              <a:gd name="connsiteX303" fmla="*/ 0 w 1859154"/>
              <a:gd name="connsiteY303" fmla="*/ 1128105 h 1872908"/>
              <a:gd name="connsiteX304" fmla="*/ 15301 w 1859154"/>
              <a:gd name="connsiteY304" fmla="*/ 1109934 h 1872908"/>
              <a:gd name="connsiteX305" fmla="*/ 33295 w 1859154"/>
              <a:gd name="connsiteY305" fmla="*/ 1108735 h 1872908"/>
              <a:gd name="connsiteX306" fmla="*/ 258828 w 1859154"/>
              <a:gd name="connsiteY306" fmla="*/ 1157922 h 1872908"/>
              <a:gd name="connsiteX307" fmla="*/ 329608 w 1859154"/>
              <a:gd name="connsiteY307" fmla="*/ 1088342 h 1872908"/>
              <a:gd name="connsiteX308" fmla="*/ 70485 w 1859154"/>
              <a:gd name="connsiteY308" fmla="*/ 1040356 h 1872908"/>
              <a:gd name="connsiteX309" fmla="*/ 47691 w 1859154"/>
              <a:gd name="connsiteY309" fmla="*/ 1021161 h 1872908"/>
              <a:gd name="connsiteX310" fmla="*/ 50090 w 1859154"/>
              <a:gd name="connsiteY310" fmla="*/ 991170 h 1872908"/>
              <a:gd name="connsiteX311" fmla="*/ 202446 w 1859154"/>
              <a:gd name="connsiteY311" fmla="*/ 775234 h 1872908"/>
              <a:gd name="connsiteX312" fmla="*/ 102875 w 1859154"/>
              <a:gd name="connsiteY312" fmla="*/ 775234 h 1872908"/>
              <a:gd name="connsiteX313" fmla="*/ 0 w 1859154"/>
              <a:gd name="connsiteY313" fmla="*/ 928105 h 1872908"/>
              <a:gd name="connsiteX314" fmla="*/ 0 w 1859154"/>
              <a:gd name="connsiteY314" fmla="*/ 812582 h 1872908"/>
              <a:gd name="connsiteX315" fmla="*/ 24899 w 1859154"/>
              <a:gd name="connsiteY315" fmla="*/ 775234 h 1872908"/>
              <a:gd name="connsiteX316" fmla="*/ 0 w 1859154"/>
              <a:gd name="connsiteY316" fmla="*/ 774915 h 1872908"/>
              <a:gd name="connsiteX317" fmla="*/ 0 w 1859154"/>
              <a:gd name="connsiteY317" fmla="*/ 709253 h 1872908"/>
              <a:gd name="connsiteX318" fmla="*/ 16500 w 1859154"/>
              <a:gd name="connsiteY318" fmla="*/ 709253 h 1872908"/>
              <a:gd name="connsiteX319" fmla="*/ 0 w 1859154"/>
              <a:gd name="connsiteY319" fmla="*/ 682332 h 1872908"/>
              <a:gd name="connsiteX320" fmla="*/ 0 w 1859154"/>
              <a:gd name="connsiteY320" fmla="*/ 558760 h 1872908"/>
              <a:gd name="connsiteX321" fmla="*/ 92079 w 1859154"/>
              <a:gd name="connsiteY321" fmla="*/ 709253 h 1872908"/>
              <a:gd name="connsiteX322" fmla="*/ 188050 w 1859154"/>
              <a:gd name="connsiteY322" fmla="*/ 709253 h 1872908"/>
              <a:gd name="connsiteX323" fmla="*/ 41694 w 1859154"/>
              <a:gd name="connsiteY323" fmla="*/ 478921 h 1872908"/>
              <a:gd name="connsiteX324" fmla="*/ 39294 w 1859154"/>
              <a:gd name="connsiteY324" fmla="*/ 450130 h 1872908"/>
              <a:gd name="connsiteX325" fmla="*/ 62087 w 1859154"/>
              <a:gd name="connsiteY325" fmla="*/ 430936 h 1872908"/>
              <a:gd name="connsiteX326" fmla="*/ 330807 w 1859154"/>
              <a:gd name="connsiteY326" fmla="*/ 372154 h 1872908"/>
              <a:gd name="connsiteX327" fmla="*/ 266026 w 1859154"/>
              <a:gd name="connsiteY327" fmla="*/ 303773 h 1872908"/>
              <a:gd name="connsiteX328" fmla="*/ 57288 w 1859154"/>
              <a:gd name="connsiteY328" fmla="*/ 349360 h 1872908"/>
              <a:gd name="connsiteX329" fmla="*/ 18900 w 1859154"/>
              <a:gd name="connsiteY329" fmla="*/ 325367 h 1872908"/>
              <a:gd name="connsiteX330" fmla="*/ 42893 w 1859154"/>
              <a:gd name="connsiteY330" fmla="*/ 286978 h 1872908"/>
              <a:gd name="connsiteX331" fmla="*/ 213242 w 1859154"/>
              <a:gd name="connsiteY331" fmla="*/ 249790 h 1872908"/>
              <a:gd name="connsiteX332" fmla="*/ 159259 w 1859154"/>
              <a:gd name="connsiteY332" fmla="*/ 192207 h 1872908"/>
              <a:gd name="connsiteX333" fmla="*/ 0 w 1859154"/>
              <a:gd name="connsiteY333" fmla="*/ 227598 h 1872908"/>
              <a:gd name="connsiteX334" fmla="*/ 0 w 1859154"/>
              <a:gd name="connsiteY334" fmla="*/ 162165 h 1872908"/>
              <a:gd name="connsiteX335" fmla="*/ 106474 w 1859154"/>
              <a:gd name="connsiteY335" fmla="*/ 139423 h 1872908"/>
              <a:gd name="connsiteX336" fmla="*/ 52490 w 1859154"/>
              <a:gd name="connsiteY336" fmla="*/ 81840 h 1872908"/>
              <a:gd name="connsiteX337" fmla="*/ 0 w 1859154"/>
              <a:gd name="connsiteY337" fmla="*/ 93135 h 1872908"/>
              <a:gd name="connsiteX338" fmla="*/ 0 w 1859154"/>
              <a:gd name="connsiteY338" fmla="*/ 28044 h 1872908"/>
              <a:gd name="connsiteX339" fmla="*/ 906 w 1859154"/>
              <a:gd name="connsiteY339" fmla="*/ 27855 h 1872908"/>
              <a:gd name="connsiteX340" fmla="*/ 0 w 1859154"/>
              <a:gd name="connsiteY340" fmla="*/ 26929 h 1872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</a:cxnLst>
            <a:rect l="l" t="t" r="r" b="b"/>
            <a:pathLst>
              <a:path w="1859154" h="1872908">
                <a:moveTo>
                  <a:pt x="891042" y="952782"/>
                </a:moveTo>
                <a:lnTo>
                  <a:pt x="844255" y="995969"/>
                </a:lnTo>
                <a:cubicBezTo>
                  <a:pt x="838257" y="1000767"/>
                  <a:pt x="831060" y="1004367"/>
                  <a:pt x="822661" y="1004367"/>
                </a:cubicBezTo>
                <a:lnTo>
                  <a:pt x="759081" y="1005566"/>
                </a:lnTo>
                <a:lnTo>
                  <a:pt x="760280" y="1192711"/>
                </a:lnTo>
                <a:lnTo>
                  <a:pt x="971417" y="1341466"/>
                </a:lnTo>
                <a:lnTo>
                  <a:pt x="1020603" y="1088342"/>
                </a:lnTo>
                <a:close/>
                <a:moveTo>
                  <a:pt x="562339" y="950382"/>
                </a:moveTo>
                <a:lnTo>
                  <a:pt x="415983" y="1090740"/>
                </a:lnTo>
                <a:lnTo>
                  <a:pt x="468767" y="1352264"/>
                </a:lnTo>
                <a:lnTo>
                  <a:pt x="693100" y="1210705"/>
                </a:lnTo>
                <a:lnTo>
                  <a:pt x="693100" y="1005566"/>
                </a:lnTo>
                <a:lnTo>
                  <a:pt x="629519" y="1006765"/>
                </a:lnTo>
                <a:cubicBezTo>
                  <a:pt x="621121" y="1007965"/>
                  <a:pt x="612724" y="1004367"/>
                  <a:pt x="605526" y="997168"/>
                </a:cubicBezTo>
                <a:close/>
                <a:moveTo>
                  <a:pt x="1195752" y="775234"/>
                </a:moveTo>
                <a:lnTo>
                  <a:pt x="993011" y="776433"/>
                </a:lnTo>
                <a:lnTo>
                  <a:pt x="994211" y="840015"/>
                </a:lnTo>
                <a:cubicBezTo>
                  <a:pt x="994211" y="849612"/>
                  <a:pt x="990612" y="858009"/>
                  <a:pt x="983414" y="864008"/>
                </a:cubicBezTo>
                <a:lnTo>
                  <a:pt x="936628" y="907195"/>
                </a:lnTo>
                <a:lnTo>
                  <a:pt x="1078186" y="1054751"/>
                </a:lnTo>
                <a:lnTo>
                  <a:pt x="1337310" y="1000767"/>
                </a:lnTo>
                <a:close/>
                <a:moveTo>
                  <a:pt x="467567" y="771635"/>
                </a:moveTo>
                <a:lnTo>
                  <a:pt x="280422" y="772835"/>
                </a:lnTo>
                <a:lnTo>
                  <a:pt x="130467" y="982772"/>
                </a:lnTo>
                <a:lnTo>
                  <a:pt x="383592" y="1030758"/>
                </a:lnTo>
                <a:lnTo>
                  <a:pt x="384792" y="1031958"/>
                </a:lnTo>
                <a:lnTo>
                  <a:pt x="520351" y="903596"/>
                </a:lnTo>
                <a:lnTo>
                  <a:pt x="477164" y="856810"/>
                </a:lnTo>
                <a:cubicBezTo>
                  <a:pt x="472365" y="850811"/>
                  <a:pt x="468767" y="842414"/>
                  <a:pt x="468767" y="835217"/>
                </a:cubicBezTo>
                <a:close/>
                <a:moveTo>
                  <a:pt x="814265" y="541303"/>
                </a:moveTo>
                <a:lnTo>
                  <a:pt x="763880" y="542503"/>
                </a:lnTo>
                <a:lnTo>
                  <a:pt x="700298" y="543702"/>
                </a:lnTo>
                <a:lnTo>
                  <a:pt x="649913" y="544903"/>
                </a:lnTo>
                <a:lnTo>
                  <a:pt x="612724" y="579692"/>
                </a:lnTo>
                <a:lnTo>
                  <a:pt x="565938" y="622879"/>
                </a:lnTo>
                <a:lnTo>
                  <a:pt x="528749" y="657669"/>
                </a:lnTo>
                <a:lnTo>
                  <a:pt x="529948" y="708054"/>
                </a:lnTo>
                <a:lnTo>
                  <a:pt x="531148" y="771635"/>
                </a:lnTo>
                <a:lnTo>
                  <a:pt x="532347" y="822020"/>
                </a:lnTo>
                <a:lnTo>
                  <a:pt x="567138" y="859209"/>
                </a:lnTo>
                <a:lnTo>
                  <a:pt x="610325" y="905995"/>
                </a:lnTo>
                <a:lnTo>
                  <a:pt x="645114" y="943185"/>
                </a:lnTo>
                <a:lnTo>
                  <a:pt x="695499" y="941984"/>
                </a:lnTo>
                <a:lnTo>
                  <a:pt x="759081" y="940785"/>
                </a:lnTo>
                <a:lnTo>
                  <a:pt x="809466" y="939585"/>
                </a:lnTo>
                <a:lnTo>
                  <a:pt x="846654" y="904796"/>
                </a:lnTo>
                <a:lnTo>
                  <a:pt x="893441" y="861609"/>
                </a:lnTo>
                <a:lnTo>
                  <a:pt x="930629" y="826818"/>
                </a:lnTo>
                <a:lnTo>
                  <a:pt x="929430" y="776433"/>
                </a:lnTo>
                <a:lnTo>
                  <a:pt x="928230" y="712853"/>
                </a:lnTo>
                <a:lnTo>
                  <a:pt x="925831" y="662468"/>
                </a:lnTo>
                <a:lnTo>
                  <a:pt x="892241" y="625278"/>
                </a:lnTo>
                <a:lnTo>
                  <a:pt x="849054" y="578493"/>
                </a:lnTo>
                <a:close/>
                <a:moveTo>
                  <a:pt x="1074587" y="451330"/>
                </a:moveTo>
                <a:lnTo>
                  <a:pt x="939028" y="580892"/>
                </a:lnTo>
                <a:lnTo>
                  <a:pt x="982215" y="627677"/>
                </a:lnTo>
                <a:cubicBezTo>
                  <a:pt x="987013" y="632476"/>
                  <a:pt x="990612" y="640874"/>
                  <a:pt x="990612" y="649271"/>
                </a:cubicBezTo>
                <a:lnTo>
                  <a:pt x="991812" y="714052"/>
                </a:lnTo>
                <a:lnTo>
                  <a:pt x="1177756" y="712853"/>
                </a:lnTo>
                <a:lnTo>
                  <a:pt x="1178957" y="710454"/>
                </a:lnTo>
                <a:lnTo>
                  <a:pt x="1327712" y="500515"/>
                </a:lnTo>
                <a:close/>
                <a:moveTo>
                  <a:pt x="382393" y="429737"/>
                </a:moveTo>
                <a:lnTo>
                  <a:pt x="120870" y="483720"/>
                </a:lnTo>
                <a:lnTo>
                  <a:pt x="263627" y="709253"/>
                </a:lnTo>
                <a:lnTo>
                  <a:pt x="466368" y="708054"/>
                </a:lnTo>
                <a:lnTo>
                  <a:pt x="465167" y="643273"/>
                </a:lnTo>
                <a:cubicBezTo>
                  <a:pt x="465167" y="634875"/>
                  <a:pt x="468767" y="625278"/>
                  <a:pt x="475965" y="619280"/>
                </a:cubicBezTo>
                <a:lnTo>
                  <a:pt x="522750" y="576093"/>
                </a:lnTo>
                <a:close/>
                <a:moveTo>
                  <a:pt x="489160" y="145420"/>
                </a:moveTo>
                <a:lnTo>
                  <a:pt x="439975" y="398546"/>
                </a:lnTo>
                <a:lnTo>
                  <a:pt x="568337" y="535305"/>
                </a:lnTo>
                <a:lnTo>
                  <a:pt x="613923" y="492118"/>
                </a:lnTo>
                <a:cubicBezTo>
                  <a:pt x="617523" y="488519"/>
                  <a:pt x="619922" y="486119"/>
                  <a:pt x="623520" y="484920"/>
                </a:cubicBezTo>
                <a:cubicBezTo>
                  <a:pt x="627120" y="482521"/>
                  <a:pt x="631919" y="482521"/>
                  <a:pt x="635517" y="482521"/>
                </a:cubicBezTo>
                <a:lnTo>
                  <a:pt x="699099" y="481321"/>
                </a:lnTo>
                <a:lnTo>
                  <a:pt x="699099" y="292977"/>
                </a:lnTo>
                <a:close/>
                <a:moveTo>
                  <a:pt x="988212" y="134624"/>
                </a:moveTo>
                <a:lnTo>
                  <a:pt x="762679" y="276182"/>
                </a:lnTo>
                <a:lnTo>
                  <a:pt x="763880" y="478921"/>
                </a:lnTo>
                <a:lnTo>
                  <a:pt x="828660" y="477722"/>
                </a:lnTo>
                <a:cubicBezTo>
                  <a:pt x="837057" y="476522"/>
                  <a:pt x="846654" y="481321"/>
                  <a:pt x="852653" y="487320"/>
                </a:cubicBezTo>
                <a:lnTo>
                  <a:pt x="897039" y="535305"/>
                </a:lnTo>
                <a:lnTo>
                  <a:pt x="1043396" y="394946"/>
                </a:lnTo>
                <a:close/>
                <a:moveTo>
                  <a:pt x="0" y="0"/>
                </a:moveTo>
                <a:lnTo>
                  <a:pt x="96606" y="0"/>
                </a:lnTo>
                <a:lnTo>
                  <a:pt x="89679" y="32654"/>
                </a:lnTo>
                <a:lnTo>
                  <a:pt x="144863" y="87837"/>
                </a:lnTo>
                <a:lnTo>
                  <a:pt x="163248" y="0"/>
                </a:lnTo>
                <a:lnTo>
                  <a:pt x="228631" y="0"/>
                </a:lnTo>
                <a:lnTo>
                  <a:pt x="196447" y="145420"/>
                </a:lnTo>
                <a:lnTo>
                  <a:pt x="262428" y="213801"/>
                </a:lnTo>
                <a:lnTo>
                  <a:pt x="302016" y="31455"/>
                </a:lnTo>
                <a:cubicBezTo>
                  <a:pt x="304415" y="20657"/>
                  <a:pt x="311613" y="12260"/>
                  <a:pt x="321210" y="8661"/>
                </a:cubicBezTo>
                <a:cubicBezTo>
                  <a:pt x="327209" y="6262"/>
                  <a:pt x="334407" y="6262"/>
                  <a:pt x="340404" y="7462"/>
                </a:cubicBezTo>
                <a:cubicBezTo>
                  <a:pt x="357199" y="12260"/>
                  <a:pt x="367997" y="29055"/>
                  <a:pt x="364397" y="45850"/>
                </a:cubicBezTo>
                <a:lnTo>
                  <a:pt x="316411" y="271384"/>
                </a:lnTo>
                <a:lnTo>
                  <a:pt x="384792" y="342162"/>
                </a:lnTo>
                <a:lnTo>
                  <a:pt x="435177" y="84239"/>
                </a:lnTo>
                <a:cubicBezTo>
                  <a:pt x="437576" y="73442"/>
                  <a:pt x="444774" y="65045"/>
                  <a:pt x="454371" y="61445"/>
                </a:cubicBezTo>
                <a:cubicBezTo>
                  <a:pt x="463968" y="56647"/>
                  <a:pt x="474765" y="57847"/>
                  <a:pt x="484362" y="63844"/>
                </a:cubicBezTo>
                <a:lnTo>
                  <a:pt x="700298" y="215000"/>
                </a:lnTo>
                <a:lnTo>
                  <a:pt x="700298" y="115430"/>
                </a:lnTo>
                <a:lnTo>
                  <a:pt x="527694" y="0"/>
                </a:lnTo>
                <a:lnTo>
                  <a:pt x="641786" y="0"/>
                </a:lnTo>
                <a:lnTo>
                  <a:pt x="699099" y="38653"/>
                </a:lnTo>
                <a:lnTo>
                  <a:pt x="699099" y="0"/>
                </a:lnTo>
                <a:lnTo>
                  <a:pt x="763880" y="0"/>
                </a:lnTo>
                <a:lnTo>
                  <a:pt x="763880" y="29055"/>
                </a:lnTo>
                <a:lnTo>
                  <a:pt x="810903" y="0"/>
                </a:lnTo>
                <a:lnTo>
                  <a:pt x="933692" y="0"/>
                </a:lnTo>
                <a:lnTo>
                  <a:pt x="762679" y="104632"/>
                </a:lnTo>
                <a:lnTo>
                  <a:pt x="763880" y="199405"/>
                </a:lnTo>
                <a:lnTo>
                  <a:pt x="993011" y="54247"/>
                </a:lnTo>
                <a:cubicBezTo>
                  <a:pt x="1002608" y="49449"/>
                  <a:pt x="1013406" y="48250"/>
                  <a:pt x="1023003" y="51848"/>
                </a:cubicBezTo>
                <a:cubicBezTo>
                  <a:pt x="1032600" y="56647"/>
                  <a:pt x="1039798" y="65045"/>
                  <a:pt x="1042197" y="74642"/>
                </a:cubicBezTo>
                <a:lnTo>
                  <a:pt x="1097381" y="338564"/>
                </a:lnTo>
                <a:lnTo>
                  <a:pt x="1165760" y="272583"/>
                </a:lnTo>
                <a:lnTo>
                  <a:pt x="1120173" y="63844"/>
                </a:lnTo>
                <a:cubicBezTo>
                  <a:pt x="1116575" y="49449"/>
                  <a:pt x="1124972" y="33854"/>
                  <a:pt x="1139368" y="27855"/>
                </a:cubicBezTo>
                <a:cubicBezTo>
                  <a:pt x="1140568" y="27855"/>
                  <a:pt x="1142967" y="26656"/>
                  <a:pt x="1144166" y="26656"/>
                </a:cubicBezTo>
                <a:cubicBezTo>
                  <a:pt x="1162161" y="23057"/>
                  <a:pt x="1178957" y="33854"/>
                  <a:pt x="1182555" y="50649"/>
                </a:cubicBezTo>
                <a:lnTo>
                  <a:pt x="1219744" y="220999"/>
                </a:lnTo>
                <a:lnTo>
                  <a:pt x="1276127" y="167014"/>
                </a:lnTo>
                <a:lnTo>
                  <a:pt x="1240138" y="5063"/>
                </a:lnTo>
                <a:lnTo>
                  <a:pt x="1240806" y="0"/>
                </a:lnTo>
                <a:lnTo>
                  <a:pt x="1304318" y="0"/>
                </a:lnTo>
                <a:lnTo>
                  <a:pt x="1330112" y="116629"/>
                </a:lnTo>
                <a:lnTo>
                  <a:pt x="1387695" y="61445"/>
                </a:lnTo>
                <a:lnTo>
                  <a:pt x="1374637" y="0"/>
                </a:lnTo>
                <a:lnTo>
                  <a:pt x="1439624" y="0"/>
                </a:lnTo>
                <a:lnTo>
                  <a:pt x="1441678" y="9861"/>
                </a:lnTo>
                <a:lnTo>
                  <a:pt x="1452227" y="0"/>
                </a:lnTo>
                <a:lnTo>
                  <a:pt x="1542847" y="0"/>
                </a:lnTo>
                <a:lnTo>
                  <a:pt x="1541249" y="3862"/>
                </a:lnTo>
                <a:lnTo>
                  <a:pt x="1495663" y="47049"/>
                </a:lnTo>
                <a:lnTo>
                  <a:pt x="1532851" y="55448"/>
                </a:lnTo>
                <a:cubicBezTo>
                  <a:pt x="1549646" y="60246"/>
                  <a:pt x="1560443" y="77041"/>
                  <a:pt x="1556844" y="93836"/>
                </a:cubicBezTo>
                <a:cubicBezTo>
                  <a:pt x="1552045" y="110631"/>
                  <a:pt x="1535250" y="121427"/>
                  <a:pt x="1518455" y="117829"/>
                </a:cubicBezTo>
                <a:lnTo>
                  <a:pt x="1440479" y="101034"/>
                </a:lnTo>
                <a:lnTo>
                  <a:pt x="1382896" y="156218"/>
                </a:lnTo>
                <a:lnTo>
                  <a:pt x="1487265" y="179010"/>
                </a:lnTo>
                <a:cubicBezTo>
                  <a:pt x="1504060" y="183809"/>
                  <a:pt x="1514857" y="200604"/>
                  <a:pt x="1511257" y="217399"/>
                </a:cubicBezTo>
                <a:cubicBezTo>
                  <a:pt x="1506459" y="234194"/>
                  <a:pt x="1489664" y="244991"/>
                  <a:pt x="1472869" y="241392"/>
                </a:cubicBezTo>
                <a:lnTo>
                  <a:pt x="1325313" y="210201"/>
                </a:lnTo>
                <a:lnTo>
                  <a:pt x="1258133" y="276182"/>
                </a:lnTo>
                <a:lnTo>
                  <a:pt x="1442878" y="313371"/>
                </a:lnTo>
                <a:cubicBezTo>
                  <a:pt x="1459673" y="318169"/>
                  <a:pt x="1470469" y="334964"/>
                  <a:pt x="1466871" y="351759"/>
                </a:cubicBezTo>
                <a:cubicBezTo>
                  <a:pt x="1462073" y="368554"/>
                  <a:pt x="1445278" y="379352"/>
                  <a:pt x="1428483" y="375752"/>
                </a:cubicBezTo>
                <a:lnTo>
                  <a:pt x="1204148" y="327766"/>
                </a:lnTo>
                <a:lnTo>
                  <a:pt x="1132170" y="397346"/>
                </a:lnTo>
                <a:lnTo>
                  <a:pt x="1391293" y="446532"/>
                </a:lnTo>
                <a:cubicBezTo>
                  <a:pt x="1400890" y="447731"/>
                  <a:pt x="1409288" y="454929"/>
                  <a:pt x="1414087" y="465726"/>
                </a:cubicBezTo>
                <a:cubicBezTo>
                  <a:pt x="1418885" y="475323"/>
                  <a:pt x="1417685" y="486119"/>
                  <a:pt x="1411688" y="495716"/>
                </a:cubicBezTo>
                <a:lnTo>
                  <a:pt x="1259332" y="710454"/>
                </a:lnTo>
                <a:lnTo>
                  <a:pt x="1358903" y="711653"/>
                </a:lnTo>
                <a:lnTo>
                  <a:pt x="1487265" y="519709"/>
                </a:lnTo>
                <a:cubicBezTo>
                  <a:pt x="1490864" y="513712"/>
                  <a:pt x="1495663" y="510112"/>
                  <a:pt x="1501660" y="507713"/>
                </a:cubicBezTo>
                <a:cubicBezTo>
                  <a:pt x="1511257" y="504115"/>
                  <a:pt x="1522055" y="505314"/>
                  <a:pt x="1531652" y="511312"/>
                </a:cubicBezTo>
                <a:cubicBezTo>
                  <a:pt x="1546048" y="520910"/>
                  <a:pt x="1549646" y="541303"/>
                  <a:pt x="1540049" y="555699"/>
                </a:cubicBezTo>
                <a:lnTo>
                  <a:pt x="1435680" y="710454"/>
                </a:lnTo>
                <a:lnTo>
                  <a:pt x="1530452" y="710454"/>
                </a:lnTo>
                <a:lnTo>
                  <a:pt x="1614427" y="585690"/>
                </a:lnTo>
                <a:cubicBezTo>
                  <a:pt x="1618026" y="579692"/>
                  <a:pt x="1622825" y="576093"/>
                  <a:pt x="1628823" y="573694"/>
                </a:cubicBezTo>
                <a:cubicBezTo>
                  <a:pt x="1638420" y="570095"/>
                  <a:pt x="1649217" y="571295"/>
                  <a:pt x="1658814" y="577292"/>
                </a:cubicBezTo>
                <a:cubicBezTo>
                  <a:pt x="1673210" y="586889"/>
                  <a:pt x="1676808" y="607284"/>
                  <a:pt x="1667211" y="621680"/>
                </a:cubicBezTo>
                <a:lnTo>
                  <a:pt x="1607229" y="710454"/>
                </a:lnTo>
                <a:lnTo>
                  <a:pt x="1686405" y="710454"/>
                </a:lnTo>
                <a:lnTo>
                  <a:pt x="1730793" y="644472"/>
                </a:lnTo>
                <a:cubicBezTo>
                  <a:pt x="1734391" y="638475"/>
                  <a:pt x="1739190" y="634875"/>
                  <a:pt x="1745189" y="632476"/>
                </a:cubicBezTo>
                <a:cubicBezTo>
                  <a:pt x="1754786" y="628878"/>
                  <a:pt x="1765582" y="630077"/>
                  <a:pt x="1775179" y="636076"/>
                </a:cubicBezTo>
                <a:cubicBezTo>
                  <a:pt x="1789575" y="645673"/>
                  <a:pt x="1793175" y="666066"/>
                  <a:pt x="1783577" y="680462"/>
                </a:cubicBezTo>
                <a:lnTo>
                  <a:pt x="1763183" y="711653"/>
                </a:lnTo>
                <a:lnTo>
                  <a:pt x="1826765" y="710454"/>
                </a:lnTo>
                <a:cubicBezTo>
                  <a:pt x="1844759" y="710454"/>
                  <a:pt x="1859154" y="724849"/>
                  <a:pt x="1859154" y="742843"/>
                </a:cubicBezTo>
                <a:cubicBezTo>
                  <a:pt x="1859154" y="760839"/>
                  <a:pt x="1844759" y="775234"/>
                  <a:pt x="1827964" y="775234"/>
                </a:cubicBezTo>
                <a:lnTo>
                  <a:pt x="1752387" y="775234"/>
                </a:lnTo>
                <a:lnTo>
                  <a:pt x="1782377" y="824419"/>
                </a:lnTo>
                <a:cubicBezTo>
                  <a:pt x="1790775" y="840015"/>
                  <a:pt x="1785977" y="859209"/>
                  <a:pt x="1771581" y="868807"/>
                </a:cubicBezTo>
                <a:cubicBezTo>
                  <a:pt x="1757185" y="877203"/>
                  <a:pt x="1736791" y="872405"/>
                  <a:pt x="1727193" y="858009"/>
                </a:cubicBezTo>
                <a:lnTo>
                  <a:pt x="1675609" y="775234"/>
                </a:lnTo>
                <a:lnTo>
                  <a:pt x="1596433" y="775234"/>
                </a:lnTo>
                <a:lnTo>
                  <a:pt x="1662413" y="883202"/>
                </a:lnTo>
                <a:cubicBezTo>
                  <a:pt x="1670811" y="898797"/>
                  <a:pt x="1666012" y="917991"/>
                  <a:pt x="1651616" y="927589"/>
                </a:cubicBezTo>
                <a:cubicBezTo>
                  <a:pt x="1637221" y="935987"/>
                  <a:pt x="1616826" y="931188"/>
                  <a:pt x="1607229" y="916792"/>
                </a:cubicBezTo>
                <a:lnTo>
                  <a:pt x="1520855" y="776433"/>
                </a:lnTo>
                <a:lnTo>
                  <a:pt x="1519656" y="776433"/>
                </a:lnTo>
                <a:lnTo>
                  <a:pt x="1441678" y="776433"/>
                </a:lnTo>
                <a:lnTo>
                  <a:pt x="1532851" y="923990"/>
                </a:lnTo>
                <a:cubicBezTo>
                  <a:pt x="1541249" y="939585"/>
                  <a:pt x="1536451" y="958779"/>
                  <a:pt x="1522055" y="968378"/>
                </a:cubicBezTo>
                <a:cubicBezTo>
                  <a:pt x="1507659" y="976775"/>
                  <a:pt x="1487265" y="971976"/>
                  <a:pt x="1477667" y="957580"/>
                </a:cubicBezTo>
                <a:lnTo>
                  <a:pt x="1366101" y="776433"/>
                </a:lnTo>
                <a:lnTo>
                  <a:pt x="1271329" y="776433"/>
                </a:lnTo>
                <a:lnTo>
                  <a:pt x="1416486" y="1006765"/>
                </a:lnTo>
                <a:cubicBezTo>
                  <a:pt x="1421285" y="1015163"/>
                  <a:pt x="1421285" y="1025959"/>
                  <a:pt x="1418885" y="1035557"/>
                </a:cubicBezTo>
                <a:cubicBezTo>
                  <a:pt x="1414087" y="1046354"/>
                  <a:pt x="1406889" y="1053552"/>
                  <a:pt x="1396092" y="1054751"/>
                </a:cubicBezTo>
                <a:lnTo>
                  <a:pt x="1128571" y="1109934"/>
                </a:lnTo>
                <a:lnTo>
                  <a:pt x="1194551" y="1178315"/>
                </a:lnTo>
                <a:lnTo>
                  <a:pt x="1403289" y="1132728"/>
                </a:lnTo>
                <a:cubicBezTo>
                  <a:pt x="1421285" y="1129129"/>
                  <a:pt x="1438080" y="1139926"/>
                  <a:pt x="1441678" y="1156721"/>
                </a:cubicBezTo>
                <a:cubicBezTo>
                  <a:pt x="1445278" y="1174715"/>
                  <a:pt x="1434480" y="1191510"/>
                  <a:pt x="1417685" y="1195110"/>
                </a:cubicBezTo>
                <a:lnTo>
                  <a:pt x="1247336" y="1232299"/>
                </a:lnTo>
                <a:lnTo>
                  <a:pt x="1301320" y="1288682"/>
                </a:lnTo>
                <a:lnTo>
                  <a:pt x="1463272" y="1253893"/>
                </a:lnTo>
                <a:cubicBezTo>
                  <a:pt x="1481267" y="1250294"/>
                  <a:pt x="1498062" y="1261090"/>
                  <a:pt x="1501660" y="1277886"/>
                </a:cubicBezTo>
                <a:cubicBezTo>
                  <a:pt x="1505260" y="1295880"/>
                  <a:pt x="1494462" y="1312675"/>
                  <a:pt x="1477667" y="1316275"/>
                </a:cubicBezTo>
                <a:lnTo>
                  <a:pt x="1354105" y="1342665"/>
                </a:lnTo>
                <a:lnTo>
                  <a:pt x="1408088" y="1405047"/>
                </a:lnTo>
                <a:lnTo>
                  <a:pt x="1504060" y="1384654"/>
                </a:lnTo>
                <a:cubicBezTo>
                  <a:pt x="1522055" y="1381054"/>
                  <a:pt x="1538850" y="1391852"/>
                  <a:pt x="1542448" y="1408647"/>
                </a:cubicBezTo>
                <a:cubicBezTo>
                  <a:pt x="1546048" y="1426641"/>
                  <a:pt x="1535250" y="1443436"/>
                  <a:pt x="1518455" y="1447035"/>
                </a:cubicBezTo>
                <a:lnTo>
                  <a:pt x="1460872" y="1459032"/>
                </a:lnTo>
                <a:lnTo>
                  <a:pt x="1462073" y="1460232"/>
                </a:lnTo>
                <a:lnTo>
                  <a:pt x="1513657" y="1513015"/>
                </a:lnTo>
                <a:cubicBezTo>
                  <a:pt x="1525653" y="1526212"/>
                  <a:pt x="1525653" y="1546605"/>
                  <a:pt x="1512458" y="1558601"/>
                </a:cubicBezTo>
                <a:cubicBezTo>
                  <a:pt x="1500461" y="1570598"/>
                  <a:pt x="1480067" y="1570598"/>
                  <a:pt x="1468070" y="1557402"/>
                </a:cubicBezTo>
                <a:lnTo>
                  <a:pt x="1423684" y="1511816"/>
                </a:lnTo>
                <a:lnTo>
                  <a:pt x="1416486" y="1547805"/>
                </a:lnTo>
                <a:cubicBezTo>
                  <a:pt x="1411688" y="1564600"/>
                  <a:pt x="1394893" y="1575397"/>
                  <a:pt x="1378097" y="1571798"/>
                </a:cubicBezTo>
                <a:cubicBezTo>
                  <a:pt x="1361302" y="1568200"/>
                  <a:pt x="1350505" y="1550205"/>
                  <a:pt x="1354105" y="1533410"/>
                </a:cubicBezTo>
                <a:lnTo>
                  <a:pt x="1370900" y="1454233"/>
                </a:lnTo>
                <a:lnTo>
                  <a:pt x="1316915" y="1397850"/>
                </a:lnTo>
                <a:lnTo>
                  <a:pt x="1316915" y="1396650"/>
                </a:lnTo>
                <a:lnTo>
                  <a:pt x="1294122" y="1502219"/>
                </a:lnTo>
                <a:cubicBezTo>
                  <a:pt x="1289324" y="1519014"/>
                  <a:pt x="1272529" y="1529811"/>
                  <a:pt x="1255734" y="1526212"/>
                </a:cubicBezTo>
                <a:cubicBezTo>
                  <a:pt x="1238939" y="1521413"/>
                  <a:pt x="1228141" y="1504618"/>
                  <a:pt x="1231741" y="1487823"/>
                </a:cubicBezTo>
                <a:lnTo>
                  <a:pt x="1262932" y="1340267"/>
                </a:lnTo>
                <a:lnTo>
                  <a:pt x="1196951" y="1273086"/>
                </a:lnTo>
                <a:lnTo>
                  <a:pt x="1157363" y="1455432"/>
                </a:lnTo>
                <a:cubicBezTo>
                  <a:pt x="1152564" y="1472228"/>
                  <a:pt x="1135769" y="1483025"/>
                  <a:pt x="1118974" y="1479425"/>
                </a:cubicBezTo>
                <a:cubicBezTo>
                  <a:pt x="1102179" y="1475827"/>
                  <a:pt x="1091382" y="1459032"/>
                  <a:pt x="1094981" y="1442237"/>
                </a:cubicBezTo>
                <a:lnTo>
                  <a:pt x="1144166" y="1216703"/>
                </a:lnTo>
                <a:lnTo>
                  <a:pt x="1075787" y="1145924"/>
                </a:lnTo>
                <a:lnTo>
                  <a:pt x="1025402" y="1403848"/>
                </a:lnTo>
                <a:cubicBezTo>
                  <a:pt x="1021802" y="1425442"/>
                  <a:pt x="993011" y="1436239"/>
                  <a:pt x="976216" y="1424243"/>
                </a:cubicBezTo>
                <a:lnTo>
                  <a:pt x="761480" y="1273086"/>
                </a:lnTo>
                <a:lnTo>
                  <a:pt x="761480" y="1372657"/>
                </a:lnTo>
                <a:lnTo>
                  <a:pt x="953423" y="1501019"/>
                </a:lnTo>
                <a:cubicBezTo>
                  <a:pt x="967819" y="1510616"/>
                  <a:pt x="971417" y="1531010"/>
                  <a:pt x="961820" y="1545406"/>
                </a:cubicBezTo>
                <a:cubicBezTo>
                  <a:pt x="952223" y="1559802"/>
                  <a:pt x="931830" y="1563400"/>
                  <a:pt x="917434" y="1553804"/>
                </a:cubicBezTo>
                <a:lnTo>
                  <a:pt x="762679" y="1449434"/>
                </a:lnTo>
                <a:lnTo>
                  <a:pt x="761480" y="1543007"/>
                </a:lnTo>
                <a:lnTo>
                  <a:pt x="886243" y="1626982"/>
                </a:lnTo>
                <a:cubicBezTo>
                  <a:pt x="900639" y="1636579"/>
                  <a:pt x="904237" y="1656972"/>
                  <a:pt x="894640" y="1671368"/>
                </a:cubicBezTo>
                <a:cubicBezTo>
                  <a:pt x="885043" y="1685765"/>
                  <a:pt x="864650" y="1689363"/>
                  <a:pt x="850254" y="1679766"/>
                </a:cubicBezTo>
                <a:lnTo>
                  <a:pt x="760280" y="1619784"/>
                </a:lnTo>
                <a:lnTo>
                  <a:pt x="760280" y="1620983"/>
                </a:lnTo>
                <a:lnTo>
                  <a:pt x="760280" y="1698961"/>
                </a:lnTo>
                <a:lnTo>
                  <a:pt x="827460" y="1744547"/>
                </a:lnTo>
                <a:cubicBezTo>
                  <a:pt x="841856" y="1754144"/>
                  <a:pt x="845455" y="1774538"/>
                  <a:pt x="835858" y="1788933"/>
                </a:cubicBezTo>
                <a:cubicBezTo>
                  <a:pt x="826261" y="1803329"/>
                  <a:pt x="805866" y="1806929"/>
                  <a:pt x="791471" y="1797331"/>
                </a:cubicBezTo>
                <a:lnTo>
                  <a:pt x="761480" y="1776937"/>
                </a:lnTo>
                <a:lnTo>
                  <a:pt x="760280" y="1840519"/>
                </a:lnTo>
                <a:cubicBezTo>
                  <a:pt x="760280" y="1858513"/>
                  <a:pt x="745884" y="1872908"/>
                  <a:pt x="729089" y="1872908"/>
                </a:cubicBezTo>
                <a:cubicBezTo>
                  <a:pt x="711095" y="1872908"/>
                  <a:pt x="696699" y="1858513"/>
                  <a:pt x="696699" y="1840519"/>
                </a:cubicBezTo>
                <a:lnTo>
                  <a:pt x="696699" y="1766141"/>
                </a:lnTo>
                <a:lnTo>
                  <a:pt x="696699" y="1764940"/>
                </a:lnTo>
                <a:lnTo>
                  <a:pt x="646314" y="1796132"/>
                </a:lnTo>
                <a:cubicBezTo>
                  <a:pt x="630718" y="1804529"/>
                  <a:pt x="611524" y="1799731"/>
                  <a:pt x="601927" y="1785335"/>
                </a:cubicBezTo>
                <a:cubicBezTo>
                  <a:pt x="593530" y="1769740"/>
                  <a:pt x="597128" y="1750545"/>
                  <a:pt x="612724" y="1740948"/>
                </a:cubicBezTo>
                <a:lnTo>
                  <a:pt x="696699" y="1689363"/>
                </a:lnTo>
                <a:lnTo>
                  <a:pt x="696699" y="1610187"/>
                </a:lnTo>
                <a:lnTo>
                  <a:pt x="696699" y="1608987"/>
                </a:lnTo>
                <a:lnTo>
                  <a:pt x="588731" y="1676168"/>
                </a:lnTo>
                <a:cubicBezTo>
                  <a:pt x="573135" y="1684565"/>
                  <a:pt x="553941" y="1680965"/>
                  <a:pt x="544344" y="1665370"/>
                </a:cubicBezTo>
                <a:cubicBezTo>
                  <a:pt x="535947" y="1649776"/>
                  <a:pt x="540746" y="1630580"/>
                  <a:pt x="555141" y="1620983"/>
                </a:cubicBezTo>
                <a:lnTo>
                  <a:pt x="696699" y="1533410"/>
                </a:lnTo>
                <a:lnTo>
                  <a:pt x="696699" y="1455432"/>
                </a:lnTo>
                <a:lnTo>
                  <a:pt x="547944" y="1546605"/>
                </a:lnTo>
                <a:cubicBezTo>
                  <a:pt x="532347" y="1555003"/>
                  <a:pt x="513153" y="1550205"/>
                  <a:pt x="503556" y="1535809"/>
                </a:cubicBezTo>
                <a:cubicBezTo>
                  <a:pt x="495159" y="1520214"/>
                  <a:pt x="499958" y="1501019"/>
                  <a:pt x="514353" y="1491421"/>
                </a:cubicBezTo>
                <a:lnTo>
                  <a:pt x="695499" y="1376257"/>
                </a:lnTo>
                <a:lnTo>
                  <a:pt x="695499" y="1281484"/>
                </a:lnTo>
                <a:lnTo>
                  <a:pt x="463968" y="1426641"/>
                </a:lnTo>
                <a:cubicBezTo>
                  <a:pt x="454371" y="1432639"/>
                  <a:pt x="443574" y="1432639"/>
                  <a:pt x="433977" y="1429040"/>
                </a:cubicBezTo>
                <a:cubicBezTo>
                  <a:pt x="424379" y="1424243"/>
                  <a:pt x="417182" y="1415844"/>
                  <a:pt x="414782" y="1406247"/>
                </a:cubicBezTo>
                <a:lnTo>
                  <a:pt x="359599" y="1139926"/>
                </a:lnTo>
                <a:lnTo>
                  <a:pt x="292419" y="1205907"/>
                </a:lnTo>
                <a:lnTo>
                  <a:pt x="338005" y="1414644"/>
                </a:lnTo>
                <a:cubicBezTo>
                  <a:pt x="341605" y="1432639"/>
                  <a:pt x="330807" y="1449434"/>
                  <a:pt x="314012" y="1453033"/>
                </a:cubicBezTo>
                <a:cubicBezTo>
                  <a:pt x="296018" y="1456632"/>
                  <a:pt x="279223" y="1445836"/>
                  <a:pt x="275624" y="1429040"/>
                </a:cubicBezTo>
                <a:lnTo>
                  <a:pt x="238435" y="1259891"/>
                </a:lnTo>
                <a:lnTo>
                  <a:pt x="182051" y="1313875"/>
                </a:lnTo>
                <a:lnTo>
                  <a:pt x="180852" y="1313875"/>
                </a:lnTo>
                <a:lnTo>
                  <a:pt x="215641" y="1475827"/>
                </a:lnTo>
                <a:cubicBezTo>
                  <a:pt x="219241" y="1493822"/>
                  <a:pt x="208444" y="1510616"/>
                  <a:pt x="191649" y="1514215"/>
                </a:cubicBezTo>
                <a:cubicBezTo>
                  <a:pt x="173654" y="1517815"/>
                  <a:pt x="156859" y="1507017"/>
                  <a:pt x="153260" y="1490222"/>
                </a:cubicBezTo>
                <a:lnTo>
                  <a:pt x="126868" y="1366658"/>
                </a:lnTo>
                <a:lnTo>
                  <a:pt x="69285" y="1421843"/>
                </a:lnTo>
                <a:lnTo>
                  <a:pt x="89679" y="1516615"/>
                </a:lnTo>
                <a:cubicBezTo>
                  <a:pt x="93278" y="1534609"/>
                  <a:pt x="82481" y="1551404"/>
                  <a:pt x="65686" y="1555003"/>
                </a:cubicBezTo>
                <a:cubicBezTo>
                  <a:pt x="47691" y="1558601"/>
                  <a:pt x="30896" y="1547805"/>
                  <a:pt x="27298" y="1531010"/>
                </a:cubicBezTo>
                <a:lnTo>
                  <a:pt x="15301" y="1474626"/>
                </a:lnTo>
                <a:lnTo>
                  <a:pt x="0" y="1489588"/>
                </a:lnTo>
                <a:lnTo>
                  <a:pt x="0" y="1379383"/>
                </a:lnTo>
                <a:lnTo>
                  <a:pt x="18900" y="1383453"/>
                </a:lnTo>
                <a:lnTo>
                  <a:pt x="76483" y="1328271"/>
                </a:lnTo>
                <a:lnTo>
                  <a:pt x="0" y="1311567"/>
                </a:lnTo>
                <a:lnTo>
                  <a:pt x="0" y="1246167"/>
                </a:lnTo>
                <a:lnTo>
                  <a:pt x="134066" y="1276686"/>
                </a:lnTo>
                <a:lnTo>
                  <a:pt x="202446" y="1210705"/>
                </a:lnTo>
                <a:lnTo>
                  <a:pt x="20100" y="1171117"/>
                </a:lnTo>
                <a:cubicBezTo>
                  <a:pt x="11702" y="1169317"/>
                  <a:pt x="4804" y="1163919"/>
                  <a:pt x="456" y="1156871"/>
                </a:cubicBezTo>
                <a:lnTo>
                  <a:pt x="0" y="1154342"/>
                </a:lnTo>
                <a:lnTo>
                  <a:pt x="0" y="1128105"/>
                </a:lnTo>
                <a:lnTo>
                  <a:pt x="15301" y="1109934"/>
                </a:lnTo>
                <a:cubicBezTo>
                  <a:pt x="20100" y="1107535"/>
                  <a:pt x="27298" y="1107535"/>
                  <a:pt x="33295" y="1108735"/>
                </a:cubicBezTo>
                <a:lnTo>
                  <a:pt x="258828" y="1157922"/>
                </a:lnTo>
                <a:lnTo>
                  <a:pt x="329608" y="1088342"/>
                </a:lnTo>
                <a:lnTo>
                  <a:pt x="70485" y="1040356"/>
                </a:lnTo>
                <a:cubicBezTo>
                  <a:pt x="59688" y="1037956"/>
                  <a:pt x="51291" y="1030758"/>
                  <a:pt x="47691" y="1021161"/>
                </a:cubicBezTo>
                <a:cubicBezTo>
                  <a:pt x="42893" y="1010365"/>
                  <a:pt x="44093" y="999567"/>
                  <a:pt x="50090" y="991170"/>
                </a:cubicBezTo>
                <a:lnTo>
                  <a:pt x="202446" y="775234"/>
                </a:lnTo>
                <a:lnTo>
                  <a:pt x="102875" y="775234"/>
                </a:lnTo>
                <a:lnTo>
                  <a:pt x="0" y="928105"/>
                </a:lnTo>
                <a:lnTo>
                  <a:pt x="0" y="812582"/>
                </a:lnTo>
                <a:lnTo>
                  <a:pt x="24899" y="775234"/>
                </a:lnTo>
                <a:lnTo>
                  <a:pt x="0" y="774915"/>
                </a:lnTo>
                <a:lnTo>
                  <a:pt x="0" y="709253"/>
                </a:lnTo>
                <a:lnTo>
                  <a:pt x="16500" y="709253"/>
                </a:lnTo>
                <a:lnTo>
                  <a:pt x="0" y="682332"/>
                </a:lnTo>
                <a:lnTo>
                  <a:pt x="0" y="558760"/>
                </a:lnTo>
                <a:lnTo>
                  <a:pt x="92079" y="709253"/>
                </a:lnTo>
                <a:lnTo>
                  <a:pt x="188050" y="709253"/>
                </a:lnTo>
                <a:lnTo>
                  <a:pt x="41694" y="478921"/>
                </a:lnTo>
                <a:cubicBezTo>
                  <a:pt x="36895" y="470525"/>
                  <a:pt x="36895" y="459727"/>
                  <a:pt x="39294" y="450130"/>
                </a:cubicBezTo>
                <a:cubicBezTo>
                  <a:pt x="44093" y="439334"/>
                  <a:pt x="52490" y="433335"/>
                  <a:pt x="62087" y="430936"/>
                </a:cubicBezTo>
                <a:lnTo>
                  <a:pt x="330807" y="372154"/>
                </a:lnTo>
                <a:lnTo>
                  <a:pt x="266026" y="303773"/>
                </a:lnTo>
                <a:lnTo>
                  <a:pt x="57288" y="349360"/>
                </a:lnTo>
                <a:cubicBezTo>
                  <a:pt x="39294" y="352959"/>
                  <a:pt x="22499" y="342162"/>
                  <a:pt x="18900" y="325367"/>
                </a:cubicBezTo>
                <a:cubicBezTo>
                  <a:pt x="15301" y="307373"/>
                  <a:pt x="26098" y="290578"/>
                  <a:pt x="42893" y="286978"/>
                </a:cubicBezTo>
                <a:lnTo>
                  <a:pt x="213242" y="249790"/>
                </a:lnTo>
                <a:lnTo>
                  <a:pt x="159259" y="192207"/>
                </a:lnTo>
                <a:lnTo>
                  <a:pt x="0" y="227598"/>
                </a:lnTo>
                <a:lnTo>
                  <a:pt x="0" y="162165"/>
                </a:lnTo>
                <a:lnTo>
                  <a:pt x="106474" y="139423"/>
                </a:lnTo>
                <a:lnTo>
                  <a:pt x="52490" y="81840"/>
                </a:lnTo>
                <a:lnTo>
                  <a:pt x="0" y="93135"/>
                </a:lnTo>
                <a:lnTo>
                  <a:pt x="0" y="28044"/>
                </a:lnTo>
                <a:lnTo>
                  <a:pt x="906" y="27855"/>
                </a:lnTo>
                <a:lnTo>
                  <a:pt x="0" y="26929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A82372AF-CA77-4574-AA26-29E58E4CF33F}"/>
              </a:ext>
            </a:extLst>
          </p:cNvPr>
          <p:cNvSpPr/>
          <p:nvPr userDrawn="1"/>
        </p:nvSpPr>
        <p:spPr>
          <a:xfrm>
            <a:off x="-22998" y="3262528"/>
            <a:ext cx="714013" cy="1378658"/>
          </a:xfrm>
          <a:custGeom>
            <a:avLst/>
            <a:gdLst>
              <a:gd name="connsiteX0" fmla="*/ 122970 w 714013"/>
              <a:gd name="connsiteY0" fmla="*/ 816910 h 1378658"/>
              <a:gd name="connsiteX1" fmla="*/ 94406 w 714013"/>
              <a:gd name="connsiteY1" fmla="*/ 843277 h 1378658"/>
              <a:gd name="connsiteX2" fmla="*/ 81223 w 714013"/>
              <a:gd name="connsiteY2" fmla="*/ 848404 h 1378658"/>
              <a:gd name="connsiteX3" fmla="*/ 42406 w 714013"/>
              <a:gd name="connsiteY3" fmla="*/ 849136 h 1378658"/>
              <a:gd name="connsiteX4" fmla="*/ 43138 w 714013"/>
              <a:gd name="connsiteY4" fmla="*/ 963390 h 1378658"/>
              <a:gd name="connsiteX5" fmla="*/ 172040 w 714013"/>
              <a:gd name="connsiteY5" fmla="*/ 1054207 h 1378658"/>
              <a:gd name="connsiteX6" fmla="*/ 202069 w 714013"/>
              <a:gd name="connsiteY6" fmla="*/ 899672 h 1378658"/>
              <a:gd name="connsiteX7" fmla="*/ 308998 w 714013"/>
              <a:gd name="connsiteY7" fmla="*/ 708516 h 1378658"/>
              <a:gd name="connsiteX8" fmla="*/ 185223 w 714013"/>
              <a:gd name="connsiteY8" fmla="*/ 709248 h 1378658"/>
              <a:gd name="connsiteX9" fmla="*/ 185956 w 714013"/>
              <a:gd name="connsiteY9" fmla="*/ 748065 h 1378658"/>
              <a:gd name="connsiteX10" fmla="*/ 179364 w 714013"/>
              <a:gd name="connsiteY10" fmla="*/ 762713 h 1378658"/>
              <a:gd name="connsiteX11" fmla="*/ 150801 w 714013"/>
              <a:gd name="connsiteY11" fmla="*/ 789079 h 1378658"/>
              <a:gd name="connsiteX12" fmla="*/ 237224 w 714013"/>
              <a:gd name="connsiteY12" fmla="*/ 879164 h 1378658"/>
              <a:gd name="connsiteX13" fmla="*/ 395421 w 714013"/>
              <a:gd name="connsiteY13" fmla="*/ 846206 h 1378658"/>
              <a:gd name="connsiteX14" fmla="*/ 235026 w 714013"/>
              <a:gd name="connsiteY14" fmla="*/ 510769 h 1378658"/>
              <a:gd name="connsiteX15" fmla="*/ 152266 w 714013"/>
              <a:gd name="connsiteY15" fmla="*/ 589868 h 1378658"/>
              <a:gd name="connsiteX16" fmla="*/ 178632 w 714013"/>
              <a:gd name="connsiteY16" fmla="*/ 618431 h 1378658"/>
              <a:gd name="connsiteX17" fmla="*/ 183758 w 714013"/>
              <a:gd name="connsiteY17" fmla="*/ 631614 h 1378658"/>
              <a:gd name="connsiteX18" fmla="*/ 184491 w 714013"/>
              <a:gd name="connsiteY18" fmla="*/ 671163 h 1378658"/>
              <a:gd name="connsiteX19" fmla="*/ 298012 w 714013"/>
              <a:gd name="connsiteY19" fmla="*/ 670431 h 1378658"/>
              <a:gd name="connsiteX20" fmla="*/ 298745 w 714013"/>
              <a:gd name="connsiteY20" fmla="*/ 668966 h 1378658"/>
              <a:gd name="connsiteX21" fmla="*/ 389562 w 714013"/>
              <a:gd name="connsiteY21" fmla="*/ 540797 h 1378658"/>
              <a:gd name="connsiteX22" fmla="*/ 182294 w 714013"/>
              <a:gd name="connsiteY22" fmla="*/ 317416 h 1378658"/>
              <a:gd name="connsiteX23" fmla="*/ 44603 w 714013"/>
              <a:gd name="connsiteY23" fmla="*/ 403839 h 1378658"/>
              <a:gd name="connsiteX24" fmla="*/ 45336 w 714013"/>
              <a:gd name="connsiteY24" fmla="*/ 527613 h 1378658"/>
              <a:gd name="connsiteX25" fmla="*/ 84885 w 714013"/>
              <a:gd name="connsiteY25" fmla="*/ 526881 h 1378658"/>
              <a:gd name="connsiteX26" fmla="*/ 99533 w 714013"/>
              <a:gd name="connsiteY26" fmla="*/ 532741 h 1378658"/>
              <a:gd name="connsiteX27" fmla="*/ 126631 w 714013"/>
              <a:gd name="connsiteY27" fmla="*/ 562036 h 1378658"/>
              <a:gd name="connsiteX28" fmla="*/ 215984 w 714013"/>
              <a:gd name="connsiteY28" fmla="*/ 476346 h 1378658"/>
              <a:gd name="connsiteX29" fmla="*/ 24829 w 714013"/>
              <a:gd name="connsiteY29" fmla="*/ 288 h 1378658"/>
              <a:gd name="connsiteX30" fmla="*/ 45336 w 714013"/>
              <a:gd name="connsiteY30" fmla="*/ 16401 h 1378658"/>
              <a:gd name="connsiteX31" fmla="*/ 45336 w 714013"/>
              <a:gd name="connsiteY31" fmla="*/ 62542 h 1378658"/>
              <a:gd name="connsiteX32" fmla="*/ 75364 w 714013"/>
              <a:gd name="connsiteY32" fmla="*/ 43500 h 1378658"/>
              <a:gd name="connsiteX33" fmla="*/ 102463 w 714013"/>
              <a:gd name="connsiteY33" fmla="*/ 50091 h 1378658"/>
              <a:gd name="connsiteX34" fmla="*/ 95871 w 714013"/>
              <a:gd name="connsiteY34" fmla="*/ 77190 h 1378658"/>
              <a:gd name="connsiteX35" fmla="*/ 45336 w 714013"/>
              <a:gd name="connsiteY35" fmla="*/ 108683 h 1378658"/>
              <a:gd name="connsiteX36" fmla="*/ 45336 w 714013"/>
              <a:gd name="connsiteY36" fmla="*/ 109416 h 1378658"/>
              <a:gd name="connsiteX37" fmla="*/ 45336 w 714013"/>
              <a:gd name="connsiteY37" fmla="*/ 157754 h 1378658"/>
              <a:gd name="connsiteX38" fmla="*/ 111251 w 714013"/>
              <a:gd name="connsiteY38" fmla="*/ 117472 h 1378658"/>
              <a:gd name="connsiteX39" fmla="*/ 138350 w 714013"/>
              <a:gd name="connsiteY39" fmla="*/ 124063 h 1378658"/>
              <a:gd name="connsiteX40" fmla="*/ 131759 w 714013"/>
              <a:gd name="connsiteY40" fmla="*/ 151162 h 1378658"/>
              <a:gd name="connsiteX41" fmla="*/ 45336 w 714013"/>
              <a:gd name="connsiteY41" fmla="*/ 204627 h 1378658"/>
              <a:gd name="connsiteX42" fmla="*/ 45336 w 714013"/>
              <a:gd name="connsiteY42" fmla="*/ 252965 h 1378658"/>
              <a:gd name="connsiteX43" fmla="*/ 135420 w 714013"/>
              <a:gd name="connsiteY43" fmla="*/ 197303 h 1378658"/>
              <a:gd name="connsiteX44" fmla="*/ 162519 w 714013"/>
              <a:gd name="connsiteY44" fmla="*/ 203894 h 1378658"/>
              <a:gd name="connsiteX45" fmla="*/ 155927 w 714013"/>
              <a:gd name="connsiteY45" fmla="*/ 230993 h 1378658"/>
              <a:gd name="connsiteX46" fmla="*/ 44603 w 714013"/>
              <a:gd name="connsiteY46" fmla="*/ 299106 h 1378658"/>
              <a:gd name="connsiteX47" fmla="*/ 45336 w 714013"/>
              <a:gd name="connsiteY47" fmla="*/ 356965 h 1378658"/>
              <a:gd name="connsiteX48" fmla="*/ 185223 w 714013"/>
              <a:gd name="connsiteY48" fmla="*/ 268345 h 1378658"/>
              <a:gd name="connsiteX49" fmla="*/ 203533 w 714013"/>
              <a:gd name="connsiteY49" fmla="*/ 266880 h 1378658"/>
              <a:gd name="connsiteX50" fmla="*/ 215252 w 714013"/>
              <a:gd name="connsiteY50" fmla="*/ 280796 h 1378658"/>
              <a:gd name="connsiteX51" fmla="*/ 248942 w 714013"/>
              <a:gd name="connsiteY51" fmla="*/ 441923 h 1378658"/>
              <a:gd name="connsiteX52" fmla="*/ 290688 w 714013"/>
              <a:gd name="connsiteY52" fmla="*/ 401641 h 1378658"/>
              <a:gd name="connsiteX53" fmla="*/ 262857 w 714013"/>
              <a:gd name="connsiteY53" fmla="*/ 274204 h 1378658"/>
              <a:gd name="connsiteX54" fmla="*/ 274575 w 714013"/>
              <a:gd name="connsiteY54" fmla="*/ 252232 h 1378658"/>
              <a:gd name="connsiteX55" fmla="*/ 277505 w 714013"/>
              <a:gd name="connsiteY55" fmla="*/ 251500 h 1378658"/>
              <a:gd name="connsiteX56" fmla="*/ 300942 w 714013"/>
              <a:gd name="connsiteY56" fmla="*/ 266148 h 1378658"/>
              <a:gd name="connsiteX57" fmla="*/ 323646 w 714013"/>
              <a:gd name="connsiteY57" fmla="*/ 370149 h 1378658"/>
              <a:gd name="connsiteX58" fmla="*/ 358069 w 714013"/>
              <a:gd name="connsiteY58" fmla="*/ 337190 h 1378658"/>
              <a:gd name="connsiteX59" fmla="*/ 336097 w 714013"/>
              <a:gd name="connsiteY59" fmla="*/ 238317 h 1378658"/>
              <a:gd name="connsiteX60" fmla="*/ 347815 w 714013"/>
              <a:gd name="connsiteY60" fmla="*/ 216345 h 1378658"/>
              <a:gd name="connsiteX61" fmla="*/ 350745 w 714013"/>
              <a:gd name="connsiteY61" fmla="*/ 215613 h 1378658"/>
              <a:gd name="connsiteX62" fmla="*/ 374181 w 714013"/>
              <a:gd name="connsiteY62" fmla="*/ 230261 h 1378658"/>
              <a:gd name="connsiteX63" fmla="*/ 391027 w 714013"/>
              <a:gd name="connsiteY63" fmla="*/ 306430 h 1378658"/>
              <a:gd name="connsiteX64" fmla="*/ 426182 w 714013"/>
              <a:gd name="connsiteY64" fmla="*/ 272740 h 1378658"/>
              <a:gd name="connsiteX65" fmla="*/ 413731 w 714013"/>
              <a:gd name="connsiteY65" fmla="*/ 214148 h 1378658"/>
              <a:gd name="connsiteX66" fmla="*/ 425449 w 714013"/>
              <a:gd name="connsiteY66" fmla="*/ 192176 h 1378658"/>
              <a:gd name="connsiteX67" fmla="*/ 428379 w 714013"/>
              <a:gd name="connsiteY67" fmla="*/ 191444 h 1378658"/>
              <a:gd name="connsiteX68" fmla="*/ 451815 w 714013"/>
              <a:gd name="connsiteY68" fmla="*/ 206092 h 1378658"/>
              <a:gd name="connsiteX69" fmla="*/ 459139 w 714013"/>
              <a:gd name="connsiteY69" fmla="*/ 241247 h 1378658"/>
              <a:gd name="connsiteX70" fmla="*/ 492830 w 714013"/>
              <a:gd name="connsiteY70" fmla="*/ 209753 h 1378658"/>
              <a:gd name="connsiteX71" fmla="*/ 519929 w 714013"/>
              <a:gd name="connsiteY71" fmla="*/ 210486 h 1378658"/>
              <a:gd name="connsiteX72" fmla="*/ 519929 w 714013"/>
              <a:gd name="connsiteY72" fmla="*/ 237585 h 1378658"/>
              <a:gd name="connsiteX73" fmla="*/ 492098 w 714013"/>
              <a:gd name="connsiteY73" fmla="*/ 263951 h 1378658"/>
              <a:gd name="connsiteX74" fmla="*/ 514801 w 714013"/>
              <a:gd name="connsiteY74" fmla="*/ 269078 h 1378658"/>
              <a:gd name="connsiteX75" fmla="*/ 529449 w 714013"/>
              <a:gd name="connsiteY75" fmla="*/ 292515 h 1378658"/>
              <a:gd name="connsiteX76" fmla="*/ 506013 w 714013"/>
              <a:gd name="connsiteY76" fmla="*/ 307163 h 1378658"/>
              <a:gd name="connsiteX77" fmla="*/ 458407 w 714013"/>
              <a:gd name="connsiteY77" fmla="*/ 296909 h 1378658"/>
              <a:gd name="connsiteX78" fmla="*/ 423252 w 714013"/>
              <a:gd name="connsiteY78" fmla="*/ 330599 h 1378658"/>
              <a:gd name="connsiteX79" fmla="*/ 486970 w 714013"/>
              <a:gd name="connsiteY79" fmla="*/ 344514 h 1378658"/>
              <a:gd name="connsiteX80" fmla="*/ 501618 w 714013"/>
              <a:gd name="connsiteY80" fmla="*/ 367951 h 1378658"/>
              <a:gd name="connsiteX81" fmla="*/ 478182 w 714013"/>
              <a:gd name="connsiteY81" fmla="*/ 382599 h 1378658"/>
              <a:gd name="connsiteX82" fmla="*/ 388097 w 714013"/>
              <a:gd name="connsiteY82" fmla="*/ 363557 h 1378658"/>
              <a:gd name="connsiteX83" fmla="*/ 347083 w 714013"/>
              <a:gd name="connsiteY83" fmla="*/ 403839 h 1378658"/>
              <a:gd name="connsiteX84" fmla="*/ 459872 w 714013"/>
              <a:gd name="connsiteY84" fmla="*/ 426543 h 1378658"/>
              <a:gd name="connsiteX85" fmla="*/ 474520 w 714013"/>
              <a:gd name="connsiteY85" fmla="*/ 449979 h 1378658"/>
              <a:gd name="connsiteX86" fmla="*/ 451083 w 714013"/>
              <a:gd name="connsiteY86" fmla="*/ 464627 h 1378658"/>
              <a:gd name="connsiteX87" fmla="*/ 314125 w 714013"/>
              <a:gd name="connsiteY87" fmla="*/ 435332 h 1378658"/>
              <a:gd name="connsiteX88" fmla="*/ 270181 w 714013"/>
              <a:gd name="connsiteY88" fmla="*/ 477810 h 1378658"/>
              <a:gd name="connsiteX89" fmla="*/ 428379 w 714013"/>
              <a:gd name="connsiteY89" fmla="*/ 507839 h 1378658"/>
              <a:gd name="connsiteX90" fmla="*/ 442295 w 714013"/>
              <a:gd name="connsiteY90" fmla="*/ 519557 h 1378658"/>
              <a:gd name="connsiteX91" fmla="*/ 440830 w 714013"/>
              <a:gd name="connsiteY91" fmla="*/ 537867 h 1378658"/>
              <a:gd name="connsiteX92" fmla="*/ 347815 w 714013"/>
              <a:gd name="connsiteY92" fmla="*/ 668966 h 1378658"/>
              <a:gd name="connsiteX93" fmla="*/ 408604 w 714013"/>
              <a:gd name="connsiteY93" fmla="*/ 669698 h 1378658"/>
              <a:gd name="connsiteX94" fmla="*/ 486970 w 714013"/>
              <a:gd name="connsiteY94" fmla="*/ 552515 h 1378658"/>
              <a:gd name="connsiteX95" fmla="*/ 495759 w 714013"/>
              <a:gd name="connsiteY95" fmla="*/ 545191 h 1378658"/>
              <a:gd name="connsiteX96" fmla="*/ 514069 w 714013"/>
              <a:gd name="connsiteY96" fmla="*/ 547389 h 1378658"/>
              <a:gd name="connsiteX97" fmla="*/ 519196 w 714013"/>
              <a:gd name="connsiteY97" fmla="*/ 574487 h 1378658"/>
              <a:gd name="connsiteX98" fmla="*/ 455478 w 714013"/>
              <a:gd name="connsiteY98" fmla="*/ 668966 h 1378658"/>
              <a:gd name="connsiteX99" fmla="*/ 513337 w 714013"/>
              <a:gd name="connsiteY99" fmla="*/ 668966 h 1378658"/>
              <a:gd name="connsiteX100" fmla="*/ 564604 w 714013"/>
              <a:gd name="connsiteY100" fmla="*/ 592797 h 1378658"/>
              <a:gd name="connsiteX101" fmla="*/ 573393 w 714013"/>
              <a:gd name="connsiteY101" fmla="*/ 585473 h 1378658"/>
              <a:gd name="connsiteX102" fmla="*/ 591703 w 714013"/>
              <a:gd name="connsiteY102" fmla="*/ 587670 h 1378658"/>
              <a:gd name="connsiteX103" fmla="*/ 596830 w 714013"/>
              <a:gd name="connsiteY103" fmla="*/ 614769 h 1378658"/>
              <a:gd name="connsiteX104" fmla="*/ 560210 w 714013"/>
              <a:gd name="connsiteY104" fmla="*/ 668966 h 1378658"/>
              <a:gd name="connsiteX105" fmla="*/ 608548 w 714013"/>
              <a:gd name="connsiteY105" fmla="*/ 668966 h 1378658"/>
              <a:gd name="connsiteX106" fmla="*/ 635647 w 714013"/>
              <a:gd name="connsiteY106" fmla="*/ 628684 h 1378658"/>
              <a:gd name="connsiteX107" fmla="*/ 644436 w 714013"/>
              <a:gd name="connsiteY107" fmla="*/ 621360 h 1378658"/>
              <a:gd name="connsiteX108" fmla="*/ 662746 w 714013"/>
              <a:gd name="connsiteY108" fmla="*/ 623558 h 1378658"/>
              <a:gd name="connsiteX109" fmla="*/ 667873 w 714013"/>
              <a:gd name="connsiteY109" fmla="*/ 650656 h 1378658"/>
              <a:gd name="connsiteX110" fmla="*/ 655422 w 714013"/>
              <a:gd name="connsiteY110" fmla="*/ 669698 h 1378658"/>
              <a:gd name="connsiteX111" fmla="*/ 694239 w 714013"/>
              <a:gd name="connsiteY111" fmla="*/ 668966 h 1378658"/>
              <a:gd name="connsiteX112" fmla="*/ 714013 w 714013"/>
              <a:gd name="connsiteY112" fmla="*/ 688741 h 1378658"/>
              <a:gd name="connsiteX113" fmla="*/ 694971 w 714013"/>
              <a:gd name="connsiteY113" fmla="*/ 708516 h 1378658"/>
              <a:gd name="connsiteX114" fmla="*/ 648830 w 714013"/>
              <a:gd name="connsiteY114" fmla="*/ 708516 h 1378658"/>
              <a:gd name="connsiteX115" fmla="*/ 667140 w 714013"/>
              <a:gd name="connsiteY115" fmla="*/ 738544 h 1378658"/>
              <a:gd name="connsiteX116" fmla="*/ 660549 w 714013"/>
              <a:gd name="connsiteY116" fmla="*/ 765643 h 1378658"/>
              <a:gd name="connsiteX117" fmla="*/ 633450 w 714013"/>
              <a:gd name="connsiteY117" fmla="*/ 759051 h 1378658"/>
              <a:gd name="connsiteX118" fmla="*/ 601957 w 714013"/>
              <a:gd name="connsiteY118" fmla="*/ 708516 h 1378658"/>
              <a:gd name="connsiteX119" fmla="*/ 553619 w 714013"/>
              <a:gd name="connsiteY119" fmla="*/ 708516 h 1378658"/>
              <a:gd name="connsiteX120" fmla="*/ 593900 w 714013"/>
              <a:gd name="connsiteY120" fmla="*/ 774431 h 1378658"/>
              <a:gd name="connsiteX121" fmla="*/ 587309 w 714013"/>
              <a:gd name="connsiteY121" fmla="*/ 801530 h 1378658"/>
              <a:gd name="connsiteX122" fmla="*/ 560210 w 714013"/>
              <a:gd name="connsiteY122" fmla="*/ 794938 h 1378658"/>
              <a:gd name="connsiteX123" fmla="*/ 507478 w 714013"/>
              <a:gd name="connsiteY123" fmla="*/ 709248 h 1378658"/>
              <a:gd name="connsiteX124" fmla="*/ 506746 w 714013"/>
              <a:gd name="connsiteY124" fmla="*/ 709248 h 1378658"/>
              <a:gd name="connsiteX125" fmla="*/ 459139 w 714013"/>
              <a:gd name="connsiteY125" fmla="*/ 709248 h 1378658"/>
              <a:gd name="connsiteX126" fmla="*/ 514801 w 714013"/>
              <a:gd name="connsiteY126" fmla="*/ 799333 h 1378658"/>
              <a:gd name="connsiteX127" fmla="*/ 508210 w 714013"/>
              <a:gd name="connsiteY127" fmla="*/ 826432 h 1378658"/>
              <a:gd name="connsiteX128" fmla="*/ 481111 w 714013"/>
              <a:gd name="connsiteY128" fmla="*/ 819840 h 1378658"/>
              <a:gd name="connsiteX129" fmla="*/ 412999 w 714013"/>
              <a:gd name="connsiteY129" fmla="*/ 709248 h 1378658"/>
              <a:gd name="connsiteX130" fmla="*/ 355139 w 714013"/>
              <a:gd name="connsiteY130" fmla="*/ 709248 h 1378658"/>
              <a:gd name="connsiteX131" fmla="*/ 443759 w 714013"/>
              <a:gd name="connsiteY131" fmla="*/ 849868 h 1378658"/>
              <a:gd name="connsiteX132" fmla="*/ 445224 w 714013"/>
              <a:gd name="connsiteY132" fmla="*/ 867445 h 1378658"/>
              <a:gd name="connsiteX133" fmla="*/ 431308 w 714013"/>
              <a:gd name="connsiteY133" fmla="*/ 879164 h 1378658"/>
              <a:gd name="connsiteX134" fmla="*/ 267984 w 714013"/>
              <a:gd name="connsiteY134" fmla="*/ 912854 h 1378658"/>
              <a:gd name="connsiteX135" fmla="*/ 308266 w 714013"/>
              <a:gd name="connsiteY135" fmla="*/ 954601 h 1378658"/>
              <a:gd name="connsiteX136" fmla="*/ 435703 w 714013"/>
              <a:gd name="connsiteY136" fmla="*/ 926770 h 1378658"/>
              <a:gd name="connsiteX137" fmla="*/ 459139 w 714013"/>
              <a:gd name="connsiteY137" fmla="*/ 941418 h 1378658"/>
              <a:gd name="connsiteX138" fmla="*/ 444491 w 714013"/>
              <a:gd name="connsiteY138" fmla="*/ 964854 h 1378658"/>
              <a:gd name="connsiteX139" fmla="*/ 340491 w 714013"/>
              <a:gd name="connsiteY139" fmla="*/ 987559 h 1378658"/>
              <a:gd name="connsiteX140" fmla="*/ 373449 w 714013"/>
              <a:gd name="connsiteY140" fmla="*/ 1021981 h 1378658"/>
              <a:gd name="connsiteX141" fmla="*/ 472322 w 714013"/>
              <a:gd name="connsiteY141" fmla="*/ 1000742 h 1378658"/>
              <a:gd name="connsiteX142" fmla="*/ 495759 w 714013"/>
              <a:gd name="connsiteY142" fmla="*/ 1015390 h 1378658"/>
              <a:gd name="connsiteX143" fmla="*/ 481111 w 714013"/>
              <a:gd name="connsiteY143" fmla="*/ 1038827 h 1378658"/>
              <a:gd name="connsiteX144" fmla="*/ 405675 w 714013"/>
              <a:gd name="connsiteY144" fmla="*/ 1054939 h 1378658"/>
              <a:gd name="connsiteX145" fmla="*/ 438632 w 714013"/>
              <a:gd name="connsiteY145" fmla="*/ 1093023 h 1378658"/>
              <a:gd name="connsiteX146" fmla="*/ 497224 w 714013"/>
              <a:gd name="connsiteY146" fmla="*/ 1080573 h 1378658"/>
              <a:gd name="connsiteX147" fmla="*/ 520661 w 714013"/>
              <a:gd name="connsiteY147" fmla="*/ 1095221 h 1378658"/>
              <a:gd name="connsiteX148" fmla="*/ 506013 w 714013"/>
              <a:gd name="connsiteY148" fmla="*/ 1118658 h 1378658"/>
              <a:gd name="connsiteX149" fmla="*/ 470858 w 714013"/>
              <a:gd name="connsiteY149" fmla="*/ 1125982 h 1378658"/>
              <a:gd name="connsiteX150" fmla="*/ 471590 w 714013"/>
              <a:gd name="connsiteY150" fmla="*/ 1126714 h 1378658"/>
              <a:gd name="connsiteX151" fmla="*/ 503083 w 714013"/>
              <a:gd name="connsiteY151" fmla="*/ 1158939 h 1378658"/>
              <a:gd name="connsiteX152" fmla="*/ 502351 w 714013"/>
              <a:gd name="connsiteY152" fmla="*/ 1186770 h 1378658"/>
              <a:gd name="connsiteX153" fmla="*/ 475252 w 714013"/>
              <a:gd name="connsiteY153" fmla="*/ 1186038 h 1378658"/>
              <a:gd name="connsiteX154" fmla="*/ 448154 w 714013"/>
              <a:gd name="connsiteY154" fmla="*/ 1158207 h 1378658"/>
              <a:gd name="connsiteX155" fmla="*/ 443759 w 714013"/>
              <a:gd name="connsiteY155" fmla="*/ 1180179 h 1378658"/>
              <a:gd name="connsiteX156" fmla="*/ 420323 w 714013"/>
              <a:gd name="connsiteY156" fmla="*/ 1194827 h 1378658"/>
              <a:gd name="connsiteX157" fmla="*/ 405675 w 714013"/>
              <a:gd name="connsiteY157" fmla="*/ 1171390 h 1378658"/>
              <a:gd name="connsiteX158" fmla="*/ 415928 w 714013"/>
              <a:gd name="connsiteY158" fmla="*/ 1123052 h 1378658"/>
              <a:gd name="connsiteX159" fmla="*/ 382970 w 714013"/>
              <a:gd name="connsiteY159" fmla="*/ 1088630 h 1378658"/>
              <a:gd name="connsiteX160" fmla="*/ 382970 w 714013"/>
              <a:gd name="connsiteY160" fmla="*/ 1087897 h 1378658"/>
              <a:gd name="connsiteX161" fmla="*/ 369055 w 714013"/>
              <a:gd name="connsiteY161" fmla="*/ 1152348 h 1378658"/>
              <a:gd name="connsiteX162" fmla="*/ 345618 w 714013"/>
              <a:gd name="connsiteY162" fmla="*/ 1166996 h 1378658"/>
              <a:gd name="connsiteX163" fmla="*/ 330970 w 714013"/>
              <a:gd name="connsiteY163" fmla="*/ 1143559 h 1378658"/>
              <a:gd name="connsiteX164" fmla="*/ 350013 w 714013"/>
              <a:gd name="connsiteY164" fmla="*/ 1053475 h 1378658"/>
              <a:gd name="connsiteX165" fmla="*/ 309730 w 714013"/>
              <a:gd name="connsiteY165" fmla="*/ 1012460 h 1378658"/>
              <a:gd name="connsiteX166" fmla="*/ 285562 w 714013"/>
              <a:gd name="connsiteY166" fmla="*/ 1123784 h 1378658"/>
              <a:gd name="connsiteX167" fmla="*/ 262125 w 714013"/>
              <a:gd name="connsiteY167" fmla="*/ 1138432 h 1378658"/>
              <a:gd name="connsiteX168" fmla="*/ 247477 w 714013"/>
              <a:gd name="connsiteY168" fmla="*/ 1115728 h 1378658"/>
              <a:gd name="connsiteX169" fmla="*/ 277505 w 714013"/>
              <a:gd name="connsiteY169" fmla="*/ 978038 h 1378658"/>
              <a:gd name="connsiteX170" fmla="*/ 235759 w 714013"/>
              <a:gd name="connsiteY170" fmla="*/ 934826 h 1378658"/>
              <a:gd name="connsiteX171" fmla="*/ 204998 w 714013"/>
              <a:gd name="connsiteY171" fmla="*/ 1092291 h 1378658"/>
              <a:gd name="connsiteX172" fmla="*/ 174970 w 714013"/>
              <a:gd name="connsiteY172" fmla="*/ 1104743 h 1378658"/>
              <a:gd name="connsiteX173" fmla="*/ 43871 w 714013"/>
              <a:gd name="connsiteY173" fmla="*/ 1012460 h 1378658"/>
              <a:gd name="connsiteX174" fmla="*/ 43871 w 714013"/>
              <a:gd name="connsiteY174" fmla="*/ 1073249 h 1378658"/>
              <a:gd name="connsiteX175" fmla="*/ 161054 w 714013"/>
              <a:gd name="connsiteY175" fmla="*/ 1151615 h 1378658"/>
              <a:gd name="connsiteX176" fmla="*/ 166181 w 714013"/>
              <a:gd name="connsiteY176" fmla="*/ 1178714 h 1378658"/>
              <a:gd name="connsiteX177" fmla="*/ 139082 w 714013"/>
              <a:gd name="connsiteY177" fmla="*/ 1183841 h 1378658"/>
              <a:gd name="connsiteX178" fmla="*/ 44603 w 714013"/>
              <a:gd name="connsiteY178" fmla="*/ 1120122 h 1378658"/>
              <a:gd name="connsiteX179" fmla="*/ 43871 w 714013"/>
              <a:gd name="connsiteY179" fmla="*/ 1177249 h 1378658"/>
              <a:gd name="connsiteX180" fmla="*/ 120040 w 714013"/>
              <a:gd name="connsiteY180" fmla="*/ 1228517 h 1378658"/>
              <a:gd name="connsiteX181" fmla="*/ 125167 w 714013"/>
              <a:gd name="connsiteY181" fmla="*/ 1255615 h 1378658"/>
              <a:gd name="connsiteX182" fmla="*/ 98068 w 714013"/>
              <a:gd name="connsiteY182" fmla="*/ 1260743 h 1378658"/>
              <a:gd name="connsiteX183" fmla="*/ 43138 w 714013"/>
              <a:gd name="connsiteY183" fmla="*/ 1224123 h 1378658"/>
              <a:gd name="connsiteX184" fmla="*/ 43138 w 714013"/>
              <a:gd name="connsiteY184" fmla="*/ 1224855 h 1378658"/>
              <a:gd name="connsiteX185" fmla="*/ 43138 w 714013"/>
              <a:gd name="connsiteY185" fmla="*/ 1272461 h 1378658"/>
              <a:gd name="connsiteX186" fmla="*/ 84152 w 714013"/>
              <a:gd name="connsiteY186" fmla="*/ 1300292 h 1378658"/>
              <a:gd name="connsiteX187" fmla="*/ 89280 w 714013"/>
              <a:gd name="connsiteY187" fmla="*/ 1327390 h 1378658"/>
              <a:gd name="connsiteX188" fmla="*/ 62180 w 714013"/>
              <a:gd name="connsiteY188" fmla="*/ 1332517 h 1378658"/>
              <a:gd name="connsiteX189" fmla="*/ 43871 w 714013"/>
              <a:gd name="connsiteY189" fmla="*/ 1320066 h 1378658"/>
              <a:gd name="connsiteX190" fmla="*/ 43138 w 714013"/>
              <a:gd name="connsiteY190" fmla="*/ 1358884 h 1378658"/>
              <a:gd name="connsiteX191" fmla="*/ 24096 w 714013"/>
              <a:gd name="connsiteY191" fmla="*/ 1378658 h 1378658"/>
              <a:gd name="connsiteX192" fmla="*/ 4322 w 714013"/>
              <a:gd name="connsiteY192" fmla="*/ 1358884 h 1378658"/>
              <a:gd name="connsiteX193" fmla="*/ 4322 w 714013"/>
              <a:gd name="connsiteY193" fmla="*/ 1313475 h 1378658"/>
              <a:gd name="connsiteX194" fmla="*/ 4322 w 714013"/>
              <a:gd name="connsiteY194" fmla="*/ 1312742 h 1378658"/>
              <a:gd name="connsiteX195" fmla="*/ 0 w 714013"/>
              <a:gd name="connsiteY195" fmla="*/ 1315418 h 1378658"/>
              <a:gd name="connsiteX196" fmla="*/ 0 w 714013"/>
              <a:gd name="connsiteY196" fmla="*/ 1269256 h 1378658"/>
              <a:gd name="connsiteX197" fmla="*/ 4322 w 714013"/>
              <a:gd name="connsiteY197" fmla="*/ 1266602 h 1378658"/>
              <a:gd name="connsiteX198" fmla="*/ 4322 w 714013"/>
              <a:gd name="connsiteY198" fmla="*/ 1218264 h 1378658"/>
              <a:gd name="connsiteX199" fmla="*/ 4322 w 714013"/>
              <a:gd name="connsiteY199" fmla="*/ 1217531 h 1378658"/>
              <a:gd name="connsiteX200" fmla="*/ 0 w 714013"/>
              <a:gd name="connsiteY200" fmla="*/ 1220220 h 1378658"/>
              <a:gd name="connsiteX201" fmla="*/ 0 w 714013"/>
              <a:gd name="connsiteY201" fmla="*/ 1174064 h 1378658"/>
              <a:gd name="connsiteX202" fmla="*/ 4322 w 714013"/>
              <a:gd name="connsiteY202" fmla="*/ 1171390 h 1378658"/>
              <a:gd name="connsiteX203" fmla="*/ 4322 w 714013"/>
              <a:gd name="connsiteY203" fmla="*/ 1123784 h 1378658"/>
              <a:gd name="connsiteX204" fmla="*/ 0 w 714013"/>
              <a:gd name="connsiteY204" fmla="*/ 1126433 h 1378658"/>
              <a:gd name="connsiteX205" fmla="*/ 0 w 714013"/>
              <a:gd name="connsiteY205" fmla="*/ 1077728 h 1378658"/>
              <a:gd name="connsiteX206" fmla="*/ 3589 w 714013"/>
              <a:gd name="connsiteY206" fmla="*/ 1075447 h 1378658"/>
              <a:gd name="connsiteX207" fmla="*/ 3589 w 714013"/>
              <a:gd name="connsiteY207" fmla="*/ 1017587 h 1378658"/>
              <a:gd name="connsiteX208" fmla="*/ 0 w 714013"/>
              <a:gd name="connsiteY208" fmla="*/ 1019837 h 1378658"/>
              <a:gd name="connsiteX209" fmla="*/ 0 w 714013"/>
              <a:gd name="connsiteY209" fmla="*/ 975716 h 1378658"/>
              <a:gd name="connsiteX210" fmla="*/ 2124 w 714013"/>
              <a:gd name="connsiteY210" fmla="*/ 974375 h 1378658"/>
              <a:gd name="connsiteX211" fmla="*/ 2124 w 714013"/>
              <a:gd name="connsiteY211" fmla="*/ 849136 h 1378658"/>
              <a:gd name="connsiteX212" fmla="*/ 0 w 714013"/>
              <a:gd name="connsiteY212" fmla="*/ 849176 h 1378658"/>
              <a:gd name="connsiteX213" fmla="*/ 0 w 714013"/>
              <a:gd name="connsiteY213" fmla="*/ 810404 h 1378658"/>
              <a:gd name="connsiteX214" fmla="*/ 3589 w 714013"/>
              <a:gd name="connsiteY214" fmla="*/ 810318 h 1378658"/>
              <a:gd name="connsiteX215" fmla="*/ 42406 w 714013"/>
              <a:gd name="connsiteY215" fmla="*/ 809586 h 1378658"/>
              <a:gd name="connsiteX216" fmla="*/ 73167 w 714013"/>
              <a:gd name="connsiteY216" fmla="*/ 808854 h 1378658"/>
              <a:gd name="connsiteX217" fmla="*/ 95871 w 714013"/>
              <a:gd name="connsiteY217" fmla="*/ 787615 h 1378658"/>
              <a:gd name="connsiteX218" fmla="*/ 124435 w 714013"/>
              <a:gd name="connsiteY218" fmla="*/ 761248 h 1378658"/>
              <a:gd name="connsiteX219" fmla="*/ 147138 w 714013"/>
              <a:gd name="connsiteY219" fmla="*/ 740008 h 1378658"/>
              <a:gd name="connsiteX220" fmla="*/ 146406 w 714013"/>
              <a:gd name="connsiteY220" fmla="*/ 709248 h 1378658"/>
              <a:gd name="connsiteX221" fmla="*/ 145674 w 714013"/>
              <a:gd name="connsiteY221" fmla="*/ 670431 h 1378658"/>
              <a:gd name="connsiteX222" fmla="*/ 144209 w 714013"/>
              <a:gd name="connsiteY222" fmla="*/ 639670 h 1378658"/>
              <a:gd name="connsiteX223" fmla="*/ 123702 w 714013"/>
              <a:gd name="connsiteY223" fmla="*/ 616966 h 1378658"/>
              <a:gd name="connsiteX224" fmla="*/ 97336 w 714013"/>
              <a:gd name="connsiteY224" fmla="*/ 588403 h 1378658"/>
              <a:gd name="connsiteX225" fmla="*/ 76096 w 714013"/>
              <a:gd name="connsiteY225" fmla="*/ 565698 h 1378658"/>
              <a:gd name="connsiteX226" fmla="*/ 45336 w 714013"/>
              <a:gd name="connsiteY226" fmla="*/ 566431 h 1378658"/>
              <a:gd name="connsiteX227" fmla="*/ 6518 w 714013"/>
              <a:gd name="connsiteY227" fmla="*/ 567163 h 1378658"/>
              <a:gd name="connsiteX228" fmla="*/ 0 w 714013"/>
              <a:gd name="connsiteY228" fmla="*/ 567318 h 1378658"/>
              <a:gd name="connsiteX229" fmla="*/ 0 w 714013"/>
              <a:gd name="connsiteY229" fmla="*/ 529187 h 1378658"/>
              <a:gd name="connsiteX230" fmla="*/ 5786 w 714013"/>
              <a:gd name="connsiteY230" fmla="*/ 529078 h 1378658"/>
              <a:gd name="connsiteX231" fmla="*/ 5786 w 714013"/>
              <a:gd name="connsiteY231" fmla="*/ 414092 h 1378658"/>
              <a:gd name="connsiteX232" fmla="*/ 0 w 714013"/>
              <a:gd name="connsiteY232" fmla="*/ 410025 h 1378658"/>
              <a:gd name="connsiteX233" fmla="*/ 0 w 714013"/>
              <a:gd name="connsiteY233" fmla="*/ 361923 h 1378658"/>
              <a:gd name="connsiteX234" fmla="*/ 6518 w 714013"/>
              <a:gd name="connsiteY234" fmla="*/ 366486 h 1378658"/>
              <a:gd name="connsiteX235" fmla="*/ 6518 w 714013"/>
              <a:gd name="connsiteY235" fmla="*/ 305698 h 1378658"/>
              <a:gd name="connsiteX236" fmla="*/ 0 w 714013"/>
              <a:gd name="connsiteY236" fmla="*/ 301338 h 1378658"/>
              <a:gd name="connsiteX237" fmla="*/ 0 w 714013"/>
              <a:gd name="connsiteY237" fmla="*/ 254922 h 1378658"/>
              <a:gd name="connsiteX238" fmla="*/ 5786 w 714013"/>
              <a:gd name="connsiteY238" fmla="*/ 258824 h 1378658"/>
              <a:gd name="connsiteX239" fmla="*/ 5786 w 714013"/>
              <a:gd name="connsiteY239" fmla="*/ 200965 h 1378658"/>
              <a:gd name="connsiteX240" fmla="*/ 0 w 714013"/>
              <a:gd name="connsiteY240" fmla="*/ 197070 h 1378658"/>
              <a:gd name="connsiteX241" fmla="*/ 0 w 714013"/>
              <a:gd name="connsiteY241" fmla="*/ 149967 h 1378658"/>
              <a:gd name="connsiteX242" fmla="*/ 5054 w 714013"/>
              <a:gd name="connsiteY242" fmla="*/ 153359 h 1378658"/>
              <a:gd name="connsiteX243" fmla="*/ 5786 w 714013"/>
              <a:gd name="connsiteY243" fmla="*/ 105753 h 1378658"/>
              <a:gd name="connsiteX244" fmla="*/ 0 w 714013"/>
              <a:gd name="connsiteY244" fmla="*/ 101930 h 1378658"/>
              <a:gd name="connsiteX245" fmla="*/ 0 w 714013"/>
              <a:gd name="connsiteY245" fmla="*/ 54843 h 1378658"/>
              <a:gd name="connsiteX246" fmla="*/ 5054 w 714013"/>
              <a:gd name="connsiteY246" fmla="*/ 58148 h 1378658"/>
              <a:gd name="connsiteX247" fmla="*/ 5054 w 714013"/>
              <a:gd name="connsiteY247" fmla="*/ 19330 h 1378658"/>
              <a:gd name="connsiteX248" fmla="*/ 17505 w 714013"/>
              <a:gd name="connsiteY248" fmla="*/ 1753 h 1378658"/>
              <a:gd name="connsiteX249" fmla="*/ 24829 w 714013"/>
              <a:gd name="connsiteY249" fmla="*/ 288 h 1378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</a:cxnLst>
            <a:rect l="l" t="t" r="r" b="b"/>
            <a:pathLst>
              <a:path w="714013" h="1378658">
                <a:moveTo>
                  <a:pt x="122970" y="816910"/>
                </a:moveTo>
                <a:lnTo>
                  <a:pt x="94406" y="843277"/>
                </a:lnTo>
                <a:cubicBezTo>
                  <a:pt x="90744" y="846206"/>
                  <a:pt x="86350" y="848404"/>
                  <a:pt x="81223" y="848404"/>
                </a:cubicBezTo>
                <a:lnTo>
                  <a:pt x="42406" y="849136"/>
                </a:lnTo>
                <a:lnTo>
                  <a:pt x="43138" y="963390"/>
                </a:lnTo>
                <a:lnTo>
                  <a:pt x="172040" y="1054207"/>
                </a:lnTo>
                <a:lnTo>
                  <a:pt x="202069" y="899672"/>
                </a:lnTo>
                <a:close/>
                <a:moveTo>
                  <a:pt x="308998" y="708516"/>
                </a:moveTo>
                <a:lnTo>
                  <a:pt x="185223" y="709248"/>
                </a:lnTo>
                <a:lnTo>
                  <a:pt x="185956" y="748065"/>
                </a:lnTo>
                <a:cubicBezTo>
                  <a:pt x="185956" y="753924"/>
                  <a:pt x="183758" y="759051"/>
                  <a:pt x="179364" y="762713"/>
                </a:cubicBezTo>
                <a:lnTo>
                  <a:pt x="150801" y="789079"/>
                </a:lnTo>
                <a:lnTo>
                  <a:pt x="237224" y="879164"/>
                </a:lnTo>
                <a:lnTo>
                  <a:pt x="395421" y="846206"/>
                </a:lnTo>
                <a:close/>
                <a:moveTo>
                  <a:pt x="235026" y="510769"/>
                </a:moveTo>
                <a:lnTo>
                  <a:pt x="152266" y="589868"/>
                </a:lnTo>
                <a:lnTo>
                  <a:pt x="178632" y="618431"/>
                </a:lnTo>
                <a:cubicBezTo>
                  <a:pt x="181562" y="621360"/>
                  <a:pt x="183758" y="626487"/>
                  <a:pt x="183758" y="631614"/>
                </a:cubicBezTo>
                <a:lnTo>
                  <a:pt x="184491" y="671163"/>
                </a:lnTo>
                <a:lnTo>
                  <a:pt x="298012" y="670431"/>
                </a:lnTo>
                <a:lnTo>
                  <a:pt x="298745" y="668966"/>
                </a:lnTo>
                <a:lnTo>
                  <a:pt x="389562" y="540797"/>
                </a:lnTo>
                <a:close/>
                <a:moveTo>
                  <a:pt x="182294" y="317416"/>
                </a:moveTo>
                <a:lnTo>
                  <a:pt x="44603" y="403839"/>
                </a:lnTo>
                <a:lnTo>
                  <a:pt x="45336" y="527613"/>
                </a:lnTo>
                <a:lnTo>
                  <a:pt x="84885" y="526881"/>
                </a:lnTo>
                <a:cubicBezTo>
                  <a:pt x="90012" y="526149"/>
                  <a:pt x="95871" y="529078"/>
                  <a:pt x="99533" y="532741"/>
                </a:cubicBezTo>
                <a:lnTo>
                  <a:pt x="126631" y="562036"/>
                </a:lnTo>
                <a:lnTo>
                  <a:pt x="215984" y="476346"/>
                </a:lnTo>
                <a:close/>
                <a:moveTo>
                  <a:pt x="24829" y="288"/>
                </a:moveTo>
                <a:cubicBezTo>
                  <a:pt x="35082" y="288"/>
                  <a:pt x="43871" y="8345"/>
                  <a:pt x="45336" y="16401"/>
                </a:cubicBezTo>
                <a:lnTo>
                  <a:pt x="45336" y="62542"/>
                </a:lnTo>
                <a:lnTo>
                  <a:pt x="75364" y="43500"/>
                </a:lnTo>
                <a:cubicBezTo>
                  <a:pt x="84885" y="37641"/>
                  <a:pt x="96604" y="40570"/>
                  <a:pt x="102463" y="50091"/>
                </a:cubicBezTo>
                <a:cubicBezTo>
                  <a:pt x="107589" y="59613"/>
                  <a:pt x="104660" y="71331"/>
                  <a:pt x="95871" y="77190"/>
                </a:cubicBezTo>
                <a:lnTo>
                  <a:pt x="45336" y="108683"/>
                </a:lnTo>
                <a:lnTo>
                  <a:pt x="45336" y="109416"/>
                </a:lnTo>
                <a:lnTo>
                  <a:pt x="45336" y="157754"/>
                </a:lnTo>
                <a:lnTo>
                  <a:pt x="111251" y="117472"/>
                </a:lnTo>
                <a:cubicBezTo>
                  <a:pt x="120772" y="111612"/>
                  <a:pt x="132491" y="114542"/>
                  <a:pt x="138350" y="124063"/>
                </a:cubicBezTo>
                <a:cubicBezTo>
                  <a:pt x="143477" y="133584"/>
                  <a:pt x="141279" y="145303"/>
                  <a:pt x="131759" y="151162"/>
                </a:cubicBezTo>
                <a:lnTo>
                  <a:pt x="45336" y="204627"/>
                </a:lnTo>
                <a:lnTo>
                  <a:pt x="45336" y="252965"/>
                </a:lnTo>
                <a:lnTo>
                  <a:pt x="135420" y="197303"/>
                </a:lnTo>
                <a:cubicBezTo>
                  <a:pt x="144942" y="191444"/>
                  <a:pt x="156660" y="194374"/>
                  <a:pt x="162519" y="203894"/>
                </a:cubicBezTo>
                <a:cubicBezTo>
                  <a:pt x="167646" y="213416"/>
                  <a:pt x="164716" y="225134"/>
                  <a:pt x="155927" y="230993"/>
                </a:cubicBezTo>
                <a:lnTo>
                  <a:pt x="44603" y="299106"/>
                </a:lnTo>
                <a:lnTo>
                  <a:pt x="45336" y="356965"/>
                </a:lnTo>
                <a:lnTo>
                  <a:pt x="185223" y="268345"/>
                </a:lnTo>
                <a:cubicBezTo>
                  <a:pt x="191082" y="265416"/>
                  <a:pt x="197674" y="264684"/>
                  <a:pt x="203533" y="266880"/>
                </a:cubicBezTo>
                <a:cubicBezTo>
                  <a:pt x="209393" y="269810"/>
                  <a:pt x="213787" y="274937"/>
                  <a:pt x="215252" y="280796"/>
                </a:cubicBezTo>
                <a:lnTo>
                  <a:pt x="248942" y="441923"/>
                </a:lnTo>
                <a:lnTo>
                  <a:pt x="290688" y="401641"/>
                </a:lnTo>
                <a:lnTo>
                  <a:pt x="262857" y="274204"/>
                </a:lnTo>
                <a:cubicBezTo>
                  <a:pt x="260660" y="265416"/>
                  <a:pt x="265787" y="255895"/>
                  <a:pt x="274575" y="252232"/>
                </a:cubicBezTo>
                <a:cubicBezTo>
                  <a:pt x="275308" y="252232"/>
                  <a:pt x="276773" y="251500"/>
                  <a:pt x="277505" y="251500"/>
                </a:cubicBezTo>
                <a:cubicBezTo>
                  <a:pt x="288491" y="249303"/>
                  <a:pt x="298745" y="255895"/>
                  <a:pt x="300942" y="266148"/>
                </a:cubicBezTo>
                <a:lnTo>
                  <a:pt x="323646" y="370149"/>
                </a:lnTo>
                <a:lnTo>
                  <a:pt x="358069" y="337190"/>
                </a:lnTo>
                <a:lnTo>
                  <a:pt x="336097" y="238317"/>
                </a:lnTo>
                <a:cubicBezTo>
                  <a:pt x="333900" y="228796"/>
                  <a:pt x="339026" y="220007"/>
                  <a:pt x="347815" y="216345"/>
                </a:cubicBezTo>
                <a:cubicBezTo>
                  <a:pt x="348548" y="216345"/>
                  <a:pt x="349280" y="215613"/>
                  <a:pt x="350745" y="215613"/>
                </a:cubicBezTo>
                <a:cubicBezTo>
                  <a:pt x="361731" y="213416"/>
                  <a:pt x="371985" y="220007"/>
                  <a:pt x="374181" y="230261"/>
                </a:cubicBezTo>
                <a:lnTo>
                  <a:pt x="391027" y="306430"/>
                </a:lnTo>
                <a:lnTo>
                  <a:pt x="426182" y="272740"/>
                </a:lnTo>
                <a:lnTo>
                  <a:pt x="413731" y="214148"/>
                </a:lnTo>
                <a:cubicBezTo>
                  <a:pt x="411534" y="204627"/>
                  <a:pt x="416660" y="195838"/>
                  <a:pt x="425449" y="192176"/>
                </a:cubicBezTo>
                <a:cubicBezTo>
                  <a:pt x="426182" y="192176"/>
                  <a:pt x="427647" y="191444"/>
                  <a:pt x="428379" y="191444"/>
                </a:cubicBezTo>
                <a:cubicBezTo>
                  <a:pt x="439365" y="189246"/>
                  <a:pt x="449619" y="195838"/>
                  <a:pt x="451815" y="206092"/>
                </a:cubicBezTo>
                <a:lnTo>
                  <a:pt x="459139" y="241247"/>
                </a:lnTo>
                <a:lnTo>
                  <a:pt x="492830" y="209753"/>
                </a:lnTo>
                <a:cubicBezTo>
                  <a:pt x="500154" y="202429"/>
                  <a:pt x="512605" y="202429"/>
                  <a:pt x="519929" y="210486"/>
                </a:cubicBezTo>
                <a:cubicBezTo>
                  <a:pt x="527253" y="217810"/>
                  <a:pt x="527253" y="230993"/>
                  <a:pt x="519929" y="237585"/>
                </a:cubicBezTo>
                <a:lnTo>
                  <a:pt x="492098" y="263951"/>
                </a:lnTo>
                <a:lnTo>
                  <a:pt x="514801" y="269078"/>
                </a:lnTo>
                <a:cubicBezTo>
                  <a:pt x="525055" y="272008"/>
                  <a:pt x="531647" y="282261"/>
                  <a:pt x="529449" y="292515"/>
                </a:cubicBezTo>
                <a:cubicBezTo>
                  <a:pt x="526520" y="302768"/>
                  <a:pt x="516266" y="309359"/>
                  <a:pt x="506013" y="307163"/>
                </a:cubicBezTo>
                <a:lnTo>
                  <a:pt x="458407" y="296909"/>
                </a:lnTo>
                <a:lnTo>
                  <a:pt x="423252" y="330599"/>
                </a:lnTo>
                <a:lnTo>
                  <a:pt x="486970" y="344514"/>
                </a:lnTo>
                <a:cubicBezTo>
                  <a:pt x="497224" y="347444"/>
                  <a:pt x="503816" y="357698"/>
                  <a:pt x="501618" y="367951"/>
                </a:cubicBezTo>
                <a:cubicBezTo>
                  <a:pt x="498689" y="378205"/>
                  <a:pt x="488435" y="384797"/>
                  <a:pt x="478182" y="382599"/>
                </a:cubicBezTo>
                <a:lnTo>
                  <a:pt x="388097" y="363557"/>
                </a:lnTo>
                <a:lnTo>
                  <a:pt x="347083" y="403839"/>
                </a:lnTo>
                <a:lnTo>
                  <a:pt x="459872" y="426543"/>
                </a:lnTo>
                <a:cubicBezTo>
                  <a:pt x="470126" y="429472"/>
                  <a:pt x="476717" y="439726"/>
                  <a:pt x="474520" y="449979"/>
                </a:cubicBezTo>
                <a:cubicBezTo>
                  <a:pt x="471590" y="460233"/>
                  <a:pt x="461337" y="466825"/>
                  <a:pt x="451083" y="464627"/>
                </a:cubicBezTo>
                <a:lnTo>
                  <a:pt x="314125" y="435332"/>
                </a:lnTo>
                <a:lnTo>
                  <a:pt x="270181" y="477810"/>
                </a:lnTo>
                <a:lnTo>
                  <a:pt x="428379" y="507839"/>
                </a:lnTo>
                <a:cubicBezTo>
                  <a:pt x="434238" y="508571"/>
                  <a:pt x="439365" y="512966"/>
                  <a:pt x="442295" y="519557"/>
                </a:cubicBezTo>
                <a:cubicBezTo>
                  <a:pt x="445224" y="525417"/>
                  <a:pt x="444491" y="532008"/>
                  <a:pt x="440830" y="537867"/>
                </a:cubicBezTo>
                <a:lnTo>
                  <a:pt x="347815" y="668966"/>
                </a:lnTo>
                <a:lnTo>
                  <a:pt x="408604" y="669698"/>
                </a:lnTo>
                <a:lnTo>
                  <a:pt x="486970" y="552515"/>
                </a:lnTo>
                <a:cubicBezTo>
                  <a:pt x="489168" y="548853"/>
                  <a:pt x="492098" y="546656"/>
                  <a:pt x="495759" y="545191"/>
                </a:cubicBezTo>
                <a:cubicBezTo>
                  <a:pt x="501618" y="542994"/>
                  <a:pt x="508210" y="543726"/>
                  <a:pt x="514069" y="547389"/>
                </a:cubicBezTo>
                <a:cubicBezTo>
                  <a:pt x="522858" y="553248"/>
                  <a:pt x="525055" y="565698"/>
                  <a:pt x="519196" y="574487"/>
                </a:cubicBezTo>
                <a:lnTo>
                  <a:pt x="455478" y="668966"/>
                </a:lnTo>
                <a:lnTo>
                  <a:pt x="513337" y="668966"/>
                </a:lnTo>
                <a:lnTo>
                  <a:pt x="564604" y="592797"/>
                </a:lnTo>
                <a:cubicBezTo>
                  <a:pt x="566802" y="589135"/>
                  <a:pt x="569732" y="586938"/>
                  <a:pt x="573393" y="585473"/>
                </a:cubicBezTo>
                <a:cubicBezTo>
                  <a:pt x="579252" y="583276"/>
                  <a:pt x="585844" y="584008"/>
                  <a:pt x="591703" y="587670"/>
                </a:cubicBezTo>
                <a:cubicBezTo>
                  <a:pt x="600492" y="593529"/>
                  <a:pt x="602689" y="605980"/>
                  <a:pt x="596830" y="614769"/>
                </a:cubicBezTo>
                <a:lnTo>
                  <a:pt x="560210" y="668966"/>
                </a:lnTo>
                <a:lnTo>
                  <a:pt x="608548" y="668966"/>
                </a:lnTo>
                <a:lnTo>
                  <a:pt x="635647" y="628684"/>
                </a:lnTo>
                <a:cubicBezTo>
                  <a:pt x="637844" y="625023"/>
                  <a:pt x="640774" y="622825"/>
                  <a:pt x="644436" y="621360"/>
                </a:cubicBezTo>
                <a:cubicBezTo>
                  <a:pt x="650295" y="619163"/>
                  <a:pt x="656886" y="619895"/>
                  <a:pt x="662746" y="623558"/>
                </a:cubicBezTo>
                <a:cubicBezTo>
                  <a:pt x="671534" y="629417"/>
                  <a:pt x="673732" y="641867"/>
                  <a:pt x="667873" y="650656"/>
                </a:cubicBezTo>
                <a:lnTo>
                  <a:pt x="655422" y="669698"/>
                </a:lnTo>
                <a:lnTo>
                  <a:pt x="694239" y="668966"/>
                </a:lnTo>
                <a:cubicBezTo>
                  <a:pt x="705225" y="668966"/>
                  <a:pt x="714013" y="677755"/>
                  <a:pt x="714013" y="688741"/>
                </a:cubicBezTo>
                <a:cubicBezTo>
                  <a:pt x="714013" y="699727"/>
                  <a:pt x="705225" y="708516"/>
                  <a:pt x="694971" y="708516"/>
                </a:cubicBezTo>
                <a:lnTo>
                  <a:pt x="648830" y="708516"/>
                </a:lnTo>
                <a:lnTo>
                  <a:pt x="667140" y="738544"/>
                </a:lnTo>
                <a:cubicBezTo>
                  <a:pt x="672267" y="748065"/>
                  <a:pt x="669337" y="759783"/>
                  <a:pt x="660549" y="765643"/>
                </a:cubicBezTo>
                <a:cubicBezTo>
                  <a:pt x="651760" y="770769"/>
                  <a:pt x="639309" y="767839"/>
                  <a:pt x="633450" y="759051"/>
                </a:cubicBezTo>
                <a:lnTo>
                  <a:pt x="601957" y="708516"/>
                </a:lnTo>
                <a:lnTo>
                  <a:pt x="553619" y="708516"/>
                </a:lnTo>
                <a:lnTo>
                  <a:pt x="593900" y="774431"/>
                </a:lnTo>
                <a:cubicBezTo>
                  <a:pt x="599027" y="783952"/>
                  <a:pt x="596098" y="795671"/>
                  <a:pt x="587309" y="801530"/>
                </a:cubicBezTo>
                <a:cubicBezTo>
                  <a:pt x="578520" y="806657"/>
                  <a:pt x="566069" y="803727"/>
                  <a:pt x="560210" y="794938"/>
                </a:cubicBezTo>
                <a:lnTo>
                  <a:pt x="507478" y="709248"/>
                </a:lnTo>
                <a:lnTo>
                  <a:pt x="506746" y="709248"/>
                </a:lnTo>
                <a:lnTo>
                  <a:pt x="459139" y="709248"/>
                </a:lnTo>
                <a:lnTo>
                  <a:pt x="514801" y="799333"/>
                </a:lnTo>
                <a:cubicBezTo>
                  <a:pt x="519929" y="808854"/>
                  <a:pt x="516999" y="820572"/>
                  <a:pt x="508210" y="826432"/>
                </a:cubicBezTo>
                <a:cubicBezTo>
                  <a:pt x="499422" y="831558"/>
                  <a:pt x="486970" y="828629"/>
                  <a:pt x="481111" y="819840"/>
                </a:cubicBezTo>
                <a:lnTo>
                  <a:pt x="412999" y="709248"/>
                </a:lnTo>
                <a:lnTo>
                  <a:pt x="355139" y="709248"/>
                </a:lnTo>
                <a:lnTo>
                  <a:pt x="443759" y="849868"/>
                </a:lnTo>
                <a:cubicBezTo>
                  <a:pt x="446689" y="854995"/>
                  <a:pt x="446689" y="861586"/>
                  <a:pt x="445224" y="867445"/>
                </a:cubicBezTo>
                <a:cubicBezTo>
                  <a:pt x="442295" y="874037"/>
                  <a:pt x="437900" y="878432"/>
                  <a:pt x="431308" y="879164"/>
                </a:cubicBezTo>
                <a:lnTo>
                  <a:pt x="267984" y="912854"/>
                </a:lnTo>
                <a:lnTo>
                  <a:pt x="308266" y="954601"/>
                </a:lnTo>
                <a:lnTo>
                  <a:pt x="435703" y="926770"/>
                </a:lnTo>
                <a:cubicBezTo>
                  <a:pt x="446689" y="924572"/>
                  <a:pt x="456943" y="931164"/>
                  <a:pt x="459139" y="941418"/>
                </a:cubicBezTo>
                <a:cubicBezTo>
                  <a:pt x="461337" y="952403"/>
                  <a:pt x="454745" y="962657"/>
                  <a:pt x="444491" y="964854"/>
                </a:cubicBezTo>
                <a:lnTo>
                  <a:pt x="340491" y="987559"/>
                </a:lnTo>
                <a:lnTo>
                  <a:pt x="373449" y="1021981"/>
                </a:lnTo>
                <a:lnTo>
                  <a:pt x="472322" y="1000742"/>
                </a:lnTo>
                <a:cubicBezTo>
                  <a:pt x="483309" y="998545"/>
                  <a:pt x="493562" y="1005136"/>
                  <a:pt x="495759" y="1015390"/>
                </a:cubicBezTo>
                <a:cubicBezTo>
                  <a:pt x="497957" y="1026376"/>
                  <a:pt x="491365" y="1036629"/>
                  <a:pt x="481111" y="1038827"/>
                </a:cubicBezTo>
                <a:lnTo>
                  <a:pt x="405675" y="1054939"/>
                </a:lnTo>
                <a:lnTo>
                  <a:pt x="438632" y="1093023"/>
                </a:lnTo>
                <a:lnTo>
                  <a:pt x="497224" y="1080573"/>
                </a:lnTo>
                <a:cubicBezTo>
                  <a:pt x="508210" y="1078376"/>
                  <a:pt x="518464" y="1084967"/>
                  <a:pt x="520661" y="1095221"/>
                </a:cubicBezTo>
                <a:cubicBezTo>
                  <a:pt x="522858" y="1106207"/>
                  <a:pt x="516266" y="1116460"/>
                  <a:pt x="506013" y="1118658"/>
                </a:cubicBezTo>
                <a:lnTo>
                  <a:pt x="470858" y="1125982"/>
                </a:lnTo>
                <a:lnTo>
                  <a:pt x="471590" y="1126714"/>
                </a:lnTo>
                <a:lnTo>
                  <a:pt x="503083" y="1158939"/>
                </a:lnTo>
                <a:cubicBezTo>
                  <a:pt x="510407" y="1166996"/>
                  <a:pt x="510407" y="1179446"/>
                  <a:pt x="502351" y="1186770"/>
                </a:cubicBezTo>
                <a:cubicBezTo>
                  <a:pt x="495027" y="1194094"/>
                  <a:pt x="482576" y="1194094"/>
                  <a:pt x="475252" y="1186038"/>
                </a:cubicBezTo>
                <a:lnTo>
                  <a:pt x="448154" y="1158207"/>
                </a:lnTo>
                <a:lnTo>
                  <a:pt x="443759" y="1180179"/>
                </a:lnTo>
                <a:cubicBezTo>
                  <a:pt x="440830" y="1190433"/>
                  <a:pt x="430576" y="1197024"/>
                  <a:pt x="420323" y="1194827"/>
                </a:cubicBezTo>
                <a:cubicBezTo>
                  <a:pt x="410069" y="1192630"/>
                  <a:pt x="403477" y="1181644"/>
                  <a:pt x="405675" y="1171390"/>
                </a:cubicBezTo>
                <a:lnTo>
                  <a:pt x="415928" y="1123052"/>
                </a:lnTo>
                <a:lnTo>
                  <a:pt x="382970" y="1088630"/>
                </a:lnTo>
                <a:lnTo>
                  <a:pt x="382970" y="1087897"/>
                </a:lnTo>
                <a:lnTo>
                  <a:pt x="369055" y="1152348"/>
                </a:lnTo>
                <a:cubicBezTo>
                  <a:pt x="366125" y="1162601"/>
                  <a:pt x="355872" y="1169193"/>
                  <a:pt x="345618" y="1166996"/>
                </a:cubicBezTo>
                <a:cubicBezTo>
                  <a:pt x="335365" y="1164066"/>
                  <a:pt x="328773" y="1153813"/>
                  <a:pt x="330970" y="1143559"/>
                </a:cubicBezTo>
                <a:lnTo>
                  <a:pt x="350013" y="1053475"/>
                </a:lnTo>
                <a:lnTo>
                  <a:pt x="309730" y="1012460"/>
                </a:lnTo>
                <a:lnTo>
                  <a:pt x="285562" y="1123784"/>
                </a:lnTo>
                <a:cubicBezTo>
                  <a:pt x="282632" y="1134038"/>
                  <a:pt x="272379" y="1140630"/>
                  <a:pt x="262125" y="1138432"/>
                </a:cubicBezTo>
                <a:cubicBezTo>
                  <a:pt x="251872" y="1136235"/>
                  <a:pt x="245280" y="1125982"/>
                  <a:pt x="247477" y="1115728"/>
                </a:cubicBezTo>
                <a:lnTo>
                  <a:pt x="277505" y="978038"/>
                </a:lnTo>
                <a:lnTo>
                  <a:pt x="235759" y="934826"/>
                </a:lnTo>
                <a:lnTo>
                  <a:pt x="204998" y="1092291"/>
                </a:lnTo>
                <a:cubicBezTo>
                  <a:pt x="202801" y="1105475"/>
                  <a:pt x="185223" y="1112067"/>
                  <a:pt x="174970" y="1104743"/>
                </a:cubicBezTo>
                <a:lnTo>
                  <a:pt x="43871" y="1012460"/>
                </a:lnTo>
                <a:lnTo>
                  <a:pt x="43871" y="1073249"/>
                </a:lnTo>
                <a:lnTo>
                  <a:pt x="161054" y="1151615"/>
                </a:lnTo>
                <a:cubicBezTo>
                  <a:pt x="169843" y="1157474"/>
                  <a:pt x="172040" y="1169925"/>
                  <a:pt x="166181" y="1178714"/>
                </a:cubicBezTo>
                <a:cubicBezTo>
                  <a:pt x="160322" y="1187503"/>
                  <a:pt x="147871" y="1189700"/>
                  <a:pt x="139082" y="1183841"/>
                </a:cubicBezTo>
                <a:lnTo>
                  <a:pt x="44603" y="1120122"/>
                </a:lnTo>
                <a:lnTo>
                  <a:pt x="43871" y="1177249"/>
                </a:lnTo>
                <a:lnTo>
                  <a:pt x="120040" y="1228517"/>
                </a:lnTo>
                <a:cubicBezTo>
                  <a:pt x="128829" y="1234376"/>
                  <a:pt x="131026" y="1246827"/>
                  <a:pt x="125167" y="1255615"/>
                </a:cubicBezTo>
                <a:cubicBezTo>
                  <a:pt x="119307" y="1264405"/>
                  <a:pt x="106857" y="1266602"/>
                  <a:pt x="98068" y="1260743"/>
                </a:cubicBezTo>
                <a:lnTo>
                  <a:pt x="43138" y="1224123"/>
                </a:lnTo>
                <a:lnTo>
                  <a:pt x="43138" y="1224855"/>
                </a:lnTo>
                <a:lnTo>
                  <a:pt x="43138" y="1272461"/>
                </a:lnTo>
                <a:lnTo>
                  <a:pt x="84152" y="1300292"/>
                </a:lnTo>
                <a:cubicBezTo>
                  <a:pt x="92941" y="1306151"/>
                  <a:pt x="95139" y="1318601"/>
                  <a:pt x="89280" y="1327390"/>
                </a:cubicBezTo>
                <a:cubicBezTo>
                  <a:pt x="83420" y="1336179"/>
                  <a:pt x="70969" y="1338377"/>
                  <a:pt x="62180" y="1332517"/>
                </a:cubicBezTo>
                <a:lnTo>
                  <a:pt x="43871" y="1320066"/>
                </a:lnTo>
                <a:lnTo>
                  <a:pt x="43138" y="1358884"/>
                </a:lnTo>
                <a:cubicBezTo>
                  <a:pt x="43138" y="1369869"/>
                  <a:pt x="34349" y="1378658"/>
                  <a:pt x="24096" y="1378658"/>
                </a:cubicBezTo>
                <a:cubicBezTo>
                  <a:pt x="13110" y="1378658"/>
                  <a:pt x="4322" y="1369869"/>
                  <a:pt x="4322" y="1358884"/>
                </a:cubicBezTo>
                <a:lnTo>
                  <a:pt x="4322" y="1313475"/>
                </a:lnTo>
                <a:lnTo>
                  <a:pt x="4322" y="1312742"/>
                </a:lnTo>
                <a:lnTo>
                  <a:pt x="0" y="1315418"/>
                </a:lnTo>
                <a:lnTo>
                  <a:pt x="0" y="1269256"/>
                </a:lnTo>
                <a:lnTo>
                  <a:pt x="4322" y="1266602"/>
                </a:lnTo>
                <a:lnTo>
                  <a:pt x="4322" y="1218264"/>
                </a:lnTo>
                <a:lnTo>
                  <a:pt x="4322" y="1217531"/>
                </a:lnTo>
                <a:lnTo>
                  <a:pt x="0" y="1220220"/>
                </a:lnTo>
                <a:lnTo>
                  <a:pt x="0" y="1174064"/>
                </a:lnTo>
                <a:lnTo>
                  <a:pt x="4322" y="1171390"/>
                </a:lnTo>
                <a:lnTo>
                  <a:pt x="4322" y="1123784"/>
                </a:lnTo>
                <a:lnTo>
                  <a:pt x="0" y="1126433"/>
                </a:lnTo>
                <a:lnTo>
                  <a:pt x="0" y="1077728"/>
                </a:lnTo>
                <a:lnTo>
                  <a:pt x="3589" y="1075447"/>
                </a:lnTo>
                <a:lnTo>
                  <a:pt x="3589" y="1017587"/>
                </a:lnTo>
                <a:lnTo>
                  <a:pt x="0" y="1019837"/>
                </a:lnTo>
                <a:lnTo>
                  <a:pt x="0" y="975716"/>
                </a:lnTo>
                <a:lnTo>
                  <a:pt x="2124" y="974375"/>
                </a:lnTo>
                <a:lnTo>
                  <a:pt x="2124" y="849136"/>
                </a:lnTo>
                <a:lnTo>
                  <a:pt x="0" y="849176"/>
                </a:lnTo>
                <a:lnTo>
                  <a:pt x="0" y="810404"/>
                </a:lnTo>
                <a:lnTo>
                  <a:pt x="3589" y="810318"/>
                </a:lnTo>
                <a:lnTo>
                  <a:pt x="42406" y="809586"/>
                </a:lnTo>
                <a:lnTo>
                  <a:pt x="73167" y="808854"/>
                </a:lnTo>
                <a:lnTo>
                  <a:pt x="95871" y="787615"/>
                </a:lnTo>
                <a:lnTo>
                  <a:pt x="124435" y="761248"/>
                </a:lnTo>
                <a:lnTo>
                  <a:pt x="147138" y="740008"/>
                </a:lnTo>
                <a:lnTo>
                  <a:pt x="146406" y="709248"/>
                </a:lnTo>
                <a:lnTo>
                  <a:pt x="145674" y="670431"/>
                </a:lnTo>
                <a:lnTo>
                  <a:pt x="144209" y="639670"/>
                </a:lnTo>
                <a:lnTo>
                  <a:pt x="123702" y="616966"/>
                </a:lnTo>
                <a:lnTo>
                  <a:pt x="97336" y="588403"/>
                </a:lnTo>
                <a:lnTo>
                  <a:pt x="76096" y="565698"/>
                </a:lnTo>
                <a:lnTo>
                  <a:pt x="45336" y="566431"/>
                </a:lnTo>
                <a:lnTo>
                  <a:pt x="6518" y="567163"/>
                </a:lnTo>
                <a:lnTo>
                  <a:pt x="0" y="567318"/>
                </a:lnTo>
                <a:lnTo>
                  <a:pt x="0" y="529187"/>
                </a:lnTo>
                <a:lnTo>
                  <a:pt x="5786" y="529078"/>
                </a:lnTo>
                <a:lnTo>
                  <a:pt x="5786" y="414092"/>
                </a:lnTo>
                <a:lnTo>
                  <a:pt x="0" y="410025"/>
                </a:lnTo>
                <a:lnTo>
                  <a:pt x="0" y="361923"/>
                </a:lnTo>
                <a:lnTo>
                  <a:pt x="6518" y="366486"/>
                </a:lnTo>
                <a:lnTo>
                  <a:pt x="6518" y="305698"/>
                </a:lnTo>
                <a:lnTo>
                  <a:pt x="0" y="301338"/>
                </a:lnTo>
                <a:lnTo>
                  <a:pt x="0" y="254922"/>
                </a:lnTo>
                <a:lnTo>
                  <a:pt x="5786" y="258824"/>
                </a:lnTo>
                <a:lnTo>
                  <a:pt x="5786" y="200965"/>
                </a:lnTo>
                <a:lnTo>
                  <a:pt x="0" y="197070"/>
                </a:lnTo>
                <a:lnTo>
                  <a:pt x="0" y="149967"/>
                </a:lnTo>
                <a:lnTo>
                  <a:pt x="5054" y="153359"/>
                </a:lnTo>
                <a:lnTo>
                  <a:pt x="5786" y="105753"/>
                </a:lnTo>
                <a:lnTo>
                  <a:pt x="0" y="101930"/>
                </a:lnTo>
                <a:lnTo>
                  <a:pt x="0" y="54843"/>
                </a:lnTo>
                <a:lnTo>
                  <a:pt x="5054" y="58148"/>
                </a:lnTo>
                <a:lnTo>
                  <a:pt x="5054" y="19330"/>
                </a:lnTo>
                <a:cubicBezTo>
                  <a:pt x="5786" y="11274"/>
                  <a:pt x="10181" y="4682"/>
                  <a:pt x="17505" y="1753"/>
                </a:cubicBezTo>
                <a:cubicBezTo>
                  <a:pt x="19702" y="288"/>
                  <a:pt x="21899" y="-444"/>
                  <a:pt x="24829" y="288"/>
                </a:cubicBez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Graphic 12">
            <a:extLst>
              <a:ext uri="{FF2B5EF4-FFF2-40B4-BE49-F238E27FC236}">
                <a16:creationId xmlns:a16="http://schemas.microsoft.com/office/drawing/2014/main" id="{2DEA4D26-B39A-42AE-8830-B4AB2348BCC2}"/>
              </a:ext>
            </a:extLst>
          </p:cNvPr>
          <p:cNvSpPr/>
          <p:nvPr userDrawn="1"/>
        </p:nvSpPr>
        <p:spPr>
          <a:xfrm rot="1218983">
            <a:off x="1131061" y="4783811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Graphic 12">
            <a:extLst>
              <a:ext uri="{FF2B5EF4-FFF2-40B4-BE49-F238E27FC236}">
                <a16:creationId xmlns:a16="http://schemas.microsoft.com/office/drawing/2014/main" id="{909E198D-23D2-406B-AD95-FB530C6D7AE7}"/>
              </a:ext>
            </a:extLst>
          </p:cNvPr>
          <p:cNvSpPr/>
          <p:nvPr userDrawn="1"/>
        </p:nvSpPr>
        <p:spPr>
          <a:xfrm rot="1218983">
            <a:off x="10964740" y="3205291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Graphic 12">
            <a:extLst>
              <a:ext uri="{FF2B5EF4-FFF2-40B4-BE49-F238E27FC236}">
                <a16:creationId xmlns:a16="http://schemas.microsoft.com/office/drawing/2014/main" id="{21BFCEEF-E711-4E94-8FB1-B4D015D4BD90}"/>
              </a:ext>
            </a:extLst>
          </p:cNvPr>
          <p:cNvSpPr/>
          <p:nvPr userDrawn="1"/>
        </p:nvSpPr>
        <p:spPr>
          <a:xfrm rot="1218983">
            <a:off x="10429270" y="1335483"/>
            <a:ext cx="986671" cy="986671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Graphic 12">
            <a:extLst>
              <a:ext uri="{FF2B5EF4-FFF2-40B4-BE49-F238E27FC236}">
                <a16:creationId xmlns:a16="http://schemas.microsoft.com/office/drawing/2014/main" id="{68968EDC-7762-4E2C-9625-520D16C6A765}"/>
              </a:ext>
            </a:extLst>
          </p:cNvPr>
          <p:cNvSpPr/>
          <p:nvPr userDrawn="1"/>
        </p:nvSpPr>
        <p:spPr>
          <a:xfrm rot="1218983">
            <a:off x="10389401" y="5657323"/>
            <a:ext cx="706875" cy="706875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Graphic 12">
            <a:extLst>
              <a:ext uri="{FF2B5EF4-FFF2-40B4-BE49-F238E27FC236}">
                <a16:creationId xmlns:a16="http://schemas.microsoft.com/office/drawing/2014/main" id="{1FB00143-134E-4D52-9F0C-619E443D40FE}"/>
              </a:ext>
            </a:extLst>
          </p:cNvPr>
          <p:cNvSpPr/>
          <p:nvPr userDrawn="1"/>
        </p:nvSpPr>
        <p:spPr>
          <a:xfrm rot="1218983">
            <a:off x="2850177" y="5902746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DF459C10-8FC4-4ACB-9A8B-DE317D6DA41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733930" y="129654"/>
            <a:ext cx="6724140" cy="6598692"/>
          </a:xfrm>
          <a:custGeom>
            <a:avLst/>
            <a:gdLst>
              <a:gd name="connsiteX0" fmla="*/ 2356685 w 6724140"/>
              <a:gd name="connsiteY0" fmla="*/ 1835624 h 6598692"/>
              <a:gd name="connsiteX1" fmla="*/ 2165616 w 6724140"/>
              <a:gd name="connsiteY1" fmla="*/ 1931158 h 6598692"/>
              <a:gd name="connsiteX2" fmla="*/ 2056434 w 6724140"/>
              <a:gd name="connsiteY2" fmla="*/ 1972101 h 6598692"/>
              <a:gd name="connsiteX3" fmla="*/ 1933604 w 6724140"/>
              <a:gd name="connsiteY3" fmla="*/ 2163170 h 6598692"/>
              <a:gd name="connsiteX4" fmla="*/ 1879013 w 6724140"/>
              <a:gd name="connsiteY4" fmla="*/ 2286000 h 6598692"/>
              <a:gd name="connsiteX5" fmla="*/ 1933604 w 6724140"/>
              <a:gd name="connsiteY5" fmla="*/ 2804615 h 6598692"/>
              <a:gd name="connsiteX6" fmla="*/ 2124673 w 6724140"/>
              <a:gd name="connsiteY6" fmla="*/ 3200400 h 6598692"/>
              <a:gd name="connsiteX7" fmla="*/ 2370333 w 6724140"/>
              <a:gd name="connsiteY7" fmla="*/ 2872853 h 6598692"/>
              <a:gd name="connsiteX8" fmla="*/ 2397628 w 6724140"/>
              <a:gd name="connsiteY8" fmla="*/ 2490716 h 6598692"/>
              <a:gd name="connsiteX9" fmla="*/ 2615992 w 6724140"/>
              <a:gd name="connsiteY9" fmla="*/ 2354239 h 6598692"/>
              <a:gd name="connsiteX10" fmla="*/ 2957186 w 6724140"/>
              <a:gd name="connsiteY10" fmla="*/ 2408830 h 6598692"/>
              <a:gd name="connsiteX11" fmla="*/ 3161903 w 6724140"/>
              <a:gd name="connsiteY11" fmla="*/ 2231409 h 6598692"/>
              <a:gd name="connsiteX12" fmla="*/ 2561401 w 6724140"/>
              <a:gd name="connsiteY12" fmla="*/ 1958453 h 6598692"/>
              <a:gd name="connsiteX13" fmla="*/ 0 w 6724140"/>
              <a:gd name="connsiteY13" fmla="*/ 0 h 6598692"/>
              <a:gd name="connsiteX14" fmla="*/ 6724140 w 6724140"/>
              <a:gd name="connsiteY14" fmla="*/ 0 h 6598692"/>
              <a:gd name="connsiteX15" fmla="*/ 6724140 w 6724140"/>
              <a:gd name="connsiteY15" fmla="*/ 6598692 h 6598692"/>
              <a:gd name="connsiteX16" fmla="*/ 0 w 6724140"/>
              <a:gd name="connsiteY16" fmla="*/ 6598692 h 6598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724140" h="6598692">
                <a:moveTo>
                  <a:pt x="2356685" y="1835624"/>
                </a:moveTo>
                <a:lnTo>
                  <a:pt x="2165616" y="1931158"/>
                </a:lnTo>
                <a:lnTo>
                  <a:pt x="2056434" y="1972101"/>
                </a:lnTo>
                <a:lnTo>
                  <a:pt x="1933604" y="2163170"/>
                </a:lnTo>
                <a:lnTo>
                  <a:pt x="1879013" y="2286000"/>
                </a:lnTo>
                <a:lnTo>
                  <a:pt x="1933604" y="2804615"/>
                </a:lnTo>
                <a:lnTo>
                  <a:pt x="2124673" y="3200400"/>
                </a:lnTo>
                <a:lnTo>
                  <a:pt x="2370333" y="2872853"/>
                </a:lnTo>
                <a:lnTo>
                  <a:pt x="2397628" y="2490716"/>
                </a:lnTo>
                <a:lnTo>
                  <a:pt x="2615992" y="2354239"/>
                </a:lnTo>
                <a:lnTo>
                  <a:pt x="2957186" y="2408830"/>
                </a:lnTo>
                <a:lnTo>
                  <a:pt x="3161903" y="2231409"/>
                </a:lnTo>
                <a:lnTo>
                  <a:pt x="2561401" y="1958453"/>
                </a:lnTo>
                <a:close/>
                <a:moveTo>
                  <a:pt x="0" y="0"/>
                </a:moveTo>
                <a:lnTo>
                  <a:pt x="6724140" y="0"/>
                </a:lnTo>
                <a:lnTo>
                  <a:pt x="6724140" y="6598692"/>
                </a:lnTo>
                <a:lnTo>
                  <a:pt x="0" y="6598692"/>
                </a:lnTo>
                <a:close/>
              </a:path>
            </a:pathLst>
          </a:custGeom>
        </p:spPr>
      </p:pic>
      <p:grpSp>
        <p:nvGrpSpPr>
          <p:cNvPr id="15" name="Graphic 41">
            <a:extLst>
              <a:ext uri="{FF2B5EF4-FFF2-40B4-BE49-F238E27FC236}">
                <a16:creationId xmlns:a16="http://schemas.microsoft.com/office/drawing/2014/main" id="{9C0091B9-0561-4650-BF3A-19EF06DC98BF}"/>
              </a:ext>
            </a:extLst>
          </p:cNvPr>
          <p:cNvGrpSpPr/>
          <p:nvPr userDrawn="1"/>
        </p:nvGrpSpPr>
        <p:grpSpPr>
          <a:xfrm rot="21315124">
            <a:off x="5201858" y="2299549"/>
            <a:ext cx="2425019" cy="648065"/>
            <a:chOff x="837065" y="3215210"/>
            <a:chExt cx="5524500" cy="1476375"/>
          </a:xfrm>
          <a:solidFill>
            <a:schemeClr val="accent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7CC614E-F21F-44B9-82CF-B88AF7FA827C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1AC1866-46BB-4716-B266-50883A45FA3B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1A3F1DB-86F3-483A-B2C6-4EB56F8F582C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32B3C51-968B-4880-958D-DBB98704CCBC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gradFill>
          <a:gsLst>
            <a:gs pos="0">
              <a:schemeClr val="accent1"/>
            </a:gs>
            <a:gs pos="73000">
              <a:schemeClr val="accent1">
                <a:lumMod val="75000"/>
              </a:schemeClr>
            </a:gs>
            <a:gs pos="100000">
              <a:schemeClr val="accent1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A84AF8F2-17DE-4522-A035-25DDA4A825BE}"/>
              </a:ext>
            </a:extLst>
          </p:cNvPr>
          <p:cNvSpPr/>
          <p:nvPr userDrawn="1"/>
        </p:nvSpPr>
        <p:spPr>
          <a:xfrm>
            <a:off x="-1" y="5842338"/>
            <a:ext cx="12192000" cy="1051140"/>
          </a:xfrm>
          <a:custGeom>
            <a:avLst/>
            <a:gdLst>
              <a:gd name="connsiteX0" fmla="*/ 7970293 w 12192000"/>
              <a:gd name="connsiteY0" fmla="*/ 376 h 1563045"/>
              <a:gd name="connsiteX1" fmla="*/ 11368585 w 12192000"/>
              <a:gd name="connsiteY1" fmla="*/ 628173 h 1563045"/>
              <a:gd name="connsiteX2" fmla="*/ 12082747 w 12192000"/>
              <a:gd name="connsiteY2" fmla="*/ 590855 h 1563045"/>
              <a:gd name="connsiteX3" fmla="*/ 12192000 w 12192000"/>
              <a:gd name="connsiteY3" fmla="*/ 573029 h 1563045"/>
              <a:gd name="connsiteX4" fmla="*/ 12192000 w 12192000"/>
              <a:gd name="connsiteY4" fmla="*/ 1563045 h 1563045"/>
              <a:gd name="connsiteX5" fmla="*/ 0 w 12192000"/>
              <a:gd name="connsiteY5" fmla="*/ 1563045 h 1563045"/>
              <a:gd name="connsiteX6" fmla="*/ 0 w 12192000"/>
              <a:gd name="connsiteY6" fmla="*/ 362829 h 1563045"/>
              <a:gd name="connsiteX7" fmla="*/ 141276 w 12192000"/>
              <a:gd name="connsiteY7" fmla="*/ 376224 h 1563045"/>
              <a:gd name="connsiteX8" fmla="*/ 3002507 w 12192000"/>
              <a:gd name="connsiteY8" fmla="*/ 532639 h 1563045"/>
              <a:gd name="connsiteX9" fmla="*/ 7970293 w 12192000"/>
              <a:gd name="connsiteY9" fmla="*/ 376 h 156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563045">
                <a:moveTo>
                  <a:pt x="7970293" y="376"/>
                </a:moveTo>
                <a:cubicBezTo>
                  <a:pt x="9364639" y="16298"/>
                  <a:pt x="10410967" y="587230"/>
                  <a:pt x="11368585" y="628173"/>
                </a:cubicBezTo>
                <a:cubicBezTo>
                  <a:pt x="11607989" y="638409"/>
                  <a:pt x="11849242" y="621918"/>
                  <a:pt x="12082747" y="590855"/>
                </a:cubicBezTo>
                <a:lnTo>
                  <a:pt x="12192000" y="573029"/>
                </a:lnTo>
                <a:lnTo>
                  <a:pt x="12192000" y="1563045"/>
                </a:lnTo>
                <a:lnTo>
                  <a:pt x="0" y="1563045"/>
                </a:lnTo>
                <a:lnTo>
                  <a:pt x="0" y="362829"/>
                </a:lnTo>
                <a:lnTo>
                  <a:pt x="141276" y="376224"/>
                </a:lnTo>
                <a:cubicBezTo>
                  <a:pt x="866633" y="449474"/>
                  <a:pt x="1949924" y="573582"/>
                  <a:pt x="3002507" y="532639"/>
                </a:cubicBezTo>
                <a:cubicBezTo>
                  <a:pt x="4405953" y="478048"/>
                  <a:pt x="6575947" y="-15546"/>
                  <a:pt x="7970293" y="3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DDC36D58-E660-49E1-83B1-46276A798B33}"/>
              </a:ext>
            </a:extLst>
          </p:cNvPr>
          <p:cNvSpPr/>
          <p:nvPr userDrawn="1"/>
        </p:nvSpPr>
        <p:spPr>
          <a:xfrm>
            <a:off x="-22998" y="0"/>
            <a:ext cx="1859154" cy="1872908"/>
          </a:xfrm>
          <a:custGeom>
            <a:avLst/>
            <a:gdLst>
              <a:gd name="connsiteX0" fmla="*/ 891042 w 1859154"/>
              <a:gd name="connsiteY0" fmla="*/ 952782 h 1872908"/>
              <a:gd name="connsiteX1" fmla="*/ 844255 w 1859154"/>
              <a:gd name="connsiteY1" fmla="*/ 995969 h 1872908"/>
              <a:gd name="connsiteX2" fmla="*/ 822661 w 1859154"/>
              <a:gd name="connsiteY2" fmla="*/ 1004367 h 1872908"/>
              <a:gd name="connsiteX3" fmla="*/ 759081 w 1859154"/>
              <a:gd name="connsiteY3" fmla="*/ 1005566 h 1872908"/>
              <a:gd name="connsiteX4" fmla="*/ 760280 w 1859154"/>
              <a:gd name="connsiteY4" fmla="*/ 1192711 h 1872908"/>
              <a:gd name="connsiteX5" fmla="*/ 971417 w 1859154"/>
              <a:gd name="connsiteY5" fmla="*/ 1341466 h 1872908"/>
              <a:gd name="connsiteX6" fmla="*/ 1020603 w 1859154"/>
              <a:gd name="connsiteY6" fmla="*/ 1088342 h 1872908"/>
              <a:gd name="connsiteX7" fmla="*/ 562339 w 1859154"/>
              <a:gd name="connsiteY7" fmla="*/ 950382 h 1872908"/>
              <a:gd name="connsiteX8" fmla="*/ 415983 w 1859154"/>
              <a:gd name="connsiteY8" fmla="*/ 1090740 h 1872908"/>
              <a:gd name="connsiteX9" fmla="*/ 468767 w 1859154"/>
              <a:gd name="connsiteY9" fmla="*/ 1352264 h 1872908"/>
              <a:gd name="connsiteX10" fmla="*/ 693100 w 1859154"/>
              <a:gd name="connsiteY10" fmla="*/ 1210705 h 1872908"/>
              <a:gd name="connsiteX11" fmla="*/ 693100 w 1859154"/>
              <a:gd name="connsiteY11" fmla="*/ 1005566 h 1872908"/>
              <a:gd name="connsiteX12" fmla="*/ 629519 w 1859154"/>
              <a:gd name="connsiteY12" fmla="*/ 1006765 h 1872908"/>
              <a:gd name="connsiteX13" fmla="*/ 605526 w 1859154"/>
              <a:gd name="connsiteY13" fmla="*/ 997168 h 1872908"/>
              <a:gd name="connsiteX14" fmla="*/ 1195752 w 1859154"/>
              <a:gd name="connsiteY14" fmla="*/ 775234 h 1872908"/>
              <a:gd name="connsiteX15" fmla="*/ 993011 w 1859154"/>
              <a:gd name="connsiteY15" fmla="*/ 776433 h 1872908"/>
              <a:gd name="connsiteX16" fmla="*/ 994211 w 1859154"/>
              <a:gd name="connsiteY16" fmla="*/ 840015 h 1872908"/>
              <a:gd name="connsiteX17" fmla="*/ 983414 w 1859154"/>
              <a:gd name="connsiteY17" fmla="*/ 864008 h 1872908"/>
              <a:gd name="connsiteX18" fmla="*/ 936628 w 1859154"/>
              <a:gd name="connsiteY18" fmla="*/ 907195 h 1872908"/>
              <a:gd name="connsiteX19" fmla="*/ 1078186 w 1859154"/>
              <a:gd name="connsiteY19" fmla="*/ 1054751 h 1872908"/>
              <a:gd name="connsiteX20" fmla="*/ 1337310 w 1859154"/>
              <a:gd name="connsiteY20" fmla="*/ 1000767 h 1872908"/>
              <a:gd name="connsiteX21" fmla="*/ 467567 w 1859154"/>
              <a:gd name="connsiteY21" fmla="*/ 771635 h 1872908"/>
              <a:gd name="connsiteX22" fmla="*/ 280422 w 1859154"/>
              <a:gd name="connsiteY22" fmla="*/ 772835 h 1872908"/>
              <a:gd name="connsiteX23" fmla="*/ 130467 w 1859154"/>
              <a:gd name="connsiteY23" fmla="*/ 982772 h 1872908"/>
              <a:gd name="connsiteX24" fmla="*/ 383592 w 1859154"/>
              <a:gd name="connsiteY24" fmla="*/ 1030758 h 1872908"/>
              <a:gd name="connsiteX25" fmla="*/ 384792 w 1859154"/>
              <a:gd name="connsiteY25" fmla="*/ 1031958 h 1872908"/>
              <a:gd name="connsiteX26" fmla="*/ 520351 w 1859154"/>
              <a:gd name="connsiteY26" fmla="*/ 903596 h 1872908"/>
              <a:gd name="connsiteX27" fmla="*/ 477164 w 1859154"/>
              <a:gd name="connsiteY27" fmla="*/ 856810 h 1872908"/>
              <a:gd name="connsiteX28" fmla="*/ 468767 w 1859154"/>
              <a:gd name="connsiteY28" fmla="*/ 835217 h 1872908"/>
              <a:gd name="connsiteX29" fmla="*/ 814265 w 1859154"/>
              <a:gd name="connsiteY29" fmla="*/ 541303 h 1872908"/>
              <a:gd name="connsiteX30" fmla="*/ 763880 w 1859154"/>
              <a:gd name="connsiteY30" fmla="*/ 542503 h 1872908"/>
              <a:gd name="connsiteX31" fmla="*/ 700298 w 1859154"/>
              <a:gd name="connsiteY31" fmla="*/ 543702 h 1872908"/>
              <a:gd name="connsiteX32" fmla="*/ 649913 w 1859154"/>
              <a:gd name="connsiteY32" fmla="*/ 544903 h 1872908"/>
              <a:gd name="connsiteX33" fmla="*/ 612724 w 1859154"/>
              <a:gd name="connsiteY33" fmla="*/ 579692 h 1872908"/>
              <a:gd name="connsiteX34" fmla="*/ 565938 w 1859154"/>
              <a:gd name="connsiteY34" fmla="*/ 622879 h 1872908"/>
              <a:gd name="connsiteX35" fmla="*/ 528749 w 1859154"/>
              <a:gd name="connsiteY35" fmla="*/ 657669 h 1872908"/>
              <a:gd name="connsiteX36" fmla="*/ 529948 w 1859154"/>
              <a:gd name="connsiteY36" fmla="*/ 708054 h 1872908"/>
              <a:gd name="connsiteX37" fmla="*/ 531148 w 1859154"/>
              <a:gd name="connsiteY37" fmla="*/ 771635 h 1872908"/>
              <a:gd name="connsiteX38" fmla="*/ 532347 w 1859154"/>
              <a:gd name="connsiteY38" fmla="*/ 822020 h 1872908"/>
              <a:gd name="connsiteX39" fmla="*/ 567138 w 1859154"/>
              <a:gd name="connsiteY39" fmla="*/ 859209 h 1872908"/>
              <a:gd name="connsiteX40" fmla="*/ 610325 w 1859154"/>
              <a:gd name="connsiteY40" fmla="*/ 905995 h 1872908"/>
              <a:gd name="connsiteX41" fmla="*/ 645114 w 1859154"/>
              <a:gd name="connsiteY41" fmla="*/ 943185 h 1872908"/>
              <a:gd name="connsiteX42" fmla="*/ 695499 w 1859154"/>
              <a:gd name="connsiteY42" fmla="*/ 941984 h 1872908"/>
              <a:gd name="connsiteX43" fmla="*/ 759081 w 1859154"/>
              <a:gd name="connsiteY43" fmla="*/ 940785 h 1872908"/>
              <a:gd name="connsiteX44" fmla="*/ 809466 w 1859154"/>
              <a:gd name="connsiteY44" fmla="*/ 939585 h 1872908"/>
              <a:gd name="connsiteX45" fmla="*/ 846654 w 1859154"/>
              <a:gd name="connsiteY45" fmla="*/ 904796 h 1872908"/>
              <a:gd name="connsiteX46" fmla="*/ 893441 w 1859154"/>
              <a:gd name="connsiteY46" fmla="*/ 861609 h 1872908"/>
              <a:gd name="connsiteX47" fmla="*/ 930629 w 1859154"/>
              <a:gd name="connsiteY47" fmla="*/ 826818 h 1872908"/>
              <a:gd name="connsiteX48" fmla="*/ 929430 w 1859154"/>
              <a:gd name="connsiteY48" fmla="*/ 776433 h 1872908"/>
              <a:gd name="connsiteX49" fmla="*/ 928230 w 1859154"/>
              <a:gd name="connsiteY49" fmla="*/ 712853 h 1872908"/>
              <a:gd name="connsiteX50" fmla="*/ 925831 w 1859154"/>
              <a:gd name="connsiteY50" fmla="*/ 662468 h 1872908"/>
              <a:gd name="connsiteX51" fmla="*/ 892241 w 1859154"/>
              <a:gd name="connsiteY51" fmla="*/ 625278 h 1872908"/>
              <a:gd name="connsiteX52" fmla="*/ 849054 w 1859154"/>
              <a:gd name="connsiteY52" fmla="*/ 578493 h 1872908"/>
              <a:gd name="connsiteX53" fmla="*/ 1074587 w 1859154"/>
              <a:gd name="connsiteY53" fmla="*/ 451330 h 1872908"/>
              <a:gd name="connsiteX54" fmla="*/ 939028 w 1859154"/>
              <a:gd name="connsiteY54" fmla="*/ 580892 h 1872908"/>
              <a:gd name="connsiteX55" fmla="*/ 982215 w 1859154"/>
              <a:gd name="connsiteY55" fmla="*/ 627677 h 1872908"/>
              <a:gd name="connsiteX56" fmla="*/ 990612 w 1859154"/>
              <a:gd name="connsiteY56" fmla="*/ 649271 h 1872908"/>
              <a:gd name="connsiteX57" fmla="*/ 991812 w 1859154"/>
              <a:gd name="connsiteY57" fmla="*/ 714052 h 1872908"/>
              <a:gd name="connsiteX58" fmla="*/ 1177756 w 1859154"/>
              <a:gd name="connsiteY58" fmla="*/ 712853 h 1872908"/>
              <a:gd name="connsiteX59" fmla="*/ 1178957 w 1859154"/>
              <a:gd name="connsiteY59" fmla="*/ 710454 h 1872908"/>
              <a:gd name="connsiteX60" fmla="*/ 1327712 w 1859154"/>
              <a:gd name="connsiteY60" fmla="*/ 500515 h 1872908"/>
              <a:gd name="connsiteX61" fmla="*/ 382393 w 1859154"/>
              <a:gd name="connsiteY61" fmla="*/ 429737 h 1872908"/>
              <a:gd name="connsiteX62" fmla="*/ 120870 w 1859154"/>
              <a:gd name="connsiteY62" fmla="*/ 483720 h 1872908"/>
              <a:gd name="connsiteX63" fmla="*/ 263627 w 1859154"/>
              <a:gd name="connsiteY63" fmla="*/ 709253 h 1872908"/>
              <a:gd name="connsiteX64" fmla="*/ 466368 w 1859154"/>
              <a:gd name="connsiteY64" fmla="*/ 708054 h 1872908"/>
              <a:gd name="connsiteX65" fmla="*/ 465167 w 1859154"/>
              <a:gd name="connsiteY65" fmla="*/ 643273 h 1872908"/>
              <a:gd name="connsiteX66" fmla="*/ 475965 w 1859154"/>
              <a:gd name="connsiteY66" fmla="*/ 619280 h 1872908"/>
              <a:gd name="connsiteX67" fmla="*/ 522750 w 1859154"/>
              <a:gd name="connsiteY67" fmla="*/ 576093 h 1872908"/>
              <a:gd name="connsiteX68" fmla="*/ 489160 w 1859154"/>
              <a:gd name="connsiteY68" fmla="*/ 145420 h 1872908"/>
              <a:gd name="connsiteX69" fmla="*/ 439975 w 1859154"/>
              <a:gd name="connsiteY69" fmla="*/ 398546 h 1872908"/>
              <a:gd name="connsiteX70" fmla="*/ 568337 w 1859154"/>
              <a:gd name="connsiteY70" fmla="*/ 535305 h 1872908"/>
              <a:gd name="connsiteX71" fmla="*/ 613923 w 1859154"/>
              <a:gd name="connsiteY71" fmla="*/ 492118 h 1872908"/>
              <a:gd name="connsiteX72" fmla="*/ 623520 w 1859154"/>
              <a:gd name="connsiteY72" fmla="*/ 484920 h 1872908"/>
              <a:gd name="connsiteX73" fmla="*/ 635517 w 1859154"/>
              <a:gd name="connsiteY73" fmla="*/ 482521 h 1872908"/>
              <a:gd name="connsiteX74" fmla="*/ 699099 w 1859154"/>
              <a:gd name="connsiteY74" fmla="*/ 481321 h 1872908"/>
              <a:gd name="connsiteX75" fmla="*/ 699099 w 1859154"/>
              <a:gd name="connsiteY75" fmla="*/ 292977 h 1872908"/>
              <a:gd name="connsiteX76" fmla="*/ 988212 w 1859154"/>
              <a:gd name="connsiteY76" fmla="*/ 134624 h 1872908"/>
              <a:gd name="connsiteX77" fmla="*/ 762679 w 1859154"/>
              <a:gd name="connsiteY77" fmla="*/ 276182 h 1872908"/>
              <a:gd name="connsiteX78" fmla="*/ 763880 w 1859154"/>
              <a:gd name="connsiteY78" fmla="*/ 478921 h 1872908"/>
              <a:gd name="connsiteX79" fmla="*/ 828660 w 1859154"/>
              <a:gd name="connsiteY79" fmla="*/ 477722 h 1872908"/>
              <a:gd name="connsiteX80" fmla="*/ 852653 w 1859154"/>
              <a:gd name="connsiteY80" fmla="*/ 487320 h 1872908"/>
              <a:gd name="connsiteX81" fmla="*/ 897039 w 1859154"/>
              <a:gd name="connsiteY81" fmla="*/ 535305 h 1872908"/>
              <a:gd name="connsiteX82" fmla="*/ 1043396 w 1859154"/>
              <a:gd name="connsiteY82" fmla="*/ 394946 h 1872908"/>
              <a:gd name="connsiteX83" fmla="*/ 0 w 1859154"/>
              <a:gd name="connsiteY83" fmla="*/ 0 h 1872908"/>
              <a:gd name="connsiteX84" fmla="*/ 96606 w 1859154"/>
              <a:gd name="connsiteY84" fmla="*/ 0 h 1872908"/>
              <a:gd name="connsiteX85" fmla="*/ 89679 w 1859154"/>
              <a:gd name="connsiteY85" fmla="*/ 32654 h 1872908"/>
              <a:gd name="connsiteX86" fmla="*/ 144863 w 1859154"/>
              <a:gd name="connsiteY86" fmla="*/ 87837 h 1872908"/>
              <a:gd name="connsiteX87" fmla="*/ 163248 w 1859154"/>
              <a:gd name="connsiteY87" fmla="*/ 0 h 1872908"/>
              <a:gd name="connsiteX88" fmla="*/ 228631 w 1859154"/>
              <a:gd name="connsiteY88" fmla="*/ 0 h 1872908"/>
              <a:gd name="connsiteX89" fmla="*/ 196447 w 1859154"/>
              <a:gd name="connsiteY89" fmla="*/ 145420 h 1872908"/>
              <a:gd name="connsiteX90" fmla="*/ 262428 w 1859154"/>
              <a:gd name="connsiteY90" fmla="*/ 213801 h 1872908"/>
              <a:gd name="connsiteX91" fmla="*/ 302016 w 1859154"/>
              <a:gd name="connsiteY91" fmla="*/ 31455 h 1872908"/>
              <a:gd name="connsiteX92" fmla="*/ 321210 w 1859154"/>
              <a:gd name="connsiteY92" fmla="*/ 8661 h 1872908"/>
              <a:gd name="connsiteX93" fmla="*/ 340404 w 1859154"/>
              <a:gd name="connsiteY93" fmla="*/ 7462 h 1872908"/>
              <a:gd name="connsiteX94" fmla="*/ 364397 w 1859154"/>
              <a:gd name="connsiteY94" fmla="*/ 45850 h 1872908"/>
              <a:gd name="connsiteX95" fmla="*/ 316411 w 1859154"/>
              <a:gd name="connsiteY95" fmla="*/ 271384 h 1872908"/>
              <a:gd name="connsiteX96" fmla="*/ 384792 w 1859154"/>
              <a:gd name="connsiteY96" fmla="*/ 342162 h 1872908"/>
              <a:gd name="connsiteX97" fmla="*/ 435177 w 1859154"/>
              <a:gd name="connsiteY97" fmla="*/ 84239 h 1872908"/>
              <a:gd name="connsiteX98" fmla="*/ 454371 w 1859154"/>
              <a:gd name="connsiteY98" fmla="*/ 61445 h 1872908"/>
              <a:gd name="connsiteX99" fmla="*/ 484362 w 1859154"/>
              <a:gd name="connsiteY99" fmla="*/ 63844 h 1872908"/>
              <a:gd name="connsiteX100" fmla="*/ 700298 w 1859154"/>
              <a:gd name="connsiteY100" fmla="*/ 215000 h 1872908"/>
              <a:gd name="connsiteX101" fmla="*/ 700298 w 1859154"/>
              <a:gd name="connsiteY101" fmla="*/ 115430 h 1872908"/>
              <a:gd name="connsiteX102" fmla="*/ 527694 w 1859154"/>
              <a:gd name="connsiteY102" fmla="*/ 0 h 1872908"/>
              <a:gd name="connsiteX103" fmla="*/ 641786 w 1859154"/>
              <a:gd name="connsiteY103" fmla="*/ 0 h 1872908"/>
              <a:gd name="connsiteX104" fmla="*/ 699099 w 1859154"/>
              <a:gd name="connsiteY104" fmla="*/ 38653 h 1872908"/>
              <a:gd name="connsiteX105" fmla="*/ 699099 w 1859154"/>
              <a:gd name="connsiteY105" fmla="*/ 0 h 1872908"/>
              <a:gd name="connsiteX106" fmla="*/ 763880 w 1859154"/>
              <a:gd name="connsiteY106" fmla="*/ 0 h 1872908"/>
              <a:gd name="connsiteX107" fmla="*/ 763880 w 1859154"/>
              <a:gd name="connsiteY107" fmla="*/ 29055 h 1872908"/>
              <a:gd name="connsiteX108" fmla="*/ 810903 w 1859154"/>
              <a:gd name="connsiteY108" fmla="*/ 0 h 1872908"/>
              <a:gd name="connsiteX109" fmla="*/ 933692 w 1859154"/>
              <a:gd name="connsiteY109" fmla="*/ 0 h 1872908"/>
              <a:gd name="connsiteX110" fmla="*/ 762679 w 1859154"/>
              <a:gd name="connsiteY110" fmla="*/ 104632 h 1872908"/>
              <a:gd name="connsiteX111" fmla="*/ 763880 w 1859154"/>
              <a:gd name="connsiteY111" fmla="*/ 199405 h 1872908"/>
              <a:gd name="connsiteX112" fmla="*/ 993011 w 1859154"/>
              <a:gd name="connsiteY112" fmla="*/ 54247 h 1872908"/>
              <a:gd name="connsiteX113" fmla="*/ 1023003 w 1859154"/>
              <a:gd name="connsiteY113" fmla="*/ 51848 h 1872908"/>
              <a:gd name="connsiteX114" fmla="*/ 1042197 w 1859154"/>
              <a:gd name="connsiteY114" fmla="*/ 74642 h 1872908"/>
              <a:gd name="connsiteX115" fmla="*/ 1097381 w 1859154"/>
              <a:gd name="connsiteY115" fmla="*/ 338564 h 1872908"/>
              <a:gd name="connsiteX116" fmla="*/ 1165760 w 1859154"/>
              <a:gd name="connsiteY116" fmla="*/ 272583 h 1872908"/>
              <a:gd name="connsiteX117" fmla="*/ 1120173 w 1859154"/>
              <a:gd name="connsiteY117" fmla="*/ 63844 h 1872908"/>
              <a:gd name="connsiteX118" fmla="*/ 1139368 w 1859154"/>
              <a:gd name="connsiteY118" fmla="*/ 27855 h 1872908"/>
              <a:gd name="connsiteX119" fmla="*/ 1144166 w 1859154"/>
              <a:gd name="connsiteY119" fmla="*/ 26656 h 1872908"/>
              <a:gd name="connsiteX120" fmla="*/ 1182555 w 1859154"/>
              <a:gd name="connsiteY120" fmla="*/ 50649 h 1872908"/>
              <a:gd name="connsiteX121" fmla="*/ 1219744 w 1859154"/>
              <a:gd name="connsiteY121" fmla="*/ 220999 h 1872908"/>
              <a:gd name="connsiteX122" fmla="*/ 1276127 w 1859154"/>
              <a:gd name="connsiteY122" fmla="*/ 167014 h 1872908"/>
              <a:gd name="connsiteX123" fmla="*/ 1240138 w 1859154"/>
              <a:gd name="connsiteY123" fmla="*/ 5063 h 1872908"/>
              <a:gd name="connsiteX124" fmla="*/ 1240806 w 1859154"/>
              <a:gd name="connsiteY124" fmla="*/ 0 h 1872908"/>
              <a:gd name="connsiteX125" fmla="*/ 1304318 w 1859154"/>
              <a:gd name="connsiteY125" fmla="*/ 0 h 1872908"/>
              <a:gd name="connsiteX126" fmla="*/ 1330112 w 1859154"/>
              <a:gd name="connsiteY126" fmla="*/ 116629 h 1872908"/>
              <a:gd name="connsiteX127" fmla="*/ 1387695 w 1859154"/>
              <a:gd name="connsiteY127" fmla="*/ 61445 h 1872908"/>
              <a:gd name="connsiteX128" fmla="*/ 1374637 w 1859154"/>
              <a:gd name="connsiteY128" fmla="*/ 0 h 1872908"/>
              <a:gd name="connsiteX129" fmla="*/ 1439624 w 1859154"/>
              <a:gd name="connsiteY129" fmla="*/ 0 h 1872908"/>
              <a:gd name="connsiteX130" fmla="*/ 1441678 w 1859154"/>
              <a:gd name="connsiteY130" fmla="*/ 9861 h 1872908"/>
              <a:gd name="connsiteX131" fmla="*/ 1452227 w 1859154"/>
              <a:gd name="connsiteY131" fmla="*/ 0 h 1872908"/>
              <a:gd name="connsiteX132" fmla="*/ 1542847 w 1859154"/>
              <a:gd name="connsiteY132" fmla="*/ 0 h 1872908"/>
              <a:gd name="connsiteX133" fmla="*/ 1541249 w 1859154"/>
              <a:gd name="connsiteY133" fmla="*/ 3862 h 1872908"/>
              <a:gd name="connsiteX134" fmla="*/ 1495663 w 1859154"/>
              <a:gd name="connsiteY134" fmla="*/ 47049 h 1872908"/>
              <a:gd name="connsiteX135" fmla="*/ 1532851 w 1859154"/>
              <a:gd name="connsiteY135" fmla="*/ 55448 h 1872908"/>
              <a:gd name="connsiteX136" fmla="*/ 1556844 w 1859154"/>
              <a:gd name="connsiteY136" fmla="*/ 93836 h 1872908"/>
              <a:gd name="connsiteX137" fmla="*/ 1518455 w 1859154"/>
              <a:gd name="connsiteY137" fmla="*/ 117829 h 1872908"/>
              <a:gd name="connsiteX138" fmla="*/ 1440479 w 1859154"/>
              <a:gd name="connsiteY138" fmla="*/ 101034 h 1872908"/>
              <a:gd name="connsiteX139" fmla="*/ 1382896 w 1859154"/>
              <a:gd name="connsiteY139" fmla="*/ 156218 h 1872908"/>
              <a:gd name="connsiteX140" fmla="*/ 1487265 w 1859154"/>
              <a:gd name="connsiteY140" fmla="*/ 179010 h 1872908"/>
              <a:gd name="connsiteX141" fmla="*/ 1511257 w 1859154"/>
              <a:gd name="connsiteY141" fmla="*/ 217399 h 1872908"/>
              <a:gd name="connsiteX142" fmla="*/ 1472869 w 1859154"/>
              <a:gd name="connsiteY142" fmla="*/ 241392 h 1872908"/>
              <a:gd name="connsiteX143" fmla="*/ 1325313 w 1859154"/>
              <a:gd name="connsiteY143" fmla="*/ 210201 h 1872908"/>
              <a:gd name="connsiteX144" fmla="*/ 1258133 w 1859154"/>
              <a:gd name="connsiteY144" fmla="*/ 276182 h 1872908"/>
              <a:gd name="connsiteX145" fmla="*/ 1442878 w 1859154"/>
              <a:gd name="connsiteY145" fmla="*/ 313371 h 1872908"/>
              <a:gd name="connsiteX146" fmla="*/ 1466871 w 1859154"/>
              <a:gd name="connsiteY146" fmla="*/ 351759 h 1872908"/>
              <a:gd name="connsiteX147" fmla="*/ 1428483 w 1859154"/>
              <a:gd name="connsiteY147" fmla="*/ 375752 h 1872908"/>
              <a:gd name="connsiteX148" fmla="*/ 1204148 w 1859154"/>
              <a:gd name="connsiteY148" fmla="*/ 327766 h 1872908"/>
              <a:gd name="connsiteX149" fmla="*/ 1132170 w 1859154"/>
              <a:gd name="connsiteY149" fmla="*/ 397346 h 1872908"/>
              <a:gd name="connsiteX150" fmla="*/ 1391293 w 1859154"/>
              <a:gd name="connsiteY150" fmla="*/ 446532 h 1872908"/>
              <a:gd name="connsiteX151" fmla="*/ 1414087 w 1859154"/>
              <a:gd name="connsiteY151" fmla="*/ 465726 h 1872908"/>
              <a:gd name="connsiteX152" fmla="*/ 1411688 w 1859154"/>
              <a:gd name="connsiteY152" fmla="*/ 495716 h 1872908"/>
              <a:gd name="connsiteX153" fmla="*/ 1259332 w 1859154"/>
              <a:gd name="connsiteY153" fmla="*/ 710454 h 1872908"/>
              <a:gd name="connsiteX154" fmla="*/ 1358903 w 1859154"/>
              <a:gd name="connsiteY154" fmla="*/ 711653 h 1872908"/>
              <a:gd name="connsiteX155" fmla="*/ 1487265 w 1859154"/>
              <a:gd name="connsiteY155" fmla="*/ 519709 h 1872908"/>
              <a:gd name="connsiteX156" fmla="*/ 1501660 w 1859154"/>
              <a:gd name="connsiteY156" fmla="*/ 507713 h 1872908"/>
              <a:gd name="connsiteX157" fmla="*/ 1531652 w 1859154"/>
              <a:gd name="connsiteY157" fmla="*/ 511312 h 1872908"/>
              <a:gd name="connsiteX158" fmla="*/ 1540049 w 1859154"/>
              <a:gd name="connsiteY158" fmla="*/ 555699 h 1872908"/>
              <a:gd name="connsiteX159" fmla="*/ 1435680 w 1859154"/>
              <a:gd name="connsiteY159" fmla="*/ 710454 h 1872908"/>
              <a:gd name="connsiteX160" fmla="*/ 1530452 w 1859154"/>
              <a:gd name="connsiteY160" fmla="*/ 710454 h 1872908"/>
              <a:gd name="connsiteX161" fmla="*/ 1614427 w 1859154"/>
              <a:gd name="connsiteY161" fmla="*/ 585690 h 1872908"/>
              <a:gd name="connsiteX162" fmla="*/ 1628823 w 1859154"/>
              <a:gd name="connsiteY162" fmla="*/ 573694 h 1872908"/>
              <a:gd name="connsiteX163" fmla="*/ 1658814 w 1859154"/>
              <a:gd name="connsiteY163" fmla="*/ 577292 h 1872908"/>
              <a:gd name="connsiteX164" fmla="*/ 1667211 w 1859154"/>
              <a:gd name="connsiteY164" fmla="*/ 621680 h 1872908"/>
              <a:gd name="connsiteX165" fmla="*/ 1607229 w 1859154"/>
              <a:gd name="connsiteY165" fmla="*/ 710454 h 1872908"/>
              <a:gd name="connsiteX166" fmla="*/ 1686405 w 1859154"/>
              <a:gd name="connsiteY166" fmla="*/ 710454 h 1872908"/>
              <a:gd name="connsiteX167" fmla="*/ 1730793 w 1859154"/>
              <a:gd name="connsiteY167" fmla="*/ 644472 h 1872908"/>
              <a:gd name="connsiteX168" fmla="*/ 1745189 w 1859154"/>
              <a:gd name="connsiteY168" fmla="*/ 632476 h 1872908"/>
              <a:gd name="connsiteX169" fmla="*/ 1775179 w 1859154"/>
              <a:gd name="connsiteY169" fmla="*/ 636076 h 1872908"/>
              <a:gd name="connsiteX170" fmla="*/ 1783577 w 1859154"/>
              <a:gd name="connsiteY170" fmla="*/ 680462 h 1872908"/>
              <a:gd name="connsiteX171" fmla="*/ 1763183 w 1859154"/>
              <a:gd name="connsiteY171" fmla="*/ 711653 h 1872908"/>
              <a:gd name="connsiteX172" fmla="*/ 1826765 w 1859154"/>
              <a:gd name="connsiteY172" fmla="*/ 710454 h 1872908"/>
              <a:gd name="connsiteX173" fmla="*/ 1859154 w 1859154"/>
              <a:gd name="connsiteY173" fmla="*/ 742843 h 1872908"/>
              <a:gd name="connsiteX174" fmla="*/ 1827964 w 1859154"/>
              <a:gd name="connsiteY174" fmla="*/ 775234 h 1872908"/>
              <a:gd name="connsiteX175" fmla="*/ 1752387 w 1859154"/>
              <a:gd name="connsiteY175" fmla="*/ 775234 h 1872908"/>
              <a:gd name="connsiteX176" fmla="*/ 1782377 w 1859154"/>
              <a:gd name="connsiteY176" fmla="*/ 824419 h 1872908"/>
              <a:gd name="connsiteX177" fmla="*/ 1771581 w 1859154"/>
              <a:gd name="connsiteY177" fmla="*/ 868807 h 1872908"/>
              <a:gd name="connsiteX178" fmla="*/ 1727193 w 1859154"/>
              <a:gd name="connsiteY178" fmla="*/ 858009 h 1872908"/>
              <a:gd name="connsiteX179" fmla="*/ 1675609 w 1859154"/>
              <a:gd name="connsiteY179" fmla="*/ 775234 h 1872908"/>
              <a:gd name="connsiteX180" fmla="*/ 1596433 w 1859154"/>
              <a:gd name="connsiteY180" fmla="*/ 775234 h 1872908"/>
              <a:gd name="connsiteX181" fmla="*/ 1662413 w 1859154"/>
              <a:gd name="connsiteY181" fmla="*/ 883202 h 1872908"/>
              <a:gd name="connsiteX182" fmla="*/ 1651616 w 1859154"/>
              <a:gd name="connsiteY182" fmla="*/ 927589 h 1872908"/>
              <a:gd name="connsiteX183" fmla="*/ 1607229 w 1859154"/>
              <a:gd name="connsiteY183" fmla="*/ 916792 h 1872908"/>
              <a:gd name="connsiteX184" fmla="*/ 1520855 w 1859154"/>
              <a:gd name="connsiteY184" fmla="*/ 776433 h 1872908"/>
              <a:gd name="connsiteX185" fmla="*/ 1519656 w 1859154"/>
              <a:gd name="connsiteY185" fmla="*/ 776433 h 1872908"/>
              <a:gd name="connsiteX186" fmla="*/ 1441678 w 1859154"/>
              <a:gd name="connsiteY186" fmla="*/ 776433 h 1872908"/>
              <a:gd name="connsiteX187" fmla="*/ 1532851 w 1859154"/>
              <a:gd name="connsiteY187" fmla="*/ 923990 h 1872908"/>
              <a:gd name="connsiteX188" fmla="*/ 1522055 w 1859154"/>
              <a:gd name="connsiteY188" fmla="*/ 968378 h 1872908"/>
              <a:gd name="connsiteX189" fmla="*/ 1477667 w 1859154"/>
              <a:gd name="connsiteY189" fmla="*/ 957580 h 1872908"/>
              <a:gd name="connsiteX190" fmla="*/ 1366101 w 1859154"/>
              <a:gd name="connsiteY190" fmla="*/ 776433 h 1872908"/>
              <a:gd name="connsiteX191" fmla="*/ 1271329 w 1859154"/>
              <a:gd name="connsiteY191" fmla="*/ 776433 h 1872908"/>
              <a:gd name="connsiteX192" fmla="*/ 1416486 w 1859154"/>
              <a:gd name="connsiteY192" fmla="*/ 1006765 h 1872908"/>
              <a:gd name="connsiteX193" fmla="*/ 1418885 w 1859154"/>
              <a:gd name="connsiteY193" fmla="*/ 1035557 h 1872908"/>
              <a:gd name="connsiteX194" fmla="*/ 1396092 w 1859154"/>
              <a:gd name="connsiteY194" fmla="*/ 1054751 h 1872908"/>
              <a:gd name="connsiteX195" fmla="*/ 1128571 w 1859154"/>
              <a:gd name="connsiteY195" fmla="*/ 1109934 h 1872908"/>
              <a:gd name="connsiteX196" fmla="*/ 1194551 w 1859154"/>
              <a:gd name="connsiteY196" fmla="*/ 1178315 h 1872908"/>
              <a:gd name="connsiteX197" fmla="*/ 1403289 w 1859154"/>
              <a:gd name="connsiteY197" fmla="*/ 1132728 h 1872908"/>
              <a:gd name="connsiteX198" fmla="*/ 1441678 w 1859154"/>
              <a:gd name="connsiteY198" fmla="*/ 1156721 h 1872908"/>
              <a:gd name="connsiteX199" fmla="*/ 1417685 w 1859154"/>
              <a:gd name="connsiteY199" fmla="*/ 1195110 h 1872908"/>
              <a:gd name="connsiteX200" fmla="*/ 1247336 w 1859154"/>
              <a:gd name="connsiteY200" fmla="*/ 1232299 h 1872908"/>
              <a:gd name="connsiteX201" fmla="*/ 1301320 w 1859154"/>
              <a:gd name="connsiteY201" fmla="*/ 1288682 h 1872908"/>
              <a:gd name="connsiteX202" fmla="*/ 1463272 w 1859154"/>
              <a:gd name="connsiteY202" fmla="*/ 1253893 h 1872908"/>
              <a:gd name="connsiteX203" fmla="*/ 1501660 w 1859154"/>
              <a:gd name="connsiteY203" fmla="*/ 1277886 h 1872908"/>
              <a:gd name="connsiteX204" fmla="*/ 1477667 w 1859154"/>
              <a:gd name="connsiteY204" fmla="*/ 1316275 h 1872908"/>
              <a:gd name="connsiteX205" fmla="*/ 1354105 w 1859154"/>
              <a:gd name="connsiteY205" fmla="*/ 1342665 h 1872908"/>
              <a:gd name="connsiteX206" fmla="*/ 1408088 w 1859154"/>
              <a:gd name="connsiteY206" fmla="*/ 1405047 h 1872908"/>
              <a:gd name="connsiteX207" fmla="*/ 1504060 w 1859154"/>
              <a:gd name="connsiteY207" fmla="*/ 1384654 h 1872908"/>
              <a:gd name="connsiteX208" fmla="*/ 1542448 w 1859154"/>
              <a:gd name="connsiteY208" fmla="*/ 1408647 h 1872908"/>
              <a:gd name="connsiteX209" fmla="*/ 1518455 w 1859154"/>
              <a:gd name="connsiteY209" fmla="*/ 1447035 h 1872908"/>
              <a:gd name="connsiteX210" fmla="*/ 1460872 w 1859154"/>
              <a:gd name="connsiteY210" fmla="*/ 1459032 h 1872908"/>
              <a:gd name="connsiteX211" fmla="*/ 1462073 w 1859154"/>
              <a:gd name="connsiteY211" fmla="*/ 1460232 h 1872908"/>
              <a:gd name="connsiteX212" fmla="*/ 1513657 w 1859154"/>
              <a:gd name="connsiteY212" fmla="*/ 1513015 h 1872908"/>
              <a:gd name="connsiteX213" fmla="*/ 1512458 w 1859154"/>
              <a:gd name="connsiteY213" fmla="*/ 1558601 h 1872908"/>
              <a:gd name="connsiteX214" fmla="*/ 1468070 w 1859154"/>
              <a:gd name="connsiteY214" fmla="*/ 1557402 h 1872908"/>
              <a:gd name="connsiteX215" fmla="*/ 1423684 w 1859154"/>
              <a:gd name="connsiteY215" fmla="*/ 1511816 h 1872908"/>
              <a:gd name="connsiteX216" fmla="*/ 1416486 w 1859154"/>
              <a:gd name="connsiteY216" fmla="*/ 1547805 h 1872908"/>
              <a:gd name="connsiteX217" fmla="*/ 1378097 w 1859154"/>
              <a:gd name="connsiteY217" fmla="*/ 1571798 h 1872908"/>
              <a:gd name="connsiteX218" fmla="*/ 1354105 w 1859154"/>
              <a:gd name="connsiteY218" fmla="*/ 1533410 h 1872908"/>
              <a:gd name="connsiteX219" fmla="*/ 1370900 w 1859154"/>
              <a:gd name="connsiteY219" fmla="*/ 1454233 h 1872908"/>
              <a:gd name="connsiteX220" fmla="*/ 1316915 w 1859154"/>
              <a:gd name="connsiteY220" fmla="*/ 1397850 h 1872908"/>
              <a:gd name="connsiteX221" fmla="*/ 1316915 w 1859154"/>
              <a:gd name="connsiteY221" fmla="*/ 1396650 h 1872908"/>
              <a:gd name="connsiteX222" fmla="*/ 1294122 w 1859154"/>
              <a:gd name="connsiteY222" fmla="*/ 1502219 h 1872908"/>
              <a:gd name="connsiteX223" fmla="*/ 1255734 w 1859154"/>
              <a:gd name="connsiteY223" fmla="*/ 1526212 h 1872908"/>
              <a:gd name="connsiteX224" fmla="*/ 1231741 w 1859154"/>
              <a:gd name="connsiteY224" fmla="*/ 1487823 h 1872908"/>
              <a:gd name="connsiteX225" fmla="*/ 1262932 w 1859154"/>
              <a:gd name="connsiteY225" fmla="*/ 1340267 h 1872908"/>
              <a:gd name="connsiteX226" fmla="*/ 1196951 w 1859154"/>
              <a:gd name="connsiteY226" fmla="*/ 1273086 h 1872908"/>
              <a:gd name="connsiteX227" fmla="*/ 1157363 w 1859154"/>
              <a:gd name="connsiteY227" fmla="*/ 1455432 h 1872908"/>
              <a:gd name="connsiteX228" fmla="*/ 1118974 w 1859154"/>
              <a:gd name="connsiteY228" fmla="*/ 1479425 h 1872908"/>
              <a:gd name="connsiteX229" fmla="*/ 1094981 w 1859154"/>
              <a:gd name="connsiteY229" fmla="*/ 1442237 h 1872908"/>
              <a:gd name="connsiteX230" fmla="*/ 1144166 w 1859154"/>
              <a:gd name="connsiteY230" fmla="*/ 1216703 h 1872908"/>
              <a:gd name="connsiteX231" fmla="*/ 1075787 w 1859154"/>
              <a:gd name="connsiteY231" fmla="*/ 1145924 h 1872908"/>
              <a:gd name="connsiteX232" fmla="*/ 1025402 w 1859154"/>
              <a:gd name="connsiteY232" fmla="*/ 1403848 h 1872908"/>
              <a:gd name="connsiteX233" fmla="*/ 976216 w 1859154"/>
              <a:gd name="connsiteY233" fmla="*/ 1424243 h 1872908"/>
              <a:gd name="connsiteX234" fmla="*/ 761480 w 1859154"/>
              <a:gd name="connsiteY234" fmla="*/ 1273086 h 1872908"/>
              <a:gd name="connsiteX235" fmla="*/ 761480 w 1859154"/>
              <a:gd name="connsiteY235" fmla="*/ 1372657 h 1872908"/>
              <a:gd name="connsiteX236" fmla="*/ 953423 w 1859154"/>
              <a:gd name="connsiteY236" fmla="*/ 1501019 h 1872908"/>
              <a:gd name="connsiteX237" fmla="*/ 961820 w 1859154"/>
              <a:gd name="connsiteY237" fmla="*/ 1545406 h 1872908"/>
              <a:gd name="connsiteX238" fmla="*/ 917434 w 1859154"/>
              <a:gd name="connsiteY238" fmla="*/ 1553804 h 1872908"/>
              <a:gd name="connsiteX239" fmla="*/ 762679 w 1859154"/>
              <a:gd name="connsiteY239" fmla="*/ 1449434 h 1872908"/>
              <a:gd name="connsiteX240" fmla="*/ 761480 w 1859154"/>
              <a:gd name="connsiteY240" fmla="*/ 1543007 h 1872908"/>
              <a:gd name="connsiteX241" fmla="*/ 886243 w 1859154"/>
              <a:gd name="connsiteY241" fmla="*/ 1626982 h 1872908"/>
              <a:gd name="connsiteX242" fmla="*/ 894640 w 1859154"/>
              <a:gd name="connsiteY242" fmla="*/ 1671368 h 1872908"/>
              <a:gd name="connsiteX243" fmla="*/ 850254 w 1859154"/>
              <a:gd name="connsiteY243" fmla="*/ 1679766 h 1872908"/>
              <a:gd name="connsiteX244" fmla="*/ 760280 w 1859154"/>
              <a:gd name="connsiteY244" fmla="*/ 1619784 h 1872908"/>
              <a:gd name="connsiteX245" fmla="*/ 760280 w 1859154"/>
              <a:gd name="connsiteY245" fmla="*/ 1620983 h 1872908"/>
              <a:gd name="connsiteX246" fmla="*/ 760280 w 1859154"/>
              <a:gd name="connsiteY246" fmla="*/ 1698961 h 1872908"/>
              <a:gd name="connsiteX247" fmla="*/ 827460 w 1859154"/>
              <a:gd name="connsiteY247" fmla="*/ 1744547 h 1872908"/>
              <a:gd name="connsiteX248" fmla="*/ 835858 w 1859154"/>
              <a:gd name="connsiteY248" fmla="*/ 1788933 h 1872908"/>
              <a:gd name="connsiteX249" fmla="*/ 791471 w 1859154"/>
              <a:gd name="connsiteY249" fmla="*/ 1797331 h 1872908"/>
              <a:gd name="connsiteX250" fmla="*/ 761480 w 1859154"/>
              <a:gd name="connsiteY250" fmla="*/ 1776937 h 1872908"/>
              <a:gd name="connsiteX251" fmla="*/ 760280 w 1859154"/>
              <a:gd name="connsiteY251" fmla="*/ 1840519 h 1872908"/>
              <a:gd name="connsiteX252" fmla="*/ 729089 w 1859154"/>
              <a:gd name="connsiteY252" fmla="*/ 1872908 h 1872908"/>
              <a:gd name="connsiteX253" fmla="*/ 696699 w 1859154"/>
              <a:gd name="connsiteY253" fmla="*/ 1840519 h 1872908"/>
              <a:gd name="connsiteX254" fmla="*/ 696699 w 1859154"/>
              <a:gd name="connsiteY254" fmla="*/ 1766141 h 1872908"/>
              <a:gd name="connsiteX255" fmla="*/ 696699 w 1859154"/>
              <a:gd name="connsiteY255" fmla="*/ 1764940 h 1872908"/>
              <a:gd name="connsiteX256" fmla="*/ 646314 w 1859154"/>
              <a:gd name="connsiteY256" fmla="*/ 1796132 h 1872908"/>
              <a:gd name="connsiteX257" fmla="*/ 601927 w 1859154"/>
              <a:gd name="connsiteY257" fmla="*/ 1785335 h 1872908"/>
              <a:gd name="connsiteX258" fmla="*/ 612724 w 1859154"/>
              <a:gd name="connsiteY258" fmla="*/ 1740948 h 1872908"/>
              <a:gd name="connsiteX259" fmla="*/ 696699 w 1859154"/>
              <a:gd name="connsiteY259" fmla="*/ 1689363 h 1872908"/>
              <a:gd name="connsiteX260" fmla="*/ 696699 w 1859154"/>
              <a:gd name="connsiteY260" fmla="*/ 1610187 h 1872908"/>
              <a:gd name="connsiteX261" fmla="*/ 696699 w 1859154"/>
              <a:gd name="connsiteY261" fmla="*/ 1608987 h 1872908"/>
              <a:gd name="connsiteX262" fmla="*/ 588731 w 1859154"/>
              <a:gd name="connsiteY262" fmla="*/ 1676168 h 1872908"/>
              <a:gd name="connsiteX263" fmla="*/ 544344 w 1859154"/>
              <a:gd name="connsiteY263" fmla="*/ 1665370 h 1872908"/>
              <a:gd name="connsiteX264" fmla="*/ 555141 w 1859154"/>
              <a:gd name="connsiteY264" fmla="*/ 1620983 h 1872908"/>
              <a:gd name="connsiteX265" fmla="*/ 696699 w 1859154"/>
              <a:gd name="connsiteY265" fmla="*/ 1533410 h 1872908"/>
              <a:gd name="connsiteX266" fmla="*/ 696699 w 1859154"/>
              <a:gd name="connsiteY266" fmla="*/ 1455432 h 1872908"/>
              <a:gd name="connsiteX267" fmla="*/ 547944 w 1859154"/>
              <a:gd name="connsiteY267" fmla="*/ 1546605 h 1872908"/>
              <a:gd name="connsiteX268" fmla="*/ 503556 w 1859154"/>
              <a:gd name="connsiteY268" fmla="*/ 1535809 h 1872908"/>
              <a:gd name="connsiteX269" fmla="*/ 514353 w 1859154"/>
              <a:gd name="connsiteY269" fmla="*/ 1491421 h 1872908"/>
              <a:gd name="connsiteX270" fmla="*/ 695499 w 1859154"/>
              <a:gd name="connsiteY270" fmla="*/ 1376257 h 1872908"/>
              <a:gd name="connsiteX271" fmla="*/ 695499 w 1859154"/>
              <a:gd name="connsiteY271" fmla="*/ 1281484 h 1872908"/>
              <a:gd name="connsiteX272" fmla="*/ 463968 w 1859154"/>
              <a:gd name="connsiteY272" fmla="*/ 1426641 h 1872908"/>
              <a:gd name="connsiteX273" fmla="*/ 433977 w 1859154"/>
              <a:gd name="connsiteY273" fmla="*/ 1429040 h 1872908"/>
              <a:gd name="connsiteX274" fmla="*/ 414782 w 1859154"/>
              <a:gd name="connsiteY274" fmla="*/ 1406247 h 1872908"/>
              <a:gd name="connsiteX275" fmla="*/ 359599 w 1859154"/>
              <a:gd name="connsiteY275" fmla="*/ 1139926 h 1872908"/>
              <a:gd name="connsiteX276" fmla="*/ 292419 w 1859154"/>
              <a:gd name="connsiteY276" fmla="*/ 1205907 h 1872908"/>
              <a:gd name="connsiteX277" fmla="*/ 338005 w 1859154"/>
              <a:gd name="connsiteY277" fmla="*/ 1414644 h 1872908"/>
              <a:gd name="connsiteX278" fmla="*/ 314012 w 1859154"/>
              <a:gd name="connsiteY278" fmla="*/ 1453033 h 1872908"/>
              <a:gd name="connsiteX279" fmla="*/ 275624 w 1859154"/>
              <a:gd name="connsiteY279" fmla="*/ 1429040 h 1872908"/>
              <a:gd name="connsiteX280" fmla="*/ 238435 w 1859154"/>
              <a:gd name="connsiteY280" fmla="*/ 1259891 h 1872908"/>
              <a:gd name="connsiteX281" fmla="*/ 182051 w 1859154"/>
              <a:gd name="connsiteY281" fmla="*/ 1313875 h 1872908"/>
              <a:gd name="connsiteX282" fmla="*/ 180852 w 1859154"/>
              <a:gd name="connsiteY282" fmla="*/ 1313875 h 1872908"/>
              <a:gd name="connsiteX283" fmla="*/ 215641 w 1859154"/>
              <a:gd name="connsiteY283" fmla="*/ 1475827 h 1872908"/>
              <a:gd name="connsiteX284" fmla="*/ 191649 w 1859154"/>
              <a:gd name="connsiteY284" fmla="*/ 1514215 h 1872908"/>
              <a:gd name="connsiteX285" fmla="*/ 153260 w 1859154"/>
              <a:gd name="connsiteY285" fmla="*/ 1490222 h 1872908"/>
              <a:gd name="connsiteX286" fmla="*/ 126868 w 1859154"/>
              <a:gd name="connsiteY286" fmla="*/ 1366658 h 1872908"/>
              <a:gd name="connsiteX287" fmla="*/ 69285 w 1859154"/>
              <a:gd name="connsiteY287" fmla="*/ 1421843 h 1872908"/>
              <a:gd name="connsiteX288" fmla="*/ 89679 w 1859154"/>
              <a:gd name="connsiteY288" fmla="*/ 1516615 h 1872908"/>
              <a:gd name="connsiteX289" fmla="*/ 65686 w 1859154"/>
              <a:gd name="connsiteY289" fmla="*/ 1555003 h 1872908"/>
              <a:gd name="connsiteX290" fmla="*/ 27298 w 1859154"/>
              <a:gd name="connsiteY290" fmla="*/ 1531010 h 1872908"/>
              <a:gd name="connsiteX291" fmla="*/ 15301 w 1859154"/>
              <a:gd name="connsiteY291" fmla="*/ 1474626 h 1872908"/>
              <a:gd name="connsiteX292" fmla="*/ 0 w 1859154"/>
              <a:gd name="connsiteY292" fmla="*/ 1489588 h 1872908"/>
              <a:gd name="connsiteX293" fmla="*/ 0 w 1859154"/>
              <a:gd name="connsiteY293" fmla="*/ 1379383 h 1872908"/>
              <a:gd name="connsiteX294" fmla="*/ 18900 w 1859154"/>
              <a:gd name="connsiteY294" fmla="*/ 1383453 h 1872908"/>
              <a:gd name="connsiteX295" fmla="*/ 76483 w 1859154"/>
              <a:gd name="connsiteY295" fmla="*/ 1328271 h 1872908"/>
              <a:gd name="connsiteX296" fmla="*/ 0 w 1859154"/>
              <a:gd name="connsiteY296" fmla="*/ 1311567 h 1872908"/>
              <a:gd name="connsiteX297" fmla="*/ 0 w 1859154"/>
              <a:gd name="connsiteY297" fmla="*/ 1246167 h 1872908"/>
              <a:gd name="connsiteX298" fmla="*/ 134066 w 1859154"/>
              <a:gd name="connsiteY298" fmla="*/ 1276686 h 1872908"/>
              <a:gd name="connsiteX299" fmla="*/ 202446 w 1859154"/>
              <a:gd name="connsiteY299" fmla="*/ 1210705 h 1872908"/>
              <a:gd name="connsiteX300" fmla="*/ 20100 w 1859154"/>
              <a:gd name="connsiteY300" fmla="*/ 1171117 h 1872908"/>
              <a:gd name="connsiteX301" fmla="*/ 456 w 1859154"/>
              <a:gd name="connsiteY301" fmla="*/ 1156871 h 1872908"/>
              <a:gd name="connsiteX302" fmla="*/ 0 w 1859154"/>
              <a:gd name="connsiteY302" fmla="*/ 1154342 h 1872908"/>
              <a:gd name="connsiteX303" fmla="*/ 0 w 1859154"/>
              <a:gd name="connsiteY303" fmla="*/ 1128105 h 1872908"/>
              <a:gd name="connsiteX304" fmla="*/ 15301 w 1859154"/>
              <a:gd name="connsiteY304" fmla="*/ 1109934 h 1872908"/>
              <a:gd name="connsiteX305" fmla="*/ 33295 w 1859154"/>
              <a:gd name="connsiteY305" fmla="*/ 1108735 h 1872908"/>
              <a:gd name="connsiteX306" fmla="*/ 258828 w 1859154"/>
              <a:gd name="connsiteY306" fmla="*/ 1157922 h 1872908"/>
              <a:gd name="connsiteX307" fmla="*/ 329608 w 1859154"/>
              <a:gd name="connsiteY307" fmla="*/ 1088342 h 1872908"/>
              <a:gd name="connsiteX308" fmla="*/ 70485 w 1859154"/>
              <a:gd name="connsiteY308" fmla="*/ 1040356 h 1872908"/>
              <a:gd name="connsiteX309" fmla="*/ 47691 w 1859154"/>
              <a:gd name="connsiteY309" fmla="*/ 1021161 h 1872908"/>
              <a:gd name="connsiteX310" fmla="*/ 50090 w 1859154"/>
              <a:gd name="connsiteY310" fmla="*/ 991170 h 1872908"/>
              <a:gd name="connsiteX311" fmla="*/ 202446 w 1859154"/>
              <a:gd name="connsiteY311" fmla="*/ 775234 h 1872908"/>
              <a:gd name="connsiteX312" fmla="*/ 102875 w 1859154"/>
              <a:gd name="connsiteY312" fmla="*/ 775234 h 1872908"/>
              <a:gd name="connsiteX313" fmla="*/ 0 w 1859154"/>
              <a:gd name="connsiteY313" fmla="*/ 928105 h 1872908"/>
              <a:gd name="connsiteX314" fmla="*/ 0 w 1859154"/>
              <a:gd name="connsiteY314" fmla="*/ 812582 h 1872908"/>
              <a:gd name="connsiteX315" fmla="*/ 24899 w 1859154"/>
              <a:gd name="connsiteY315" fmla="*/ 775234 h 1872908"/>
              <a:gd name="connsiteX316" fmla="*/ 0 w 1859154"/>
              <a:gd name="connsiteY316" fmla="*/ 774915 h 1872908"/>
              <a:gd name="connsiteX317" fmla="*/ 0 w 1859154"/>
              <a:gd name="connsiteY317" fmla="*/ 709253 h 1872908"/>
              <a:gd name="connsiteX318" fmla="*/ 16500 w 1859154"/>
              <a:gd name="connsiteY318" fmla="*/ 709253 h 1872908"/>
              <a:gd name="connsiteX319" fmla="*/ 0 w 1859154"/>
              <a:gd name="connsiteY319" fmla="*/ 682332 h 1872908"/>
              <a:gd name="connsiteX320" fmla="*/ 0 w 1859154"/>
              <a:gd name="connsiteY320" fmla="*/ 558760 h 1872908"/>
              <a:gd name="connsiteX321" fmla="*/ 92079 w 1859154"/>
              <a:gd name="connsiteY321" fmla="*/ 709253 h 1872908"/>
              <a:gd name="connsiteX322" fmla="*/ 188050 w 1859154"/>
              <a:gd name="connsiteY322" fmla="*/ 709253 h 1872908"/>
              <a:gd name="connsiteX323" fmla="*/ 41694 w 1859154"/>
              <a:gd name="connsiteY323" fmla="*/ 478921 h 1872908"/>
              <a:gd name="connsiteX324" fmla="*/ 39294 w 1859154"/>
              <a:gd name="connsiteY324" fmla="*/ 450130 h 1872908"/>
              <a:gd name="connsiteX325" fmla="*/ 62087 w 1859154"/>
              <a:gd name="connsiteY325" fmla="*/ 430936 h 1872908"/>
              <a:gd name="connsiteX326" fmla="*/ 330807 w 1859154"/>
              <a:gd name="connsiteY326" fmla="*/ 372154 h 1872908"/>
              <a:gd name="connsiteX327" fmla="*/ 266026 w 1859154"/>
              <a:gd name="connsiteY327" fmla="*/ 303773 h 1872908"/>
              <a:gd name="connsiteX328" fmla="*/ 57288 w 1859154"/>
              <a:gd name="connsiteY328" fmla="*/ 349360 h 1872908"/>
              <a:gd name="connsiteX329" fmla="*/ 18900 w 1859154"/>
              <a:gd name="connsiteY329" fmla="*/ 325367 h 1872908"/>
              <a:gd name="connsiteX330" fmla="*/ 42893 w 1859154"/>
              <a:gd name="connsiteY330" fmla="*/ 286978 h 1872908"/>
              <a:gd name="connsiteX331" fmla="*/ 213242 w 1859154"/>
              <a:gd name="connsiteY331" fmla="*/ 249790 h 1872908"/>
              <a:gd name="connsiteX332" fmla="*/ 159259 w 1859154"/>
              <a:gd name="connsiteY332" fmla="*/ 192207 h 1872908"/>
              <a:gd name="connsiteX333" fmla="*/ 0 w 1859154"/>
              <a:gd name="connsiteY333" fmla="*/ 227598 h 1872908"/>
              <a:gd name="connsiteX334" fmla="*/ 0 w 1859154"/>
              <a:gd name="connsiteY334" fmla="*/ 162165 h 1872908"/>
              <a:gd name="connsiteX335" fmla="*/ 106474 w 1859154"/>
              <a:gd name="connsiteY335" fmla="*/ 139423 h 1872908"/>
              <a:gd name="connsiteX336" fmla="*/ 52490 w 1859154"/>
              <a:gd name="connsiteY336" fmla="*/ 81840 h 1872908"/>
              <a:gd name="connsiteX337" fmla="*/ 0 w 1859154"/>
              <a:gd name="connsiteY337" fmla="*/ 93135 h 1872908"/>
              <a:gd name="connsiteX338" fmla="*/ 0 w 1859154"/>
              <a:gd name="connsiteY338" fmla="*/ 28044 h 1872908"/>
              <a:gd name="connsiteX339" fmla="*/ 906 w 1859154"/>
              <a:gd name="connsiteY339" fmla="*/ 27855 h 1872908"/>
              <a:gd name="connsiteX340" fmla="*/ 0 w 1859154"/>
              <a:gd name="connsiteY340" fmla="*/ 26929 h 1872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</a:cxnLst>
            <a:rect l="l" t="t" r="r" b="b"/>
            <a:pathLst>
              <a:path w="1859154" h="1872908">
                <a:moveTo>
                  <a:pt x="891042" y="952782"/>
                </a:moveTo>
                <a:lnTo>
                  <a:pt x="844255" y="995969"/>
                </a:lnTo>
                <a:cubicBezTo>
                  <a:pt x="838257" y="1000767"/>
                  <a:pt x="831060" y="1004367"/>
                  <a:pt x="822661" y="1004367"/>
                </a:cubicBezTo>
                <a:lnTo>
                  <a:pt x="759081" y="1005566"/>
                </a:lnTo>
                <a:lnTo>
                  <a:pt x="760280" y="1192711"/>
                </a:lnTo>
                <a:lnTo>
                  <a:pt x="971417" y="1341466"/>
                </a:lnTo>
                <a:lnTo>
                  <a:pt x="1020603" y="1088342"/>
                </a:lnTo>
                <a:close/>
                <a:moveTo>
                  <a:pt x="562339" y="950382"/>
                </a:moveTo>
                <a:lnTo>
                  <a:pt x="415983" y="1090740"/>
                </a:lnTo>
                <a:lnTo>
                  <a:pt x="468767" y="1352264"/>
                </a:lnTo>
                <a:lnTo>
                  <a:pt x="693100" y="1210705"/>
                </a:lnTo>
                <a:lnTo>
                  <a:pt x="693100" y="1005566"/>
                </a:lnTo>
                <a:lnTo>
                  <a:pt x="629519" y="1006765"/>
                </a:lnTo>
                <a:cubicBezTo>
                  <a:pt x="621121" y="1007965"/>
                  <a:pt x="612724" y="1004367"/>
                  <a:pt x="605526" y="997168"/>
                </a:cubicBezTo>
                <a:close/>
                <a:moveTo>
                  <a:pt x="1195752" y="775234"/>
                </a:moveTo>
                <a:lnTo>
                  <a:pt x="993011" y="776433"/>
                </a:lnTo>
                <a:lnTo>
                  <a:pt x="994211" y="840015"/>
                </a:lnTo>
                <a:cubicBezTo>
                  <a:pt x="994211" y="849612"/>
                  <a:pt x="990612" y="858009"/>
                  <a:pt x="983414" y="864008"/>
                </a:cubicBezTo>
                <a:lnTo>
                  <a:pt x="936628" y="907195"/>
                </a:lnTo>
                <a:lnTo>
                  <a:pt x="1078186" y="1054751"/>
                </a:lnTo>
                <a:lnTo>
                  <a:pt x="1337310" y="1000767"/>
                </a:lnTo>
                <a:close/>
                <a:moveTo>
                  <a:pt x="467567" y="771635"/>
                </a:moveTo>
                <a:lnTo>
                  <a:pt x="280422" y="772835"/>
                </a:lnTo>
                <a:lnTo>
                  <a:pt x="130467" y="982772"/>
                </a:lnTo>
                <a:lnTo>
                  <a:pt x="383592" y="1030758"/>
                </a:lnTo>
                <a:lnTo>
                  <a:pt x="384792" y="1031958"/>
                </a:lnTo>
                <a:lnTo>
                  <a:pt x="520351" y="903596"/>
                </a:lnTo>
                <a:lnTo>
                  <a:pt x="477164" y="856810"/>
                </a:lnTo>
                <a:cubicBezTo>
                  <a:pt x="472365" y="850811"/>
                  <a:pt x="468767" y="842414"/>
                  <a:pt x="468767" y="835217"/>
                </a:cubicBezTo>
                <a:close/>
                <a:moveTo>
                  <a:pt x="814265" y="541303"/>
                </a:moveTo>
                <a:lnTo>
                  <a:pt x="763880" y="542503"/>
                </a:lnTo>
                <a:lnTo>
                  <a:pt x="700298" y="543702"/>
                </a:lnTo>
                <a:lnTo>
                  <a:pt x="649913" y="544903"/>
                </a:lnTo>
                <a:lnTo>
                  <a:pt x="612724" y="579692"/>
                </a:lnTo>
                <a:lnTo>
                  <a:pt x="565938" y="622879"/>
                </a:lnTo>
                <a:lnTo>
                  <a:pt x="528749" y="657669"/>
                </a:lnTo>
                <a:lnTo>
                  <a:pt x="529948" y="708054"/>
                </a:lnTo>
                <a:lnTo>
                  <a:pt x="531148" y="771635"/>
                </a:lnTo>
                <a:lnTo>
                  <a:pt x="532347" y="822020"/>
                </a:lnTo>
                <a:lnTo>
                  <a:pt x="567138" y="859209"/>
                </a:lnTo>
                <a:lnTo>
                  <a:pt x="610325" y="905995"/>
                </a:lnTo>
                <a:lnTo>
                  <a:pt x="645114" y="943185"/>
                </a:lnTo>
                <a:lnTo>
                  <a:pt x="695499" y="941984"/>
                </a:lnTo>
                <a:lnTo>
                  <a:pt x="759081" y="940785"/>
                </a:lnTo>
                <a:lnTo>
                  <a:pt x="809466" y="939585"/>
                </a:lnTo>
                <a:lnTo>
                  <a:pt x="846654" y="904796"/>
                </a:lnTo>
                <a:lnTo>
                  <a:pt x="893441" y="861609"/>
                </a:lnTo>
                <a:lnTo>
                  <a:pt x="930629" y="826818"/>
                </a:lnTo>
                <a:lnTo>
                  <a:pt x="929430" y="776433"/>
                </a:lnTo>
                <a:lnTo>
                  <a:pt x="928230" y="712853"/>
                </a:lnTo>
                <a:lnTo>
                  <a:pt x="925831" y="662468"/>
                </a:lnTo>
                <a:lnTo>
                  <a:pt x="892241" y="625278"/>
                </a:lnTo>
                <a:lnTo>
                  <a:pt x="849054" y="578493"/>
                </a:lnTo>
                <a:close/>
                <a:moveTo>
                  <a:pt x="1074587" y="451330"/>
                </a:moveTo>
                <a:lnTo>
                  <a:pt x="939028" y="580892"/>
                </a:lnTo>
                <a:lnTo>
                  <a:pt x="982215" y="627677"/>
                </a:lnTo>
                <a:cubicBezTo>
                  <a:pt x="987013" y="632476"/>
                  <a:pt x="990612" y="640874"/>
                  <a:pt x="990612" y="649271"/>
                </a:cubicBezTo>
                <a:lnTo>
                  <a:pt x="991812" y="714052"/>
                </a:lnTo>
                <a:lnTo>
                  <a:pt x="1177756" y="712853"/>
                </a:lnTo>
                <a:lnTo>
                  <a:pt x="1178957" y="710454"/>
                </a:lnTo>
                <a:lnTo>
                  <a:pt x="1327712" y="500515"/>
                </a:lnTo>
                <a:close/>
                <a:moveTo>
                  <a:pt x="382393" y="429737"/>
                </a:moveTo>
                <a:lnTo>
                  <a:pt x="120870" y="483720"/>
                </a:lnTo>
                <a:lnTo>
                  <a:pt x="263627" y="709253"/>
                </a:lnTo>
                <a:lnTo>
                  <a:pt x="466368" y="708054"/>
                </a:lnTo>
                <a:lnTo>
                  <a:pt x="465167" y="643273"/>
                </a:lnTo>
                <a:cubicBezTo>
                  <a:pt x="465167" y="634875"/>
                  <a:pt x="468767" y="625278"/>
                  <a:pt x="475965" y="619280"/>
                </a:cubicBezTo>
                <a:lnTo>
                  <a:pt x="522750" y="576093"/>
                </a:lnTo>
                <a:close/>
                <a:moveTo>
                  <a:pt x="489160" y="145420"/>
                </a:moveTo>
                <a:lnTo>
                  <a:pt x="439975" y="398546"/>
                </a:lnTo>
                <a:lnTo>
                  <a:pt x="568337" y="535305"/>
                </a:lnTo>
                <a:lnTo>
                  <a:pt x="613923" y="492118"/>
                </a:lnTo>
                <a:cubicBezTo>
                  <a:pt x="617523" y="488519"/>
                  <a:pt x="619922" y="486119"/>
                  <a:pt x="623520" y="484920"/>
                </a:cubicBezTo>
                <a:cubicBezTo>
                  <a:pt x="627120" y="482521"/>
                  <a:pt x="631919" y="482521"/>
                  <a:pt x="635517" y="482521"/>
                </a:cubicBezTo>
                <a:lnTo>
                  <a:pt x="699099" y="481321"/>
                </a:lnTo>
                <a:lnTo>
                  <a:pt x="699099" y="292977"/>
                </a:lnTo>
                <a:close/>
                <a:moveTo>
                  <a:pt x="988212" y="134624"/>
                </a:moveTo>
                <a:lnTo>
                  <a:pt x="762679" y="276182"/>
                </a:lnTo>
                <a:lnTo>
                  <a:pt x="763880" y="478921"/>
                </a:lnTo>
                <a:lnTo>
                  <a:pt x="828660" y="477722"/>
                </a:lnTo>
                <a:cubicBezTo>
                  <a:pt x="837057" y="476522"/>
                  <a:pt x="846654" y="481321"/>
                  <a:pt x="852653" y="487320"/>
                </a:cubicBezTo>
                <a:lnTo>
                  <a:pt x="897039" y="535305"/>
                </a:lnTo>
                <a:lnTo>
                  <a:pt x="1043396" y="394946"/>
                </a:lnTo>
                <a:close/>
                <a:moveTo>
                  <a:pt x="0" y="0"/>
                </a:moveTo>
                <a:lnTo>
                  <a:pt x="96606" y="0"/>
                </a:lnTo>
                <a:lnTo>
                  <a:pt x="89679" y="32654"/>
                </a:lnTo>
                <a:lnTo>
                  <a:pt x="144863" y="87837"/>
                </a:lnTo>
                <a:lnTo>
                  <a:pt x="163248" y="0"/>
                </a:lnTo>
                <a:lnTo>
                  <a:pt x="228631" y="0"/>
                </a:lnTo>
                <a:lnTo>
                  <a:pt x="196447" y="145420"/>
                </a:lnTo>
                <a:lnTo>
                  <a:pt x="262428" y="213801"/>
                </a:lnTo>
                <a:lnTo>
                  <a:pt x="302016" y="31455"/>
                </a:lnTo>
                <a:cubicBezTo>
                  <a:pt x="304415" y="20657"/>
                  <a:pt x="311613" y="12260"/>
                  <a:pt x="321210" y="8661"/>
                </a:cubicBezTo>
                <a:cubicBezTo>
                  <a:pt x="327209" y="6262"/>
                  <a:pt x="334407" y="6262"/>
                  <a:pt x="340404" y="7462"/>
                </a:cubicBezTo>
                <a:cubicBezTo>
                  <a:pt x="357199" y="12260"/>
                  <a:pt x="367997" y="29055"/>
                  <a:pt x="364397" y="45850"/>
                </a:cubicBezTo>
                <a:lnTo>
                  <a:pt x="316411" y="271384"/>
                </a:lnTo>
                <a:lnTo>
                  <a:pt x="384792" y="342162"/>
                </a:lnTo>
                <a:lnTo>
                  <a:pt x="435177" y="84239"/>
                </a:lnTo>
                <a:cubicBezTo>
                  <a:pt x="437576" y="73442"/>
                  <a:pt x="444774" y="65045"/>
                  <a:pt x="454371" y="61445"/>
                </a:cubicBezTo>
                <a:cubicBezTo>
                  <a:pt x="463968" y="56647"/>
                  <a:pt x="474765" y="57847"/>
                  <a:pt x="484362" y="63844"/>
                </a:cubicBezTo>
                <a:lnTo>
                  <a:pt x="700298" y="215000"/>
                </a:lnTo>
                <a:lnTo>
                  <a:pt x="700298" y="115430"/>
                </a:lnTo>
                <a:lnTo>
                  <a:pt x="527694" y="0"/>
                </a:lnTo>
                <a:lnTo>
                  <a:pt x="641786" y="0"/>
                </a:lnTo>
                <a:lnTo>
                  <a:pt x="699099" y="38653"/>
                </a:lnTo>
                <a:lnTo>
                  <a:pt x="699099" y="0"/>
                </a:lnTo>
                <a:lnTo>
                  <a:pt x="763880" y="0"/>
                </a:lnTo>
                <a:lnTo>
                  <a:pt x="763880" y="29055"/>
                </a:lnTo>
                <a:lnTo>
                  <a:pt x="810903" y="0"/>
                </a:lnTo>
                <a:lnTo>
                  <a:pt x="933692" y="0"/>
                </a:lnTo>
                <a:lnTo>
                  <a:pt x="762679" y="104632"/>
                </a:lnTo>
                <a:lnTo>
                  <a:pt x="763880" y="199405"/>
                </a:lnTo>
                <a:lnTo>
                  <a:pt x="993011" y="54247"/>
                </a:lnTo>
                <a:cubicBezTo>
                  <a:pt x="1002608" y="49449"/>
                  <a:pt x="1013406" y="48250"/>
                  <a:pt x="1023003" y="51848"/>
                </a:cubicBezTo>
                <a:cubicBezTo>
                  <a:pt x="1032600" y="56647"/>
                  <a:pt x="1039798" y="65045"/>
                  <a:pt x="1042197" y="74642"/>
                </a:cubicBezTo>
                <a:lnTo>
                  <a:pt x="1097381" y="338564"/>
                </a:lnTo>
                <a:lnTo>
                  <a:pt x="1165760" y="272583"/>
                </a:lnTo>
                <a:lnTo>
                  <a:pt x="1120173" y="63844"/>
                </a:lnTo>
                <a:cubicBezTo>
                  <a:pt x="1116575" y="49449"/>
                  <a:pt x="1124972" y="33854"/>
                  <a:pt x="1139368" y="27855"/>
                </a:cubicBezTo>
                <a:cubicBezTo>
                  <a:pt x="1140568" y="27855"/>
                  <a:pt x="1142967" y="26656"/>
                  <a:pt x="1144166" y="26656"/>
                </a:cubicBezTo>
                <a:cubicBezTo>
                  <a:pt x="1162161" y="23057"/>
                  <a:pt x="1178957" y="33854"/>
                  <a:pt x="1182555" y="50649"/>
                </a:cubicBezTo>
                <a:lnTo>
                  <a:pt x="1219744" y="220999"/>
                </a:lnTo>
                <a:lnTo>
                  <a:pt x="1276127" y="167014"/>
                </a:lnTo>
                <a:lnTo>
                  <a:pt x="1240138" y="5063"/>
                </a:lnTo>
                <a:lnTo>
                  <a:pt x="1240806" y="0"/>
                </a:lnTo>
                <a:lnTo>
                  <a:pt x="1304318" y="0"/>
                </a:lnTo>
                <a:lnTo>
                  <a:pt x="1330112" y="116629"/>
                </a:lnTo>
                <a:lnTo>
                  <a:pt x="1387695" y="61445"/>
                </a:lnTo>
                <a:lnTo>
                  <a:pt x="1374637" y="0"/>
                </a:lnTo>
                <a:lnTo>
                  <a:pt x="1439624" y="0"/>
                </a:lnTo>
                <a:lnTo>
                  <a:pt x="1441678" y="9861"/>
                </a:lnTo>
                <a:lnTo>
                  <a:pt x="1452227" y="0"/>
                </a:lnTo>
                <a:lnTo>
                  <a:pt x="1542847" y="0"/>
                </a:lnTo>
                <a:lnTo>
                  <a:pt x="1541249" y="3862"/>
                </a:lnTo>
                <a:lnTo>
                  <a:pt x="1495663" y="47049"/>
                </a:lnTo>
                <a:lnTo>
                  <a:pt x="1532851" y="55448"/>
                </a:lnTo>
                <a:cubicBezTo>
                  <a:pt x="1549646" y="60246"/>
                  <a:pt x="1560443" y="77041"/>
                  <a:pt x="1556844" y="93836"/>
                </a:cubicBezTo>
                <a:cubicBezTo>
                  <a:pt x="1552045" y="110631"/>
                  <a:pt x="1535250" y="121427"/>
                  <a:pt x="1518455" y="117829"/>
                </a:cubicBezTo>
                <a:lnTo>
                  <a:pt x="1440479" y="101034"/>
                </a:lnTo>
                <a:lnTo>
                  <a:pt x="1382896" y="156218"/>
                </a:lnTo>
                <a:lnTo>
                  <a:pt x="1487265" y="179010"/>
                </a:lnTo>
                <a:cubicBezTo>
                  <a:pt x="1504060" y="183809"/>
                  <a:pt x="1514857" y="200604"/>
                  <a:pt x="1511257" y="217399"/>
                </a:cubicBezTo>
                <a:cubicBezTo>
                  <a:pt x="1506459" y="234194"/>
                  <a:pt x="1489664" y="244991"/>
                  <a:pt x="1472869" y="241392"/>
                </a:cubicBezTo>
                <a:lnTo>
                  <a:pt x="1325313" y="210201"/>
                </a:lnTo>
                <a:lnTo>
                  <a:pt x="1258133" y="276182"/>
                </a:lnTo>
                <a:lnTo>
                  <a:pt x="1442878" y="313371"/>
                </a:lnTo>
                <a:cubicBezTo>
                  <a:pt x="1459673" y="318169"/>
                  <a:pt x="1470469" y="334964"/>
                  <a:pt x="1466871" y="351759"/>
                </a:cubicBezTo>
                <a:cubicBezTo>
                  <a:pt x="1462073" y="368554"/>
                  <a:pt x="1445278" y="379352"/>
                  <a:pt x="1428483" y="375752"/>
                </a:cubicBezTo>
                <a:lnTo>
                  <a:pt x="1204148" y="327766"/>
                </a:lnTo>
                <a:lnTo>
                  <a:pt x="1132170" y="397346"/>
                </a:lnTo>
                <a:lnTo>
                  <a:pt x="1391293" y="446532"/>
                </a:lnTo>
                <a:cubicBezTo>
                  <a:pt x="1400890" y="447731"/>
                  <a:pt x="1409288" y="454929"/>
                  <a:pt x="1414087" y="465726"/>
                </a:cubicBezTo>
                <a:cubicBezTo>
                  <a:pt x="1418885" y="475323"/>
                  <a:pt x="1417685" y="486119"/>
                  <a:pt x="1411688" y="495716"/>
                </a:cubicBezTo>
                <a:lnTo>
                  <a:pt x="1259332" y="710454"/>
                </a:lnTo>
                <a:lnTo>
                  <a:pt x="1358903" y="711653"/>
                </a:lnTo>
                <a:lnTo>
                  <a:pt x="1487265" y="519709"/>
                </a:lnTo>
                <a:cubicBezTo>
                  <a:pt x="1490864" y="513712"/>
                  <a:pt x="1495663" y="510112"/>
                  <a:pt x="1501660" y="507713"/>
                </a:cubicBezTo>
                <a:cubicBezTo>
                  <a:pt x="1511257" y="504115"/>
                  <a:pt x="1522055" y="505314"/>
                  <a:pt x="1531652" y="511312"/>
                </a:cubicBezTo>
                <a:cubicBezTo>
                  <a:pt x="1546048" y="520910"/>
                  <a:pt x="1549646" y="541303"/>
                  <a:pt x="1540049" y="555699"/>
                </a:cubicBezTo>
                <a:lnTo>
                  <a:pt x="1435680" y="710454"/>
                </a:lnTo>
                <a:lnTo>
                  <a:pt x="1530452" y="710454"/>
                </a:lnTo>
                <a:lnTo>
                  <a:pt x="1614427" y="585690"/>
                </a:lnTo>
                <a:cubicBezTo>
                  <a:pt x="1618026" y="579692"/>
                  <a:pt x="1622825" y="576093"/>
                  <a:pt x="1628823" y="573694"/>
                </a:cubicBezTo>
                <a:cubicBezTo>
                  <a:pt x="1638420" y="570095"/>
                  <a:pt x="1649217" y="571295"/>
                  <a:pt x="1658814" y="577292"/>
                </a:cubicBezTo>
                <a:cubicBezTo>
                  <a:pt x="1673210" y="586889"/>
                  <a:pt x="1676808" y="607284"/>
                  <a:pt x="1667211" y="621680"/>
                </a:cubicBezTo>
                <a:lnTo>
                  <a:pt x="1607229" y="710454"/>
                </a:lnTo>
                <a:lnTo>
                  <a:pt x="1686405" y="710454"/>
                </a:lnTo>
                <a:lnTo>
                  <a:pt x="1730793" y="644472"/>
                </a:lnTo>
                <a:cubicBezTo>
                  <a:pt x="1734391" y="638475"/>
                  <a:pt x="1739190" y="634875"/>
                  <a:pt x="1745189" y="632476"/>
                </a:cubicBezTo>
                <a:cubicBezTo>
                  <a:pt x="1754786" y="628878"/>
                  <a:pt x="1765582" y="630077"/>
                  <a:pt x="1775179" y="636076"/>
                </a:cubicBezTo>
                <a:cubicBezTo>
                  <a:pt x="1789575" y="645673"/>
                  <a:pt x="1793175" y="666066"/>
                  <a:pt x="1783577" y="680462"/>
                </a:cubicBezTo>
                <a:lnTo>
                  <a:pt x="1763183" y="711653"/>
                </a:lnTo>
                <a:lnTo>
                  <a:pt x="1826765" y="710454"/>
                </a:lnTo>
                <a:cubicBezTo>
                  <a:pt x="1844759" y="710454"/>
                  <a:pt x="1859154" y="724849"/>
                  <a:pt x="1859154" y="742843"/>
                </a:cubicBezTo>
                <a:cubicBezTo>
                  <a:pt x="1859154" y="760839"/>
                  <a:pt x="1844759" y="775234"/>
                  <a:pt x="1827964" y="775234"/>
                </a:cubicBezTo>
                <a:lnTo>
                  <a:pt x="1752387" y="775234"/>
                </a:lnTo>
                <a:lnTo>
                  <a:pt x="1782377" y="824419"/>
                </a:lnTo>
                <a:cubicBezTo>
                  <a:pt x="1790775" y="840015"/>
                  <a:pt x="1785977" y="859209"/>
                  <a:pt x="1771581" y="868807"/>
                </a:cubicBezTo>
                <a:cubicBezTo>
                  <a:pt x="1757185" y="877203"/>
                  <a:pt x="1736791" y="872405"/>
                  <a:pt x="1727193" y="858009"/>
                </a:cubicBezTo>
                <a:lnTo>
                  <a:pt x="1675609" y="775234"/>
                </a:lnTo>
                <a:lnTo>
                  <a:pt x="1596433" y="775234"/>
                </a:lnTo>
                <a:lnTo>
                  <a:pt x="1662413" y="883202"/>
                </a:lnTo>
                <a:cubicBezTo>
                  <a:pt x="1670811" y="898797"/>
                  <a:pt x="1666012" y="917991"/>
                  <a:pt x="1651616" y="927589"/>
                </a:cubicBezTo>
                <a:cubicBezTo>
                  <a:pt x="1637221" y="935987"/>
                  <a:pt x="1616826" y="931188"/>
                  <a:pt x="1607229" y="916792"/>
                </a:cubicBezTo>
                <a:lnTo>
                  <a:pt x="1520855" y="776433"/>
                </a:lnTo>
                <a:lnTo>
                  <a:pt x="1519656" y="776433"/>
                </a:lnTo>
                <a:lnTo>
                  <a:pt x="1441678" y="776433"/>
                </a:lnTo>
                <a:lnTo>
                  <a:pt x="1532851" y="923990"/>
                </a:lnTo>
                <a:cubicBezTo>
                  <a:pt x="1541249" y="939585"/>
                  <a:pt x="1536451" y="958779"/>
                  <a:pt x="1522055" y="968378"/>
                </a:cubicBezTo>
                <a:cubicBezTo>
                  <a:pt x="1507659" y="976775"/>
                  <a:pt x="1487265" y="971976"/>
                  <a:pt x="1477667" y="957580"/>
                </a:cubicBezTo>
                <a:lnTo>
                  <a:pt x="1366101" y="776433"/>
                </a:lnTo>
                <a:lnTo>
                  <a:pt x="1271329" y="776433"/>
                </a:lnTo>
                <a:lnTo>
                  <a:pt x="1416486" y="1006765"/>
                </a:lnTo>
                <a:cubicBezTo>
                  <a:pt x="1421285" y="1015163"/>
                  <a:pt x="1421285" y="1025959"/>
                  <a:pt x="1418885" y="1035557"/>
                </a:cubicBezTo>
                <a:cubicBezTo>
                  <a:pt x="1414087" y="1046354"/>
                  <a:pt x="1406889" y="1053552"/>
                  <a:pt x="1396092" y="1054751"/>
                </a:cubicBezTo>
                <a:lnTo>
                  <a:pt x="1128571" y="1109934"/>
                </a:lnTo>
                <a:lnTo>
                  <a:pt x="1194551" y="1178315"/>
                </a:lnTo>
                <a:lnTo>
                  <a:pt x="1403289" y="1132728"/>
                </a:lnTo>
                <a:cubicBezTo>
                  <a:pt x="1421285" y="1129129"/>
                  <a:pt x="1438080" y="1139926"/>
                  <a:pt x="1441678" y="1156721"/>
                </a:cubicBezTo>
                <a:cubicBezTo>
                  <a:pt x="1445278" y="1174715"/>
                  <a:pt x="1434480" y="1191510"/>
                  <a:pt x="1417685" y="1195110"/>
                </a:cubicBezTo>
                <a:lnTo>
                  <a:pt x="1247336" y="1232299"/>
                </a:lnTo>
                <a:lnTo>
                  <a:pt x="1301320" y="1288682"/>
                </a:lnTo>
                <a:lnTo>
                  <a:pt x="1463272" y="1253893"/>
                </a:lnTo>
                <a:cubicBezTo>
                  <a:pt x="1481267" y="1250294"/>
                  <a:pt x="1498062" y="1261090"/>
                  <a:pt x="1501660" y="1277886"/>
                </a:cubicBezTo>
                <a:cubicBezTo>
                  <a:pt x="1505260" y="1295880"/>
                  <a:pt x="1494462" y="1312675"/>
                  <a:pt x="1477667" y="1316275"/>
                </a:cubicBezTo>
                <a:lnTo>
                  <a:pt x="1354105" y="1342665"/>
                </a:lnTo>
                <a:lnTo>
                  <a:pt x="1408088" y="1405047"/>
                </a:lnTo>
                <a:lnTo>
                  <a:pt x="1504060" y="1384654"/>
                </a:lnTo>
                <a:cubicBezTo>
                  <a:pt x="1522055" y="1381054"/>
                  <a:pt x="1538850" y="1391852"/>
                  <a:pt x="1542448" y="1408647"/>
                </a:cubicBezTo>
                <a:cubicBezTo>
                  <a:pt x="1546048" y="1426641"/>
                  <a:pt x="1535250" y="1443436"/>
                  <a:pt x="1518455" y="1447035"/>
                </a:cubicBezTo>
                <a:lnTo>
                  <a:pt x="1460872" y="1459032"/>
                </a:lnTo>
                <a:lnTo>
                  <a:pt x="1462073" y="1460232"/>
                </a:lnTo>
                <a:lnTo>
                  <a:pt x="1513657" y="1513015"/>
                </a:lnTo>
                <a:cubicBezTo>
                  <a:pt x="1525653" y="1526212"/>
                  <a:pt x="1525653" y="1546605"/>
                  <a:pt x="1512458" y="1558601"/>
                </a:cubicBezTo>
                <a:cubicBezTo>
                  <a:pt x="1500461" y="1570598"/>
                  <a:pt x="1480067" y="1570598"/>
                  <a:pt x="1468070" y="1557402"/>
                </a:cubicBezTo>
                <a:lnTo>
                  <a:pt x="1423684" y="1511816"/>
                </a:lnTo>
                <a:lnTo>
                  <a:pt x="1416486" y="1547805"/>
                </a:lnTo>
                <a:cubicBezTo>
                  <a:pt x="1411688" y="1564600"/>
                  <a:pt x="1394893" y="1575397"/>
                  <a:pt x="1378097" y="1571798"/>
                </a:cubicBezTo>
                <a:cubicBezTo>
                  <a:pt x="1361302" y="1568200"/>
                  <a:pt x="1350505" y="1550205"/>
                  <a:pt x="1354105" y="1533410"/>
                </a:cubicBezTo>
                <a:lnTo>
                  <a:pt x="1370900" y="1454233"/>
                </a:lnTo>
                <a:lnTo>
                  <a:pt x="1316915" y="1397850"/>
                </a:lnTo>
                <a:lnTo>
                  <a:pt x="1316915" y="1396650"/>
                </a:lnTo>
                <a:lnTo>
                  <a:pt x="1294122" y="1502219"/>
                </a:lnTo>
                <a:cubicBezTo>
                  <a:pt x="1289324" y="1519014"/>
                  <a:pt x="1272529" y="1529811"/>
                  <a:pt x="1255734" y="1526212"/>
                </a:cubicBezTo>
                <a:cubicBezTo>
                  <a:pt x="1238939" y="1521413"/>
                  <a:pt x="1228141" y="1504618"/>
                  <a:pt x="1231741" y="1487823"/>
                </a:cubicBezTo>
                <a:lnTo>
                  <a:pt x="1262932" y="1340267"/>
                </a:lnTo>
                <a:lnTo>
                  <a:pt x="1196951" y="1273086"/>
                </a:lnTo>
                <a:lnTo>
                  <a:pt x="1157363" y="1455432"/>
                </a:lnTo>
                <a:cubicBezTo>
                  <a:pt x="1152564" y="1472228"/>
                  <a:pt x="1135769" y="1483025"/>
                  <a:pt x="1118974" y="1479425"/>
                </a:cubicBezTo>
                <a:cubicBezTo>
                  <a:pt x="1102179" y="1475827"/>
                  <a:pt x="1091382" y="1459032"/>
                  <a:pt x="1094981" y="1442237"/>
                </a:cubicBezTo>
                <a:lnTo>
                  <a:pt x="1144166" y="1216703"/>
                </a:lnTo>
                <a:lnTo>
                  <a:pt x="1075787" y="1145924"/>
                </a:lnTo>
                <a:lnTo>
                  <a:pt x="1025402" y="1403848"/>
                </a:lnTo>
                <a:cubicBezTo>
                  <a:pt x="1021802" y="1425442"/>
                  <a:pt x="993011" y="1436239"/>
                  <a:pt x="976216" y="1424243"/>
                </a:cubicBezTo>
                <a:lnTo>
                  <a:pt x="761480" y="1273086"/>
                </a:lnTo>
                <a:lnTo>
                  <a:pt x="761480" y="1372657"/>
                </a:lnTo>
                <a:lnTo>
                  <a:pt x="953423" y="1501019"/>
                </a:lnTo>
                <a:cubicBezTo>
                  <a:pt x="967819" y="1510616"/>
                  <a:pt x="971417" y="1531010"/>
                  <a:pt x="961820" y="1545406"/>
                </a:cubicBezTo>
                <a:cubicBezTo>
                  <a:pt x="952223" y="1559802"/>
                  <a:pt x="931830" y="1563400"/>
                  <a:pt x="917434" y="1553804"/>
                </a:cubicBezTo>
                <a:lnTo>
                  <a:pt x="762679" y="1449434"/>
                </a:lnTo>
                <a:lnTo>
                  <a:pt x="761480" y="1543007"/>
                </a:lnTo>
                <a:lnTo>
                  <a:pt x="886243" y="1626982"/>
                </a:lnTo>
                <a:cubicBezTo>
                  <a:pt x="900639" y="1636579"/>
                  <a:pt x="904237" y="1656972"/>
                  <a:pt x="894640" y="1671368"/>
                </a:cubicBezTo>
                <a:cubicBezTo>
                  <a:pt x="885043" y="1685765"/>
                  <a:pt x="864650" y="1689363"/>
                  <a:pt x="850254" y="1679766"/>
                </a:cubicBezTo>
                <a:lnTo>
                  <a:pt x="760280" y="1619784"/>
                </a:lnTo>
                <a:lnTo>
                  <a:pt x="760280" y="1620983"/>
                </a:lnTo>
                <a:lnTo>
                  <a:pt x="760280" y="1698961"/>
                </a:lnTo>
                <a:lnTo>
                  <a:pt x="827460" y="1744547"/>
                </a:lnTo>
                <a:cubicBezTo>
                  <a:pt x="841856" y="1754144"/>
                  <a:pt x="845455" y="1774538"/>
                  <a:pt x="835858" y="1788933"/>
                </a:cubicBezTo>
                <a:cubicBezTo>
                  <a:pt x="826261" y="1803329"/>
                  <a:pt x="805866" y="1806929"/>
                  <a:pt x="791471" y="1797331"/>
                </a:cubicBezTo>
                <a:lnTo>
                  <a:pt x="761480" y="1776937"/>
                </a:lnTo>
                <a:lnTo>
                  <a:pt x="760280" y="1840519"/>
                </a:lnTo>
                <a:cubicBezTo>
                  <a:pt x="760280" y="1858513"/>
                  <a:pt x="745884" y="1872908"/>
                  <a:pt x="729089" y="1872908"/>
                </a:cubicBezTo>
                <a:cubicBezTo>
                  <a:pt x="711095" y="1872908"/>
                  <a:pt x="696699" y="1858513"/>
                  <a:pt x="696699" y="1840519"/>
                </a:cubicBezTo>
                <a:lnTo>
                  <a:pt x="696699" y="1766141"/>
                </a:lnTo>
                <a:lnTo>
                  <a:pt x="696699" y="1764940"/>
                </a:lnTo>
                <a:lnTo>
                  <a:pt x="646314" y="1796132"/>
                </a:lnTo>
                <a:cubicBezTo>
                  <a:pt x="630718" y="1804529"/>
                  <a:pt x="611524" y="1799731"/>
                  <a:pt x="601927" y="1785335"/>
                </a:cubicBezTo>
                <a:cubicBezTo>
                  <a:pt x="593530" y="1769740"/>
                  <a:pt x="597128" y="1750545"/>
                  <a:pt x="612724" y="1740948"/>
                </a:cubicBezTo>
                <a:lnTo>
                  <a:pt x="696699" y="1689363"/>
                </a:lnTo>
                <a:lnTo>
                  <a:pt x="696699" y="1610187"/>
                </a:lnTo>
                <a:lnTo>
                  <a:pt x="696699" y="1608987"/>
                </a:lnTo>
                <a:lnTo>
                  <a:pt x="588731" y="1676168"/>
                </a:lnTo>
                <a:cubicBezTo>
                  <a:pt x="573135" y="1684565"/>
                  <a:pt x="553941" y="1680965"/>
                  <a:pt x="544344" y="1665370"/>
                </a:cubicBezTo>
                <a:cubicBezTo>
                  <a:pt x="535947" y="1649776"/>
                  <a:pt x="540746" y="1630580"/>
                  <a:pt x="555141" y="1620983"/>
                </a:cubicBezTo>
                <a:lnTo>
                  <a:pt x="696699" y="1533410"/>
                </a:lnTo>
                <a:lnTo>
                  <a:pt x="696699" y="1455432"/>
                </a:lnTo>
                <a:lnTo>
                  <a:pt x="547944" y="1546605"/>
                </a:lnTo>
                <a:cubicBezTo>
                  <a:pt x="532347" y="1555003"/>
                  <a:pt x="513153" y="1550205"/>
                  <a:pt x="503556" y="1535809"/>
                </a:cubicBezTo>
                <a:cubicBezTo>
                  <a:pt x="495159" y="1520214"/>
                  <a:pt x="499958" y="1501019"/>
                  <a:pt x="514353" y="1491421"/>
                </a:cubicBezTo>
                <a:lnTo>
                  <a:pt x="695499" y="1376257"/>
                </a:lnTo>
                <a:lnTo>
                  <a:pt x="695499" y="1281484"/>
                </a:lnTo>
                <a:lnTo>
                  <a:pt x="463968" y="1426641"/>
                </a:lnTo>
                <a:cubicBezTo>
                  <a:pt x="454371" y="1432639"/>
                  <a:pt x="443574" y="1432639"/>
                  <a:pt x="433977" y="1429040"/>
                </a:cubicBezTo>
                <a:cubicBezTo>
                  <a:pt x="424379" y="1424243"/>
                  <a:pt x="417182" y="1415844"/>
                  <a:pt x="414782" y="1406247"/>
                </a:cubicBezTo>
                <a:lnTo>
                  <a:pt x="359599" y="1139926"/>
                </a:lnTo>
                <a:lnTo>
                  <a:pt x="292419" y="1205907"/>
                </a:lnTo>
                <a:lnTo>
                  <a:pt x="338005" y="1414644"/>
                </a:lnTo>
                <a:cubicBezTo>
                  <a:pt x="341605" y="1432639"/>
                  <a:pt x="330807" y="1449434"/>
                  <a:pt x="314012" y="1453033"/>
                </a:cubicBezTo>
                <a:cubicBezTo>
                  <a:pt x="296018" y="1456632"/>
                  <a:pt x="279223" y="1445836"/>
                  <a:pt x="275624" y="1429040"/>
                </a:cubicBezTo>
                <a:lnTo>
                  <a:pt x="238435" y="1259891"/>
                </a:lnTo>
                <a:lnTo>
                  <a:pt x="182051" y="1313875"/>
                </a:lnTo>
                <a:lnTo>
                  <a:pt x="180852" y="1313875"/>
                </a:lnTo>
                <a:lnTo>
                  <a:pt x="215641" y="1475827"/>
                </a:lnTo>
                <a:cubicBezTo>
                  <a:pt x="219241" y="1493822"/>
                  <a:pt x="208444" y="1510616"/>
                  <a:pt x="191649" y="1514215"/>
                </a:cubicBezTo>
                <a:cubicBezTo>
                  <a:pt x="173654" y="1517815"/>
                  <a:pt x="156859" y="1507017"/>
                  <a:pt x="153260" y="1490222"/>
                </a:cubicBezTo>
                <a:lnTo>
                  <a:pt x="126868" y="1366658"/>
                </a:lnTo>
                <a:lnTo>
                  <a:pt x="69285" y="1421843"/>
                </a:lnTo>
                <a:lnTo>
                  <a:pt x="89679" y="1516615"/>
                </a:lnTo>
                <a:cubicBezTo>
                  <a:pt x="93278" y="1534609"/>
                  <a:pt x="82481" y="1551404"/>
                  <a:pt x="65686" y="1555003"/>
                </a:cubicBezTo>
                <a:cubicBezTo>
                  <a:pt x="47691" y="1558601"/>
                  <a:pt x="30896" y="1547805"/>
                  <a:pt x="27298" y="1531010"/>
                </a:cubicBezTo>
                <a:lnTo>
                  <a:pt x="15301" y="1474626"/>
                </a:lnTo>
                <a:lnTo>
                  <a:pt x="0" y="1489588"/>
                </a:lnTo>
                <a:lnTo>
                  <a:pt x="0" y="1379383"/>
                </a:lnTo>
                <a:lnTo>
                  <a:pt x="18900" y="1383453"/>
                </a:lnTo>
                <a:lnTo>
                  <a:pt x="76483" y="1328271"/>
                </a:lnTo>
                <a:lnTo>
                  <a:pt x="0" y="1311567"/>
                </a:lnTo>
                <a:lnTo>
                  <a:pt x="0" y="1246167"/>
                </a:lnTo>
                <a:lnTo>
                  <a:pt x="134066" y="1276686"/>
                </a:lnTo>
                <a:lnTo>
                  <a:pt x="202446" y="1210705"/>
                </a:lnTo>
                <a:lnTo>
                  <a:pt x="20100" y="1171117"/>
                </a:lnTo>
                <a:cubicBezTo>
                  <a:pt x="11702" y="1169317"/>
                  <a:pt x="4804" y="1163919"/>
                  <a:pt x="456" y="1156871"/>
                </a:cubicBezTo>
                <a:lnTo>
                  <a:pt x="0" y="1154342"/>
                </a:lnTo>
                <a:lnTo>
                  <a:pt x="0" y="1128105"/>
                </a:lnTo>
                <a:lnTo>
                  <a:pt x="15301" y="1109934"/>
                </a:lnTo>
                <a:cubicBezTo>
                  <a:pt x="20100" y="1107535"/>
                  <a:pt x="27298" y="1107535"/>
                  <a:pt x="33295" y="1108735"/>
                </a:cubicBezTo>
                <a:lnTo>
                  <a:pt x="258828" y="1157922"/>
                </a:lnTo>
                <a:lnTo>
                  <a:pt x="329608" y="1088342"/>
                </a:lnTo>
                <a:lnTo>
                  <a:pt x="70485" y="1040356"/>
                </a:lnTo>
                <a:cubicBezTo>
                  <a:pt x="59688" y="1037956"/>
                  <a:pt x="51291" y="1030758"/>
                  <a:pt x="47691" y="1021161"/>
                </a:cubicBezTo>
                <a:cubicBezTo>
                  <a:pt x="42893" y="1010365"/>
                  <a:pt x="44093" y="999567"/>
                  <a:pt x="50090" y="991170"/>
                </a:cubicBezTo>
                <a:lnTo>
                  <a:pt x="202446" y="775234"/>
                </a:lnTo>
                <a:lnTo>
                  <a:pt x="102875" y="775234"/>
                </a:lnTo>
                <a:lnTo>
                  <a:pt x="0" y="928105"/>
                </a:lnTo>
                <a:lnTo>
                  <a:pt x="0" y="812582"/>
                </a:lnTo>
                <a:lnTo>
                  <a:pt x="24899" y="775234"/>
                </a:lnTo>
                <a:lnTo>
                  <a:pt x="0" y="774915"/>
                </a:lnTo>
                <a:lnTo>
                  <a:pt x="0" y="709253"/>
                </a:lnTo>
                <a:lnTo>
                  <a:pt x="16500" y="709253"/>
                </a:lnTo>
                <a:lnTo>
                  <a:pt x="0" y="682332"/>
                </a:lnTo>
                <a:lnTo>
                  <a:pt x="0" y="558760"/>
                </a:lnTo>
                <a:lnTo>
                  <a:pt x="92079" y="709253"/>
                </a:lnTo>
                <a:lnTo>
                  <a:pt x="188050" y="709253"/>
                </a:lnTo>
                <a:lnTo>
                  <a:pt x="41694" y="478921"/>
                </a:lnTo>
                <a:cubicBezTo>
                  <a:pt x="36895" y="470525"/>
                  <a:pt x="36895" y="459727"/>
                  <a:pt x="39294" y="450130"/>
                </a:cubicBezTo>
                <a:cubicBezTo>
                  <a:pt x="44093" y="439334"/>
                  <a:pt x="52490" y="433335"/>
                  <a:pt x="62087" y="430936"/>
                </a:cubicBezTo>
                <a:lnTo>
                  <a:pt x="330807" y="372154"/>
                </a:lnTo>
                <a:lnTo>
                  <a:pt x="266026" y="303773"/>
                </a:lnTo>
                <a:lnTo>
                  <a:pt x="57288" y="349360"/>
                </a:lnTo>
                <a:cubicBezTo>
                  <a:pt x="39294" y="352959"/>
                  <a:pt x="22499" y="342162"/>
                  <a:pt x="18900" y="325367"/>
                </a:cubicBezTo>
                <a:cubicBezTo>
                  <a:pt x="15301" y="307373"/>
                  <a:pt x="26098" y="290578"/>
                  <a:pt x="42893" y="286978"/>
                </a:cubicBezTo>
                <a:lnTo>
                  <a:pt x="213242" y="249790"/>
                </a:lnTo>
                <a:lnTo>
                  <a:pt x="159259" y="192207"/>
                </a:lnTo>
                <a:lnTo>
                  <a:pt x="0" y="227598"/>
                </a:lnTo>
                <a:lnTo>
                  <a:pt x="0" y="162165"/>
                </a:lnTo>
                <a:lnTo>
                  <a:pt x="106474" y="139423"/>
                </a:lnTo>
                <a:lnTo>
                  <a:pt x="52490" y="81840"/>
                </a:lnTo>
                <a:lnTo>
                  <a:pt x="0" y="93135"/>
                </a:lnTo>
                <a:lnTo>
                  <a:pt x="0" y="28044"/>
                </a:lnTo>
                <a:lnTo>
                  <a:pt x="906" y="27855"/>
                </a:lnTo>
                <a:lnTo>
                  <a:pt x="0" y="26929"/>
                </a:lnTo>
                <a:close/>
              </a:path>
            </a:pathLst>
          </a:custGeom>
          <a:solidFill>
            <a:schemeClr val="bg1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F182831B-1CD7-4CFC-A408-981B402FE8ED}"/>
              </a:ext>
            </a:extLst>
          </p:cNvPr>
          <p:cNvSpPr/>
          <p:nvPr userDrawn="1"/>
        </p:nvSpPr>
        <p:spPr>
          <a:xfrm>
            <a:off x="-22998" y="3262528"/>
            <a:ext cx="714013" cy="1378658"/>
          </a:xfrm>
          <a:custGeom>
            <a:avLst/>
            <a:gdLst>
              <a:gd name="connsiteX0" fmla="*/ 122970 w 714013"/>
              <a:gd name="connsiteY0" fmla="*/ 816910 h 1378658"/>
              <a:gd name="connsiteX1" fmla="*/ 94406 w 714013"/>
              <a:gd name="connsiteY1" fmla="*/ 843277 h 1378658"/>
              <a:gd name="connsiteX2" fmla="*/ 81223 w 714013"/>
              <a:gd name="connsiteY2" fmla="*/ 848404 h 1378658"/>
              <a:gd name="connsiteX3" fmla="*/ 42406 w 714013"/>
              <a:gd name="connsiteY3" fmla="*/ 849136 h 1378658"/>
              <a:gd name="connsiteX4" fmla="*/ 43138 w 714013"/>
              <a:gd name="connsiteY4" fmla="*/ 963390 h 1378658"/>
              <a:gd name="connsiteX5" fmla="*/ 172040 w 714013"/>
              <a:gd name="connsiteY5" fmla="*/ 1054207 h 1378658"/>
              <a:gd name="connsiteX6" fmla="*/ 202069 w 714013"/>
              <a:gd name="connsiteY6" fmla="*/ 899672 h 1378658"/>
              <a:gd name="connsiteX7" fmla="*/ 308998 w 714013"/>
              <a:gd name="connsiteY7" fmla="*/ 708516 h 1378658"/>
              <a:gd name="connsiteX8" fmla="*/ 185223 w 714013"/>
              <a:gd name="connsiteY8" fmla="*/ 709248 h 1378658"/>
              <a:gd name="connsiteX9" fmla="*/ 185956 w 714013"/>
              <a:gd name="connsiteY9" fmla="*/ 748065 h 1378658"/>
              <a:gd name="connsiteX10" fmla="*/ 179364 w 714013"/>
              <a:gd name="connsiteY10" fmla="*/ 762713 h 1378658"/>
              <a:gd name="connsiteX11" fmla="*/ 150801 w 714013"/>
              <a:gd name="connsiteY11" fmla="*/ 789079 h 1378658"/>
              <a:gd name="connsiteX12" fmla="*/ 237224 w 714013"/>
              <a:gd name="connsiteY12" fmla="*/ 879164 h 1378658"/>
              <a:gd name="connsiteX13" fmla="*/ 395421 w 714013"/>
              <a:gd name="connsiteY13" fmla="*/ 846206 h 1378658"/>
              <a:gd name="connsiteX14" fmla="*/ 235026 w 714013"/>
              <a:gd name="connsiteY14" fmla="*/ 510769 h 1378658"/>
              <a:gd name="connsiteX15" fmla="*/ 152266 w 714013"/>
              <a:gd name="connsiteY15" fmla="*/ 589868 h 1378658"/>
              <a:gd name="connsiteX16" fmla="*/ 178632 w 714013"/>
              <a:gd name="connsiteY16" fmla="*/ 618431 h 1378658"/>
              <a:gd name="connsiteX17" fmla="*/ 183758 w 714013"/>
              <a:gd name="connsiteY17" fmla="*/ 631614 h 1378658"/>
              <a:gd name="connsiteX18" fmla="*/ 184491 w 714013"/>
              <a:gd name="connsiteY18" fmla="*/ 671163 h 1378658"/>
              <a:gd name="connsiteX19" fmla="*/ 298012 w 714013"/>
              <a:gd name="connsiteY19" fmla="*/ 670431 h 1378658"/>
              <a:gd name="connsiteX20" fmla="*/ 298745 w 714013"/>
              <a:gd name="connsiteY20" fmla="*/ 668966 h 1378658"/>
              <a:gd name="connsiteX21" fmla="*/ 389562 w 714013"/>
              <a:gd name="connsiteY21" fmla="*/ 540797 h 1378658"/>
              <a:gd name="connsiteX22" fmla="*/ 182294 w 714013"/>
              <a:gd name="connsiteY22" fmla="*/ 317416 h 1378658"/>
              <a:gd name="connsiteX23" fmla="*/ 44603 w 714013"/>
              <a:gd name="connsiteY23" fmla="*/ 403839 h 1378658"/>
              <a:gd name="connsiteX24" fmla="*/ 45336 w 714013"/>
              <a:gd name="connsiteY24" fmla="*/ 527613 h 1378658"/>
              <a:gd name="connsiteX25" fmla="*/ 84885 w 714013"/>
              <a:gd name="connsiteY25" fmla="*/ 526881 h 1378658"/>
              <a:gd name="connsiteX26" fmla="*/ 99533 w 714013"/>
              <a:gd name="connsiteY26" fmla="*/ 532741 h 1378658"/>
              <a:gd name="connsiteX27" fmla="*/ 126631 w 714013"/>
              <a:gd name="connsiteY27" fmla="*/ 562036 h 1378658"/>
              <a:gd name="connsiteX28" fmla="*/ 215984 w 714013"/>
              <a:gd name="connsiteY28" fmla="*/ 476346 h 1378658"/>
              <a:gd name="connsiteX29" fmla="*/ 24829 w 714013"/>
              <a:gd name="connsiteY29" fmla="*/ 288 h 1378658"/>
              <a:gd name="connsiteX30" fmla="*/ 45336 w 714013"/>
              <a:gd name="connsiteY30" fmla="*/ 16401 h 1378658"/>
              <a:gd name="connsiteX31" fmla="*/ 45336 w 714013"/>
              <a:gd name="connsiteY31" fmla="*/ 62542 h 1378658"/>
              <a:gd name="connsiteX32" fmla="*/ 75364 w 714013"/>
              <a:gd name="connsiteY32" fmla="*/ 43500 h 1378658"/>
              <a:gd name="connsiteX33" fmla="*/ 102463 w 714013"/>
              <a:gd name="connsiteY33" fmla="*/ 50091 h 1378658"/>
              <a:gd name="connsiteX34" fmla="*/ 95871 w 714013"/>
              <a:gd name="connsiteY34" fmla="*/ 77190 h 1378658"/>
              <a:gd name="connsiteX35" fmla="*/ 45336 w 714013"/>
              <a:gd name="connsiteY35" fmla="*/ 108683 h 1378658"/>
              <a:gd name="connsiteX36" fmla="*/ 45336 w 714013"/>
              <a:gd name="connsiteY36" fmla="*/ 109416 h 1378658"/>
              <a:gd name="connsiteX37" fmla="*/ 45336 w 714013"/>
              <a:gd name="connsiteY37" fmla="*/ 157754 h 1378658"/>
              <a:gd name="connsiteX38" fmla="*/ 111251 w 714013"/>
              <a:gd name="connsiteY38" fmla="*/ 117472 h 1378658"/>
              <a:gd name="connsiteX39" fmla="*/ 138350 w 714013"/>
              <a:gd name="connsiteY39" fmla="*/ 124063 h 1378658"/>
              <a:gd name="connsiteX40" fmla="*/ 131759 w 714013"/>
              <a:gd name="connsiteY40" fmla="*/ 151162 h 1378658"/>
              <a:gd name="connsiteX41" fmla="*/ 45336 w 714013"/>
              <a:gd name="connsiteY41" fmla="*/ 204627 h 1378658"/>
              <a:gd name="connsiteX42" fmla="*/ 45336 w 714013"/>
              <a:gd name="connsiteY42" fmla="*/ 252965 h 1378658"/>
              <a:gd name="connsiteX43" fmla="*/ 135420 w 714013"/>
              <a:gd name="connsiteY43" fmla="*/ 197303 h 1378658"/>
              <a:gd name="connsiteX44" fmla="*/ 162519 w 714013"/>
              <a:gd name="connsiteY44" fmla="*/ 203894 h 1378658"/>
              <a:gd name="connsiteX45" fmla="*/ 155927 w 714013"/>
              <a:gd name="connsiteY45" fmla="*/ 230993 h 1378658"/>
              <a:gd name="connsiteX46" fmla="*/ 44603 w 714013"/>
              <a:gd name="connsiteY46" fmla="*/ 299106 h 1378658"/>
              <a:gd name="connsiteX47" fmla="*/ 45336 w 714013"/>
              <a:gd name="connsiteY47" fmla="*/ 356965 h 1378658"/>
              <a:gd name="connsiteX48" fmla="*/ 185223 w 714013"/>
              <a:gd name="connsiteY48" fmla="*/ 268345 h 1378658"/>
              <a:gd name="connsiteX49" fmla="*/ 203533 w 714013"/>
              <a:gd name="connsiteY49" fmla="*/ 266880 h 1378658"/>
              <a:gd name="connsiteX50" fmla="*/ 215252 w 714013"/>
              <a:gd name="connsiteY50" fmla="*/ 280796 h 1378658"/>
              <a:gd name="connsiteX51" fmla="*/ 248942 w 714013"/>
              <a:gd name="connsiteY51" fmla="*/ 441923 h 1378658"/>
              <a:gd name="connsiteX52" fmla="*/ 290688 w 714013"/>
              <a:gd name="connsiteY52" fmla="*/ 401641 h 1378658"/>
              <a:gd name="connsiteX53" fmla="*/ 262857 w 714013"/>
              <a:gd name="connsiteY53" fmla="*/ 274204 h 1378658"/>
              <a:gd name="connsiteX54" fmla="*/ 274575 w 714013"/>
              <a:gd name="connsiteY54" fmla="*/ 252232 h 1378658"/>
              <a:gd name="connsiteX55" fmla="*/ 277505 w 714013"/>
              <a:gd name="connsiteY55" fmla="*/ 251500 h 1378658"/>
              <a:gd name="connsiteX56" fmla="*/ 300942 w 714013"/>
              <a:gd name="connsiteY56" fmla="*/ 266148 h 1378658"/>
              <a:gd name="connsiteX57" fmla="*/ 323646 w 714013"/>
              <a:gd name="connsiteY57" fmla="*/ 370149 h 1378658"/>
              <a:gd name="connsiteX58" fmla="*/ 358069 w 714013"/>
              <a:gd name="connsiteY58" fmla="*/ 337190 h 1378658"/>
              <a:gd name="connsiteX59" fmla="*/ 336097 w 714013"/>
              <a:gd name="connsiteY59" fmla="*/ 238317 h 1378658"/>
              <a:gd name="connsiteX60" fmla="*/ 347815 w 714013"/>
              <a:gd name="connsiteY60" fmla="*/ 216345 h 1378658"/>
              <a:gd name="connsiteX61" fmla="*/ 350745 w 714013"/>
              <a:gd name="connsiteY61" fmla="*/ 215613 h 1378658"/>
              <a:gd name="connsiteX62" fmla="*/ 374181 w 714013"/>
              <a:gd name="connsiteY62" fmla="*/ 230261 h 1378658"/>
              <a:gd name="connsiteX63" fmla="*/ 391027 w 714013"/>
              <a:gd name="connsiteY63" fmla="*/ 306430 h 1378658"/>
              <a:gd name="connsiteX64" fmla="*/ 426182 w 714013"/>
              <a:gd name="connsiteY64" fmla="*/ 272740 h 1378658"/>
              <a:gd name="connsiteX65" fmla="*/ 413731 w 714013"/>
              <a:gd name="connsiteY65" fmla="*/ 214148 h 1378658"/>
              <a:gd name="connsiteX66" fmla="*/ 425449 w 714013"/>
              <a:gd name="connsiteY66" fmla="*/ 192176 h 1378658"/>
              <a:gd name="connsiteX67" fmla="*/ 428379 w 714013"/>
              <a:gd name="connsiteY67" fmla="*/ 191444 h 1378658"/>
              <a:gd name="connsiteX68" fmla="*/ 451815 w 714013"/>
              <a:gd name="connsiteY68" fmla="*/ 206092 h 1378658"/>
              <a:gd name="connsiteX69" fmla="*/ 459139 w 714013"/>
              <a:gd name="connsiteY69" fmla="*/ 241247 h 1378658"/>
              <a:gd name="connsiteX70" fmla="*/ 492830 w 714013"/>
              <a:gd name="connsiteY70" fmla="*/ 209753 h 1378658"/>
              <a:gd name="connsiteX71" fmla="*/ 519929 w 714013"/>
              <a:gd name="connsiteY71" fmla="*/ 210486 h 1378658"/>
              <a:gd name="connsiteX72" fmla="*/ 519929 w 714013"/>
              <a:gd name="connsiteY72" fmla="*/ 237585 h 1378658"/>
              <a:gd name="connsiteX73" fmla="*/ 492098 w 714013"/>
              <a:gd name="connsiteY73" fmla="*/ 263951 h 1378658"/>
              <a:gd name="connsiteX74" fmla="*/ 514801 w 714013"/>
              <a:gd name="connsiteY74" fmla="*/ 269078 h 1378658"/>
              <a:gd name="connsiteX75" fmla="*/ 529449 w 714013"/>
              <a:gd name="connsiteY75" fmla="*/ 292515 h 1378658"/>
              <a:gd name="connsiteX76" fmla="*/ 506013 w 714013"/>
              <a:gd name="connsiteY76" fmla="*/ 307163 h 1378658"/>
              <a:gd name="connsiteX77" fmla="*/ 458407 w 714013"/>
              <a:gd name="connsiteY77" fmla="*/ 296909 h 1378658"/>
              <a:gd name="connsiteX78" fmla="*/ 423252 w 714013"/>
              <a:gd name="connsiteY78" fmla="*/ 330599 h 1378658"/>
              <a:gd name="connsiteX79" fmla="*/ 486970 w 714013"/>
              <a:gd name="connsiteY79" fmla="*/ 344514 h 1378658"/>
              <a:gd name="connsiteX80" fmla="*/ 501618 w 714013"/>
              <a:gd name="connsiteY80" fmla="*/ 367951 h 1378658"/>
              <a:gd name="connsiteX81" fmla="*/ 478182 w 714013"/>
              <a:gd name="connsiteY81" fmla="*/ 382599 h 1378658"/>
              <a:gd name="connsiteX82" fmla="*/ 388097 w 714013"/>
              <a:gd name="connsiteY82" fmla="*/ 363557 h 1378658"/>
              <a:gd name="connsiteX83" fmla="*/ 347083 w 714013"/>
              <a:gd name="connsiteY83" fmla="*/ 403839 h 1378658"/>
              <a:gd name="connsiteX84" fmla="*/ 459872 w 714013"/>
              <a:gd name="connsiteY84" fmla="*/ 426543 h 1378658"/>
              <a:gd name="connsiteX85" fmla="*/ 474520 w 714013"/>
              <a:gd name="connsiteY85" fmla="*/ 449979 h 1378658"/>
              <a:gd name="connsiteX86" fmla="*/ 451083 w 714013"/>
              <a:gd name="connsiteY86" fmla="*/ 464627 h 1378658"/>
              <a:gd name="connsiteX87" fmla="*/ 314125 w 714013"/>
              <a:gd name="connsiteY87" fmla="*/ 435332 h 1378658"/>
              <a:gd name="connsiteX88" fmla="*/ 270181 w 714013"/>
              <a:gd name="connsiteY88" fmla="*/ 477810 h 1378658"/>
              <a:gd name="connsiteX89" fmla="*/ 428379 w 714013"/>
              <a:gd name="connsiteY89" fmla="*/ 507839 h 1378658"/>
              <a:gd name="connsiteX90" fmla="*/ 442295 w 714013"/>
              <a:gd name="connsiteY90" fmla="*/ 519557 h 1378658"/>
              <a:gd name="connsiteX91" fmla="*/ 440830 w 714013"/>
              <a:gd name="connsiteY91" fmla="*/ 537867 h 1378658"/>
              <a:gd name="connsiteX92" fmla="*/ 347815 w 714013"/>
              <a:gd name="connsiteY92" fmla="*/ 668966 h 1378658"/>
              <a:gd name="connsiteX93" fmla="*/ 408604 w 714013"/>
              <a:gd name="connsiteY93" fmla="*/ 669698 h 1378658"/>
              <a:gd name="connsiteX94" fmla="*/ 486970 w 714013"/>
              <a:gd name="connsiteY94" fmla="*/ 552515 h 1378658"/>
              <a:gd name="connsiteX95" fmla="*/ 495759 w 714013"/>
              <a:gd name="connsiteY95" fmla="*/ 545191 h 1378658"/>
              <a:gd name="connsiteX96" fmla="*/ 514069 w 714013"/>
              <a:gd name="connsiteY96" fmla="*/ 547389 h 1378658"/>
              <a:gd name="connsiteX97" fmla="*/ 519196 w 714013"/>
              <a:gd name="connsiteY97" fmla="*/ 574487 h 1378658"/>
              <a:gd name="connsiteX98" fmla="*/ 455478 w 714013"/>
              <a:gd name="connsiteY98" fmla="*/ 668966 h 1378658"/>
              <a:gd name="connsiteX99" fmla="*/ 513337 w 714013"/>
              <a:gd name="connsiteY99" fmla="*/ 668966 h 1378658"/>
              <a:gd name="connsiteX100" fmla="*/ 564604 w 714013"/>
              <a:gd name="connsiteY100" fmla="*/ 592797 h 1378658"/>
              <a:gd name="connsiteX101" fmla="*/ 573393 w 714013"/>
              <a:gd name="connsiteY101" fmla="*/ 585473 h 1378658"/>
              <a:gd name="connsiteX102" fmla="*/ 591703 w 714013"/>
              <a:gd name="connsiteY102" fmla="*/ 587670 h 1378658"/>
              <a:gd name="connsiteX103" fmla="*/ 596830 w 714013"/>
              <a:gd name="connsiteY103" fmla="*/ 614769 h 1378658"/>
              <a:gd name="connsiteX104" fmla="*/ 560210 w 714013"/>
              <a:gd name="connsiteY104" fmla="*/ 668966 h 1378658"/>
              <a:gd name="connsiteX105" fmla="*/ 608548 w 714013"/>
              <a:gd name="connsiteY105" fmla="*/ 668966 h 1378658"/>
              <a:gd name="connsiteX106" fmla="*/ 635647 w 714013"/>
              <a:gd name="connsiteY106" fmla="*/ 628684 h 1378658"/>
              <a:gd name="connsiteX107" fmla="*/ 644436 w 714013"/>
              <a:gd name="connsiteY107" fmla="*/ 621360 h 1378658"/>
              <a:gd name="connsiteX108" fmla="*/ 662746 w 714013"/>
              <a:gd name="connsiteY108" fmla="*/ 623558 h 1378658"/>
              <a:gd name="connsiteX109" fmla="*/ 667873 w 714013"/>
              <a:gd name="connsiteY109" fmla="*/ 650656 h 1378658"/>
              <a:gd name="connsiteX110" fmla="*/ 655422 w 714013"/>
              <a:gd name="connsiteY110" fmla="*/ 669698 h 1378658"/>
              <a:gd name="connsiteX111" fmla="*/ 694239 w 714013"/>
              <a:gd name="connsiteY111" fmla="*/ 668966 h 1378658"/>
              <a:gd name="connsiteX112" fmla="*/ 714013 w 714013"/>
              <a:gd name="connsiteY112" fmla="*/ 688741 h 1378658"/>
              <a:gd name="connsiteX113" fmla="*/ 694971 w 714013"/>
              <a:gd name="connsiteY113" fmla="*/ 708516 h 1378658"/>
              <a:gd name="connsiteX114" fmla="*/ 648830 w 714013"/>
              <a:gd name="connsiteY114" fmla="*/ 708516 h 1378658"/>
              <a:gd name="connsiteX115" fmla="*/ 667140 w 714013"/>
              <a:gd name="connsiteY115" fmla="*/ 738544 h 1378658"/>
              <a:gd name="connsiteX116" fmla="*/ 660549 w 714013"/>
              <a:gd name="connsiteY116" fmla="*/ 765643 h 1378658"/>
              <a:gd name="connsiteX117" fmla="*/ 633450 w 714013"/>
              <a:gd name="connsiteY117" fmla="*/ 759051 h 1378658"/>
              <a:gd name="connsiteX118" fmla="*/ 601957 w 714013"/>
              <a:gd name="connsiteY118" fmla="*/ 708516 h 1378658"/>
              <a:gd name="connsiteX119" fmla="*/ 553619 w 714013"/>
              <a:gd name="connsiteY119" fmla="*/ 708516 h 1378658"/>
              <a:gd name="connsiteX120" fmla="*/ 593900 w 714013"/>
              <a:gd name="connsiteY120" fmla="*/ 774431 h 1378658"/>
              <a:gd name="connsiteX121" fmla="*/ 587309 w 714013"/>
              <a:gd name="connsiteY121" fmla="*/ 801530 h 1378658"/>
              <a:gd name="connsiteX122" fmla="*/ 560210 w 714013"/>
              <a:gd name="connsiteY122" fmla="*/ 794938 h 1378658"/>
              <a:gd name="connsiteX123" fmla="*/ 507478 w 714013"/>
              <a:gd name="connsiteY123" fmla="*/ 709248 h 1378658"/>
              <a:gd name="connsiteX124" fmla="*/ 506746 w 714013"/>
              <a:gd name="connsiteY124" fmla="*/ 709248 h 1378658"/>
              <a:gd name="connsiteX125" fmla="*/ 459139 w 714013"/>
              <a:gd name="connsiteY125" fmla="*/ 709248 h 1378658"/>
              <a:gd name="connsiteX126" fmla="*/ 514801 w 714013"/>
              <a:gd name="connsiteY126" fmla="*/ 799333 h 1378658"/>
              <a:gd name="connsiteX127" fmla="*/ 508210 w 714013"/>
              <a:gd name="connsiteY127" fmla="*/ 826432 h 1378658"/>
              <a:gd name="connsiteX128" fmla="*/ 481111 w 714013"/>
              <a:gd name="connsiteY128" fmla="*/ 819840 h 1378658"/>
              <a:gd name="connsiteX129" fmla="*/ 412999 w 714013"/>
              <a:gd name="connsiteY129" fmla="*/ 709248 h 1378658"/>
              <a:gd name="connsiteX130" fmla="*/ 355139 w 714013"/>
              <a:gd name="connsiteY130" fmla="*/ 709248 h 1378658"/>
              <a:gd name="connsiteX131" fmla="*/ 443759 w 714013"/>
              <a:gd name="connsiteY131" fmla="*/ 849868 h 1378658"/>
              <a:gd name="connsiteX132" fmla="*/ 445224 w 714013"/>
              <a:gd name="connsiteY132" fmla="*/ 867445 h 1378658"/>
              <a:gd name="connsiteX133" fmla="*/ 431308 w 714013"/>
              <a:gd name="connsiteY133" fmla="*/ 879164 h 1378658"/>
              <a:gd name="connsiteX134" fmla="*/ 267984 w 714013"/>
              <a:gd name="connsiteY134" fmla="*/ 912854 h 1378658"/>
              <a:gd name="connsiteX135" fmla="*/ 308266 w 714013"/>
              <a:gd name="connsiteY135" fmla="*/ 954601 h 1378658"/>
              <a:gd name="connsiteX136" fmla="*/ 435703 w 714013"/>
              <a:gd name="connsiteY136" fmla="*/ 926770 h 1378658"/>
              <a:gd name="connsiteX137" fmla="*/ 459139 w 714013"/>
              <a:gd name="connsiteY137" fmla="*/ 941418 h 1378658"/>
              <a:gd name="connsiteX138" fmla="*/ 444491 w 714013"/>
              <a:gd name="connsiteY138" fmla="*/ 964854 h 1378658"/>
              <a:gd name="connsiteX139" fmla="*/ 340491 w 714013"/>
              <a:gd name="connsiteY139" fmla="*/ 987559 h 1378658"/>
              <a:gd name="connsiteX140" fmla="*/ 373449 w 714013"/>
              <a:gd name="connsiteY140" fmla="*/ 1021981 h 1378658"/>
              <a:gd name="connsiteX141" fmla="*/ 472322 w 714013"/>
              <a:gd name="connsiteY141" fmla="*/ 1000742 h 1378658"/>
              <a:gd name="connsiteX142" fmla="*/ 495759 w 714013"/>
              <a:gd name="connsiteY142" fmla="*/ 1015390 h 1378658"/>
              <a:gd name="connsiteX143" fmla="*/ 481111 w 714013"/>
              <a:gd name="connsiteY143" fmla="*/ 1038827 h 1378658"/>
              <a:gd name="connsiteX144" fmla="*/ 405675 w 714013"/>
              <a:gd name="connsiteY144" fmla="*/ 1054939 h 1378658"/>
              <a:gd name="connsiteX145" fmla="*/ 438632 w 714013"/>
              <a:gd name="connsiteY145" fmla="*/ 1093023 h 1378658"/>
              <a:gd name="connsiteX146" fmla="*/ 497224 w 714013"/>
              <a:gd name="connsiteY146" fmla="*/ 1080573 h 1378658"/>
              <a:gd name="connsiteX147" fmla="*/ 520661 w 714013"/>
              <a:gd name="connsiteY147" fmla="*/ 1095221 h 1378658"/>
              <a:gd name="connsiteX148" fmla="*/ 506013 w 714013"/>
              <a:gd name="connsiteY148" fmla="*/ 1118658 h 1378658"/>
              <a:gd name="connsiteX149" fmla="*/ 470858 w 714013"/>
              <a:gd name="connsiteY149" fmla="*/ 1125982 h 1378658"/>
              <a:gd name="connsiteX150" fmla="*/ 471590 w 714013"/>
              <a:gd name="connsiteY150" fmla="*/ 1126714 h 1378658"/>
              <a:gd name="connsiteX151" fmla="*/ 503083 w 714013"/>
              <a:gd name="connsiteY151" fmla="*/ 1158939 h 1378658"/>
              <a:gd name="connsiteX152" fmla="*/ 502351 w 714013"/>
              <a:gd name="connsiteY152" fmla="*/ 1186770 h 1378658"/>
              <a:gd name="connsiteX153" fmla="*/ 475252 w 714013"/>
              <a:gd name="connsiteY153" fmla="*/ 1186038 h 1378658"/>
              <a:gd name="connsiteX154" fmla="*/ 448154 w 714013"/>
              <a:gd name="connsiteY154" fmla="*/ 1158207 h 1378658"/>
              <a:gd name="connsiteX155" fmla="*/ 443759 w 714013"/>
              <a:gd name="connsiteY155" fmla="*/ 1180179 h 1378658"/>
              <a:gd name="connsiteX156" fmla="*/ 420323 w 714013"/>
              <a:gd name="connsiteY156" fmla="*/ 1194827 h 1378658"/>
              <a:gd name="connsiteX157" fmla="*/ 405675 w 714013"/>
              <a:gd name="connsiteY157" fmla="*/ 1171390 h 1378658"/>
              <a:gd name="connsiteX158" fmla="*/ 415928 w 714013"/>
              <a:gd name="connsiteY158" fmla="*/ 1123052 h 1378658"/>
              <a:gd name="connsiteX159" fmla="*/ 382970 w 714013"/>
              <a:gd name="connsiteY159" fmla="*/ 1088630 h 1378658"/>
              <a:gd name="connsiteX160" fmla="*/ 382970 w 714013"/>
              <a:gd name="connsiteY160" fmla="*/ 1087897 h 1378658"/>
              <a:gd name="connsiteX161" fmla="*/ 369055 w 714013"/>
              <a:gd name="connsiteY161" fmla="*/ 1152348 h 1378658"/>
              <a:gd name="connsiteX162" fmla="*/ 345618 w 714013"/>
              <a:gd name="connsiteY162" fmla="*/ 1166996 h 1378658"/>
              <a:gd name="connsiteX163" fmla="*/ 330970 w 714013"/>
              <a:gd name="connsiteY163" fmla="*/ 1143559 h 1378658"/>
              <a:gd name="connsiteX164" fmla="*/ 350013 w 714013"/>
              <a:gd name="connsiteY164" fmla="*/ 1053475 h 1378658"/>
              <a:gd name="connsiteX165" fmla="*/ 309730 w 714013"/>
              <a:gd name="connsiteY165" fmla="*/ 1012460 h 1378658"/>
              <a:gd name="connsiteX166" fmla="*/ 285562 w 714013"/>
              <a:gd name="connsiteY166" fmla="*/ 1123784 h 1378658"/>
              <a:gd name="connsiteX167" fmla="*/ 262125 w 714013"/>
              <a:gd name="connsiteY167" fmla="*/ 1138432 h 1378658"/>
              <a:gd name="connsiteX168" fmla="*/ 247477 w 714013"/>
              <a:gd name="connsiteY168" fmla="*/ 1115728 h 1378658"/>
              <a:gd name="connsiteX169" fmla="*/ 277505 w 714013"/>
              <a:gd name="connsiteY169" fmla="*/ 978038 h 1378658"/>
              <a:gd name="connsiteX170" fmla="*/ 235759 w 714013"/>
              <a:gd name="connsiteY170" fmla="*/ 934826 h 1378658"/>
              <a:gd name="connsiteX171" fmla="*/ 204998 w 714013"/>
              <a:gd name="connsiteY171" fmla="*/ 1092291 h 1378658"/>
              <a:gd name="connsiteX172" fmla="*/ 174970 w 714013"/>
              <a:gd name="connsiteY172" fmla="*/ 1104743 h 1378658"/>
              <a:gd name="connsiteX173" fmla="*/ 43871 w 714013"/>
              <a:gd name="connsiteY173" fmla="*/ 1012460 h 1378658"/>
              <a:gd name="connsiteX174" fmla="*/ 43871 w 714013"/>
              <a:gd name="connsiteY174" fmla="*/ 1073249 h 1378658"/>
              <a:gd name="connsiteX175" fmla="*/ 161054 w 714013"/>
              <a:gd name="connsiteY175" fmla="*/ 1151615 h 1378658"/>
              <a:gd name="connsiteX176" fmla="*/ 166181 w 714013"/>
              <a:gd name="connsiteY176" fmla="*/ 1178714 h 1378658"/>
              <a:gd name="connsiteX177" fmla="*/ 139082 w 714013"/>
              <a:gd name="connsiteY177" fmla="*/ 1183841 h 1378658"/>
              <a:gd name="connsiteX178" fmla="*/ 44603 w 714013"/>
              <a:gd name="connsiteY178" fmla="*/ 1120122 h 1378658"/>
              <a:gd name="connsiteX179" fmla="*/ 43871 w 714013"/>
              <a:gd name="connsiteY179" fmla="*/ 1177249 h 1378658"/>
              <a:gd name="connsiteX180" fmla="*/ 120040 w 714013"/>
              <a:gd name="connsiteY180" fmla="*/ 1228517 h 1378658"/>
              <a:gd name="connsiteX181" fmla="*/ 125167 w 714013"/>
              <a:gd name="connsiteY181" fmla="*/ 1255615 h 1378658"/>
              <a:gd name="connsiteX182" fmla="*/ 98068 w 714013"/>
              <a:gd name="connsiteY182" fmla="*/ 1260743 h 1378658"/>
              <a:gd name="connsiteX183" fmla="*/ 43138 w 714013"/>
              <a:gd name="connsiteY183" fmla="*/ 1224123 h 1378658"/>
              <a:gd name="connsiteX184" fmla="*/ 43138 w 714013"/>
              <a:gd name="connsiteY184" fmla="*/ 1224855 h 1378658"/>
              <a:gd name="connsiteX185" fmla="*/ 43138 w 714013"/>
              <a:gd name="connsiteY185" fmla="*/ 1272461 h 1378658"/>
              <a:gd name="connsiteX186" fmla="*/ 84152 w 714013"/>
              <a:gd name="connsiteY186" fmla="*/ 1300292 h 1378658"/>
              <a:gd name="connsiteX187" fmla="*/ 89280 w 714013"/>
              <a:gd name="connsiteY187" fmla="*/ 1327390 h 1378658"/>
              <a:gd name="connsiteX188" fmla="*/ 62180 w 714013"/>
              <a:gd name="connsiteY188" fmla="*/ 1332517 h 1378658"/>
              <a:gd name="connsiteX189" fmla="*/ 43871 w 714013"/>
              <a:gd name="connsiteY189" fmla="*/ 1320066 h 1378658"/>
              <a:gd name="connsiteX190" fmla="*/ 43138 w 714013"/>
              <a:gd name="connsiteY190" fmla="*/ 1358884 h 1378658"/>
              <a:gd name="connsiteX191" fmla="*/ 24096 w 714013"/>
              <a:gd name="connsiteY191" fmla="*/ 1378658 h 1378658"/>
              <a:gd name="connsiteX192" fmla="*/ 4322 w 714013"/>
              <a:gd name="connsiteY192" fmla="*/ 1358884 h 1378658"/>
              <a:gd name="connsiteX193" fmla="*/ 4322 w 714013"/>
              <a:gd name="connsiteY193" fmla="*/ 1313475 h 1378658"/>
              <a:gd name="connsiteX194" fmla="*/ 4322 w 714013"/>
              <a:gd name="connsiteY194" fmla="*/ 1312742 h 1378658"/>
              <a:gd name="connsiteX195" fmla="*/ 0 w 714013"/>
              <a:gd name="connsiteY195" fmla="*/ 1315418 h 1378658"/>
              <a:gd name="connsiteX196" fmla="*/ 0 w 714013"/>
              <a:gd name="connsiteY196" fmla="*/ 1269256 h 1378658"/>
              <a:gd name="connsiteX197" fmla="*/ 4322 w 714013"/>
              <a:gd name="connsiteY197" fmla="*/ 1266602 h 1378658"/>
              <a:gd name="connsiteX198" fmla="*/ 4322 w 714013"/>
              <a:gd name="connsiteY198" fmla="*/ 1218264 h 1378658"/>
              <a:gd name="connsiteX199" fmla="*/ 4322 w 714013"/>
              <a:gd name="connsiteY199" fmla="*/ 1217531 h 1378658"/>
              <a:gd name="connsiteX200" fmla="*/ 0 w 714013"/>
              <a:gd name="connsiteY200" fmla="*/ 1220220 h 1378658"/>
              <a:gd name="connsiteX201" fmla="*/ 0 w 714013"/>
              <a:gd name="connsiteY201" fmla="*/ 1174064 h 1378658"/>
              <a:gd name="connsiteX202" fmla="*/ 4322 w 714013"/>
              <a:gd name="connsiteY202" fmla="*/ 1171390 h 1378658"/>
              <a:gd name="connsiteX203" fmla="*/ 4322 w 714013"/>
              <a:gd name="connsiteY203" fmla="*/ 1123784 h 1378658"/>
              <a:gd name="connsiteX204" fmla="*/ 0 w 714013"/>
              <a:gd name="connsiteY204" fmla="*/ 1126433 h 1378658"/>
              <a:gd name="connsiteX205" fmla="*/ 0 w 714013"/>
              <a:gd name="connsiteY205" fmla="*/ 1077728 h 1378658"/>
              <a:gd name="connsiteX206" fmla="*/ 3589 w 714013"/>
              <a:gd name="connsiteY206" fmla="*/ 1075447 h 1378658"/>
              <a:gd name="connsiteX207" fmla="*/ 3589 w 714013"/>
              <a:gd name="connsiteY207" fmla="*/ 1017587 h 1378658"/>
              <a:gd name="connsiteX208" fmla="*/ 0 w 714013"/>
              <a:gd name="connsiteY208" fmla="*/ 1019837 h 1378658"/>
              <a:gd name="connsiteX209" fmla="*/ 0 w 714013"/>
              <a:gd name="connsiteY209" fmla="*/ 975716 h 1378658"/>
              <a:gd name="connsiteX210" fmla="*/ 2124 w 714013"/>
              <a:gd name="connsiteY210" fmla="*/ 974375 h 1378658"/>
              <a:gd name="connsiteX211" fmla="*/ 2124 w 714013"/>
              <a:gd name="connsiteY211" fmla="*/ 849136 h 1378658"/>
              <a:gd name="connsiteX212" fmla="*/ 0 w 714013"/>
              <a:gd name="connsiteY212" fmla="*/ 849176 h 1378658"/>
              <a:gd name="connsiteX213" fmla="*/ 0 w 714013"/>
              <a:gd name="connsiteY213" fmla="*/ 810404 h 1378658"/>
              <a:gd name="connsiteX214" fmla="*/ 3589 w 714013"/>
              <a:gd name="connsiteY214" fmla="*/ 810318 h 1378658"/>
              <a:gd name="connsiteX215" fmla="*/ 42406 w 714013"/>
              <a:gd name="connsiteY215" fmla="*/ 809586 h 1378658"/>
              <a:gd name="connsiteX216" fmla="*/ 73167 w 714013"/>
              <a:gd name="connsiteY216" fmla="*/ 808854 h 1378658"/>
              <a:gd name="connsiteX217" fmla="*/ 95871 w 714013"/>
              <a:gd name="connsiteY217" fmla="*/ 787615 h 1378658"/>
              <a:gd name="connsiteX218" fmla="*/ 124435 w 714013"/>
              <a:gd name="connsiteY218" fmla="*/ 761248 h 1378658"/>
              <a:gd name="connsiteX219" fmla="*/ 147138 w 714013"/>
              <a:gd name="connsiteY219" fmla="*/ 740008 h 1378658"/>
              <a:gd name="connsiteX220" fmla="*/ 146406 w 714013"/>
              <a:gd name="connsiteY220" fmla="*/ 709248 h 1378658"/>
              <a:gd name="connsiteX221" fmla="*/ 145674 w 714013"/>
              <a:gd name="connsiteY221" fmla="*/ 670431 h 1378658"/>
              <a:gd name="connsiteX222" fmla="*/ 144209 w 714013"/>
              <a:gd name="connsiteY222" fmla="*/ 639670 h 1378658"/>
              <a:gd name="connsiteX223" fmla="*/ 123702 w 714013"/>
              <a:gd name="connsiteY223" fmla="*/ 616966 h 1378658"/>
              <a:gd name="connsiteX224" fmla="*/ 97336 w 714013"/>
              <a:gd name="connsiteY224" fmla="*/ 588403 h 1378658"/>
              <a:gd name="connsiteX225" fmla="*/ 76096 w 714013"/>
              <a:gd name="connsiteY225" fmla="*/ 565698 h 1378658"/>
              <a:gd name="connsiteX226" fmla="*/ 45336 w 714013"/>
              <a:gd name="connsiteY226" fmla="*/ 566431 h 1378658"/>
              <a:gd name="connsiteX227" fmla="*/ 6518 w 714013"/>
              <a:gd name="connsiteY227" fmla="*/ 567163 h 1378658"/>
              <a:gd name="connsiteX228" fmla="*/ 0 w 714013"/>
              <a:gd name="connsiteY228" fmla="*/ 567318 h 1378658"/>
              <a:gd name="connsiteX229" fmla="*/ 0 w 714013"/>
              <a:gd name="connsiteY229" fmla="*/ 529187 h 1378658"/>
              <a:gd name="connsiteX230" fmla="*/ 5786 w 714013"/>
              <a:gd name="connsiteY230" fmla="*/ 529078 h 1378658"/>
              <a:gd name="connsiteX231" fmla="*/ 5786 w 714013"/>
              <a:gd name="connsiteY231" fmla="*/ 414092 h 1378658"/>
              <a:gd name="connsiteX232" fmla="*/ 0 w 714013"/>
              <a:gd name="connsiteY232" fmla="*/ 410025 h 1378658"/>
              <a:gd name="connsiteX233" fmla="*/ 0 w 714013"/>
              <a:gd name="connsiteY233" fmla="*/ 361923 h 1378658"/>
              <a:gd name="connsiteX234" fmla="*/ 6518 w 714013"/>
              <a:gd name="connsiteY234" fmla="*/ 366486 h 1378658"/>
              <a:gd name="connsiteX235" fmla="*/ 6518 w 714013"/>
              <a:gd name="connsiteY235" fmla="*/ 305698 h 1378658"/>
              <a:gd name="connsiteX236" fmla="*/ 0 w 714013"/>
              <a:gd name="connsiteY236" fmla="*/ 301338 h 1378658"/>
              <a:gd name="connsiteX237" fmla="*/ 0 w 714013"/>
              <a:gd name="connsiteY237" fmla="*/ 254922 h 1378658"/>
              <a:gd name="connsiteX238" fmla="*/ 5786 w 714013"/>
              <a:gd name="connsiteY238" fmla="*/ 258824 h 1378658"/>
              <a:gd name="connsiteX239" fmla="*/ 5786 w 714013"/>
              <a:gd name="connsiteY239" fmla="*/ 200965 h 1378658"/>
              <a:gd name="connsiteX240" fmla="*/ 0 w 714013"/>
              <a:gd name="connsiteY240" fmla="*/ 197070 h 1378658"/>
              <a:gd name="connsiteX241" fmla="*/ 0 w 714013"/>
              <a:gd name="connsiteY241" fmla="*/ 149967 h 1378658"/>
              <a:gd name="connsiteX242" fmla="*/ 5054 w 714013"/>
              <a:gd name="connsiteY242" fmla="*/ 153359 h 1378658"/>
              <a:gd name="connsiteX243" fmla="*/ 5786 w 714013"/>
              <a:gd name="connsiteY243" fmla="*/ 105753 h 1378658"/>
              <a:gd name="connsiteX244" fmla="*/ 0 w 714013"/>
              <a:gd name="connsiteY244" fmla="*/ 101930 h 1378658"/>
              <a:gd name="connsiteX245" fmla="*/ 0 w 714013"/>
              <a:gd name="connsiteY245" fmla="*/ 54843 h 1378658"/>
              <a:gd name="connsiteX246" fmla="*/ 5054 w 714013"/>
              <a:gd name="connsiteY246" fmla="*/ 58148 h 1378658"/>
              <a:gd name="connsiteX247" fmla="*/ 5054 w 714013"/>
              <a:gd name="connsiteY247" fmla="*/ 19330 h 1378658"/>
              <a:gd name="connsiteX248" fmla="*/ 17505 w 714013"/>
              <a:gd name="connsiteY248" fmla="*/ 1753 h 1378658"/>
              <a:gd name="connsiteX249" fmla="*/ 24829 w 714013"/>
              <a:gd name="connsiteY249" fmla="*/ 288 h 1378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</a:cxnLst>
            <a:rect l="l" t="t" r="r" b="b"/>
            <a:pathLst>
              <a:path w="714013" h="1378658">
                <a:moveTo>
                  <a:pt x="122970" y="816910"/>
                </a:moveTo>
                <a:lnTo>
                  <a:pt x="94406" y="843277"/>
                </a:lnTo>
                <a:cubicBezTo>
                  <a:pt x="90744" y="846206"/>
                  <a:pt x="86350" y="848404"/>
                  <a:pt x="81223" y="848404"/>
                </a:cubicBezTo>
                <a:lnTo>
                  <a:pt x="42406" y="849136"/>
                </a:lnTo>
                <a:lnTo>
                  <a:pt x="43138" y="963390"/>
                </a:lnTo>
                <a:lnTo>
                  <a:pt x="172040" y="1054207"/>
                </a:lnTo>
                <a:lnTo>
                  <a:pt x="202069" y="899672"/>
                </a:lnTo>
                <a:close/>
                <a:moveTo>
                  <a:pt x="308998" y="708516"/>
                </a:moveTo>
                <a:lnTo>
                  <a:pt x="185223" y="709248"/>
                </a:lnTo>
                <a:lnTo>
                  <a:pt x="185956" y="748065"/>
                </a:lnTo>
                <a:cubicBezTo>
                  <a:pt x="185956" y="753924"/>
                  <a:pt x="183758" y="759051"/>
                  <a:pt x="179364" y="762713"/>
                </a:cubicBezTo>
                <a:lnTo>
                  <a:pt x="150801" y="789079"/>
                </a:lnTo>
                <a:lnTo>
                  <a:pt x="237224" y="879164"/>
                </a:lnTo>
                <a:lnTo>
                  <a:pt x="395421" y="846206"/>
                </a:lnTo>
                <a:close/>
                <a:moveTo>
                  <a:pt x="235026" y="510769"/>
                </a:moveTo>
                <a:lnTo>
                  <a:pt x="152266" y="589868"/>
                </a:lnTo>
                <a:lnTo>
                  <a:pt x="178632" y="618431"/>
                </a:lnTo>
                <a:cubicBezTo>
                  <a:pt x="181562" y="621360"/>
                  <a:pt x="183758" y="626487"/>
                  <a:pt x="183758" y="631614"/>
                </a:cubicBezTo>
                <a:lnTo>
                  <a:pt x="184491" y="671163"/>
                </a:lnTo>
                <a:lnTo>
                  <a:pt x="298012" y="670431"/>
                </a:lnTo>
                <a:lnTo>
                  <a:pt x="298745" y="668966"/>
                </a:lnTo>
                <a:lnTo>
                  <a:pt x="389562" y="540797"/>
                </a:lnTo>
                <a:close/>
                <a:moveTo>
                  <a:pt x="182294" y="317416"/>
                </a:moveTo>
                <a:lnTo>
                  <a:pt x="44603" y="403839"/>
                </a:lnTo>
                <a:lnTo>
                  <a:pt x="45336" y="527613"/>
                </a:lnTo>
                <a:lnTo>
                  <a:pt x="84885" y="526881"/>
                </a:lnTo>
                <a:cubicBezTo>
                  <a:pt x="90012" y="526149"/>
                  <a:pt x="95871" y="529078"/>
                  <a:pt x="99533" y="532741"/>
                </a:cubicBezTo>
                <a:lnTo>
                  <a:pt x="126631" y="562036"/>
                </a:lnTo>
                <a:lnTo>
                  <a:pt x="215984" y="476346"/>
                </a:lnTo>
                <a:close/>
                <a:moveTo>
                  <a:pt x="24829" y="288"/>
                </a:moveTo>
                <a:cubicBezTo>
                  <a:pt x="35082" y="288"/>
                  <a:pt x="43871" y="8345"/>
                  <a:pt x="45336" y="16401"/>
                </a:cubicBezTo>
                <a:lnTo>
                  <a:pt x="45336" y="62542"/>
                </a:lnTo>
                <a:lnTo>
                  <a:pt x="75364" y="43500"/>
                </a:lnTo>
                <a:cubicBezTo>
                  <a:pt x="84885" y="37641"/>
                  <a:pt x="96604" y="40570"/>
                  <a:pt x="102463" y="50091"/>
                </a:cubicBezTo>
                <a:cubicBezTo>
                  <a:pt x="107589" y="59613"/>
                  <a:pt x="104660" y="71331"/>
                  <a:pt x="95871" y="77190"/>
                </a:cubicBezTo>
                <a:lnTo>
                  <a:pt x="45336" y="108683"/>
                </a:lnTo>
                <a:lnTo>
                  <a:pt x="45336" y="109416"/>
                </a:lnTo>
                <a:lnTo>
                  <a:pt x="45336" y="157754"/>
                </a:lnTo>
                <a:lnTo>
                  <a:pt x="111251" y="117472"/>
                </a:lnTo>
                <a:cubicBezTo>
                  <a:pt x="120772" y="111612"/>
                  <a:pt x="132491" y="114542"/>
                  <a:pt x="138350" y="124063"/>
                </a:cubicBezTo>
                <a:cubicBezTo>
                  <a:pt x="143477" y="133584"/>
                  <a:pt x="141279" y="145303"/>
                  <a:pt x="131759" y="151162"/>
                </a:cubicBezTo>
                <a:lnTo>
                  <a:pt x="45336" y="204627"/>
                </a:lnTo>
                <a:lnTo>
                  <a:pt x="45336" y="252965"/>
                </a:lnTo>
                <a:lnTo>
                  <a:pt x="135420" y="197303"/>
                </a:lnTo>
                <a:cubicBezTo>
                  <a:pt x="144942" y="191444"/>
                  <a:pt x="156660" y="194374"/>
                  <a:pt x="162519" y="203894"/>
                </a:cubicBezTo>
                <a:cubicBezTo>
                  <a:pt x="167646" y="213416"/>
                  <a:pt x="164716" y="225134"/>
                  <a:pt x="155927" y="230993"/>
                </a:cubicBezTo>
                <a:lnTo>
                  <a:pt x="44603" y="299106"/>
                </a:lnTo>
                <a:lnTo>
                  <a:pt x="45336" y="356965"/>
                </a:lnTo>
                <a:lnTo>
                  <a:pt x="185223" y="268345"/>
                </a:lnTo>
                <a:cubicBezTo>
                  <a:pt x="191082" y="265416"/>
                  <a:pt x="197674" y="264684"/>
                  <a:pt x="203533" y="266880"/>
                </a:cubicBezTo>
                <a:cubicBezTo>
                  <a:pt x="209393" y="269810"/>
                  <a:pt x="213787" y="274937"/>
                  <a:pt x="215252" y="280796"/>
                </a:cubicBezTo>
                <a:lnTo>
                  <a:pt x="248942" y="441923"/>
                </a:lnTo>
                <a:lnTo>
                  <a:pt x="290688" y="401641"/>
                </a:lnTo>
                <a:lnTo>
                  <a:pt x="262857" y="274204"/>
                </a:lnTo>
                <a:cubicBezTo>
                  <a:pt x="260660" y="265416"/>
                  <a:pt x="265787" y="255895"/>
                  <a:pt x="274575" y="252232"/>
                </a:cubicBezTo>
                <a:cubicBezTo>
                  <a:pt x="275308" y="252232"/>
                  <a:pt x="276773" y="251500"/>
                  <a:pt x="277505" y="251500"/>
                </a:cubicBezTo>
                <a:cubicBezTo>
                  <a:pt x="288491" y="249303"/>
                  <a:pt x="298745" y="255895"/>
                  <a:pt x="300942" y="266148"/>
                </a:cubicBezTo>
                <a:lnTo>
                  <a:pt x="323646" y="370149"/>
                </a:lnTo>
                <a:lnTo>
                  <a:pt x="358069" y="337190"/>
                </a:lnTo>
                <a:lnTo>
                  <a:pt x="336097" y="238317"/>
                </a:lnTo>
                <a:cubicBezTo>
                  <a:pt x="333900" y="228796"/>
                  <a:pt x="339026" y="220007"/>
                  <a:pt x="347815" y="216345"/>
                </a:cubicBezTo>
                <a:cubicBezTo>
                  <a:pt x="348548" y="216345"/>
                  <a:pt x="349280" y="215613"/>
                  <a:pt x="350745" y="215613"/>
                </a:cubicBezTo>
                <a:cubicBezTo>
                  <a:pt x="361731" y="213416"/>
                  <a:pt x="371985" y="220007"/>
                  <a:pt x="374181" y="230261"/>
                </a:cubicBezTo>
                <a:lnTo>
                  <a:pt x="391027" y="306430"/>
                </a:lnTo>
                <a:lnTo>
                  <a:pt x="426182" y="272740"/>
                </a:lnTo>
                <a:lnTo>
                  <a:pt x="413731" y="214148"/>
                </a:lnTo>
                <a:cubicBezTo>
                  <a:pt x="411534" y="204627"/>
                  <a:pt x="416660" y="195838"/>
                  <a:pt x="425449" y="192176"/>
                </a:cubicBezTo>
                <a:cubicBezTo>
                  <a:pt x="426182" y="192176"/>
                  <a:pt x="427647" y="191444"/>
                  <a:pt x="428379" y="191444"/>
                </a:cubicBezTo>
                <a:cubicBezTo>
                  <a:pt x="439365" y="189246"/>
                  <a:pt x="449619" y="195838"/>
                  <a:pt x="451815" y="206092"/>
                </a:cubicBezTo>
                <a:lnTo>
                  <a:pt x="459139" y="241247"/>
                </a:lnTo>
                <a:lnTo>
                  <a:pt x="492830" y="209753"/>
                </a:lnTo>
                <a:cubicBezTo>
                  <a:pt x="500154" y="202429"/>
                  <a:pt x="512605" y="202429"/>
                  <a:pt x="519929" y="210486"/>
                </a:cubicBezTo>
                <a:cubicBezTo>
                  <a:pt x="527253" y="217810"/>
                  <a:pt x="527253" y="230993"/>
                  <a:pt x="519929" y="237585"/>
                </a:cubicBezTo>
                <a:lnTo>
                  <a:pt x="492098" y="263951"/>
                </a:lnTo>
                <a:lnTo>
                  <a:pt x="514801" y="269078"/>
                </a:lnTo>
                <a:cubicBezTo>
                  <a:pt x="525055" y="272008"/>
                  <a:pt x="531647" y="282261"/>
                  <a:pt x="529449" y="292515"/>
                </a:cubicBezTo>
                <a:cubicBezTo>
                  <a:pt x="526520" y="302768"/>
                  <a:pt x="516266" y="309359"/>
                  <a:pt x="506013" y="307163"/>
                </a:cubicBezTo>
                <a:lnTo>
                  <a:pt x="458407" y="296909"/>
                </a:lnTo>
                <a:lnTo>
                  <a:pt x="423252" y="330599"/>
                </a:lnTo>
                <a:lnTo>
                  <a:pt x="486970" y="344514"/>
                </a:lnTo>
                <a:cubicBezTo>
                  <a:pt x="497224" y="347444"/>
                  <a:pt x="503816" y="357698"/>
                  <a:pt x="501618" y="367951"/>
                </a:cubicBezTo>
                <a:cubicBezTo>
                  <a:pt x="498689" y="378205"/>
                  <a:pt x="488435" y="384797"/>
                  <a:pt x="478182" y="382599"/>
                </a:cubicBezTo>
                <a:lnTo>
                  <a:pt x="388097" y="363557"/>
                </a:lnTo>
                <a:lnTo>
                  <a:pt x="347083" y="403839"/>
                </a:lnTo>
                <a:lnTo>
                  <a:pt x="459872" y="426543"/>
                </a:lnTo>
                <a:cubicBezTo>
                  <a:pt x="470126" y="429472"/>
                  <a:pt x="476717" y="439726"/>
                  <a:pt x="474520" y="449979"/>
                </a:cubicBezTo>
                <a:cubicBezTo>
                  <a:pt x="471590" y="460233"/>
                  <a:pt x="461337" y="466825"/>
                  <a:pt x="451083" y="464627"/>
                </a:cubicBezTo>
                <a:lnTo>
                  <a:pt x="314125" y="435332"/>
                </a:lnTo>
                <a:lnTo>
                  <a:pt x="270181" y="477810"/>
                </a:lnTo>
                <a:lnTo>
                  <a:pt x="428379" y="507839"/>
                </a:lnTo>
                <a:cubicBezTo>
                  <a:pt x="434238" y="508571"/>
                  <a:pt x="439365" y="512966"/>
                  <a:pt x="442295" y="519557"/>
                </a:cubicBezTo>
                <a:cubicBezTo>
                  <a:pt x="445224" y="525417"/>
                  <a:pt x="444491" y="532008"/>
                  <a:pt x="440830" y="537867"/>
                </a:cubicBezTo>
                <a:lnTo>
                  <a:pt x="347815" y="668966"/>
                </a:lnTo>
                <a:lnTo>
                  <a:pt x="408604" y="669698"/>
                </a:lnTo>
                <a:lnTo>
                  <a:pt x="486970" y="552515"/>
                </a:lnTo>
                <a:cubicBezTo>
                  <a:pt x="489168" y="548853"/>
                  <a:pt x="492098" y="546656"/>
                  <a:pt x="495759" y="545191"/>
                </a:cubicBezTo>
                <a:cubicBezTo>
                  <a:pt x="501618" y="542994"/>
                  <a:pt x="508210" y="543726"/>
                  <a:pt x="514069" y="547389"/>
                </a:cubicBezTo>
                <a:cubicBezTo>
                  <a:pt x="522858" y="553248"/>
                  <a:pt x="525055" y="565698"/>
                  <a:pt x="519196" y="574487"/>
                </a:cubicBezTo>
                <a:lnTo>
                  <a:pt x="455478" y="668966"/>
                </a:lnTo>
                <a:lnTo>
                  <a:pt x="513337" y="668966"/>
                </a:lnTo>
                <a:lnTo>
                  <a:pt x="564604" y="592797"/>
                </a:lnTo>
                <a:cubicBezTo>
                  <a:pt x="566802" y="589135"/>
                  <a:pt x="569732" y="586938"/>
                  <a:pt x="573393" y="585473"/>
                </a:cubicBezTo>
                <a:cubicBezTo>
                  <a:pt x="579252" y="583276"/>
                  <a:pt x="585844" y="584008"/>
                  <a:pt x="591703" y="587670"/>
                </a:cubicBezTo>
                <a:cubicBezTo>
                  <a:pt x="600492" y="593529"/>
                  <a:pt x="602689" y="605980"/>
                  <a:pt x="596830" y="614769"/>
                </a:cubicBezTo>
                <a:lnTo>
                  <a:pt x="560210" y="668966"/>
                </a:lnTo>
                <a:lnTo>
                  <a:pt x="608548" y="668966"/>
                </a:lnTo>
                <a:lnTo>
                  <a:pt x="635647" y="628684"/>
                </a:lnTo>
                <a:cubicBezTo>
                  <a:pt x="637844" y="625023"/>
                  <a:pt x="640774" y="622825"/>
                  <a:pt x="644436" y="621360"/>
                </a:cubicBezTo>
                <a:cubicBezTo>
                  <a:pt x="650295" y="619163"/>
                  <a:pt x="656886" y="619895"/>
                  <a:pt x="662746" y="623558"/>
                </a:cubicBezTo>
                <a:cubicBezTo>
                  <a:pt x="671534" y="629417"/>
                  <a:pt x="673732" y="641867"/>
                  <a:pt x="667873" y="650656"/>
                </a:cubicBezTo>
                <a:lnTo>
                  <a:pt x="655422" y="669698"/>
                </a:lnTo>
                <a:lnTo>
                  <a:pt x="694239" y="668966"/>
                </a:lnTo>
                <a:cubicBezTo>
                  <a:pt x="705225" y="668966"/>
                  <a:pt x="714013" y="677755"/>
                  <a:pt x="714013" y="688741"/>
                </a:cubicBezTo>
                <a:cubicBezTo>
                  <a:pt x="714013" y="699727"/>
                  <a:pt x="705225" y="708516"/>
                  <a:pt x="694971" y="708516"/>
                </a:cubicBezTo>
                <a:lnTo>
                  <a:pt x="648830" y="708516"/>
                </a:lnTo>
                <a:lnTo>
                  <a:pt x="667140" y="738544"/>
                </a:lnTo>
                <a:cubicBezTo>
                  <a:pt x="672267" y="748065"/>
                  <a:pt x="669337" y="759783"/>
                  <a:pt x="660549" y="765643"/>
                </a:cubicBezTo>
                <a:cubicBezTo>
                  <a:pt x="651760" y="770769"/>
                  <a:pt x="639309" y="767839"/>
                  <a:pt x="633450" y="759051"/>
                </a:cubicBezTo>
                <a:lnTo>
                  <a:pt x="601957" y="708516"/>
                </a:lnTo>
                <a:lnTo>
                  <a:pt x="553619" y="708516"/>
                </a:lnTo>
                <a:lnTo>
                  <a:pt x="593900" y="774431"/>
                </a:lnTo>
                <a:cubicBezTo>
                  <a:pt x="599027" y="783952"/>
                  <a:pt x="596098" y="795671"/>
                  <a:pt x="587309" y="801530"/>
                </a:cubicBezTo>
                <a:cubicBezTo>
                  <a:pt x="578520" y="806657"/>
                  <a:pt x="566069" y="803727"/>
                  <a:pt x="560210" y="794938"/>
                </a:cubicBezTo>
                <a:lnTo>
                  <a:pt x="507478" y="709248"/>
                </a:lnTo>
                <a:lnTo>
                  <a:pt x="506746" y="709248"/>
                </a:lnTo>
                <a:lnTo>
                  <a:pt x="459139" y="709248"/>
                </a:lnTo>
                <a:lnTo>
                  <a:pt x="514801" y="799333"/>
                </a:lnTo>
                <a:cubicBezTo>
                  <a:pt x="519929" y="808854"/>
                  <a:pt x="516999" y="820572"/>
                  <a:pt x="508210" y="826432"/>
                </a:cubicBezTo>
                <a:cubicBezTo>
                  <a:pt x="499422" y="831558"/>
                  <a:pt x="486970" y="828629"/>
                  <a:pt x="481111" y="819840"/>
                </a:cubicBezTo>
                <a:lnTo>
                  <a:pt x="412999" y="709248"/>
                </a:lnTo>
                <a:lnTo>
                  <a:pt x="355139" y="709248"/>
                </a:lnTo>
                <a:lnTo>
                  <a:pt x="443759" y="849868"/>
                </a:lnTo>
                <a:cubicBezTo>
                  <a:pt x="446689" y="854995"/>
                  <a:pt x="446689" y="861586"/>
                  <a:pt x="445224" y="867445"/>
                </a:cubicBezTo>
                <a:cubicBezTo>
                  <a:pt x="442295" y="874037"/>
                  <a:pt x="437900" y="878432"/>
                  <a:pt x="431308" y="879164"/>
                </a:cubicBezTo>
                <a:lnTo>
                  <a:pt x="267984" y="912854"/>
                </a:lnTo>
                <a:lnTo>
                  <a:pt x="308266" y="954601"/>
                </a:lnTo>
                <a:lnTo>
                  <a:pt x="435703" y="926770"/>
                </a:lnTo>
                <a:cubicBezTo>
                  <a:pt x="446689" y="924572"/>
                  <a:pt x="456943" y="931164"/>
                  <a:pt x="459139" y="941418"/>
                </a:cubicBezTo>
                <a:cubicBezTo>
                  <a:pt x="461337" y="952403"/>
                  <a:pt x="454745" y="962657"/>
                  <a:pt x="444491" y="964854"/>
                </a:cubicBezTo>
                <a:lnTo>
                  <a:pt x="340491" y="987559"/>
                </a:lnTo>
                <a:lnTo>
                  <a:pt x="373449" y="1021981"/>
                </a:lnTo>
                <a:lnTo>
                  <a:pt x="472322" y="1000742"/>
                </a:lnTo>
                <a:cubicBezTo>
                  <a:pt x="483309" y="998545"/>
                  <a:pt x="493562" y="1005136"/>
                  <a:pt x="495759" y="1015390"/>
                </a:cubicBezTo>
                <a:cubicBezTo>
                  <a:pt x="497957" y="1026376"/>
                  <a:pt x="491365" y="1036629"/>
                  <a:pt x="481111" y="1038827"/>
                </a:cubicBezTo>
                <a:lnTo>
                  <a:pt x="405675" y="1054939"/>
                </a:lnTo>
                <a:lnTo>
                  <a:pt x="438632" y="1093023"/>
                </a:lnTo>
                <a:lnTo>
                  <a:pt x="497224" y="1080573"/>
                </a:lnTo>
                <a:cubicBezTo>
                  <a:pt x="508210" y="1078376"/>
                  <a:pt x="518464" y="1084967"/>
                  <a:pt x="520661" y="1095221"/>
                </a:cubicBezTo>
                <a:cubicBezTo>
                  <a:pt x="522858" y="1106207"/>
                  <a:pt x="516266" y="1116460"/>
                  <a:pt x="506013" y="1118658"/>
                </a:cubicBezTo>
                <a:lnTo>
                  <a:pt x="470858" y="1125982"/>
                </a:lnTo>
                <a:lnTo>
                  <a:pt x="471590" y="1126714"/>
                </a:lnTo>
                <a:lnTo>
                  <a:pt x="503083" y="1158939"/>
                </a:lnTo>
                <a:cubicBezTo>
                  <a:pt x="510407" y="1166996"/>
                  <a:pt x="510407" y="1179446"/>
                  <a:pt x="502351" y="1186770"/>
                </a:cubicBezTo>
                <a:cubicBezTo>
                  <a:pt x="495027" y="1194094"/>
                  <a:pt x="482576" y="1194094"/>
                  <a:pt x="475252" y="1186038"/>
                </a:cubicBezTo>
                <a:lnTo>
                  <a:pt x="448154" y="1158207"/>
                </a:lnTo>
                <a:lnTo>
                  <a:pt x="443759" y="1180179"/>
                </a:lnTo>
                <a:cubicBezTo>
                  <a:pt x="440830" y="1190433"/>
                  <a:pt x="430576" y="1197024"/>
                  <a:pt x="420323" y="1194827"/>
                </a:cubicBezTo>
                <a:cubicBezTo>
                  <a:pt x="410069" y="1192630"/>
                  <a:pt x="403477" y="1181644"/>
                  <a:pt x="405675" y="1171390"/>
                </a:cubicBezTo>
                <a:lnTo>
                  <a:pt x="415928" y="1123052"/>
                </a:lnTo>
                <a:lnTo>
                  <a:pt x="382970" y="1088630"/>
                </a:lnTo>
                <a:lnTo>
                  <a:pt x="382970" y="1087897"/>
                </a:lnTo>
                <a:lnTo>
                  <a:pt x="369055" y="1152348"/>
                </a:lnTo>
                <a:cubicBezTo>
                  <a:pt x="366125" y="1162601"/>
                  <a:pt x="355872" y="1169193"/>
                  <a:pt x="345618" y="1166996"/>
                </a:cubicBezTo>
                <a:cubicBezTo>
                  <a:pt x="335365" y="1164066"/>
                  <a:pt x="328773" y="1153813"/>
                  <a:pt x="330970" y="1143559"/>
                </a:cubicBezTo>
                <a:lnTo>
                  <a:pt x="350013" y="1053475"/>
                </a:lnTo>
                <a:lnTo>
                  <a:pt x="309730" y="1012460"/>
                </a:lnTo>
                <a:lnTo>
                  <a:pt x="285562" y="1123784"/>
                </a:lnTo>
                <a:cubicBezTo>
                  <a:pt x="282632" y="1134038"/>
                  <a:pt x="272379" y="1140630"/>
                  <a:pt x="262125" y="1138432"/>
                </a:cubicBezTo>
                <a:cubicBezTo>
                  <a:pt x="251872" y="1136235"/>
                  <a:pt x="245280" y="1125982"/>
                  <a:pt x="247477" y="1115728"/>
                </a:cubicBezTo>
                <a:lnTo>
                  <a:pt x="277505" y="978038"/>
                </a:lnTo>
                <a:lnTo>
                  <a:pt x="235759" y="934826"/>
                </a:lnTo>
                <a:lnTo>
                  <a:pt x="204998" y="1092291"/>
                </a:lnTo>
                <a:cubicBezTo>
                  <a:pt x="202801" y="1105475"/>
                  <a:pt x="185223" y="1112067"/>
                  <a:pt x="174970" y="1104743"/>
                </a:cubicBezTo>
                <a:lnTo>
                  <a:pt x="43871" y="1012460"/>
                </a:lnTo>
                <a:lnTo>
                  <a:pt x="43871" y="1073249"/>
                </a:lnTo>
                <a:lnTo>
                  <a:pt x="161054" y="1151615"/>
                </a:lnTo>
                <a:cubicBezTo>
                  <a:pt x="169843" y="1157474"/>
                  <a:pt x="172040" y="1169925"/>
                  <a:pt x="166181" y="1178714"/>
                </a:cubicBezTo>
                <a:cubicBezTo>
                  <a:pt x="160322" y="1187503"/>
                  <a:pt x="147871" y="1189700"/>
                  <a:pt x="139082" y="1183841"/>
                </a:cubicBezTo>
                <a:lnTo>
                  <a:pt x="44603" y="1120122"/>
                </a:lnTo>
                <a:lnTo>
                  <a:pt x="43871" y="1177249"/>
                </a:lnTo>
                <a:lnTo>
                  <a:pt x="120040" y="1228517"/>
                </a:lnTo>
                <a:cubicBezTo>
                  <a:pt x="128829" y="1234376"/>
                  <a:pt x="131026" y="1246827"/>
                  <a:pt x="125167" y="1255615"/>
                </a:cubicBezTo>
                <a:cubicBezTo>
                  <a:pt x="119307" y="1264405"/>
                  <a:pt x="106857" y="1266602"/>
                  <a:pt x="98068" y="1260743"/>
                </a:cubicBezTo>
                <a:lnTo>
                  <a:pt x="43138" y="1224123"/>
                </a:lnTo>
                <a:lnTo>
                  <a:pt x="43138" y="1224855"/>
                </a:lnTo>
                <a:lnTo>
                  <a:pt x="43138" y="1272461"/>
                </a:lnTo>
                <a:lnTo>
                  <a:pt x="84152" y="1300292"/>
                </a:lnTo>
                <a:cubicBezTo>
                  <a:pt x="92941" y="1306151"/>
                  <a:pt x="95139" y="1318601"/>
                  <a:pt x="89280" y="1327390"/>
                </a:cubicBezTo>
                <a:cubicBezTo>
                  <a:pt x="83420" y="1336179"/>
                  <a:pt x="70969" y="1338377"/>
                  <a:pt x="62180" y="1332517"/>
                </a:cubicBezTo>
                <a:lnTo>
                  <a:pt x="43871" y="1320066"/>
                </a:lnTo>
                <a:lnTo>
                  <a:pt x="43138" y="1358884"/>
                </a:lnTo>
                <a:cubicBezTo>
                  <a:pt x="43138" y="1369869"/>
                  <a:pt x="34349" y="1378658"/>
                  <a:pt x="24096" y="1378658"/>
                </a:cubicBezTo>
                <a:cubicBezTo>
                  <a:pt x="13110" y="1378658"/>
                  <a:pt x="4322" y="1369869"/>
                  <a:pt x="4322" y="1358884"/>
                </a:cubicBezTo>
                <a:lnTo>
                  <a:pt x="4322" y="1313475"/>
                </a:lnTo>
                <a:lnTo>
                  <a:pt x="4322" y="1312742"/>
                </a:lnTo>
                <a:lnTo>
                  <a:pt x="0" y="1315418"/>
                </a:lnTo>
                <a:lnTo>
                  <a:pt x="0" y="1269256"/>
                </a:lnTo>
                <a:lnTo>
                  <a:pt x="4322" y="1266602"/>
                </a:lnTo>
                <a:lnTo>
                  <a:pt x="4322" y="1218264"/>
                </a:lnTo>
                <a:lnTo>
                  <a:pt x="4322" y="1217531"/>
                </a:lnTo>
                <a:lnTo>
                  <a:pt x="0" y="1220220"/>
                </a:lnTo>
                <a:lnTo>
                  <a:pt x="0" y="1174064"/>
                </a:lnTo>
                <a:lnTo>
                  <a:pt x="4322" y="1171390"/>
                </a:lnTo>
                <a:lnTo>
                  <a:pt x="4322" y="1123784"/>
                </a:lnTo>
                <a:lnTo>
                  <a:pt x="0" y="1126433"/>
                </a:lnTo>
                <a:lnTo>
                  <a:pt x="0" y="1077728"/>
                </a:lnTo>
                <a:lnTo>
                  <a:pt x="3589" y="1075447"/>
                </a:lnTo>
                <a:lnTo>
                  <a:pt x="3589" y="1017587"/>
                </a:lnTo>
                <a:lnTo>
                  <a:pt x="0" y="1019837"/>
                </a:lnTo>
                <a:lnTo>
                  <a:pt x="0" y="975716"/>
                </a:lnTo>
                <a:lnTo>
                  <a:pt x="2124" y="974375"/>
                </a:lnTo>
                <a:lnTo>
                  <a:pt x="2124" y="849136"/>
                </a:lnTo>
                <a:lnTo>
                  <a:pt x="0" y="849176"/>
                </a:lnTo>
                <a:lnTo>
                  <a:pt x="0" y="810404"/>
                </a:lnTo>
                <a:lnTo>
                  <a:pt x="3589" y="810318"/>
                </a:lnTo>
                <a:lnTo>
                  <a:pt x="42406" y="809586"/>
                </a:lnTo>
                <a:lnTo>
                  <a:pt x="73167" y="808854"/>
                </a:lnTo>
                <a:lnTo>
                  <a:pt x="95871" y="787615"/>
                </a:lnTo>
                <a:lnTo>
                  <a:pt x="124435" y="761248"/>
                </a:lnTo>
                <a:lnTo>
                  <a:pt x="147138" y="740008"/>
                </a:lnTo>
                <a:lnTo>
                  <a:pt x="146406" y="709248"/>
                </a:lnTo>
                <a:lnTo>
                  <a:pt x="145674" y="670431"/>
                </a:lnTo>
                <a:lnTo>
                  <a:pt x="144209" y="639670"/>
                </a:lnTo>
                <a:lnTo>
                  <a:pt x="123702" y="616966"/>
                </a:lnTo>
                <a:lnTo>
                  <a:pt x="97336" y="588403"/>
                </a:lnTo>
                <a:lnTo>
                  <a:pt x="76096" y="565698"/>
                </a:lnTo>
                <a:lnTo>
                  <a:pt x="45336" y="566431"/>
                </a:lnTo>
                <a:lnTo>
                  <a:pt x="6518" y="567163"/>
                </a:lnTo>
                <a:lnTo>
                  <a:pt x="0" y="567318"/>
                </a:lnTo>
                <a:lnTo>
                  <a:pt x="0" y="529187"/>
                </a:lnTo>
                <a:lnTo>
                  <a:pt x="5786" y="529078"/>
                </a:lnTo>
                <a:lnTo>
                  <a:pt x="5786" y="414092"/>
                </a:lnTo>
                <a:lnTo>
                  <a:pt x="0" y="410025"/>
                </a:lnTo>
                <a:lnTo>
                  <a:pt x="0" y="361923"/>
                </a:lnTo>
                <a:lnTo>
                  <a:pt x="6518" y="366486"/>
                </a:lnTo>
                <a:lnTo>
                  <a:pt x="6518" y="305698"/>
                </a:lnTo>
                <a:lnTo>
                  <a:pt x="0" y="301338"/>
                </a:lnTo>
                <a:lnTo>
                  <a:pt x="0" y="254922"/>
                </a:lnTo>
                <a:lnTo>
                  <a:pt x="5786" y="258824"/>
                </a:lnTo>
                <a:lnTo>
                  <a:pt x="5786" y="200965"/>
                </a:lnTo>
                <a:lnTo>
                  <a:pt x="0" y="197070"/>
                </a:lnTo>
                <a:lnTo>
                  <a:pt x="0" y="149967"/>
                </a:lnTo>
                <a:lnTo>
                  <a:pt x="5054" y="153359"/>
                </a:lnTo>
                <a:lnTo>
                  <a:pt x="5786" y="105753"/>
                </a:lnTo>
                <a:lnTo>
                  <a:pt x="0" y="101930"/>
                </a:lnTo>
                <a:lnTo>
                  <a:pt x="0" y="54843"/>
                </a:lnTo>
                <a:lnTo>
                  <a:pt x="5054" y="58148"/>
                </a:lnTo>
                <a:lnTo>
                  <a:pt x="5054" y="19330"/>
                </a:lnTo>
                <a:cubicBezTo>
                  <a:pt x="5786" y="11274"/>
                  <a:pt x="10181" y="4682"/>
                  <a:pt x="17505" y="1753"/>
                </a:cubicBezTo>
                <a:cubicBezTo>
                  <a:pt x="19702" y="288"/>
                  <a:pt x="21899" y="-444"/>
                  <a:pt x="24829" y="288"/>
                </a:cubicBezTo>
                <a:close/>
              </a:path>
            </a:pathLst>
          </a:custGeom>
          <a:solidFill>
            <a:schemeClr val="bg1">
              <a:alpha val="54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Graphic 12">
            <a:extLst>
              <a:ext uri="{FF2B5EF4-FFF2-40B4-BE49-F238E27FC236}">
                <a16:creationId xmlns:a16="http://schemas.microsoft.com/office/drawing/2014/main" id="{794AA629-459B-474E-B8F0-F9F1E169DF51}"/>
              </a:ext>
            </a:extLst>
          </p:cNvPr>
          <p:cNvSpPr/>
          <p:nvPr userDrawn="1"/>
        </p:nvSpPr>
        <p:spPr>
          <a:xfrm rot="1218983">
            <a:off x="1532471" y="4117789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Graphic 47">
            <a:extLst>
              <a:ext uri="{FF2B5EF4-FFF2-40B4-BE49-F238E27FC236}">
                <a16:creationId xmlns:a16="http://schemas.microsoft.com/office/drawing/2014/main" id="{3332F807-75AC-48B4-9FAC-CDF03747B6ED}"/>
              </a:ext>
            </a:extLst>
          </p:cNvPr>
          <p:cNvSpPr/>
          <p:nvPr userDrawn="1"/>
        </p:nvSpPr>
        <p:spPr>
          <a:xfrm>
            <a:off x="9625750" y="4063403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Graphic 47">
            <a:extLst>
              <a:ext uri="{FF2B5EF4-FFF2-40B4-BE49-F238E27FC236}">
                <a16:creationId xmlns:a16="http://schemas.microsoft.com/office/drawing/2014/main" id="{E22D7D4C-E345-4105-9542-18185BDD3656}"/>
              </a:ext>
            </a:extLst>
          </p:cNvPr>
          <p:cNvSpPr/>
          <p:nvPr userDrawn="1"/>
        </p:nvSpPr>
        <p:spPr>
          <a:xfrm>
            <a:off x="10621899" y="4800037"/>
            <a:ext cx="1181002" cy="177150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9F4AD4C-36E8-4126-B59D-2769F95BB9D8}"/>
              </a:ext>
            </a:extLst>
          </p:cNvPr>
          <p:cNvSpPr/>
          <p:nvPr userDrawn="1"/>
        </p:nvSpPr>
        <p:spPr>
          <a:xfrm>
            <a:off x="11774817" y="5349833"/>
            <a:ext cx="417182" cy="1122552"/>
          </a:xfrm>
          <a:custGeom>
            <a:avLst/>
            <a:gdLst>
              <a:gd name="connsiteX0" fmla="*/ 150537 w 417182"/>
              <a:gd name="connsiteY0" fmla="*/ 987116 h 1122552"/>
              <a:gd name="connsiteX1" fmla="*/ 150537 w 417182"/>
              <a:gd name="connsiteY1" fmla="*/ 987116 h 1122552"/>
              <a:gd name="connsiteX2" fmla="*/ 184647 w 417182"/>
              <a:gd name="connsiteY2" fmla="*/ 867904 h 1122552"/>
              <a:gd name="connsiteX3" fmla="*/ 184647 w 417182"/>
              <a:gd name="connsiteY3" fmla="*/ 867904 h 1122552"/>
              <a:gd name="connsiteX4" fmla="*/ 106436 w 417182"/>
              <a:gd name="connsiteY4" fmla="*/ 864804 h 1122552"/>
              <a:gd name="connsiteX5" fmla="*/ 167075 w 417182"/>
              <a:gd name="connsiteY5" fmla="*/ 875140 h 1122552"/>
              <a:gd name="connsiteX6" fmla="*/ 106436 w 417182"/>
              <a:gd name="connsiteY6" fmla="*/ 864804 h 1122552"/>
              <a:gd name="connsiteX7" fmla="*/ 52342 w 417182"/>
              <a:gd name="connsiteY7" fmla="*/ 839997 h 1122552"/>
              <a:gd name="connsiteX8" fmla="*/ 52342 w 417182"/>
              <a:gd name="connsiteY8" fmla="*/ 839997 h 1122552"/>
              <a:gd name="connsiteX9" fmla="*/ 271472 w 417182"/>
              <a:gd name="connsiteY9" fmla="*/ 512336 h 1122552"/>
              <a:gd name="connsiteX10" fmla="*/ 271472 w 417182"/>
              <a:gd name="connsiteY10" fmla="*/ 512336 h 1122552"/>
              <a:gd name="connsiteX11" fmla="*/ 313851 w 417182"/>
              <a:gd name="connsiteY11" fmla="*/ 324560 h 1122552"/>
              <a:gd name="connsiteX12" fmla="*/ 313851 w 417182"/>
              <a:gd name="connsiteY12" fmla="*/ 324560 h 1122552"/>
              <a:gd name="connsiteX13" fmla="*/ 243908 w 417182"/>
              <a:gd name="connsiteY13" fmla="*/ 324560 h 1122552"/>
              <a:gd name="connsiteX14" fmla="*/ 278707 w 417182"/>
              <a:gd name="connsiteY14" fmla="*/ 339720 h 1122552"/>
              <a:gd name="connsiteX15" fmla="*/ 243908 w 417182"/>
              <a:gd name="connsiteY15" fmla="*/ 324560 h 1122552"/>
              <a:gd name="connsiteX16" fmla="*/ 330733 w 417182"/>
              <a:gd name="connsiteY16" fmla="*/ 318703 h 1122552"/>
              <a:gd name="connsiteX17" fmla="*/ 330733 w 417182"/>
              <a:gd name="connsiteY17" fmla="*/ 318703 h 1122552"/>
              <a:gd name="connsiteX18" fmla="*/ 345204 w 417182"/>
              <a:gd name="connsiteY18" fmla="*/ 311123 h 1122552"/>
              <a:gd name="connsiteX19" fmla="*/ 345204 w 417182"/>
              <a:gd name="connsiteY19" fmla="*/ 311123 h 1122552"/>
              <a:gd name="connsiteX20" fmla="*/ 371045 w 417182"/>
              <a:gd name="connsiteY20" fmla="*/ 272534 h 1122552"/>
              <a:gd name="connsiteX21" fmla="*/ 369322 w 417182"/>
              <a:gd name="connsiteY21" fmla="*/ 279769 h 1122552"/>
              <a:gd name="connsiteX22" fmla="*/ 371045 w 417182"/>
              <a:gd name="connsiteY22" fmla="*/ 272534 h 1122552"/>
              <a:gd name="connsiteX23" fmla="*/ 399297 w 417182"/>
              <a:gd name="connsiteY23" fmla="*/ 215684 h 1122552"/>
              <a:gd name="connsiteX24" fmla="*/ 399297 w 417182"/>
              <a:gd name="connsiteY24" fmla="*/ 215684 h 1122552"/>
              <a:gd name="connsiteX25" fmla="*/ 362431 w 417182"/>
              <a:gd name="connsiteY25" fmla="*/ 208794 h 1122552"/>
              <a:gd name="connsiteX26" fmla="*/ 369667 w 417182"/>
              <a:gd name="connsiteY26" fmla="*/ 214306 h 1122552"/>
              <a:gd name="connsiteX27" fmla="*/ 362431 w 417182"/>
              <a:gd name="connsiteY27" fmla="*/ 208794 h 1122552"/>
              <a:gd name="connsiteX28" fmla="*/ 401365 w 417182"/>
              <a:gd name="connsiteY28" fmla="*/ 167448 h 1122552"/>
              <a:gd name="connsiteX29" fmla="*/ 383104 w 417182"/>
              <a:gd name="connsiteY29" fmla="*/ 182264 h 1122552"/>
              <a:gd name="connsiteX30" fmla="*/ 401365 w 417182"/>
              <a:gd name="connsiteY30" fmla="*/ 167448 h 1122552"/>
              <a:gd name="connsiteX31" fmla="*/ 309716 w 417182"/>
              <a:gd name="connsiteY31" fmla="*/ 143675 h 1122552"/>
              <a:gd name="connsiteX32" fmla="*/ 314540 w 417182"/>
              <a:gd name="connsiteY32" fmla="*/ 155045 h 1122552"/>
              <a:gd name="connsiteX33" fmla="*/ 309716 w 417182"/>
              <a:gd name="connsiteY33" fmla="*/ 143675 h 1122552"/>
              <a:gd name="connsiteX34" fmla="*/ 317985 w 417182"/>
              <a:gd name="connsiteY34" fmla="*/ 101296 h 1122552"/>
              <a:gd name="connsiteX35" fmla="*/ 325909 w 417182"/>
              <a:gd name="connsiteY35" fmla="*/ 115767 h 1122552"/>
              <a:gd name="connsiteX36" fmla="*/ 317985 w 417182"/>
              <a:gd name="connsiteY36" fmla="*/ 101296 h 1122552"/>
              <a:gd name="connsiteX37" fmla="*/ 340725 w 417182"/>
              <a:gd name="connsiteY37" fmla="*/ 0 h 1122552"/>
              <a:gd name="connsiteX38" fmla="*/ 357952 w 417182"/>
              <a:gd name="connsiteY38" fmla="*/ 37900 h 1122552"/>
              <a:gd name="connsiteX39" fmla="*/ 356229 w 417182"/>
              <a:gd name="connsiteY39" fmla="*/ 66842 h 1122552"/>
              <a:gd name="connsiteX40" fmla="*/ 382414 w 417182"/>
              <a:gd name="connsiteY40" fmla="*/ 64430 h 1122552"/>
              <a:gd name="connsiteX41" fmla="*/ 399986 w 417182"/>
              <a:gd name="connsiteY41" fmla="*/ 74077 h 1122552"/>
              <a:gd name="connsiteX42" fmla="*/ 378280 w 417182"/>
              <a:gd name="connsiteY42" fmla="*/ 88548 h 1122552"/>
              <a:gd name="connsiteX43" fmla="*/ 380347 w 417182"/>
              <a:gd name="connsiteY43" fmla="*/ 114044 h 1122552"/>
              <a:gd name="connsiteX44" fmla="*/ 372078 w 417182"/>
              <a:gd name="connsiteY44" fmla="*/ 160557 h 1122552"/>
              <a:gd name="connsiteX45" fmla="*/ 406145 w 417182"/>
              <a:gd name="connsiteY45" fmla="*/ 122529 h 1122552"/>
              <a:gd name="connsiteX46" fmla="*/ 417182 w 417182"/>
              <a:gd name="connsiteY46" fmla="*/ 118254 h 1122552"/>
              <a:gd name="connsiteX47" fmla="*/ 417182 w 417182"/>
              <a:gd name="connsiteY47" fmla="*/ 252973 h 1122552"/>
              <a:gd name="connsiteX48" fmla="*/ 416438 w 417182"/>
              <a:gd name="connsiteY48" fmla="*/ 253154 h 1122552"/>
              <a:gd name="connsiteX49" fmla="*/ 391028 w 417182"/>
              <a:gd name="connsiteY49" fmla="*/ 241181 h 1122552"/>
              <a:gd name="connsiteX50" fmla="*/ 366221 w 417182"/>
              <a:gd name="connsiteY50" fmla="*/ 234634 h 1122552"/>
              <a:gd name="connsiteX51" fmla="*/ 406532 w 417182"/>
              <a:gd name="connsiteY51" fmla="*/ 270811 h 1122552"/>
              <a:gd name="connsiteX52" fmla="*/ 417182 w 417182"/>
              <a:gd name="connsiteY52" fmla="*/ 278708 h 1122552"/>
              <a:gd name="connsiteX53" fmla="*/ 417182 w 417182"/>
              <a:gd name="connsiteY53" fmla="*/ 324555 h 1122552"/>
              <a:gd name="connsiteX54" fmla="*/ 415146 w 417182"/>
              <a:gd name="connsiteY54" fmla="*/ 324215 h 1122552"/>
              <a:gd name="connsiteX55" fmla="*/ 417182 w 417182"/>
              <a:gd name="connsiteY55" fmla="*/ 326321 h 1122552"/>
              <a:gd name="connsiteX56" fmla="*/ 417182 w 417182"/>
              <a:gd name="connsiteY56" fmla="*/ 395968 h 1122552"/>
              <a:gd name="connsiteX57" fmla="*/ 405154 w 417182"/>
              <a:gd name="connsiteY57" fmla="*/ 393469 h 1122552"/>
              <a:gd name="connsiteX58" fmla="*/ 417182 w 417182"/>
              <a:gd name="connsiteY58" fmla="*/ 403573 h 1122552"/>
              <a:gd name="connsiteX59" fmla="*/ 417182 w 417182"/>
              <a:gd name="connsiteY59" fmla="*/ 1076079 h 1122552"/>
              <a:gd name="connsiteX60" fmla="*/ 408643 w 417182"/>
              <a:gd name="connsiteY60" fmla="*/ 1072003 h 1122552"/>
              <a:gd name="connsiteX61" fmla="*/ 402398 w 417182"/>
              <a:gd name="connsiteY61" fmla="*/ 1090135 h 1122552"/>
              <a:gd name="connsiteX62" fmla="*/ 364154 w 417182"/>
              <a:gd name="connsiteY62" fmla="*/ 1119765 h 1122552"/>
              <a:gd name="connsiteX63" fmla="*/ 343826 w 417182"/>
              <a:gd name="connsiteY63" fmla="*/ 1056370 h 1122552"/>
              <a:gd name="connsiteX64" fmla="*/ 295934 w 417182"/>
              <a:gd name="connsiteY64" fmla="*/ 1066017 h 1122552"/>
              <a:gd name="connsiteX65" fmla="*/ 215656 w 417182"/>
              <a:gd name="connsiteY65" fmla="*/ 1103572 h 1122552"/>
              <a:gd name="connsiteX66" fmla="*/ 182579 w 417182"/>
              <a:gd name="connsiteY66" fmla="*/ 1093235 h 1122552"/>
              <a:gd name="connsiteX67" fmla="*/ 128142 w 417182"/>
              <a:gd name="connsiteY67" fmla="*/ 1075664 h 1122552"/>
              <a:gd name="connsiteX68" fmla="*/ 106436 w 417182"/>
              <a:gd name="connsiteY68" fmla="*/ 1066706 h 1122552"/>
              <a:gd name="connsiteX69" fmla="*/ 121595 w 417182"/>
              <a:gd name="connsiteY69" fmla="*/ 1051546 h 1122552"/>
              <a:gd name="connsiteX70" fmla="*/ 53720 w 417182"/>
              <a:gd name="connsiteY70" fmla="*/ 1047411 h 1122552"/>
              <a:gd name="connsiteX71" fmla="*/ 29602 w 417182"/>
              <a:gd name="connsiteY71" fmla="*/ 1044655 h 1122552"/>
              <a:gd name="connsiteX72" fmla="*/ 14098 w 417182"/>
              <a:gd name="connsiteY72" fmla="*/ 1033974 h 1122552"/>
              <a:gd name="connsiteX73" fmla="*/ 13753 w 417182"/>
              <a:gd name="connsiteY73" fmla="*/ 1012612 h 1122552"/>
              <a:gd name="connsiteX74" fmla="*/ 89553 w 417182"/>
              <a:gd name="connsiteY74" fmla="*/ 995385 h 1122552"/>
              <a:gd name="connsiteX75" fmla="*/ 127108 w 417182"/>
              <a:gd name="connsiteY75" fmla="*/ 986083 h 1122552"/>
              <a:gd name="connsiteX76" fmla="*/ 92309 w 417182"/>
              <a:gd name="connsiteY76" fmla="*/ 994352 h 1122552"/>
              <a:gd name="connsiteX77" fmla="*/ 75082 w 417182"/>
              <a:gd name="connsiteY77" fmla="*/ 984016 h 1122552"/>
              <a:gd name="connsiteX78" fmla="*/ 37527 w 417182"/>
              <a:gd name="connsiteY78" fmla="*/ 971612 h 1122552"/>
              <a:gd name="connsiteX79" fmla="*/ 18577 w 417182"/>
              <a:gd name="connsiteY79" fmla="*/ 959553 h 1122552"/>
              <a:gd name="connsiteX80" fmla="*/ 25123 w 417182"/>
              <a:gd name="connsiteY80" fmla="*/ 934057 h 1122552"/>
              <a:gd name="connsiteX81" fmla="*/ 106436 w 417182"/>
              <a:gd name="connsiteY81" fmla="*/ 923031 h 1122552"/>
              <a:gd name="connsiteX82" fmla="*/ 70258 w 417182"/>
              <a:gd name="connsiteY82" fmla="*/ 908905 h 1122552"/>
              <a:gd name="connsiteX83" fmla="*/ 59922 w 417182"/>
              <a:gd name="connsiteY83" fmla="*/ 894090 h 1122552"/>
              <a:gd name="connsiteX84" fmla="*/ 70947 w 417182"/>
              <a:gd name="connsiteY84" fmla="*/ 881686 h 1122552"/>
              <a:gd name="connsiteX85" fmla="*/ 27880 w 417182"/>
              <a:gd name="connsiteY85" fmla="*/ 848610 h 1122552"/>
              <a:gd name="connsiteX86" fmla="*/ 13753 w 417182"/>
              <a:gd name="connsiteY86" fmla="*/ 825870 h 1122552"/>
              <a:gd name="connsiteX87" fmla="*/ 35804 w 417182"/>
              <a:gd name="connsiteY87" fmla="*/ 811399 h 1122552"/>
              <a:gd name="connsiteX88" fmla="*/ 95065 w 417182"/>
              <a:gd name="connsiteY88" fmla="*/ 803475 h 1122552"/>
              <a:gd name="connsiteX89" fmla="*/ 171210 w 417182"/>
              <a:gd name="connsiteY89" fmla="*/ 783836 h 1122552"/>
              <a:gd name="connsiteX90" fmla="*/ 149503 w 417182"/>
              <a:gd name="connsiteY90" fmla="*/ 775567 h 1122552"/>
              <a:gd name="connsiteX91" fmla="*/ 92309 w 417182"/>
              <a:gd name="connsiteY91" fmla="*/ 754205 h 1122552"/>
              <a:gd name="connsiteX92" fmla="*/ 83007 w 417182"/>
              <a:gd name="connsiteY92" fmla="*/ 738701 h 1122552"/>
              <a:gd name="connsiteX93" fmla="*/ 97133 w 417182"/>
              <a:gd name="connsiteY93" fmla="*/ 729743 h 1122552"/>
              <a:gd name="connsiteX94" fmla="*/ 215311 w 417182"/>
              <a:gd name="connsiteY94" fmla="*/ 722507 h 1122552"/>
              <a:gd name="connsiteX95" fmla="*/ 197739 w 417182"/>
              <a:gd name="connsiteY95" fmla="*/ 703902 h 1122552"/>
              <a:gd name="connsiteX96" fmla="*/ 168453 w 417182"/>
              <a:gd name="connsiteY96" fmla="*/ 690809 h 1122552"/>
              <a:gd name="connsiteX97" fmla="*/ 118839 w 417182"/>
              <a:gd name="connsiteY97" fmla="*/ 689776 h 1122552"/>
              <a:gd name="connsiteX98" fmla="*/ 75082 w 417182"/>
              <a:gd name="connsiteY98" fmla="*/ 671170 h 1122552"/>
              <a:gd name="connsiteX99" fmla="*/ 76116 w 417182"/>
              <a:gd name="connsiteY99" fmla="*/ 646708 h 1122552"/>
              <a:gd name="connsiteX100" fmla="*/ 216000 w 417182"/>
              <a:gd name="connsiteY100" fmla="*/ 633960 h 1122552"/>
              <a:gd name="connsiteX101" fmla="*/ 263203 w 417182"/>
              <a:gd name="connsiteY101" fmla="*/ 598816 h 1122552"/>
              <a:gd name="connsiteX102" fmla="*/ 224269 w 417182"/>
              <a:gd name="connsiteY102" fmla="*/ 600194 h 1122552"/>
              <a:gd name="connsiteX103" fmla="*/ 196706 w 417182"/>
              <a:gd name="connsiteY103" fmla="*/ 608119 h 1122552"/>
              <a:gd name="connsiteX104" fmla="*/ 100923 w 417182"/>
              <a:gd name="connsiteY104" fmla="*/ 571942 h 1122552"/>
              <a:gd name="connsiteX105" fmla="*/ 220824 w 417182"/>
              <a:gd name="connsiteY105" fmla="*/ 535420 h 1122552"/>
              <a:gd name="connsiteX106" fmla="*/ 228059 w 417182"/>
              <a:gd name="connsiteY106" fmla="*/ 508546 h 1122552"/>
              <a:gd name="connsiteX107" fmla="*/ 129865 w 417182"/>
              <a:gd name="connsiteY107" fmla="*/ 491319 h 1122552"/>
              <a:gd name="connsiteX108" fmla="*/ 189470 w 417182"/>
              <a:gd name="connsiteY108" fmla="*/ 471335 h 1122552"/>
              <a:gd name="connsiteX109" fmla="*/ 145369 w 417182"/>
              <a:gd name="connsiteY109" fmla="*/ 433091 h 1122552"/>
              <a:gd name="connsiteX110" fmla="*/ 261480 w 417182"/>
              <a:gd name="connsiteY110" fmla="*/ 415519 h 1122552"/>
              <a:gd name="connsiteX111" fmla="*/ 195328 w 417182"/>
              <a:gd name="connsiteY111" fmla="*/ 383477 h 1122552"/>
              <a:gd name="connsiteX112" fmla="*/ 145714 w 417182"/>
              <a:gd name="connsiteY112" fmla="*/ 349367 h 1122552"/>
              <a:gd name="connsiteX113" fmla="*/ 179134 w 417182"/>
              <a:gd name="connsiteY113" fmla="*/ 344199 h 1122552"/>
              <a:gd name="connsiteX114" fmla="*/ 203252 w 417182"/>
              <a:gd name="connsiteY114" fmla="*/ 327661 h 1122552"/>
              <a:gd name="connsiteX115" fmla="*/ 189470 w 417182"/>
              <a:gd name="connsiteY115" fmla="*/ 303543 h 1122552"/>
              <a:gd name="connsiteX116" fmla="*/ 188437 w 417182"/>
              <a:gd name="connsiteY116" fmla="*/ 282526 h 1122552"/>
              <a:gd name="connsiteX117" fmla="*/ 241497 w 417182"/>
              <a:gd name="connsiteY117" fmla="*/ 271845 h 1122552"/>
              <a:gd name="connsiteX118" fmla="*/ 340036 w 417182"/>
              <a:gd name="connsiteY118" fmla="*/ 246693 h 1122552"/>
              <a:gd name="connsiteX119" fmla="*/ 255967 w 417182"/>
              <a:gd name="connsiteY119" fmla="*/ 260819 h 1122552"/>
              <a:gd name="connsiteX120" fmla="*/ 224958 w 417182"/>
              <a:gd name="connsiteY120" fmla="*/ 246349 h 1122552"/>
              <a:gd name="connsiteX121" fmla="*/ 213588 w 417182"/>
              <a:gd name="connsiteY121" fmla="*/ 232222 h 1122552"/>
              <a:gd name="connsiteX122" fmla="*/ 189470 w 417182"/>
              <a:gd name="connsiteY122" fmla="*/ 214995 h 1122552"/>
              <a:gd name="connsiteX123" fmla="*/ 262169 w 417182"/>
              <a:gd name="connsiteY123" fmla="*/ 221197 h 1122552"/>
              <a:gd name="connsiteX124" fmla="*/ 340036 w 417182"/>
              <a:gd name="connsiteY124" fmla="*/ 206382 h 1122552"/>
              <a:gd name="connsiteX125" fmla="*/ 296968 w 417182"/>
              <a:gd name="connsiteY125" fmla="*/ 205003 h 1122552"/>
              <a:gd name="connsiteX126" fmla="*/ 255967 w 417182"/>
              <a:gd name="connsiteY126" fmla="*/ 192600 h 1122552"/>
              <a:gd name="connsiteX127" fmla="*/ 251833 w 417182"/>
              <a:gd name="connsiteY127" fmla="*/ 160557 h 1122552"/>
              <a:gd name="connsiteX128" fmla="*/ 244942 w 417182"/>
              <a:gd name="connsiteY128" fmla="*/ 135406 h 1122552"/>
              <a:gd name="connsiteX129" fmla="*/ 290422 w 417182"/>
              <a:gd name="connsiteY129" fmla="*/ 116111 h 1122552"/>
              <a:gd name="connsiteX130" fmla="*/ 293178 w 417182"/>
              <a:gd name="connsiteY130" fmla="*/ 106464 h 1122552"/>
              <a:gd name="connsiteX131" fmla="*/ 299035 w 417182"/>
              <a:gd name="connsiteY131" fmla="*/ 67531 h 1122552"/>
              <a:gd name="connsiteX132" fmla="*/ 326254 w 417182"/>
              <a:gd name="connsiteY132" fmla="*/ 83724 h 1122552"/>
              <a:gd name="connsiteX133" fmla="*/ 316951 w 417182"/>
              <a:gd name="connsiteY133" fmla="*/ 35488 h 1122552"/>
              <a:gd name="connsiteX134" fmla="*/ 340725 w 417182"/>
              <a:gd name="connsiteY134" fmla="*/ 0 h 1122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417182" h="1122552">
                <a:moveTo>
                  <a:pt x="150537" y="987116"/>
                </a:moveTo>
                <a:cubicBezTo>
                  <a:pt x="135377" y="992285"/>
                  <a:pt x="160529" y="993318"/>
                  <a:pt x="150537" y="987116"/>
                </a:cubicBezTo>
                <a:close/>
                <a:moveTo>
                  <a:pt x="184647" y="867904"/>
                </a:moveTo>
                <a:cubicBezTo>
                  <a:pt x="162252" y="871005"/>
                  <a:pt x="195672" y="873073"/>
                  <a:pt x="184647" y="867904"/>
                </a:cubicBezTo>
                <a:close/>
                <a:moveTo>
                  <a:pt x="106436" y="864804"/>
                </a:moveTo>
                <a:cubicBezTo>
                  <a:pt x="70603" y="896157"/>
                  <a:pt x="177067" y="878930"/>
                  <a:pt x="167075" y="875140"/>
                </a:cubicBezTo>
                <a:cubicBezTo>
                  <a:pt x="146058" y="867215"/>
                  <a:pt x="121595" y="882031"/>
                  <a:pt x="106436" y="864804"/>
                </a:cubicBezTo>
                <a:close/>
                <a:moveTo>
                  <a:pt x="52342" y="839997"/>
                </a:moveTo>
                <a:cubicBezTo>
                  <a:pt x="30636" y="842408"/>
                  <a:pt x="59578" y="848266"/>
                  <a:pt x="52342" y="839997"/>
                </a:cubicBezTo>
                <a:close/>
                <a:moveTo>
                  <a:pt x="271472" y="512336"/>
                </a:moveTo>
                <a:cubicBezTo>
                  <a:pt x="232538" y="518882"/>
                  <a:pt x="245286" y="531975"/>
                  <a:pt x="271472" y="512336"/>
                </a:cubicBezTo>
                <a:close/>
                <a:moveTo>
                  <a:pt x="313851" y="324560"/>
                </a:moveTo>
                <a:cubicBezTo>
                  <a:pt x="301447" y="330417"/>
                  <a:pt x="325220" y="329384"/>
                  <a:pt x="313851" y="324560"/>
                </a:cubicBezTo>
                <a:close/>
                <a:moveTo>
                  <a:pt x="243908" y="324560"/>
                </a:moveTo>
                <a:cubicBezTo>
                  <a:pt x="234261" y="346955"/>
                  <a:pt x="266993" y="342132"/>
                  <a:pt x="278707" y="339720"/>
                </a:cubicBezTo>
                <a:cubicBezTo>
                  <a:pt x="330389" y="321804"/>
                  <a:pt x="257345" y="340409"/>
                  <a:pt x="243908" y="324560"/>
                </a:cubicBezTo>
                <a:close/>
                <a:moveTo>
                  <a:pt x="330733" y="318703"/>
                </a:moveTo>
                <a:cubicBezTo>
                  <a:pt x="318329" y="324560"/>
                  <a:pt x="342103" y="323526"/>
                  <a:pt x="330733" y="318703"/>
                </a:cubicBezTo>
                <a:close/>
                <a:moveTo>
                  <a:pt x="345204" y="311123"/>
                </a:moveTo>
                <a:cubicBezTo>
                  <a:pt x="330044" y="316291"/>
                  <a:pt x="355196" y="317669"/>
                  <a:pt x="345204" y="311123"/>
                </a:cubicBezTo>
                <a:close/>
                <a:moveTo>
                  <a:pt x="371045" y="272534"/>
                </a:moveTo>
                <a:lnTo>
                  <a:pt x="369322" y="279769"/>
                </a:lnTo>
                <a:cubicBezTo>
                  <a:pt x="362776" y="314224"/>
                  <a:pt x="384137" y="291828"/>
                  <a:pt x="371045" y="272534"/>
                </a:cubicBezTo>
                <a:close/>
                <a:moveTo>
                  <a:pt x="399297" y="215684"/>
                </a:moveTo>
                <a:cubicBezTo>
                  <a:pt x="395507" y="237046"/>
                  <a:pt x="424104" y="209827"/>
                  <a:pt x="399297" y="215684"/>
                </a:cubicBezTo>
                <a:close/>
                <a:moveTo>
                  <a:pt x="362431" y="208794"/>
                </a:moveTo>
                <a:lnTo>
                  <a:pt x="369667" y="214306"/>
                </a:lnTo>
                <a:cubicBezTo>
                  <a:pt x="405499" y="223264"/>
                  <a:pt x="383793" y="211205"/>
                  <a:pt x="362431" y="208794"/>
                </a:cubicBezTo>
                <a:close/>
                <a:moveTo>
                  <a:pt x="401365" y="167448"/>
                </a:moveTo>
                <a:cubicBezTo>
                  <a:pt x="394129" y="170894"/>
                  <a:pt x="390683" y="179163"/>
                  <a:pt x="383104" y="182264"/>
                </a:cubicBezTo>
                <a:cubicBezTo>
                  <a:pt x="329010" y="193634"/>
                  <a:pt x="410667" y="192600"/>
                  <a:pt x="401365" y="167448"/>
                </a:cubicBezTo>
                <a:close/>
                <a:moveTo>
                  <a:pt x="309716" y="143675"/>
                </a:moveTo>
                <a:cubicBezTo>
                  <a:pt x="302136" y="144364"/>
                  <a:pt x="314884" y="155389"/>
                  <a:pt x="314540" y="155045"/>
                </a:cubicBezTo>
                <a:cubicBezTo>
                  <a:pt x="340036" y="179852"/>
                  <a:pt x="334523" y="144364"/>
                  <a:pt x="309716" y="143675"/>
                </a:cubicBezTo>
                <a:close/>
                <a:moveTo>
                  <a:pt x="317985" y="101296"/>
                </a:moveTo>
                <a:cubicBezTo>
                  <a:pt x="315573" y="107842"/>
                  <a:pt x="324531" y="110943"/>
                  <a:pt x="325909" y="115767"/>
                </a:cubicBezTo>
                <a:cubicBezTo>
                  <a:pt x="336246" y="152978"/>
                  <a:pt x="341414" y="103708"/>
                  <a:pt x="317985" y="101296"/>
                </a:cubicBezTo>
                <a:close/>
                <a:moveTo>
                  <a:pt x="340725" y="0"/>
                </a:moveTo>
                <a:cubicBezTo>
                  <a:pt x="365532" y="6202"/>
                  <a:pt x="340036" y="40312"/>
                  <a:pt x="357952" y="37900"/>
                </a:cubicBezTo>
                <a:cubicBezTo>
                  <a:pt x="401365" y="9648"/>
                  <a:pt x="362431" y="47203"/>
                  <a:pt x="356229" y="66842"/>
                </a:cubicBezTo>
                <a:cubicBezTo>
                  <a:pt x="347960" y="114044"/>
                  <a:pt x="370011" y="46858"/>
                  <a:pt x="382414" y="64430"/>
                </a:cubicBezTo>
                <a:cubicBezTo>
                  <a:pt x="400331" y="60640"/>
                  <a:pt x="428239" y="46514"/>
                  <a:pt x="399986" y="74077"/>
                </a:cubicBezTo>
                <a:cubicBezTo>
                  <a:pt x="439264" y="85102"/>
                  <a:pt x="392062" y="86825"/>
                  <a:pt x="378280" y="88548"/>
                </a:cubicBezTo>
                <a:cubicBezTo>
                  <a:pt x="404810" y="89582"/>
                  <a:pt x="414457" y="115767"/>
                  <a:pt x="380347" y="114044"/>
                </a:cubicBezTo>
                <a:cubicBezTo>
                  <a:pt x="348649" y="84758"/>
                  <a:pt x="344859" y="165725"/>
                  <a:pt x="372078" y="160557"/>
                </a:cubicBezTo>
                <a:cubicBezTo>
                  <a:pt x="383793" y="145914"/>
                  <a:pt x="394129" y="132477"/>
                  <a:pt x="406145" y="122529"/>
                </a:cubicBezTo>
                <a:lnTo>
                  <a:pt x="417182" y="118254"/>
                </a:lnTo>
                <a:lnTo>
                  <a:pt x="417182" y="252973"/>
                </a:lnTo>
                <a:lnTo>
                  <a:pt x="416438" y="253154"/>
                </a:lnTo>
                <a:cubicBezTo>
                  <a:pt x="406533" y="257030"/>
                  <a:pt x="397575" y="260131"/>
                  <a:pt x="391028" y="241181"/>
                </a:cubicBezTo>
                <a:cubicBezTo>
                  <a:pt x="392406" y="269777"/>
                  <a:pt x="369667" y="250139"/>
                  <a:pt x="366221" y="234634"/>
                </a:cubicBezTo>
                <a:cubicBezTo>
                  <a:pt x="343481" y="242559"/>
                  <a:pt x="396196" y="265299"/>
                  <a:pt x="406532" y="270811"/>
                </a:cubicBezTo>
                <a:lnTo>
                  <a:pt x="417182" y="278708"/>
                </a:lnTo>
                <a:lnTo>
                  <a:pt x="417182" y="324555"/>
                </a:lnTo>
                <a:lnTo>
                  <a:pt x="415146" y="324215"/>
                </a:lnTo>
                <a:lnTo>
                  <a:pt x="417182" y="326321"/>
                </a:lnTo>
                <a:lnTo>
                  <a:pt x="417182" y="395968"/>
                </a:lnTo>
                <a:lnTo>
                  <a:pt x="405154" y="393469"/>
                </a:lnTo>
                <a:lnTo>
                  <a:pt x="417182" y="403573"/>
                </a:lnTo>
                <a:lnTo>
                  <a:pt x="417182" y="1076079"/>
                </a:lnTo>
                <a:lnTo>
                  <a:pt x="408643" y="1072003"/>
                </a:lnTo>
                <a:cubicBezTo>
                  <a:pt x="402226" y="1069721"/>
                  <a:pt x="398092" y="1072046"/>
                  <a:pt x="402398" y="1090135"/>
                </a:cubicBezTo>
                <a:cubicBezTo>
                  <a:pt x="419625" y="1124933"/>
                  <a:pt x="391028" y="1121488"/>
                  <a:pt x="364154" y="1119765"/>
                </a:cubicBezTo>
                <a:cubicBezTo>
                  <a:pt x="307993" y="1134925"/>
                  <a:pt x="341414" y="1084622"/>
                  <a:pt x="343826" y="1056370"/>
                </a:cubicBezTo>
                <a:cubicBezTo>
                  <a:pt x="331078" y="1014680"/>
                  <a:pt x="311439" y="1083244"/>
                  <a:pt x="295934" y="1066017"/>
                </a:cubicBezTo>
                <a:cubicBezTo>
                  <a:pt x="273884" y="1086689"/>
                  <a:pt x="248043" y="1092891"/>
                  <a:pt x="215656" y="1103572"/>
                </a:cubicBezTo>
                <a:cubicBezTo>
                  <a:pt x="219101" y="1065672"/>
                  <a:pt x="178790" y="1120455"/>
                  <a:pt x="182579" y="1093235"/>
                </a:cubicBezTo>
                <a:cubicBezTo>
                  <a:pt x="180168" y="1089101"/>
                  <a:pt x="106780" y="1113564"/>
                  <a:pt x="128142" y="1075664"/>
                </a:cubicBezTo>
                <a:cubicBezTo>
                  <a:pt x="111259" y="1087378"/>
                  <a:pt x="73359" y="1085311"/>
                  <a:pt x="106436" y="1066706"/>
                </a:cubicBezTo>
                <a:cubicBezTo>
                  <a:pt x="58200" y="1075664"/>
                  <a:pt x="96788" y="1050168"/>
                  <a:pt x="121595" y="1051546"/>
                </a:cubicBezTo>
                <a:cubicBezTo>
                  <a:pt x="98856" y="1048101"/>
                  <a:pt x="73359" y="1055336"/>
                  <a:pt x="53720" y="1047411"/>
                </a:cubicBezTo>
                <a:cubicBezTo>
                  <a:pt x="31325" y="1061882"/>
                  <a:pt x="45451" y="1037420"/>
                  <a:pt x="29602" y="1044655"/>
                </a:cubicBezTo>
                <a:cubicBezTo>
                  <a:pt x="29258" y="1032941"/>
                  <a:pt x="40972" y="1022260"/>
                  <a:pt x="14098" y="1033974"/>
                </a:cubicBezTo>
                <a:cubicBezTo>
                  <a:pt x="-32760" y="1040176"/>
                  <a:pt x="55788" y="1010545"/>
                  <a:pt x="13753" y="1012612"/>
                </a:cubicBezTo>
                <a:cubicBezTo>
                  <a:pt x="31325" y="1000554"/>
                  <a:pt x="56821" y="990906"/>
                  <a:pt x="89553" y="995385"/>
                </a:cubicBezTo>
                <a:cubicBezTo>
                  <a:pt x="105747" y="1011579"/>
                  <a:pt x="167764" y="972301"/>
                  <a:pt x="127108" y="986083"/>
                </a:cubicBezTo>
                <a:cubicBezTo>
                  <a:pt x="137444" y="956452"/>
                  <a:pt x="112637" y="986083"/>
                  <a:pt x="92309" y="994352"/>
                </a:cubicBezTo>
                <a:cubicBezTo>
                  <a:pt x="105057" y="974368"/>
                  <a:pt x="86796" y="974024"/>
                  <a:pt x="75082" y="984016"/>
                </a:cubicBezTo>
                <a:cubicBezTo>
                  <a:pt x="68536" y="978158"/>
                  <a:pt x="57855" y="964721"/>
                  <a:pt x="37527" y="971612"/>
                </a:cubicBezTo>
                <a:cubicBezTo>
                  <a:pt x="63712" y="950595"/>
                  <a:pt x="33737" y="955763"/>
                  <a:pt x="18577" y="959553"/>
                </a:cubicBezTo>
                <a:cubicBezTo>
                  <a:pt x="-26214" y="949561"/>
                  <a:pt x="62334" y="948183"/>
                  <a:pt x="25123" y="934057"/>
                </a:cubicBezTo>
                <a:cubicBezTo>
                  <a:pt x="36149" y="928200"/>
                  <a:pt x="132276" y="935435"/>
                  <a:pt x="106436" y="923031"/>
                </a:cubicBezTo>
                <a:cubicBezTo>
                  <a:pt x="100234" y="912006"/>
                  <a:pt x="81284" y="925788"/>
                  <a:pt x="70258" y="908905"/>
                </a:cubicBezTo>
                <a:cubicBezTo>
                  <a:pt x="33048" y="918552"/>
                  <a:pt x="90587" y="885821"/>
                  <a:pt x="59922" y="894090"/>
                </a:cubicBezTo>
                <a:cubicBezTo>
                  <a:pt x="20989" y="892367"/>
                  <a:pt x="50620" y="880308"/>
                  <a:pt x="70947" y="881686"/>
                </a:cubicBezTo>
                <a:cubicBezTo>
                  <a:pt x="113671" y="861013"/>
                  <a:pt x="39250" y="868938"/>
                  <a:pt x="27880" y="848610"/>
                </a:cubicBezTo>
                <a:cubicBezTo>
                  <a:pt x="42695" y="828971"/>
                  <a:pt x="38216" y="825870"/>
                  <a:pt x="13753" y="825870"/>
                </a:cubicBezTo>
                <a:cubicBezTo>
                  <a:pt x="-26214" y="805887"/>
                  <a:pt x="71981" y="827937"/>
                  <a:pt x="35804" y="811399"/>
                </a:cubicBezTo>
                <a:cubicBezTo>
                  <a:pt x="49241" y="804164"/>
                  <a:pt x="74738" y="804853"/>
                  <a:pt x="95065" y="803475"/>
                </a:cubicBezTo>
                <a:cubicBezTo>
                  <a:pt x="114705" y="817601"/>
                  <a:pt x="205664" y="790382"/>
                  <a:pt x="171210" y="783836"/>
                </a:cubicBezTo>
                <a:cubicBezTo>
                  <a:pt x="138823" y="791416"/>
                  <a:pt x="181546" y="760063"/>
                  <a:pt x="149503" y="775567"/>
                </a:cubicBezTo>
                <a:cubicBezTo>
                  <a:pt x="135377" y="758340"/>
                  <a:pt x="98856" y="774533"/>
                  <a:pt x="92309" y="754205"/>
                </a:cubicBezTo>
                <a:cubicBezTo>
                  <a:pt x="49931" y="745592"/>
                  <a:pt x="117805" y="742835"/>
                  <a:pt x="83007" y="738701"/>
                </a:cubicBezTo>
                <a:cubicBezTo>
                  <a:pt x="39939" y="727675"/>
                  <a:pt x="73015" y="721474"/>
                  <a:pt x="97133" y="729743"/>
                </a:cubicBezTo>
                <a:cubicBezTo>
                  <a:pt x="134343" y="728709"/>
                  <a:pt x="174310" y="732843"/>
                  <a:pt x="215311" y="722507"/>
                </a:cubicBezTo>
                <a:cubicBezTo>
                  <a:pt x="253900" y="714238"/>
                  <a:pt x="220135" y="700456"/>
                  <a:pt x="197739" y="703902"/>
                </a:cubicBezTo>
                <a:cubicBezTo>
                  <a:pt x="193605" y="682885"/>
                  <a:pt x="167075" y="714583"/>
                  <a:pt x="168453" y="690809"/>
                </a:cubicBezTo>
                <a:cubicBezTo>
                  <a:pt x="151226" y="695288"/>
                  <a:pt x="140890" y="685986"/>
                  <a:pt x="118839" y="689776"/>
                </a:cubicBezTo>
                <a:cubicBezTo>
                  <a:pt x="128142" y="670137"/>
                  <a:pt x="60956" y="688398"/>
                  <a:pt x="75082" y="671170"/>
                </a:cubicBezTo>
                <a:cubicBezTo>
                  <a:pt x="107469" y="656010"/>
                  <a:pt x="49241" y="658767"/>
                  <a:pt x="76116" y="646708"/>
                </a:cubicBezTo>
                <a:cubicBezTo>
                  <a:pt x="121940" y="636716"/>
                  <a:pt x="170865" y="646708"/>
                  <a:pt x="216000" y="633960"/>
                </a:cubicBezTo>
                <a:cubicBezTo>
                  <a:pt x="161218" y="613287"/>
                  <a:pt x="247009" y="616043"/>
                  <a:pt x="263203" y="598816"/>
                </a:cubicBezTo>
                <a:cubicBezTo>
                  <a:pt x="248043" y="580900"/>
                  <a:pt x="237706" y="607430"/>
                  <a:pt x="224269" y="600194"/>
                </a:cubicBezTo>
                <a:cubicBezTo>
                  <a:pt x="208076" y="595715"/>
                  <a:pt x="215311" y="601228"/>
                  <a:pt x="196706" y="608119"/>
                </a:cubicBezTo>
                <a:cubicBezTo>
                  <a:pt x="160873" y="602606"/>
                  <a:pt x="129520" y="599505"/>
                  <a:pt x="100923" y="571942"/>
                </a:cubicBezTo>
                <a:cubicBezTo>
                  <a:pt x="120562" y="553681"/>
                  <a:pt x="186370" y="551269"/>
                  <a:pt x="220824" y="535420"/>
                </a:cubicBezTo>
                <a:cubicBezTo>
                  <a:pt x="207042" y="514403"/>
                  <a:pt x="239774" y="517159"/>
                  <a:pt x="228059" y="508546"/>
                </a:cubicBezTo>
                <a:cubicBezTo>
                  <a:pt x="193260" y="536799"/>
                  <a:pt x="163285" y="511302"/>
                  <a:pt x="129865" y="491319"/>
                </a:cubicBezTo>
                <a:cubicBezTo>
                  <a:pt x="121940" y="469612"/>
                  <a:pt x="243908" y="495453"/>
                  <a:pt x="189470" y="471335"/>
                </a:cubicBezTo>
                <a:cubicBezTo>
                  <a:pt x="184647" y="469268"/>
                  <a:pt x="129865" y="445150"/>
                  <a:pt x="145369" y="433091"/>
                </a:cubicBezTo>
                <a:cubicBezTo>
                  <a:pt x="182924" y="417931"/>
                  <a:pt x="227715" y="443772"/>
                  <a:pt x="261480" y="415519"/>
                </a:cubicBezTo>
                <a:cubicBezTo>
                  <a:pt x="248387" y="427578"/>
                  <a:pt x="221513" y="382788"/>
                  <a:pt x="195328" y="383477"/>
                </a:cubicBezTo>
                <a:cubicBezTo>
                  <a:pt x="181890" y="380031"/>
                  <a:pt x="122974" y="354880"/>
                  <a:pt x="145714" y="349367"/>
                </a:cubicBezTo>
                <a:cubicBezTo>
                  <a:pt x="170865" y="361771"/>
                  <a:pt x="160873" y="334207"/>
                  <a:pt x="179134" y="344199"/>
                </a:cubicBezTo>
                <a:cubicBezTo>
                  <a:pt x="215311" y="367283"/>
                  <a:pt x="181201" y="327316"/>
                  <a:pt x="203252" y="327661"/>
                </a:cubicBezTo>
                <a:cubicBezTo>
                  <a:pt x="253900" y="335585"/>
                  <a:pt x="213933" y="310434"/>
                  <a:pt x="189470" y="303543"/>
                </a:cubicBezTo>
                <a:cubicBezTo>
                  <a:pt x="191538" y="300097"/>
                  <a:pt x="166730" y="282870"/>
                  <a:pt x="188437" y="282526"/>
                </a:cubicBezTo>
                <a:cubicBezTo>
                  <a:pt x="203941" y="264954"/>
                  <a:pt x="263203" y="294585"/>
                  <a:pt x="241497" y="271845"/>
                </a:cubicBezTo>
                <a:cubicBezTo>
                  <a:pt x="273884" y="281492"/>
                  <a:pt x="317296" y="281148"/>
                  <a:pt x="340036" y="246693"/>
                </a:cubicBezTo>
                <a:cubicBezTo>
                  <a:pt x="336590" y="236012"/>
                  <a:pt x="273194" y="281492"/>
                  <a:pt x="255967" y="260819"/>
                </a:cubicBezTo>
                <a:cubicBezTo>
                  <a:pt x="299380" y="222231"/>
                  <a:pt x="231849" y="279425"/>
                  <a:pt x="224958" y="246349"/>
                </a:cubicBezTo>
                <a:cubicBezTo>
                  <a:pt x="265615" y="219819"/>
                  <a:pt x="173621" y="264265"/>
                  <a:pt x="213588" y="232222"/>
                </a:cubicBezTo>
                <a:cubicBezTo>
                  <a:pt x="201185" y="234634"/>
                  <a:pt x="140890" y="218785"/>
                  <a:pt x="189470" y="214995"/>
                </a:cubicBezTo>
                <a:cubicBezTo>
                  <a:pt x="205664" y="187432"/>
                  <a:pt x="239774" y="222231"/>
                  <a:pt x="262169" y="221197"/>
                </a:cubicBezTo>
                <a:cubicBezTo>
                  <a:pt x="243564" y="190877"/>
                  <a:pt x="351061" y="255307"/>
                  <a:pt x="340036" y="206382"/>
                </a:cubicBezTo>
                <a:cubicBezTo>
                  <a:pt x="318329" y="220508"/>
                  <a:pt x="319363" y="202936"/>
                  <a:pt x="296968" y="205003"/>
                </a:cubicBezTo>
                <a:cubicBezTo>
                  <a:pt x="308682" y="184676"/>
                  <a:pt x="272850" y="198457"/>
                  <a:pt x="255967" y="192600"/>
                </a:cubicBezTo>
                <a:cubicBezTo>
                  <a:pt x="220135" y="180196"/>
                  <a:pt x="299035" y="177096"/>
                  <a:pt x="251833" y="160557"/>
                </a:cubicBezTo>
                <a:cubicBezTo>
                  <a:pt x="222546" y="146087"/>
                  <a:pt x="278707" y="149876"/>
                  <a:pt x="244942" y="135406"/>
                </a:cubicBezTo>
                <a:cubicBezTo>
                  <a:pt x="245631" y="123347"/>
                  <a:pt x="325220" y="163658"/>
                  <a:pt x="290422" y="116111"/>
                </a:cubicBezTo>
                <a:cubicBezTo>
                  <a:pt x="312128" y="126448"/>
                  <a:pt x="321431" y="106464"/>
                  <a:pt x="293178" y="106464"/>
                </a:cubicBezTo>
                <a:cubicBezTo>
                  <a:pt x="307993" y="100607"/>
                  <a:pt x="262513" y="53404"/>
                  <a:pt x="299035" y="67531"/>
                </a:cubicBezTo>
                <a:cubicBezTo>
                  <a:pt x="309716" y="60640"/>
                  <a:pt x="322464" y="59606"/>
                  <a:pt x="326254" y="83724"/>
                </a:cubicBezTo>
                <a:cubicBezTo>
                  <a:pt x="356574" y="111288"/>
                  <a:pt x="312472" y="35488"/>
                  <a:pt x="316951" y="35488"/>
                </a:cubicBezTo>
                <a:cubicBezTo>
                  <a:pt x="349338" y="69942"/>
                  <a:pt x="336935" y="19984"/>
                  <a:pt x="34072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Graphic 47">
            <a:extLst>
              <a:ext uri="{FF2B5EF4-FFF2-40B4-BE49-F238E27FC236}">
                <a16:creationId xmlns:a16="http://schemas.microsoft.com/office/drawing/2014/main" id="{A3B5DCE4-90B3-43AF-B536-BC808B2A4E75}"/>
              </a:ext>
            </a:extLst>
          </p:cNvPr>
          <p:cNvSpPr/>
          <p:nvPr userDrawn="1"/>
        </p:nvSpPr>
        <p:spPr>
          <a:xfrm>
            <a:off x="-13749" y="5463676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Graphic 47">
            <a:extLst>
              <a:ext uri="{FF2B5EF4-FFF2-40B4-BE49-F238E27FC236}">
                <a16:creationId xmlns:a16="http://schemas.microsoft.com/office/drawing/2014/main" id="{2F4F6A6A-42B2-4ADD-AE4E-A5687747BE0D}"/>
              </a:ext>
            </a:extLst>
          </p:cNvPr>
          <p:cNvSpPr/>
          <p:nvPr userDrawn="1"/>
        </p:nvSpPr>
        <p:spPr>
          <a:xfrm>
            <a:off x="704292" y="4784152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Graphic 47">
            <a:extLst>
              <a:ext uri="{FF2B5EF4-FFF2-40B4-BE49-F238E27FC236}">
                <a16:creationId xmlns:a16="http://schemas.microsoft.com/office/drawing/2014/main" id="{244DF798-80CC-40E7-907F-ACE9FDA5244C}"/>
              </a:ext>
            </a:extLst>
          </p:cNvPr>
          <p:cNvSpPr/>
          <p:nvPr userDrawn="1"/>
        </p:nvSpPr>
        <p:spPr>
          <a:xfrm>
            <a:off x="1599658" y="5312441"/>
            <a:ext cx="739873" cy="11098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Graphic 47">
            <a:extLst>
              <a:ext uri="{FF2B5EF4-FFF2-40B4-BE49-F238E27FC236}">
                <a16:creationId xmlns:a16="http://schemas.microsoft.com/office/drawing/2014/main" id="{3C87D3BF-BD56-4172-8BBE-5F5EC9FE4EFF}"/>
              </a:ext>
            </a:extLst>
          </p:cNvPr>
          <p:cNvSpPr/>
          <p:nvPr userDrawn="1"/>
        </p:nvSpPr>
        <p:spPr>
          <a:xfrm>
            <a:off x="4108107" y="5612092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Graphic 47">
            <a:extLst>
              <a:ext uri="{FF2B5EF4-FFF2-40B4-BE49-F238E27FC236}">
                <a16:creationId xmlns:a16="http://schemas.microsoft.com/office/drawing/2014/main" id="{D752D5FF-7FA0-4429-8040-0A05DD9A2F23}"/>
              </a:ext>
            </a:extLst>
          </p:cNvPr>
          <p:cNvSpPr/>
          <p:nvPr userDrawn="1"/>
        </p:nvSpPr>
        <p:spPr>
          <a:xfrm>
            <a:off x="7383021" y="5279009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Graphic 47">
            <a:extLst>
              <a:ext uri="{FF2B5EF4-FFF2-40B4-BE49-F238E27FC236}">
                <a16:creationId xmlns:a16="http://schemas.microsoft.com/office/drawing/2014/main" id="{7FF11956-FF81-4699-A488-3E6A584CE68B}"/>
              </a:ext>
            </a:extLst>
          </p:cNvPr>
          <p:cNvSpPr/>
          <p:nvPr userDrawn="1"/>
        </p:nvSpPr>
        <p:spPr>
          <a:xfrm>
            <a:off x="6963671" y="5558883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Graphic 12">
            <a:extLst>
              <a:ext uri="{FF2B5EF4-FFF2-40B4-BE49-F238E27FC236}">
                <a16:creationId xmlns:a16="http://schemas.microsoft.com/office/drawing/2014/main" id="{C6014E2D-71FC-48A1-94E0-4E4F2C45668A}"/>
              </a:ext>
            </a:extLst>
          </p:cNvPr>
          <p:cNvSpPr/>
          <p:nvPr userDrawn="1"/>
        </p:nvSpPr>
        <p:spPr>
          <a:xfrm rot="1218983">
            <a:off x="10964740" y="3205291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Graphic 12">
            <a:extLst>
              <a:ext uri="{FF2B5EF4-FFF2-40B4-BE49-F238E27FC236}">
                <a16:creationId xmlns:a16="http://schemas.microsoft.com/office/drawing/2014/main" id="{BBEB580E-80F1-42BE-9BB5-E1D388094737}"/>
              </a:ext>
            </a:extLst>
          </p:cNvPr>
          <p:cNvSpPr/>
          <p:nvPr userDrawn="1"/>
        </p:nvSpPr>
        <p:spPr>
          <a:xfrm rot="1218983">
            <a:off x="10429270" y="1335483"/>
            <a:ext cx="986671" cy="986671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12">
            <a:extLst>
              <a:ext uri="{FF2B5EF4-FFF2-40B4-BE49-F238E27FC236}">
                <a16:creationId xmlns:a16="http://schemas.microsoft.com/office/drawing/2014/main" id="{28E93EFC-542D-405A-934D-B37612B79FAC}"/>
              </a:ext>
            </a:extLst>
          </p:cNvPr>
          <p:cNvSpPr/>
          <p:nvPr userDrawn="1"/>
        </p:nvSpPr>
        <p:spPr>
          <a:xfrm rot="1218983">
            <a:off x="8828331" y="4599434"/>
            <a:ext cx="706875" cy="706875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Graphic 12">
            <a:extLst>
              <a:ext uri="{FF2B5EF4-FFF2-40B4-BE49-F238E27FC236}">
                <a16:creationId xmlns:a16="http://schemas.microsoft.com/office/drawing/2014/main" id="{D0C7AA9A-3CFA-4C8E-9787-866593CA22E8}"/>
              </a:ext>
            </a:extLst>
          </p:cNvPr>
          <p:cNvSpPr/>
          <p:nvPr userDrawn="1"/>
        </p:nvSpPr>
        <p:spPr>
          <a:xfrm rot="1218983">
            <a:off x="2959360" y="5331359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" name="Graphic 41">
            <a:extLst>
              <a:ext uri="{FF2B5EF4-FFF2-40B4-BE49-F238E27FC236}">
                <a16:creationId xmlns:a16="http://schemas.microsoft.com/office/drawing/2014/main" id="{6411F798-2734-4A14-9E1F-0B3D10A215C6}"/>
              </a:ext>
            </a:extLst>
          </p:cNvPr>
          <p:cNvGrpSpPr/>
          <p:nvPr userDrawn="1"/>
        </p:nvGrpSpPr>
        <p:grpSpPr>
          <a:xfrm>
            <a:off x="8848032" y="369238"/>
            <a:ext cx="2973073" cy="794528"/>
            <a:chOff x="837065" y="3215210"/>
            <a:chExt cx="5524500" cy="1476375"/>
          </a:xfrm>
          <a:solidFill>
            <a:schemeClr val="bg1">
              <a:alpha val="90000"/>
            </a:schemeClr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72F66A2-2325-494E-A89D-759B6A4B65E4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BC2EA08-3975-4C3D-B4EB-7683F93AFCE3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6416972-2B8A-4B4E-97E8-768B89AABBAD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58FD1AC-3DFE-474A-8122-669402138B53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gradFill>
          <a:gsLst>
            <a:gs pos="0">
              <a:schemeClr val="accent2"/>
            </a:gs>
            <a:gs pos="73000">
              <a:schemeClr val="accent2">
                <a:lumMod val="75000"/>
              </a:schemeClr>
            </a:gs>
            <a:gs pos="100000">
              <a:schemeClr val="accent2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36933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278002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75764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65905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39" r:id="rId3"/>
    <p:sldLayoutId id="2147483736" r:id="rId4"/>
    <p:sldLayoutId id="2147483741" r:id="rId5"/>
    <p:sldLayoutId id="2147483742" r:id="rId6"/>
    <p:sldLayoutId id="2147483744" r:id="rId7"/>
    <p:sldLayoutId id="2147483732" r:id="rId8"/>
    <p:sldLayoutId id="2147483740" r:id="rId9"/>
    <p:sldLayoutId id="2147483738" r:id="rId10"/>
    <p:sldLayoutId id="2147483748" r:id="rId11"/>
    <p:sldLayoutId id="2147483743" r:id="rId12"/>
    <p:sldLayoutId id="2147483745" r:id="rId13"/>
    <p:sldLayoutId id="2147483746" r:id="rId14"/>
    <p:sldLayoutId id="2147483747" r:id="rId15"/>
    <p:sldLayoutId id="2147483750" r:id="rId16"/>
    <p:sldLayoutId id="2147483749" r:id="rId17"/>
    <p:sldLayoutId id="2147483733" r:id="rId18"/>
    <p:sldLayoutId id="2147483734" r:id="rId19"/>
    <p:sldLayoutId id="2147483751" r:id="rId20"/>
    <p:sldLayoutId id="2147483752" r:id="rId21"/>
    <p:sldLayoutId id="2147483753" r:id="rId22"/>
    <p:sldLayoutId id="2147483754" r:id="rId23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sv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hlinkClick r:id="rId2"/>
          </p:cNvPr>
          <p:cNvSpPr txBox="1"/>
          <p:nvPr/>
        </p:nvSpPr>
        <p:spPr>
          <a:xfrm>
            <a:off x="0" y="46911"/>
            <a:ext cx="121918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/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0046258" y="397157"/>
            <a:ext cx="1561606" cy="383778"/>
            <a:chOff x="3275856" y="1242391"/>
            <a:chExt cx="1656184" cy="407020"/>
          </a:xfrm>
        </p:grpSpPr>
        <p:sp>
          <p:nvSpPr>
            <p:cNvPr id="8" name="Rounded Rectangle 7"/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pic>
          <p:nvPicPr>
            <p:cNvPr id="9" name="Picture 2" descr="E:\002-KIMS BUSINESS\007-01-ALLPPT.com\011-ALLPPT-LOGO\allppt-logo-e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F166F6B-B975-4F3C-BCF2-9971086140FB}"/>
              </a:ext>
            </a:extLst>
          </p:cNvPr>
          <p:cNvSpPr txBox="1"/>
          <p:nvPr/>
        </p:nvSpPr>
        <p:spPr>
          <a:xfrm>
            <a:off x="0" y="6232780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D5B3350-42C3-4696-A1FE-1725F9CDD35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6603" y="444233"/>
            <a:ext cx="4038794" cy="403879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DC1068B9-FB09-4EB0-B70B-4E07D1C5F9BE}"/>
              </a:ext>
            </a:extLst>
          </p:cNvPr>
          <p:cNvSpPr txBox="1"/>
          <p:nvPr/>
        </p:nvSpPr>
        <p:spPr>
          <a:xfrm>
            <a:off x="152400" y="5510847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Free PPT Templates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3F0ED729-D404-4106-AE6A-053F055FC826}"/>
              </a:ext>
            </a:extLst>
          </p:cNvPr>
          <p:cNvGrpSpPr/>
          <p:nvPr/>
        </p:nvGrpSpPr>
        <p:grpSpPr>
          <a:xfrm>
            <a:off x="3040855" y="4347016"/>
            <a:ext cx="6110142" cy="975126"/>
            <a:chOff x="3686398" y="3891080"/>
            <a:chExt cx="4760612" cy="105591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C850810-4691-48B4-A067-BFF94772A772}"/>
                </a:ext>
              </a:extLst>
            </p:cNvPr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2949BBB-DA48-4DEE-B619-86D4796668CC}"/>
                </a:ext>
              </a:extLst>
            </p:cNvPr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39B2543-BB38-4543-8C08-A148458D369A}"/>
                </a:ext>
              </a:extLst>
            </p:cNvPr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374B6FF-BE5B-4D50-B55F-11FDBB3C1851}"/>
                </a:ext>
              </a:extLst>
            </p:cNvPr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D24656-EE60-47C8-90C9-9AC28407A532}"/>
                </a:ext>
              </a:extLst>
            </p:cNvPr>
            <p:cNvSpPr/>
            <p:nvPr/>
          </p:nvSpPr>
          <p:spPr>
            <a:xfrm>
              <a:off x="4276637" y="3891080"/>
              <a:ext cx="3638725" cy="672919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E2F045D4-2FA1-403B-86B9-FE3DE101EC65}"/>
              </a:ext>
            </a:extLst>
          </p:cNvPr>
          <p:cNvSpPr/>
          <p:nvPr/>
        </p:nvSpPr>
        <p:spPr>
          <a:xfrm>
            <a:off x="4523569" y="4445267"/>
            <a:ext cx="3153407" cy="421481"/>
          </a:xfrm>
          <a:custGeom>
            <a:avLst/>
            <a:gdLst/>
            <a:ahLst/>
            <a:cxnLst/>
            <a:rect l="l" t="t" r="r" b="b"/>
            <a:pathLst>
              <a:path w="3153407" h="421481">
                <a:moveTo>
                  <a:pt x="2911932" y="196287"/>
                </a:moveTo>
                <a:cubicBezTo>
                  <a:pt x="2876171" y="207449"/>
                  <a:pt x="2849502" y="218000"/>
                  <a:pt x="2831924" y="227939"/>
                </a:cubicBezTo>
                <a:cubicBezTo>
                  <a:pt x="2814347" y="237878"/>
                  <a:pt x="2802814" y="247205"/>
                  <a:pt x="2797327" y="255921"/>
                </a:cubicBezTo>
                <a:cubicBezTo>
                  <a:pt x="2791839" y="264637"/>
                  <a:pt x="2789349" y="272741"/>
                  <a:pt x="2789857" y="280233"/>
                </a:cubicBezTo>
                <a:cubicBezTo>
                  <a:pt x="2790009" y="281704"/>
                  <a:pt x="2790734" y="283691"/>
                  <a:pt x="2792030" y="286194"/>
                </a:cubicBezTo>
                <a:cubicBezTo>
                  <a:pt x="2793327" y="288696"/>
                  <a:pt x="2795652" y="289768"/>
                  <a:pt x="2799007" y="289408"/>
                </a:cubicBezTo>
                <a:cubicBezTo>
                  <a:pt x="2801617" y="289391"/>
                  <a:pt x="2806107" y="287947"/>
                  <a:pt x="2812476" y="285075"/>
                </a:cubicBezTo>
                <a:cubicBezTo>
                  <a:pt x="2818844" y="282204"/>
                  <a:pt x="2829733" y="274338"/>
                  <a:pt x="2845141" y="261477"/>
                </a:cubicBezTo>
                <a:cubicBezTo>
                  <a:pt x="2860549" y="248615"/>
                  <a:pt x="2883117" y="227191"/>
                  <a:pt x="2912845" y="197205"/>
                </a:cubicBezTo>
                <a:close/>
                <a:moveTo>
                  <a:pt x="3059281" y="191967"/>
                </a:moveTo>
                <a:lnTo>
                  <a:pt x="2994340" y="252849"/>
                </a:lnTo>
                <a:lnTo>
                  <a:pt x="2994637" y="254224"/>
                </a:lnTo>
                <a:lnTo>
                  <a:pt x="3014361" y="263061"/>
                </a:lnTo>
                <a:cubicBezTo>
                  <a:pt x="3019962" y="268529"/>
                  <a:pt x="3024877" y="274396"/>
                  <a:pt x="3029106" y="280664"/>
                </a:cubicBezTo>
                <a:cubicBezTo>
                  <a:pt x="3042527" y="272786"/>
                  <a:pt x="3051804" y="265452"/>
                  <a:pt x="3056938" y="258661"/>
                </a:cubicBezTo>
                <a:cubicBezTo>
                  <a:pt x="3062072" y="251870"/>
                  <a:pt x="3064834" y="242135"/>
                  <a:pt x="3065225" y="229457"/>
                </a:cubicBezTo>
                <a:cubicBezTo>
                  <a:pt x="3063929" y="219932"/>
                  <a:pt x="3061948" y="207435"/>
                  <a:pt x="3059281" y="191967"/>
                </a:cubicBezTo>
                <a:close/>
                <a:moveTo>
                  <a:pt x="2221081" y="191967"/>
                </a:moveTo>
                <a:lnTo>
                  <a:pt x="2155244" y="253689"/>
                </a:lnTo>
                <a:cubicBezTo>
                  <a:pt x="2163588" y="254470"/>
                  <a:pt x="2170561" y="257594"/>
                  <a:pt x="2176161" y="263061"/>
                </a:cubicBezTo>
                <a:cubicBezTo>
                  <a:pt x="2181762" y="268529"/>
                  <a:pt x="2186677" y="274396"/>
                  <a:pt x="2190906" y="280664"/>
                </a:cubicBezTo>
                <a:cubicBezTo>
                  <a:pt x="2204327" y="272786"/>
                  <a:pt x="2213604" y="265452"/>
                  <a:pt x="2218738" y="258661"/>
                </a:cubicBezTo>
                <a:cubicBezTo>
                  <a:pt x="2223872" y="251870"/>
                  <a:pt x="2226634" y="242135"/>
                  <a:pt x="2227025" y="229457"/>
                </a:cubicBezTo>
                <a:cubicBezTo>
                  <a:pt x="2225729" y="219932"/>
                  <a:pt x="2223748" y="207435"/>
                  <a:pt x="2221081" y="191967"/>
                </a:cubicBezTo>
                <a:close/>
                <a:moveTo>
                  <a:pt x="611199" y="175965"/>
                </a:moveTo>
                <a:cubicBezTo>
                  <a:pt x="599388" y="179099"/>
                  <a:pt x="587777" y="185752"/>
                  <a:pt x="576367" y="195924"/>
                </a:cubicBezTo>
                <a:cubicBezTo>
                  <a:pt x="564956" y="206095"/>
                  <a:pt x="555976" y="218816"/>
                  <a:pt x="549427" y="234086"/>
                </a:cubicBezTo>
                <a:cubicBezTo>
                  <a:pt x="562943" y="229258"/>
                  <a:pt x="574755" y="223218"/>
                  <a:pt x="584863" y="215966"/>
                </a:cubicBezTo>
                <a:cubicBezTo>
                  <a:pt x="594972" y="208714"/>
                  <a:pt x="602819" y="201789"/>
                  <a:pt x="608403" y="195191"/>
                </a:cubicBezTo>
                <a:cubicBezTo>
                  <a:pt x="613987" y="188594"/>
                  <a:pt x="616749" y="183862"/>
                  <a:pt x="616690" y="180996"/>
                </a:cubicBezTo>
                <a:cubicBezTo>
                  <a:pt x="616662" y="179329"/>
                  <a:pt x="616147" y="177976"/>
                  <a:pt x="615146" y="176938"/>
                </a:cubicBezTo>
                <a:cubicBezTo>
                  <a:pt x="614145" y="175899"/>
                  <a:pt x="612829" y="175575"/>
                  <a:pt x="611199" y="175965"/>
                </a:cubicBezTo>
                <a:close/>
                <a:moveTo>
                  <a:pt x="2152536" y="101041"/>
                </a:moveTo>
                <a:cubicBezTo>
                  <a:pt x="2156761" y="101117"/>
                  <a:pt x="2160300" y="102451"/>
                  <a:pt x="2163155" y="105042"/>
                </a:cubicBezTo>
                <a:cubicBezTo>
                  <a:pt x="2166009" y="107632"/>
                  <a:pt x="2167494" y="111023"/>
                  <a:pt x="2167608" y="115214"/>
                </a:cubicBezTo>
                <a:cubicBezTo>
                  <a:pt x="2167313" y="124911"/>
                  <a:pt x="2163678" y="133979"/>
                  <a:pt x="2156703" y="142418"/>
                </a:cubicBezTo>
                <a:cubicBezTo>
                  <a:pt x="2149729" y="150857"/>
                  <a:pt x="2141184" y="155353"/>
                  <a:pt x="2131070" y="155905"/>
                </a:cubicBezTo>
                <a:cubicBezTo>
                  <a:pt x="2125513" y="155772"/>
                  <a:pt x="2121098" y="153867"/>
                  <a:pt x="2117825" y="150190"/>
                </a:cubicBezTo>
                <a:cubicBezTo>
                  <a:pt x="2114552" y="146514"/>
                  <a:pt x="2112877" y="141865"/>
                  <a:pt x="2112801" y="136246"/>
                </a:cubicBezTo>
                <a:cubicBezTo>
                  <a:pt x="2113343" y="126578"/>
                  <a:pt x="2117739" y="118367"/>
                  <a:pt x="2125989" y="111614"/>
                </a:cubicBezTo>
                <a:cubicBezTo>
                  <a:pt x="2134239" y="104861"/>
                  <a:pt x="2143087" y="101336"/>
                  <a:pt x="2152536" y="101041"/>
                </a:cubicBezTo>
                <a:close/>
                <a:moveTo>
                  <a:pt x="1849549" y="24232"/>
                </a:moveTo>
                <a:cubicBezTo>
                  <a:pt x="1853569" y="24174"/>
                  <a:pt x="1857760" y="25088"/>
                  <a:pt x="1862122" y="26973"/>
                </a:cubicBezTo>
                <a:cubicBezTo>
                  <a:pt x="1866484" y="28859"/>
                  <a:pt x="1868847" y="32058"/>
                  <a:pt x="1869209" y="36572"/>
                </a:cubicBezTo>
                <a:cubicBezTo>
                  <a:pt x="1868528" y="44973"/>
                  <a:pt x="1860804" y="58970"/>
                  <a:pt x="1846039" y="78562"/>
                </a:cubicBezTo>
                <a:cubicBezTo>
                  <a:pt x="1831273" y="98155"/>
                  <a:pt x="1813549" y="119566"/>
                  <a:pt x="1792868" y="142795"/>
                </a:cubicBezTo>
                <a:cubicBezTo>
                  <a:pt x="1772187" y="166023"/>
                  <a:pt x="1752632" y="187291"/>
                  <a:pt x="1734205" y="206598"/>
                </a:cubicBezTo>
                <a:cubicBezTo>
                  <a:pt x="1715778" y="225905"/>
                  <a:pt x="1702562" y="239473"/>
                  <a:pt x="1694558" y="247303"/>
                </a:cubicBezTo>
                <a:lnTo>
                  <a:pt x="1694558" y="265130"/>
                </a:lnTo>
                <a:cubicBezTo>
                  <a:pt x="1700474" y="260339"/>
                  <a:pt x="1709260" y="253094"/>
                  <a:pt x="1720914" y="243396"/>
                </a:cubicBezTo>
                <a:cubicBezTo>
                  <a:pt x="1732569" y="233698"/>
                  <a:pt x="1745237" y="223553"/>
                  <a:pt x="1758918" y="212962"/>
                </a:cubicBezTo>
                <a:cubicBezTo>
                  <a:pt x="1772599" y="202371"/>
                  <a:pt x="1785437" y="193340"/>
                  <a:pt x="1797432" y="185871"/>
                </a:cubicBezTo>
                <a:cubicBezTo>
                  <a:pt x="1809426" y="178401"/>
                  <a:pt x="1818722" y="174499"/>
                  <a:pt x="1825317" y="174164"/>
                </a:cubicBezTo>
                <a:cubicBezTo>
                  <a:pt x="1831032" y="174421"/>
                  <a:pt x="1836062" y="176764"/>
                  <a:pt x="1840405" y="181192"/>
                </a:cubicBezTo>
                <a:cubicBezTo>
                  <a:pt x="1844748" y="185621"/>
                  <a:pt x="1847034" y="190592"/>
                  <a:pt x="1847263" y="196106"/>
                </a:cubicBezTo>
                <a:cubicBezTo>
                  <a:pt x="1846615" y="200972"/>
                  <a:pt x="1843339" y="207124"/>
                  <a:pt x="1837433" y="214562"/>
                </a:cubicBezTo>
                <a:cubicBezTo>
                  <a:pt x="1831528" y="221999"/>
                  <a:pt x="1826879" y="227580"/>
                  <a:pt x="1823489" y="231304"/>
                </a:cubicBezTo>
                <a:cubicBezTo>
                  <a:pt x="1809964" y="247693"/>
                  <a:pt x="1801925" y="258112"/>
                  <a:pt x="1799372" y="262559"/>
                </a:cubicBezTo>
                <a:cubicBezTo>
                  <a:pt x="1796819" y="267006"/>
                  <a:pt x="1795866" y="269997"/>
                  <a:pt x="1796514" y="271530"/>
                </a:cubicBezTo>
                <a:cubicBezTo>
                  <a:pt x="1796590" y="274530"/>
                  <a:pt x="1797581" y="276872"/>
                  <a:pt x="1799486" y="278558"/>
                </a:cubicBezTo>
                <a:cubicBezTo>
                  <a:pt x="1801391" y="280244"/>
                  <a:pt x="1803753" y="281101"/>
                  <a:pt x="1806572" y="281129"/>
                </a:cubicBezTo>
                <a:cubicBezTo>
                  <a:pt x="1811838" y="280878"/>
                  <a:pt x="1818425" y="278638"/>
                  <a:pt x="1826333" y="274408"/>
                </a:cubicBezTo>
                <a:lnTo>
                  <a:pt x="1841606" y="265189"/>
                </a:lnTo>
                <a:lnTo>
                  <a:pt x="1841148" y="260147"/>
                </a:lnTo>
                <a:cubicBezTo>
                  <a:pt x="1847063" y="255327"/>
                  <a:pt x="1852492" y="250107"/>
                  <a:pt x="1857436" y="244488"/>
                </a:cubicBezTo>
                <a:cubicBezTo>
                  <a:pt x="1862379" y="238868"/>
                  <a:pt x="1867008" y="232962"/>
                  <a:pt x="1871323" y="226771"/>
                </a:cubicBezTo>
                <a:cubicBezTo>
                  <a:pt x="1866608" y="226381"/>
                  <a:pt x="1863351" y="225104"/>
                  <a:pt x="1861550" y="222942"/>
                </a:cubicBezTo>
                <a:cubicBezTo>
                  <a:pt x="1859750" y="220780"/>
                  <a:pt x="1858893" y="217332"/>
                  <a:pt x="1858979" y="212598"/>
                </a:cubicBezTo>
                <a:cubicBezTo>
                  <a:pt x="1859487" y="201422"/>
                  <a:pt x="1863652" y="190856"/>
                  <a:pt x="1871475" y="180899"/>
                </a:cubicBezTo>
                <a:cubicBezTo>
                  <a:pt x="1879297" y="170942"/>
                  <a:pt x="1887728" y="162814"/>
                  <a:pt x="1896769" y="156515"/>
                </a:cubicBezTo>
                <a:cubicBezTo>
                  <a:pt x="1905809" y="150216"/>
                  <a:pt x="1912410" y="146964"/>
                  <a:pt x="1916571" y="146761"/>
                </a:cubicBezTo>
                <a:cubicBezTo>
                  <a:pt x="1918911" y="146828"/>
                  <a:pt x="1920852" y="147609"/>
                  <a:pt x="1922393" y="149104"/>
                </a:cubicBezTo>
                <a:cubicBezTo>
                  <a:pt x="1923934" y="150600"/>
                  <a:pt x="1924733" y="152410"/>
                  <a:pt x="1924790" y="154534"/>
                </a:cubicBezTo>
                <a:cubicBezTo>
                  <a:pt x="1924771" y="156810"/>
                  <a:pt x="1924467" y="159001"/>
                  <a:pt x="1923877" y="161106"/>
                </a:cubicBezTo>
                <a:cubicBezTo>
                  <a:pt x="1923287" y="163211"/>
                  <a:pt x="1922526" y="165287"/>
                  <a:pt x="1921594" y="167335"/>
                </a:cubicBezTo>
                <a:cubicBezTo>
                  <a:pt x="1943122" y="164144"/>
                  <a:pt x="1960028" y="161725"/>
                  <a:pt x="1972312" y="160077"/>
                </a:cubicBezTo>
                <a:cubicBezTo>
                  <a:pt x="1984595" y="158429"/>
                  <a:pt x="1991909" y="158867"/>
                  <a:pt x="1994253" y="161392"/>
                </a:cubicBezTo>
                <a:cubicBezTo>
                  <a:pt x="1997653" y="165687"/>
                  <a:pt x="2000225" y="169783"/>
                  <a:pt x="2001968" y="173679"/>
                </a:cubicBezTo>
                <a:cubicBezTo>
                  <a:pt x="2003711" y="177575"/>
                  <a:pt x="2004797" y="181556"/>
                  <a:pt x="2005226" y="185623"/>
                </a:cubicBezTo>
                <a:cubicBezTo>
                  <a:pt x="2005083" y="192519"/>
                  <a:pt x="2003197" y="198158"/>
                  <a:pt x="1999568" y="202540"/>
                </a:cubicBezTo>
                <a:cubicBezTo>
                  <a:pt x="1995939" y="206921"/>
                  <a:pt x="1991424" y="211188"/>
                  <a:pt x="1986023" y="215341"/>
                </a:cubicBezTo>
                <a:cubicBezTo>
                  <a:pt x="1978737" y="221371"/>
                  <a:pt x="1971136" y="229200"/>
                  <a:pt x="1963220" y="238830"/>
                </a:cubicBezTo>
                <a:cubicBezTo>
                  <a:pt x="1955305" y="248460"/>
                  <a:pt x="1951019" y="258004"/>
                  <a:pt x="1950362" y="267462"/>
                </a:cubicBezTo>
                <a:cubicBezTo>
                  <a:pt x="1950523" y="271196"/>
                  <a:pt x="1952028" y="274244"/>
                  <a:pt x="1954876" y="276606"/>
                </a:cubicBezTo>
                <a:cubicBezTo>
                  <a:pt x="1957724" y="278968"/>
                  <a:pt x="1960944" y="280187"/>
                  <a:pt x="1964535" y="280264"/>
                </a:cubicBezTo>
                <a:cubicBezTo>
                  <a:pt x="1971229" y="279967"/>
                  <a:pt x="1978516" y="277258"/>
                  <a:pt x="1986396" y="272136"/>
                </a:cubicBezTo>
                <a:cubicBezTo>
                  <a:pt x="1994275" y="267013"/>
                  <a:pt x="2001901" y="261256"/>
                  <a:pt x="2009273" y="254864"/>
                </a:cubicBezTo>
                <a:cubicBezTo>
                  <a:pt x="2016644" y="248471"/>
                  <a:pt x="2022915" y="243222"/>
                  <a:pt x="2028085" y="239116"/>
                </a:cubicBezTo>
                <a:lnTo>
                  <a:pt x="2029819" y="248260"/>
                </a:lnTo>
                <a:lnTo>
                  <a:pt x="2037644" y="221877"/>
                </a:lnTo>
                <a:cubicBezTo>
                  <a:pt x="2047659" y="205226"/>
                  <a:pt x="2059198" y="191674"/>
                  <a:pt x="2072260" y="181221"/>
                </a:cubicBezTo>
                <a:cubicBezTo>
                  <a:pt x="2085321" y="170767"/>
                  <a:pt x="2096690" y="165377"/>
                  <a:pt x="2106366" y="165049"/>
                </a:cubicBezTo>
                <a:cubicBezTo>
                  <a:pt x="2110603" y="164954"/>
                  <a:pt x="2114926" y="165830"/>
                  <a:pt x="2119335" y="167678"/>
                </a:cubicBezTo>
                <a:cubicBezTo>
                  <a:pt x="2123743" y="169526"/>
                  <a:pt x="2126123" y="172917"/>
                  <a:pt x="2126475" y="177851"/>
                </a:cubicBezTo>
                <a:cubicBezTo>
                  <a:pt x="2126035" y="185750"/>
                  <a:pt x="2121888" y="194793"/>
                  <a:pt x="2114034" y="204978"/>
                </a:cubicBezTo>
                <a:cubicBezTo>
                  <a:pt x="2106180" y="215163"/>
                  <a:pt x="2097260" y="224815"/>
                  <a:pt x="2087273" y="233934"/>
                </a:cubicBezTo>
                <a:cubicBezTo>
                  <a:pt x="2077287" y="243053"/>
                  <a:pt x="2068874" y="249961"/>
                  <a:pt x="2062036" y="254660"/>
                </a:cubicBezTo>
                <a:cubicBezTo>
                  <a:pt x="2060131" y="264062"/>
                  <a:pt x="2061084" y="271205"/>
                  <a:pt x="2064892" y="276092"/>
                </a:cubicBezTo>
                <a:cubicBezTo>
                  <a:pt x="2068701" y="280978"/>
                  <a:pt x="2075822" y="283435"/>
                  <a:pt x="2086258" y="283464"/>
                </a:cubicBezTo>
                <a:cubicBezTo>
                  <a:pt x="2092366" y="283097"/>
                  <a:pt x="2098366" y="281766"/>
                  <a:pt x="2104260" y="279471"/>
                </a:cubicBezTo>
                <a:lnTo>
                  <a:pt x="2110966" y="275693"/>
                </a:lnTo>
                <a:lnTo>
                  <a:pt x="2110439" y="274263"/>
                </a:lnTo>
                <a:cubicBezTo>
                  <a:pt x="2110667" y="271224"/>
                  <a:pt x="2112039" y="268272"/>
                  <a:pt x="2114553" y="265405"/>
                </a:cubicBezTo>
                <a:cubicBezTo>
                  <a:pt x="2117068" y="262538"/>
                  <a:pt x="2119354" y="260156"/>
                  <a:pt x="2121411" y="258261"/>
                </a:cubicBezTo>
                <a:lnTo>
                  <a:pt x="2220624" y="167278"/>
                </a:lnTo>
                <a:cubicBezTo>
                  <a:pt x="2221081" y="159439"/>
                  <a:pt x="2223480" y="152600"/>
                  <a:pt x="2227820" y="146761"/>
                </a:cubicBezTo>
                <a:cubicBezTo>
                  <a:pt x="2232161" y="140922"/>
                  <a:pt x="2238440" y="137855"/>
                  <a:pt x="2246660" y="137560"/>
                </a:cubicBezTo>
                <a:cubicBezTo>
                  <a:pt x="2253310" y="137465"/>
                  <a:pt x="2257819" y="138684"/>
                  <a:pt x="2260188" y="141218"/>
                </a:cubicBezTo>
                <a:cubicBezTo>
                  <a:pt x="2262557" y="143751"/>
                  <a:pt x="2263984" y="148171"/>
                  <a:pt x="2264469" y="154476"/>
                </a:cubicBezTo>
                <a:cubicBezTo>
                  <a:pt x="2265629" y="163030"/>
                  <a:pt x="2267304" y="171526"/>
                  <a:pt x="2269492" y="179965"/>
                </a:cubicBezTo>
                <a:cubicBezTo>
                  <a:pt x="2271680" y="188405"/>
                  <a:pt x="2272898" y="197587"/>
                  <a:pt x="2273145" y="207512"/>
                </a:cubicBezTo>
                <a:cubicBezTo>
                  <a:pt x="2272498" y="226266"/>
                  <a:pt x="2266257" y="242592"/>
                  <a:pt x="2254421" y="256489"/>
                </a:cubicBezTo>
                <a:cubicBezTo>
                  <a:pt x="2242585" y="270386"/>
                  <a:pt x="2229033" y="281797"/>
                  <a:pt x="2213766" y="290722"/>
                </a:cubicBezTo>
                <a:cubicBezTo>
                  <a:pt x="2228053" y="292913"/>
                  <a:pt x="2240482" y="291389"/>
                  <a:pt x="2251055" y="286150"/>
                </a:cubicBezTo>
                <a:cubicBezTo>
                  <a:pt x="2261627" y="280911"/>
                  <a:pt x="2272343" y="273901"/>
                  <a:pt x="2283203" y="265119"/>
                </a:cubicBezTo>
                <a:lnTo>
                  <a:pt x="2288497" y="261060"/>
                </a:lnTo>
                <a:lnTo>
                  <a:pt x="2288366" y="260604"/>
                </a:lnTo>
                <a:cubicBezTo>
                  <a:pt x="2302198" y="250155"/>
                  <a:pt x="2315088" y="238935"/>
                  <a:pt x="2327034" y="226943"/>
                </a:cubicBezTo>
                <a:cubicBezTo>
                  <a:pt x="2338980" y="214951"/>
                  <a:pt x="2349248" y="201787"/>
                  <a:pt x="2357839" y="187452"/>
                </a:cubicBezTo>
                <a:cubicBezTo>
                  <a:pt x="2348974" y="187407"/>
                  <a:pt x="2342886" y="187294"/>
                  <a:pt x="2339573" y="187113"/>
                </a:cubicBezTo>
                <a:cubicBezTo>
                  <a:pt x="2336261" y="186933"/>
                  <a:pt x="2333152" y="186955"/>
                  <a:pt x="2330246" y="187181"/>
                </a:cubicBezTo>
                <a:cubicBezTo>
                  <a:pt x="2327340" y="187407"/>
                  <a:pt x="2322064" y="188107"/>
                  <a:pt x="2314418" y="189281"/>
                </a:cubicBezTo>
                <a:lnTo>
                  <a:pt x="2319446" y="181051"/>
                </a:lnTo>
                <a:cubicBezTo>
                  <a:pt x="2327264" y="167809"/>
                  <a:pt x="2333973" y="157717"/>
                  <a:pt x="2339573" y="150774"/>
                </a:cubicBezTo>
                <a:cubicBezTo>
                  <a:pt x="2345174" y="143832"/>
                  <a:pt x="2352120" y="139023"/>
                  <a:pt x="2360412" y="136347"/>
                </a:cubicBezTo>
                <a:cubicBezTo>
                  <a:pt x="2368704" y="133672"/>
                  <a:pt x="2380796" y="132114"/>
                  <a:pt x="2396689" y="131674"/>
                </a:cubicBezTo>
                <a:cubicBezTo>
                  <a:pt x="2403126" y="121796"/>
                  <a:pt x="2409906" y="112747"/>
                  <a:pt x="2417028" y="104527"/>
                </a:cubicBezTo>
                <a:cubicBezTo>
                  <a:pt x="2424151" y="96307"/>
                  <a:pt x="2434130" y="91945"/>
                  <a:pt x="2446966" y="91440"/>
                </a:cubicBezTo>
                <a:cubicBezTo>
                  <a:pt x="2450175" y="91345"/>
                  <a:pt x="2453355" y="91878"/>
                  <a:pt x="2456507" y="93040"/>
                </a:cubicBezTo>
                <a:cubicBezTo>
                  <a:pt x="2459659" y="94202"/>
                  <a:pt x="2461354" y="96564"/>
                  <a:pt x="2461592" y="100127"/>
                </a:cubicBezTo>
                <a:cubicBezTo>
                  <a:pt x="2461135" y="104565"/>
                  <a:pt x="2458735" y="109747"/>
                  <a:pt x="2454393" y="115672"/>
                </a:cubicBezTo>
                <a:cubicBezTo>
                  <a:pt x="2450051" y="121596"/>
                  <a:pt x="2446509" y="126321"/>
                  <a:pt x="2443766" y="129845"/>
                </a:cubicBezTo>
                <a:lnTo>
                  <a:pt x="2472103" y="132131"/>
                </a:lnTo>
                <a:cubicBezTo>
                  <a:pt x="2465338" y="146569"/>
                  <a:pt x="2459361" y="158180"/>
                  <a:pt x="2454171" y="166963"/>
                </a:cubicBezTo>
                <a:cubicBezTo>
                  <a:pt x="2448980" y="175745"/>
                  <a:pt x="2442190" y="181937"/>
                  <a:pt x="2433800" y="185539"/>
                </a:cubicBezTo>
                <a:cubicBezTo>
                  <a:pt x="2425409" y="189140"/>
                  <a:pt x="2413031" y="190387"/>
                  <a:pt x="2396665" y="189281"/>
                </a:cubicBezTo>
                <a:cubicBezTo>
                  <a:pt x="2388131" y="199911"/>
                  <a:pt x="2379253" y="213169"/>
                  <a:pt x="2370033" y="229057"/>
                </a:cubicBezTo>
                <a:cubicBezTo>
                  <a:pt x="2360813" y="244945"/>
                  <a:pt x="2355822" y="260033"/>
                  <a:pt x="2355060" y="274320"/>
                </a:cubicBezTo>
                <a:cubicBezTo>
                  <a:pt x="2354974" y="279387"/>
                  <a:pt x="2355946" y="283312"/>
                  <a:pt x="2357974" y="286093"/>
                </a:cubicBezTo>
                <a:cubicBezTo>
                  <a:pt x="2360003" y="288874"/>
                  <a:pt x="2363604" y="290284"/>
                  <a:pt x="2368776" y="290322"/>
                </a:cubicBezTo>
                <a:cubicBezTo>
                  <a:pt x="2375481" y="290455"/>
                  <a:pt x="2384473" y="286760"/>
                  <a:pt x="2395751" y="279235"/>
                </a:cubicBezTo>
                <a:cubicBezTo>
                  <a:pt x="2407028" y="271710"/>
                  <a:pt x="2424249" y="259556"/>
                  <a:pt x="2447414" y="242773"/>
                </a:cubicBezTo>
                <a:lnTo>
                  <a:pt x="2448102" y="248829"/>
                </a:lnTo>
                <a:lnTo>
                  <a:pt x="2455720" y="222905"/>
                </a:lnTo>
                <a:cubicBezTo>
                  <a:pt x="2464400" y="206829"/>
                  <a:pt x="2474579" y="193444"/>
                  <a:pt x="2486257" y="182752"/>
                </a:cubicBezTo>
                <a:cubicBezTo>
                  <a:pt x="2497935" y="172059"/>
                  <a:pt x="2508558" y="167071"/>
                  <a:pt x="2518128" y="167787"/>
                </a:cubicBezTo>
                <a:cubicBezTo>
                  <a:pt x="2521986" y="168025"/>
                  <a:pt x="2526272" y="168692"/>
                  <a:pt x="2530986" y="169787"/>
                </a:cubicBezTo>
                <a:cubicBezTo>
                  <a:pt x="2535701" y="170882"/>
                  <a:pt x="2538273" y="173719"/>
                  <a:pt x="2538702" y="178299"/>
                </a:cubicBezTo>
                <a:cubicBezTo>
                  <a:pt x="2538283" y="183118"/>
                  <a:pt x="2535920" y="188336"/>
                  <a:pt x="2531615" y="193954"/>
                </a:cubicBezTo>
                <a:cubicBezTo>
                  <a:pt x="2527310" y="199572"/>
                  <a:pt x="2523576" y="204104"/>
                  <a:pt x="2520414" y="207551"/>
                </a:cubicBezTo>
                <a:cubicBezTo>
                  <a:pt x="2516194" y="212283"/>
                  <a:pt x="2511832" y="216873"/>
                  <a:pt x="2507327" y="221320"/>
                </a:cubicBezTo>
                <a:cubicBezTo>
                  <a:pt x="2502821" y="225766"/>
                  <a:pt x="2498802" y="230470"/>
                  <a:pt x="2495268" y="235431"/>
                </a:cubicBezTo>
                <a:cubicBezTo>
                  <a:pt x="2492515" y="238821"/>
                  <a:pt x="2489676" y="242439"/>
                  <a:pt x="2486753" y="246286"/>
                </a:cubicBezTo>
                <a:cubicBezTo>
                  <a:pt x="2483828" y="250133"/>
                  <a:pt x="2482247" y="254437"/>
                  <a:pt x="2482009" y="259198"/>
                </a:cubicBezTo>
                <a:cubicBezTo>
                  <a:pt x="2482028" y="259769"/>
                  <a:pt x="2482333" y="260569"/>
                  <a:pt x="2482923" y="261598"/>
                </a:cubicBezTo>
                <a:cubicBezTo>
                  <a:pt x="2483514" y="262626"/>
                  <a:pt x="2484276" y="263197"/>
                  <a:pt x="2485209" y="263311"/>
                </a:cubicBezTo>
                <a:cubicBezTo>
                  <a:pt x="2486505" y="263092"/>
                  <a:pt x="2488143" y="262045"/>
                  <a:pt x="2490124" y="260169"/>
                </a:cubicBezTo>
                <a:cubicBezTo>
                  <a:pt x="2492105" y="258293"/>
                  <a:pt x="2493515" y="256903"/>
                  <a:pt x="2494354" y="255999"/>
                </a:cubicBezTo>
                <a:cubicBezTo>
                  <a:pt x="2500242" y="249808"/>
                  <a:pt x="2508953" y="241079"/>
                  <a:pt x="2520485" y="229811"/>
                </a:cubicBezTo>
                <a:cubicBezTo>
                  <a:pt x="2532018" y="218543"/>
                  <a:pt x="2544643" y="206914"/>
                  <a:pt x="2558362" y="194925"/>
                </a:cubicBezTo>
                <a:cubicBezTo>
                  <a:pt x="2572080" y="182935"/>
                  <a:pt x="2585162" y="172764"/>
                  <a:pt x="2597609" y="164409"/>
                </a:cubicBezTo>
                <a:cubicBezTo>
                  <a:pt x="2610056" y="156055"/>
                  <a:pt x="2620138" y="151696"/>
                  <a:pt x="2627856" y="151333"/>
                </a:cubicBezTo>
                <a:cubicBezTo>
                  <a:pt x="2634037" y="151467"/>
                  <a:pt x="2638705" y="153485"/>
                  <a:pt x="2641858" y="157389"/>
                </a:cubicBezTo>
                <a:cubicBezTo>
                  <a:pt x="2645010" y="161293"/>
                  <a:pt x="2646591" y="166283"/>
                  <a:pt x="2646601" y="172358"/>
                </a:cubicBezTo>
                <a:cubicBezTo>
                  <a:pt x="2646262" y="179284"/>
                  <a:pt x="2643333" y="187421"/>
                  <a:pt x="2637813" y="196768"/>
                </a:cubicBezTo>
                <a:cubicBezTo>
                  <a:pt x="2632292" y="206115"/>
                  <a:pt x="2626213" y="215335"/>
                  <a:pt x="2619575" y="224428"/>
                </a:cubicBezTo>
                <a:cubicBezTo>
                  <a:pt x="2612938" y="233521"/>
                  <a:pt x="2607773" y="241150"/>
                  <a:pt x="2604081" y="247315"/>
                </a:cubicBezTo>
                <a:lnTo>
                  <a:pt x="2604996" y="248229"/>
                </a:lnTo>
                <a:lnTo>
                  <a:pt x="2706494" y="168244"/>
                </a:lnTo>
                <a:cubicBezTo>
                  <a:pt x="2709047" y="166111"/>
                  <a:pt x="2712514" y="163521"/>
                  <a:pt x="2716895" y="160474"/>
                </a:cubicBezTo>
                <a:cubicBezTo>
                  <a:pt x="2721277" y="157427"/>
                  <a:pt x="2724973" y="155752"/>
                  <a:pt x="2727983" y="155447"/>
                </a:cubicBezTo>
                <a:cubicBezTo>
                  <a:pt x="2729897" y="155866"/>
                  <a:pt x="2731783" y="157770"/>
                  <a:pt x="2733640" y="161160"/>
                </a:cubicBezTo>
                <a:cubicBezTo>
                  <a:pt x="2735498" y="164550"/>
                  <a:pt x="2736812" y="166911"/>
                  <a:pt x="2737584" y="168244"/>
                </a:cubicBezTo>
                <a:cubicBezTo>
                  <a:pt x="2739327" y="170806"/>
                  <a:pt x="2741098" y="173681"/>
                  <a:pt x="2742899" y="176871"/>
                </a:cubicBezTo>
                <a:cubicBezTo>
                  <a:pt x="2744699" y="180061"/>
                  <a:pt x="2745670" y="183279"/>
                  <a:pt x="2745813" y="186527"/>
                </a:cubicBezTo>
                <a:cubicBezTo>
                  <a:pt x="2745537" y="190554"/>
                  <a:pt x="2743803" y="194725"/>
                  <a:pt x="2740613" y="199038"/>
                </a:cubicBezTo>
                <a:cubicBezTo>
                  <a:pt x="2737422" y="203352"/>
                  <a:pt x="2734431" y="206951"/>
                  <a:pt x="2731640" y="209836"/>
                </a:cubicBezTo>
                <a:cubicBezTo>
                  <a:pt x="2714447" y="228756"/>
                  <a:pt x="2703570" y="241878"/>
                  <a:pt x="2699008" y="249200"/>
                </a:cubicBezTo>
                <a:cubicBezTo>
                  <a:pt x="2694445" y="256522"/>
                  <a:pt x="2692368" y="262445"/>
                  <a:pt x="2692778" y="266968"/>
                </a:cubicBezTo>
                <a:cubicBezTo>
                  <a:pt x="2692692" y="269929"/>
                  <a:pt x="2693778" y="272691"/>
                  <a:pt x="2696036" y="275252"/>
                </a:cubicBezTo>
                <a:cubicBezTo>
                  <a:pt x="2698293" y="277813"/>
                  <a:pt x="2700865" y="278861"/>
                  <a:pt x="2703751" y="278394"/>
                </a:cubicBezTo>
                <a:cubicBezTo>
                  <a:pt x="2706607" y="277884"/>
                  <a:pt x="2709988" y="276874"/>
                  <a:pt x="2713894" y="275364"/>
                </a:cubicBezTo>
                <a:cubicBezTo>
                  <a:pt x="2717800" y="273855"/>
                  <a:pt x="2724297" y="270339"/>
                  <a:pt x="2733384" y="264818"/>
                </a:cubicBezTo>
                <a:cubicBezTo>
                  <a:pt x="2737928" y="262057"/>
                  <a:pt x="2743636" y="258419"/>
                  <a:pt x="2750508" y="253902"/>
                </a:cubicBezTo>
                <a:lnTo>
                  <a:pt x="2761424" y="246573"/>
                </a:lnTo>
                <a:lnTo>
                  <a:pt x="2774882" y="226171"/>
                </a:lnTo>
                <a:cubicBezTo>
                  <a:pt x="2787083" y="212474"/>
                  <a:pt x="2802454" y="200063"/>
                  <a:pt x="2820996" y="188938"/>
                </a:cubicBezTo>
                <a:cubicBezTo>
                  <a:pt x="2839537" y="177813"/>
                  <a:pt x="2858334" y="168888"/>
                  <a:pt x="2877385" y="162163"/>
                </a:cubicBezTo>
                <a:cubicBezTo>
                  <a:pt x="2896437" y="155438"/>
                  <a:pt x="2912829" y="151828"/>
                  <a:pt x="2926560" y="151333"/>
                </a:cubicBezTo>
                <a:cubicBezTo>
                  <a:pt x="2936999" y="151705"/>
                  <a:pt x="2944581" y="154619"/>
                  <a:pt x="2949305" y="160077"/>
                </a:cubicBezTo>
                <a:cubicBezTo>
                  <a:pt x="2954030" y="165535"/>
                  <a:pt x="2956354" y="169936"/>
                  <a:pt x="2956278" y="173279"/>
                </a:cubicBezTo>
                <a:cubicBezTo>
                  <a:pt x="2955868" y="176070"/>
                  <a:pt x="2953716" y="178489"/>
                  <a:pt x="2949820" y="180537"/>
                </a:cubicBezTo>
                <a:cubicBezTo>
                  <a:pt x="2945924" y="182585"/>
                  <a:pt x="2942743" y="183975"/>
                  <a:pt x="2940276" y="184709"/>
                </a:cubicBezTo>
                <a:cubicBezTo>
                  <a:pt x="2944629" y="186461"/>
                  <a:pt x="2947924" y="188786"/>
                  <a:pt x="2950163" y="191681"/>
                </a:cubicBezTo>
                <a:cubicBezTo>
                  <a:pt x="2952401" y="194577"/>
                  <a:pt x="2953525" y="198501"/>
                  <a:pt x="2953535" y="203454"/>
                </a:cubicBezTo>
                <a:cubicBezTo>
                  <a:pt x="2953043" y="208503"/>
                  <a:pt x="2949606" y="214966"/>
                  <a:pt x="2943222" y="222843"/>
                </a:cubicBezTo>
                <a:cubicBezTo>
                  <a:pt x="2936838" y="230720"/>
                  <a:pt x="2930455" y="238977"/>
                  <a:pt x="2924071" y="247616"/>
                </a:cubicBezTo>
                <a:cubicBezTo>
                  <a:pt x="2917687" y="256255"/>
                  <a:pt x="2914249" y="264242"/>
                  <a:pt x="2913758" y="271577"/>
                </a:cubicBezTo>
                <a:cubicBezTo>
                  <a:pt x="2913892" y="275434"/>
                  <a:pt x="2915339" y="278235"/>
                  <a:pt x="2918101" y="279978"/>
                </a:cubicBezTo>
                <a:cubicBezTo>
                  <a:pt x="2920864" y="281721"/>
                  <a:pt x="2924140" y="282578"/>
                  <a:pt x="2927931" y="282550"/>
                </a:cubicBezTo>
                <a:lnTo>
                  <a:pt x="2948784" y="273950"/>
                </a:lnTo>
                <a:lnTo>
                  <a:pt x="2952753" y="265405"/>
                </a:lnTo>
                <a:cubicBezTo>
                  <a:pt x="2955268" y="262538"/>
                  <a:pt x="2957554" y="260156"/>
                  <a:pt x="2959611" y="258261"/>
                </a:cubicBezTo>
                <a:lnTo>
                  <a:pt x="3058824" y="167278"/>
                </a:lnTo>
                <a:cubicBezTo>
                  <a:pt x="3059281" y="159439"/>
                  <a:pt x="3061680" y="152600"/>
                  <a:pt x="3066020" y="146761"/>
                </a:cubicBezTo>
                <a:cubicBezTo>
                  <a:pt x="3070361" y="140922"/>
                  <a:pt x="3076640" y="137855"/>
                  <a:pt x="3084860" y="137560"/>
                </a:cubicBezTo>
                <a:cubicBezTo>
                  <a:pt x="3091510" y="137465"/>
                  <a:pt x="3096019" y="138684"/>
                  <a:pt x="3098388" y="141218"/>
                </a:cubicBezTo>
                <a:cubicBezTo>
                  <a:pt x="3100757" y="143751"/>
                  <a:pt x="3102184" y="148171"/>
                  <a:pt x="3102669" y="154476"/>
                </a:cubicBezTo>
                <a:cubicBezTo>
                  <a:pt x="3103829" y="163030"/>
                  <a:pt x="3105504" y="171526"/>
                  <a:pt x="3107692" y="179965"/>
                </a:cubicBezTo>
                <a:cubicBezTo>
                  <a:pt x="3109880" y="188405"/>
                  <a:pt x="3111097" y="197587"/>
                  <a:pt x="3111345" y="207512"/>
                </a:cubicBezTo>
                <a:cubicBezTo>
                  <a:pt x="3110698" y="226266"/>
                  <a:pt x="3104457" y="242592"/>
                  <a:pt x="3092621" y="256489"/>
                </a:cubicBezTo>
                <a:cubicBezTo>
                  <a:pt x="3080785" y="270386"/>
                  <a:pt x="3067233" y="281797"/>
                  <a:pt x="3051966" y="290722"/>
                </a:cubicBezTo>
                <a:cubicBezTo>
                  <a:pt x="3066253" y="292913"/>
                  <a:pt x="3078682" y="291389"/>
                  <a:pt x="3089255" y="286150"/>
                </a:cubicBezTo>
                <a:cubicBezTo>
                  <a:pt x="3099827" y="280911"/>
                  <a:pt x="3110543" y="273901"/>
                  <a:pt x="3121403" y="265119"/>
                </a:cubicBezTo>
                <a:lnTo>
                  <a:pt x="3148835" y="244088"/>
                </a:lnTo>
                <a:lnTo>
                  <a:pt x="3153407" y="261461"/>
                </a:lnTo>
                <a:cubicBezTo>
                  <a:pt x="3143894" y="271110"/>
                  <a:pt x="3132598" y="281225"/>
                  <a:pt x="3119519" y="291806"/>
                </a:cubicBezTo>
                <a:cubicBezTo>
                  <a:pt x="3106439" y="302386"/>
                  <a:pt x="3092878" y="311316"/>
                  <a:pt x="3078836" y="318594"/>
                </a:cubicBezTo>
                <a:cubicBezTo>
                  <a:pt x="3064793" y="325873"/>
                  <a:pt x="3051569" y="329384"/>
                  <a:pt x="3039164" y="329127"/>
                </a:cubicBezTo>
                <a:cubicBezTo>
                  <a:pt x="3023248" y="328441"/>
                  <a:pt x="3008332" y="323755"/>
                  <a:pt x="2994416" y="315068"/>
                </a:cubicBezTo>
                <a:lnTo>
                  <a:pt x="2972508" y="285231"/>
                </a:lnTo>
                <a:lnTo>
                  <a:pt x="2965965" y="291322"/>
                </a:lnTo>
                <a:cubicBezTo>
                  <a:pt x="2952650" y="302345"/>
                  <a:pt x="2939185" y="312123"/>
                  <a:pt x="2925569" y="320657"/>
                </a:cubicBezTo>
                <a:cubicBezTo>
                  <a:pt x="2911953" y="329191"/>
                  <a:pt x="2901167" y="333691"/>
                  <a:pt x="2893212" y="334156"/>
                </a:cubicBezTo>
                <a:cubicBezTo>
                  <a:pt x="2885707" y="333975"/>
                  <a:pt x="2880171" y="331597"/>
                  <a:pt x="2876603" y="327020"/>
                </a:cubicBezTo>
                <a:cubicBezTo>
                  <a:pt x="2873037" y="322444"/>
                  <a:pt x="2871267" y="316754"/>
                  <a:pt x="2871296" y="309951"/>
                </a:cubicBezTo>
                <a:cubicBezTo>
                  <a:pt x="2871629" y="302189"/>
                  <a:pt x="2873702" y="293391"/>
                  <a:pt x="2877517" y="283557"/>
                </a:cubicBezTo>
                <a:cubicBezTo>
                  <a:pt x="2881331" y="273722"/>
                  <a:pt x="2884889" y="265581"/>
                  <a:pt x="2888189" y="259132"/>
                </a:cubicBezTo>
                <a:lnTo>
                  <a:pt x="2887276" y="258215"/>
                </a:lnTo>
                <a:lnTo>
                  <a:pt x="2845217" y="292146"/>
                </a:lnTo>
                <a:cubicBezTo>
                  <a:pt x="2842076" y="294679"/>
                  <a:pt x="2837377" y="298336"/>
                  <a:pt x="2831118" y="303117"/>
                </a:cubicBezTo>
                <a:cubicBezTo>
                  <a:pt x="2824860" y="307898"/>
                  <a:pt x="2818500" y="312299"/>
                  <a:pt x="2812038" y="316319"/>
                </a:cubicBezTo>
                <a:cubicBezTo>
                  <a:pt x="2805576" y="320340"/>
                  <a:pt x="2800470" y="322475"/>
                  <a:pt x="2796720" y="322726"/>
                </a:cubicBezTo>
                <a:cubicBezTo>
                  <a:pt x="2792212" y="322504"/>
                  <a:pt x="2786912" y="319601"/>
                  <a:pt x="2780818" y="314019"/>
                </a:cubicBezTo>
                <a:cubicBezTo>
                  <a:pt x="2774724" y="308437"/>
                  <a:pt x="2769291" y="301508"/>
                  <a:pt x="2764518" y="293234"/>
                </a:cubicBezTo>
                <a:lnTo>
                  <a:pt x="2758385" y="274128"/>
                </a:lnTo>
                <a:lnTo>
                  <a:pt x="2744221" y="285081"/>
                </a:lnTo>
                <a:cubicBezTo>
                  <a:pt x="2729814" y="296137"/>
                  <a:pt x="2715178" y="306255"/>
                  <a:pt x="2700313" y="315432"/>
                </a:cubicBezTo>
                <a:cubicBezTo>
                  <a:pt x="2685449" y="324610"/>
                  <a:pt x="2673488" y="329480"/>
                  <a:pt x="2664432" y="330041"/>
                </a:cubicBezTo>
                <a:cubicBezTo>
                  <a:pt x="2657460" y="329765"/>
                  <a:pt x="2651859" y="327004"/>
                  <a:pt x="2647630" y="321757"/>
                </a:cubicBezTo>
                <a:cubicBezTo>
                  <a:pt x="2643401" y="316511"/>
                  <a:pt x="2641229" y="310436"/>
                  <a:pt x="2641115" y="303532"/>
                </a:cubicBezTo>
                <a:cubicBezTo>
                  <a:pt x="2641810" y="291616"/>
                  <a:pt x="2646020" y="278770"/>
                  <a:pt x="2653745" y="264994"/>
                </a:cubicBezTo>
                <a:cubicBezTo>
                  <a:pt x="2661469" y="251219"/>
                  <a:pt x="2668537" y="239453"/>
                  <a:pt x="2674947" y="229698"/>
                </a:cubicBezTo>
                <a:lnTo>
                  <a:pt x="2674033" y="228781"/>
                </a:lnTo>
                <a:lnTo>
                  <a:pt x="2601338" y="295304"/>
                </a:lnTo>
                <a:cubicBezTo>
                  <a:pt x="2595937" y="300903"/>
                  <a:pt x="2589479" y="306958"/>
                  <a:pt x="2581964" y="313471"/>
                </a:cubicBezTo>
                <a:cubicBezTo>
                  <a:pt x="2574449" y="319984"/>
                  <a:pt x="2566734" y="323526"/>
                  <a:pt x="2558818" y="324098"/>
                </a:cubicBezTo>
                <a:cubicBezTo>
                  <a:pt x="2553208" y="323983"/>
                  <a:pt x="2548541" y="322155"/>
                  <a:pt x="2544817" y="318613"/>
                </a:cubicBezTo>
                <a:cubicBezTo>
                  <a:pt x="2541093" y="315071"/>
                  <a:pt x="2539054" y="310501"/>
                  <a:pt x="2538702" y="304902"/>
                </a:cubicBezTo>
                <a:cubicBezTo>
                  <a:pt x="2538321" y="298613"/>
                  <a:pt x="2541254" y="289366"/>
                  <a:pt x="2547503" y="277161"/>
                </a:cubicBezTo>
                <a:cubicBezTo>
                  <a:pt x="2553751" y="264955"/>
                  <a:pt x="2564229" y="247760"/>
                  <a:pt x="2578935" y="225573"/>
                </a:cubicBezTo>
                <a:cubicBezTo>
                  <a:pt x="2579450" y="225010"/>
                  <a:pt x="2580021" y="224074"/>
                  <a:pt x="2580650" y="222767"/>
                </a:cubicBezTo>
                <a:cubicBezTo>
                  <a:pt x="2581278" y="221459"/>
                  <a:pt x="2581621" y="220408"/>
                  <a:pt x="2581678" y="219616"/>
                </a:cubicBezTo>
                <a:cubicBezTo>
                  <a:pt x="2581660" y="218680"/>
                  <a:pt x="2581355" y="217916"/>
                  <a:pt x="2580764" y="217325"/>
                </a:cubicBezTo>
                <a:cubicBezTo>
                  <a:pt x="2580174" y="216733"/>
                  <a:pt x="2579411" y="216427"/>
                  <a:pt x="2578478" y="216408"/>
                </a:cubicBezTo>
                <a:cubicBezTo>
                  <a:pt x="2575935" y="216799"/>
                  <a:pt x="2572792" y="218766"/>
                  <a:pt x="2569048" y="222308"/>
                </a:cubicBezTo>
                <a:cubicBezTo>
                  <a:pt x="2565305" y="225850"/>
                  <a:pt x="2562505" y="228619"/>
                  <a:pt x="2560647" y="230614"/>
                </a:cubicBezTo>
                <a:cubicBezTo>
                  <a:pt x="2548636" y="243284"/>
                  <a:pt x="2536540" y="256325"/>
                  <a:pt x="2524357" y="269739"/>
                </a:cubicBezTo>
                <a:cubicBezTo>
                  <a:pt x="2512175" y="283153"/>
                  <a:pt x="2500649" y="296538"/>
                  <a:pt x="2489781" y="309895"/>
                </a:cubicBezTo>
                <a:cubicBezTo>
                  <a:pt x="2487276" y="313036"/>
                  <a:pt x="2484401" y="315919"/>
                  <a:pt x="2481156" y="318544"/>
                </a:cubicBezTo>
                <a:cubicBezTo>
                  <a:pt x="2477911" y="321170"/>
                  <a:pt x="2474238" y="322564"/>
                  <a:pt x="2470139" y="322726"/>
                </a:cubicBezTo>
                <a:cubicBezTo>
                  <a:pt x="2462890" y="322389"/>
                  <a:pt x="2457197" y="319092"/>
                  <a:pt x="2453060" y="312836"/>
                </a:cubicBezTo>
                <a:cubicBezTo>
                  <a:pt x="2448923" y="306580"/>
                  <a:pt x="2446004" y="299390"/>
                  <a:pt x="2444301" y="291266"/>
                </a:cubicBezTo>
                <a:cubicBezTo>
                  <a:pt x="2442599" y="283142"/>
                  <a:pt x="2441776" y="276109"/>
                  <a:pt x="2441833" y="270167"/>
                </a:cubicBezTo>
                <a:lnTo>
                  <a:pt x="2441841" y="270139"/>
                </a:lnTo>
                <a:lnTo>
                  <a:pt x="2434498" y="276911"/>
                </a:lnTo>
                <a:cubicBezTo>
                  <a:pt x="2428961" y="281918"/>
                  <a:pt x="2422954" y="287258"/>
                  <a:pt x="2416478" y="292932"/>
                </a:cubicBezTo>
                <a:cubicBezTo>
                  <a:pt x="2403524" y="304279"/>
                  <a:pt x="2389912" y="314255"/>
                  <a:pt x="2375641" y="322859"/>
                </a:cubicBezTo>
                <a:cubicBezTo>
                  <a:pt x="2361369" y="331464"/>
                  <a:pt x="2347659" y="335991"/>
                  <a:pt x="2334510" y="336442"/>
                </a:cubicBezTo>
                <a:cubicBezTo>
                  <a:pt x="2325519" y="336309"/>
                  <a:pt x="2318497" y="333493"/>
                  <a:pt x="2313446" y="327994"/>
                </a:cubicBezTo>
                <a:cubicBezTo>
                  <a:pt x="2308394" y="322496"/>
                  <a:pt x="2305825" y="315113"/>
                  <a:pt x="2305739" y="305848"/>
                </a:cubicBezTo>
                <a:cubicBezTo>
                  <a:pt x="2305863" y="298179"/>
                  <a:pt x="2307100" y="290336"/>
                  <a:pt x="2309450" y="282318"/>
                </a:cubicBezTo>
                <a:cubicBezTo>
                  <a:pt x="2311800" y="274300"/>
                  <a:pt x="2314521" y="266910"/>
                  <a:pt x="2317613" y="260147"/>
                </a:cubicBezTo>
                <a:lnTo>
                  <a:pt x="2316699" y="259232"/>
                </a:lnTo>
                <a:lnTo>
                  <a:pt x="2314984" y="260612"/>
                </a:lnTo>
                <a:lnTo>
                  <a:pt x="2315207" y="261461"/>
                </a:lnTo>
                <a:cubicBezTo>
                  <a:pt x="2305694" y="271110"/>
                  <a:pt x="2294398" y="281225"/>
                  <a:pt x="2281319" y="291806"/>
                </a:cubicBezTo>
                <a:cubicBezTo>
                  <a:pt x="2268239" y="302386"/>
                  <a:pt x="2254678" y="311316"/>
                  <a:pt x="2240636" y="318594"/>
                </a:cubicBezTo>
                <a:cubicBezTo>
                  <a:pt x="2226593" y="325873"/>
                  <a:pt x="2213369" y="329384"/>
                  <a:pt x="2200964" y="329127"/>
                </a:cubicBezTo>
                <a:cubicBezTo>
                  <a:pt x="2185048" y="328441"/>
                  <a:pt x="2170132" y="323755"/>
                  <a:pt x="2156216" y="315068"/>
                </a:cubicBezTo>
                <a:cubicBezTo>
                  <a:pt x="2149258" y="310725"/>
                  <a:pt x="2143450" y="305381"/>
                  <a:pt x="2138792" y="299037"/>
                </a:cubicBezTo>
                <a:lnTo>
                  <a:pt x="2133638" y="288246"/>
                </a:lnTo>
                <a:lnTo>
                  <a:pt x="2130453" y="291693"/>
                </a:lnTo>
                <a:cubicBezTo>
                  <a:pt x="2120007" y="301858"/>
                  <a:pt x="2108773" y="310626"/>
                  <a:pt x="2096752" y="317998"/>
                </a:cubicBezTo>
                <a:cubicBezTo>
                  <a:pt x="2084731" y="325370"/>
                  <a:pt x="2072855" y="329232"/>
                  <a:pt x="2061122" y="329584"/>
                </a:cubicBezTo>
                <a:cubicBezTo>
                  <a:pt x="2052148" y="329345"/>
                  <a:pt x="2044757" y="326373"/>
                  <a:pt x="2038948" y="320671"/>
                </a:cubicBezTo>
                <a:cubicBezTo>
                  <a:pt x="2033139" y="314968"/>
                  <a:pt x="2028828" y="307971"/>
                  <a:pt x="2026016" y="299680"/>
                </a:cubicBezTo>
                <a:cubicBezTo>
                  <a:pt x="2023203" y="291389"/>
                  <a:pt x="2021804" y="283240"/>
                  <a:pt x="2021818" y="275234"/>
                </a:cubicBezTo>
                <a:lnTo>
                  <a:pt x="2025794" y="261830"/>
                </a:lnTo>
                <a:lnTo>
                  <a:pt x="2019951" y="268035"/>
                </a:lnTo>
                <a:cubicBezTo>
                  <a:pt x="2015481" y="272532"/>
                  <a:pt x="2010319" y="277514"/>
                  <a:pt x="2004464" y="282980"/>
                </a:cubicBezTo>
                <a:cubicBezTo>
                  <a:pt x="1992756" y="293913"/>
                  <a:pt x="1980565" y="303754"/>
                  <a:pt x="1967893" y="312503"/>
                </a:cubicBezTo>
                <a:cubicBezTo>
                  <a:pt x="1955221" y="321252"/>
                  <a:pt x="1944354" y="325879"/>
                  <a:pt x="1935293" y="326384"/>
                </a:cubicBezTo>
                <a:cubicBezTo>
                  <a:pt x="1925608" y="326003"/>
                  <a:pt x="1918036" y="322308"/>
                  <a:pt x="1912575" y="315300"/>
                </a:cubicBezTo>
                <a:cubicBezTo>
                  <a:pt x="1907115" y="308292"/>
                  <a:pt x="1904337" y="300255"/>
                  <a:pt x="1904242" y="291191"/>
                </a:cubicBezTo>
                <a:cubicBezTo>
                  <a:pt x="1904850" y="275746"/>
                  <a:pt x="1909569" y="261730"/>
                  <a:pt x="1918397" y="249142"/>
                </a:cubicBezTo>
                <a:cubicBezTo>
                  <a:pt x="1927225" y="236554"/>
                  <a:pt x="1936510" y="224823"/>
                  <a:pt x="1946252" y="213949"/>
                </a:cubicBezTo>
                <a:lnTo>
                  <a:pt x="1945339" y="213034"/>
                </a:lnTo>
                <a:lnTo>
                  <a:pt x="1897841" y="223571"/>
                </a:lnTo>
                <a:cubicBezTo>
                  <a:pt x="1889783" y="235706"/>
                  <a:pt x="1881096" y="245840"/>
                  <a:pt x="1871780" y="253975"/>
                </a:cubicBezTo>
                <a:lnTo>
                  <a:pt x="1869326" y="256215"/>
                </a:lnTo>
                <a:lnTo>
                  <a:pt x="1870580" y="266502"/>
                </a:lnTo>
                <a:cubicBezTo>
                  <a:pt x="1863172" y="272289"/>
                  <a:pt x="1853148" y="279913"/>
                  <a:pt x="1840508" y="289374"/>
                </a:cubicBezTo>
                <a:cubicBezTo>
                  <a:pt x="1827869" y="298836"/>
                  <a:pt x="1815003" y="307408"/>
                  <a:pt x="1801909" y="315091"/>
                </a:cubicBezTo>
                <a:cubicBezTo>
                  <a:pt x="1788816" y="322775"/>
                  <a:pt x="1777884" y="326844"/>
                  <a:pt x="1769114" y="327298"/>
                </a:cubicBezTo>
                <a:cubicBezTo>
                  <a:pt x="1762245" y="327060"/>
                  <a:pt x="1757032" y="324565"/>
                  <a:pt x="1753473" y="319813"/>
                </a:cubicBezTo>
                <a:cubicBezTo>
                  <a:pt x="1749915" y="315061"/>
                  <a:pt x="1748127" y="309480"/>
                  <a:pt x="1748108" y="303071"/>
                </a:cubicBezTo>
                <a:cubicBezTo>
                  <a:pt x="1748395" y="293353"/>
                  <a:pt x="1751321" y="283330"/>
                  <a:pt x="1756886" y="273003"/>
                </a:cubicBezTo>
                <a:cubicBezTo>
                  <a:pt x="1762450" y="262675"/>
                  <a:pt x="1768928" y="252754"/>
                  <a:pt x="1776319" y="243239"/>
                </a:cubicBezTo>
                <a:cubicBezTo>
                  <a:pt x="1783711" y="233725"/>
                  <a:pt x="1790290" y="225327"/>
                  <a:pt x="1796057" y="218047"/>
                </a:cubicBezTo>
                <a:lnTo>
                  <a:pt x="1795144" y="217133"/>
                </a:lnTo>
                <a:cubicBezTo>
                  <a:pt x="1769381" y="235229"/>
                  <a:pt x="1748890" y="251961"/>
                  <a:pt x="1733670" y="267331"/>
                </a:cubicBezTo>
                <a:cubicBezTo>
                  <a:pt x="1718450" y="282701"/>
                  <a:pt x="1706760" y="295100"/>
                  <a:pt x="1698602" y="304527"/>
                </a:cubicBezTo>
                <a:cubicBezTo>
                  <a:pt x="1690443" y="313954"/>
                  <a:pt x="1684075" y="318802"/>
                  <a:pt x="1679496" y="319070"/>
                </a:cubicBezTo>
                <a:cubicBezTo>
                  <a:pt x="1674242" y="318695"/>
                  <a:pt x="1670298" y="315484"/>
                  <a:pt x="1667663" y="309437"/>
                </a:cubicBezTo>
                <a:cubicBezTo>
                  <a:pt x="1665029" y="303390"/>
                  <a:pt x="1663282" y="296759"/>
                  <a:pt x="1662423" y="289544"/>
                </a:cubicBezTo>
                <a:cubicBezTo>
                  <a:pt x="1661564" y="282329"/>
                  <a:pt x="1661169" y="276781"/>
                  <a:pt x="1661240" y="272901"/>
                </a:cubicBezTo>
                <a:cubicBezTo>
                  <a:pt x="1661401" y="257416"/>
                  <a:pt x="1664045" y="243474"/>
                  <a:pt x="1669170" y="231075"/>
                </a:cubicBezTo>
                <a:cubicBezTo>
                  <a:pt x="1674295" y="218676"/>
                  <a:pt x="1680932" y="206105"/>
                  <a:pt x="1689081" y="193363"/>
                </a:cubicBezTo>
                <a:cubicBezTo>
                  <a:pt x="1707772" y="163213"/>
                  <a:pt x="1728487" y="135391"/>
                  <a:pt x="1751226" y="109897"/>
                </a:cubicBezTo>
                <a:cubicBezTo>
                  <a:pt x="1773965" y="84404"/>
                  <a:pt x="1794568" y="63862"/>
                  <a:pt x="1813036" y="48272"/>
                </a:cubicBezTo>
                <a:cubicBezTo>
                  <a:pt x="1831503" y="32682"/>
                  <a:pt x="1843674" y="24669"/>
                  <a:pt x="1849549" y="24232"/>
                </a:cubicBezTo>
                <a:close/>
                <a:moveTo>
                  <a:pt x="1630453" y="4572"/>
                </a:moveTo>
                <a:cubicBezTo>
                  <a:pt x="1644297" y="4581"/>
                  <a:pt x="1655315" y="8214"/>
                  <a:pt x="1663505" y="15472"/>
                </a:cubicBezTo>
                <a:cubicBezTo>
                  <a:pt x="1671696" y="22729"/>
                  <a:pt x="1676205" y="33557"/>
                  <a:pt x="1677032" y="47955"/>
                </a:cubicBezTo>
                <a:cubicBezTo>
                  <a:pt x="1677360" y="63820"/>
                  <a:pt x="1671535" y="81863"/>
                  <a:pt x="1659557" y="102084"/>
                </a:cubicBezTo>
                <a:cubicBezTo>
                  <a:pt x="1647580" y="122304"/>
                  <a:pt x="1632284" y="142146"/>
                  <a:pt x="1613670" y="161607"/>
                </a:cubicBezTo>
                <a:cubicBezTo>
                  <a:pt x="1595056" y="181069"/>
                  <a:pt x="1575960" y="197593"/>
                  <a:pt x="1556379" y="211180"/>
                </a:cubicBezTo>
                <a:cubicBezTo>
                  <a:pt x="1536799" y="224767"/>
                  <a:pt x="1519570" y="232860"/>
                  <a:pt x="1504692" y="235458"/>
                </a:cubicBezTo>
                <a:cubicBezTo>
                  <a:pt x="1497823" y="236258"/>
                  <a:pt x="1491897" y="234658"/>
                  <a:pt x="1486914" y="230657"/>
                </a:cubicBezTo>
                <a:cubicBezTo>
                  <a:pt x="1481931" y="226657"/>
                  <a:pt x="1479321" y="220942"/>
                  <a:pt x="1479082" y="213512"/>
                </a:cubicBezTo>
                <a:cubicBezTo>
                  <a:pt x="1479397" y="206540"/>
                  <a:pt x="1481855" y="199911"/>
                  <a:pt x="1486457" y="193624"/>
                </a:cubicBezTo>
                <a:cubicBezTo>
                  <a:pt x="1491058" y="187338"/>
                  <a:pt x="1495917" y="182080"/>
                  <a:pt x="1501033" y="177851"/>
                </a:cubicBezTo>
                <a:lnTo>
                  <a:pt x="1534874" y="148133"/>
                </a:lnTo>
                <a:cubicBezTo>
                  <a:pt x="1536932" y="145989"/>
                  <a:pt x="1540591" y="142617"/>
                  <a:pt x="1545850" y="138014"/>
                </a:cubicBezTo>
                <a:cubicBezTo>
                  <a:pt x="1551109" y="133412"/>
                  <a:pt x="1555225" y="130839"/>
                  <a:pt x="1558197" y="130296"/>
                </a:cubicBezTo>
                <a:cubicBezTo>
                  <a:pt x="1560532" y="130277"/>
                  <a:pt x="1562151" y="131115"/>
                  <a:pt x="1563056" y="132812"/>
                </a:cubicBezTo>
                <a:cubicBezTo>
                  <a:pt x="1563961" y="134508"/>
                  <a:pt x="1563866" y="137177"/>
                  <a:pt x="1562770" y="140817"/>
                </a:cubicBezTo>
                <a:lnTo>
                  <a:pt x="1563685" y="141732"/>
                </a:lnTo>
                <a:cubicBezTo>
                  <a:pt x="1586141" y="121919"/>
                  <a:pt x="1603881" y="103220"/>
                  <a:pt x="1616905" y="85637"/>
                </a:cubicBezTo>
                <a:cubicBezTo>
                  <a:pt x="1629929" y="68054"/>
                  <a:pt x="1636579" y="55188"/>
                  <a:pt x="1636856" y="47040"/>
                </a:cubicBezTo>
                <a:cubicBezTo>
                  <a:pt x="1636799" y="43142"/>
                  <a:pt x="1635655" y="40417"/>
                  <a:pt x="1633425" y="38864"/>
                </a:cubicBezTo>
                <a:cubicBezTo>
                  <a:pt x="1631196" y="37311"/>
                  <a:pt x="1628223" y="36987"/>
                  <a:pt x="1624508" y="37890"/>
                </a:cubicBezTo>
                <a:cubicBezTo>
                  <a:pt x="1621803" y="37922"/>
                  <a:pt x="1614102" y="40096"/>
                  <a:pt x="1601405" y="44413"/>
                </a:cubicBezTo>
                <a:cubicBezTo>
                  <a:pt x="1588707" y="48730"/>
                  <a:pt x="1570776" y="59578"/>
                  <a:pt x="1547611" y="76957"/>
                </a:cubicBezTo>
                <a:cubicBezTo>
                  <a:pt x="1524447" y="94336"/>
                  <a:pt x="1495811" y="122633"/>
                  <a:pt x="1461705" y="161849"/>
                </a:cubicBezTo>
                <a:cubicBezTo>
                  <a:pt x="1445394" y="181204"/>
                  <a:pt x="1432170" y="202044"/>
                  <a:pt x="1422033" y="224371"/>
                </a:cubicBezTo>
                <a:cubicBezTo>
                  <a:pt x="1411896" y="246698"/>
                  <a:pt x="1406675" y="266852"/>
                  <a:pt x="1406370" y="284836"/>
                </a:cubicBezTo>
                <a:cubicBezTo>
                  <a:pt x="1406332" y="301190"/>
                  <a:pt x="1410295" y="313858"/>
                  <a:pt x="1418260" y="322840"/>
                </a:cubicBezTo>
                <a:cubicBezTo>
                  <a:pt x="1426225" y="331822"/>
                  <a:pt x="1438420" y="336375"/>
                  <a:pt x="1454845" y="336499"/>
                </a:cubicBezTo>
                <a:cubicBezTo>
                  <a:pt x="1474670" y="335811"/>
                  <a:pt x="1497417" y="328857"/>
                  <a:pt x="1523085" y="315637"/>
                </a:cubicBezTo>
                <a:cubicBezTo>
                  <a:pt x="1548752" y="302418"/>
                  <a:pt x="1573631" y="287065"/>
                  <a:pt x="1597720" y="269579"/>
                </a:cubicBezTo>
                <a:cubicBezTo>
                  <a:pt x="1621809" y="252092"/>
                  <a:pt x="1641398" y="236604"/>
                  <a:pt x="1656487" y="223114"/>
                </a:cubicBezTo>
                <a:cubicBezTo>
                  <a:pt x="1657201" y="234210"/>
                  <a:pt x="1655660" y="242764"/>
                  <a:pt x="1651864" y="248774"/>
                </a:cubicBezTo>
                <a:cubicBezTo>
                  <a:pt x="1648068" y="254784"/>
                  <a:pt x="1641846" y="261623"/>
                  <a:pt x="1633196" y="269291"/>
                </a:cubicBezTo>
                <a:cubicBezTo>
                  <a:pt x="1588199" y="311607"/>
                  <a:pt x="1547746" y="341237"/>
                  <a:pt x="1511837" y="358179"/>
                </a:cubicBezTo>
                <a:cubicBezTo>
                  <a:pt x="1475929" y="375121"/>
                  <a:pt x="1447023" y="383268"/>
                  <a:pt x="1425120" y="382619"/>
                </a:cubicBezTo>
                <a:cubicBezTo>
                  <a:pt x="1399290" y="382401"/>
                  <a:pt x="1378404" y="374960"/>
                  <a:pt x="1362461" y="360295"/>
                </a:cubicBezTo>
                <a:cubicBezTo>
                  <a:pt x="1346517" y="345631"/>
                  <a:pt x="1338313" y="325049"/>
                  <a:pt x="1337847" y="298552"/>
                </a:cubicBezTo>
                <a:cubicBezTo>
                  <a:pt x="1338250" y="275946"/>
                  <a:pt x="1343687" y="253390"/>
                  <a:pt x="1354158" y="230885"/>
                </a:cubicBezTo>
                <a:cubicBezTo>
                  <a:pt x="1364630" y="208381"/>
                  <a:pt x="1377717" y="187145"/>
                  <a:pt x="1393421" y="167178"/>
                </a:cubicBezTo>
                <a:cubicBezTo>
                  <a:pt x="1409124" y="147212"/>
                  <a:pt x="1425026" y="129733"/>
                  <a:pt x="1441126" y="114742"/>
                </a:cubicBezTo>
                <a:cubicBezTo>
                  <a:pt x="1454692" y="101717"/>
                  <a:pt x="1472782" y="86707"/>
                  <a:pt x="1495393" y="69711"/>
                </a:cubicBezTo>
                <a:cubicBezTo>
                  <a:pt x="1518005" y="52716"/>
                  <a:pt x="1541480" y="37779"/>
                  <a:pt x="1565819" y="24901"/>
                </a:cubicBezTo>
                <a:cubicBezTo>
                  <a:pt x="1590158" y="12022"/>
                  <a:pt x="1611703" y="5246"/>
                  <a:pt x="1630453" y="4572"/>
                </a:cubicBezTo>
                <a:close/>
                <a:moveTo>
                  <a:pt x="186069" y="0"/>
                </a:moveTo>
                <a:cubicBezTo>
                  <a:pt x="191301" y="323"/>
                  <a:pt x="194992" y="1846"/>
                  <a:pt x="197142" y="4569"/>
                </a:cubicBezTo>
                <a:cubicBezTo>
                  <a:pt x="199292" y="7293"/>
                  <a:pt x="201385" y="10645"/>
                  <a:pt x="203421" y="14626"/>
                </a:cubicBezTo>
                <a:lnTo>
                  <a:pt x="214380" y="33825"/>
                </a:lnTo>
                <a:cubicBezTo>
                  <a:pt x="216007" y="36720"/>
                  <a:pt x="217320" y="39501"/>
                  <a:pt x="218319" y="42168"/>
                </a:cubicBezTo>
                <a:cubicBezTo>
                  <a:pt x="219317" y="44835"/>
                  <a:pt x="219831" y="47846"/>
                  <a:pt x="219860" y="51200"/>
                </a:cubicBezTo>
                <a:cubicBezTo>
                  <a:pt x="219603" y="56618"/>
                  <a:pt x="217529" y="64473"/>
                  <a:pt x="213636" y="74767"/>
                </a:cubicBezTo>
                <a:cubicBezTo>
                  <a:pt x="209743" y="85060"/>
                  <a:pt x="205571" y="95456"/>
                  <a:pt x="201121" y="105952"/>
                </a:cubicBezTo>
                <a:cubicBezTo>
                  <a:pt x="196670" y="116449"/>
                  <a:pt x="193479" y="124711"/>
                  <a:pt x="191549" y="130738"/>
                </a:cubicBezTo>
                <a:lnTo>
                  <a:pt x="192462" y="131652"/>
                </a:lnTo>
                <a:lnTo>
                  <a:pt x="265153" y="61257"/>
                </a:lnTo>
                <a:cubicBezTo>
                  <a:pt x="271055" y="55602"/>
                  <a:pt x="278616" y="48881"/>
                  <a:pt x="287835" y="41093"/>
                </a:cubicBezTo>
                <a:cubicBezTo>
                  <a:pt x="297053" y="33305"/>
                  <a:pt x="306372" y="26380"/>
                  <a:pt x="315791" y="20319"/>
                </a:cubicBezTo>
                <a:cubicBezTo>
                  <a:pt x="325210" y="14258"/>
                  <a:pt x="333171" y="10990"/>
                  <a:pt x="339674" y="10516"/>
                </a:cubicBezTo>
                <a:cubicBezTo>
                  <a:pt x="345460" y="10144"/>
                  <a:pt x="352274" y="12373"/>
                  <a:pt x="360116" y="17201"/>
                </a:cubicBezTo>
                <a:cubicBezTo>
                  <a:pt x="367958" y="22030"/>
                  <a:pt x="372260" y="30315"/>
                  <a:pt x="373022" y="42058"/>
                </a:cubicBezTo>
                <a:cubicBezTo>
                  <a:pt x="372528" y="53782"/>
                  <a:pt x="368033" y="67919"/>
                  <a:pt x="359537" y="84469"/>
                </a:cubicBezTo>
                <a:cubicBezTo>
                  <a:pt x="351040" y="101019"/>
                  <a:pt x="341502" y="117292"/>
                  <a:pt x="330923" y="133286"/>
                </a:cubicBezTo>
                <a:cubicBezTo>
                  <a:pt x="320344" y="149281"/>
                  <a:pt x="311685" y="162307"/>
                  <a:pt x="304944" y="172364"/>
                </a:cubicBezTo>
                <a:lnTo>
                  <a:pt x="305859" y="173279"/>
                </a:lnTo>
                <a:cubicBezTo>
                  <a:pt x="333736" y="148971"/>
                  <a:pt x="361386" y="124549"/>
                  <a:pt x="388809" y="100012"/>
                </a:cubicBezTo>
                <a:cubicBezTo>
                  <a:pt x="416232" y="75476"/>
                  <a:pt x="444802" y="51283"/>
                  <a:pt x="474520" y="27432"/>
                </a:cubicBezTo>
                <a:cubicBezTo>
                  <a:pt x="477578" y="24622"/>
                  <a:pt x="481178" y="21555"/>
                  <a:pt x="485322" y="18231"/>
                </a:cubicBezTo>
                <a:cubicBezTo>
                  <a:pt x="489465" y="14907"/>
                  <a:pt x="493637" y="13097"/>
                  <a:pt x="497837" y="12802"/>
                </a:cubicBezTo>
                <a:cubicBezTo>
                  <a:pt x="502113" y="13109"/>
                  <a:pt x="506668" y="15796"/>
                  <a:pt x="511502" y="20862"/>
                </a:cubicBezTo>
                <a:cubicBezTo>
                  <a:pt x="516337" y="25928"/>
                  <a:pt x="520485" y="31527"/>
                  <a:pt x="523949" y="37660"/>
                </a:cubicBezTo>
                <a:cubicBezTo>
                  <a:pt x="527411" y="43792"/>
                  <a:pt x="529223" y="48613"/>
                  <a:pt x="529384" y="52121"/>
                </a:cubicBezTo>
                <a:cubicBezTo>
                  <a:pt x="528908" y="57026"/>
                  <a:pt x="526317" y="62646"/>
                  <a:pt x="521612" y="68980"/>
                </a:cubicBezTo>
                <a:cubicBezTo>
                  <a:pt x="516906" y="75314"/>
                  <a:pt x="512944" y="80362"/>
                  <a:pt x="509724" y="84125"/>
                </a:cubicBezTo>
                <a:lnTo>
                  <a:pt x="438859" y="170536"/>
                </a:lnTo>
                <a:cubicBezTo>
                  <a:pt x="431589" y="179234"/>
                  <a:pt x="423929" y="189422"/>
                  <a:pt x="415880" y="201100"/>
                </a:cubicBezTo>
                <a:cubicBezTo>
                  <a:pt x="407831" y="212779"/>
                  <a:pt x="400950" y="224965"/>
                  <a:pt x="395238" y="237659"/>
                </a:cubicBezTo>
                <a:cubicBezTo>
                  <a:pt x="389526" y="250354"/>
                  <a:pt x="386540" y="262574"/>
                  <a:pt x="386280" y="274320"/>
                </a:cubicBezTo>
                <a:cubicBezTo>
                  <a:pt x="386261" y="279254"/>
                  <a:pt x="387557" y="284131"/>
                  <a:pt x="390167" y="288950"/>
                </a:cubicBezTo>
                <a:cubicBezTo>
                  <a:pt x="392777" y="293770"/>
                  <a:pt x="396815" y="296361"/>
                  <a:pt x="402282" y="296723"/>
                </a:cubicBezTo>
                <a:cubicBezTo>
                  <a:pt x="408617" y="297113"/>
                  <a:pt x="420866" y="291189"/>
                  <a:pt x="439030" y="278949"/>
                </a:cubicBezTo>
                <a:cubicBezTo>
                  <a:pt x="457194" y="266710"/>
                  <a:pt x="481673" y="245812"/>
                  <a:pt x="512468" y="216256"/>
                </a:cubicBezTo>
                <a:lnTo>
                  <a:pt x="513139" y="222633"/>
                </a:lnTo>
                <a:lnTo>
                  <a:pt x="518196" y="212192"/>
                </a:lnTo>
                <a:cubicBezTo>
                  <a:pt x="530405" y="193870"/>
                  <a:pt x="546019" y="178901"/>
                  <a:pt x="565039" y="167284"/>
                </a:cubicBezTo>
                <a:cubicBezTo>
                  <a:pt x="584058" y="155668"/>
                  <a:pt x="603710" y="149741"/>
                  <a:pt x="623995" y="149504"/>
                </a:cubicBezTo>
                <a:cubicBezTo>
                  <a:pt x="631756" y="149276"/>
                  <a:pt x="639061" y="150647"/>
                  <a:pt x="645909" y="153619"/>
                </a:cubicBezTo>
                <a:cubicBezTo>
                  <a:pt x="652758" y="156591"/>
                  <a:pt x="656410" y="162535"/>
                  <a:pt x="656867" y="171450"/>
                </a:cubicBezTo>
                <a:cubicBezTo>
                  <a:pt x="657133" y="179019"/>
                  <a:pt x="654115" y="187554"/>
                  <a:pt x="647814" y="197053"/>
                </a:cubicBezTo>
                <a:cubicBezTo>
                  <a:pt x="641514" y="206553"/>
                  <a:pt x="630334" y="216408"/>
                  <a:pt x="614277" y="226619"/>
                </a:cubicBezTo>
                <a:cubicBezTo>
                  <a:pt x="598219" y="236830"/>
                  <a:pt x="575687" y="246786"/>
                  <a:pt x="546682" y="256489"/>
                </a:cubicBezTo>
                <a:lnTo>
                  <a:pt x="545768" y="266548"/>
                </a:lnTo>
                <a:cubicBezTo>
                  <a:pt x="545435" y="275120"/>
                  <a:pt x="548162" y="281178"/>
                  <a:pt x="553947" y="284721"/>
                </a:cubicBezTo>
                <a:cubicBezTo>
                  <a:pt x="559733" y="288265"/>
                  <a:pt x="566462" y="289979"/>
                  <a:pt x="574136" y="289865"/>
                </a:cubicBezTo>
                <a:cubicBezTo>
                  <a:pt x="585089" y="289571"/>
                  <a:pt x="596325" y="286450"/>
                  <a:pt x="607843" y="280501"/>
                </a:cubicBezTo>
                <a:cubicBezTo>
                  <a:pt x="619361" y="274551"/>
                  <a:pt x="630420" y="267535"/>
                  <a:pt x="641019" y="259453"/>
                </a:cubicBezTo>
                <a:lnTo>
                  <a:pt x="644866" y="256428"/>
                </a:lnTo>
                <a:lnTo>
                  <a:pt x="657286" y="244488"/>
                </a:lnTo>
                <a:cubicBezTo>
                  <a:pt x="662229" y="238868"/>
                  <a:pt x="666858" y="232962"/>
                  <a:pt x="671173" y="226771"/>
                </a:cubicBezTo>
                <a:cubicBezTo>
                  <a:pt x="666458" y="226381"/>
                  <a:pt x="663201" y="225104"/>
                  <a:pt x="661401" y="222942"/>
                </a:cubicBezTo>
                <a:cubicBezTo>
                  <a:pt x="659600" y="220780"/>
                  <a:pt x="658743" y="217332"/>
                  <a:pt x="658829" y="212598"/>
                </a:cubicBezTo>
                <a:cubicBezTo>
                  <a:pt x="659337" y="201422"/>
                  <a:pt x="663502" y="190856"/>
                  <a:pt x="671325" y="180899"/>
                </a:cubicBezTo>
                <a:cubicBezTo>
                  <a:pt x="679147" y="170942"/>
                  <a:pt x="687579" y="162814"/>
                  <a:pt x="696619" y="156515"/>
                </a:cubicBezTo>
                <a:cubicBezTo>
                  <a:pt x="705659" y="150216"/>
                  <a:pt x="712260" y="146964"/>
                  <a:pt x="716421" y="146761"/>
                </a:cubicBezTo>
                <a:cubicBezTo>
                  <a:pt x="718761" y="146828"/>
                  <a:pt x="720702" y="147609"/>
                  <a:pt x="722243" y="149104"/>
                </a:cubicBezTo>
                <a:cubicBezTo>
                  <a:pt x="723784" y="150600"/>
                  <a:pt x="724583" y="152410"/>
                  <a:pt x="724640" y="154534"/>
                </a:cubicBezTo>
                <a:cubicBezTo>
                  <a:pt x="724621" y="156810"/>
                  <a:pt x="724317" y="159001"/>
                  <a:pt x="723727" y="161106"/>
                </a:cubicBezTo>
                <a:cubicBezTo>
                  <a:pt x="723137" y="163211"/>
                  <a:pt x="722376" y="165287"/>
                  <a:pt x="721444" y="167335"/>
                </a:cubicBezTo>
                <a:cubicBezTo>
                  <a:pt x="742972" y="164144"/>
                  <a:pt x="759878" y="161725"/>
                  <a:pt x="772162" y="160077"/>
                </a:cubicBezTo>
                <a:cubicBezTo>
                  <a:pt x="784445" y="158429"/>
                  <a:pt x="791759" y="158867"/>
                  <a:pt x="794103" y="161392"/>
                </a:cubicBezTo>
                <a:cubicBezTo>
                  <a:pt x="797503" y="165687"/>
                  <a:pt x="800075" y="169783"/>
                  <a:pt x="801818" y="173679"/>
                </a:cubicBezTo>
                <a:cubicBezTo>
                  <a:pt x="803561" y="177575"/>
                  <a:pt x="804647" y="181556"/>
                  <a:pt x="805076" y="185623"/>
                </a:cubicBezTo>
                <a:cubicBezTo>
                  <a:pt x="804933" y="192519"/>
                  <a:pt x="803047" y="198158"/>
                  <a:pt x="799418" y="202540"/>
                </a:cubicBezTo>
                <a:cubicBezTo>
                  <a:pt x="795789" y="206921"/>
                  <a:pt x="791274" y="211188"/>
                  <a:pt x="785873" y="215341"/>
                </a:cubicBezTo>
                <a:cubicBezTo>
                  <a:pt x="778587" y="221371"/>
                  <a:pt x="770986" y="229200"/>
                  <a:pt x="763070" y="238830"/>
                </a:cubicBezTo>
                <a:cubicBezTo>
                  <a:pt x="755155" y="248460"/>
                  <a:pt x="750869" y="258004"/>
                  <a:pt x="750212" y="267462"/>
                </a:cubicBezTo>
                <a:cubicBezTo>
                  <a:pt x="750374" y="271196"/>
                  <a:pt x="751879" y="274244"/>
                  <a:pt x="754727" y="276606"/>
                </a:cubicBezTo>
                <a:cubicBezTo>
                  <a:pt x="757574" y="278968"/>
                  <a:pt x="760794" y="280187"/>
                  <a:pt x="764385" y="280264"/>
                </a:cubicBezTo>
                <a:cubicBezTo>
                  <a:pt x="771079" y="279967"/>
                  <a:pt x="778366" y="277258"/>
                  <a:pt x="786246" y="272136"/>
                </a:cubicBezTo>
                <a:lnTo>
                  <a:pt x="805841" y="257341"/>
                </a:lnTo>
                <a:lnTo>
                  <a:pt x="819211" y="244488"/>
                </a:lnTo>
                <a:cubicBezTo>
                  <a:pt x="824154" y="238868"/>
                  <a:pt x="828783" y="232962"/>
                  <a:pt x="833098" y="226771"/>
                </a:cubicBezTo>
                <a:cubicBezTo>
                  <a:pt x="828383" y="226381"/>
                  <a:pt x="825126" y="225104"/>
                  <a:pt x="823326" y="222942"/>
                </a:cubicBezTo>
                <a:cubicBezTo>
                  <a:pt x="821525" y="220780"/>
                  <a:pt x="820668" y="217332"/>
                  <a:pt x="820754" y="212598"/>
                </a:cubicBezTo>
                <a:cubicBezTo>
                  <a:pt x="821262" y="201422"/>
                  <a:pt x="825427" y="190856"/>
                  <a:pt x="833250" y="180899"/>
                </a:cubicBezTo>
                <a:cubicBezTo>
                  <a:pt x="841072" y="170942"/>
                  <a:pt x="849504" y="162814"/>
                  <a:pt x="858544" y="156515"/>
                </a:cubicBezTo>
                <a:cubicBezTo>
                  <a:pt x="867584" y="150216"/>
                  <a:pt x="874185" y="146964"/>
                  <a:pt x="878346" y="146761"/>
                </a:cubicBezTo>
                <a:cubicBezTo>
                  <a:pt x="880686" y="146828"/>
                  <a:pt x="882627" y="147609"/>
                  <a:pt x="884168" y="149104"/>
                </a:cubicBezTo>
                <a:cubicBezTo>
                  <a:pt x="885709" y="150600"/>
                  <a:pt x="886508" y="152410"/>
                  <a:pt x="886565" y="154534"/>
                </a:cubicBezTo>
                <a:cubicBezTo>
                  <a:pt x="886546" y="156810"/>
                  <a:pt x="886242" y="159001"/>
                  <a:pt x="885652" y="161106"/>
                </a:cubicBezTo>
                <a:cubicBezTo>
                  <a:pt x="885062" y="163211"/>
                  <a:pt x="884301" y="165287"/>
                  <a:pt x="883369" y="167335"/>
                </a:cubicBezTo>
                <a:cubicBezTo>
                  <a:pt x="904897" y="164144"/>
                  <a:pt x="921803" y="161725"/>
                  <a:pt x="934087" y="160077"/>
                </a:cubicBezTo>
                <a:cubicBezTo>
                  <a:pt x="946370" y="158429"/>
                  <a:pt x="953684" y="158867"/>
                  <a:pt x="956028" y="161392"/>
                </a:cubicBezTo>
                <a:cubicBezTo>
                  <a:pt x="959428" y="165687"/>
                  <a:pt x="962000" y="169783"/>
                  <a:pt x="963743" y="173679"/>
                </a:cubicBezTo>
                <a:cubicBezTo>
                  <a:pt x="965486" y="177575"/>
                  <a:pt x="966572" y="181556"/>
                  <a:pt x="967001" y="185623"/>
                </a:cubicBezTo>
                <a:cubicBezTo>
                  <a:pt x="966858" y="192519"/>
                  <a:pt x="964972" y="198158"/>
                  <a:pt x="961343" y="202540"/>
                </a:cubicBezTo>
                <a:cubicBezTo>
                  <a:pt x="957714" y="206921"/>
                  <a:pt x="953199" y="211188"/>
                  <a:pt x="947798" y="215341"/>
                </a:cubicBezTo>
                <a:cubicBezTo>
                  <a:pt x="940512" y="221371"/>
                  <a:pt x="932911" y="229200"/>
                  <a:pt x="924995" y="238830"/>
                </a:cubicBezTo>
                <a:cubicBezTo>
                  <a:pt x="917080" y="248460"/>
                  <a:pt x="912794" y="258004"/>
                  <a:pt x="912137" y="267462"/>
                </a:cubicBezTo>
                <a:cubicBezTo>
                  <a:pt x="912299" y="271196"/>
                  <a:pt x="913804" y="274244"/>
                  <a:pt x="916651" y="276606"/>
                </a:cubicBezTo>
                <a:cubicBezTo>
                  <a:pt x="919499" y="278968"/>
                  <a:pt x="922719" y="280187"/>
                  <a:pt x="926310" y="280264"/>
                </a:cubicBezTo>
                <a:cubicBezTo>
                  <a:pt x="933004" y="279967"/>
                  <a:pt x="940291" y="277258"/>
                  <a:pt x="948171" y="272136"/>
                </a:cubicBezTo>
                <a:cubicBezTo>
                  <a:pt x="956050" y="267013"/>
                  <a:pt x="963676" y="261256"/>
                  <a:pt x="971048" y="254864"/>
                </a:cubicBezTo>
                <a:cubicBezTo>
                  <a:pt x="978419" y="248471"/>
                  <a:pt x="984690" y="243222"/>
                  <a:pt x="989861" y="239116"/>
                </a:cubicBezTo>
                <a:lnTo>
                  <a:pt x="989866" y="239143"/>
                </a:lnTo>
                <a:lnTo>
                  <a:pt x="997686" y="220720"/>
                </a:lnTo>
                <a:cubicBezTo>
                  <a:pt x="1005331" y="207396"/>
                  <a:pt x="1014569" y="195297"/>
                  <a:pt x="1025398" y="184423"/>
                </a:cubicBezTo>
                <a:cubicBezTo>
                  <a:pt x="1036228" y="173549"/>
                  <a:pt x="1046380" y="164850"/>
                  <a:pt x="1055854" y="158327"/>
                </a:cubicBezTo>
                <a:cubicBezTo>
                  <a:pt x="1065328" y="151803"/>
                  <a:pt x="1071855" y="148405"/>
                  <a:pt x="1075433" y="148133"/>
                </a:cubicBezTo>
                <a:cubicBezTo>
                  <a:pt x="1079253" y="148609"/>
                  <a:pt x="1083387" y="151314"/>
                  <a:pt x="1087835" y="156248"/>
                </a:cubicBezTo>
                <a:cubicBezTo>
                  <a:pt x="1092283" y="161182"/>
                  <a:pt x="1094702" y="165487"/>
                  <a:pt x="1095093" y="169164"/>
                </a:cubicBezTo>
                <a:cubicBezTo>
                  <a:pt x="1094548" y="175362"/>
                  <a:pt x="1089897" y="183693"/>
                  <a:pt x="1081140" y="194158"/>
                </a:cubicBezTo>
                <a:cubicBezTo>
                  <a:pt x="1072382" y="204622"/>
                  <a:pt x="1062787" y="214782"/>
                  <a:pt x="1052353" y="224638"/>
                </a:cubicBezTo>
                <a:cubicBezTo>
                  <a:pt x="1041919" y="234493"/>
                  <a:pt x="1033916" y="241605"/>
                  <a:pt x="1028342" y="245974"/>
                </a:cubicBezTo>
                <a:cubicBezTo>
                  <a:pt x="1025608" y="249879"/>
                  <a:pt x="1023531" y="254070"/>
                  <a:pt x="1022112" y="258547"/>
                </a:cubicBezTo>
                <a:cubicBezTo>
                  <a:pt x="1020693" y="263023"/>
                  <a:pt x="1019874" y="267672"/>
                  <a:pt x="1019655" y="272491"/>
                </a:cubicBezTo>
                <a:cubicBezTo>
                  <a:pt x="1031780" y="270729"/>
                  <a:pt x="1043305" y="265909"/>
                  <a:pt x="1054231" y="258032"/>
                </a:cubicBezTo>
                <a:cubicBezTo>
                  <a:pt x="1065156" y="250155"/>
                  <a:pt x="1075424" y="241564"/>
                  <a:pt x="1085034" y="232258"/>
                </a:cubicBezTo>
                <a:cubicBezTo>
                  <a:pt x="1108637" y="210160"/>
                  <a:pt x="1127611" y="192176"/>
                  <a:pt x="1141956" y="178308"/>
                </a:cubicBezTo>
                <a:cubicBezTo>
                  <a:pt x="1156300" y="164440"/>
                  <a:pt x="1165673" y="156972"/>
                  <a:pt x="1170074" y="155905"/>
                </a:cubicBezTo>
                <a:cubicBezTo>
                  <a:pt x="1173988" y="155858"/>
                  <a:pt x="1177017" y="158696"/>
                  <a:pt x="1179160" y="164421"/>
                </a:cubicBezTo>
                <a:cubicBezTo>
                  <a:pt x="1181304" y="170145"/>
                  <a:pt x="1182389" y="174927"/>
                  <a:pt x="1182418" y="178765"/>
                </a:cubicBezTo>
                <a:cubicBezTo>
                  <a:pt x="1182037" y="185042"/>
                  <a:pt x="1179713" y="192034"/>
                  <a:pt x="1175446" y="199739"/>
                </a:cubicBezTo>
                <a:cubicBezTo>
                  <a:pt x="1171179" y="207445"/>
                  <a:pt x="1167254" y="213865"/>
                  <a:pt x="1163673" y="218999"/>
                </a:cubicBezTo>
                <a:lnTo>
                  <a:pt x="1096007" y="319526"/>
                </a:lnTo>
                <a:lnTo>
                  <a:pt x="1096922" y="320440"/>
                </a:lnTo>
                <a:lnTo>
                  <a:pt x="1198420" y="230429"/>
                </a:lnTo>
                <a:lnTo>
                  <a:pt x="1202078" y="247345"/>
                </a:lnTo>
                <a:lnTo>
                  <a:pt x="1064460" y="398621"/>
                </a:lnTo>
                <a:cubicBezTo>
                  <a:pt x="1061889" y="401774"/>
                  <a:pt x="1058117" y="406213"/>
                  <a:pt x="1053145" y="411937"/>
                </a:cubicBezTo>
                <a:cubicBezTo>
                  <a:pt x="1048173" y="417662"/>
                  <a:pt x="1043715" y="420843"/>
                  <a:pt x="1039772" y="421481"/>
                </a:cubicBezTo>
                <a:cubicBezTo>
                  <a:pt x="1036580" y="421253"/>
                  <a:pt x="1033972" y="419221"/>
                  <a:pt x="1031948" y="415385"/>
                </a:cubicBezTo>
                <a:cubicBezTo>
                  <a:pt x="1029925" y="411550"/>
                  <a:pt x="1028435" y="407283"/>
                  <a:pt x="1027478" y="402584"/>
                </a:cubicBezTo>
                <a:cubicBezTo>
                  <a:pt x="1026521" y="397885"/>
                  <a:pt x="1026047" y="394125"/>
                  <a:pt x="1026056" y="391306"/>
                </a:cubicBezTo>
                <a:cubicBezTo>
                  <a:pt x="1026341" y="387334"/>
                  <a:pt x="1027941" y="382591"/>
                  <a:pt x="1030856" y="377076"/>
                </a:cubicBezTo>
                <a:cubicBezTo>
                  <a:pt x="1033771" y="371561"/>
                  <a:pt x="1036285" y="367160"/>
                  <a:pt x="1038400" y="363874"/>
                </a:cubicBezTo>
                <a:lnTo>
                  <a:pt x="1099665" y="260604"/>
                </a:lnTo>
                <a:lnTo>
                  <a:pt x="1098750" y="259690"/>
                </a:lnTo>
                <a:cubicBezTo>
                  <a:pt x="1079510" y="275831"/>
                  <a:pt x="1062784" y="289115"/>
                  <a:pt x="1048573" y="299542"/>
                </a:cubicBezTo>
                <a:cubicBezTo>
                  <a:pt x="1034361" y="309970"/>
                  <a:pt x="1025637" y="315259"/>
                  <a:pt x="1022398" y="315411"/>
                </a:cubicBezTo>
                <a:cubicBezTo>
                  <a:pt x="1015388" y="314878"/>
                  <a:pt x="1007951" y="310008"/>
                  <a:pt x="1000087" y="300798"/>
                </a:cubicBezTo>
                <a:cubicBezTo>
                  <a:pt x="996154" y="296193"/>
                  <a:pt x="993043" y="290618"/>
                  <a:pt x="990751" y="284071"/>
                </a:cubicBezTo>
                <a:lnTo>
                  <a:pt x="986599" y="262860"/>
                </a:lnTo>
                <a:lnTo>
                  <a:pt x="981726" y="268035"/>
                </a:lnTo>
                <a:cubicBezTo>
                  <a:pt x="977256" y="272532"/>
                  <a:pt x="972094" y="277514"/>
                  <a:pt x="966239" y="282980"/>
                </a:cubicBezTo>
                <a:cubicBezTo>
                  <a:pt x="954530" y="293913"/>
                  <a:pt x="942340" y="303754"/>
                  <a:pt x="929668" y="312503"/>
                </a:cubicBezTo>
                <a:cubicBezTo>
                  <a:pt x="916996" y="321252"/>
                  <a:pt x="906129" y="325879"/>
                  <a:pt x="897068" y="326384"/>
                </a:cubicBezTo>
                <a:cubicBezTo>
                  <a:pt x="887383" y="326003"/>
                  <a:pt x="879811" y="322308"/>
                  <a:pt x="874350" y="315300"/>
                </a:cubicBezTo>
                <a:cubicBezTo>
                  <a:pt x="868890" y="308292"/>
                  <a:pt x="866112" y="300255"/>
                  <a:pt x="866016" y="291191"/>
                </a:cubicBezTo>
                <a:cubicBezTo>
                  <a:pt x="866625" y="275746"/>
                  <a:pt x="871344" y="261730"/>
                  <a:pt x="880172" y="249142"/>
                </a:cubicBezTo>
                <a:cubicBezTo>
                  <a:pt x="889001" y="236554"/>
                  <a:pt x="898285" y="224823"/>
                  <a:pt x="908027" y="213949"/>
                </a:cubicBezTo>
                <a:lnTo>
                  <a:pt x="907114" y="213034"/>
                </a:lnTo>
                <a:lnTo>
                  <a:pt x="859616" y="223571"/>
                </a:lnTo>
                <a:cubicBezTo>
                  <a:pt x="851558" y="235706"/>
                  <a:pt x="842871" y="245840"/>
                  <a:pt x="833555" y="253975"/>
                </a:cubicBezTo>
                <a:lnTo>
                  <a:pt x="829895" y="257315"/>
                </a:lnTo>
                <a:lnTo>
                  <a:pt x="819801" y="268035"/>
                </a:lnTo>
                <a:cubicBezTo>
                  <a:pt x="815331" y="272532"/>
                  <a:pt x="810169" y="277514"/>
                  <a:pt x="804314" y="282980"/>
                </a:cubicBezTo>
                <a:cubicBezTo>
                  <a:pt x="792606" y="293913"/>
                  <a:pt x="780415" y="303754"/>
                  <a:pt x="767743" y="312503"/>
                </a:cubicBezTo>
                <a:cubicBezTo>
                  <a:pt x="755071" y="321252"/>
                  <a:pt x="744205" y="325879"/>
                  <a:pt x="735143" y="326384"/>
                </a:cubicBezTo>
                <a:cubicBezTo>
                  <a:pt x="725458" y="326003"/>
                  <a:pt x="717886" y="322308"/>
                  <a:pt x="712425" y="315300"/>
                </a:cubicBezTo>
                <a:cubicBezTo>
                  <a:pt x="706965" y="308292"/>
                  <a:pt x="704187" y="300255"/>
                  <a:pt x="704092" y="291191"/>
                </a:cubicBezTo>
                <a:cubicBezTo>
                  <a:pt x="704700" y="275746"/>
                  <a:pt x="709419" y="261730"/>
                  <a:pt x="718247" y="249142"/>
                </a:cubicBezTo>
                <a:cubicBezTo>
                  <a:pt x="727075" y="236554"/>
                  <a:pt x="736361" y="224823"/>
                  <a:pt x="746102" y="213949"/>
                </a:cubicBezTo>
                <a:lnTo>
                  <a:pt x="745189" y="213034"/>
                </a:lnTo>
                <a:lnTo>
                  <a:pt x="697691" y="223571"/>
                </a:lnTo>
                <a:cubicBezTo>
                  <a:pt x="693662" y="229638"/>
                  <a:pt x="689475" y="235206"/>
                  <a:pt x="685132" y="240273"/>
                </a:cubicBezTo>
                <a:lnTo>
                  <a:pt x="672866" y="252720"/>
                </a:lnTo>
                <a:lnTo>
                  <a:pt x="673326" y="254660"/>
                </a:lnTo>
                <a:cubicBezTo>
                  <a:pt x="663866" y="265810"/>
                  <a:pt x="652424" y="277134"/>
                  <a:pt x="639001" y="288631"/>
                </a:cubicBezTo>
                <a:cubicBezTo>
                  <a:pt x="625578" y="300128"/>
                  <a:pt x="611187" y="309821"/>
                  <a:pt x="595827" y="317712"/>
                </a:cubicBezTo>
                <a:cubicBezTo>
                  <a:pt x="580468" y="325602"/>
                  <a:pt x="565154" y="329712"/>
                  <a:pt x="549885" y="330041"/>
                </a:cubicBezTo>
                <a:cubicBezTo>
                  <a:pt x="533281" y="329433"/>
                  <a:pt x="520931" y="323230"/>
                  <a:pt x="512834" y="311433"/>
                </a:cubicBezTo>
                <a:cubicBezTo>
                  <a:pt x="504737" y="299636"/>
                  <a:pt x="500494" y="285893"/>
                  <a:pt x="500104" y="270205"/>
                </a:cubicBezTo>
                <a:lnTo>
                  <a:pt x="502891" y="251401"/>
                </a:lnTo>
                <a:lnTo>
                  <a:pt x="491980" y="264003"/>
                </a:lnTo>
                <a:cubicBezTo>
                  <a:pt x="480226" y="276043"/>
                  <a:pt x="466444" y="288064"/>
                  <a:pt x="450634" y="300066"/>
                </a:cubicBezTo>
                <a:cubicBezTo>
                  <a:pt x="434823" y="312068"/>
                  <a:pt x="419271" y="322118"/>
                  <a:pt x="403976" y="330214"/>
                </a:cubicBezTo>
                <a:cubicBezTo>
                  <a:pt x="388682" y="338311"/>
                  <a:pt x="375932" y="342521"/>
                  <a:pt x="365725" y="342843"/>
                </a:cubicBezTo>
                <a:cubicBezTo>
                  <a:pt x="350862" y="342197"/>
                  <a:pt x="340394" y="336296"/>
                  <a:pt x="334323" y="325141"/>
                </a:cubicBezTo>
                <a:cubicBezTo>
                  <a:pt x="328252" y="313985"/>
                  <a:pt x="325321" y="301447"/>
                  <a:pt x="325530" y="287529"/>
                </a:cubicBezTo>
                <a:cubicBezTo>
                  <a:pt x="326049" y="268992"/>
                  <a:pt x="331457" y="249686"/>
                  <a:pt x="341755" y="229609"/>
                </a:cubicBezTo>
                <a:cubicBezTo>
                  <a:pt x="352053" y="209533"/>
                  <a:pt x="364128" y="190192"/>
                  <a:pt x="377982" y="171588"/>
                </a:cubicBezTo>
                <a:cubicBezTo>
                  <a:pt x="391836" y="152985"/>
                  <a:pt x="404356" y="136624"/>
                  <a:pt x="415541" y="122507"/>
                </a:cubicBezTo>
                <a:lnTo>
                  <a:pt x="414627" y="121593"/>
                </a:lnTo>
                <a:cubicBezTo>
                  <a:pt x="389347" y="142821"/>
                  <a:pt x="368067" y="161162"/>
                  <a:pt x="350786" y="176617"/>
                </a:cubicBezTo>
                <a:cubicBezTo>
                  <a:pt x="333506" y="192072"/>
                  <a:pt x="316551" y="208923"/>
                  <a:pt x="299922" y="227171"/>
                </a:cubicBezTo>
                <a:cubicBezTo>
                  <a:pt x="283293" y="245420"/>
                  <a:pt x="263314" y="269348"/>
                  <a:pt x="239987" y="298957"/>
                </a:cubicBezTo>
                <a:cubicBezTo>
                  <a:pt x="237542" y="302120"/>
                  <a:pt x="233895" y="306409"/>
                  <a:pt x="229047" y="311824"/>
                </a:cubicBezTo>
                <a:cubicBezTo>
                  <a:pt x="224199" y="317239"/>
                  <a:pt x="219098" y="322172"/>
                  <a:pt x="213744" y="326622"/>
                </a:cubicBezTo>
                <a:cubicBezTo>
                  <a:pt x="208390" y="331072"/>
                  <a:pt x="203731" y="333431"/>
                  <a:pt x="199768" y="333699"/>
                </a:cubicBezTo>
                <a:cubicBezTo>
                  <a:pt x="193863" y="333374"/>
                  <a:pt x="189133" y="330366"/>
                  <a:pt x="185578" y="324675"/>
                </a:cubicBezTo>
                <a:cubicBezTo>
                  <a:pt x="182024" y="318983"/>
                  <a:pt x="179459" y="312555"/>
                  <a:pt x="177883" y="305390"/>
                </a:cubicBezTo>
                <a:cubicBezTo>
                  <a:pt x="176308" y="298226"/>
                  <a:pt x="175535" y="292272"/>
                  <a:pt x="175566" y="287529"/>
                </a:cubicBezTo>
                <a:cubicBezTo>
                  <a:pt x="175871" y="281024"/>
                  <a:pt x="178001" y="274605"/>
                  <a:pt x="181959" y="268272"/>
                </a:cubicBezTo>
                <a:cubicBezTo>
                  <a:pt x="185916" y="261939"/>
                  <a:pt x="189874" y="256320"/>
                  <a:pt x="193831" y="251416"/>
                </a:cubicBezTo>
                <a:lnTo>
                  <a:pt x="224892" y="210732"/>
                </a:lnTo>
                <a:cubicBezTo>
                  <a:pt x="245823" y="183371"/>
                  <a:pt x="261607" y="161524"/>
                  <a:pt x="272244" y="145192"/>
                </a:cubicBezTo>
                <a:cubicBezTo>
                  <a:pt x="282881" y="128859"/>
                  <a:pt x="291803" y="113526"/>
                  <a:pt x="299008" y="99194"/>
                </a:cubicBezTo>
                <a:cubicBezTo>
                  <a:pt x="302762" y="91975"/>
                  <a:pt x="304516" y="86870"/>
                  <a:pt x="304269" y="83880"/>
                </a:cubicBezTo>
                <a:cubicBezTo>
                  <a:pt x="304021" y="80890"/>
                  <a:pt x="302573" y="79442"/>
                  <a:pt x="299923" y="79537"/>
                </a:cubicBezTo>
                <a:cubicBezTo>
                  <a:pt x="297131" y="79709"/>
                  <a:pt x="294481" y="80852"/>
                  <a:pt x="291974" y="82966"/>
                </a:cubicBezTo>
                <a:cubicBezTo>
                  <a:pt x="289468" y="85080"/>
                  <a:pt x="287390" y="87137"/>
                  <a:pt x="285741" y="89137"/>
                </a:cubicBezTo>
                <a:lnTo>
                  <a:pt x="176023" y="207989"/>
                </a:lnTo>
                <a:lnTo>
                  <a:pt x="107446" y="300328"/>
                </a:lnTo>
                <a:cubicBezTo>
                  <a:pt x="103550" y="306090"/>
                  <a:pt x="98768" y="312051"/>
                  <a:pt x="93101" y="318213"/>
                </a:cubicBezTo>
                <a:cubicBezTo>
                  <a:pt x="87434" y="324375"/>
                  <a:pt x="80938" y="327708"/>
                  <a:pt x="73613" y="328212"/>
                </a:cubicBezTo>
                <a:cubicBezTo>
                  <a:pt x="67249" y="327854"/>
                  <a:pt x="61892" y="324558"/>
                  <a:pt x="57543" y="318325"/>
                </a:cubicBezTo>
                <a:cubicBezTo>
                  <a:pt x="53194" y="312092"/>
                  <a:pt x="49633" y="305071"/>
                  <a:pt x="46858" y="297264"/>
                </a:cubicBezTo>
                <a:cubicBezTo>
                  <a:pt x="44084" y="289456"/>
                  <a:pt x="41877" y="283011"/>
                  <a:pt x="40237" y="277929"/>
                </a:cubicBezTo>
                <a:lnTo>
                  <a:pt x="135792" y="157248"/>
                </a:lnTo>
                <a:cubicBezTo>
                  <a:pt x="151440" y="129020"/>
                  <a:pt x="161892" y="108071"/>
                  <a:pt x="167146" y="94402"/>
                </a:cubicBezTo>
                <a:cubicBezTo>
                  <a:pt x="172402" y="80734"/>
                  <a:pt x="174558" y="71840"/>
                  <a:pt x="173617" y="67720"/>
                </a:cubicBezTo>
                <a:cubicBezTo>
                  <a:pt x="172676" y="63600"/>
                  <a:pt x="170736" y="61749"/>
                  <a:pt x="167796" y="62167"/>
                </a:cubicBezTo>
                <a:cubicBezTo>
                  <a:pt x="165834" y="62281"/>
                  <a:pt x="163472" y="62967"/>
                  <a:pt x="160709" y="64224"/>
                </a:cubicBezTo>
                <a:cubicBezTo>
                  <a:pt x="157947" y="65481"/>
                  <a:pt x="155585" y="66624"/>
                  <a:pt x="153623" y="67652"/>
                </a:cubicBezTo>
                <a:cubicBezTo>
                  <a:pt x="118960" y="83942"/>
                  <a:pt x="92845" y="96675"/>
                  <a:pt x="75277" y="105851"/>
                </a:cubicBezTo>
                <a:cubicBezTo>
                  <a:pt x="57710" y="115026"/>
                  <a:pt x="45439" y="121645"/>
                  <a:pt x="38465" y="125707"/>
                </a:cubicBezTo>
                <a:cubicBezTo>
                  <a:pt x="31492" y="129769"/>
                  <a:pt x="26565" y="132273"/>
                  <a:pt x="23685" y="133221"/>
                </a:cubicBezTo>
                <a:cubicBezTo>
                  <a:pt x="20805" y="134168"/>
                  <a:pt x="16721" y="134559"/>
                  <a:pt x="11434" y="134392"/>
                </a:cubicBezTo>
                <a:cubicBezTo>
                  <a:pt x="7633" y="134373"/>
                  <a:pt x="4604" y="132926"/>
                  <a:pt x="2347" y="130050"/>
                </a:cubicBezTo>
                <a:cubicBezTo>
                  <a:pt x="89" y="127173"/>
                  <a:pt x="-539" y="122983"/>
                  <a:pt x="461" y="117479"/>
                </a:cubicBezTo>
                <a:cubicBezTo>
                  <a:pt x="2728" y="104689"/>
                  <a:pt x="4823" y="93127"/>
                  <a:pt x="6747" y="82794"/>
                </a:cubicBezTo>
                <a:cubicBezTo>
                  <a:pt x="8671" y="72462"/>
                  <a:pt x="10538" y="66043"/>
                  <a:pt x="12348" y="63538"/>
                </a:cubicBezTo>
                <a:cubicBezTo>
                  <a:pt x="13409" y="61933"/>
                  <a:pt x="14640" y="60369"/>
                  <a:pt x="16040" y="58848"/>
                </a:cubicBezTo>
                <a:cubicBezTo>
                  <a:pt x="17439" y="57327"/>
                  <a:pt x="20871" y="54511"/>
                  <a:pt x="26335" y="50400"/>
                </a:cubicBezTo>
                <a:cubicBezTo>
                  <a:pt x="31799" y="46289"/>
                  <a:pt x="41157" y="39545"/>
                  <a:pt x="54410" y="30168"/>
                </a:cubicBezTo>
                <a:cubicBezTo>
                  <a:pt x="55687" y="29101"/>
                  <a:pt x="57477" y="27806"/>
                  <a:pt x="59782" y="26283"/>
                </a:cubicBezTo>
                <a:cubicBezTo>
                  <a:pt x="62088" y="24759"/>
                  <a:pt x="64107" y="23921"/>
                  <a:pt x="65840" y="23768"/>
                </a:cubicBezTo>
                <a:cubicBezTo>
                  <a:pt x="67069" y="23787"/>
                  <a:pt x="68269" y="24206"/>
                  <a:pt x="69441" y="25025"/>
                </a:cubicBezTo>
                <a:cubicBezTo>
                  <a:pt x="70612" y="25844"/>
                  <a:pt x="71241" y="26949"/>
                  <a:pt x="71327" y="28340"/>
                </a:cubicBezTo>
                <a:cubicBezTo>
                  <a:pt x="71432" y="29673"/>
                  <a:pt x="69622" y="32492"/>
                  <a:pt x="65898" y="36796"/>
                </a:cubicBezTo>
                <a:cubicBezTo>
                  <a:pt x="62173" y="41101"/>
                  <a:pt x="55906" y="47120"/>
                  <a:pt x="47095" y="54853"/>
                </a:cubicBezTo>
                <a:lnTo>
                  <a:pt x="48010" y="55767"/>
                </a:lnTo>
                <a:lnTo>
                  <a:pt x="99673" y="31997"/>
                </a:lnTo>
                <a:cubicBezTo>
                  <a:pt x="102163" y="30865"/>
                  <a:pt x="109224" y="27694"/>
                  <a:pt x="120856" y="22482"/>
                </a:cubicBezTo>
                <a:cubicBezTo>
                  <a:pt x="132489" y="17271"/>
                  <a:pt x="144730" y="12237"/>
                  <a:pt x="157581" y="7381"/>
                </a:cubicBezTo>
                <a:cubicBezTo>
                  <a:pt x="170431" y="2525"/>
                  <a:pt x="179927" y="65"/>
                  <a:pt x="1860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aphic 41">
            <a:extLst>
              <a:ext uri="{FF2B5EF4-FFF2-40B4-BE49-F238E27FC236}">
                <a16:creationId xmlns:a16="http://schemas.microsoft.com/office/drawing/2014/main" id="{D7262360-67F1-4448-BF07-E01B8E9FF6B4}"/>
              </a:ext>
            </a:extLst>
          </p:cNvPr>
          <p:cNvGrpSpPr/>
          <p:nvPr/>
        </p:nvGrpSpPr>
        <p:grpSpPr>
          <a:xfrm rot="21353393">
            <a:off x="5233062" y="697190"/>
            <a:ext cx="1789835" cy="478318"/>
            <a:chOff x="837065" y="3215210"/>
            <a:chExt cx="5524500" cy="1476375"/>
          </a:xfrm>
          <a:solidFill>
            <a:schemeClr val="bg1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C3369C2-9A79-4A82-A061-FBC22166BC7B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FF3C780-59A5-4799-A4D0-69C425618DC7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E4D785E-8D38-49CD-849E-D1DA9B4A394C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A730BAF-4253-4E06-B8B8-AD6F7CD3C253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7094892-5B25-4C22-8042-3B5656FB3E37}"/>
              </a:ext>
            </a:extLst>
          </p:cNvPr>
          <p:cNvGrpSpPr/>
          <p:nvPr/>
        </p:nvGrpSpPr>
        <p:grpSpPr>
          <a:xfrm>
            <a:off x="5592850" y="1305190"/>
            <a:ext cx="238798" cy="296093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72DB6422-40BC-4F7E-A71F-ED33C0C8A431}"/>
                </a:ext>
              </a:extLst>
            </p:cNvPr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A6C122AD-DA0F-4B50-A8A7-C9DB57EDF8B4}"/>
                </a:ext>
              </a:extLst>
            </p:cNvPr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4E230113-1089-446C-BBAA-9BAB4C34A4E9}"/>
                </a:ext>
              </a:extLst>
            </p:cNvPr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284BA3F3-A7C5-4139-B79F-6EC3CC7EA200}"/>
              </a:ext>
            </a:extLst>
          </p:cNvPr>
          <p:cNvGrpSpPr/>
          <p:nvPr/>
        </p:nvGrpSpPr>
        <p:grpSpPr>
          <a:xfrm rot="18616056">
            <a:off x="5505445" y="1767646"/>
            <a:ext cx="238798" cy="296093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51B1A04-3079-4A02-9DE9-6CA067FB92DF}"/>
                </a:ext>
              </a:extLst>
            </p:cNvPr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528B7BDE-C91D-404E-BC8C-A453850B7BCD}"/>
                </a:ext>
              </a:extLst>
            </p:cNvPr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41CDB4E-5F38-4CF8-B4EA-0F484CEF2CCD}"/>
                </a:ext>
              </a:extLst>
            </p:cNvPr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C836F3DB-176E-43CA-95D0-672AE2AE15ED}"/>
              </a:ext>
            </a:extLst>
          </p:cNvPr>
          <p:cNvGrpSpPr/>
          <p:nvPr/>
        </p:nvGrpSpPr>
        <p:grpSpPr>
          <a:xfrm rot="18616056">
            <a:off x="6025936" y="1218815"/>
            <a:ext cx="238798" cy="296093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33692415-2861-4CCF-8B2A-86DD99029DCE}"/>
                </a:ext>
              </a:extLst>
            </p:cNvPr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53885B23-4874-4A80-8DE9-C2C2AEF2005E}"/>
                </a:ext>
              </a:extLst>
            </p:cNvPr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3CE9756D-0637-43CA-9E0C-C416A0E830CE}"/>
                </a:ext>
              </a:extLst>
            </p:cNvPr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540B191D-1CA3-438D-B2EF-D1BD111A82C2}"/>
              </a:ext>
            </a:extLst>
          </p:cNvPr>
          <p:cNvGrpSpPr/>
          <p:nvPr/>
        </p:nvGrpSpPr>
        <p:grpSpPr>
          <a:xfrm rot="18616056">
            <a:off x="5113145" y="1204792"/>
            <a:ext cx="238798" cy="296093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6AE18485-98C4-44B0-B385-FC0BA573776E}"/>
                </a:ext>
              </a:extLst>
            </p:cNvPr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D8FDE936-5D0C-4F57-AE75-C2C13CF52A54}"/>
                </a:ext>
              </a:extLst>
            </p:cNvPr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B1DA8E96-04DB-41B2-92EC-45357A885B6D}"/>
                </a:ext>
              </a:extLst>
            </p:cNvPr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A8F827C5-ADFE-4A3C-AED3-1B585267FACA}"/>
              </a:ext>
            </a:extLst>
          </p:cNvPr>
          <p:cNvGrpSpPr/>
          <p:nvPr/>
        </p:nvGrpSpPr>
        <p:grpSpPr>
          <a:xfrm rot="18616056">
            <a:off x="6067501" y="1824606"/>
            <a:ext cx="238872" cy="296185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40D29082-7181-4894-99E1-2F1046FB3A8C}"/>
                </a:ext>
              </a:extLst>
            </p:cNvPr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B275945C-E13D-4D08-B0FC-739327F3173F}"/>
                </a:ext>
              </a:extLst>
            </p:cNvPr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B2E4683D-39AE-4613-A9BD-9F54CB1D8819}"/>
                </a:ext>
              </a:extLst>
            </p:cNvPr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C60029CF-DD3E-4F0A-9F24-96F7214EFCBC}"/>
              </a:ext>
            </a:extLst>
          </p:cNvPr>
          <p:cNvGrpSpPr/>
          <p:nvPr/>
        </p:nvGrpSpPr>
        <p:grpSpPr>
          <a:xfrm rot="18616056">
            <a:off x="6494365" y="942063"/>
            <a:ext cx="238872" cy="296185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CFAE9C64-F95B-459B-AE70-D274E4624D55}"/>
                </a:ext>
              </a:extLst>
            </p:cNvPr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AA784C52-AAF5-428F-967C-12326BCA1B95}"/>
                </a:ext>
              </a:extLst>
            </p:cNvPr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0FF418CE-BB23-4629-8033-4FEEE3870F46}"/>
                </a:ext>
              </a:extLst>
            </p:cNvPr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CD7C13B-36B0-4326-9057-7F2E1BE6204F}"/>
              </a:ext>
            </a:extLst>
          </p:cNvPr>
          <p:cNvGrpSpPr/>
          <p:nvPr/>
        </p:nvGrpSpPr>
        <p:grpSpPr>
          <a:xfrm rot="18616056">
            <a:off x="5389314" y="647499"/>
            <a:ext cx="238872" cy="296185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DAB2A54E-610E-4F09-95CA-39698305AA88}"/>
                </a:ext>
              </a:extLst>
            </p:cNvPr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69FAF84F-0DA3-45DF-913E-F7EC10528E1E}"/>
                </a:ext>
              </a:extLst>
            </p:cNvPr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9A189F07-42D8-4EBE-A290-E483CDD29E6C}"/>
                </a:ext>
              </a:extLst>
            </p:cNvPr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871B0E39-D373-4BC1-B112-3AAB0B813619}"/>
              </a:ext>
            </a:extLst>
          </p:cNvPr>
          <p:cNvGrpSpPr/>
          <p:nvPr/>
        </p:nvGrpSpPr>
        <p:grpSpPr>
          <a:xfrm rot="18616056">
            <a:off x="7093629" y="1030920"/>
            <a:ext cx="238872" cy="296185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878ADF0-689A-4B3F-9858-807BF3DCCCF0}"/>
                </a:ext>
              </a:extLst>
            </p:cNvPr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3A38BE84-888F-4327-A65C-BC0514B4825D}"/>
                </a:ext>
              </a:extLst>
            </p:cNvPr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F3DDA0F9-087B-48F9-96AE-3ED15F276F5B}"/>
                </a:ext>
              </a:extLst>
            </p:cNvPr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D387F34-4F51-4943-8581-087EFCC2AB0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71858237"/>
              </p:ext>
            </p:extLst>
          </p:nvPr>
        </p:nvGraphicFramePr>
        <p:xfrm>
          <a:off x="6252775" y="1984077"/>
          <a:ext cx="3854497" cy="37642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51028770-FFD1-4E78-A056-E0AFE24A7400}"/>
              </a:ext>
            </a:extLst>
          </p:cNvPr>
          <p:cNvSpPr/>
          <p:nvPr/>
        </p:nvSpPr>
        <p:spPr>
          <a:xfrm>
            <a:off x="7442194" y="3128375"/>
            <a:ext cx="1475656" cy="147565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4CD5F74-ABAC-4915-BD0F-C738A6866E67}"/>
              </a:ext>
            </a:extLst>
          </p:cNvPr>
          <p:cNvSpPr/>
          <p:nvPr/>
        </p:nvSpPr>
        <p:spPr>
          <a:xfrm>
            <a:off x="6399720" y="5732555"/>
            <a:ext cx="3560604" cy="50405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Oval Callout 4">
            <a:extLst>
              <a:ext uri="{FF2B5EF4-FFF2-40B4-BE49-F238E27FC236}">
                <a16:creationId xmlns:a16="http://schemas.microsoft.com/office/drawing/2014/main" id="{2684FDF7-3800-4F56-ADB1-7B83997E17B4}"/>
              </a:ext>
            </a:extLst>
          </p:cNvPr>
          <p:cNvSpPr/>
          <p:nvPr/>
        </p:nvSpPr>
        <p:spPr>
          <a:xfrm>
            <a:off x="9972404" y="4511112"/>
            <a:ext cx="1266166" cy="848331"/>
          </a:xfrm>
          <a:prstGeom prst="wedgeEllipseCallout">
            <a:avLst>
              <a:gd name="adj1" fmla="val -55129"/>
              <a:gd name="adj2" fmla="val 8566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$</a:t>
            </a:r>
            <a:r>
              <a:rPr lang="en-US" altLang="ko-KR" sz="2800" b="1" dirty="0">
                <a:solidFill>
                  <a:schemeClr val="bg1"/>
                </a:solidFill>
              </a:rPr>
              <a:t>120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07B1C05-B9AE-4410-BB0C-51FD7FE3C30C}"/>
              </a:ext>
            </a:extLst>
          </p:cNvPr>
          <p:cNvSpPr txBox="1"/>
          <p:nvPr/>
        </p:nvSpPr>
        <p:spPr>
          <a:xfrm>
            <a:off x="6627089" y="5730668"/>
            <a:ext cx="3105869" cy="5078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7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Contents Here</a:t>
            </a:r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그룹 28">
            <a:extLst>
              <a:ext uri="{FF2B5EF4-FFF2-40B4-BE49-F238E27FC236}">
                <a16:creationId xmlns:a16="http://schemas.microsoft.com/office/drawing/2014/main" id="{8E864147-EFEC-4927-82C6-87154967BC7F}"/>
              </a:ext>
            </a:extLst>
          </p:cNvPr>
          <p:cNvGrpSpPr/>
          <p:nvPr/>
        </p:nvGrpSpPr>
        <p:grpSpPr>
          <a:xfrm>
            <a:off x="943907" y="2071969"/>
            <a:ext cx="4860000" cy="475860"/>
            <a:chOff x="924857" y="1775038"/>
            <a:chExt cx="4860000" cy="475860"/>
          </a:xfrm>
        </p:grpSpPr>
        <p:sp>
          <p:nvSpPr>
            <p:cNvPr id="11" name="Rectangle 9">
              <a:extLst>
                <a:ext uri="{FF2B5EF4-FFF2-40B4-BE49-F238E27FC236}">
                  <a16:creationId xmlns:a16="http://schemas.microsoft.com/office/drawing/2014/main" id="{680BE876-2717-40A1-9AF1-0FFB1397EF31}"/>
                </a:ext>
              </a:extLst>
            </p:cNvPr>
            <p:cNvSpPr/>
            <p:nvPr/>
          </p:nvSpPr>
          <p:spPr>
            <a:xfrm flipH="1">
              <a:off x="929821" y="1787796"/>
              <a:ext cx="115353" cy="463102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60000"/>
                  </a:schemeClr>
                </a:gs>
                <a:gs pos="100000">
                  <a:schemeClr val="accent1">
                    <a:lumMod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56B8284D-2D47-4681-95CE-F855D089C30C}"/>
                </a:ext>
              </a:extLst>
            </p:cNvPr>
            <p:cNvSpPr/>
            <p:nvPr/>
          </p:nvSpPr>
          <p:spPr>
            <a:xfrm>
              <a:off x="924857" y="1775038"/>
              <a:ext cx="4860000" cy="360000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  <a:gd name="connsiteX0" fmla="*/ 0 w 5285462"/>
                <a:gd name="connsiteY0" fmla="*/ 0 h 576064"/>
                <a:gd name="connsiteX1" fmla="*/ 4894850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894850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EBBF9502-3B57-43C4-B74D-4892564F66EE}"/>
              </a:ext>
            </a:extLst>
          </p:cNvPr>
          <p:cNvSpPr txBox="1"/>
          <p:nvPr/>
        </p:nvSpPr>
        <p:spPr>
          <a:xfrm>
            <a:off x="1098029" y="2099905"/>
            <a:ext cx="360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Your 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AE82A81-74B5-4D4E-A5A6-12A49F4F3890}"/>
              </a:ext>
            </a:extLst>
          </p:cNvPr>
          <p:cNvSpPr txBox="1"/>
          <p:nvPr/>
        </p:nvSpPr>
        <p:spPr>
          <a:xfrm>
            <a:off x="1098029" y="2441347"/>
            <a:ext cx="446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</a:p>
        </p:txBody>
      </p:sp>
      <p:grpSp>
        <p:nvGrpSpPr>
          <p:cNvPr id="15" name="그룹 27">
            <a:extLst>
              <a:ext uri="{FF2B5EF4-FFF2-40B4-BE49-F238E27FC236}">
                <a16:creationId xmlns:a16="http://schemas.microsoft.com/office/drawing/2014/main" id="{3FB9D14D-2FF2-43D2-B674-B113B343B9A2}"/>
              </a:ext>
            </a:extLst>
          </p:cNvPr>
          <p:cNvGrpSpPr/>
          <p:nvPr/>
        </p:nvGrpSpPr>
        <p:grpSpPr>
          <a:xfrm>
            <a:off x="935341" y="3599697"/>
            <a:ext cx="4860000" cy="475860"/>
            <a:chOff x="916291" y="3243132"/>
            <a:chExt cx="4860000" cy="475860"/>
          </a:xfrm>
        </p:grpSpPr>
        <p:sp>
          <p:nvSpPr>
            <p:cNvPr id="16" name="Rectangle 9">
              <a:extLst>
                <a:ext uri="{FF2B5EF4-FFF2-40B4-BE49-F238E27FC236}">
                  <a16:creationId xmlns:a16="http://schemas.microsoft.com/office/drawing/2014/main" id="{C9F61336-DDEC-4E9A-9CFB-79E7EA4D520E}"/>
                </a:ext>
              </a:extLst>
            </p:cNvPr>
            <p:cNvSpPr/>
            <p:nvPr/>
          </p:nvSpPr>
          <p:spPr>
            <a:xfrm flipH="1">
              <a:off x="921255" y="3255890"/>
              <a:ext cx="115353" cy="463102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rgbClr val="262626"/>
                </a:solidFill>
              </a:endParaRPr>
            </a:p>
          </p:txBody>
        </p:sp>
        <p:sp>
          <p:nvSpPr>
            <p:cNvPr id="17" name="Rectangle 6">
              <a:extLst>
                <a:ext uri="{FF2B5EF4-FFF2-40B4-BE49-F238E27FC236}">
                  <a16:creationId xmlns:a16="http://schemas.microsoft.com/office/drawing/2014/main" id="{2BF3A0ED-0A5F-45EB-870D-769ED4335A3A}"/>
                </a:ext>
              </a:extLst>
            </p:cNvPr>
            <p:cNvSpPr/>
            <p:nvPr/>
          </p:nvSpPr>
          <p:spPr>
            <a:xfrm>
              <a:off x="916291" y="3243132"/>
              <a:ext cx="4860000" cy="360000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  <a:gd name="connsiteX0" fmla="*/ 0 w 5285462"/>
                <a:gd name="connsiteY0" fmla="*/ 0 h 576064"/>
                <a:gd name="connsiteX1" fmla="*/ 4894850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894850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rgbClr val="262626"/>
                </a:solidFill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9B07F5B4-453D-43FF-B7F1-9E6BC1EE6326}"/>
              </a:ext>
            </a:extLst>
          </p:cNvPr>
          <p:cNvSpPr txBox="1"/>
          <p:nvPr/>
        </p:nvSpPr>
        <p:spPr>
          <a:xfrm>
            <a:off x="1098029" y="3627633"/>
            <a:ext cx="360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Your Text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8428AD6-531A-4878-B21E-E7430A913DD5}"/>
              </a:ext>
            </a:extLst>
          </p:cNvPr>
          <p:cNvSpPr txBox="1"/>
          <p:nvPr/>
        </p:nvSpPr>
        <p:spPr>
          <a:xfrm>
            <a:off x="1098029" y="3969075"/>
            <a:ext cx="446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</a:p>
        </p:txBody>
      </p:sp>
      <p:grpSp>
        <p:nvGrpSpPr>
          <p:cNvPr id="20" name="그룹 26">
            <a:extLst>
              <a:ext uri="{FF2B5EF4-FFF2-40B4-BE49-F238E27FC236}">
                <a16:creationId xmlns:a16="http://schemas.microsoft.com/office/drawing/2014/main" id="{81E34ED1-A960-4381-A79A-2B3B8854B740}"/>
              </a:ext>
            </a:extLst>
          </p:cNvPr>
          <p:cNvGrpSpPr/>
          <p:nvPr/>
        </p:nvGrpSpPr>
        <p:grpSpPr>
          <a:xfrm>
            <a:off x="926775" y="5127425"/>
            <a:ext cx="4860000" cy="475860"/>
            <a:chOff x="907725" y="4711226"/>
            <a:chExt cx="4860000" cy="475860"/>
          </a:xfrm>
        </p:grpSpPr>
        <p:sp>
          <p:nvSpPr>
            <p:cNvPr id="21" name="Rectangle 9">
              <a:extLst>
                <a:ext uri="{FF2B5EF4-FFF2-40B4-BE49-F238E27FC236}">
                  <a16:creationId xmlns:a16="http://schemas.microsoft.com/office/drawing/2014/main" id="{CFD68A45-B260-449B-B5D3-2D86D067CD40}"/>
                </a:ext>
              </a:extLst>
            </p:cNvPr>
            <p:cNvSpPr/>
            <p:nvPr/>
          </p:nvSpPr>
          <p:spPr>
            <a:xfrm flipH="1">
              <a:off x="912689" y="4723984"/>
              <a:ext cx="115353" cy="463102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2" name="Rectangle 6">
              <a:extLst>
                <a:ext uri="{FF2B5EF4-FFF2-40B4-BE49-F238E27FC236}">
                  <a16:creationId xmlns:a16="http://schemas.microsoft.com/office/drawing/2014/main" id="{E2748ACA-B526-4097-9CE2-06BFE3DBF581}"/>
                </a:ext>
              </a:extLst>
            </p:cNvPr>
            <p:cNvSpPr/>
            <p:nvPr/>
          </p:nvSpPr>
          <p:spPr>
            <a:xfrm>
              <a:off x="907725" y="4711226"/>
              <a:ext cx="4860000" cy="360000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  <a:gd name="connsiteX0" fmla="*/ 0 w 5285462"/>
                <a:gd name="connsiteY0" fmla="*/ 0 h 576064"/>
                <a:gd name="connsiteX1" fmla="*/ 4894850 w 5285462"/>
                <a:gd name="connsiteY1" fmla="*/ 13182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  <a:gd name="connsiteX0" fmla="*/ 0 w 5285462"/>
                <a:gd name="connsiteY0" fmla="*/ 0 h 576064"/>
                <a:gd name="connsiteX1" fmla="*/ 4894850 w 5285462"/>
                <a:gd name="connsiteY1" fmla="*/ 13182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  <a:gd name="connsiteX0" fmla="*/ 0 w 5285462"/>
                <a:gd name="connsiteY0" fmla="*/ 0 h 576064"/>
                <a:gd name="connsiteX1" fmla="*/ 4894850 w 5285462"/>
                <a:gd name="connsiteY1" fmla="*/ 6591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894850" y="6591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46052615-80BE-4952-AB96-EB1DA4BCC6FC}"/>
              </a:ext>
            </a:extLst>
          </p:cNvPr>
          <p:cNvSpPr txBox="1"/>
          <p:nvPr/>
        </p:nvSpPr>
        <p:spPr>
          <a:xfrm>
            <a:off x="1098029" y="5155361"/>
            <a:ext cx="360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Your 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C1430D9-7BF8-44FB-8718-D8AB4D77FC84}"/>
              </a:ext>
            </a:extLst>
          </p:cNvPr>
          <p:cNvSpPr txBox="1"/>
          <p:nvPr/>
        </p:nvSpPr>
        <p:spPr>
          <a:xfrm>
            <a:off x="1098029" y="5496803"/>
            <a:ext cx="446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</a:p>
        </p:txBody>
      </p:sp>
      <p:grpSp>
        <p:nvGrpSpPr>
          <p:cNvPr id="25" name="그룹 38">
            <a:extLst>
              <a:ext uri="{FF2B5EF4-FFF2-40B4-BE49-F238E27FC236}">
                <a16:creationId xmlns:a16="http://schemas.microsoft.com/office/drawing/2014/main" id="{4F920938-156A-40CF-986B-B83C5109BC64}"/>
              </a:ext>
            </a:extLst>
          </p:cNvPr>
          <p:cNvGrpSpPr/>
          <p:nvPr/>
        </p:nvGrpSpPr>
        <p:grpSpPr>
          <a:xfrm>
            <a:off x="10230819" y="3514773"/>
            <a:ext cx="1044535" cy="850847"/>
            <a:chOff x="10211768" y="3257598"/>
            <a:chExt cx="1044535" cy="850847"/>
          </a:xfrm>
        </p:grpSpPr>
        <p:sp>
          <p:nvSpPr>
            <p:cNvPr id="26" name="Rectangle 24">
              <a:extLst>
                <a:ext uri="{FF2B5EF4-FFF2-40B4-BE49-F238E27FC236}">
                  <a16:creationId xmlns:a16="http://schemas.microsoft.com/office/drawing/2014/main" id="{B3E58D8B-9464-4D04-962C-BC4018402B7D}"/>
                </a:ext>
              </a:extLst>
            </p:cNvPr>
            <p:cNvSpPr/>
            <p:nvPr/>
          </p:nvSpPr>
          <p:spPr>
            <a:xfrm>
              <a:off x="10211768" y="3329954"/>
              <a:ext cx="25676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1E94517-74CA-4FA6-94FE-1D5DBB33E2A6}"/>
                </a:ext>
              </a:extLst>
            </p:cNvPr>
            <p:cNvSpPr txBox="1"/>
            <p:nvPr/>
          </p:nvSpPr>
          <p:spPr>
            <a:xfrm>
              <a:off x="10464303" y="3257598"/>
              <a:ext cx="79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Option A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" name="Rectangle 26">
              <a:extLst>
                <a:ext uri="{FF2B5EF4-FFF2-40B4-BE49-F238E27FC236}">
                  <a16:creationId xmlns:a16="http://schemas.microsoft.com/office/drawing/2014/main" id="{DD1A7E9A-8762-421B-BEB1-7965E5D98D4D}"/>
                </a:ext>
              </a:extLst>
            </p:cNvPr>
            <p:cNvSpPr/>
            <p:nvPr/>
          </p:nvSpPr>
          <p:spPr>
            <a:xfrm>
              <a:off x="10211768" y="3616878"/>
              <a:ext cx="25676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481D739-1E6B-450D-9259-7E4D274EC196}"/>
                </a:ext>
              </a:extLst>
            </p:cNvPr>
            <p:cNvSpPr txBox="1"/>
            <p:nvPr/>
          </p:nvSpPr>
          <p:spPr>
            <a:xfrm>
              <a:off x="10464303" y="3544522"/>
              <a:ext cx="79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Option B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Rectangle 28">
              <a:extLst>
                <a:ext uri="{FF2B5EF4-FFF2-40B4-BE49-F238E27FC236}">
                  <a16:creationId xmlns:a16="http://schemas.microsoft.com/office/drawing/2014/main" id="{35C0E3B1-FA64-4893-AF85-E11960F81F5B}"/>
                </a:ext>
              </a:extLst>
            </p:cNvPr>
            <p:cNvSpPr/>
            <p:nvPr/>
          </p:nvSpPr>
          <p:spPr>
            <a:xfrm>
              <a:off x="10211768" y="3903802"/>
              <a:ext cx="25676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3B778E6-40CA-40F9-B9B6-5157A5CBDAB5}"/>
                </a:ext>
              </a:extLst>
            </p:cNvPr>
            <p:cNvSpPr txBox="1"/>
            <p:nvPr/>
          </p:nvSpPr>
          <p:spPr>
            <a:xfrm>
              <a:off x="10464302" y="3831446"/>
              <a:ext cx="79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Option C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C866622-3E5B-49F1-8BB2-074BD3CC3774}"/>
              </a:ext>
            </a:extLst>
          </p:cNvPr>
          <p:cNvGrpSpPr/>
          <p:nvPr/>
        </p:nvGrpSpPr>
        <p:grpSpPr>
          <a:xfrm>
            <a:off x="7859982" y="3476738"/>
            <a:ext cx="640080" cy="778929"/>
            <a:chOff x="2667896" y="5503354"/>
            <a:chExt cx="834169" cy="1015121"/>
          </a:xfrm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2A72BFC-CA62-487B-8CBB-58DEDA5EAAC6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89A29EF6-0BE0-44BE-80FB-2921CE41B573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: Top Corners Rounded 36">
                <a:extLst>
                  <a:ext uri="{FF2B5EF4-FFF2-40B4-BE49-F238E27FC236}">
                    <a16:creationId xmlns:a16="http://schemas.microsoft.com/office/drawing/2014/main" id="{46448221-DE2F-4C4D-AE55-8D223108140D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" name="Graphic 12">
              <a:extLst>
                <a:ext uri="{FF2B5EF4-FFF2-40B4-BE49-F238E27FC236}">
                  <a16:creationId xmlns:a16="http://schemas.microsoft.com/office/drawing/2014/main" id="{3AA6C242-03FD-4041-BE29-C6C5C4990A63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57548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1702A9E-CD16-4433-ACAB-611B97F1991E}"/>
              </a:ext>
            </a:extLst>
          </p:cNvPr>
          <p:cNvSpPr/>
          <p:nvPr/>
        </p:nvSpPr>
        <p:spPr>
          <a:xfrm>
            <a:off x="2345635" y="2325429"/>
            <a:ext cx="4614461" cy="4532571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A7D1BD5-2459-428F-974F-A27EDD6009F6}"/>
              </a:ext>
            </a:extLst>
          </p:cNvPr>
          <p:cNvSpPr txBox="1"/>
          <p:nvPr/>
        </p:nvSpPr>
        <p:spPr>
          <a:xfrm>
            <a:off x="7568272" y="1972264"/>
            <a:ext cx="41459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C2AA3A-4A66-49D6-B134-C33765B314F1}"/>
              </a:ext>
            </a:extLst>
          </p:cNvPr>
          <p:cNvSpPr txBox="1"/>
          <p:nvPr/>
        </p:nvSpPr>
        <p:spPr>
          <a:xfrm>
            <a:off x="7568271" y="479917"/>
            <a:ext cx="4145944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Portfolio</a:t>
            </a:r>
          </a:p>
          <a:p>
            <a:r>
              <a:rPr lang="en-US" altLang="ko-KR" sz="4000" b="1" dirty="0">
                <a:latin typeface="+mj-lt"/>
              </a:rPr>
              <a:t>Infographic</a:t>
            </a:r>
            <a:endParaRPr lang="ko-KR" altLang="en-US" sz="4000" b="1" dirty="0">
              <a:latin typeface="+mj-lt"/>
            </a:endParaRPr>
          </a:p>
        </p:txBody>
      </p:sp>
      <p:sp>
        <p:nvSpPr>
          <p:cNvPr id="21" name="Oval 57">
            <a:extLst>
              <a:ext uri="{FF2B5EF4-FFF2-40B4-BE49-F238E27FC236}">
                <a16:creationId xmlns:a16="http://schemas.microsoft.com/office/drawing/2014/main" id="{C0543E34-6DB9-4FFB-9DC7-28A137F85811}"/>
              </a:ext>
            </a:extLst>
          </p:cNvPr>
          <p:cNvSpPr/>
          <p:nvPr/>
        </p:nvSpPr>
        <p:spPr>
          <a:xfrm>
            <a:off x="9692268" y="4500467"/>
            <a:ext cx="468000" cy="468000"/>
          </a:xfrm>
          <a:prstGeom prst="ellipse">
            <a:avLst/>
          </a:prstGeom>
          <a:solidFill>
            <a:schemeClr val="accent5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8328FE8-AE9F-494E-9138-65C86BB09E05}"/>
              </a:ext>
            </a:extLst>
          </p:cNvPr>
          <p:cNvSpPr txBox="1"/>
          <p:nvPr/>
        </p:nvSpPr>
        <p:spPr>
          <a:xfrm>
            <a:off x="10198558" y="4591714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4B22B6B-2EA8-4F5F-BEE1-77F0E4FCBE34}"/>
              </a:ext>
            </a:extLst>
          </p:cNvPr>
          <p:cNvSpPr txBox="1"/>
          <p:nvPr/>
        </p:nvSpPr>
        <p:spPr>
          <a:xfrm>
            <a:off x="9692270" y="5057847"/>
            <a:ext cx="20221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4" name="Oval 73">
            <a:extLst>
              <a:ext uri="{FF2B5EF4-FFF2-40B4-BE49-F238E27FC236}">
                <a16:creationId xmlns:a16="http://schemas.microsoft.com/office/drawing/2014/main" id="{58EA4A68-27D0-440B-9D0C-F83F9FE61DD3}"/>
              </a:ext>
            </a:extLst>
          </p:cNvPr>
          <p:cNvSpPr/>
          <p:nvPr/>
        </p:nvSpPr>
        <p:spPr>
          <a:xfrm>
            <a:off x="7568271" y="4500467"/>
            <a:ext cx="468000" cy="4680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C6CF086-E15F-4B3F-A3D2-2164C500523D}"/>
              </a:ext>
            </a:extLst>
          </p:cNvPr>
          <p:cNvSpPr txBox="1"/>
          <p:nvPr/>
        </p:nvSpPr>
        <p:spPr>
          <a:xfrm>
            <a:off x="8074560" y="4591714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F6AD410-2C85-40DD-84E8-09D60F8FECC7}"/>
              </a:ext>
            </a:extLst>
          </p:cNvPr>
          <p:cNvSpPr txBox="1"/>
          <p:nvPr/>
        </p:nvSpPr>
        <p:spPr>
          <a:xfrm>
            <a:off x="7568272" y="5057847"/>
            <a:ext cx="20221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Rectangle 16">
            <a:extLst>
              <a:ext uri="{FF2B5EF4-FFF2-40B4-BE49-F238E27FC236}">
                <a16:creationId xmlns:a16="http://schemas.microsoft.com/office/drawing/2014/main" id="{3D71BA58-FF4C-4CC7-ADD7-1AB155762699}"/>
              </a:ext>
            </a:extLst>
          </p:cNvPr>
          <p:cNvSpPr/>
          <p:nvPr/>
        </p:nvSpPr>
        <p:spPr>
          <a:xfrm rot="2700000">
            <a:off x="7721678" y="4604806"/>
            <a:ext cx="163086" cy="2923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9">
            <a:extLst>
              <a:ext uri="{FF2B5EF4-FFF2-40B4-BE49-F238E27FC236}">
                <a16:creationId xmlns:a16="http://schemas.microsoft.com/office/drawing/2014/main" id="{B2E488B0-3737-4BE1-8EC6-A4B99D903BBC}"/>
              </a:ext>
            </a:extLst>
          </p:cNvPr>
          <p:cNvSpPr/>
          <p:nvPr/>
        </p:nvSpPr>
        <p:spPr>
          <a:xfrm>
            <a:off x="9805030" y="4616339"/>
            <a:ext cx="254766" cy="23848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07CF943-98E3-4045-8987-526C8CD0530F}"/>
              </a:ext>
            </a:extLst>
          </p:cNvPr>
          <p:cNvSpPr txBox="1"/>
          <p:nvPr/>
        </p:nvSpPr>
        <p:spPr>
          <a:xfrm>
            <a:off x="2530455" y="3005061"/>
            <a:ext cx="4244821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Christmas</a:t>
            </a:r>
          </a:p>
          <a:p>
            <a:pPr algn="ctr"/>
            <a:r>
              <a:rPr lang="en-GB" altLang="ko-KR" sz="32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8CD174B-154B-4880-8DAF-963905B4DF05}"/>
              </a:ext>
            </a:extLst>
          </p:cNvPr>
          <p:cNvSpPr txBox="1"/>
          <p:nvPr/>
        </p:nvSpPr>
        <p:spPr>
          <a:xfrm>
            <a:off x="2539805" y="4133056"/>
            <a:ext cx="422612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OREM IPSUM DOLOR SIT AMET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3951833F-A898-4646-9A67-91BAEBB37344}"/>
              </a:ext>
            </a:extLst>
          </p:cNvPr>
          <p:cNvSpPr/>
          <p:nvPr/>
        </p:nvSpPr>
        <p:spPr>
          <a:xfrm flipH="1">
            <a:off x="4200033" y="4670579"/>
            <a:ext cx="905664" cy="1103383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" fmla="*/ 1081532 w 2813686"/>
              <a:gd name="connsiteY0" fmla="*/ 3249080 h 3470919"/>
              <a:gd name="connsiteX1" fmla="*/ 1327261 w 2813686"/>
              <a:gd name="connsiteY1" fmla="*/ 3470919 h 3470919"/>
              <a:gd name="connsiteX2" fmla="*/ 1081532 w 2813686"/>
              <a:gd name="connsiteY2" fmla="*/ 3249080 h 3470919"/>
              <a:gd name="connsiteX3" fmla="*/ 1037170 w 2813686"/>
              <a:gd name="connsiteY3" fmla="*/ 2960921 h 3470919"/>
              <a:gd name="connsiteX4" fmla="*/ 1034145 w 2813686"/>
              <a:gd name="connsiteY4" fmla="*/ 2968694 h 3470919"/>
              <a:gd name="connsiteX5" fmla="*/ 1038546 w 2813686"/>
              <a:gd name="connsiteY5" fmla="*/ 2968326 h 3470919"/>
              <a:gd name="connsiteX6" fmla="*/ 1037170 w 2813686"/>
              <a:gd name="connsiteY6" fmla="*/ 2960921 h 3470919"/>
              <a:gd name="connsiteX7" fmla="*/ 1738349 w 2813686"/>
              <a:gd name="connsiteY7" fmla="*/ 2960921 h 3470919"/>
              <a:gd name="connsiteX8" fmla="*/ 1704451 w 2813686"/>
              <a:gd name="connsiteY8" fmla="*/ 3239634 h 3470919"/>
              <a:gd name="connsiteX9" fmla="*/ 1606281 w 2813686"/>
              <a:gd name="connsiteY9" fmla="*/ 3328259 h 3470919"/>
              <a:gd name="connsiteX10" fmla="*/ 1804346 w 2813686"/>
              <a:gd name="connsiteY10" fmla="*/ 3226991 h 3470919"/>
              <a:gd name="connsiteX11" fmla="*/ 1774212 w 2813686"/>
              <a:gd name="connsiteY11" fmla="*/ 3096639 h 3470919"/>
              <a:gd name="connsiteX12" fmla="*/ 1738349 w 2813686"/>
              <a:gd name="connsiteY12" fmla="*/ 2960921 h 3470919"/>
              <a:gd name="connsiteX13" fmla="*/ 2053428 w 2813686"/>
              <a:gd name="connsiteY13" fmla="*/ 0 h 3470919"/>
              <a:gd name="connsiteX14" fmla="*/ 2246676 w 2813686"/>
              <a:gd name="connsiteY14" fmla="*/ 367270 h 3470919"/>
              <a:gd name="connsiteX15" fmla="*/ 2300394 w 2813686"/>
              <a:gd name="connsiteY15" fmla="*/ 658924 h 3470919"/>
              <a:gd name="connsiteX16" fmla="*/ 2036961 w 2813686"/>
              <a:gd name="connsiteY16" fmla="*/ 660542 h 3470919"/>
              <a:gd name="connsiteX17" fmla="*/ 1752923 w 2813686"/>
              <a:gd name="connsiteY17" fmla="*/ 560223 h 3470919"/>
              <a:gd name="connsiteX18" fmla="*/ 2230120 w 2813686"/>
              <a:gd name="connsiteY18" fmla="*/ 824290 h 3470919"/>
              <a:gd name="connsiteX19" fmla="*/ 2316483 w 2813686"/>
              <a:gd name="connsiteY19" fmla="*/ 1017697 h 3470919"/>
              <a:gd name="connsiteX20" fmla="*/ 1805528 w 2813686"/>
              <a:gd name="connsiteY20" fmla="*/ 1584861 h 3470919"/>
              <a:gd name="connsiteX21" fmla="*/ 1574955 w 2813686"/>
              <a:gd name="connsiteY21" fmla="*/ 1066132 h 3470919"/>
              <a:gd name="connsiteX22" fmla="*/ 1552268 w 2813686"/>
              <a:gd name="connsiteY22" fmla="*/ 1394279 h 3470919"/>
              <a:gd name="connsiteX23" fmla="*/ 1711210 w 2813686"/>
              <a:gd name="connsiteY23" fmla="*/ 1712378 h 3470919"/>
              <a:gd name="connsiteX24" fmla="*/ 1643859 w 2813686"/>
              <a:gd name="connsiteY24" fmla="*/ 1885842 h 3470919"/>
              <a:gd name="connsiteX25" fmla="*/ 1626761 w 2813686"/>
              <a:gd name="connsiteY25" fmla="*/ 1918368 h 3470919"/>
              <a:gd name="connsiteX26" fmla="*/ 1592753 w 2813686"/>
              <a:gd name="connsiteY26" fmla="*/ 1928989 h 3470919"/>
              <a:gd name="connsiteX27" fmla="*/ 1504831 w 2813686"/>
              <a:gd name="connsiteY27" fmla="*/ 1989191 h 3470919"/>
              <a:gd name="connsiteX28" fmla="*/ 1388073 w 2813686"/>
              <a:gd name="connsiteY28" fmla="*/ 1992958 h 3470919"/>
              <a:gd name="connsiteX29" fmla="*/ 1387760 w 2813686"/>
              <a:gd name="connsiteY29" fmla="*/ 2032740 h 3470919"/>
              <a:gd name="connsiteX30" fmla="*/ 1387446 w 2813686"/>
              <a:gd name="connsiteY30" fmla="*/ 1992958 h 3470919"/>
              <a:gd name="connsiteX31" fmla="*/ 1270688 w 2813686"/>
              <a:gd name="connsiteY31" fmla="*/ 1989191 h 3470919"/>
              <a:gd name="connsiteX32" fmla="*/ 1211367 w 2813686"/>
              <a:gd name="connsiteY32" fmla="*/ 1954824 h 3470919"/>
              <a:gd name="connsiteX33" fmla="*/ 1191456 w 2813686"/>
              <a:gd name="connsiteY33" fmla="*/ 1936839 h 3470919"/>
              <a:gd name="connsiteX34" fmla="*/ 1195545 w 2813686"/>
              <a:gd name="connsiteY34" fmla="*/ 1934765 h 3470919"/>
              <a:gd name="connsiteX35" fmla="*/ 1102478 w 2813686"/>
              <a:gd name="connsiteY35" fmla="*/ 1712378 h 3470919"/>
              <a:gd name="connsiteX36" fmla="*/ 1261418 w 2813686"/>
              <a:gd name="connsiteY36" fmla="*/ 1394279 h 3470919"/>
              <a:gd name="connsiteX37" fmla="*/ 1238732 w 2813686"/>
              <a:gd name="connsiteY37" fmla="*/ 1066132 h 3470919"/>
              <a:gd name="connsiteX38" fmla="*/ 1008159 w 2813686"/>
              <a:gd name="connsiteY38" fmla="*/ 1584861 h 3470919"/>
              <a:gd name="connsiteX39" fmla="*/ 497204 w 2813686"/>
              <a:gd name="connsiteY39" fmla="*/ 1017697 h 3470919"/>
              <a:gd name="connsiteX40" fmla="*/ 583566 w 2813686"/>
              <a:gd name="connsiteY40" fmla="*/ 824290 h 3470919"/>
              <a:gd name="connsiteX41" fmla="*/ 1060764 w 2813686"/>
              <a:gd name="connsiteY41" fmla="*/ 560223 h 3470919"/>
              <a:gd name="connsiteX42" fmla="*/ 776726 w 2813686"/>
              <a:gd name="connsiteY42" fmla="*/ 660542 h 3470919"/>
              <a:gd name="connsiteX43" fmla="*/ 513292 w 2813686"/>
              <a:gd name="connsiteY43" fmla="*/ 658924 h 3470919"/>
              <a:gd name="connsiteX44" fmla="*/ 567011 w 2813686"/>
              <a:gd name="connsiteY44" fmla="*/ 367270 h 3470919"/>
              <a:gd name="connsiteX45" fmla="*/ 760259 w 2813686"/>
              <a:gd name="connsiteY45" fmla="*/ 0 h 3470919"/>
              <a:gd name="connsiteX46" fmla="*/ 388427 w 2813686"/>
              <a:gd name="connsiteY46" fmla="*/ 534204 h 3470919"/>
              <a:gd name="connsiteX47" fmla="*/ 379165 w 2813686"/>
              <a:gd name="connsiteY47" fmla="*/ 33320 h 3470919"/>
              <a:gd name="connsiteX48" fmla="*/ 270127 w 2813686"/>
              <a:gd name="connsiteY48" fmla="*/ 414543 h 3470919"/>
              <a:gd name="connsiteX49" fmla="*/ 294634 w 2813686"/>
              <a:gd name="connsiteY49" fmla="*/ 769075 h 3470919"/>
              <a:gd name="connsiteX50" fmla="*/ 126322 w 2813686"/>
              <a:gd name="connsiteY50" fmla="*/ 577756 h 3470919"/>
              <a:gd name="connsiteX51" fmla="*/ 40045 w 2813686"/>
              <a:gd name="connsiteY51" fmla="*/ 234715 h 3470919"/>
              <a:gd name="connsiteX52" fmla="*/ 61054 w 2813686"/>
              <a:gd name="connsiteY52" fmla="*/ 736921 h 3470919"/>
              <a:gd name="connsiteX53" fmla="*/ 1044547 w 2813686"/>
              <a:gd name="connsiteY53" fmla="*/ 1958476 h 3470919"/>
              <a:gd name="connsiteX54" fmla="*/ 1051329 w 2813686"/>
              <a:gd name="connsiteY54" fmla="*/ 1975481 h 3470919"/>
              <a:gd name="connsiteX55" fmla="*/ 1018222 w 2813686"/>
              <a:gd name="connsiteY55" fmla="*/ 2000963 h 3470919"/>
              <a:gd name="connsiteX56" fmla="*/ 965610 w 2813686"/>
              <a:gd name="connsiteY56" fmla="*/ 2011791 h 3470919"/>
              <a:gd name="connsiteX57" fmla="*/ 811188 w 2813686"/>
              <a:gd name="connsiteY57" fmla="*/ 1951528 h 3470919"/>
              <a:gd name="connsiteX58" fmla="*/ 415717 w 2813686"/>
              <a:gd name="connsiteY58" fmla="*/ 1989191 h 3470919"/>
              <a:gd name="connsiteX59" fmla="*/ 717029 w 2813686"/>
              <a:gd name="connsiteY59" fmla="*/ 2264138 h 3470919"/>
              <a:gd name="connsiteX60" fmla="*/ 973143 w 2813686"/>
              <a:gd name="connsiteY60" fmla="*/ 2154913 h 3470919"/>
              <a:gd name="connsiteX61" fmla="*/ 811188 w 2813686"/>
              <a:gd name="connsiteY61" fmla="*/ 2301803 h 3470919"/>
              <a:gd name="connsiteX62" fmla="*/ 1056003 w 2813686"/>
              <a:gd name="connsiteY62" fmla="*/ 2915724 h 3470919"/>
              <a:gd name="connsiteX63" fmla="*/ 1116266 w 2813686"/>
              <a:gd name="connsiteY63" fmla="*/ 3243401 h 3470919"/>
              <a:gd name="connsiteX64" fmla="*/ 1338483 w 2813686"/>
              <a:gd name="connsiteY64" fmla="*/ 3420421 h 3470919"/>
              <a:gd name="connsiteX65" fmla="*/ 1376796 w 2813686"/>
              <a:gd name="connsiteY65" fmla="*/ 3425210 h 3470919"/>
              <a:gd name="connsiteX66" fmla="*/ 1376774 w 2813686"/>
              <a:gd name="connsiteY66" fmla="*/ 3427954 h 3470919"/>
              <a:gd name="connsiteX67" fmla="*/ 1387760 w 2813686"/>
              <a:gd name="connsiteY67" fmla="*/ 3426581 h 3470919"/>
              <a:gd name="connsiteX68" fmla="*/ 1398745 w 2813686"/>
              <a:gd name="connsiteY68" fmla="*/ 3427954 h 3470919"/>
              <a:gd name="connsiteX69" fmla="*/ 1398724 w 2813686"/>
              <a:gd name="connsiteY69" fmla="*/ 3425210 h 3470919"/>
              <a:gd name="connsiteX70" fmla="*/ 1422464 w 2813686"/>
              <a:gd name="connsiteY70" fmla="*/ 3422243 h 3470919"/>
              <a:gd name="connsiteX71" fmla="*/ 1456765 w 2813686"/>
              <a:gd name="connsiteY71" fmla="*/ 3404705 h 3470919"/>
              <a:gd name="connsiteX72" fmla="*/ 1659253 w 2813686"/>
              <a:gd name="connsiteY72" fmla="*/ 3243401 h 3470919"/>
              <a:gd name="connsiteX73" fmla="*/ 1719516 w 2813686"/>
              <a:gd name="connsiteY73" fmla="*/ 2915724 h 3470919"/>
              <a:gd name="connsiteX74" fmla="*/ 1964331 w 2813686"/>
              <a:gd name="connsiteY74" fmla="*/ 2301803 h 3470919"/>
              <a:gd name="connsiteX75" fmla="*/ 1802376 w 2813686"/>
              <a:gd name="connsiteY75" fmla="*/ 2154913 h 3470919"/>
              <a:gd name="connsiteX76" fmla="*/ 2058491 w 2813686"/>
              <a:gd name="connsiteY76" fmla="*/ 2264138 h 3470919"/>
              <a:gd name="connsiteX77" fmla="*/ 2359802 w 2813686"/>
              <a:gd name="connsiteY77" fmla="*/ 1989191 h 3470919"/>
              <a:gd name="connsiteX78" fmla="*/ 1964331 w 2813686"/>
              <a:gd name="connsiteY78" fmla="*/ 1951528 h 3470919"/>
              <a:gd name="connsiteX79" fmla="*/ 1809910 w 2813686"/>
              <a:gd name="connsiteY79" fmla="*/ 2011791 h 3470919"/>
              <a:gd name="connsiteX80" fmla="*/ 1757297 w 2813686"/>
              <a:gd name="connsiteY80" fmla="*/ 2000963 h 3470919"/>
              <a:gd name="connsiteX81" fmla="*/ 1753393 w 2813686"/>
              <a:gd name="connsiteY81" fmla="*/ 1997958 h 3470919"/>
              <a:gd name="connsiteX82" fmla="*/ 1769139 w 2813686"/>
              <a:gd name="connsiteY82" fmla="*/ 1958476 h 3470919"/>
              <a:gd name="connsiteX83" fmla="*/ 2752632 w 2813686"/>
              <a:gd name="connsiteY83" fmla="*/ 736921 h 3470919"/>
              <a:gd name="connsiteX84" fmla="*/ 2773641 w 2813686"/>
              <a:gd name="connsiteY84" fmla="*/ 234715 h 3470919"/>
              <a:gd name="connsiteX85" fmla="*/ 2687364 w 2813686"/>
              <a:gd name="connsiteY85" fmla="*/ 577756 h 3470919"/>
              <a:gd name="connsiteX86" fmla="*/ 2519053 w 2813686"/>
              <a:gd name="connsiteY86" fmla="*/ 769075 h 3470919"/>
              <a:gd name="connsiteX87" fmla="*/ 2543559 w 2813686"/>
              <a:gd name="connsiteY87" fmla="*/ 414543 h 3470919"/>
              <a:gd name="connsiteX88" fmla="*/ 2434521 w 2813686"/>
              <a:gd name="connsiteY88" fmla="*/ 33320 h 3470919"/>
              <a:gd name="connsiteX89" fmla="*/ 2425260 w 2813686"/>
              <a:gd name="connsiteY89" fmla="*/ 534204 h 3470919"/>
              <a:gd name="connsiteX90" fmla="*/ 2053428 w 2813686"/>
              <a:gd name="connsiteY90" fmla="*/ 0 h 3470919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804346 w 2813686"/>
              <a:gd name="connsiteY7" fmla="*/ 3226991 h 3427954"/>
              <a:gd name="connsiteX8" fmla="*/ 1774212 w 2813686"/>
              <a:gd name="connsiteY8" fmla="*/ 3096639 h 3427954"/>
              <a:gd name="connsiteX9" fmla="*/ 1738349 w 2813686"/>
              <a:gd name="connsiteY9" fmla="*/ 2960921 h 3427954"/>
              <a:gd name="connsiteX10" fmla="*/ 2053428 w 2813686"/>
              <a:gd name="connsiteY10" fmla="*/ 0 h 3427954"/>
              <a:gd name="connsiteX11" fmla="*/ 2246676 w 2813686"/>
              <a:gd name="connsiteY11" fmla="*/ 367270 h 3427954"/>
              <a:gd name="connsiteX12" fmla="*/ 2300394 w 2813686"/>
              <a:gd name="connsiteY12" fmla="*/ 658924 h 3427954"/>
              <a:gd name="connsiteX13" fmla="*/ 2036961 w 2813686"/>
              <a:gd name="connsiteY13" fmla="*/ 660542 h 3427954"/>
              <a:gd name="connsiteX14" fmla="*/ 1752923 w 2813686"/>
              <a:gd name="connsiteY14" fmla="*/ 560223 h 3427954"/>
              <a:gd name="connsiteX15" fmla="*/ 2230120 w 2813686"/>
              <a:gd name="connsiteY15" fmla="*/ 824290 h 3427954"/>
              <a:gd name="connsiteX16" fmla="*/ 2316483 w 2813686"/>
              <a:gd name="connsiteY16" fmla="*/ 1017697 h 3427954"/>
              <a:gd name="connsiteX17" fmla="*/ 1805528 w 2813686"/>
              <a:gd name="connsiteY17" fmla="*/ 1584861 h 3427954"/>
              <a:gd name="connsiteX18" fmla="*/ 1574955 w 2813686"/>
              <a:gd name="connsiteY18" fmla="*/ 1066132 h 3427954"/>
              <a:gd name="connsiteX19" fmla="*/ 1552268 w 2813686"/>
              <a:gd name="connsiteY19" fmla="*/ 1394279 h 3427954"/>
              <a:gd name="connsiteX20" fmla="*/ 1711210 w 2813686"/>
              <a:gd name="connsiteY20" fmla="*/ 1712378 h 3427954"/>
              <a:gd name="connsiteX21" fmla="*/ 1643859 w 2813686"/>
              <a:gd name="connsiteY21" fmla="*/ 1885842 h 3427954"/>
              <a:gd name="connsiteX22" fmla="*/ 1626761 w 2813686"/>
              <a:gd name="connsiteY22" fmla="*/ 1918368 h 3427954"/>
              <a:gd name="connsiteX23" fmla="*/ 1592753 w 2813686"/>
              <a:gd name="connsiteY23" fmla="*/ 1928989 h 3427954"/>
              <a:gd name="connsiteX24" fmla="*/ 1504831 w 2813686"/>
              <a:gd name="connsiteY24" fmla="*/ 1989191 h 3427954"/>
              <a:gd name="connsiteX25" fmla="*/ 1388073 w 2813686"/>
              <a:gd name="connsiteY25" fmla="*/ 1992958 h 3427954"/>
              <a:gd name="connsiteX26" fmla="*/ 1387760 w 2813686"/>
              <a:gd name="connsiteY26" fmla="*/ 2032740 h 3427954"/>
              <a:gd name="connsiteX27" fmla="*/ 1387446 w 2813686"/>
              <a:gd name="connsiteY27" fmla="*/ 1992958 h 3427954"/>
              <a:gd name="connsiteX28" fmla="*/ 1270688 w 2813686"/>
              <a:gd name="connsiteY28" fmla="*/ 1989191 h 3427954"/>
              <a:gd name="connsiteX29" fmla="*/ 1211367 w 2813686"/>
              <a:gd name="connsiteY29" fmla="*/ 1954824 h 3427954"/>
              <a:gd name="connsiteX30" fmla="*/ 1191456 w 2813686"/>
              <a:gd name="connsiteY30" fmla="*/ 1936839 h 3427954"/>
              <a:gd name="connsiteX31" fmla="*/ 1195545 w 2813686"/>
              <a:gd name="connsiteY31" fmla="*/ 1934765 h 3427954"/>
              <a:gd name="connsiteX32" fmla="*/ 1102478 w 2813686"/>
              <a:gd name="connsiteY32" fmla="*/ 1712378 h 3427954"/>
              <a:gd name="connsiteX33" fmla="*/ 1261418 w 2813686"/>
              <a:gd name="connsiteY33" fmla="*/ 1394279 h 3427954"/>
              <a:gd name="connsiteX34" fmla="*/ 1238732 w 2813686"/>
              <a:gd name="connsiteY34" fmla="*/ 1066132 h 3427954"/>
              <a:gd name="connsiteX35" fmla="*/ 1008159 w 2813686"/>
              <a:gd name="connsiteY35" fmla="*/ 1584861 h 3427954"/>
              <a:gd name="connsiteX36" fmla="*/ 497204 w 2813686"/>
              <a:gd name="connsiteY36" fmla="*/ 1017697 h 3427954"/>
              <a:gd name="connsiteX37" fmla="*/ 583566 w 2813686"/>
              <a:gd name="connsiteY37" fmla="*/ 824290 h 3427954"/>
              <a:gd name="connsiteX38" fmla="*/ 1060764 w 2813686"/>
              <a:gd name="connsiteY38" fmla="*/ 560223 h 3427954"/>
              <a:gd name="connsiteX39" fmla="*/ 776726 w 2813686"/>
              <a:gd name="connsiteY39" fmla="*/ 660542 h 3427954"/>
              <a:gd name="connsiteX40" fmla="*/ 513292 w 2813686"/>
              <a:gd name="connsiteY40" fmla="*/ 658924 h 3427954"/>
              <a:gd name="connsiteX41" fmla="*/ 567011 w 2813686"/>
              <a:gd name="connsiteY41" fmla="*/ 367270 h 3427954"/>
              <a:gd name="connsiteX42" fmla="*/ 760259 w 2813686"/>
              <a:gd name="connsiteY42" fmla="*/ 0 h 3427954"/>
              <a:gd name="connsiteX43" fmla="*/ 388427 w 2813686"/>
              <a:gd name="connsiteY43" fmla="*/ 534204 h 3427954"/>
              <a:gd name="connsiteX44" fmla="*/ 379165 w 2813686"/>
              <a:gd name="connsiteY44" fmla="*/ 33320 h 3427954"/>
              <a:gd name="connsiteX45" fmla="*/ 270127 w 2813686"/>
              <a:gd name="connsiteY45" fmla="*/ 414543 h 3427954"/>
              <a:gd name="connsiteX46" fmla="*/ 294634 w 2813686"/>
              <a:gd name="connsiteY46" fmla="*/ 769075 h 3427954"/>
              <a:gd name="connsiteX47" fmla="*/ 126322 w 2813686"/>
              <a:gd name="connsiteY47" fmla="*/ 577756 h 3427954"/>
              <a:gd name="connsiteX48" fmla="*/ 40045 w 2813686"/>
              <a:gd name="connsiteY48" fmla="*/ 234715 h 3427954"/>
              <a:gd name="connsiteX49" fmla="*/ 61054 w 2813686"/>
              <a:gd name="connsiteY49" fmla="*/ 736921 h 3427954"/>
              <a:gd name="connsiteX50" fmla="*/ 1044547 w 2813686"/>
              <a:gd name="connsiteY50" fmla="*/ 1958476 h 3427954"/>
              <a:gd name="connsiteX51" fmla="*/ 1051329 w 2813686"/>
              <a:gd name="connsiteY51" fmla="*/ 1975481 h 3427954"/>
              <a:gd name="connsiteX52" fmla="*/ 1018222 w 2813686"/>
              <a:gd name="connsiteY52" fmla="*/ 2000963 h 3427954"/>
              <a:gd name="connsiteX53" fmla="*/ 965610 w 2813686"/>
              <a:gd name="connsiteY53" fmla="*/ 2011791 h 3427954"/>
              <a:gd name="connsiteX54" fmla="*/ 811188 w 2813686"/>
              <a:gd name="connsiteY54" fmla="*/ 1951528 h 3427954"/>
              <a:gd name="connsiteX55" fmla="*/ 415717 w 2813686"/>
              <a:gd name="connsiteY55" fmla="*/ 1989191 h 3427954"/>
              <a:gd name="connsiteX56" fmla="*/ 717029 w 2813686"/>
              <a:gd name="connsiteY56" fmla="*/ 2264138 h 3427954"/>
              <a:gd name="connsiteX57" fmla="*/ 973143 w 2813686"/>
              <a:gd name="connsiteY57" fmla="*/ 2154913 h 3427954"/>
              <a:gd name="connsiteX58" fmla="*/ 811188 w 2813686"/>
              <a:gd name="connsiteY58" fmla="*/ 2301803 h 3427954"/>
              <a:gd name="connsiteX59" fmla="*/ 1056003 w 2813686"/>
              <a:gd name="connsiteY59" fmla="*/ 2915724 h 3427954"/>
              <a:gd name="connsiteX60" fmla="*/ 1116266 w 2813686"/>
              <a:gd name="connsiteY60" fmla="*/ 3243401 h 3427954"/>
              <a:gd name="connsiteX61" fmla="*/ 1338483 w 2813686"/>
              <a:gd name="connsiteY61" fmla="*/ 3420421 h 3427954"/>
              <a:gd name="connsiteX62" fmla="*/ 1376796 w 2813686"/>
              <a:gd name="connsiteY62" fmla="*/ 3425210 h 3427954"/>
              <a:gd name="connsiteX63" fmla="*/ 1376774 w 2813686"/>
              <a:gd name="connsiteY63" fmla="*/ 3427954 h 3427954"/>
              <a:gd name="connsiteX64" fmla="*/ 1387760 w 2813686"/>
              <a:gd name="connsiteY64" fmla="*/ 3426581 h 3427954"/>
              <a:gd name="connsiteX65" fmla="*/ 1398745 w 2813686"/>
              <a:gd name="connsiteY65" fmla="*/ 3427954 h 3427954"/>
              <a:gd name="connsiteX66" fmla="*/ 1398724 w 2813686"/>
              <a:gd name="connsiteY66" fmla="*/ 3425210 h 3427954"/>
              <a:gd name="connsiteX67" fmla="*/ 1422464 w 2813686"/>
              <a:gd name="connsiteY67" fmla="*/ 3422243 h 3427954"/>
              <a:gd name="connsiteX68" fmla="*/ 1456765 w 2813686"/>
              <a:gd name="connsiteY68" fmla="*/ 3404705 h 3427954"/>
              <a:gd name="connsiteX69" fmla="*/ 1659253 w 2813686"/>
              <a:gd name="connsiteY69" fmla="*/ 3243401 h 3427954"/>
              <a:gd name="connsiteX70" fmla="*/ 1719516 w 2813686"/>
              <a:gd name="connsiteY70" fmla="*/ 2915724 h 3427954"/>
              <a:gd name="connsiteX71" fmla="*/ 1964331 w 2813686"/>
              <a:gd name="connsiteY71" fmla="*/ 2301803 h 3427954"/>
              <a:gd name="connsiteX72" fmla="*/ 1802376 w 2813686"/>
              <a:gd name="connsiteY72" fmla="*/ 2154913 h 3427954"/>
              <a:gd name="connsiteX73" fmla="*/ 2058491 w 2813686"/>
              <a:gd name="connsiteY73" fmla="*/ 2264138 h 3427954"/>
              <a:gd name="connsiteX74" fmla="*/ 2359802 w 2813686"/>
              <a:gd name="connsiteY74" fmla="*/ 1989191 h 3427954"/>
              <a:gd name="connsiteX75" fmla="*/ 1964331 w 2813686"/>
              <a:gd name="connsiteY75" fmla="*/ 1951528 h 3427954"/>
              <a:gd name="connsiteX76" fmla="*/ 1809910 w 2813686"/>
              <a:gd name="connsiteY76" fmla="*/ 2011791 h 3427954"/>
              <a:gd name="connsiteX77" fmla="*/ 1757297 w 2813686"/>
              <a:gd name="connsiteY77" fmla="*/ 2000963 h 3427954"/>
              <a:gd name="connsiteX78" fmla="*/ 1753393 w 2813686"/>
              <a:gd name="connsiteY78" fmla="*/ 1997958 h 3427954"/>
              <a:gd name="connsiteX79" fmla="*/ 1769139 w 2813686"/>
              <a:gd name="connsiteY79" fmla="*/ 1958476 h 3427954"/>
              <a:gd name="connsiteX80" fmla="*/ 2752632 w 2813686"/>
              <a:gd name="connsiteY80" fmla="*/ 736921 h 3427954"/>
              <a:gd name="connsiteX81" fmla="*/ 2773641 w 2813686"/>
              <a:gd name="connsiteY81" fmla="*/ 234715 h 3427954"/>
              <a:gd name="connsiteX82" fmla="*/ 2687364 w 2813686"/>
              <a:gd name="connsiteY82" fmla="*/ 577756 h 3427954"/>
              <a:gd name="connsiteX83" fmla="*/ 2519053 w 2813686"/>
              <a:gd name="connsiteY83" fmla="*/ 769075 h 3427954"/>
              <a:gd name="connsiteX84" fmla="*/ 2543559 w 2813686"/>
              <a:gd name="connsiteY84" fmla="*/ 414543 h 3427954"/>
              <a:gd name="connsiteX85" fmla="*/ 2434521 w 2813686"/>
              <a:gd name="connsiteY85" fmla="*/ 33320 h 3427954"/>
              <a:gd name="connsiteX86" fmla="*/ 2425260 w 2813686"/>
              <a:gd name="connsiteY86" fmla="*/ 534204 h 3427954"/>
              <a:gd name="connsiteX87" fmla="*/ 2053428 w 2813686"/>
              <a:gd name="connsiteY87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74212 w 2813686"/>
              <a:gd name="connsiteY7" fmla="*/ 3096639 h 3427954"/>
              <a:gd name="connsiteX8" fmla="*/ 1738349 w 2813686"/>
              <a:gd name="connsiteY8" fmla="*/ 2960921 h 3427954"/>
              <a:gd name="connsiteX9" fmla="*/ 2053428 w 2813686"/>
              <a:gd name="connsiteY9" fmla="*/ 0 h 3427954"/>
              <a:gd name="connsiteX10" fmla="*/ 2246676 w 2813686"/>
              <a:gd name="connsiteY10" fmla="*/ 367270 h 3427954"/>
              <a:gd name="connsiteX11" fmla="*/ 2300394 w 2813686"/>
              <a:gd name="connsiteY11" fmla="*/ 658924 h 3427954"/>
              <a:gd name="connsiteX12" fmla="*/ 2036961 w 2813686"/>
              <a:gd name="connsiteY12" fmla="*/ 660542 h 3427954"/>
              <a:gd name="connsiteX13" fmla="*/ 1752923 w 2813686"/>
              <a:gd name="connsiteY13" fmla="*/ 560223 h 3427954"/>
              <a:gd name="connsiteX14" fmla="*/ 2230120 w 2813686"/>
              <a:gd name="connsiteY14" fmla="*/ 824290 h 3427954"/>
              <a:gd name="connsiteX15" fmla="*/ 2316483 w 2813686"/>
              <a:gd name="connsiteY15" fmla="*/ 1017697 h 3427954"/>
              <a:gd name="connsiteX16" fmla="*/ 1805528 w 2813686"/>
              <a:gd name="connsiteY16" fmla="*/ 1584861 h 3427954"/>
              <a:gd name="connsiteX17" fmla="*/ 1574955 w 2813686"/>
              <a:gd name="connsiteY17" fmla="*/ 1066132 h 3427954"/>
              <a:gd name="connsiteX18" fmla="*/ 1552268 w 2813686"/>
              <a:gd name="connsiteY18" fmla="*/ 1394279 h 3427954"/>
              <a:gd name="connsiteX19" fmla="*/ 1711210 w 2813686"/>
              <a:gd name="connsiteY19" fmla="*/ 1712378 h 3427954"/>
              <a:gd name="connsiteX20" fmla="*/ 1643859 w 2813686"/>
              <a:gd name="connsiteY20" fmla="*/ 1885842 h 3427954"/>
              <a:gd name="connsiteX21" fmla="*/ 1626761 w 2813686"/>
              <a:gd name="connsiteY21" fmla="*/ 1918368 h 3427954"/>
              <a:gd name="connsiteX22" fmla="*/ 1592753 w 2813686"/>
              <a:gd name="connsiteY22" fmla="*/ 1928989 h 3427954"/>
              <a:gd name="connsiteX23" fmla="*/ 1504831 w 2813686"/>
              <a:gd name="connsiteY23" fmla="*/ 1989191 h 3427954"/>
              <a:gd name="connsiteX24" fmla="*/ 1388073 w 2813686"/>
              <a:gd name="connsiteY24" fmla="*/ 1992958 h 3427954"/>
              <a:gd name="connsiteX25" fmla="*/ 1387760 w 2813686"/>
              <a:gd name="connsiteY25" fmla="*/ 2032740 h 3427954"/>
              <a:gd name="connsiteX26" fmla="*/ 1387446 w 2813686"/>
              <a:gd name="connsiteY26" fmla="*/ 1992958 h 3427954"/>
              <a:gd name="connsiteX27" fmla="*/ 1270688 w 2813686"/>
              <a:gd name="connsiteY27" fmla="*/ 1989191 h 3427954"/>
              <a:gd name="connsiteX28" fmla="*/ 1211367 w 2813686"/>
              <a:gd name="connsiteY28" fmla="*/ 1954824 h 3427954"/>
              <a:gd name="connsiteX29" fmla="*/ 1191456 w 2813686"/>
              <a:gd name="connsiteY29" fmla="*/ 1936839 h 3427954"/>
              <a:gd name="connsiteX30" fmla="*/ 1195545 w 2813686"/>
              <a:gd name="connsiteY30" fmla="*/ 1934765 h 3427954"/>
              <a:gd name="connsiteX31" fmla="*/ 1102478 w 2813686"/>
              <a:gd name="connsiteY31" fmla="*/ 1712378 h 3427954"/>
              <a:gd name="connsiteX32" fmla="*/ 1261418 w 2813686"/>
              <a:gd name="connsiteY32" fmla="*/ 1394279 h 3427954"/>
              <a:gd name="connsiteX33" fmla="*/ 1238732 w 2813686"/>
              <a:gd name="connsiteY33" fmla="*/ 1066132 h 3427954"/>
              <a:gd name="connsiteX34" fmla="*/ 1008159 w 2813686"/>
              <a:gd name="connsiteY34" fmla="*/ 1584861 h 3427954"/>
              <a:gd name="connsiteX35" fmla="*/ 497204 w 2813686"/>
              <a:gd name="connsiteY35" fmla="*/ 1017697 h 3427954"/>
              <a:gd name="connsiteX36" fmla="*/ 583566 w 2813686"/>
              <a:gd name="connsiteY36" fmla="*/ 824290 h 3427954"/>
              <a:gd name="connsiteX37" fmla="*/ 1060764 w 2813686"/>
              <a:gd name="connsiteY37" fmla="*/ 560223 h 3427954"/>
              <a:gd name="connsiteX38" fmla="*/ 776726 w 2813686"/>
              <a:gd name="connsiteY38" fmla="*/ 660542 h 3427954"/>
              <a:gd name="connsiteX39" fmla="*/ 513292 w 2813686"/>
              <a:gd name="connsiteY39" fmla="*/ 658924 h 3427954"/>
              <a:gd name="connsiteX40" fmla="*/ 567011 w 2813686"/>
              <a:gd name="connsiteY40" fmla="*/ 367270 h 3427954"/>
              <a:gd name="connsiteX41" fmla="*/ 760259 w 2813686"/>
              <a:gd name="connsiteY41" fmla="*/ 0 h 3427954"/>
              <a:gd name="connsiteX42" fmla="*/ 388427 w 2813686"/>
              <a:gd name="connsiteY42" fmla="*/ 534204 h 3427954"/>
              <a:gd name="connsiteX43" fmla="*/ 379165 w 2813686"/>
              <a:gd name="connsiteY43" fmla="*/ 33320 h 3427954"/>
              <a:gd name="connsiteX44" fmla="*/ 270127 w 2813686"/>
              <a:gd name="connsiteY44" fmla="*/ 414543 h 3427954"/>
              <a:gd name="connsiteX45" fmla="*/ 294634 w 2813686"/>
              <a:gd name="connsiteY45" fmla="*/ 769075 h 3427954"/>
              <a:gd name="connsiteX46" fmla="*/ 126322 w 2813686"/>
              <a:gd name="connsiteY46" fmla="*/ 577756 h 3427954"/>
              <a:gd name="connsiteX47" fmla="*/ 40045 w 2813686"/>
              <a:gd name="connsiteY47" fmla="*/ 234715 h 3427954"/>
              <a:gd name="connsiteX48" fmla="*/ 61054 w 2813686"/>
              <a:gd name="connsiteY48" fmla="*/ 736921 h 3427954"/>
              <a:gd name="connsiteX49" fmla="*/ 1044547 w 2813686"/>
              <a:gd name="connsiteY49" fmla="*/ 1958476 h 3427954"/>
              <a:gd name="connsiteX50" fmla="*/ 1051329 w 2813686"/>
              <a:gd name="connsiteY50" fmla="*/ 1975481 h 3427954"/>
              <a:gd name="connsiteX51" fmla="*/ 1018222 w 2813686"/>
              <a:gd name="connsiteY51" fmla="*/ 2000963 h 3427954"/>
              <a:gd name="connsiteX52" fmla="*/ 965610 w 2813686"/>
              <a:gd name="connsiteY52" fmla="*/ 2011791 h 3427954"/>
              <a:gd name="connsiteX53" fmla="*/ 811188 w 2813686"/>
              <a:gd name="connsiteY53" fmla="*/ 1951528 h 3427954"/>
              <a:gd name="connsiteX54" fmla="*/ 415717 w 2813686"/>
              <a:gd name="connsiteY54" fmla="*/ 1989191 h 3427954"/>
              <a:gd name="connsiteX55" fmla="*/ 717029 w 2813686"/>
              <a:gd name="connsiteY55" fmla="*/ 2264138 h 3427954"/>
              <a:gd name="connsiteX56" fmla="*/ 973143 w 2813686"/>
              <a:gd name="connsiteY56" fmla="*/ 2154913 h 3427954"/>
              <a:gd name="connsiteX57" fmla="*/ 811188 w 2813686"/>
              <a:gd name="connsiteY57" fmla="*/ 2301803 h 3427954"/>
              <a:gd name="connsiteX58" fmla="*/ 1056003 w 2813686"/>
              <a:gd name="connsiteY58" fmla="*/ 2915724 h 3427954"/>
              <a:gd name="connsiteX59" fmla="*/ 1116266 w 2813686"/>
              <a:gd name="connsiteY59" fmla="*/ 3243401 h 3427954"/>
              <a:gd name="connsiteX60" fmla="*/ 1338483 w 2813686"/>
              <a:gd name="connsiteY60" fmla="*/ 3420421 h 3427954"/>
              <a:gd name="connsiteX61" fmla="*/ 1376796 w 2813686"/>
              <a:gd name="connsiteY61" fmla="*/ 3425210 h 3427954"/>
              <a:gd name="connsiteX62" fmla="*/ 1376774 w 2813686"/>
              <a:gd name="connsiteY62" fmla="*/ 3427954 h 3427954"/>
              <a:gd name="connsiteX63" fmla="*/ 1387760 w 2813686"/>
              <a:gd name="connsiteY63" fmla="*/ 3426581 h 3427954"/>
              <a:gd name="connsiteX64" fmla="*/ 1398745 w 2813686"/>
              <a:gd name="connsiteY64" fmla="*/ 3427954 h 3427954"/>
              <a:gd name="connsiteX65" fmla="*/ 1398724 w 2813686"/>
              <a:gd name="connsiteY65" fmla="*/ 3425210 h 3427954"/>
              <a:gd name="connsiteX66" fmla="*/ 1422464 w 2813686"/>
              <a:gd name="connsiteY66" fmla="*/ 3422243 h 3427954"/>
              <a:gd name="connsiteX67" fmla="*/ 1456765 w 2813686"/>
              <a:gd name="connsiteY67" fmla="*/ 3404705 h 3427954"/>
              <a:gd name="connsiteX68" fmla="*/ 1659253 w 2813686"/>
              <a:gd name="connsiteY68" fmla="*/ 3243401 h 3427954"/>
              <a:gd name="connsiteX69" fmla="*/ 1719516 w 2813686"/>
              <a:gd name="connsiteY69" fmla="*/ 2915724 h 3427954"/>
              <a:gd name="connsiteX70" fmla="*/ 1964331 w 2813686"/>
              <a:gd name="connsiteY70" fmla="*/ 2301803 h 3427954"/>
              <a:gd name="connsiteX71" fmla="*/ 1802376 w 2813686"/>
              <a:gd name="connsiteY71" fmla="*/ 2154913 h 3427954"/>
              <a:gd name="connsiteX72" fmla="*/ 2058491 w 2813686"/>
              <a:gd name="connsiteY72" fmla="*/ 2264138 h 3427954"/>
              <a:gd name="connsiteX73" fmla="*/ 2359802 w 2813686"/>
              <a:gd name="connsiteY73" fmla="*/ 1989191 h 3427954"/>
              <a:gd name="connsiteX74" fmla="*/ 1964331 w 2813686"/>
              <a:gd name="connsiteY74" fmla="*/ 1951528 h 3427954"/>
              <a:gd name="connsiteX75" fmla="*/ 1809910 w 2813686"/>
              <a:gd name="connsiteY75" fmla="*/ 2011791 h 3427954"/>
              <a:gd name="connsiteX76" fmla="*/ 1757297 w 2813686"/>
              <a:gd name="connsiteY76" fmla="*/ 2000963 h 3427954"/>
              <a:gd name="connsiteX77" fmla="*/ 1753393 w 2813686"/>
              <a:gd name="connsiteY77" fmla="*/ 1997958 h 3427954"/>
              <a:gd name="connsiteX78" fmla="*/ 1769139 w 2813686"/>
              <a:gd name="connsiteY78" fmla="*/ 1958476 h 3427954"/>
              <a:gd name="connsiteX79" fmla="*/ 2752632 w 2813686"/>
              <a:gd name="connsiteY79" fmla="*/ 736921 h 3427954"/>
              <a:gd name="connsiteX80" fmla="*/ 2773641 w 2813686"/>
              <a:gd name="connsiteY80" fmla="*/ 234715 h 3427954"/>
              <a:gd name="connsiteX81" fmla="*/ 2687364 w 2813686"/>
              <a:gd name="connsiteY81" fmla="*/ 577756 h 3427954"/>
              <a:gd name="connsiteX82" fmla="*/ 2519053 w 2813686"/>
              <a:gd name="connsiteY82" fmla="*/ 769075 h 3427954"/>
              <a:gd name="connsiteX83" fmla="*/ 2543559 w 2813686"/>
              <a:gd name="connsiteY83" fmla="*/ 414543 h 3427954"/>
              <a:gd name="connsiteX84" fmla="*/ 2434521 w 2813686"/>
              <a:gd name="connsiteY84" fmla="*/ 33320 h 3427954"/>
              <a:gd name="connsiteX85" fmla="*/ 2425260 w 2813686"/>
              <a:gd name="connsiteY85" fmla="*/ 534204 h 3427954"/>
              <a:gd name="connsiteX86" fmla="*/ 2053428 w 2813686"/>
              <a:gd name="connsiteY86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38349 w 2813686"/>
              <a:gd name="connsiteY7" fmla="*/ 2960921 h 3427954"/>
              <a:gd name="connsiteX8" fmla="*/ 2053428 w 2813686"/>
              <a:gd name="connsiteY8" fmla="*/ 0 h 3427954"/>
              <a:gd name="connsiteX9" fmla="*/ 2246676 w 2813686"/>
              <a:gd name="connsiteY9" fmla="*/ 367270 h 3427954"/>
              <a:gd name="connsiteX10" fmla="*/ 2300394 w 2813686"/>
              <a:gd name="connsiteY10" fmla="*/ 658924 h 3427954"/>
              <a:gd name="connsiteX11" fmla="*/ 2036961 w 2813686"/>
              <a:gd name="connsiteY11" fmla="*/ 660542 h 3427954"/>
              <a:gd name="connsiteX12" fmla="*/ 1752923 w 2813686"/>
              <a:gd name="connsiteY12" fmla="*/ 560223 h 3427954"/>
              <a:gd name="connsiteX13" fmla="*/ 2230120 w 2813686"/>
              <a:gd name="connsiteY13" fmla="*/ 824290 h 3427954"/>
              <a:gd name="connsiteX14" fmla="*/ 2316483 w 2813686"/>
              <a:gd name="connsiteY14" fmla="*/ 1017697 h 3427954"/>
              <a:gd name="connsiteX15" fmla="*/ 1805528 w 2813686"/>
              <a:gd name="connsiteY15" fmla="*/ 1584861 h 3427954"/>
              <a:gd name="connsiteX16" fmla="*/ 1574955 w 2813686"/>
              <a:gd name="connsiteY16" fmla="*/ 1066132 h 3427954"/>
              <a:gd name="connsiteX17" fmla="*/ 1552268 w 2813686"/>
              <a:gd name="connsiteY17" fmla="*/ 1394279 h 3427954"/>
              <a:gd name="connsiteX18" fmla="*/ 1711210 w 2813686"/>
              <a:gd name="connsiteY18" fmla="*/ 1712378 h 3427954"/>
              <a:gd name="connsiteX19" fmla="*/ 1643859 w 2813686"/>
              <a:gd name="connsiteY19" fmla="*/ 1885842 h 3427954"/>
              <a:gd name="connsiteX20" fmla="*/ 1626761 w 2813686"/>
              <a:gd name="connsiteY20" fmla="*/ 1918368 h 3427954"/>
              <a:gd name="connsiteX21" fmla="*/ 1592753 w 2813686"/>
              <a:gd name="connsiteY21" fmla="*/ 1928989 h 3427954"/>
              <a:gd name="connsiteX22" fmla="*/ 1504831 w 2813686"/>
              <a:gd name="connsiteY22" fmla="*/ 1989191 h 3427954"/>
              <a:gd name="connsiteX23" fmla="*/ 1388073 w 2813686"/>
              <a:gd name="connsiteY23" fmla="*/ 1992958 h 3427954"/>
              <a:gd name="connsiteX24" fmla="*/ 1387760 w 2813686"/>
              <a:gd name="connsiteY24" fmla="*/ 2032740 h 3427954"/>
              <a:gd name="connsiteX25" fmla="*/ 1387446 w 2813686"/>
              <a:gd name="connsiteY25" fmla="*/ 1992958 h 3427954"/>
              <a:gd name="connsiteX26" fmla="*/ 1270688 w 2813686"/>
              <a:gd name="connsiteY26" fmla="*/ 1989191 h 3427954"/>
              <a:gd name="connsiteX27" fmla="*/ 1211367 w 2813686"/>
              <a:gd name="connsiteY27" fmla="*/ 1954824 h 3427954"/>
              <a:gd name="connsiteX28" fmla="*/ 1191456 w 2813686"/>
              <a:gd name="connsiteY28" fmla="*/ 1936839 h 3427954"/>
              <a:gd name="connsiteX29" fmla="*/ 1195545 w 2813686"/>
              <a:gd name="connsiteY29" fmla="*/ 1934765 h 3427954"/>
              <a:gd name="connsiteX30" fmla="*/ 1102478 w 2813686"/>
              <a:gd name="connsiteY30" fmla="*/ 1712378 h 3427954"/>
              <a:gd name="connsiteX31" fmla="*/ 1261418 w 2813686"/>
              <a:gd name="connsiteY31" fmla="*/ 1394279 h 3427954"/>
              <a:gd name="connsiteX32" fmla="*/ 1238732 w 2813686"/>
              <a:gd name="connsiteY32" fmla="*/ 1066132 h 3427954"/>
              <a:gd name="connsiteX33" fmla="*/ 1008159 w 2813686"/>
              <a:gd name="connsiteY33" fmla="*/ 1584861 h 3427954"/>
              <a:gd name="connsiteX34" fmla="*/ 497204 w 2813686"/>
              <a:gd name="connsiteY34" fmla="*/ 1017697 h 3427954"/>
              <a:gd name="connsiteX35" fmla="*/ 583566 w 2813686"/>
              <a:gd name="connsiteY35" fmla="*/ 824290 h 3427954"/>
              <a:gd name="connsiteX36" fmla="*/ 1060764 w 2813686"/>
              <a:gd name="connsiteY36" fmla="*/ 560223 h 3427954"/>
              <a:gd name="connsiteX37" fmla="*/ 776726 w 2813686"/>
              <a:gd name="connsiteY37" fmla="*/ 660542 h 3427954"/>
              <a:gd name="connsiteX38" fmla="*/ 513292 w 2813686"/>
              <a:gd name="connsiteY38" fmla="*/ 658924 h 3427954"/>
              <a:gd name="connsiteX39" fmla="*/ 567011 w 2813686"/>
              <a:gd name="connsiteY39" fmla="*/ 367270 h 3427954"/>
              <a:gd name="connsiteX40" fmla="*/ 760259 w 2813686"/>
              <a:gd name="connsiteY40" fmla="*/ 0 h 3427954"/>
              <a:gd name="connsiteX41" fmla="*/ 388427 w 2813686"/>
              <a:gd name="connsiteY41" fmla="*/ 534204 h 3427954"/>
              <a:gd name="connsiteX42" fmla="*/ 379165 w 2813686"/>
              <a:gd name="connsiteY42" fmla="*/ 33320 h 3427954"/>
              <a:gd name="connsiteX43" fmla="*/ 270127 w 2813686"/>
              <a:gd name="connsiteY43" fmla="*/ 414543 h 3427954"/>
              <a:gd name="connsiteX44" fmla="*/ 294634 w 2813686"/>
              <a:gd name="connsiteY44" fmla="*/ 769075 h 3427954"/>
              <a:gd name="connsiteX45" fmla="*/ 126322 w 2813686"/>
              <a:gd name="connsiteY45" fmla="*/ 577756 h 3427954"/>
              <a:gd name="connsiteX46" fmla="*/ 40045 w 2813686"/>
              <a:gd name="connsiteY46" fmla="*/ 234715 h 3427954"/>
              <a:gd name="connsiteX47" fmla="*/ 61054 w 2813686"/>
              <a:gd name="connsiteY47" fmla="*/ 736921 h 3427954"/>
              <a:gd name="connsiteX48" fmla="*/ 1044547 w 2813686"/>
              <a:gd name="connsiteY48" fmla="*/ 1958476 h 3427954"/>
              <a:gd name="connsiteX49" fmla="*/ 1051329 w 2813686"/>
              <a:gd name="connsiteY49" fmla="*/ 1975481 h 3427954"/>
              <a:gd name="connsiteX50" fmla="*/ 1018222 w 2813686"/>
              <a:gd name="connsiteY50" fmla="*/ 2000963 h 3427954"/>
              <a:gd name="connsiteX51" fmla="*/ 965610 w 2813686"/>
              <a:gd name="connsiteY51" fmla="*/ 2011791 h 3427954"/>
              <a:gd name="connsiteX52" fmla="*/ 811188 w 2813686"/>
              <a:gd name="connsiteY52" fmla="*/ 1951528 h 3427954"/>
              <a:gd name="connsiteX53" fmla="*/ 415717 w 2813686"/>
              <a:gd name="connsiteY53" fmla="*/ 1989191 h 3427954"/>
              <a:gd name="connsiteX54" fmla="*/ 717029 w 2813686"/>
              <a:gd name="connsiteY54" fmla="*/ 2264138 h 3427954"/>
              <a:gd name="connsiteX55" fmla="*/ 973143 w 2813686"/>
              <a:gd name="connsiteY55" fmla="*/ 2154913 h 3427954"/>
              <a:gd name="connsiteX56" fmla="*/ 811188 w 2813686"/>
              <a:gd name="connsiteY56" fmla="*/ 2301803 h 3427954"/>
              <a:gd name="connsiteX57" fmla="*/ 1056003 w 2813686"/>
              <a:gd name="connsiteY57" fmla="*/ 2915724 h 3427954"/>
              <a:gd name="connsiteX58" fmla="*/ 1116266 w 2813686"/>
              <a:gd name="connsiteY58" fmla="*/ 3243401 h 3427954"/>
              <a:gd name="connsiteX59" fmla="*/ 1338483 w 2813686"/>
              <a:gd name="connsiteY59" fmla="*/ 3420421 h 3427954"/>
              <a:gd name="connsiteX60" fmla="*/ 1376796 w 2813686"/>
              <a:gd name="connsiteY60" fmla="*/ 3425210 h 3427954"/>
              <a:gd name="connsiteX61" fmla="*/ 1376774 w 2813686"/>
              <a:gd name="connsiteY61" fmla="*/ 3427954 h 3427954"/>
              <a:gd name="connsiteX62" fmla="*/ 1387760 w 2813686"/>
              <a:gd name="connsiteY62" fmla="*/ 3426581 h 3427954"/>
              <a:gd name="connsiteX63" fmla="*/ 1398745 w 2813686"/>
              <a:gd name="connsiteY63" fmla="*/ 3427954 h 3427954"/>
              <a:gd name="connsiteX64" fmla="*/ 1398724 w 2813686"/>
              <a:gd name="connsiteY64" fmla="*/ 3425210 h 3427954"/>
              <a:gd name="connsiteX65" fmla="*/ 1422464 w 2813686"/>
              <a:gd name="connsiteY65" fmla="*/ 3422243 h 3427954"/>
              <a:gd name="connsiteX66" fmla="*/ 1456765 w 2813686"/>
              <a:gd name="connsiteY66" fmla="*/ 3404705 h 3427954"/>
              <a:gd name="connsiteX67" fmla="*/ 1659253 w 2813686"/>
              <a:gd name="connsiteY67" fmla="*/ 3243401 h 3427954"/>
              <a:gd name="connsiteX68" fmla="*/ 1719516 w 2813686"/>
              <a:gd name="connsiteY68" fmla="*/ 2915724 h 3427954"/>
              <a:gd name="connsiteX69" fmla="*/ 1964331 w 2813686"/>
              <a:gd name="connsiteY69" fmla="*/ 2301803 h 3427954"/>
              <a:gd name="connsiteX70" fmla="*/ 1802376 w 2813686"/>
              <a:gd name="connsiteY70" fmla="*/ 2154913 h 3427954"/>
              <a:gd name="connsiteX71" fmla="*/ 2058491 w 2813686"/>
              <a:gd name="connsiteY71" fmla="*/ 2264138 h 3427954"/>
              <a:gd name="connsiteX72" fmla="*/ 2359802 w 2813686"/>
              <a:gd name="connsiteY72" fmla="*/ 1989191 h 3427954"/>
              <a:gd name="connsiteX73" fmla="*/ 1964331 w 2813686"/>
              <a:gd name="connsiteY73" fmla="*/ 1951528 h 3427954"/>
              <a:gd name="connsiteX74" fmla="*/ 1809910 w 2813686"/>
              <a:gd name="connsiteY74" fmla="*/ 2011791 h 3427954"/>
              <a:gd name="connsiteX75" fmla="*/ 1757297 w 2813686"/>
              <a:gd name="connsiteY75" fmla="*/ 2000963 h 3427954"/>
              <a:gd name="connsiteX76" fmla="*/ 1753393 w 2813686"/>
              <a:gd name="connsiteY76" fmla="*/ 1997958 h 3427954"/>
              <a:gd name="connsiteX77" fmla="*/ 1769139 w 2813686"/>
              <a:gd name="connsiteY77" fmla="*/ 1958476 h 3427954"/>
              <a:gd name="connsiteX78" fmla="*/ 2752632 w 2813686"/>
              <a:gd name="connsiteY78" fmla="*/ 736921 h 3427954"/>
              <a:gd name="connsiteX79" fmla="*/ 2773641 w 2813686"/>
              <a:gd name="connsiteY79" fmla="*/ 234715 h 3427954"/>
              <a:gd name="connsiteX80" fmla="*/ 2687364 w 2813686"/>
              <a:gd name="connsiteY80" fmla="*/ 577756 h 3427954"/>
              <a:gd name="connsiteX81" fmla="*/ 2519053 w 2813686"/>
              <a:gd name="connsiteY81" fmla="*/ 769075 h 3427954"/>
              <a:gd name="connsiteX82" fmla="*/ 2543559 w 2813686"/>
              <a:gd name="connsiteY82" fmla="*/ 414543 h 3427954"/>
              <a:gd name="connsiteX83" fmla="*/ 2434521 w 2813686"/>
              <a:gd name="connsiteY83" fmla="*/ 33320 h 3427954"/>
              <a:gd name="connsiteX84" fmla="*/ 2425260 w 2813686"/>
              <a:gd name="connsiteY84" fmla="*/ 534204 h 3427954"/>
              <a:gd name="connsiteX85" fmla="*/ 2053428 w 2813686"/>
              <a:gd name="connsiteY85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606281 w 2813686"/>
              <a:gd name="connsiteY4" fmla="*/ 3328259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2053428 w 2813686"/>
              <a:gd name="connsiteY7" fmla="*/ 0 h 3427954"/>
              <a:gd name="connsiteX8" fmla="*/ 2246676 w 2813686"/>
              <a:gd name="connsiteY8" fmla="*/ 367270 h 3427954"/>
              <a:gd name="connsiteX9" fmla="*/ 2300394 w 2813686"/>
              <a:gd name="connsiteY9" fmla="*/ 658924 h 3427954"/>
              <a:gd name="connsiteX10" fmla="*/ 2036961 w 2813686"/>
              <a:gd name="connsiteY10" fmla="*/ 660542 h 3427954"/>
              <a:gd name="connsiteX11" fmla="*/ 1752923 w 2813686"/>
              <a:gd name="connsiteY11" fmla="*/ 560223 h 3427954"/>
              <a:gd name="connsiteX12" fmla="*/ 2230120 w 2813686"/>
              <a:gd name="connsiteY12" fmla="*/ 824290 h 3427954"/>
              <a:gd name="connsiteX13" fmla="*/ 2316483 w 2813686"/>
              <a:gd name="connsiteY13" fmla="*/ 1017697 h 3427954"/>
              <a:gd name="connsiteX14" fmla="*/ 1805528 w 2813686"/>
              <a:gd name="connsiteY14" fmla="*/ 1584861 h 3427954"/>
              <a:gd name="connsiteX15" fmla="*/ 1574955 w 2813686"/>
              <a:gd name="connsiteY15" fmla="*/ 1066132 h 3427954"/>
              <a:gd name="connsiteX16" fmla="*/ 1552268 w 2813686"/>
              <a:gd name="connsiteY16" fmla="*/ 1394279 h 3427954"/>
              <a:gd name="connsiteX17" fmla="*/ 1711210 w 2813686"/>
              <a:gd name="connsiteY17" fmla="*/ 1712378 h 3427954"/>
              <a:gd name="connsiteX18" fmla="*/ 1643859 w 2813686"/>
              <a:gd name="connsiteY18" fmla="*/ 1885842 h 3427954"/>
              <a:gd name="connsiteX19" fmla="*/ 1626761 w 2813686"/>
              <a:gd name="connsiteY19" fmla="*/ 1918368 h 3427954"/>
              <a:gd name="connsiteX20" fmla="*/ 1592753 w 2813686"/>
              <a:gd name="connsiteY20" fmla="*/ 1928989 h 3427954"/>
              <a:gd name="connsiteX21" fmla="*/ 1504831 w 2813686"/>
              <a:gd name="connsiteY21" fmla="*/ 1989191 h 3427954"/>
              <a:gd name="connsiteX22" fmla="*/ 1388073 w 2813686"/>
              <a:gd name="connsiteY22" fmla="*/ 1992958 h 3427954"/>
              <a:gd name="connsiteX23" fmla="*/ 1387760 w 2813686"/>
              <a:gd name="connsiteY23" fmla="*/ 2032740 h 3427954"/>
              <a:gd name="connsiteX24" fmla="*/ 1387446 w 2813686"/>
              <a:gd name="connsiteY24" fmla="*/ 1992958 h 3427954"/>
              <a:gd name="connsiteX25" fmla="*/ 1270688 w 2813686"/>
              <a:gd name="connsiteY25" fmla="*/ 1989191 h 3427954"/>
              <a:gd name="connsiteX26" fmla="*/ 1211367 w 2813686"/>
              <a:gd name="connsiteY26" fmla="*/ 1954824 h 3427954"/>
              <a:gd name="connsiteX27" fmla="*/ 1191456 w 2813686"/>
              <a:gd name="connsiteY27" fmla="*/ 1936839 h 3427954"/>
              <a:gd name="connsiteX28" fmla="*/ 1195545 w 2813686"/>
              <a:gd name="connsiteY28" fmla="*/ 1934765 h 3427954"/>
              <a:gd name="connsiteX29" fmla="*/ 1102478 w 2813686"/>
              <a:gd name="connsiteY29" fmla="*/ 1712378 h 3427954"/>
              <a:gd name="connsiteX30" fmla="*/ 1261418 w 2813686"/>
              <a:gd name="connsiteY30" fmla="*/ 1394279 h 3427954"/>
              <a:gd name="connsiteX31" fmla="*/ 1238732 w 2813686"/>
              <a:gd name="connsiteY31" fmla="*/ 1066132 h 3427954"/>
              <a:gd name="connsiteX32" fmla="*/ 1008159 w 2813686"/>
              <a:gd name="connsiteY32" fmla="*/ 1584861 h 3427954"/>
              <a:gd name="connsiteX33" fmla="*/ 497204 w 2813686"/>
              <a:gd name="connsiteY33" fmla="*/ 1017697 h 3427954"/>
              <a:gd name="connsiteX34" fmla="*/ 583566 w 2813686"/>
              <a:gd name="connsiteY34" fmla="*/ 824290 h 3427954"/>
              <a:gd name="connsiteX35" fmla="*/ 1060764 w 2813686"/>
              <a:gd name="connsiteY35" fmla="*/ 560223 h 3427954"/>
              <a:gd name="connsiteX36" fmla="*/ 776726 w 2813686"/>
              <a:gd name="connsiteY36" fmla="*/ 660542 h 3427954"/>
              <a:gd name="connsiteX37" fmla="*/ 513292 w 2813686"/>
              <a:gd name="connsiteY37" fmla="*/ 658924 h 3427954"/>
              <a:gd name="connsiteX38" fmla="*/ 567011 w 2813686"/>
              <a:gd name="connsiteY38" fmla="*/ 367270 h 3427954"/>
              <a:gd name="connsiteX39" fmla="*/ 760259 w 2813686"/>
              <a:gd name="connsiteY39" fmla="*/ 0 h 3427954"/>
              <a:gd name="connsiteX40" fmla="*/ 388427 w 2813686"/>
              <a:gd name="connsiteY40" fmla="*/ 534204 h 3427954"/>
              <a:gd name="connsiteX41" fmla="*/ 379165 w 2813686"/>
              <a:gd name="connsiteY41" fmla="*/ 33320 h 3427954"/>
              <a:gd name="connsiteX42" fmla="*/ 270127 w 2813686"/>
              <a:gd name="connsiteY42" fmla="*/ 414543 h 3427954"/>
              <a:gd name="connsiteX43" fmla="*/ 294634 w 2813686"/>
              <a:gd name="connsiteY43" fmla="*/ 769075 h 3427954"/>
              <a:gd name="connsiteX44" fmla="*/ 126322 w 2813686"/>
              <a:gd name="connsiteY44" fmla="*/ 577756 h 3427954"/>
              <a:gd name="connsiteX45" fmla="*/ 40045 w 2813686"/>
              <a:gd name="connsiteY45" fmla="*/ 234715 h 3427954"/>
              <a:gd name="connsiteX46" fmla="*/ 61054 w 2813686"/>
              <a:gd name="connsiteY46" fmla="*/ 736921 h 3427954"/>
              <a:gd name="connsiteX47" fmla="*/ 1044547 w 2813686"/>
              <a:gd name="connsiteY47" fmla="*/ 1958476 h 3427954"/>
              <a:gd name="connsiteX48" fmla="*/ 1051329 w 2813686"/>
              <a:gd name="connsiteY48" fmla="*/ 1975481 h 3427954"/>
              <a:gd name="connsiteX49" fmla="*/ 1018222 w 2813686"/>
              <a:gd name="connsiteY49" fmla="*/ 2000963 h 3427954"/>
              <a:gd name="connsiteX50" fmla="*/ 965610 w 2813686"/>
              <a:gd name="connsiteY50" fmla="*/ 2011791 h 3427954"/>
              <a:gd name="connsiteX51" fmla="*/ 811188 w 2813686"/>
              <a:gd name="connsiteY51" fmla="*/ 1951528 h 3427954"/>
              <a:gd name="connsiteX52" fmla="*/ 415717 w 2813686"/>
              <a:gd name="connsiteY52" fmla="*/ 1989191 h 3427954"/>
              <a:gd name="connsiteX53" fmla="*/ 717029 w 2813686"/>
              <a:gd name="connsiteY53" fmla="*/ 2264138 h 3427954"/>
              <a:gd name="connsiteX54" fmla="*/ 973143 w 2813686"/>
              <a:gd name="connsiteY54" fmla="*/ 2154913 h 3427954"/>
              <a:gd name="connsiteX55" fmla="*/ 811188 w 2813686"/>
              <a:gd name="connsiteY55" fmla="*/ 2301803 h 3427954"/>
              <a:gd name="connsiteX56" fmla="*/ 1056003 w 2813686"/>
              <a:gd name="connsiteY56" fmla="*/ 2915724 h 3427954"/>
              <a:gd name="connsiteX57" fmla="*/ 1116266 w 2813686"/>
              <a:gd name="connsiteY57" fmla="*/ 3243401 h 3427954"/>
              <a:gd name="connsiteX58" fmla="*/ 1338483 w 2813686"/>
              <a:gd name="connsiteY58" fmla="*/ 3420421 h 3427954"/>
              <a:gd name="connsiteX59" fmla="*/ 1376796 w 2813686"/>
              <a:gd name="connsiteY59" fmla="*/ 3425210 h 3427954"/>
              <a:gd name="connsiteX60" fmla="*/ 1376774 w 2813686"/>
              <a:gd name="connsiteY60" fmla="*/ 3427954 h 3427954"/>
              <a:gd name="connsiteX61" fmla="*/ 1387760 w 2813686"/>
              <a:gd name="connsiteY61" fmla="*/ 3426581 h 3427954"/>
              <a:gd name="connsiteX62" fmla="*/ 1398745 w 2813686"/>
              <a:gd name="connsiteY62" fmla="*/ 3427954 h 3427954"/>
              <a:gd name="connsiteX63" fmla="*/ 1398724 w 2813686"/>
              <a:gd name="connsiteY63" fmla="*/ 3425210 h 3427954"/>
              <a:gd name="connsiteX64" fmla="*/ 1422464 w 2813686"/>
              <a:gd name="connsiteY64" fmla="*/ 3422243 h 3427954"/>
              <a:gd name="connsiteX65" fmla="*/ 1456765 w 2813686"/>
              <a:gd name="connsiteY65" fmla="*/ 3404705 h 3427954"/>
              <a:gd name="connsiteX66" fmla="*/ 1659253 w 2813686"/>
              <a:gd name="connsiteY66" fmla="*/ 3243401 h 3427954"/>
              <a:gd name="connsiteX67" fmla="*/ 1719516 w 2813686"/>
              <a:gd name="connsiteY67" fmla="*/ 2915724 h 3427954"/>
              <a:gd name="connsiteX68" fmla="*/ 1964331 w 2813686"/>
              <a:gd name="connsiteY68" fmla="*/ 2301803 h 3427954"/>
              <a:gd name="connsiteX69" fmla="*/ 1802376 w 2813686"/>
              <a:gd name="connsiteY69" fmla="*/ 2154913 h 3427954"/>
              <a:gd name="connsiteX70" fmla="*/ 2058491 w 2813686"/>
              <a:gd name="connsiteY70" fmla="*/ 2264138 h 3427954"/>
              <a:gd name="connsiteX71" fmla="*/ 2359802 w 2813686"/>
              <a:gd name="connsiteY71" fmla="*/ 1989191 h 3427954"/>
              <a:gd name="connsiteX72" fmla="*/ 1964331 w 2813686"/>
              <a:gd name="connsiteY72" fmla="*/ 1951528 h 3427954"/>
              <a:gd name="connsiteX73" fmla="*/ 1809910 w 2813686"/>
              <a:gd name="connsiteY73" fmla="*/ 2011791 h 3427954"/>
              <a:gd name="connsiteX74" fmla="*/ 1757297 w 2813686"/>
              <a:gd name="connsiteY74" fmla="*/ 2000963 h 3427954"/>
              <a:gd name="connsiteX75" fmla="*/ 1753393 w 2813686"/>
              <a:gd name="connsiteY75" fmla="*/ 1997958 h 3427954"/>
              <a:gd name="connsiteX76" fmla="*/ 1769139 w 2813686"/>
              <a:gd name="connsiteY76" fmla="*/ 1958476 h 3427954"/>
              <a:gd name="connsiteX77" fmla="*/ 2752632 w 2813686"/>
              <a:gd name="connsiteY77" fmla="*/ 736921 h 3427954"/>
              <a:gd name="connsiteX78" fmla="*/ 2773641 w 2813686"/>
              <a:gd name="connsiteY78" fmla="*/ 234715 h 3427954"/>
              <a:gd name="connsiteX79" fmla="*/ 2687364 w 2813686"/>
              <a:gd name="connsiteY79" fmla="*/ 577756 h 3427954"/>
              <a:gd name="connsiteX80" fmla="*/ 2519053 w 2813686"/>
              <a:gd name="connsiteY80" fmla="*/ 769075 h 3427954"/>
              <a:gd name="connsiteX81" fmla="*/ 2543559 w 2813686"/>
              <a:gd name="connsiteY81" fmla="*/ 414543 h 3427954"/>
              <a:gd name="connsiteX82" fmla="*/ 2434521 w 2813686"/>
              <a:gd name="connsiteY82" fmla="*/ 33320 h 3427954"/>
              <a:gd name="connsiteX83" fmla="*/ 2425260 w 2813686"/>
              <a:gd name="connsiteY83" fmla="*/ 534204 h 3427954"/>
              <a:gd name="connsiteX84" fmla="*/ 2053428 w 2813686"/>
              <a:gd name="connsiteY84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2053428 w 2813686"/>
              <a:gd name="connsiteY4" fmla="*/ 0 h 3427954"/>
              <a:gd name="connsiteX5" fmla="*/ 2246676 w 2813686"/>
              <a:gd name="connsiteY5" fmla="*/ 367270 h 3427954"/>
              <a:gd name="connsiteX6" fmla="*/ 2300394 w 2813686"/>
              <a:gd name="connsiteY6" fmla="*/ 658924 h 3427954"/>
              <a:gd name="connsiteX7" fmla="*/ 2036961 w 2813686"/>
              <a:gd name="connsiteY7" fmla="*/ 660542 h 3427954"/>
              <a:gd name="connsiteX8" fmla="*/ 1752923 w 2813686"/>
              <a:gd name="connsiteY8" fmla="*/ 560223 h 3427954"/>
              <a:gd name="connsiteX9" fmla="*/ 2230120 w 2813686"/>
              <a:gd name="connsiteY9" fmla="*/ 824290 h 3427954"/>
              <a:gd name="connsiteX10" fmla="*/ 2316483 w 2813686"/>
              <a:gd name="connsiteY10" fmla="*/ 1017697 h 3427954"/>
              <a:gd name="connsiteX11" fmla="*/ 1805528 w 2813686"/>
              <a:gd name="connsiteY11" fmla="*/ 1584861 h 3427954"/>
              <a:gd name="connsiteX12" fmla="*/ 1574955 w 2813686"/>
              <a:gd name="connsiteY12" fmla="*/ 1066132 h 3427954"/>
              <a:gd name="connsiteX13" fmla="*/ 1552268 w 2813686"/>
              <a:gd name="connsiteY13" fmla="*/ 1394279 h 3427954"/>
              <a:gd name="connsiteX14" fmla="*/ 1711210 w 2813686"/>
              <a:gd name="connsiteY14" fmla="*/ 1712378 h 3427954"/>
              <a:gd name="connsiteX15" fmla="*/ 1643859 w 2813686"/>
              <a:gd name="connsiteY15" fmla="*/ 1885842 h 3427954"/>
              <a:gd name="connsiteX16" fmla="*/ 1626761 w 2813686"/>
              <a:gd name="connsiteY16" fmla="*/ 1918368 h 3427954"/>
              <a:gd name="connsiteX17" fmla="*/ 1592753 w 2813686"/>
              <a:gd name="connsiteY17" fmla="*/ 1928989 h 3427954"/>
              <a:gd name="connsiteX18" fmla="*/ 1504831 w 2813686"/>
              <a:gd name="connsiteY18" fmla="*/ 1989191 h 3427954"/>
              <a:gd name="connsiteX19" fmla="*/ 1388073 w 2813686"/>
              <a:gd name="connsiteY19" fmla="*/ 1992958 h 3427954"/>
              <a:gd name="connsiteX20" fmla="*/ 1387760 w 2813686"/>
              <a:gd name="connsiteY20" fmla="*/ 2032740 h 3427954"/>
              <a:gd name="connsiteX21" fmla="*/ 1387446 w 2813686"/>
              <a:gd name="connsiteY21" fmla="*/ 1992958 h 3427954"/>
              <a:gd name="connsiteX22" fmla="*/ 1270688 w 2813686"/>
              <a:gd name="connsiteY22" fmla="*/ 1989191 h 3427954"/>
              <a:gd name="connsiteX23" fmla="*/ 1211367 w 2813686"/>
              <a:gd name="connsiteY23" fmla="*/ 1954824 h 3427954"/>
              <a:gd name="connsiteX24" fmla="*/ 1191456 w 2813686"/>
              <a:gd name="connsiteY24" fmla="*/ 1936839 h 3427954"/>
              <a:gd name="connsiteX25" fmla="*/ 1195545 w 2813686"/>
              <a:gd name="connsiteY25" fmla="*/ 1934765 h 3427954"/>
              <a:gd name="connsiteX26" fmla="*/ 1102478 w 2813686"/>
              <a:gd name="connsiteY26" fmla="*/ 1712378 h 3427954"/>
              <a:gd name="connsiteX27" fmla="*/ 1261418 w 2813686"/>
              <a:gd name="connsiteY27" fmla="*/ 1394279 h 3427954"/>
              <a:gd name="connsiteX28" fmla="*/ 1238732 w 2813686"/>
              <a:gd name="connsiteY28" fmla="*/ 1066132 h 3427954"/>
              <a:gd name="connsiteX29" fmla="*/ 1008159 w 2813686"/>
              <a:gd name="connsiteY29" fmla="*/ 1584861 h 3427954"/>
              <a:gd name="connsiteX30" fmla="*/ 497204 w 2813686"/>
              <a:gd name="connsiteY30" fmla="*/ 1017697 h 3427954"/>
              <a:gd name="connsiteX31" fmla="*/ 583566 w 2813686"/>
              <a:gd name="connsiteY31" fmla="*/ 824290 h 3427954"/>
              <a:gd name="connsiteX32" fmla="*/ 1060764 w 2813686"/>
              <a:gd name="connsiteY32" fmla="*/ 560223 h 3427954"/>
              <a:gd name="connsiteX33" fmla="*/ 776726 w 2813686"/>
              <a:gd name="connsiteY33" fmla="*/ 660542 h 3427954"/>
              <a:gd name="connsiteX34" fmla="*/ 513292 w 2813686"/>
              <a:gd name="connsiteY34" fmla="*/ 658924 h 3427954"/>
              <a:gd name="connsiteX35" fmla="*/ 567011 w 2813686"/>
              <a:gd name="connsiteY35" fmla="*/ 367270 h 3427954"/>
              <a:gd name="connsiteX36" fmla="*/ 760259 w 2813686"/>
              <a:gd name="connsiteY36" fmla="*/ 0 h 3427954"/>
              <a:gd name="connsiteX37" fmla="*/ 388427 w 2813686"/>
              <a:gd name="connsiteY37" fmla="*/ 534204 h 3427954"/>
              <a:gd name="connsiteX38" fmla="*/ 379165 w 2813686"/>
              <a:gd name="connsiteY38" fmla="*/ 33320 h 3427954"/>
              <a:gd name="connsiteX39" fmla="*/ 270127 w 2813686"/>
              <a:gd name="connsiteY39" fmla="*/ 414543 h 3427954"/>
              <a:gd name="connsiteX40" fmla="*/ 294634 w 2813686"/>
              <a:gd name="connsiteY40" fmla="*/ 769075 h 3427954"/>
              <a:gd name="connsiteX41" fmla="*/ 126322 w 2813686"/>
              <a:gd name="connsiteY41" fmla="*/ 577756 h 3427954"/>
              <a:gd name="connsiteX42" fmla="*/ 40045 w 2813686"/>
              <a:gd name="connsiteY42" fmla="*/ 234715 h 3427954"/>
              <a:gd name="connsiteX43" fmla="*/ 61054 w 2813686"/>
              <a:gd name="connsiteY43" fmla="*/ 736921 h 3427954"/>
              <a:gd name="connsiteX44" fmla="*/ 1044547 w 2813686"/>
              <a:gd name="connsiteY44" fmla="*/ 1958476 h 3427954"/>
              <a:gd name="connsiteX45" fmla="*/ 1051329 w 2813686"/>
              <a:gd name="connsiteY45" fmla="*/ 1975481 h 3427954"/>
              <a:gd name="connsiteX46" fmla="*/ 1018222 w 2813686"/>
              <a:gd name="connsiteY46" fmla="*/ 2000963 h 3427954"/>
              <a:gd name="connsiteX47" fmla="*/ 965610 w 2813686"/>
              <a:gd name="connsiteY47" fmla="*/ 2011791 h 3427954"/>
              <a:gd name="connsiteX48" fmla="*/ 811188 w 2813686"/>
              <a:gd name="connsiteY48" fmla="*/ 1951528 h 3427954"/>
              <a:gd name="connsiteX49" fmla="*/ 415717 w 2813686"/>
              <a:gd name="connsiteY49" fmla="*/ 1989191 h 3427954"/>
              <a:gd name="connsiteX50" fmla="*/ 717029 w 2813686"/>
              <a:gd name="connsiteY50" fmla="*/ 2264138 h 3427954"/>
              <a:gd name="connsiteX51" fmla="*/ 973143 w 2813686"/>
              <a:gd name="connsiteY51" fmla="*/ 2154913 h 3427954"/>
              <a:gd name="connsiteX52" fmla="*/ 811188 w 2813686"/>
              <a:gd name="connsiteY52" fmla="*/ 2301803 h 3427954"/>
              <a:gd name="connsiteX53" fmla="*/ 1056003 w 2813686"/>
              <a:gd name="connsiteY53" fmla="*/ 2915724 h 3427954"/>
              <a:gd name="connsiteX54" fmla="*/ 1116266 w 2813686"/>
              <a:gd name="connsiteY54" fmla="*/ 3243401 h 3427954"/>
              <a:gd name="connsiteX55" fmla="*/ 1338483 w 2813686"/>
              <a:gd name="connsiteY55" fmla="*/ 3420421 h 3427954"/>
              <a:gd name="connsiteX56" fmla="*/ 1376796 w 2813686"/>
              <a:gd name="connsiteY56" fmla="*/ 3425210 h 3427954"/>
              <a:gd name="connsiteX57" fmla="*/ 1376774 w 2813686"/>
              <a:gd name="connsiteY57" fmla="*/ 3427954 h 3427954"/>
              <a:gd name="connsiteX58" fmla="*/ 1387760 w 2813686"/>
              <a:gd name="connsiteY58" fmla="*/ 3426581 h 3427954"/>
              <a:gd name="connsiteX59" fmla="*/ 1398745 w 2813686"/>
              <a:gd name="connsiteY59" fmla="*/ 3427954 h 3427954"/>
              <a:gd name="connsiteX60" fmla="*/ 1398724 w 2813686"/>
              <a:gd name="connsiteY60" fmla="*/ 3425210 h 3427954"/>
              <a:gd name="connsiteX61" fmla="*/ 1422464 w 2813686"/>
              <a:gd name="connsiteY61" fmla="*/ 3422243 h 3427954"/>
              <a:gd name="connsiteX62" fmla="*/ 1456765 w 2813686"/>
              <a:gd name="connsiteY62" fmla="*/ 3404705 h 3427954"/>
              <a:gd name="connsiteX63" fmla="*/ 1659253 w 2813686"/>
              <a:gd name="connsiteY63" fmla="*/ 3243401 h 3427954"/>
              <a:gd name="connsiteX64" fmla="*/ 1719516 w 2813686"/>
              <a:gd name="connsiteY64" fmla="*/ 2915724 h 3427954"/>
              <a:gd name="connsiteX65" fmla="*/ 1964331 w 2813686"/>
              <a:gd name="connsiteY65" fmla="*/ 2301803 h 3427954"/>
              <a:gd name="connsiteX66" fmla="*/ 1802376 w 2813686"/>
              <a:gd name="connsiteY66" fmla="*/ 2154913 h 3427954"/>
              <a:gd name="connsiteX67" fmla="*/ 2058491 w 2813686"/>
              <a:gd name="connsiteY67" fmla="*/ 2264138 h 3427954"/>
              <a:gd name="connsiteX68" fmla="*/ 2359802 w 2813686"/>
              <a:gd name="connsiteY68" fmla="*/ 1989191 h 3427954"/>
              <a:gd name="connsiteX69" fmla="*/ 1964331 w 2813686"/>
              <a:gd name="connsiteY69" fmla="*/ 1951528 h 3427954"/>
              <a:gd name="connsiteX70" fmla="*/ 1809910 w 2813686"/>
              <a:gd name="connsiteY70" fmla="*/ 2011791 h 3427954"/>
              <a:gd name="connsiteX71" fmla="*/ 1757297 w 2813686"/>
              <a:gd name="connsiteY71" fmla="*/ 2000963 h 3427954"/>
              <a:gd name="connsiteX72" fmla="*/ 1753393 w 2813686"/>
              <a:gd name="connsiteY72" fmla="*/ 1997958 h 3427954"/>
              <a:gd name="connsiteX73" fmla="*/ 1769139 w 2813686"/>
              <a:gd name="connsiteY73" fmla="*/ 1958476 h 3427954"/>
              <a:gd name="connsiteX74" fmla="*/ 2752632 w 2813686"/>
              <a:gd name="connsiteY74" fmla="*/ 736921 h 3427954"/>
              <a:gd name="connsiteX75" fmla="*/ 2773641 w 2813686"/>
              <a:gd name="connsiteY75" fmla="*/ 234715 h 3427954"/>
              <a:gd name="connsiteX76" fmla="*/ 2687364 w 2813686"/>
              <a:gd name="connsiteY76" fmla="*/ 577756 h 3427954"/>
              <a:gd name="connsiteX77" fmla="*/ 2519053 w 2813686"/>
              <a:gd name="connsiteY77" fmla="*/ 769075 h 3427954"/>
              <a:gd name="connsiteX78" fmla="*/ 2543559 w 2813686"/>
              <a:gd name="connsiteY78" fmla="*/ 414543 h 3427954"/>
              <a:gd name="connsiteX79" fmla="*/ 2434521 w 2813686"/>
              <a:gd name="connsiteY79" fmla="*/ 33320 h 3427954"/>
              <a:gd name="connsiteX80" fmla="*/ 2425260 w 2813686"/>
              <a:gd name="connsiteY80" fmla="*/ 534204 h 3427954"/>
              <a:gd name="connsiteX81" fmla="*/ 2053428 w 2813686"/>
              <a:gd name="connsiteY81" fmla="*/ 0 h 3427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E8B30C4-A0BA-4554-B777-DA8C6499B651}"/>
              </a:ext>
            </a:extLst>
          </p:cNvPr>
          <p:cNvSpPr txBox="1"/>
          <p:nvPr/>
        </p:nvSpPr>
        <p:spPr>
          <a:xfrm>
            <a:off x="3626865" y="6044653"/>
            <a:ext cx="20520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Portfolio Presentation</a:t>
            </a:r>
            <a:endParaRPr lang="ko-KR" altLang="en-US" sz="1400" b="1" i="1" dirty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4625BD-6771-4647-8385-7695AFCC5CF4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93029678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07">
            <a:extLst>
              <a:ext uri="{FF2B5EF4-FFF2-40B4-BE49-F238E27FC236}">
                <a16:creationId xmlns:a16="http://schemas.microsoft.com/office/drawing/2014/main" id="{61D745DB-7B23-4F20-919A-2A85162CAD88}"/>
              </a:ext>
            </a:extLst>
          </p:cNvPr>
          <p:cNvGrpSpPr/>
          <p:nvPr/>
        </p:nvGrpSpPr>
        <p:grpSpPr>
          <a:xfrm>
            <a:off x="941670" y="2053870"/>
            <a:ext cx="10369005" cy="740665"/>
            <a:chOff x="941669" y="2053869"/>
            <a:chExt cx="10369005" cy="740665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EFB41815-7D3A-4F44-BC0E-1FBF20FCD74D}"/>
                </a:ext>
              </a:extLst>
            </p:cNvPr>
            <p:cNvGrpSpPr/>
            <p:nvPr/>
          </p:nvGrpSpPr>
          <p:grpSpPr>
            <a:xfrm rot="10800000">
              <a:off x="941669" y="2053869"/>
              <a:ext cx="1479083" cy="740502"/>
              <a:chOff x="9103377" y="780993"/>
              <a:chExt cx="1438136" cy="720001"/>
            </a:xfrm>
          </p:grpSpPr>
          <p:sp>
            <p:nvSpPr>
              <p:cNvPr id="14" name="Right Triangle 13">
                <a:extLst>
                  <a:ext uri="{FF2B5EF4-FFF2-40B4-BE49-F238E27FC236}">
                    <a16:creationId xmlns:a16="http://schemas.microsoft.com/office/drawing/2014/main" id="{52887B1B-CE30-4FF0-A59C-502A3AFEE288}"/>
                  </a:ext>
                </a:extLst>
              </p:cNvPr>
              <p:cNvSpPr/>
              <p:nvPr/>
            </p:nvSpPr>
            <p:spPr>
              <a:xfrm rot="16200000">
                <a:off x="9103377" y="780994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" name="Right Triangle 14">
                <a:extLst>
                  <a:ext uri="{FF2B5EF4-FFF2-40B4-BE49-F238E27FC236}">
                    <a16:creationId xmlns:a16="http://schemas.microsoft.com/office/drawing/2014/main" id="{3ECECD3F-E137-4E2B-AD5B-0D7D7115351A}"/>
                  </a:ext>
                </a:extLst>
              </p:cNvPr>
              <p:cNvSpPr/>
              <p:nvPr/>
            </p:nvSpPr>
            <p:spPr>
              <a:xfrm>
                <a:off x="9103377" y="780993"/>
                <a:ext cx="720000" cy="720000"/>
              </a:xfrm>
              <a:prstGeom prst="rt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Right Triangle 15">
                <a:extLst>
                  <a:ext uri="{FF2B5EF4-FFF2-40B4-BE49-F238E27FC236}">
                    <a16:creationId xmlns:a16="http://schemas.microsoft.com/office/drawing/2014/main" id="{143284D2-38C2-4E1F-B125-91116D0677A5}"/>
                  </a:ext>
                </a:extLst>
              </p:cNvPr>
              <p:cNvSpPr/>
              <p:nvPr/>
            </p:nvSpPr>
            <p:spPr>
              <a:xfrm rot="5400000">
                <a:off x="9821513" y="780993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" name="Right Triangle 16">
                <a:extLst>
                  <a:ext uri="{FF2B5EF4-FFF2-40B4-BE49-F238E27FC236}">
                    <a16:creationId xmlns:a16="http://schemas.microsoft.com/office/drawing/2014/main" id="{8C4DD136-93F2-494C-BDC2-15723EA4BBCA}"/>
                  </a:ext>
                </a:extLst>
              </p:cNvPr>
              <p:cNvSpPr/>
              <p:nvPr/>
            </p:nvSpPr>
            <p:spPr>
              <a:xfrm>
                <a:off x="9821513" y="780994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F977BDA-E7F3-4681-A415-A7F8AE762555}"/>
                </a:ext>
              </a:extLst>
            </p:cNvPr>
            <p:cNvSpPr/>
            <p:nvPr/>
          </p:nvSpPr>
          <p:spPr>
            <a:xfrm rot="10800000">
              <a:off x="2416994" y="2053869"/>
              <a:ext cx="3059124" cy="740583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Right Triangle 5">
              <a:extLst>
                <a:ext uri="{FF2B5EF4-FFF2-40B4-BE49-F238E27FC236}">
                  <a16:creationId xmlns:a16="http://schemas.microsoft.com/office/drawing/2014/main" id="{CCD5BEC0-0455-4F76-A3A9-9BBB094BA142}"/>
                </a:ext>
              </a:extLst>
            </p:cNvPr>
            <p:cNvSpPr/>
            <p:nvPr/>
          </p:nvSpPr>
          <p:spPr>
            <a:xfrm>
              <a:off x="5466701" y="2053952"/>
              <a:ext cx="740500" cy="740499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253146B-7442-4CE8-B7BF-FDEC9525AC67}"/>
                </a:ext>
              </a:extLst>
            </p:cNvPr>
            <p:cNvGrpSpPr/>
            <p:nvPr/>
          </p:nvGrpSpPr>
          <p:grpSpPr>
            <a:xfrm rot="10800000" flipH="1">
              <a:off x="9831591" y="2054032"/>
              <a:ext cx="1479083" cy="740502"/>
              <a:chOff x="9103377" y="780993"/>
              <a:chExt cx="1438136" cy="720001"/>
            </a:xfrm>
          </p:grpSpPr>
          <p:sp>
            <p:nvSpPr>
              <p:cNvPr id="10" name="Right Triangle 9">
                <a:extLst>
                  <a:ext uri="{FF2B5EF4-FFF2-40B4-BE49-F238E27FC236}">
                    <a16:creationId xmlns:a16="http://schemas.microsoft.com/office/drawing/2014/main" id="{A07B6827-26CB-4B1B-AB2A-A1A0ADB2FFDA}"/>
                  </a:ext>
                </a:extLst>
              </p:cNvPr>
              <p:cNvSpPr/>
              <p:nvPr/>
            </p:nvSpPr>
            <p:spPr>
              <a:xfrm rot="16200000">
                <a:off x="9103377" y="780994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1" name="Right Triangle 10">
                <a:extLst>
                  <a:ext uri="{FF2B5EF4-FFF2-40B4-BE49-F238E27FC236}">
                    <a16:creationId xmlns:a16="http://schemas.microsoft.com/office/drawing/2014/main" id="{ADA9518C-A8D2-4782-9BF7-9E6CF923F777}"/>
                  </a:ext>
                </a:extLst>
              </p:cNvPr>
              <p:cNvSpPr/>
              <p:nvPr/>
            </p:nvSpPr>
            <p:spPr>
              <a:xfrm>
                <a:off x="9103377" y="780993"/>
                <a:ext cx="720000" cy="720000"/>
              </a:xfrm>
              <a:prstGeom prst="rt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2" name="Right Triangle 11">
                <a:extLst>
                  <a:ext uri="{FF2B5EF4-FFF2-40B4-BE49-F238E27FC236}">
                    <a16:creationId xmlns:a16="http://schemas.microsoft.com/office/drawing/2014/main" id="{686526FE-173E-4171-B178-FBA9EC401EDE}"/>
                  </a:ext>
                </a:extLst>
              </p:cNvPr>
              <p:cNvSpPr/>
              <p:nvPr/>
            </p:nvSpPr>
            <p:spPr>
              <a:xfrm rot="5400000">
                <a:off x="9821513" y="780993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3" name="Right Triangle 12">
                <a:extLst>
                  <a:ext uri="{FF2B5EF4-FFF2-40B4-BE49-F238E27FC236}">
                    <a16:creationId xmlns:a16="http://schemas.microsoft.com/office/drawing/2014/main" id="{DE57C69D-1DF5-4913-8257-FE45B3D5AB0B}"/>
                  </a:ext>
                </a:extLst>
              </p:cNvPr>
              <p:cNvSpPr/>
              <p:nvPr/>
            </p:nvSpPr>
            <p:spPr>
              <a:xfrm>
                <a:off x="9821513" y="780994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392FF2-5FC2-4C9C-91E7-F4F10F205D4E}"/>
                </a:ext>
              </a:extLst>
            </p:cNvPr>
            <p:cNvSpPr/>
            <p:nvPr/>
          </p:nvSpPr>
          <p:spPr>
            <a:xfrm rot="10800000" flipH="1">
              <a:off x="6711993" y="2053869"/>
              <a:ext cx="3119598" cy="740583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ight Triangle 8">
              <a:extLst>
                <a:ext uri="{FF2B5EF4-FFF2-40B4-BE49-F238E27FC236}">
                  <a16:creationId xmlns:a16="http://schemas.microsoft.com/office/drawing/2014/main" id="{4A5AEE80-1B58-4632-80A4-28380499558F}"/>
                </a:ext>
              </a:extLst>
            </p:cNvPr>
            <p:cNvSpPr/>
            <p:nvPr/>
          </p:nvSpPr>
          <p:spPr>
            <a:xfrm flipH="1">
              <a:off x="5968320" y="2053952"/>
              <a:ext cx="740500" cy="740500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8" name="그룹 106">
            <a:extLst>
              <a:ext uri="{FF2B5EF4-FFF2-40B4-BE49-F238E27FC236}">
                <a16:creationId xmlns:a16="http://schemas.microsoft.com/office/drawing/2014/main" id="{4978106B-7FBD-46C9-84F8-BAE3FE510779}"/>
              </a:ext>
            </a:extLst>
          </p:cNvPr>
          <p:cNvGrpSpPr/>
          <p:nvPr/>
        </p:nvGrpSpPr>
        <p:grpSpPr>
          <a:xfrm>
            <a:off x="956768" y="3134019"/>
            <a:ext cx="10351483" cy="741411"/>
            <a:chOff x="956767" y="3134018"/>
            <a:chExt cx="10351483" cy="741411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12D9515-1F67-4A3C-B9CA-DD40C36BB350}"/>
                </a:ext>
              </a:extLst>
            </p:cNvPr>
            <p:cNvGrpSpPr/>
            <p:nvPr/>
          </p:nvGrpSpPr>
          <p:grpSpPr>
            <a:xfrm rot="10800000">
              <a:off x="956767" y="3134018"/>
              <a:ext cx="1476660" cy="740500"/>
              <a:chOff x="9094828" y="-101026"/>
              <a:chExt cx="1435780" cy="720000"/>
            </a:xfrm>
          </p:grpSpPr>
          <p:sp>
            <p:nvSpPr>
              <p:cNvPr id="29" name="Right Triangle 28">
                <a:extLst>
                  <a:ext uri="{FF2B5EF4-FFF2-40B4-BE49-F238E27FC236}">
                    <a16:creationId xmlns:a16="http://schemas.microsoft.com/office/drawing/2014/main" id="{875B50AD-46E5-46BD-95A9-4DBAB8CAAA35}"/>
                  </a:ext>
                </a:extLst>
              </p:cNvPr>
              <p:cNvSpPr/>
              <p:nvPr/>
            </p:nvSpPr>
            <p:spPr>
              <a:xfrm rot="16200000">
                <a:off x="9094829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0" name="Right Triangle 29">
                <a:extLst>
                  <a:ext uri="{FF2B5EF4-FFF2-40B4-BE49-F238E27FC236}">
                    <a16:creationId xmlns:a16="http://schemas.microsoft.com/office/drawing/2014/main" id="{4A829E74-35B4-4A27-AB1C-2FAA5692CA62}"/>
                  </a:ext>
                </a:extLst>
              </p:cNvPr>
              <p:cNvSpPr/>
              <p:nvPr/>
            </p:nvSpPr>
            <p:spPr>
              <a:xfrm>
                <a:off x="9094828" y="-101026"/>
                <a:ext cx="720000" cy="720000"/>
              </a:xfrm>
              <a:prstGeom prst="rtTriangl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1" name="Right Triangle 30">
                <a:extLst>
                  <a:ext uri="{FF2B5EF4-FFF2-40B4-BE49-F238E27FC236}">
                    <a16:creationId xmlns:a16="http://schemas.microsoft.com/office/drawing/2014/main" id="{6CF198C3-84BA-436D-944A-5447598D89F3}"/>
                  </a:ext>
                </a:extLst>
              </p:cNvPr>
              <p:cNvSpPr/>
              <p:nvPr/>
            </p:nvSpPr>
            <p:spPr>
              <a:xfrm rot="5400000">
                <a:off x="9810608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2" name="Right Triangle 31">
                <a:extLst>
                  <a:ext uri="{FF2B5EF4-FFF2-40B4-BE49-F238E27FC236}">
                    <a16:creationId xmlns:a16="http://schemas.microsoft.com/office/drawing/2014/main" id="{9AB4D842-BDB6-4FE1-B36E-A0F22DA27DE8}"/>
                  </a:ext>
                </a:extLst>
              </p:cNvPr>
              <p:cNvSpPr/>
              <p:nvPr/>
            </p:nvSpPr>
            <p:spPr>
              <a:xfrm>
                <a:off x="9810608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63B3784-AB62-41FC-9212-5B5771B72103}"/>
                </a:ext>
              </a:extLst>
            </p:cNvPr>
            <p:cNvSpPr/>
            <p:nvPr/>
          </p:nvSpPr>
          <p:spPr>
            <a:xfrm rot="10800000">
              <a:off x="2423279" y="3134847"/>
              <a:ext cx="3059123" cy="7405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Right Triangle 20">
              <a:extLst>
                <a:ext uri="{FF2B5EF4-FFF2-40B4-BE49-F238E27FC236}">
                  <a16:creationId xmlns:a16="http://schemas.microsoft.com/office/drawing/2014/main" id="{DD73191A-AAB8-48F1-BF32-3F2A4D1BD30B}"/>
                </a:ext>
              </a:extLst>
            </p:cNvPr>
            <p:cNvSpPr/>
            <p:nvPr/>
          </p:nvSpPr>
          <p:spPr>
            <a:xfrm>
              <a:off x="5472984" y="3134929"/>
              <a:ext cx="740500" cy="740500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673CE29-0DB9-438B-A13A-52CA6C24F3D7}"/>
                </a:ext>
              </a:extLst>
            </p:cNvPr>
            <p:cNvGrpSpPr/>
            <p:nvPr/>
          </p:nvGrpSpPr>
          <p:grpSpPr>
            <a:xfrm rot="10800000" flipH="1">
              <a:off x="9831591" y="3134127"/>
              <a:ext cx="1476659" cy="740500"/>
              <a:chOff x="9103377" y="-101026"/>
              <a:chExt cx="1435780" cy="720000"/>
            </a:xfrm>
          </p:grpSpPr>
          <p:sp>
            <p:nvSpPr>
              <p:cNvPr id="25" name="Right Triangle 24">
                <a:extLst>
                  <a:ext uri="{FF2B5EF4-FFF2-40B4-BE49-F238E27FC236}">
                    <a16:creationId xmlns:a16="http://schemas.microsoft.com/office/drawing/2014/main" id="{7DA891FD-BF79-4914-ACB6-C258C1F420DF}"/>
                  </a:ext>
                </a:extLst>
              </p:cNvPr>
              <p:cNvSpPr/>
              <p:nvPr/>
            </p:nvSpPr>
            <p:spPr>
              <a:xfrm rot="16200000">
                <a:off x="9103377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ight Triangle 25">
                <a:extLst>
                  <a:ext uri="{FF2B5EF4-FFF2-40B4-BE49-F238E27FC236}">
                    <a16:creationId xmlns:a16="http://schemas.microsoft.com/office/drawing/2014/main" id="{8DDD36B0-A514-4EAF-B729-A66CB65064C1}"/>
                  </a:ext>
                </a:extLst>
              </p:cNvPr>
              <p:cNvSpPr/>
              <p:nvPr/>
            </p:nvSpPr>
            <p:spPr>
              <a:xfrm>
                <a:off x="9103377" y="-101026"/>
                <a:ext cx="720000" cy="720000"/>
              </a:xfrm>
              <a:prstGeom prst="rtTriangl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7" name="Right Triangle 26">
                <a:extLst>
                  <a:ext uri="{FF2B5EF4-FFF2-40B4-BE49-F238E27FC236}">
                    <a16:creationId xmlns:a16="http://schemas.microsoft.com/office/drawing/2014/main" id="{6540571E-864F-4578-AB95-7B06B85228E0}"/>
                  </a:ext>
                </a:extLst>
              </p:cNvPr>
              <p:cNvSpPr/>
              <p:nvPr/>
            </p:nvSpPr>
            <p:spPr>
              <a:xfrm rot="5400000">
                <a:off x="9819157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8" name="Right Triangle 27">
                <a:extLst>
                  <a:ext uri="{FF2B5EF4-FFF2-40B4-BE49-F238E27FC236}">
                    <a16:creationId xmlns:a16="http://schemas.microsoft.com/office/drawing/2014/main" id="{C130F5C4-CDE2-4BC3-AE2A-7FF40152AC49}"/>
                  </a:ext>
                </a:extLst>
              </p:cNvPr>
              <p:cNvSpPr/>
              <p:nvPr/>
            </p:nvSpPr>
            <p:spPr>
              <a:xfrm>
                <a:off x="9819157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614B1B3C-6E14-4715-82E1-8DF07CA1D85F}"/>
                </a:ext>
              </a:extLst>
            </p:cNvPr>
            <p:cNvSpPr/>
            <p:nvPr/>
          </p:nvSpPr>
          <p:spPr>
            <a:xfrm rot="10800000" flipH="1">
              <a:off x="6711996" y="3134847"/>
              <a:ext cx="3119595" cy="7405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Right Triangle 23">
              <a:extLst>
                <a:ext uri="{FF2B5EF4-FFF2-40B4-BE49-F238E27FC236}">
                  <a16:creationId xmlns:a16="http://schemas.microsoft.com/office/drawing/2014/main" id="{5852DC56-09BE-423B-BEE1-FEE2A3004B41}"/>
                </a:ext>
              </a:extLst>
            </p:cNvPr>
            <p:cNvSpPr/>
            <p:nvPr/>
          </p:nvSpPr>
          <p:spPr>
            <a:xfrm flipH="1">
              <a:off x="5974626" y="3134929"/>
              <a:ext cx="740500" cy="740500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3" name="그룹 41">
            <a:extLst>
              <a:ext uri="{FF2B5EF4-FFF2-40B4-BE49-F238E27FC236}">
                <a16:creationId xmlns:a16="http://schemas.microsoft.com/office/drawing/2014/main" id="{8CF1174F-94DC-48A4-9B0B-BA15A967C917}"/>
              </a:ext>
            </a:extLst>
          </p:cNvPr>
          <p:cNvGrpSpPr/>
          <p:nvPr/>
        </p:nvGrpSpPr>
        <p:grpSpPr>
          <a:xfrm>
            <a:off x="954260" y="4214165"/>
            <a:ext cx="10353990" cy="740996"/>
            <a:chOff x="954260" y="4214165"/>
            <a:chExt cx="10353990" cy="740996"/>
          </a:xfrm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865AC05A-8340-4A47-A824-BC9F1D2E3C1A}"/>
                </a:ext>
              </a:extLst>
            </p:cNvPr>
            <p:cNvGrpSpPr/>
            <p:nvPr/>
          </p:nvGrpSpPr>
          <p:grpSpPr>
            <a:xfrm rot="10800000">
              <a:off x="954260" y="4214165"/>
              <a:ext cx="1476659" cy="740500"/>
              <a:chOff x="9104708" y="1663091"/>
              <a:chExt cx="1435780" cy="720000"/>
            </a:xfrm>
          </p:grpSpPr>
          <p:sp>
            <p:nvSpPr>
              <p:cNvPr id="44" name="Right Triangle 43">
                <a:extLst>
                  <a:ext uri="{FF2B5EF4-FFF2-40B4-BE49-F238E27FC236}">
                    <a16:creationId xmlns:a16="http://schemas.microsoft.com/office/drawing/2014/main" id="{FD6D9E4D-71A1-4AC2-94DC-B55BAFBDF363}"/>
                  </a:ext>
                </a:extLst>
              </p:cNvPr>
              <p:cNvSpPr/>
              <p:nvPr/>
            </p:nvSpPr>
            <p:spPr>
              <a:xfrm rot="16200000">
                <a:off x="910470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5" name="Right Triangle 44">
                <a:extLst>
                  <a:ext uri="{FF2B5EF4-FFF2-40B4-BE49-F238E27FC236}">
                    <a16:creationId xmlns:a16="http://schemas.microsoft.com/office/drawing/2014/main" id="{61DA1705-3C93-4991-BFB8-F1A5BA9BFA99}"/>
                  </a:ext>
                </a:extLst>
              </p:cNvPr>
              <p:cNvSpPr/>
              <p:nvPr/>
            </p:nvSpPr>
            <p:spPr>
              <a:xfrm>
                <a:off x="9104708" y="1663091"/>
                <a:ext cx="720000" cy="720000"/>
              </a:xfrm>
              <a:prstGeom prst="rt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6" name="Right Triangle 45">
                <a:extLst>
                  <a:ext uri="{FF2B5EF4-FFF2-40B4-BE49-F238E27FC236}">
                    <a16:creationId xmlns:a16="http://schemas.microsoft.com/office/drawing/2014/main" id="{3F0C7879-2206-4E13-B05A-C459B65D626D}"/>
                  </a:ext>
                </a:extLst>
              </p:cNvPr>
              <p:cNvSpPr/>
              <p:nvPr/>
            </p:nvSpPr>
            <p:spPr>
              <a:xfrm rot="5400000">
                <a:off x="982048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7" name="Right Triangle 46">
                <a:extLst>
                  <a:ext uri="{FF2B5EF4-FFF2-40B4-BE49-F238E27FC236}">
                    <a16:creationId xmlns:a16="http://schemas.microsoft.com/office/drawing/2014/main" id="{1928B2BF-F8AA-4A3C-93FE-05DB598286EE}"/>
                  </a:ext>
                </a:extLst>
              </p:cNvPr>
              <p:cNvSpPr/>
              <p:nvPr/>
            </p:nvSpPr>
            <p:spPr>
              <a:xfrm>
                <a:off x="982048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DEE99EDB-606E-4FEA-B4BB-50CCA9691524}"/>
                </a:ext>
              </a:extLst>
            </p:cNvPr>
            <p:cNvSpPr/>
            <p:nvPr/>
          </p:nvSpPr>
          <p:spPr>
            <a:xfrm rot="10800000">
              <a:off x="2420751" y="4214579"/>
              <a:ext cx="3059121" cy="7405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6" name="Right Triangle 35">
              <a:extLst>
                <a:ext uri="{FF2B5EF4-FFF2-40B4-BE49-F238E27FC236}">
                  <a16:creationId xmlns:a16="http://schemas.microsoft.com/office/drawing/2014/main" id="{D6CD7FA0-EEA3-40C5-89FD-C283C8953C02}"/>
                </a:ext>
              </a:extLst>
            </p:cNvPr>
            <p:cNvSpPr/>
            <p:nvPr/>
          </p:nvSpPr>
          <p:spPr>
            <a:xfrm>
              <a:off x="5470455" y="4214660"/>
              <a:ext cx="740500" cy="740500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97E97BC8-7A35-4E22-B605-BD9FCA875BC9}"/>
                </a:ext>
              </a:extLst>
            </p:cNvPr>
            <p:cNvGrpSpPr/>
            <p:nvPr/>
          </p:nvGrpSpPr>
          <p:grpSpPr>
            <a:xfrm rot="10800000" flipH="1">
              <a:off x="9831591" y="4214220"/>
              <a:ext cx="1476659" cy="740500"/>
              <a:chOff x="9104708" y="1663091"/>
              <a:chExt cx="1435780" cy="720000"/>
            </a:xfrm>
          </p:grpSpPr>
          <p:sp>
            <p:nvSpPr>
              <p:cNvPr id="40" name="Right Triangle 39">
                <a:extLst>
                  <a:ext uri="{FF2B5EF4-FFF2-40B4-BE49-F238E27FC236}">
                    <a16:creationId xmlns:a16="http://schemas.microsoft.com/office/drawing/2014/main" id="{DD917F66-E67C-48A3-ACA2-057CAE7F1DC8}"/>
                  </a:ext>
                </a:extLst>
              </p:cNvPr>
              <p:cNvSpPr/>
              <p:nvPr/>
            </p:nvSpPr>
            <p:spPr>
              <a:xfrm rot="16200000">
                <a:off x="910470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1" name="Right Triangle 40">
                <a:extLst>
                  <a:ext uri="{FF2B5EF4-FFF2-40B4-BE49-F238E27FC236}">
                    <a16:creationId xmlns:a16="http://schemas.microsoft.com/office/drawing/2014/main" id="{0CABBF87-7452-47C4-9C89-A358DAD74900}"/>
                  </a:ext>
                </a:extLst>
              </p:cNvPr>
              <p:cNvSpPr/>
              <p:nvPr/>
            </p:nvSpPr>
            <p:spPr>
              <a:xfrm>
                <a:off x="9104708" y="1663091"/>
                <a:ext cx="720000" cy="720000"/>
              </a:xfrm>
              <a:prstGeom prst="rt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Right Triangle 41">
                <a:extLst>
                  <a:ext uri="{FF2B5EF4-FFF2-40B4-BE49-F238E27FC236}">
                    <a16:creationId xmlns:a16="http://schemas.microsoft.com/office/drawing/2014/main" id="{916016EA-53BE-4E25-B1E2-107380C6DE49}"/>
                  </a:ext>
                </a:extLst>
              </p:cNvPr>
              <p:cNvSpPr/>
              <p:nvPr/>
            </p:nvSpPr>
            <p:spPr>
              <a:xfrm rot="5400000">
                <a:off x="982048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3" name="Right Triangle 42">
                <a:extLst>
                  <a:ext uri="{FF2B5EF4-FFF2-40B4-BE49-F238E27FC236}">
                    <a16:creationId xmlns:a16="http://schemas.microsoft.com/office/drawing/2014/main" id="{6FF5B2D7-C8C8-451E-A8E7-CA88A1BF2493}"/>
                  </a:ext>
                </a:extLst>
              </p:cNvPr>
              <p:cNvSpPr/>
              <p:nvPr/>
            </p:nvSpPr>
            <p:spPr>
              <a:xfrm>
                <a:off x="982048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B2D4052A-31F1-45AB-B319-2786F826FD5B}"/>
                </a:ext>
              </a:extLst>
            </p:cNvPr>
            <p:cNvSpPr/>
            <p:nvPr/>
          </p:nvSpPr>
          <p:spPr>
            <a:xfrm rot="10800000" flipH="1">
              <a:off x="6711996" y="4214579"/>
              <a:ext cx="3119595" cy="7405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Right Triangle 38">
              <a:extLst>
                <a:ext uri="{FF2B5EF4-FFF2-40B4-BE49-F238E27FC236}">
                  <a16:creationId xmlns:a16="http://schemas.microsoft.com/office/drawing/2014/main" id="{D767FE59-108B-497A-9D58-01967B0017E9}"/>
                </a:ext>
              </a:extLst>
            </p:cNvPr>
            <p:cNvSpPr/>
            <p:nvPr/>
          </p:nvSpPr>
          <p:spPr>
            <a:xfrm flipH="1">
              <a:off x="5980913" y="4214661"/>
              <a:ext cx="740500" cy="740500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48" name="그룹 9">
            <a:extLst>
              <a:ext uri="{FF2B5EF4-FFF2-40B4-BE49-F238E27FC236}">
                <a16:creationId xmlns:a16="http://schemas.microsoft.com/office/drawing/2014/main" id="{08911AEE-9322-4D8F-B243-3DFC62D10A2B}"/>
              </a:ext>
            </a:extLst>
          </p:cNvPr>
          <p:cNvGrpSpPr/>
          <p:nvPr/>
        </p:nvGrpSpPr>
        <p:grpSpPr>
          <a:xfrm>
            <a:off x="951120" y="5294312"/>
            <a:ext cx="10357131" cy="740582"/>
            <a:chOff x="951119" y="5294312"/>
            <a:chExt cx="10357131" cy="740582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D651F8E9-AE49-4703-B7C5-603ED2050B58}"/>
                </a:ext>
              </a:extLst>
            </p:cNvPr>
            <p:cNvGrpSpPr/>
            <p:nvPr/>
          </p:nvGrpSpPr>
          <p:grpSpPr>
            <a:xfrm rot="10800000">
              <a:off x="951119" y="5294312"/>
              <a:ext cx="1476659" cy="740500"/>
              <a:chOff x="9106039" y="2545189"/>
              <a:chExt cx="1435780" cy="720000"/>
            </a:xfrm>
          </p:grpSpPr>
          <p:sp>
            <p:nvSpPr>
              <p:cNvPr id="59" name="Right Triangle 58">
                <a:extLst>
                  <a:ext uri="{FF2B5EF4-FFF2-40B4-BE49-F238E27FC236}">
                    <a16:creationId xmlns:a16="http://schemas.microsoft.com/office/drawing/2014/main" id="{52049F2A-A3E5-4554-9AD0-C816790A2DC4}"/>
                  </a:ext>
                </a:extLst>
              </p:cNvPr>
              <p:cNvSpPr/>
              <p:nvPr/>
            </p:nvSpPr>
            <p:spPr>
              <a:xfrm rot="16200000">
                <a:off x="910603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0" name="Right Triangle 59">
                <a:extLst>
                  <a:ext uri="{FF2B5EF4-FFF2-40B4-BE49-F238E27FC236}">
                    <a16:creationId xmlns:a16="http://schemas.microsoft.com/office/drawing/2014/main" id="{240108E9-D010-4981-BB16-EC8F5DACABB8}"/>
                  </a:ext>
                </a:extLst>
              </p:cNvPr>
              <p:cNvSpPr/>
              <p:nvPr/>
            </p:nvSpPr>
            <p:spPr>
              <a:xfrm>
                <a:off x="9106039" y="2545189"/>
                <a:ext cx="720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1" name="Right Triangle 60">
                <a:extLst>
                  <a:ext uri="{FF2B5EF4-FFF2-40B4-BE49-F238E27FC236}">
                    <a16:creationId xmlns:a16="http://schemas.microsoft.com/office/drawing/2014/main" id="{A216587B-9354-4809-B553-2608213D59F6}"/>
                  </a:ext>
                </a:extLst>
              </p:cNvPr>
              <p:cNvSpPr/>
              <p:nvPr/>
            </p:nvSpPr>
            <p:spPr>
              <a:xfrm rot="5400000">
                <a:off x="982181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62" name="Right Triangle 61">
                <a:extLst>
                  <a:ext uri="{FF2B5EF4-FFF2-40B4-BE49-F238E27FC236}">
                    <a16:creationId xmlns:a16="http://schemas.microsoft.com/office/drawing/2014/main" id="{65CBCF84-AC9A-4A95-B8AA-21A91D7EA4E2}"/>
                  </a:ext>
                </a:extLst>
              </p:cNvPr>
              <p:cNvSpPr/>
              <p:nvPr/>
            </p:nvSpPr>
            <p:spPr>
              <a:xfrm>
                <a:off x="982181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2C3E36EB-83CB-4788-BB6F-C05994980269}"/>
                </a:ext>
              </a:extLst>
            </p:cNvPr>
            <p:cNvSpPr/>
            <p:nvPr/>
          </p:nvSpPr>
          <p:spPr>
            <a:xfrm rot="10800000">
              <a:off x="2417608" y="5294312"/>
              <a:ext cx="3059121" cy="74058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1" name="Right Triangle 50">
              <a:extLst>
                <a:ext uri="{FF2B5EF4-FFF2-40B4-BE49-F238E27FC236}">
                  <a16:creationId xmlns:a16="http://schemas.microsoft.com/office/drawing/2014/main" id="{E7D59A04-72EE-461F-A0EF-D9E2DC2B8C87}"/>
                </a:ext>
              </a:extLst>
            </p:cNvPr>
            <p:cNvSpPr/>
            <p:nvPr/>
          </p:nvSpPr>
          <p:spPr>
            <a:xfrm>
              <a:off x="5467313" y="5294394"/>
              <a:ext cx="740500" cy="740500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8C751ADB-3291-4608-9152-F19DCC05BAD2}"/>
                </a:ext>
              </a:extLst>
            </p:cNvPr>
            <p:cNvGrpSpPr/>
            <p:nvPr/>
          </p:nvGrpSpPr>
          <p:grpSpPr>
            <a:xfrm rot="10800000" flipH="1">
              <a:off x="9831591" y="5294312"/>
              <a:ext cx="1476659" cy="740500"/>
              <a:chOff x="9106039" y="2545189"/>
              <a:chExt cx="1435780" cy="720000"/>
            </a:xfrm>
          </p:grpSpPr>
          <p:sp>
            <p:nvSpPr>
              <p:cNvPr id="55" name="Right Triangle 54">
                <a:extLst>
                  <a:ext uri="{FF2B5EF4-FFF2-40B4-BE49-F238E27FC236}">
                    <a16:creationId xmlns:a16="http://schemas.microsoft.com/office/drawing/2014/main" id="{9AFA31D3-40CA-437D-A7D0-5B98455AFD1A}"/>
                  </a:ext>
                </a:extLst>
              </p:cNvPr>
              <p:cNvSpPr/>
              <p:nvPr/>
            </p:nvSpPr>
            <p:spPr>
              <a:xfrm rot="16200000">
                <a:off x="910603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6" name="Right Triangle 55">
                <a:extLst>
                  <a:ext uri="{FF2B5EF4-FFF2-40B4-BE49-F238E27FC236}">
                    <a16:creationId xmlns:a16="http://schemas.microsoft.com/office/drawing/2014/main" id="{0202399D-1469-41AB-8729-5E4DD3A84918}"/>
                  </a:ext>
                </a:extLst>
              </p:cNvPr>
              <p:cNvSpPr/>
              <p:nvPr/>
            </p:nvSpPr>
            <p:spPr>
              <a:xfrm>
                <a:off x="9106039" y="2545189"/>
                <a:ext cx="720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7" name="Right Triangle 56">
                <a:extLst>
                  <a:ext uri="{FF2B5EF4-FFF2-40B4-BE49-F238E27FC236}">
                    <a16:creationId xmlns:a16="http://schemas.microsoft.com/office/drawing/2014/main" id="{7FFF611A-D443-466D-8E52-4E0BB36A015E}"/>
                  </a:ext>
                </a:extLst>
              </p:cNvPr>
              <p:cNvSpPr/>
              <p:nvPr/>
            </p:nvSpPr>
            <p:spPr>
              <a:xfrm rot="5400000">
                <a:off x="982181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8" name="Right Triangle 57">
                <a:extLst>
                  <a:ext uri="{FF2B5EF4-FFF2-40B4-BE49-F238E27FC236}">
                    <a16:creationId xmlns:a16="http://schemas.microsoft.com/office/drawing/2014/main" id="{1FB18758-D63F-416B-88E7-20BB1FDD1480}"/>
                  </a:ext>
                </a:extLst>
              </p:cNvPr>
              <p:cNvSpPr/>
              <p:nvPr/>
            </p:nvSpPr>
            <p:spPr>
              <a:xfrm>
                <a:off x="982181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6C929EEF-A6D1-4040-B0F0-09B7518196B0}"/>
                </a:ext>
              </a:extLst>
            </p:cNvPr>
            <p:cNvSpPr/>
            <p:nvPr/>
          </p:nvSpPr>
          <p:spPr>
            <a:xfrm rot="10800000" flipH="1">
              <a:off x="6711996" y="5294312"/>
              <a:ext cx="3119595" cy="74058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4" name="Right Triangle 53">
              <a:extLst>
                <a:ext uri="{FF2B5EF4-FFF2-40B4-BE49-F238E27FC236}">
                  <a16:creationId xmlns:a16="http://schemas.microsoft.com/office/drawing/2014/main" id="{5EB1EEA6-326F-464D-A7F2-20343BFD904E}"/>
                </a:ext>
              </a:extLst>
            </p:cNvPr>
            <p:cNvSpPr/>
            <p:nvPr/>
          </p:nvSpPr>
          <p:spPr>
            <a:xfrm flipH="1">
              <a:off x="5977770" y="5294394"/>
              <a:ext cx="740500" cy="740500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9A3B5C5F-BA23-481F-B299-1B6CE1AA75F7}"/>
              </a:ext>
            </a:extLst>
          </p:cNvPr>
          <p:cNvGrpSpPr/>
          <p:nvPr/>
        </p:nvGrpSpPr>
        <p:grpSpPr>
          <a:xfrm>
            <a:off x="5810501" y="2840681"/>
            <a:ext cx="596407" cy="596407"/>
            <a:chOff x="1423905" y="1637010"/>
            <a:chExt cx="792087" cy="792087"/>
          </a:xfrm>
        </p:grpSpPr>
        <p:sp>
          <p:nvSpPr>
            <p:cNvPr id="64" name="Rounded Rectangle 66">
              <a:extLst>
                <a:ext uri="{FF2B5EF4-FFF2-40B4-BE49-F238E27FC236}">
                  <a16:creationId xmlns:a16="http://schemas.microsoft.com/office/drawing/2014/main" id="{49C89BF6-B36D-4E64-B9F6-3B846B367791}"/>
                </a:ext>
              </a:extLst>
            </p:cNvPr>
            <p:cNvSpPr/>
            <p:nvPr/>
          </p:nvSpPr>
          <p:spPr>
            <a:xfrm>
              <a:off x="1423905" y="1637010"/>
              <a:ext cx="792087" cy="792087"/>
            </a:xfrm>
            <a:prstGeom prst="roundRect">
              <a:avLst>
                <a:gd name="adj" fmla="val 10715"/>
              </a:avLst>
            </a:prstGeom>
            <a:solidFill>
              <a:schemeClr val="accent3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" name="Rounded Rectangle 67">
              <a:extLst>
                <a:ext uri="{FF2B5EF4-FFF2-40B4-BE49-F238E27FC236}">
                  <a16:creationId xmlns:a16="http://schemas.microsoft.com/office/drawing/2014/main" id="{D783E434-F5DB-473E-B993-6AC3EAC58C85}"/>
                </a:ext>
              </a:extLst>
            </p:cNvPr>
            <p:cNvSpPr/>
            <p:nvPr/>
          </p:nvSpPr>
          <p:spPr>
            <a:xfrm>
              <a:off x="1497667" y="1710772"/>
              <a:ext cx="644561" cy="644561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486F9EFE-CE51-43DE-8A4F-573388F2DCF6}"/>
                </a:ext>
              </a:extLst>
            </p:cNvPr>
            <p:cNvSpPr txBox="1"/>
            <p:nvPr/>
          </p:nvSpPr>
          <p:spPr>
            <a:xfrm>
              <a:off x="1497668" y="1783118"/>
              <a:ext cx="616009" cy="490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3"/>
                  </a:solidFill>
                  <a:cs typeface="Arial" pitchFamily="34" charset="0"/>
                </a:rPr>
                <a:t>02</a:t>
              </a:r>
              <a:endParaRPr lang="ko-KR" altLang="en-US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FC2697FA-D733-456F-83CE-FC4E7DC61B5D}"/>
              </a:ext>
            </a:extLst>
          </p:cNvPr>
          <p:cNvGrpSpPr/>
          <p:nvPr/>
        </p:nvGrpSpPr>
        <p:grpSpPr>
          <a:xfrm>
            <a:off x="5810501" y="1757017"/>
            <a:ext cx="596407" cy="596407"/>
            <a:chOff x="1423905" y="1637010"/>
            <a:chExt cx="792087" cy="792087"/>
          </a:xfrm>
        </p:grpSpPr>
        <p:sp>
          <p:nvSpPr>
            <p:cNvPr id="68" name="Rounded Rectangle 70">
              <a:extLst>
                <a:ext uri="{FF2B5EF4-FFF2-40B4-BE49-F238E27FC236}">
                  <a16:creationId xmlns:a16="http://schemas.microsoft.com/office/drawing/2014/main" id="{1EE8AED7-8BF2-4E74-A491-FC39194E7AB1}"/>
                </a:ext>
              </a:extLst>
            </p:cNvPr>
            <p:cNvSpPr/>
            <p:nvPr/>
          </p:nvSpPr>
          <p:spPr>
            <a:xfrm>
              <a:off x="1423905" y="1637010"/>
              <a:ext cx="792087" cy="792087"/>
            </a:xfrm>
            <a:prstGeom prst="roundRect">
              <a:avLst>
                <a:gd name="adj" fmla="val 10715"/>
              </a:avLst>
            </a:prstGeom>
            <a:solidFill>
              <a:schemeClr val="accent4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69" name="Rounded Rectangle 71">
              <a:extLst>
                <a:ext uri="{FF2B5EF4-FFF2-40B4-BE49-F238E27FC236}">
                  <a16:creationId xmlns:a16="http://schemas.microsoft.com/office/drawing/2014/main" id="{5473BC3C-16B3-4E7D-BC74-B5459D48C2CE}"/>
                </a:ext>
              </a:extLst>
            </p:cNvPr>
            <p:cNvSpPr/>
            <p:nvPr/>
          </p:nvSpPr>
          <p:spPr>
            <a:xfrm>
              <a:off x="1497667" y="1710772"/>
              <a:ext cx="644561" cy="644561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EF723FC-9F1D-4A7B-860E-EF50903871E3}"/>
                </a:ext>
              </a:extLst>
            </p:cNvPr>
            <p:cNvSpPr txBox="1"/>
            <p:nvPr/>
          </p:nvSpPr>
          <p:spPr>
            <a:xfrm>
              <a:off x="1497668" y="1783118"/>
              <a:ext cx="616009" cy="490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4"/>
                  </a:solidFill>
                  <a:cs typeface="Arial" pitchFamily="34" charset="0"/>
                </a:rPr>
                <a:t>01</a:t>
              </a:r>
              <a:endParaRPr lang="ko-KR" altLang="en-US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C1D3CBEF-C92E-4490-AD83-D8BA45FF04A0}"/>
              </a:ext>
            </a:extLst>
          </p:cNvPr>
          <p:cNvGrpSpPr/>
          <p:nvPr/>
        </p:nvGrpSpPr>
        <p:grpSpPr>
          <a:xfrm>
            <a:off x="5810501" y="3924343"/>
            <a:ext cx="596407" cy="596407"/>
            <a:chOff x="1423905" y="1637010"/>
            <a:chExt cx="792087" cy="792087"/>
          </a:xfrm>
        </p:grpSpPr>
        <p:sp>
          <p:nvSpPr>
            <p:cNvPr id="72" name="Rounded Rectangle 74">
              <a:extLst>
                <a:ext uri="{FF2B5EF4-FFF2-40B4-BE49-F238E27FC236}">
                  <a16:creationId xmlns:a16="http://schemas.microsoft.com/office/drawing/2014/main" id="{63D0BB92-3B7E-4A25-99BD-BC594E7834DA}"/>
                </a:ext>
              </a:extLst>
            </p:cNvPr>
            <p:cNvSpPr/>
            <p:nvPr/>
          </p:nvSpPr>
          <p:spPr>
            <a:xfrm>
              <a:off x="1423905" y="1637010"/>
              <a:ext cx="792087" cy="792087"/>
            </a:xfrm>
            <a:prstGeom prst="roundRect">
              <a:avLst>
                <a:gd name="adj" fmla="val 10715"/>
              </a:avLst>
            </a:prstGeom>
            <a:solidFill>
              <a:schemeClr val="accent2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73" name="Rounded Rectangle 75">
              <a:extLst>
                <a:ext uri="{FF2B5EF4-FFF2-40B4-BE49-F238E27FC236}">
                  <a16:creationId xmlns:a16="http://schemas.microsoft.com/office/drawing/2014/main" id="{FB651381-53E3-42D5-B898-85C21464289D}"/>
                </a:ext>
              </a:extLst>
            </p:cNvPr>
            <p:cNvSpPr/>
            <p:nvPr/>
          </p:nvSpPr>
          <p:spPr>
            <a:xfrm>
              <a:off x="1497667" y="1710772"/>
              <a:ext cx="644561" cy="644561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FC76B660-5FBD-499D-811D-4EF1F035F78C}"/>
                </a:ext>
              </a:extLst>
            </p:cNvPr>
            <p:cNvSpPr txBox="1"/>
            <p:nvPr/>
          </p:nvSpPr>
          <p:spPr>
            <a:xfrm>
              <a:off x="1497668" y="1794795"/>
              <a:ext cx="616009" cy="490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2"/>
                  </a:solidFill>
                  <a:cs typeface="Arial" pitchFamily="34" charset="0"/>
                </a:rPr>
                <a:t>03</a:t>
              </a:r>
              <a:endParaRPr lang="ko-KR" altLang="en-US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4FC46A7-84D7-486E-AF34-59120204EF92}"/>
              </a:ext>
            </a:extLst>
          </p:cNvPr>
          <p:cNvGrpSpPr/>
          <p:nvPr/>
        </p:nvGrpSpPr>
        <p:grpSpPr>
          <a:xfrm>
            <a:off x="5810501" y="5008008"/>
            <a:ext cx="596407" cy="596407"/>
            <a:chOff x="1423905" y="1637010"/>
            <a:chExt cx="792087" cy="792087"/>
          </a:xfrm>
        </p:grpSpPr>
        <p:sp>
          <p:nvSpPr>
            <p:cNvPr id="76" name="Rounded Rectangle 78">
              <a:extLst>
                <a:ext uri="{FF2B5EF4-FFF2-40B4-BE49-F238E27FC236}">
                  <a16:creationId xmlns:a16="http://schemas.microsoft.com/office/drawing/2014/main" id="{CA444FE6-2DFE-4B26-BAE5-346A8A4D65C2}"/>
                </a:ext>
              </a:extLst>
            </p:cNvPr>
            <p:cNvSpPr/>
            <p:nvPr/>
          </p:nvSpPr>
          <p:spPr>
            <a:xfrm>
              <a:off x="1423905" y="1637010"/>
              <a:ext cx="792087" cy="792087"/>
            </a:xfrm>
            <a:prstGeom prst="roundRect">
              <a:avLst>
                <a:gd name="adj" fmla="val 10715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" name="Rounded Rectangle 79">
              <a:extLst>
                <a:ext uri="{FF2B5EF4-FFF2-40B4-BE49-F238E27FC236}">
                  <a16:creationId xmlns:a16="http://schemas.microsoft.com/office/drawing/2014/main" id="{15D7B9A0-CDC0-4341-9EBC-1727D0A8E287}"/>
                </a:ext>
              </a:extLst>
            </p:cNvPr>
            <p:cNvSpPr/>
            <p:nvPr/>
          </p:nvSpPr>
          <p:spPr>
            <a:xfrm>
              <a:off x="1497667" y="1710772"/>
              <a:ext cx="644561" cy="644561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008B94D0-021D-4622-93DC-073163C9BAE3}"/>
                </a:ext>
              </a:extLst>
            </p:cNvPr>
            <p:cNvSpPr txBox="1"/>
            <p:nvPr/>
          </p:nvSpPr>
          <p:spPr>
            <a:xfrm>
              <a:off x="1497668" y="1794795"/>
              <a:ext cx="616009" cy="490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1"/>
                  </a:solidFill>
                  <a:cs typeface="Arial" pitchFamily="34" charset="0"/>
                </a:rPr>
                <a:t>04</a:t>
              </a:r>
              <a:endParaRPr lang="ko-KR" altLang="en-US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E697024D-04C1-4754-A177-37CED2078ABA}"/>
              </a:ext>
            </a:extLst>
          </p:cNvPr>
          <p:cNvGrpSpPr/>
          <p:nvPr/>
        </p:nvGrpSpPr>
        <p:grpSpPr>
          <a:xfrm>
            <a:off x="6849188" y="2070642"/>
            <a:ext cx="3105070" cy="714829"/>
            <a:chOff x="3017859" y="4307149"/>
            <a:chExt cx="1870812" cy="714829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F5237675-4A5F-499A-A103-0AE8810F29A7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26F4449F-6DA3-495B-B39C-51C082635345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A56F3D8F-6621-4BE7-BAF2-001FB01A367F}"/>
              </a:ext>
            </a:extLst>
          </p:cNvPr>
          <p:cNvGrpSpPr/>
          <p:nvPr/>
        </p:nvGrpSpPr>
        <p:grpSpPr>
          <a:xfrm>
            <a:off x="6849188" y="3148538"/>
            <a:ext cx="3105070" cy="714829"/>
            <a:chOff x="3017859" y="4307149"/>
            <a:chExt cx="1870812" cy="714829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AF7D2C55-068E-494F-8EA4-30FCC4949DAF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419FD80-A786-49F1-920D-05B764B6F859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FBED268C-7C43-4246-B6BF-36F3AC45B0E7}"/>
              </a:ext>
            </a:extLst>
          </p:cNvPr>
          <p:cNvGrpSpPr/>
          <p:nvPr/>
        </p:nvGrpSpPr>
        <p:grpSpPr>
          <a:xfrm>
            <a:off x="6849188" y="4226436"/>
            <a:ext cx="3105070" cy="714829"/>
            <a:chOff x="3017859" y="4307149"/>
            <a:chExt cx="1870812" cy="714829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CCC7CB07-642F-4106-A56B-2F254F614878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74DBA5A5-D3B8-4A1F-BC94-8930EF34F219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F284AE1C-0778-40C2-830B-BC886F5CF937}"/>
              </a:ext>
            </a:extLst>
          </p:cNvPr>
          <p:cNvGrpSpPr/>
          <p:nvPr/>
        </p:nvGrpSpPr>
        <p:grpSpPr>
          <a:xfrm>
            <a:off x="6849188" y="5304334"/>
            <a:ext cx="3105070" cy="714829"/>
            <a:chOff x="3017859" y="4307149"/>
            <a:chExt cx="1870812" cy="714829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54C9D54F-FD16-4EBE-8A5A-21F0D4B556E9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42844B13-78CF-4D3B-97E8-372EDFBE2EA5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46FF8C46-42DD-4271-9C5E-87E5CF847A10}"/>
              </a:ext>
            </a:extLst>
          </p:cNvPr>
          <p:cNvGrpSpPr/>
          <p:nvPr/>
        </p:nvGrpSpPr>
        <p:grpSpPr>
          <a:xfrm>
            <a:off x="2379611" y="2070642"/>
            <a:ext cx="2963204" cy="714829"/>
            <a:chOff x="3017859" y="4307149"/>
            <a:chExt cx="1870812" cy="714829"/>
          </a:xfrm>
        </p:grpSpPr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A524786A-B02F-4B9A-B711-9E8F356296E2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6D177FC0-07FF-4FE9-8A2C-0423A3807EB7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66B88DFC-F92E-4C3C-9A86-B3F1E2B9146E}"/>
              </a:ext>
            </a:extLst>
          </p:cNvPr>
          <p:cNvGrpSpPr/>
          <p:nvPr/>
        </p:nvGrpSpPr>
        <p:grpSpPr>
          <a:xfrm>
            <a:off x="2379611" y="3148538"/>
            <a:ext cx="2963204" cy="714829"/>
            <a:chOff x="3017859" y="4307149"/>
            <a:chExt cx="1870812" cy="714829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5E807600-2EB4-4521-96B1-6EB6E858A551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095087C0-6B55-4216-BD21-4EF068C1A55B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01BA944C-D1F9-47A6-9637-28129C12753A}"/>
              </a:ext>
            </a:extLst>
          </p:cNvPr>
          <p:cNvGrpSpPr/>
          <p:nvPr/>
        </p:nvGrpSpPr>
        <p:grpSpPr>
          <a:xfrm>
            <a:off x="2379611" y="4226436"/>
            <a:ext cx="2963204" cy="714829"/>
            <a:chOff x="3017859" y="4307149"/>
            <a:chExt cx="1870812" cy="714829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D1C088ED-28CC-4191-9A9E-A92548F56A9D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D2F657B8-3E18-4566-A0C4-A16F6D7ADF3B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72430709-3118-45A3-9EEF-4596318D8F57}"/>
              </a:ext>
            </a:extLst>
          </p:cNvPr>
          <p:cNvGrpSpPr/>
          <p:nvPr/>
        </p:nvGrpSpPr>
        <p:grpSpPr>
          <a:xfrm>
            <a:off x="2379611" y="5304334"/>
            <a:ext cx="2963204" cy="714829"/>
            <a:chOff x="3017859" y="4307149"/>
            <a:chExt cx="1870812" cy="714829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AAB5DF56-4E67-4741-84DF-592A6E50ADA3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55E8557A-C043-4E8D-B1AB-9C2E25ECBFA3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642043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A78F8D2-C092-476A-AA15-1143A77F109D}"/>
              </a:ext>
            </a:extLst>
          </p:cNvPr>
          <p:cNvSpPr/>
          <p:nvPr/>
        </p:nvSpPr>
        <p:spPr>
          <a:xfrm>
            <a:off x="1011256" y="2520345"/>
            <a:ext cx="2002416" cy="334432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Pentagon 5">
            <a:extLst>
              <a:ext uri="{FF2B5EF4-FFF2-40B4-BE49-F238E27FC236}">
                <a16:creationId xmlns:a16="http://schemas.microsoft.com/office/drawing/2014/main" id="{C9B1AB3D-61E3-4744-AC87-E2BAA7D963DA}"/>
              </a:ext>
            </a:extLst>
          </p:cNvPr>
          <p:cNvSpPr/>
          <p:nvPr/>
        </p:nvSpPr>
        <p:spPr>
          <a:xfrm>
            <a:off x="1011256" y="1835412"/>
            <a:ext cx="2365412" cy="720000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9FF29E47-B126-4EBD-AB6D-B1BC70845048}"/>
              </a:ext>
            </a:extLst>
          </p:cNvPr>
          <p:cNvSpPr/>
          <p:nvPr/>
        </p:nvSpPr>
        <p:spPr>
          <a:xfrm rot="10800000">
            <a:off x="1010666" y="2538768"/>
            <a:ext cx="2003006" cy="1885742"/>
          </a:xfrm>
          <a:prstGeom prst="triangle">
            <a:avLst>
              <a:gd name="adj" fmla="val 100000"/>
            </a:avLst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Round Same Side Corner Rectangle 7">
            <a:extLst>
              <a:ext uri="{FF2B5EF4-FFF2-40B4-BE49-F238E27FC236}">
                <a16:creationId xmlns:a16="http://schemas.microsoft.com/office/drawing/2014/main" id="{3CE1AB33-6D96-4A87-9274-3057D209EB5B}"/>
              </a:ext>
            </a:extLst>
          </p:cNvPr>
          <p:cNvSpPr/>
          <p:nvPr/>
        </p:nvSpPr>
        <p:spPr>
          <a:xfrm rot="10800000">
            <a:off x="1010664" y="5880903"/>
            <a:ext cx="2003008" cy="29617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9B6BD0F-2958-432F-AAC9-03B678350870}"/>
              </a:ext>
            </a:extLst>
          </p:cNvPr>
          <p:cNvSpPr/>
          <p:nvPr/>
        </p:nvSpPr>
        <p:spPr>
          <a:xfrm>
            <a:off x="3604570" y="2520345"/>
            <a:ext cx="2003008" cy="334432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Pentagon 10">
            <a:extLst>
              <a:ext uri="{FF2B5EF4-FFF2-40B4-BE49-F238E27FC236}">
                <a16:creationId xmlns:a16="http://schemas.microsoft.com/office/drawing/2014/main" id="{4BB7F092-660C-4BE0-9ED1-E12D74C2551A}"/>
              </a:ext>
            </a:extLst>
          </p:cNvPr>
          <p:cNvSpPr/>
          <p:nvPr/>
        </p:nvSpPr>
        <p:spPr>
          <a:xfrm>
            <a:off x="3604572" y="1835412"/>
            <a:ext cx="2365413" cy="720000"/>
          </a:xfrm>
          <a:prstGeom prst="homePlat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49B12058-D9FE-453E-8109-D26BE7A5E46D}"/>
              </a:ext>
            </a:extLst>
          </p:cNvPr>
          <p:cNvSpPr/>
          <p:nvPr/>
        </p:nvSpPr>
        <p:spPr>
          <a:xfrm rot="10800000">
            <a:off x="3604572" y="2538768"/>
            <a:ext cx="2003007" cy="1885742"/>
          </a:xfrm>
          <a:prstGeom prst="triangle">
            <a:avLst>
              <a:gd name="adj" fmla="val 100000"/>
            </a:avLst>
          </a:pr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Round Same Side Corner Rectangle 12">
            <a:extLst>
              <a:ext uri="{FF2B5EF4-FFF2-40B4-BE49-F238E27FC236}">
                <a16:creationId xmlns:a16="http://schemas.microsoft.com/office/drawing/2014/main" id="{A770CF49-5E2B-4019-899D-E6712AC41B58}"/>
              </a:ext>
            </a:extLst>
          </p:cNvPr>
          <p:cNvSpPr/>
          <p:nvPr/>
        </p:nvSpPr>
        <p:spPr>
          <a:xfrm rot="10800000">
            <a:off x="3604570" y="5880903"/>
            <a:ext cx="2003008" cy="29617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5A7A82B-9B4D-4792-9D74-8A326E64A8F2}"/>
              </a:ext>
            </a:extLst>
          </p:cNvPr>
          <p:cNvSpPr/>
          <p:nvPr/>
        </p:nvSpPr>
        <p:spPr>
          <a:xfrm>
            <a:off x="6197886" y="2520345"/>
            <a:ext cx="2003008" cy="334432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Pentagon 15">
            <a:extLst>
              <a:ext uri="{FF2B5EF4-FFF2-40B4-BE49-F238E27FC236}">
                <a16:creationId xmlns:a16="http://schemas.microsoft.com/office/drawing/2014/main" id="{03061E6D-E666-4E66-84AC-218193AA95F5}"/>
              </a:ext>
            </a:extLst>
          </p:cNvPr>
          <p:cNvSpPr/>
          <p:nvPr/>
        </p:nvSpPr>
        <p:spPr>
          <a:xfrm>
            <a:off x="6197886" y="1835412"/>
            <a:ext cx="2365412" cy="720000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3" name="Isosceles Triangle 12">
            <a:extLst>
              <a:ext uri="{FF2B5EF4-FFF2-40B4-BE49-F238E27FC236}">
                <a16:creationId xmlns:a16="http://schemas.microsoft.com/office/drawing/2014/main" id="{86B5CC9C-C3D8-4704-835A-6FF82BD38D20}"/>
              </a:ext>
            </a:extLst>
          </p:cNvPr>
          <p:cNvSpPr/>
          <p:nvPr/>
        </p:nvSpPr>
        <p:spPr>
          <a:xfrm rot="10800000">
            <a:off x="6197888" y="2538768"/>
            <a:ext cx="2003006" cy="1885742"/>
          </a:xfrm>
          <a:prstGeom prst="triangle">
            <a:avLst>
              <a:gd name="adj" fmla="val 100000"/>
            </a:avLst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Round Same Side Corner Rectangle 17">
            <a:extLst>
              <a:ext uri="{FF2B5EF4-FFF2-40B4-BE49-F238E27FC236}">
                <a16:creationId xmlns:a16="http://schemas.microsoft.com/office/drawing/2014/main" id="{52212D0A-E2A5-4C5B-8385-6A07A59D74BE}"/>
              </a:ext>
            </a:extLst>
          </p:cNvPr>
          <p:cNvSpPr/>
          <p:nvPr/>
        </p:nvSpPr>
        <p:spPr>
          <a:xfrm rot="10800000">
            <a:off x="6197886" y="5880903"/>
            <a:ext cx="2003008" cy="29617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4704B1B-E3C5-47CA-A979-37201B0BEA49}"/>
              </a:ext>
            </a:extLst>
          </p:cNvPr>
          <p:cNvSpPr/>
          <p:nvPr/>
        </p:nvSpPr>
        <p:spPr>
          <a:xfrm>
            <a:off x="8791200" y="2520345"/>
            <a:ext cx="2003008" cy="334432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Pentagon 20">
            <a:extLst>
              <a:ext uri="{FF2B5EF4-FFF2-40B4-BE49-F238E27FC236}">
                <a16:creationId xmlns:a16="http://schemas.microsoft.com/office/drawing/2014/main" id="{0F1B2AD8-85A7-4B70-8C2B-CDC756DB1159}"/>
              </a:ext>
            </a:extLst>
          </p:cNvPr>
          <p:cNvSpPr/>
          <p:nvPr/>
        </p:nvSpPr>
        <p:spPr>
          <a:xfrm>
            <a:off x="8791200" y="1835412"/>
            <a:ext cx="2365412" cy="720000"/>
          </a:xfrm>
          <a:prstGeom prst="homePlat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Isosceles Triangle 16">
            <a:extLst>
              <a:ext uri="{FF2B5EF4-FFF2-40B4-BE49-F238E27FC236}">
                <a16:creationId xmlns:a16="http://schemas.microsoft.com/office/drawing/2014/main" id="{1D2B89B3-E7E5-4E4D-9956-915D94055660}"/>
              </a:ext>
            </a:extLst>
          </p:cNvPr>
          <p:cNvSpPr/>
          <p:nvPr/>
        </p:nvSpPr>
        <p:spPr>
          <a:xfrm rot="10800000">
            <a:off x="8791202" y="2538768"/>
            <a:ext cx="2003006" cy="1885742"/>
          </a:xfrm>
          <a:prstGeom prst="triangle">
            <a:avLst>
              <a:gd name="adj" fmla="val 100000"/>
            </a:avLst>
          </a:pr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 Same Side Corner Rectangle 22">
            <a:extLst>
              <a:ext uri="{FF2B5EF4-FFF2-40B4-BE49-F238E27FC236}">
                <a16:creationId xmlns:a16="http://schemas.microsoft.com/office/drawing/2014/main" id="{EB9B4274-2E39-4E13-A870-7AFB931874BF}"/>
              </a:ext>
            </a:extLst>
          </p:cNvPr>
          <p:cNvSpPr/>
          <p:nvPr/>
        </p:nvSpPr>
        <p:spPr>
          <a:xfrm rot="10800000">
            <a:off x="8791200" y="5880903"/>
            <a:ext cx="2003008" cy="29617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6BE282B-AFCE-4C87-9B57-9DE7A8B2FA03}"/>
              </a:ext>
            </a:extLst>
          </p:cNvPr>
          <p:cNvSpPr txBox="1"/>
          <p:nvPr/>
        </p:nvSpPr>
        <p:spPr>
          <a:xfrm>
            <a:off x="1136636" y="1964580"/>
            <a:ext cx="552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5C561F4-AAE0-4C1D-B9EE-0283E7119916}"/>
              </a:ext>
            </a:extLst>
          </p:cNvPr>
          <p:cNvSpPr txBox="1"/>
          <p:nvPr/>
        </p:nvSpPr>
        <p:spPr>
          <a:xfrm>
            <a:off x="3729972" y="1964580"/>
            <a:ext cx="552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FDE821B-B50E-4A1B-8C7C-CFF11DFC5357}"/>
              </a:ext>
            </a:extLst>
          </p:cNvPr>
          <p:cNvSpPr txBox="1"/>
          <p:nvPr/>
        </p:nvSpPr>
        <p:spPr>
          <a:xfrm>
            <a:off x="6323308" y="1964580"/>
            <a:ext cx="552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588412C-3A7E-4174-8F10-543F751AEC3D}"/>
              </a:ext>
            </a:extLst>
          </p:cNvPr>
          <p:cNvSpPr txBox="1"/>
          <p:nvPr/>
        </p:nvSpPr>
        <p:spPr>
          <a:xfrm>
            <a:off x="8916643" y="1964580"/>
            <a:ext cx="552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Donut 27">
            <a:extLst>
              <a:ext uri="{FF2B5EF4-FFF2-40B4-BE49-F238E27FC236}">
                <a16:creationId xmlns:a16="http://schemas.microsoft.com/office/drawing/2014/main" id="{2B8458E2-92C8-4151-825A-53A01526E857}"/>
              </a:ext>
            </a:extLst>
          </p:cNvPr>
          <p:cNvSpPr/>
          <p:nvPr/>
        </p:nvSpPr>
        <p:spPr>
          <a:xfrm>
            <a:off x="9015499" y="2747632"/>
            <a:ext cx="634773" cy="634773"/>
          </a:xfrm>
          <a:prstGeom prst="donut">
            <a:avLst>
              <a:gd name="adj" fmla="val 6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4" name="Donut 28">
            <a:extLst>
              <a:ext uri="{FF2B5EF4-FFF2-40B4-BE49-F238E27FC236}">
                <a16:creationId xmlns:a16="http://schemas.microsoft.com/office/drawing/2014/main" id="{20D8BDEE-A369-44DD-AF06-2B71D7E9F2A9}"/>
              </a:ext>
            </a:extLst>
          </p:cNvPr>
          <p:cNvSpPr/>
          <p:nvPr/>
        </p:nvSpPr>
        <p:spPr>
          <a:xfrm>
            <a:off x="6424290" y="2747632"/>
            <a:ext cx="634773" cy="634773"/>
          </a:xfrm>
          <a:prstGeom prst="donut">
            <a:avLst>
              <a:gd name="adj" fmla="val 6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" name="Donut 29">
            <a:extLst>
              <a:ext uri="{FF2B5EF4-FFF2-40B4-BE49-F238E27FC236}">
                <a16:creationId xmlns:a16="http://schemas.microsoft.com/office/drawing/2014/main" id="{C7430864-D9B5-489A-81F1-E6ED42C9FEFE}"/>
              </a:ext>
            </a:extLst>
          </p:cNvPr>
          <p:cNvSpPr/>
          <p:nvPr/>
        </p:nvSpPr>
        <p:spPr>
          <a:xfrm>
            <a:off x="3833081" y="2747632"/>
            <a:ext cx="634773" cy="634773"/>
          </a:xfrm>
          <a:prstGeom prst="donut">
            <a:avLst>
              <a:gd name="adj" fmla="val 6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6" name="Donut 30">
            <a:extLst>
              <a:ext uri="{FF2B5EF4-FFF2-40B4-BE49-F238E27FC236}">
                <a16:creationId xmlns:a16="http://schemas.microsoft.com/office/drawing/2014/main" id="{82E8BA44-6D55-409E-B18A-ABA94CEF8891}"/>
              </a:ext>
            </a:extLst>
          </p:cNvPr>
          <p:cNvSpPr/>
          <p:nvPr/>
        </p:nvSpPr>
        <p:spPr>
          <a:xfrm>
            <a:off x="1241872" y="2747632"/>
            <a:ext cx="634773" cy="634773"/>
          </a:xfrm>
          <a:prstGeom prst="donut">
            <a:avLst>
              <a:gd name="adj" fmla="val 6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Isosceles Triangle 22">
            <a:extLst>
              <a:ext uri="{FF2B5EF4-FFF2-40B4-BE49-F238E27FC236}">
                <a16:creationId xmlns:a16="http://schemas.microsoft.com/office/drawing/2014/main" id="{19B46404-D8E0-4AD8-BBA0-B79AE8DB21E7}"/>
              </a:ext>
            </a:extLst>
          </p:cNvPr>
          <p:cNvSpPr/>
          <p:nvPr/>
        </p:nvSpPr>
        <p:spPr>
          <a:xfrm rot="19800000">
            <a:off x="1429397" y="2900191"/>
            <a:ext cx="308985" cy="308933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8" name="Oval 21">
            <a:extLst>
              <a:ext uri="{FF2B5EF4-FFF2-40B4-BE49-F238E27FC236}">
                <a16:creationId xmlns:a16="http://schemas.microsoft.com/office/drawing/2014/main" id="{9B54CCFD-056F-46DE-A4B7-1F55B3F727A4}"/>
              </a:ext>
            </a:extLst>
          </p:cNvPr>
          <p:cNvSpPr/>
          <p:nvPr/>
        </p:nvSpPr>
        <p:spPr>
          <a:xfrm rot="20700000">
            <a:off x="3994769" y="2936562"/>
            <a:ext cx="303615" cy="26609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Trapezoid 3">
            <a:extLst>
              <a:ext uri="{FF2B5EF4-FFF2-40B4-BE49-F238E27FC236}">
                <a16:creationId xmlns:a16="http://schemas.microsoft.com/office/drawing/2014/main" id="{F80F043F-EA15-49F8-9A43-3FF4A60E4D58}"/>
              </a:ext>
            </a:extLst>
          </p:cNvPr>
          <p:cNvSpPr/>
          <p:nvPr/>
        </p:nvSpPr>
        <p:spPr>
          <a:xfrm>
            <a:off x="9211796" y="2910764"/>
            <a:ext cx="282367" cy="287782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0" name="Pie 2">
            <a:extLst>
              <a:ext uri="{FF2B5EF4-FFF2-40B4-BE49-F238E27FC236}">
                <a16:creationId xmlns:a16="http://schemas.microsoft.com/office/drawing/2014/main" id="{A23BF62E-0321-4734-A1A0-F748A82A1365}"/>
              </a:ext>
            </a:extLst>
          </p:cNvPr>
          <p:cNvSpPr/>
          <p:nvPr/>
        </p:nvSpPr>
        <p:spPr>
          <a:xfrm>
            <a:off x="6611515" y="2914735"/>
            <a:ext cx="286339" cy="281544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D4D9A58-CB22-44AC-BE41-C86C1DB74C79}"/>
              </a:ext>
            </a:extLst>
          </p:cNvPr>
          <p:cNvSpPr txBox="1"/>
          <p:nvPr/>
        </p:nvSpPr>
        <p:spPr>
          <a:xfrm>
            <a:off x="1396927" y="3911214"/>
            <a:ext cx="13595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E294739-3E19-48EC-B2C0-E844E580CA34}"/>
              </a:ext>
            </a:extLst>
          </p:cNvPr>
          <p:cNvSpPr txBox="1"/>
          <p:nvPr/>
        </p:nvSpPr>
        <p:spPr>
          <a:xfrm>
            <a:off x="3990727" y="3911214"/>
            <a:ext cx="13595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1D22A50-556A-40B1-AEF5-BB4F4E46FC82}"/>
              </a:ext>
            </a:extLst>
          </p:cNvPr>
          <p:cNvSpPr txBox="1"/>
          <p:nvPr/>
        </p:nvSpPr>
        <p:spPr>
          <a:xfrm>
            <a:off x="6584527" y="3911214"/>
            <a:ext cx="13595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F075593-5720-42E5-B149-CE0A41B498BB}"/>
              </a:ext>
            </a:extLst>
          </p:cNvPr>
          <p:cNvSpPr txBox="1"/>
          <p:nvPr/>
        </p:nvSpPr>
        <p:spPr>
          <a:xfrm>
            <a:off x="9178328" y="3911214"/>
            <a:ext cx="13595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FE241BB-7C53-494C-BF13-B98ACB400CCC}"/>
              </a:ext>
            </a:extLst>
          </p:cNvPr>
          <p:cNvSpPr txBox="1"/>
          <p:nvPr/>
        </p:nvSpPr>
        <p:spPr>
          <a:xfrm>
            <a:off x="1712506" y="2042036"/>
            <a:ext cx="11360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F8226A7-90F4-4C4A-A34E-F36E74A9448C}"/>
              </a:ext>
            </a:extLst>
          </p:cNvPr>
          <p:cNvSpPr txBox="1"/>
          <p:nvPr/>
        </p:nvSpPr>
        <p:spPr>
          <a:xfrm>
            <a:off x="4328343" y="2042036"/>
            <a:ext cx="11360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D285AF8-73C6-4666-A658-8F86B6ED51EF}"/>
              </a:ext>
            </a:extLst>
          </p:cNvPr>
          <p:cNvSpPr txBox="1"/>
          <p:nvPr/>
        </p:nvSpPr>
        <p:spPr>
          <a:xfrm>
            <a:off x="6944180" y="2042036"/>
            <a:ext cx="11360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5C96769-E40A-44E6-A3C0-5BB19BF56425}"/>
              </a:ext>
            </a:extLst>
          </p:cNvPr>
          <p:cNvSpPr txBox="1"/>
          <p:nvPr/>
        </p:nvSpPr>
        <p:spPr>
          <a:xfrm>
            <a:off x="9560016" y="2042036"/>
            <a:ext cx="11360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958986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35377B68-61F9-4449-8DA5-4AFF3CED2DA5}"/>
              </a:ext>
            </a:extLst>
          </p:cNvPr>
          <p:cNvSpPr/>
          <p:nvPr/>
        </p:nvSpPr>
        <p:spPr>
          <a:xfrm flipH="1">
            <a:off x="8477748" y="2203932"/>
            <a:ext cx="1227726" cy="1495754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" fmla="*/ 1081532 w 2813686"/>
              <a:gd name="connsiteY0" fmla="*/ 3249080 h 3470919"/>
              <a:gd name="connsiteX1" fmla="*/ 1327261 w 2813686"/>
              <a:gd name="connsiteY1" fmla="*/ 3470919 h 3470919"/>
              <a:gd name="connsiteX2" fmla="*/ 1081532 w 2813686"/>
              <a:gd name="connsiteY2" fmla="*/ 3249080 h 3470919"/>
              <a:gd name="connsiteX3" fmla="*/ 1037170 w 2813686"/>
              <a:gd name="connsiteY3" fmla="*/ 2960921 h 3470919"/>
              <a:gd name="connsiteX4" fmla="*/ 1034145 w 2813686"/>
              <a:gd name="connsiteY4" fmla="*/ 2968694 h 3470919"/>
              <a:gd name="connsiteX5" fmla="*/ 1038546 w 2813686"/>
              <a:gd name="connsiteY5" fmla="*/ 2968326 h 3470919"/>
              <a:gd name="connsiteX6" fmla="*/ 1037170 w 2813686"/>
              <a:gd name="connsiteY6" fmla="*/ 2960921 h 3470919"/>
              <a:gd name="connsiteX7" fmla="*/ 1738349 w 2813686"/>
              <a:gd name="connsiteY7" fmla="*/ 2960921 h 3470919"/>
              <a:gd name="connsiteX8" fmla="*/ 1704451 w 2813686"/>
              <a:gd name="connsiteY8" fmla="*/ 3239634 h 3470919"/>
              <a:gd name="connsiteX9" fmla="*/ 1606281 w 2813686"/>
              <a:gd name="connsiteY9" fmla="*/ 3328259 h 3470919"/>
              <a:gd name="connsiteX10" fmla="*/ 1804346 w 2813686"/>
              <a:gd name="connsiteY10" fmla="*/ 3226991 h 3470919"/>
              <a:gd name="connsiteX11" fmla="*/ 1774212 w 2813686"/>
              <a:gd name="connsiteY11" fmla="*/ 3096639 h 3470919"/>
              <a:gd name="connsiteX12" fmla="*/ 1738349 w 2813686"/>
              <a:gd name="connsiteY12" fmla="*/ 2960921 h 3470919"/>
              <a:gd name="connsiteX13" fmla="*/ 2053428 w 2813686"/>
              <a:gd name="connsiteY13" fmla="*/ 0 h 3470919"/>
              <a:gd name="connsiteX14" fmla="*/ 2246676 w 2813686"/>
              <a:gd name="connsiteY14" fmla="*/ 367270 h 3470919"/>
              <a:gd name="connsiteX15" fmla="*/ 2300394 w 2813686"/>
              <a:gd name="connsiteY15" fmla="*/ 658924 h 3470919"/>
              <a:gd name="connsiteX16" fmla="*/ 2036961 w 2813686"/>
              <a:gd name="connsiteY16" fmla="*/ 660542 h 3470919"/>
              <a:gd name="connsiteX17" fmla="*/ 1752923 w 2813686"/>
              <a:gd name="connsiteY17" fmla="*/ 560223 h 3470919"/>
              <a:gd name="connsiteX18" fmla="*/ 2230120 w 2813686"/>
              <a:gd name="connsiteY18" fmla="*/ 824290 h 3470919"/>
              <a:gd name="connsiteX19" fmla="*/ 2316483 w 2813686"/>
              <a:gd name="connsiteY19" fmla="*/ 1017697 h 3470919"/>
              <a:gd name="connsiteX20" fmla="*/ 1805528 w 2813686"/>
              <a:gd name="connsiteY20" fmla="*/ 1584861 h 3470919"/>
              <a:gd name="connsiteX21" fmla="*/ 1574955 w 2813686"/>
              <a:gd name="connsiteY21" fmla="*/ 1066132 h 3470919"/>
              <a:gd name="connsiteX22" fmla="*/ 1552268 w 2813686"/>
              <a:gd name="connsiteY22" fmla="*/ 1394279 h 3470919"/>
              <a:gd name="connsiteX23" fmla="*/ 1711210 w 2813686"/>
              <a:gd name="connsiteY23" fmla="*/ 1712378 h 3470919"/>
              <a:gd name="connsiteX24" fmla="*/ 1643859 w 2813686"/>
              <a:gd name="connsiteY24" fmla="*/ 1885842 h 3470919"/>
              <a:gd name="connsiteX25" fmla="*/ 1626761 w 2813686"/>
              <a:gd name="connsiteY25" fmla="*/ 1918368 h 3470919"/>
              <a:gd name="connsiteX26" fmla="*/ 1592753 w 2813686"/>
              <a:gd name="connsiteY26" fmla="*/ 1928989 h 3470919"/>
              <a:gd name="connsiteX27" fmla="*/ 1504831 w 2813686"/>
              <a:gd name="connsiteY27" fmla="*/ 1989191 h 3470919"/>
              <a:gd name="connsiteX28" fmla="*/ 1388073 w 2813686"/>
              <a:gd name="connsiteY28" fmla="*/ 1992958 h 3470919"/>
              <a:gd name="connsiteX29" fmla="*/ 1387760 w 2813686"/>
              <a:gd name="connsiteY29" fmla="*/ 2032740 h 3470919"/>
              <a:gd name="connsiteX30" fmla="*/ 1387446 w 2813686"/>
              <a:gd name="connsiteY30" fmla="*/ 1992958 h 3470919"/>
              <a:gd name="connsiteX31" fmla="*/ 1270688 w 2813686"/>
              <a:gd name="connsiteY31" fmla="*/ 1989191 h 3470919"/>
              <a:gd name="connsiteX32" fmla="*/ 1211367 w 2813686"/>
              <a:gd name="connsiteY32" fmla="*/ 1954824 h 3470919"/>
              <a:gd name="connsiteX33" fmla="*/ 1191456 w 2813686"/>
              <a:gd name="connsiteY33" fmla="*/ 1936839 h 3470919"/>
              <a:gd name="connsiteX34" fmla="*/ 1195545 w 2813686"/>
              <a:gd name="connsiteY34" fmla="*/ 1934765 h 3470919"/>
              <a:gd name="connsiteX35" fmla="*/ 1102478 w 2813686"/>
              <a:gd name="connsiteY35" fmla="*/ 1712378 h 3470919"/>
              <a:gd name="connsiteX36" fmla="*/ 1261418 w 2813686"/>
              <a:gd name="connsiteY36" fmla="*/ 1394279 h 3470919"/>
              <a:gd name="connsiteX37" fmla="*/ 1238732 w 2813686"/>
              <a:gd name="connsiteY37" fmla="*/ 1066132 h 3470919"/>
              <a:gd name="connsiteX38" fmla="*/ 1008159 w 2813686"/>
              <a:gd name="connsiteY38" fmla="*/ 1584861 h 3470919"/>
              <a:gd name="connsiteX39" fmla="*/ 497204 w 2813686"/>
              <a:gd name="connsiteY39" fmla="*/ 1017697 h 3470919"/>
              <a:gd name="connsiteX40" fmla="*/ 583566 w 2813686"/>
              <a:gd name="connsiteY40" fmla="*/ 824290 h 3470919"/>
              <a:gd name="connsiteX41" fmla="*/ 1060764 w 2813686"/>
              <a:gd name="connsiteY41" fmla="*/ 560223 h 3470919"/>
              <a:gd name="connsiteX42" fmla="*/ 776726 w 2813686"/>
              <a:gd name="connsiteY42" fmla="*/ 660542 h 3470919"/>
              <a:gd name="connsiteX43" fmla="*/ 513292 w 2813686"/>
              <a:gd name="connsiteY43" fmla="*/ 658924 h 3470919"/>
              <a:gd name="connsiteX44" fmla="*/ 567011 w 2813686"/>
              <a:gd name="connsiteY44" fmla="*/ 367270 h 3470919"/>
              <a:gd name="connsiteX45" fmla="*/ 760259 w 2813686"/>
              <a:gd name="connsiteY45" fmla="*/ 0 h 3470919"/>
              <a:gd name="connsiteX46" fmla="*/ 388427 w 2813686"/>
              <a:gd name="connsiteY46" fmla="*/ 534204 h 3470919"/>
              <a:gd name="connsiteX47" fmla="*/ 379165 w 2813686"/>
              <a:gd name="connsiteY47" fmla="*/ 33320 h 3470919"/>
              <a:gd name="connsiteX48" fmla="*/ 270127 w 2813686"/>
              <a:gd name="connsiteY48" fmla="*/ 414543 h 3470919"/>
              <a:gd name="connsiteX49" fmla="*/ 294634 w 2813686"/>
              <a:gd name="connsiteY49" fmla="*/ 769075 h 3470919"/>
              <a:gd name="connsiteX50" fmla="*/ 126322 w 2813686"/>
              <a:gd name="connsiteY50" fmla="*/ 577756 h 3470919"/>
              <a:gd name="connsiteX51" fmla="*/ 40045 w 2813686"/>
              <a:gd name="connsiteY51" fmla="*/ 234715 h 3470919"/>
              <a:gd name="connsiteX52" fmla="*/ 61054 w 2813686"/>
              <a:gd name="connsiteY52" fmla="*/ 736921 h 3470919"/>
              <a:gd name="connsiteX53" fmla="*/ 1044547 w 2813686"/>
              <a:gd name="connsiteY53" fmla="*/ 1958476 h 3470919"/>
              <a:gd name="connsiteX54" fmla="*/ 1051329 w 2813686"/>
              <a:gd name="connsiteY54" fmla="*/ 1975481 h 3470919"/>
              <a:gd name="connsiteX55" fmla="*/ 1018222 w 2813686"/>
              <a:gd name="connsiteY55" fmla="*/ 2000963 h 3470919"/>
              <a:gd name="connsiteX56" fmla="*/ 965610 w 2813686"/>
              <a:gd name="connsiteY56" fmla="*/ 2011791 h 3470919"/>
              <a:gd name="connsiteX57" fmla="*/ 811188 w 2813686"/>
              <a:gd name="connsiteY57" fmla="*/ 1951528 h 3470919"/>
              <a:gd name="connsiteX58" fmla="*/ 415717 w 2813686"/>
              <a:gd name="connsiteY58" fmla="*/ 1989191 h 3470919"/>
              <a:gd name="connsiteX59" fmla="*/ 717029 w 2813686"/>
              <a:gd name="connsiteY59" fmla="*/ 2264138 h 3470919"/>
              <a:gd name="connsiteX60" fmla="*/ 973143 w 2813686"/>
              <a:gd name="connsiteY60" fmla="*/ 2154913 h 3470919"/>
              <a:gd name="connsiteX61" fmla="*/ 811188 w 2813686"/>
              <a:gd name="connsiteY61" fmla="*/ 2301803 h 3470919"/>
              <a:gd name="connsiteX62" fmla="*/ 1056003 w 2813686"/>
              <a:gd name="connsiteY62" fmla="*/ 2915724 h 3470919"/>
              <a:gd name="connsiteX63" fmla="*/ 1116266 w 2813686"/>
              <a:gd name="connsiteY63" fmla="*/ 3243401 h 3470919"/>
              <a:gd name="connsiteX64" fmla="*/ 1338483 w 2813686"/>
              <a:gd name="connsiteY64" fmla="*/ 3420421 h 3470919"/>
              <a:gd name="connsiteX65" fmla="*/ 1376796 w 2813686"/>
              <a:gd name="connsiteY65" fmla="*/ 3425210 h 3470919"/>
              <a:gd name="connsiteX66" fmla="*/ 1376774 w 2813686"/>
              <a:gd name="connsiteY66" fmla="*/ 3427954 h 3470919"/>
              <a:gd name="connsiteX67" fmla="*/ 1387760 w 2813686"/>
              <a:gd name="connsiteY67" fmla="*/ 3426581 h 3470919"/>
              <a:gd name="connsiteX68" fmla="*/ 1398745 w 2813686"/>
              <a:gd name="connsiteY68" fmla="*/ 3427954 h 3470919"/>
              <a:gd name="connsiteX69" fmla="*/ 1398724 w 2813686"/>
              <a:gd name="connsiteY69" fmla="*/ 3425210 h 3470919"/>
              <a:gd name="connsiteX70" fmla="*/ 1422464 w 2813686"/>
              <a:gd name="connsiteY70" fmla="*/ 3422243 h 3470919"/>
              <a:gd name="connsiteX71" fmla="*/ 1456765 w 2813686"/>
              <a:gd name="connsiteY71" fmla="*/ 3404705 h 3470919"/>
              <a:gd name="connsiteX72" fmla="*/ 1659253 w 2813686"/>
              <a:gd name="connsiteY72" fmla="*/ 3243401 h 3470919"/>
              <a:gd name="connsiteX73" fmla="*/ 1719516 w 2813686"/>
              <a:gd name="connsiteY73" fmla="*/ 2915724 h 3470919"/>
              <a:gd name="connsiteX74" fmla="*/ 1964331 w 2813686"/>
              <a:gd name="connsiteY74" fmla="*/ 2301803 h 3470919"/>
              <a:gd name="connsiteX75" fmla="*/ 1802376 w 2813686"/>
              <a:gd name="connsiteY75" fmla="*/ 2154913 h 3470919"/>
              <a:gd name="connsiteX76" fmla="*/ 2058491 w 2813686"/>
              <a:gd name="connsiteY76" fmla="*/ 2264138 h 3470919"/>
              <a:gd name="connsiteX77" fmla="*/ 2359802 w 2813686"/>
              <a:gd name="connsiteY77" fmla="*/ 1989191 h 3470919"/>
              <a:gd name="connsiteX78" fmla="*/ 1964331 w 2813686"/>
              <a:gd name="connsiteY78" fmla="*/ 1951528 h 3470919"/>
              <a:gd name="connsiteX79" fmla="*/ 1809910 w 2813686"/>
              <a:gd name="connsiteY79" fmla="*/ 2011791 h 3470919"/>
              <a:gd name="connsiteX80" fmla="*/ 1757297 w 2813686"/>
              <a:gd name="connsiteY80" fmla="*/ 2000963 h 3470919"/>
              <a:gd name="connsiteX81" fmla="*/ 1753393 w 2813686"/>
              <a:gd name="connsiteY81" fmla="*/ 1997958 h 3470919"/>
              <a:gd name="connsiteX82" fmla="*/ 1769139 w 2813686"/>
              <a:gd name="connsiteY82" fmla="*/ 1958476 h 3470919"/>
              <a:gd name="connsiteX83" fmla="*/ 2752632 w 2813686"/>
              <a:gd name="connsiteY83" fmla="*/ 736921 h 3470919"/>
              <a:gd name="connsiteX84" fmla="*/ 2773641 w 2813686"/>
              <a:gd name="connsiteY84" fmla="*/ 234715 h 3470919"/>
              <a:gd name="connsiteX85" fmla="*/ 2687364 w 2813686"/>
              <a:gd name="connsiteY85" fmla="*/ 577756 h 3470919"/>
              <a:gd name="connsiteX86" fmla="*/ 2519053 w 2813686"/>
              <a:gd name="connsiteY86" fmla="*/ 769075 h 3470919"/>
              <a:gd name="connsiteX87" fmla="*/ 2543559 w 2813686"/>
              <a:gd name="connsiteY87" fmla="*/ 414543 h 3470919"/>
              <a:gd name="connsiteX88" fmla="*/ 2434521 w 2813686"/>
              <a:gd name="connsiteY88" fmla="*/ 33320 h 3470919"/>
              <a:gd name="connsiteX89" fmla="*/ 2425260 w 2813686"/>
              <a:gd name="connsiteY89" fmla="*/ 534204 h 3470919"/>
              <a:gd name="connsiteX90" fmla="*/ 2053428 w 2813686"/>
              <a:gd name="connsiteY90" fmla="*/ 0 h 3470919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804346 w 2813686"/>
              <a:gd name="connsiteY7" fmla="*/ 3226991 h 3427954"/>
              <a:gd name="connsiteX8" fmla="*/ 1774212 w 2813686"/>
              <a:gd name="connsiteY8" fmla="*/ 3096639 h 3427954"/>
              <a:gd name="connsiteX9" fmla="*/ 1738349 w 2813686"/>
              <a:gd name="connsiteY9" fmla="*/ 2960921 h 3427954"/>
              <a:gd name="connsiteX10" fmla="*/ 2053428 w 2813686"/>
              <a:gd name="connsiteY10" fmla="*/ 0 h 3427954"/>
              <a:gd name="connsiteX11" fmla="*/ 2246676 w 2813686"/>
              <a:gd name="connsiteY11" fmla="*/ 367270 h 3427954"/>
              <a:gd name="connsiteX12" fmla="*/ 2300394 w 2813686"/>
              <a:gd name="connsiteY12" fmla="*/ 658924 h 3427954"/>
              <a:gd name="connsiteX13" fmla="*/ 2036961 w 2813686"/>
              <a:gd name="connsiteY13" fmla="*/ 660542 h 3427954"/>
              <a:gd name="connsiteX14" fmla="*/ 1752923 w 2813686"/>
              <a:gd name="connsiteY14" fmla="*/ 560223 h 3427954"/>
              <a:gd name="connsiteX15" fmla="*/ 2230120 w 2813686"/>
              <a:gd name="connsiteY15" fmla="*/ 824290 h 3427954"/>
              <a:gd name="connsiteX16" fmla="*/ 2316483 w 2813686"/>
              <a:gd name="connsiteY16" fmla="*/ 1017697 h 3427954"/>
              <a:gd name="connsiteX17" fmla="*/ 1805528 w 2813686"/>
              <a:gd name="connsiteY17" fmla="*/ 1584861 h 3427954"/>
              <a:gd name="connsiteX18" fmla="*/ 1574955 w 2813686"/>
              <a:gd name="connsiteY18" fmla="*/ 1066132 h 3427954"/>
              <a:gd name="connsiteX19" fmla="*/ 1552268 w 2813686"/>
              <a:gd name="connsiteY19" fmla="*/ 1394279 h 3427954"/>
              <a:gd name="connsiteX20" fmla="*/ 1711210 w 2813686"/>
              <a:gd name="connsiteY20" fmla="*/ 1712378 h 3427954"/>
              <a:gd name="connsiteX21" fmla="*/ 1643859 w 2813686"/>
              <a:gd name="connsiteY21" fmla="*/ 1885842 h 3427954"/>
              <a:gd name="connsiteX22" fmla="*/ 1626761 w 2813686"/>
              <a:gd name="connsiteY22" fmla="*/ 1918368 h 3427954"/>
              <a:gd name="connsiteX23" fmla="*/ 1592753 w 2813686"/>
              <a:gd name="connsiteY23" fmla="*/ 1928989 h 3427954"/>
              <a:gd name="connsiteX24" fmla="*/ 1504831 w 2813686"/>
              <a:gd name="connsiteY24" fmla="*/ 1989191 h 3427954"/>
              <a:gd name="connsiteX25" fmla="*/ 1388073 w 2813686"/>
              <a:gd name="connsiteY25" fmla="*/ 1992958 h 3427954"/>
              <a:gd name="connsiteX26" fmla="*/ 1387760 w 2813686"/>
              <a:gd name="connsiteY26" fmla="*/ 2032740 h 3427954"/>
              <a:gd name="connsiteX27" fmla="*/ 1387446 w 2813686"/>
              <a:gd name="connsiteY27" fmla="*/ 1992958 h 3427954"/>
              <a:gd name="connsiteX28" fmla="*/ 1270688 w 2813686"/>
              <a:gd name="connsiteY28" fmla="*/ 1989191 h 3427954"/>
              <a:gd name="connsiteX29" fmla="*/ 1211367 w 2813686"/>
              <a:gd name="connsiteY29" fmla="*/ 1954824 h 3427954"/>
              <a:gd name="connsiteX30" fmla="*/ 1191456 w 2813686"/>
              <a:gd name="connsiteY30" fmla="*/ 1936839 h 3427954"/>
              <a:gd name="connsiteX31" fmla="*/ 1195545 w 2813686"/>
              <a:gd name="connsiteY31" fmla="*/ 1934765 h 3427954"/>
              <a:gd name="connsiteX32" fmla="*/ 1102478 w 2813686"/>
              <a:gd name="connsiteY32" fmla="*/ 1712378 h 3427954"/>
              <a:gd name="connsiteX33" fmla="*/ 1261418 w 2813686"/>
              <a:gd name="connsiteY33" fmla="*/ 1394279 h 3427954"/>
              <a:gd name="connsiteX34" fmla="*/ 1238732 w 2813686"/>
              <a:gd name="connsiteY34" fmla="*/ 1066132 h 3427954"/>
              <a:gd name="connsiteX35" fmla="*/ 1008159 w 2813686"/>
              <a:gd name="connsiteY35" fmla="*/ 1584861 h 3427954"/>
              <a:gd name="connsiteX36" fmla="*/ 497204 w 2813686"/>
              <a:gd name="connsiteY36" fmla="*/ 1017697 h 3427954"/>
              <a:gd name="connsiteX37" fmla="*/ 583566 w 2813686"/>
              <a:gd name="connsiteY37" fmla="*/ 824290 h 3427954"/>
              <a:gd name="connsiteX38" fmla="*/ 1060764 w 2813686"/>
              <a:gd name="connsiteY38" fmla="*/ 560223 h 3427954"/>
              <a:gd name="connsiteX39" fmla="*/ 776726 w 2813686"/>
              <a:gd name="connsiteY39" fmla="*/ 660542 h 3427954"/>
              <a:gd name="connsiteX40" fmla="*/ 513292 w 2813686"/>
              <a:gd name="connsiteY40" fmla="*/ 658924 h 3427954"/>
              <a:gd name="connsiteX41" fmla="*/ 567011 w 2813686"/>
              <a:gd name="connsiteY41" fmla="*/ 367270 h 3427954"/>
              <a:gd name="connsiteX42" fmla="*/ 760259 w 2813686"/>
              <a:gd name="connsiteY42" fmla="*/ 0 h 3427954"/>
              <a:gd name="connsiteX43" fmla="*/ 388427 w 2813686"/>
              <a:gd name="connsiteY43" fmla="*/ 534204 h 3427954"/>
              <a:gd name="connsiteX44" fmla="*/ 379165 w 2813686"/>
              <a:gd name="connsiteY44" fmla="*/ 33320 h 3427954"/>
              <a:gd name="connsiteX45" fmla="*/ 270127 w 2813686"/>
              <a:gd name="connsiteY45" fmla="*/ 414543 h 3427954"/>
              <a:gd name="connsiteX46" fmla="*/ 294634 w 2813686"/>
              <a:gd name="connsiteY46" fmla="*/ 769075 h 3427954"/>
              <a:gd name="connsiteX47" fmla="*/ 126322 w 2813686"/>
              <a:gd name="connsiteY47" fmla="*/ 577756 h 3427954"/>
              <a:gd name="connsiteX48" fmla="*/ 40045 w 2813686"/>
              <a:gd name="connsiteY48" fmla="*/ 234715 h 3427954"/>
              <a:gd name="connsiteX49" fmla="*/ 61054 w 2813686"/>
              <a:gd name="connsiteY49" fmla="*/ 736921 h 3427954"/>
              <a:gd name="connsiteX50" fmla="*/ 1044547 w 2813686"/>
              <a:gd name="connsiteY50" fmla="*/ 1958476 h 3427954"/>
              <a:gd name="connsiteX51" fmla="*/ 1051329 w 2813686"/>
              <a:gd name="connsiteY51" fmla="*/ 1975481 h 3427954"/>
              <a:gd name="connsiteX52" fmla="*/ 1018222 w 2813686"/>
              <a:gd name="connsiteY52" fmla="*/ 2000963 h 3427954"/>
              <a:gd name="connsiteX53" fmla="*/ 965610 w 2813686"/>
              <a:gd name="connsiteY53" fmla="*/ 2011791 h 3427954"/>
              <a:gd name="connsiteX54" fmla="*/ 811188 w 2813686"/>
              <a:gd name="connsiteY54" fmla="*/ 1951528 h 3427954"/>
              <a:gd name="connsiteX55" fmla="*/ 415717 w 2813686"/>
              <a:gd name="connsiteY55" fmla="*/ 1989191 h 3427954"/>
              <a:gd name="connsiteX56" fmla="*/ 717029 w 2813686"/>
              <a:gd name="connsiteY56" fmla="*/ 2264138 h 3427954"/>
              <a:gd name="connsiteX57" fmla="*/ 973143 w 2813686"/>
              <a:gd name="connsiteY57" fmla="*/ 2154913 h 3427954"/>
              <a:gd name="connsiteX58" fmla="*/ 811188 w 2813686"/>
              <a:gd name="connsiteY58" fmla="*/ 2301803 h 3427954"/>
              <a:gd name="connsiteX59" fmla="*/ 1056003 w 2813686"/>
              <a:gd name="connsiteY59" fmla="*/ 2915724 h 3427954"/>
              <a:gd name="connsiteX60" fmla="*/ 1116266 w 2813686"/>
              <a:gd name="connsiteY60" fmla="*/ 3243401 h 3427954"/>
              <a:gd name="connsiteX61" fmla="*/ 1338483 w 2813686"/>
              <a:gd name="connsiteY61" fmla="*/ 3420421 h 3427954"/>
              <a:gd name="connsiteX62" fmla="*/ 1376796 w 2813686"/>
              <a:gd name="connsiteY62" fmla="*/ 3425210 h 3427954"/>
              <a:gd name="connsiteX63" fmla="*/ 1376774 w 2813686"/>
              <a:gd name="connsiteY63" fmla="*/ 3427954 h 3427954"/>
              <a:gd name="connsiteX64" fmla="*/ 1387760 w 2813686"/>
              <a:gd name="connsiteY64" fmla="*/ 3426581 h 3427954"/>
              <a:gd name="connsiteX65" fmla="*/ 1398745 w 2813686"/>
              <a:gd name="connsiteY65" fmla="*/ 3427954 h 3427954"/>
              <a:gd name="connsiteX66" fmla="*/ 1398724 w 2813686"/>
              <a:gd name="connsiteY66" fmla="*/ 3425210 h 3427954"/>
              <a:gd name="connsiteX67" fmla="*/ 1422464 w 2813686"/>
              <a:gd name="connsiteY67" fmla="*/ 3422243 h 3427954"/>
              <a:gd name="connsiteX68" fmla="*/ 1456765 w 2813686"/>
              <a:gd name="connsiteY68" fmla="*/ 3404705 h 3427954"/>
              <a:gd name="connsiteX69" fmla="*/ 1659253 w 2813686"/>
              <a:gd name="connsiteY69" fmla="*/ 3243401 h 3427954"/>
              <a:gd name="connsiteX70" fmla="*/ 1719516 w 2813686"/>
              <a:gd name="connsiteY70" fmla="*/ 2915724 h 3427954"/>
              <a:gd name="connsiteX71" fmla="*/ 1964331 w 2813686"/>
              <a:gd name="connsiteY71" fmla="*/ 2301803 h 3427954"/>
              <a:gd name="connsiteX72" fmla="*/ 1802376 w 2813686"/>
              <a:gd name="connsiteY72" fmla="*/ 2154913 h 3427954"/>
              <a:gd name="connsiteX73" fmla="*/ 2058491 w 2813686"/>
              <a:gd name="connsiteY73" fmla="*/ 2264138 h 3427954"/>
              <a:gd name="connsiteX74" fmla="*/ 2359802 w 2813686"/>
              <a:gd name="connsiteY74" fmla="*/ 1989191 h 3427954"/>
              <a:gd name="connsiteX75" fmla="*/ 1964331 w 2813686"/>
              <a:gd name="connsiteY75" fmla="*/ 1951528 h 3427954"/>
              <a:gd name="connsiteX76" fmla="*/ 1809910 w 2813686"/>
              <a:gd name="connsiteY76" fmla="*/ 2011791 h 3427954"/>
              <a:gd name="connsiteX77" fmla="*/ 1757297 w 2813686"/>
              <a:gd name="connsiteY77" fmla="*/ 2000963 h 3427954"/>
              <a:gd name="connsiteX78" fmla="*/ 1753393 w 2813686"/>
              <a:gd name="connsiteY78" fmla="*/ 1997958 h 3427954"/>
              <a:gd name="connsiteX79" fmla="*/ 1769139 w 2813686"/>
              <a:gd name="connsiteY79" fmla="*/ 1958476 h 3427954"/>
              <a:gd name="connsiteX80" fmla="*/ 2752632 w 2813686"/>
              <a:gd name="connsiteY80" fmla="*/ 736921 h 3427954"/>
              <a:gd name="connsiteX81" fmla="*/ 2773641 w 2813686"/>
              <a:gd name="connsiteY81" fmla="*/ 234715 h 3427954"/>
              <a:gd name="connsiteX82" fmla="*/ 2687364 w 2813686"/>
              <a:gd name="connsiteY82" fmla="*/ 577756 h 3427954"/>
              <a:gd name="connsiteX83" fmla="*/ 2519053 w 2813686"/>
              <a:gd name="connsiteY83" fmla="*/ 769075 h 3427954"/>
              <a:gd name="connsiteX84" fmla="*/ 2543559 w 2813686"/>
              <a:gd name="connsiteY84" fmla="*/ 414543 h 3427954"/>
              <a:gd name="connsiteX85" fmla="*/ 2434521 w 2813686"/>
              <a:gd name="connsiteY85" fmla="*/ 33320 h 3427954"/>
              <a:gd name="connsiteX86" fmla="*/ 2425260 w 2813686"/>
              <a:gd name="connsiteY86" fmla="*/ 534204 h 3427954"/>
              <a:gd name="connsiteX87" fmla="*/ 2053428 w 2813686"/>
              <a:gd name="connsiteY87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74212 w 2813686"/>
              <a:gd name="connsiteY7" fmla="*/ 3096639 h 3427954"/>
              <a:gd name="connsiteX8" fmla="*/ 1738349 w 2813686"/>
              <a:gd name="connsiteY8" fmla="*/ 2960921 h 3427954"/>
              <a:gd name="connsiteX9" fmla="*/ 2053428 w 2813686"/>
              <a:gd name="connsiteY9" fmla="*/ 0 h 3427954"/>
              <a:gd name="connsiteX10" fmla="*/ 2246676 w 2813686"/>
              <a:gd name="connsiteY10" fmla="*/ 367270 h 3427954"/>
              <a:gd name="connsiteX11" fmla="*/ 2300394 w 2813686"/>
              <a:gd name="connsiteY11" fmla="*/ 658924 h 3427954"/>
              <a:gd name="connsiteX12" fmla="*/ 2036961 w 2813686"/>
              <a:gd name="connsiteY12" fmla="*/ 660542 h 3427954"/>
              <a:gd name="connsiteX13" fmla="*/ 1752923 w 2813686"/>
              <a:gd name="connsiteY13" fmla="*/ 560223 h 3427954"/>
              <a:gd name="connsiteX14" fmla="*/ 2230120 w 2813686"/>
              <a:gd name="connsiteY14" fmla="*/ 824290 h 3427954"/>
              <a:gd name="connsiteX15" fmla="*/ 2316483 w 2813686"/>
              <a:gd name="connsiteY15" fmla="*/ 1017697 h 3427954"/>
              <a:gd name="connsiteX16" fmla="*/ 1805528 w 2813686"/>
              <a:gd name="connsiteY16" fmla="*/ 1584861 h 3427954"/>
              <a:gd name="connsiteX17" fmla="*/ 1574955 w 2813686"/>
              <a:gd name="connsiteY17" fmla="*/ 1066132 h 3427954"/>
              <a:gd name="connsiteX18" fmla="*/ 1552268 w 2813686"/>
              <a:gd name="connsiteY18" fmla="*/ 1394279 h 3427954"/>
              <a:gd name="connsiteX19" fmla="*/ 1711210 w 2813686"/>
              <a:gd name="connsiteY19" fmla="*/ 1712378 h 3427954"/>
              <a:gd name="connsiteX20" fmla="*/ 1643859 w 2813686"/>
              <a:gd name="connsiteY20" fmla="*/ 1885842 h 3427954"/>
              <a:gd name="connsiteX21" fmla="*/ 1626761 w 2813686"/>
              <a:gd name="connsiteY21" fmla="*/ 1918368 h 3427954"/>
              <a:gd name="connsiteX22" fmla="*/ 1592753 w 2813686"/>
              <a:gd name="connsiteY22" fmla="*/ 1928989 h 3427954"/>
              <a:gd name="connsiteX23" fmla="*/ 1504831 w 2813686"/>
              <a:gd name="connsiteY23" fmla="*/ 1989191 h 3427954"/>
              <a:gd name="connsiteX24" fmla="*/ 1388073 w 2813686"/>
              <a:gd name="connsiteY24" fmla="*/ 1992958 h 3427954"/>
              <a:gd name="connsiteX25" fmla="*/ 1387760 w 2813686"/>
              <a:gd name="connsiteY25" fmla="*/ 2032740 h 3427954"/>
              <a:gd name="connsiteX26" fmla="*/ 1387446 w 2813686"/>
              <a:gd name="connsiteY26" fmla="*/ 1992958 h 3427954"/>
              <a:gd name="connsiteX27" fmla="*/ 1270688 w 2813686"/>
              <a:gd name="connsiteY27" fmla="*/ 1989191 h 3427954"/>
              <a:gd name="connsiteX28" fmla="*/ 1211367 w 2813686"/>
              <a:gd name="connsiteY28" fmla="*/ 1954824 h 3427954"/>
              <a:gd name="connsiteX29" fmla="*/ 1191456 w 2813686"/>
              <a:gd name="connsiteY29" fmla="*/ 1936839 h 3427954"/>
              <a:gd name="connsiteX30" fmla="*/ 1195545 w 2813686"/>
              <a:gd name="connsiteY30" fmla="*/ 1934765 h 3427954"/>
              <a:gd name="connsiteX31" fmla="*/ 1102478 w 2813686"/>
              <a:gd name="connsiteY31" fmla="*/ 1712378 h 3427954"/>
              <a:gd name="connsiteX32" fmla="*/ 1261418 w 2813686"/>
              <a:gd name="connsiteY32" fmla="*/ 1394279 h 3427954"/>
              <a:gd name="connsiteX33" fmla="*/ 1238732 w 2813686"/>
              <a:gd name="connsiteY33" fmla="*/ 1066132 h 3427954"/>
              <a:gd name="connsiteX34" fmla="*/ 1008159 w 2813686"/>
              <a:gd name="connsiteY34" fmla="*/ 1584861 h 3427954"/>
              <a:gd name="connsiteX35" fmla="*/ 497204 w 2813686"/>
              <a:gd name="connsiteY35" fmla="*/ 1017697 h 3427954"/>
              <a:gd name="connsiteX36" fmla="*/ 583566 w 2813686"/>
              <a:gd name="connsiteY36" fmla="*/ 824290 h 3427954"/>
              <a:gd name="connsiteX37" fmla="*/ 1060764 w 2813686"/>
              <a:gd name="connsiteY37" fmla="*/ 560223 h 3427954"/>
              <a:gd name="connsiteX38" fmla="*/ 776726 w 2813686"/>
              <a:gd name="connsiteY38" fmla="*/ 660542 h 3427954"/>
              <a:gd name="connsiteX39" fmla="*/ 513292 w 2813686"/>
              <a:gd name="connsiteY39" fmla="*/ 658924 h 3427954"/>
              <a:gd name="connsiteX40" fmla="*/ 567011 w 2813686"/>
              <a:gd name="connsiteY40" fmla="*/ 367270 h 3427954"/>
              <a:gd name="connsiteX41" fmla="*/ 760259 w 2813686"/>
              <a:gd name="connsiteY41" fmla="*/ 0 h 3427954"/>
              <a:gd name="connsiteX42" fmla="*/ 388427 w 2813686"/>
              <a:gd name="connsiteY42" fmla="*/ 534204 h 3427954"/>
              <a:gd name="connsiteX43" fmla="*/ 379165 w 2813686"/>
              <a:gd name="connsiteY43" fmla="*/ 33320 h 3427954"/>
              <a:gd name="connsiteX44" fmla="*/ 270127 w 2813686"/>
              <a:gd name="connsiteY44" fmla="*/ 414543 h 3427954"/>
              <a:gd name="connsiteX45" fmla="*/ 294634 w 2813686"/>
              <a:gd name="connsiteY45" fmla="*/ 769075 h 3427954"/>
              <a:gd name="connsiteX46" fmla="*/ 126322 w 2813686"/>
              <a:gd name="connsiteY46" fmla="*/ 577756 h 3427954"/>
              <a:gd name="connsiteX47" fmla="*/ 40045 w 2813686"/>
              <a:gd name="connsiteY47" fmla="*/ 234715 h 3427954"/>
              <a:gd name="connsiteX48" fmla="*/ 61054 w 2813686"/>
              <a:gd name="connsiteY48" fmla="*/ 736921 h 3427954"/>
              <a:gd name="connsiteX49" fmla="*/ 1044547 w 2813686"/>
              <a:gd name="connsiteY49" fmla="*/ 1958476 h 3427954"/>
              <a:gd name="connsiteX50" fmla="*/ 1051329 w 2813686"/>
              <a:gd name="connsiteY50" fmla="*/ 1975481 h 3427954"/>
              <a:gd name="connsiteX51" fmla="*/ 1018222 w 2813686"/>
              <a:gd name="connsiteY51" fmla="*/ 2000963 h 3427954"/>
              <a:gd name="connsiteX52" fmla="*/ 965610 w 2813686"/>
              <a:gd name="connsiteY52" fmla="*/ 2011791 h 3427954"/>
              <a:gd name="connsiteX53" fmla="*/ 811188 w 2813686"/>
              <a:gd name="connsiteY53" fmla="*/ 1951528 h 3427954"/>
              <a:gd name="connsiteX54" fmla="*/ 415717 w 2813686"/>
              <a:gd name="connsiteY54" fmla="*/ 1989191 h 3427954"/>
              <a:gd name="connsiteX55" fmla="*/ 717029 w 2813686"/>
              <a:gd name="connsiteY55" fmla="*/ 2264138 h 3427954"/>
              <a:gd name="connsiteX56" fmla="*/ 973143 w 2813686"/>
              <a:gd name="connsiteY56" fmla="*/ 2154913 h 3427954"/>
              <a:gd name="connsiteX57" fmla="*/ 811188 w 2813686"/>
              <a:gd name="connsiteY57" fmla="*/ 2301803 h 3427954"/>
              <a:gd name="connsiteX58" fmla="*/ 1056003 w 2813686"/>
              <a:gd name="connsiteY58" fmla="*/ 2915724 h 3427954"/>
              <a:gd name="connsiteX59" fmla="*/ 1116266 w 2813686"/>
              <a:gd name="connsiteY59" fmla="*/ 3243401 h 3427954"/>
              <a:gd name="connsiteX60" fmla="*/ 1338483 w 2813686"/>
              <a:gd name="connsiteY60" fmla="*/ 3420421 h 3427954"/>
              <a:gd name="connsiteX61" fmla="*/ 1376796 w 2813686"/>
              <a:gd name="connsiteY61" fmla="*/ 3425210 h 3427954"/>
              <a:gd name="connsiteX62" fmla="*/ 1376774 w 2813686"/>
              <a:gd name="connsiteY62" fmla="*/ 3427954 h 3427954"/>
              <a:gd name="connsiteX63" fmla="*/ 1387760 w 2813686"/>
              <a:gd name="connsiteY63" fmla="*/ 3426581 h 3427954"/>
              <a:gd name="connsiteX64" fmla="*/ 1398745 w 2813686"/>
              <a:gd name="connsiteY64" fmla="*/ 3427954 h 3427954"/>
              <a:gd name="connsiteX65" fmla="*/ 1398724 w 2813686"/>
              <a:gd name="connsiteY65" fmla="*/ 3425210 h 3427954"/>
              <a:gd name="connsiteX66" fmla="*/ 1422464 w 2813686"/>
              <a:gd name="connsiteY66" fmla="*/ 3422243 h 3427954"/>
              <a:gd name="connsiteX67" fmla="*/ 1456765 w 2813686"/>
              <a:gd name="connsiteY67" fmla="*/ 3404705 h 3427954"/>
              <a:gd name="connsiteX68" fmla="*/ 1659253 w 2813686"/>
              <a:gd name="connsiteY68" fmla="*/ 3243401 h 3427954"/>
              <a:gd name="connsiteX69" fmla="*/ 1719516 w 2813686"/>
              <a:gd name="connsiteY69" fmla="*/ 2915724 h 3427954"/>
              <a:gd name="connsiteX70" fmla="*/ 1964331 w 2813686"/>
              <a:gd name="connsiteY70" fmla="*/ 2301803 h 3427954"/>
              <a:gd name="connsiteX71" fmla="*/ 1802376 w 2813686"/>
              <a:gd name="connsiteY71" fmla="*/ 2154913 h 3427954"/>
              <a:gd name="connsiteX72" fmla="*/ 2058491 w 2813686"/>
              <a:gd name="connsiteY72" fmla="*/ 2264138 h 3427954"/>
              <a:gd name="connsiteX73" fmla="*/ 2359802 w 2813686"/>
              <a:gd name="connsiteY73" fmla="*/ 1989191 h 3427954"/>
              <a:gd name="connsiteX74" fmla="*/ 1964331 w 2813686"/>
              <a:gd name="connsiteY74" fmla="*/ 1951528 h 3427954"/>
              <a:gd name="connsiteX75" fmla="*/ 1809910 w 2813686"/>
              <a:gd name="connsiteY75" fmla="*/ 2011791 h 3427954"/>
              <a:gd name="connsiteX76" fmla="*/ 1757297 w 2813686"/>
              <a:gd name="connsiteY76" fmla="*/ 2000963 h 3427954"/>
              <a:gd name="connsiteX77" fmla="*/ 1753393 w 2813686"/>
              <a:gd name="connsiteY77" fmla="*/ 1997958 h 3427954"/>
              <a:gd name="connsiteX78" fmla="*/ 1769139 w 2813686"/>
              <a:gd name="connsiteY78" fmla="*/ 1958476 h 3427954"/>
              <a:gd name="connsiteX79" fmla="*/ 2752632 w 2813686"/>
              <a:gd name="connsiteY79" fmla="*/ 736921 h 3427954"/>
              <a:gd name="connsiteX80" fmla="*/ 2773641 w 2813686"/>
              <a:gd name="connsiteY80" fmla="*/ 234715 h 3427954"/>
              <a:gd name="connsiteX81" fmla="*/ 2687364 w 2813686"/>
              <a:gd name="connsiteY81" fmla="*/ 577756 h 3427954"/>
              <a:gd name="connsiteX82" fmla="*/ 2519053 w 2813686"/>
              <a:gd name="connsiteY82" fmla="*/ 769075 h 3427954"/>
              <a:gd name="connsiteX83" fmla="*/ 2543559 w 2813686"/>
              <a:gd name="connsiteY83" fmla="*/ 414543 h 3427954"/>
              <a:gd name="connsiteX84" fmla="*/ 2434521 w 2813686"/>
              <a:gd name="connsiteY84" fmla="*/ 33320 h 3427954"/>
              <a:gd name="connsiteX85" fmla="*/ 2425260 w 2813686"/>
              <a:gd name="connsiteY85" fmla="*/ 534204 h 3427954"/>
              <a:gd name="connsiteX86" fmla="*/ 2053428 w 2813686"/>
              <a:gd name="connsiteY86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38349 w 2813686"/>
              <a:gd name="connsiteY7" fmla="*/ 2960921 h 3427954"/>
              <a:gd name="connsiteX8" fmla="*/ 2053428 w 2813686"/>
              <a:gd name="connsiteY8" fmla="*/ 0 h 3427954"/>
              <a:gd name="connsiteX9" fmla="*/ 2246676 w 2813686"/>
              <a:gd name="connsiteY9" fmla="*/ 367270 h 3427954"/>
              <a:gd name="connsiteX10" fmla="*/ 2300394 w 2813686"/>
              <a:gd name="connsiteY10" fmla="*/ 658924 h 3427954"/>
              <a:gd name="connsiteX11" fmla="*/ 2036961 w 2813686"/>
              <a:gd name="connsiteY11" fmla="*/ 660542 h 3427954"/>
              <a:gd name="connsiteX12" fmla="*/ 1752923 w 2813686"/>
              <a:gd name="connsiteY12" fmla="*/ 560223 h 3427954"/>
              <a:gd name="connsiteX13" fmla="*/ 2230120 w 2813686"/>
              <a:gd name="connsiteY13" fmla="*/ 824290 h 3427954"/>
              <a:gd name="connsiteX14" fmla="*/ 2316483 w 2813686"/>
              <a:gd name="connsiteY14" fmla="*/ 1017697 h 3427954"/>
              <a:gd name="connsiteX15" fmla="*/ 1805528 w 2813686"/>
              <a:gd name="connsiteY15" fmla="*/ 1584861 h 3427954"/>
              <a:gd name="connsiteX16" fmla="*/ 1574955 w 2813686"/>
              <a:gd name="connsiteY16" fmla="*/ 1066132 h 3427954"/>
              <a:gd name="connsiteX17" fmla="*/ 1552268 w 2813686"/>
              <a:gd name="connsiteY17" fmla="*/ 1394279 h 3427954"/>
              <a:gd name="connsiteX18" fmla="*/ 1711210 w 2813686"/>
              <a:gd name="connsiteY18" fmla="*/ 1712378 h 3427954"/>
              <a:gd name="connsiteX19" fmla="*/ 1643859 w 2813686"/>
              <a:gd name="connsiteY19" fmla="*/ 1885842 h 3427954"/>
              <a:gd name="connsiteX20" fmla="*/ 1626761 w 2813686"/>
              <a:gd name="connsiteY20" fmla="*/ 1918368 h 3427954"/>
              <a:gd name="connsiteX21" fmla="*/ 1592753 w 2813686"/>
              <a:gd name="connsiteY21" fmla="*/ 1928989 h 3427954"/>
              <a:gd name="connsiteX22" fmla="*/ 1504831 w 2813686"/>
              <a:gd name="connsiteY22" fmla="*/ 1989191 h 3427954"/>
              <a:gd name="connsiteX23" fmla="*/ 1388073 w 2813686"/>
              <a:gd name="connsiteY23" fmla="*/ 1992958 h 3427954"/>
              <a:gd name="connsiteX24" fmla="*/ 1387760 w 2813686"/>
              <a:gd name="connsiteY24" fmla="*/ 2032740 h 3427954"/>
              <a:gd name="connsiteX25" fmla="*/ 1387446 w 2813686"/>
              <a:gd name="connsiteY25" fmla="*/ 1992958 h 3427954"/>
              <a:gd name="connsiteX26" fmla="*/ 1270688 w 2813686"/>
              <a:gd name="connsiteY26" fmla="*/ 1989191 h 3427954"/>
              <a:gd name="connsiteX27" fmla="*/ 1211367 w 2813686"/>
              <a:gd name="connsiteY27" fmla="*/ 1954824 h 3427954"/>
              <a:gd name="connsiteX28" fmla="*/ 1191456 w 2813686"/>
              <a:gd name="connsiteY28" fmla="*/ 1936839 h 3427954"/>
              <a:gd name="connsiteX29" fmla="*/ 1195545 w 2813686"/>
              <a:gd name="connsiteY29" fmla="*/ 1934765 h 3427954"/>
              <a:gd name="connsiteX30" fmla="*/ 1102478 w 2813686"/>
              <a:gd name="connsiteY30" fmla="*/ 1712378 h 3427954"/>
              <a:gd name="connsiteX31" fmla="*/ 1261418 w 2813686"/>
              <a:gd name="connsiteY31" fmla="*/ 1394279 h 3427954"/>
              <a:gd name="connsiteX32" fmla="*/ 1238732 w 2813686"/>
              <a:gd name="connsiteY32" fmla="*/ 1066132 h 3427954"/>
              <a:gd name="connsiteX33" fmla="*/ 1008159 w 2813686"/>
              <a:gd name="connsiteY33" fmla="*/ 1584861 h 3427954"/>
              <a:gd name="connsiteX34" fmla="*/ 497204 w 2813686"/>
              <a:gd name="connsiteY34" fmla="*/ 1017697 h 3427954"/>
              <a:gd name="connsiteX35" fmla="*/ 583566 w 2813686"/>
              <a:gd name="connsiteY35" fmla="*/ 824290 h 3427954"/>
              <a:gd name="connsiteX36" fmla="*/ 1060764 w 2813686"/>
              <a:gd name="connsiteY36" fmla="*/ 560223 h 3427954"/>
              <a:gd name="connsiteX37" fmla="*/ 776726 w 2813686"/>
              <a:gd name="connsiteY37" fmla="*/ 660542 h 3427954"/>
              <a:gd name="connsiteX38" fmla="*/ 513292 w 2813686"/>
              <a:gd name="connsiteY38" fmla="*/ 658924 h 3427954"/>
              <a:gd name="connsiteX39" fmla="*/ 567011 w 2813686"/>
              <a:gd name="connsiteY39" fmla="*/ 367270 h 3427954"/>
              <a:gd name="connsiteX40" fmla="*/ 760259 w 2813686"/>
              <a:gd name="connsiteY40" fmla="*/ 0 h 3427954"/>
              <a:gd name="connsiteX41" fmla="*/ 388427 w 2813686"/>
              <a:gd name="connsiteY41" fmla="*/ 534204 h 3427954"/>
              <a:gd name="connsiteX42" fmla="*/ 379165 w 2813686"/>
              <a:gd name="connsiteY42" fmla="*/ 33320 h 3427954"/>
              <a:gd name="connsiteX43" fmla="*/ 270127 w 2813686"/>
              <a:gd name="connsiteY43" fmla="*/ 414543 h 3427954"/>
              <a:gd name="connsiteX44" fmla="*/ 294634 w 2813686"/>
              <a:gd name="connsiteY44" fmla="*/ 769075 h 3427954"/>
              <a:gd name="connsiteX45" fmla="*/ 126322 w 2813686"/>
              <a:gd name="connsiteY45" fmla="*/ 577756 h 3427954"/>
              <a:gd name="connsiteX46" fmla="*/ 40045 w 2813686"/>
              <a:gd name="connsiteY46" fmla="*/ 234715 h 3427954"/>
              <a:gd name="connsiteX47" fmla="*/ 61054 w 2813686"/>
              <a:gd name="connsiteY47" fmla="*/ 736921 h 3427954"/>
              <a:gd name="connsiteX48" fmla="*/ 1044547 w 2813686"/>
              <a:gd name="connsiteY48" fmla="*/ 1958476 h 3427954"/>
              <a:gd name="connsiteX49" fmla="*/ 1051329 w 2813686"/>
              <a:gd name="connsiteY49" fmla="*/ 1975481 h 3427954"/>
              <a:gd name="connsiteX50" fmla="*/ 1018222 w 2813686"/>
              <a:gd name="connsiteY50" fmla="*/ 2000963 h 3427954"/>
              <a:gd name="connsiteX51" fmla="*/ 965610 w 2813686"/>
              <a:gd name="connsiteY51" fmla="*/ 2011791 h 3427954"/>
              <a:gd name="connsiteX52" fmla="*/ 811188 w 2813686"/>
              <a:gd name="connsiteY52" fmla="*/ 1951528 h 3427954"/>
              <a:gd name="connsiteX53" fmla="*/ 415717 w 2813686"/>
              <a:gd name="connsiteY53" fmla="*/ 1989191 h 3427954"/>
              <a:gd name="connsiteX54" fmla="*/ 717029 w 2813686"/>
              <a:gd name="connsiteY54" fmla="*/ 2264138 h 3427954"/>
              <a:gd name="connsiteX55" fmla="*/ 973143 w 2813686"/>
              <a:gd name="connsiteY55" fmla="*/ 2154913 h 3427954"/>
              <a:gd name="connsiteX56" fmla="*/ 811188 w 2813686"/>
              <a:gd name="connsiteY56" fmla="*/ 2301803 h 3427954"/>
              <a:gd name="connsiteX57" fmla="*/ 1056003 w 2813686"/>
              <a:gd name="connsiteY57" fmla="*/ 2915724 h 3427954"/>
              <a:gd name="connsiteX58" fmla="*/ 1116266 w 2813686"/>
              <a:gd name="connsiteY58" fmla="*/ 3243401 h 3427954"/>
              <a:gd name="connsiteX59" fmla="*/ 1338483 w 2813686"/>
              <a:gd name="connsiteY59" fmla="*/ 3420421 h 3427954"/>
              <a:gd name="connsiteX60" fmla="*/ 1376796 w 2813686"/>
              <a:gd name="connsiteY60" fmla="*/ 3425210 h 3427954"/>
              <a:gd name="connsiteX61" fmla="*/ 1376774 w 2813686"/>
              <a:gd name="connsiteY61" fmla="*/ 3427954 h 3427954"/>
              <a:gd name="connsiteX62" fmla="*/ 1387760 w 2813686"/>
              <a:gd name="connsiteY62" fmla="*/ 3426581 h 3427954"/>
              <a:gd name="connsiteX63" fmla="*/ 1398745 w 2813686"/>
              <a:gd name="connsiteY63" fmla="*/ 3427954 h 3427954"/>
              <a:gd name="connsiteX64" fmla="*/ 1398724 w 2813686"/>
              <a:gd name="connsiteY64" fmla="*/ 3425210 h 3427954"/>
              <a:gd name="connsiteX65" fmla="*/ 1422464 w 2813686"/>
              <a:gd name="connsiteY65" fmla="*/ 3422243 h 3427954"/>
              <a:gd name="connsiteX66" fmla="*/ 1456765 w 2813686"/>
              <a:gd name="connsiteY66" fmla="*/ 3404705 h 3427954"/>
              <a:gd name="connsiteX67" fmla="*/ 1659253 w 2813686"/>
              <a:gd name="connsiteY67" fmla="*/ 3243401 h 3427954"/>
              <a:gd name="connsiteX68" fmla="*/ 1719516 w 2813686"/>
              <a:gd name="connsiteY68" fmla="*/ 2915724 h 3427954"/>
              <a:gd name="connsiteX69" fmla="*/ 1964331 w 2813686"/>
              <a:gd name="connsiteY69" fmla="*/ 2301803 h 3427954"/>
              <a:gd name="connsiteX70" fmla="*/ 1802376 w 2813686"/>
              <a:gd name="connsiteY70" fmla="*/ 2154913 h 3427954"/>
              <a:gd name="connsiteX71" fmla="*/ 2058491 w 2813686"/>
              <a:gd name="connsiteY71" fmla="*/ 2264138 h 3427954"/>
              <a:gd name="connsiteX72" fmla="*/ 2359802 w 2813686"/>
              <a:gd name="connsiteY72" fmla="*/ 1989191 h 3427954"/>
              <a:gd name="connsiteX73" fmla="*/ 1964331 w 2813686"/>
              <a:gd name="connsiteY73" fmla="*/ 1951528 h 3427954"/>
              <a:gd name="connsiteX74" fmla="*/ 1809910 w 2813686"/>
              <a:gd name="connsiteY74" fmla="*/ 2011791 h 3427954"/>
              <a:gd name="connsiteX75" fmla="*/ 1757297 w 2813686"/>
              <a:gd name="connsiteY75" fmla="*/ 2000963 h 3427954"/>
              <a:gd name="connsiteX76" fmla="*/ 1753393 w 2813686"/>
              <a:gd name="connsiteY76" fmla="*/ 1997958 h 3427954"/>
              <a:gd name="connsiteX77" fmla="*/ 1769139 w 2813686"/>
              <a:gd name="connsiteY77" fmla="*/ 1958476 h 3427954"/>
              <a:gd name="connsiteX78" fmla="*/ 2752632 w 2813686"/>
              <a:gd name="connsiteY78" fmla="*/ 736921 h 3427954"/>
              <a:gd name="connsiteX79" fmla="*/ 2773641 w 2813686"/>
              <a:gd name="connsiteY79" fmla="*/ 234715 h 3427954"/>
              <a:gd name="connsiteX80" fmla="*/ 2687364 w 2813686"/>
              <a:gd name="connsiteY80" fmla="*/ 577756 h 3427954"/>
              <a:gd name="connsiteX81" fmla="*/ 2519053 w 2813686"/>
              <a:gd name="connsiteY81" fmla="*/ 769075 h 3427954"/>
              <a:gd name="connsiteX82" fmla="*/ 2543559 w 2813686"/>
              <a:gd name="connsiteY82" fmla="*/ 414543 h 3427954"/>
              <a:gd name="connsiteX83" fmla="*/ 2434521 w 2813686"/>
              <a:gd name="connsiteY83" fmla="*/ 33320 h 3427954"/>
              <a:gd name="connsiteX84" fmla="*/ 2425260 w 2813686"/>
              <a:gd name="connsiteY84" fmla="*/ 534204 h 3427954"/>
              <a:gd name="connsiteX85" fmla="*/ 2053428 w 2813686"/>
              <a:gd name="connsiteY85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606281 w 2813686"/>
              <a:gd name="connsiteY4" fmla="*/ 3328259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2053428 w 2813686"/>
              <a:gd name="connsiteY7" fmla="*/ 0 h 3427954"/>
              <a:gd name="connsiteX8" fmla="*/ 2246676 w 2813686"/>
              <a:gd name="connsiteY8" fmla="*/ 367270 h 3427954"/>
              <a:gd name="connsiteX9" fmla="*/ 2300394 w 2813686"/>
              <a:gd name="connsiteY9" fmla="*/ 658924 h 3427954"/>
              <a:gd name="connsiteX10" fmla="*/ 2036961 w 2813686"/>
              <a:gd name="connsiteY10" fmla="*/ 660542 h 3427954"/>
              <a:gd name="connsiteX11" fmla="*/ 1752923 w 2813686"/>
              <a:gd name="connsiteY11" fmla="*/ 560223 h 3427954"/>
              <a:gd name="connsiteX12" fmla="*/ 2230120 w 2813686"/>
              <a:gd name="connsiteY12" fmla="*/ 824290 h 3427954"/>
              <a:gd name="connsiteX13" fmla="*/ 2316483 w 2813686"/>
              <a:gd name="connsiteY13" fmla="*/ 1017697 h 3427954"/>
              <a:gd name="connsiteX14" fmla="*/ 1805528 w 2813686"/>
              <a:gd name="connsiteY14" fmla="*/ 1584861 h 3427954"/>
              <a:gd name="connsiteX15" fmla="*/ 1574955 w 2813686"/>
              <a:gd name="connsiteY15" fmla="*/ 1066132 h 3427954"/>
              <a:gd name="connsiteX16" fmla="*/ 1552268 w 2813686"/>
              <a:gd name="connsiteY16" fmla="*/ 1394279 h 3427954"/>
              <a:gd name="connsiteX17" fmla="*/ 1711210 w 2813686"/>
              <a:gd name="connsiteY17" fmla="*/ 1712378 h 3427954"/>
              <a:gd name="connsiteX18" fmla="*/ 1643859 w 2813686"/>
              <a:gd name="connsiteY18" fmla="*/ 1885842 h 3427954"/>
              <a:gd name="connsiteX19" fmla="*/ 1626761 w 2813686"/>
              <a:gd name="connsiteY19" fmla="*/ 1918368 h 3427954"/>
              <a:gd name="connsiteX20" fmla="*/ 1592753 w 2813686"/>
              <a:gd name="connsiteY20" fmla="*/ 1928989 h 3427954"/>
              <a:gd name="connsiteX21" fmla="*/ 1504831 w 2813686"/>
              <a:gd name="connsiteY21" fmla="*/ 1989191 h 3427954"/>
              <a:gd name="connsiteX22" fmla="*/ 1388073 w 2813686"/>
              <a:gd name="connsiteY22" fmla="*/ 1992958 h 3427954"/>
              <a:gd name="connsiteX23" fmla="*/ 1387760 w 2813686"/>
              <a:gd name="connsiteY23" fmla="*/ 2032740 h 3427954"/>
              <a:gd name="connsiteX24" fmla="*/ 1387446 w 2813686"/>
              <a:gd name="connsiteY24" fmla="*/ 1992958 h 3427954"/>
              <a:gd name="connsiteX25" fmla="*/ 1270688 w 2813686"/>
              <a:gd name="connsiteY25" fmla="*/ 1989191 h 3427954"/>
              <a:gd name="connsiteX26" fmla="*/ 1211367 w 2813686"/>
              <a:gd name="connsiteY26" fmla="*/ 1954824 h 3427954"/>
              <a:gd name="connsiteX27" fmla="*/ 1191456 w 2813686"/>
              <a:gd name="connsiteY27" fmla="*/ 1936839 h 3427954"/>
              <a:gd name="connsiteX28" fmla="*/ 1195545 w 2813686"/>
              <a:gd name="connsiteY28" fmla="*/ 1934765 h 3427954"/>
              <a:gd name="connsiteX29" fmla="*/ 1102478 w 2813686"/>
              <a:gd name="connsiteY29" fmla="*/ 1712378 h 3427954"/>
              <a:gd name="connsiteX30" fmla="*/ 1261418 w 2813686"/>
              <a:gd name="connsiteY30" fmla="*/ 1394279 h 3427954"/>
              <a:gd name="connsiteX31" fmla="*/ 1238732 w 2813686"/>
              <a:gd name="connsiteY31" fmla="*/ 1066132 h 3427954"/>
              <a:gd name="connsiteX32" fmla="*/ 1008159 w 2813686"/>
              <a:gd name="connsiteY32" fmla="*/ 1584861 h 3427954"/>
              <a:gd name="connsiteX33" fmla="*/ 497204 w 2813686"/>
              <a:gd name="connsiteY33" fmla="*/ 1017697 h 3427954"/>
              <a:gd name="connsiteX34" fmla="*/ 583566 w 2813686"/>
              <a:gd name="connsiteY34" fmla="*/ 824290 h 3427954"/>
              <a:gd name="connsiteX35" fmla="*/ 1060764 w 2813686"/>
              <a:gd name="connsiteY35" fmla="*/ 560223 h 3427954"/>
              <a:gd name="connsiteX36" fmla="*/ 776726 w 2813686"/>
              <a:gd name="connsiteY36" fmla="*/ 660542 h 3427954"/>
              <a:gd name="connsiteX37" fmla="*/ 513292 w 2813686"/>
              <a:gd name="connsiteY37" fmla="*/ 658924 h 3427954"/>
              <a:gd name="connsiteX38" fmla="*/ 567011 w 2813686"/>
              <a:gd name="connsiteY38" fmla="*/ 367270 h 3427954"/>
              <a:gd name="connsiteX39" fmla="*/ 760259 w 2813686"/>
              <a:gd name="connsiteY39" fmla="*/ 0 h 3427954"/>
              <a:gd name="connsiteX40" fmla="*/ 388427 w 2813686"/>
              <a:gd name="connsiteY40" fmla="*/ 534204 h 3427954"/>
              <a:gd name="connsiteX41" fmla="*/ 379165 w 2813686"/>
              <a:gd name="connsiteY41" fmla="*/ 33320 h 3427954"/>
              <a:gd name="connsiteX42" fmla="*/ 270127 w 2813686"/>
              <a:gd name="connsiteY42" fmla="*/ 414543 h 3427954"/>
              <a:gd name="connsiteX43" fmla="*/ 294634 w 2813686"/>
              <a:gd name="connsiteY43" fmla="*/ 769075 h 3427954"/>
              <a:gd name="connsiteX44" fmla="*/ 126322 w 2813686"/>
              <a:gd name="connsiteY44" fmla="*/ 577756 h 3427954"/>
              <a:gd name="connsiteX45" fmla="*/ 40045 w 2813686"/>
              <a:gd name="connsiteY45" fmla="*/ 234715 h 3427954"/>
              <a:gd name="connsiteX46" fmla="*/ 61054 w 2813686"/>
              <a:gd name="connsiteY46" fmla="*/ 736921 h 3427954"/>
              <a:gd name="connsiteX47" fmla="*/ 1044547 w 2813686"/>
              <a:gd name="connsiteY47" fmla="*/ 1958476 h 3427954"/>
              <a:gd name="connsiteX48" fmla="*/ 1051329 w 2813686"/>
              <a:gd name="connsiteY48" fmla="*/ 1975481 h 3427954"/>
              <a:gd name="connsiteX49" fmla="*/ 1018222 w 2813686"/>
              <a:gd name="connsiteY49" fmla="*/ 2000963 h 3427954"/>
              <a:gd name="connsiteX50" fmla="*/ 965610 w 2813686"/>
              <a:gd name="connsiteY50" fmla="*/ 2011791 h 3427954"/>
              <a:gd name="connsiteX51" fmla="*/ 811188 w 2813686"/>
              <a:gd name="connsiteY51" fmla="*/ 1951528 h 3427954"/>
              <a:gd name="connsiteX52" fmla="*/ 415717 w 2813686"/>
              <a:gd name="connsiteY52" fmla="*/ 1989191 h 3427954"/>
              <a:gd name="connsiteX53" fmla="*/ 717029 w 2813686"/>
              <a:gd name="connsiteY53" fmla="*/ 2264138 h 3427954"/>
              <a:gd name="connsiteX54" fmla="*/ 973143 w 2813686"/>
              <a:gd name="connsiteY54" fmla="*/ 2154913 h 3427954"/>
              <a:gd name="connsiteX55" fmla="*/ 811188 w 2813686"/>
              <a:gd name="connsiteY55" fmla="*/ 2301803 h 3427954"/>
              <a:gd name="connsiteX56" fmla="*/ 1056003 w 2813686"/>
              <a:gd name="connsiteY56" fmla="*/ 2915724 h 3427954"/>
              <a:gd name="connsiteX57" fmla="*/ 1116266 w 2813686"/>
              <a:gd name="connsiteY57" fmla="*/ 3243401 h 3427954"/>
              <a:gd name="connsiteX58" fmla="*/ 1338483 w 2813686"/>
              <a:gd name="connsiteY58" fmla="*/ 3420421 h 3427954"/>
              <a:gd name="connsiteX59" fmla="*/ 1376796 w 2813686"/>
              <a:gd name="connsiteY59" fmla="*/ 3425210 h 3427954"/>
              <a:gd name="connsiteX60" fmla="*/ 1376774 w 2813686"/>
              <a:gd name="connsiteY60" fmla="*/ 3427954 h 3427954"/>
              <a:gd name="connsiteX61" fmla="*/ 1387760 w 2813686"/>
              <a:gd name="connsiteY61" fmla="*/ 3426581 h 3427954"/>
              <a:gd name="connsiteX62" fmla="*/ 1398745 w 2813686"/>
              <a:gd name="connsiteY62" fmla="*/ 3427954 h 3427954"/>
              <a:gd name="connsiteX63" fmla="*/ 1398724 w 2813686"/>
              <a:gd name="connsiteY63" fmla="*/ 3425210 h 3427954"/>
              <a:gd name="connsiteX64" fmla="*/ 1422464 w 2813686"/>
              <a:gd name="connsiteY64" fmla="*/ 3422243 h 3427954"/>
              <a:gd name="connsiteX65" fmla="*/ 1456765 w 2813686"/>
              <a:gd name="connsiteY65" fmla="*/ 3404705 h 3427954"/>
              <a:gd name="connsiteX66" fmla="*/ 1659253 w 2813686"/>
              <a:gd name="connsiteY66" fmla="*/ 3243401 h 3427954"/>
              <a:gd name="connsiteX67" fmla="*/ 1719516 w 2813686"/>
              <a:gd name="connsiteY67" fmla="*/ 2915724 h 3427954"/>
              <a:gd name="connsiteX68" fmla="*/ 1964331 w 2813686"/>
              <a:gd name="connsiteY68" fmla="*/ 2301803 h 3427954"/>
              <a:gd name="connsiteX69" fmla="*/ 1802376 w 2813686"/>
              <a:gd name="connsiteY69" fmla="*/ 2154913 h 3427954"/>
              <a:gd name="connsiteX70" fmla="*/ 2058491 w 2813686"/>
              <a:gd name="connsiteY70" fmla="*/ 2264138 h 3427954"/>
              <a:gd name="connsiteX71" fmla="*/ 2359802 w 2813686"/>
              <a:gd name="connsiteY71" fmla="*/ 1989191 h 3427954"/>
              <a:gd name="connsiteX72" fmla="*/ 1964331 w 2813686"/>
              <a:gd name="connsiteY72" fmla="*/ 1951528 h 3427954"/>
              <a:gd name="connsiteX73" fmla="*/ 1809910 w 2813686"/>
              <a:gd name="connsiteY73" fmla="*/ 2011791 h 3427954"/>
              <a:gd name="connsiteX74" fmla="*/ 1757297 w 2813686"/>
              <a:gd name="connsiteY74" fmla="*/ 2000963 h 3427954"/>
              <a:gd name="connsiteX75" fmla="*/ 1753393 w 2813686"/>
              <a:gd name="connsiteY75" fmla="*/ 1997958 h 3427954"/>
              <a:gd name="connsiteX76" fmla="*/ 1769139 w 2813686"/>
              <a:gd name="connsiteY76" fmla="*/ 1958476 h 3427954"/>
              <a:gd name="connsiteX77" fmla="*/ 2752632 w 2813686"/>
              <a:gd name="connsiteY77" fmla="*/ 736921 h 3427954"/>
              <a:gd name="connsiteX78" fmla="*/ 2773641 w 2813686"/>
              <a:gd name="connsiteY78" fmla="*/ 234715 h 3427954"/>
              <a:gd name="connsiteX79" fmla="*/ 2687364 w 2813686"/>
              <a:gd name="connsiteY79" fmla="*/ 577756 h 3427954"/>
              <a:gd name="connsiteX80" fmla="*/ 2519053 w 2813686"/>
              <a:gd name="connsiteY80" fmla="*/ 769075 h 3427954"/>
              <a:gd name="connsiteX81" fmla="*/ 2543559 w 2813686"/>
              <a:gd name="connsiteY81" fmla="*/ 414543 h 3427954"/>
              <a:gd name="connsiteX82" fmla="*/ 2434521 w 2813686"/>
              <a:gd name="connsiteY82" fmla="*/ 33320 h 3427954"/>
              <a:gd name="connsiteX83" fmla="*/ 2425260 w 2813686"/>
              <a:gd name="connsiteY83" fmla="*/ 534204 h 3427954"/>
              <a:gd name="connsiteX84" fmla="*/ 2053428 w 2813686"/>
              <a:gd name="connsiteY84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2053428 w 2813686"/>
              <a:gd name="connsiteY4" fmla="*/ 0 h 3427954"/>
              <a:gd name="connsiteX5" fmla="*/ 2246676 w 2813686"/>
              <a:gd name="connsiteY5" fmla="*/ 367270 h 3427954"/>
              <a:gd name="connsiteX6" fmla="*/ 2300394 w 2813686"/>
              <a:gd name="connsiteY6" fmla="*/ 658924 h 3427954"/>
              <a:gd name="connsiteX7" fmla="*/ 2036961 w 2813686"/>
              <a:gd name="connsiteY7" fmla="*/ 660542 h 3427954"/>
              <a:gd name="connsiteX8" fmla="*/ 1752923 w 2813686"/>
              <a:gd name="connsiteY8" fmla="*/ 560223 h 3427954"/>
              <a:gd name="connsiteX9" fmla="*/ 2230120 w 2813686"/>
              <a:gd name="connsiteY9" fmla="*/ 824290 h 3427954"/>
              <a:gd name="connsiteX10" fmla="*/ 2316483 w 2813686"/>
              <a:gd name="connsiteY10" fmla="*/ 1017697 h 3427954"/>
              <a:gd name="connsiteX11" fmla="*/ 1805528 w 2813686"/>
              <a:gd name="connsiteY11" fmla="*/ 1584861 h 3427954"/>
              <a:gd name="connsiteX12" fmla="*/ 1574955 w 2813686"/>
              <a:gd name="connsiteY12" fmla="*/ 1066132 h 3427954"/>
              <a:gd name="connsiteX13" fmla="*/ 1552268 w 2813686"/>
              <a:gd name="connsiteY13" fmla="*/ 1394279 h 3427954"/>
              <a:gd name="connsiteX14" fmla="*/ 1711210 w 2813686"/>
              <a:gd name="connsiteY14" fmla="*/ 1712378 h 3427954"/>
              <a:gd name="connsiteX15" fmla="*/ 1643859 w 2813686"/>
              <a:gd name="connsiteY15" fmla="*/ 1885842 h 3427954"/>
              <a:gd name="connsiteX16" fmla="*/ 1626761 w 2813686"/>
              <a:gd name="connsiteY16" fmla="*/ 1918368 h 3427954"/>
              <a:gd name="connsiteX17" fmla="*/ 1592753 w 2813686"/>
              <a:gd name="connsiteY17" fmla="*/ 1928989 h 3427954"/>
              <a:gd name="connsiteX18" fmla="*/ 1504831 w 2813686"/>
              <a:gd name="connsiteY18" fmla="*/ 1989191 h 3427954"/>
              <a:gd name="connsiteX19" fmla="*/ 1388073 w 2813686"/>
              <a:gd name="connsiteY19" fmla="*/ 1992958 h 3427954"/>
              <a:gd name="connsiteX20" fmla="*/ 1387760 w 2813686"/>
              <a:gd name="connsiteY20" fmla="*/ 2032740 h 3427954"/>
              <a:gd name="connsiteX21" fmla="*/ 1387446 w 2813686"/>
              <a:gd name="connsiteY21" fmla="*/ 1992958 h 3427954"/>
              <a:gd name="connsiteX22" fmla="*/ 1270688 w 2813686"/>
              <a:gd name="connsiteY22" fmla="*/ 1989191 h 3427954"/>
              <a:gd name="connsiteX23" fmla="*/ 1211367 w 2813686"/>
              <a:gd name="connsiteY23" fmla="*/ 1954824 h 3427954"/>
              <a:gd name="connsiteX24" fmla="*/ 1191456 w 2813686"/>
              <a:gd name="connsiteY24" fmla="*/ 1936839 h 3427954"/>
              <a:gd name="connsiteX25" fmla="*/ 1195545 w 2813686"/>
              <a:gd name="connsiteY25" fmla="*/ 1934765 h 3427954"/>
              <a:gd name="connsiteX26" fmla="*/ 1102478 w 2813686"/>
              <a:gd name="connsiteY26" fmla="*/ 1712378 h 3427954"/>
              <a:gd name="connsiteX27" fmla="*/ 1261418 w 2813686"/>
              <a:gd name="connsiteY27" fmla="*/ 1394279 h 3427954"/>
              <a:gd name="connsiteX28" fmla="*/ 1238732 w 2813686"/>
              <a:gd name="connsiteY28" fmla="*/ 1066132 h 3427954"/>
              <a:gd name="connsiteX29" fmla="*/ 1008159 w 2813686"/>
              <a:gd name="connsiteY29" fmla="*/ 1584861 h 3427954"/>
              <a:gd name="connsiteX30" fmla="*/ 497204 w 2813686"/>
              <a:gd name="connsiteY30" fmla="*/ 1017697 h 3427954"/>
              <a:gd name="connsiteX31" fmla="*/ 583566 w 2813686"/>
              <a:gd name="connsiteY31" fmla="*/ 824290 h 3427954"/>
              <a:gd name="connsiteX32" fmla="*/ 1060764 w 2813686"/>
              <a:gd name="connsiteY32" fmla="*/ 560223 h 3427954"/>
              <a:gd name="connsiteX33" fmla="*/ 776726 w 2813686"/>
              <a:gd name="connsiteY33" fmla="*/ 660542 h 3427954"/>
              <a:gd name="connsiteX34" fmla="*/ 513292 w 2813686"/>
              <a:gd name="connsiteY34" fmla="*/ 658924 h 3427954"/>
              <a:gd name="connsiteX35" fmla="*/ 567011 w 2813686"/>
              <a:gd name="connsiteY35" fmla="*/ 367270 h 3427954"/>
              <a:gd name="connsiteX36" fmla="*/ 760259 w 2813686"/>
              <a:gd name="connsiteY36" fmla="*/ 0 h 3427954"/>
              <a:gd name="connsiteX37" fmla="*/ 388427 w 2813686"/>
              <a:gd name="connsiteY37" fmla="*/ 534204 h 3427954"/>
              <a:gd name="connsiteX38" fmla="*/ 379165 w 2813686"/>
              <a:gd name="connsiteY38" fmla="*/ 33320 h 3427954"/>
              <a:gd name="connsiteX39" fmla="*/ 270127 w 2813686"/>
              <a:gd name="connsiteY39" fmla="*/ 414543 h 3427954"/>
              <a:gd name="connsiteX40" fmla="*/ 294634 w 2813686"/>
              <a:gd name="connsiteY40" fmla="*/ 769075 h 3427954"/>
              <a:gd name="connsiteX41" fmla="*/ 126322 w 2813686"/>
              <a:gd name="connsiteY41" fmla="*/ 577756 h 3427954"/>
              <a:gd name="connsiteX42" fmla="*/ 40045 w 2813686"/>
              <a:gd name="connsiteY42" fmla="*/ 234715 h 3427954"/>
              <a:gd name="connsiteX43" fmla="*/ 61054 w 2813686"/>
              <a:gd name="connsiteY43" fmla="*/ 736921 h 3427954"/>
              <a:gd name="connsiteX44" fmla="*/ 1044547 w 2813686"/>
              <a:gd name="connsiteY44" fmla="*/ 1958476 h 3427954"/>
              <a:gd name="connsiteX45" fmla="*/ 1051329 w 2813686"/>
              <a:gd name="connsiteY45" fmla="*/ 1975481 h 3427954"/>
              <a:gd name="connsiteX46" fmla="*/ 1018222 w 2813686"/>
              <a:gd name="connsiteY46" fmla="*/ 2000963 h 3427954"/>
              <a:gd name="connsiteX47" fmla="*/ 965610 w 2813686"/>
              <a:gd name="connsiteY47" fmla="*/ 2011791 h 3427954"/>
              <a:gd name="connsiteX48" fmla="*/ 811188 w 2813686"/>
              <a:gd name="connsiteY48" fmla="*/ 1951528 h 3427954"/>
              <a:gd name="connsiteX49" fmla="*/ 415717 w 2813686"/>
              <a:gd name="connsiteY49" fmla="*/ 1989191 h 3427954"/>
              <a:gd name="connsiteX50" fmla="*/ 717029 w 2813686"/>
              <a:gd name="connsiteY50" fmla="*/ 2264138 h 3427954"/>
              <a:gd name="connsiteX51" fmla="*/ 973143 w 2813686"/>
              <a:gd name="connsiteY51" fmla="*/ 2154913 h 3427954"/>
              <a:gd name="connsiteX52" fmla="*/ 811188 w 2813686"/>
              <a:gd name="connsiteY52" fmla="*/ 2301803 h 3427954"/>
              <a:gd name="connsiteX53" fmla="*/ 1056003 w 2813686"/>
              <a:gd name="connsiteY53" fmla="*/ 2915724 h 3427954"/>
              <a:gd name="connsiteX54" fmla="*/ 1116266 w 2813686"/>
              <a:gd name="connsiteY54" fmla="*/ 3243401 h 3427954"/>
              <a:gd name="connsiteX55" fmla="*/ 1338483 w 2813686"/>
              <a:gd name="connsiteY55" fmla="*/ 3420421 h 3427954"/>
              <a:gd name="connsiteX56" fmla="*/ 1376796 w 2813686"/>
              <a:gd name="connsiteY56" fmla="*/ 3425210 h 3427954"/>
              <a:gd name="connsiteX57" fmla="*/ 1376774 w 2813686"/>
              <a:gd name="connsiteY57" fmla="*/ 3427954 h 3427954"/>
              <a:gd name="connsiteX58" fmla="*/ 1387760 w 2813686"/>
              <a:gd name="connsiteY58" fmla="*/ 3426581 h 3427954"/>
              <a:gd name="connsiteX59" fmla="*/ 1398745 w 2813686"/>
              <a:gd name="connsiteY59" fmla="*/ 3427954 h 3427954"/>
              <a:gd name="connsiteX60" fmla="*/ 1398724 w 2813686"/>
              <a:gd name="connsiteY60" fmla="*/ 3425210 h 3427954"/>
              <a:gd name="connsiteX61" fmla="*/ 1422464 w 2813686"/>
              <a:gd name="connsiteY61" fmla="*/ 3422243 h 3427954"/>
              <a:gd name="connsiteX62" fmla="*/ 1456765 w 2813686"/>
              <a:gd name="connsiteY62" fmla="*/ 3404705 h 3427954"/>
              <a:gd name="connsiteX63" fmla="*/ 1659253 w 2813686"/>
              <a:gd name="connsiteY63" fmla="*/ 3243401 h 3427954"/>
              <a:gd name="connsiteX64" fmla="*/ 1719516 w 2813686"/>
              <a:gd name="connsiteY64" fmla="*/ 2915724 h 3427954"/>
              <a:gd name="connsiteX65" fmla="*/ 1964331 w 2813686"/>
              <a:gd name="connsiteY65" fmla="*/ 2301803 h 3427954"/>
              <a:gd name="connsiteX66" fmla="*/ 1802376 w 2813686"/>
              <a:gd name="connsiteY66" fmla="*/ 2154913 h 3427954"/>
              <a:gd name="connsiteX67" fmla="*/ 2058491 w 2813686"/>
              <a:gd name="connsiteY67" fmla="*/ 2264138 h 3427954"/>
              <a:gd name="connsiteX68" fmla="*/ 2359802 w 2813686"/>
              <a:gd name="connsiteY68" fmla="*/ 1989191 h 3427954"/>
              <a:gd name="connsiteX69" fmla="*/ 1964331 w 2813686"/>
              <a:gd name="connsiteY69" fmla="*/ 1951528 h 3427954"/>
              <a:gd name="connsiteX70" fmla="*/ 1809910 w 2813686"/>
              <a:gd name="connsiteY70" fmla="*/ 2011791 h 3427954"/>
              <a:gd name="connsiteX71" fmla="*/ 1757297 w 2813686"/>
              <a:gd name="connsiteY71" fmla="*/ 2000963 h 3427954"/>
              <a:gd name="connsiteX72" fmla="*/ 1753393 w 2813686"/>
              <a:gd name="connsiteY72" fmla="*/ 1997958 h 3427954"/>
              <a:gd name="connsiteX73" fmla="*/ 1769139 w 2813686"/>
              <a:gd name="connsiteY73" fmla="*/ 1958476 h 3427954"/>
              <a:gd name="connsiteX74" fmla="*/ 2752632 w 2813686"/>
              <a:gd name="connsiteY74" fmla="*/ 736921 h 3427954"/>
              <a:gd name="connsiteX75" fmla="*/ 2773641 w 2813686"/>
              <a:gd name="connsiteY75" fmla="*/ 234715 h 3427954"/>
              <a:gd name="connsiteX76" fmla="*/ 2687364 w 2813686"/>
              <a:gd name="connsiteY76" fmla="*/ 577756 h 3427954"/>
              <a:gd name="connsiteX77" fmla="*/ 2519053 w 2813686"/>
              <a:gd name="connsiteY77" fmla="*/ 769075 h 3427954"/>
              <a:gd name="connsiteX78" fmla="*/ 2543559 w 2813686"/>
              <a:gd name="connsiteY78" fmla="*/ 414543 h 3427954"/>
              <a:gd name="connsiteX79" fmla="*/ 2434521 w 2813686"/>
              <a:gd name="connsiteY79" fmla="*/ 33320 h 3427954"/>
              <a:gd name="connsiteX80" fmla="*/ 2425260 w 2813686"/>
              <a:gd name="connsiteY80" fmla="*/ 534204 h 3427954"/>
              <a:gd name="connsiteX81" fmla="*/ 2053428 w 2813686"/>
              <a:gd name="connsiteY81" fmla="*/ 0 h 3427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3249FAB-8B36-4FCB-9C74-B0EF9AB13A32}"/>
              </a:ext>
            </a:extLst>
          </p:cNvPr>
          <p:cNvGrpSpPr/>
          <p:nvPr/>
        </p:nvGrpSpPr>
        <p:grpSpPr>
          <a:xfrm>
            <a:off x="7928129" y="3823855"/>
            <a:ext cx="2326964" cy="1524809"/>
            <a:chOff x="596176" y="4031204"/>
            <a:chExt cx="2967129" cy="1524807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805773D-1A19-4C78-ABD6-CC9FD4AB4209}"/>
                </a:ext>
              </a:extLst>
            </p:cNvPr>
            <p:cNvSpPr txBox="1"/>
            <p:nvPr/>
          </p:nvSpPr>
          <p:spPr>
            <a:xfrm>
              <a:off x="596176" y="4355683"/>
              <a:ext cx="2967129" cy="1200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9348806-6B59-49BC-94C5-DFC5B970704E}"/>
                </a:ext>
              </a:extLst>
            </p:cNvPr>
            <p:cNvSpPr txBox="1"/>
            <p:nvPr/>
          </p:nvSpPr>
          <p:spPr>
            <a:xfrm>
              <a:off x="596176" y="4031204"/>
              <a:ext cx="29671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1" name="Diamond 20">
            <a:extLst>
              <a:ext uri="{FF2B5EF4-FFF2-40B4-BE49-F238E27FC236}">
                <a16:creationId xmlns:a16="http://schemas.microsoft.com/office/drawing/2014/main" id="{B18255F3-AC13-4662-871C-B4C350987BBF}"/>
              </a:ext>
            </a:extLst>
          </p:cNvPr>
          <p:cNvSpPr/>
          <p:nvPr/>
        </p:nvSpPr>
        <p:spPr>
          <a:xfrm>
            <a:off x="6096000" y="780687"/>
            <a:ext cx="5991223" cy="5991223"/>
          </a:xfrm>
          <a:prstGeom prst="diamond">
            <a:avLst/>
          </a:prstGeom>
          <a:solidFill>
            <a:schemeClr val="accent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09694FA-BBF8-48D0-AC6E-D9000C436885}"/>
              </a:ext>
            </a:extLst>
          </p:cNvPr>
          <p:cNvSpPr txBox="1"/>
          <p:nvPr/>
        </p:nvSpPr>
        <p:spPr>
          <a:xfrm flipH="1">
            <a:off x="878894" y="784094"/>
            <a:ext cx="41525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</a:t>
            </a:r>
            <a:r>
              <a:rPr lang="ko-KR" altLang="en-US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Portfolio</a:t>
            </a:r>
          </a:p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Presentation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863FA71-611C-4473-ADBF-033924A5006D}"/>
              </a:ext>
            </a:extLst>
          </p:cNvPr>
          <p:cNvSpPr txBox="1"/>
          <p:nvPr/>
        </p:nvSpPr>
        <p:spPr>
          <a:xfrm>
            <a:off x="878894" y="3003998"/>
            <a:ext cx="415256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3FB38F-85F0-4DBD-8D8D-0D73F39569E4}"/>
              </a:ext>
            </a:extLst>
          </p:cNvPr>
          <p:cNvSpPr txBox="1"/>
          <p:nvPr/>
        </p:nvSpPr>
        <p:spPr>
          <a:xfrm>
            <a:off x="878894" y="2234084"/>
            <a:ext cx="41525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81DCEB1F-C888-4D3F-84E9-CEC4F57ED048}"/>
              </a:ext>
            </a:extLst>
          </p:cNvPr>
          <p:cNvSpPr txBox="1">
            <a:spLocks/>
          </p:cNvSpPr>
          <p:nvPr/>
        </p:nvSpPr>
        <p:spPr>
          <a:xfrm>
            <a:off x="919729" y="471794"/>
            <a:ext cx="3096000" cy="396000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Portfolio Presentation</a:t>
            </a:r>
          </a:p>
        </p:txBody>
      </p:sp>
      <p:sp>
        <p:nvSpPr>
          <p:cNvPr id="33" name="Text Placeholder 15">
            <a:extLst>
              <a:ext uri="{FF2B5EF4-FFF2-40B4-BE49-F238E27FC236}">
                <a16:creationId xmlns:a16="http://schemas.microsoft.com/office/drawing/2014/main" id="{4F3BBDBD-F0D4-49FF-95C9-2B463A8971B7}"/>
              </a:ext>
            </a:extLst>
          </p:cNvPr>
          <p:cNvSpPr txBox="1">
            <a:spLocks/>
          </p:cNvSpPr>
          <p:nvPr/>
        </p:nvSpPr>
        <p:spPr>
          <a:xfrm>
            <a:off x="997317" y="5595060"/>
            <a:ext cx="2086792" cy="360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Modern PowerPoint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98D0B50-9D8C-4CC9-A672-86C92E3A81DF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1E1B237-1938-472E-A609-8A1E1A404B43}"/>
              </a:ext>
            </a:extLst>
          </p:cNvPr>
          <p:cNvSpPr>
            <a:spLocks noGrp="1"/>
          </p:cNvSpPr>
          <p:nvPr>
            <p:ph type="pic" idx="10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0A90ACD-F876-4BD7-8CC7-BF454A23B16E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F9D8DBA-CDE6-492F-BBE9-5F7CDB384B80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98207631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3709366-39AE-4873-971A-BE42B7F87DB9}"/>
              </a:ext>
            </a:extLst>
          </p:cNvPr>
          <p:cNvGrpSpPr/>
          <p:nvPr/>
        </p:nvGrpSpPr>
        <p:grpSpPr>
          <a:xfrm>
            <a:off x="937361" y="2366726"/>
            <a:ext cx="2016000" cy="1620000"/>
            <a:chOff x="531601" y="1792489"/>
            <a:chExt cx="2016000" cy="1620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03686C9-52F2-40B9-AD75-DC0B05CCBB39}"/>
                </a:ext>
              </a:extLst>
            </p:cNvPr>
            <p:cNvSpPr/>
            <p:nvPr/>
          </p:nvSpPr>
          <p:spPr>
            <a:xfrm>
              <a:off x="531601" y="1792489"/>
              <a:ext cx="2016000" cy="162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930E791-7557-4450-AF9F-94AAAF05DA5A}"/>
                </a:ext>
              </a:extLst>
            </p:cNvPr>
            <p:cNvSpPr/>
            <p:nvPr/>
          </p:nvSpPr>
          <p:spPr>
            <a:xfrm>
              <a:off x="531601" y="1792489"/>
              <a:ext cx="108000" cy="1620000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C038E7F-19B0-4D0B-B23F-A541B561741B}"/>
              </a:ext>
            </a:extLst>
          </p:cNvPr>
          <p:cNvGrpSpPr/>
          <p:nvPr/>
        </p:nvGrpSpPr>
        <p:grpSpPr>
          <a:xfrm>
            <a:off x="3025979" y="4059343"/>
            <a:ext cx="2016000" cy="1620000"/>
            <a:chOff x="2706496" y="3567072"/>
            <a:chExt cx="2016000" cy="1620000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65D6FD2-CB87-41E8-B722-92E2C8517C65}"/>
                </a:ext>
              </a:extLst>
            </p:cNvPr>
            <p:cNvSpPr/>
            <p:nvPr/>
          </p:nvSpPr>
          <p:spPr>
            <a:xfrm rot="10800000">
              <a:off x="2706496" y="3567072"/>
              <a:ext cx="2016000" cy="162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AFAB733-52DC-44C0-8EAD-3F46D375D2C5}"/>
                </a:ext>
              </a:extLst>
            </p:cNvPr>
            <p:cNvSpPr/>
            <p:nvPr/>
          </p:nvSpPr>
          <p:spPr>
            <a:xfrm>
              <a:off x="4614496" y="3567072"/>
              <a:ext cx="108000" cy="162000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D37DE9A-3199-4A8D-9B12-E4AC667A2449}"/>
              </a:ext>
            </a:extLst>
          </p:cNvPr>
          <p:cNvGrpSpPr/>
          <p:nvPr/>
        </p:nvGrpSpPr>
        <p:grpSpPr>
          <a:xfrm>
            <a:off x="3025979" y="1970726"/>
            <a:ext cx="1620000" cy="2016000"/>
            <a:chOff x="2692449" y="1388923"/>
            <a:chExt cx="1620000" cy="2016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88D40DB-01CA-4C11-ACC5-710A4D35213B}"/>
                </a:ext>
              </a:extLst>
            </p:cNvPr>
            <p:cNvSpPr/>
            <p:nvPr/>
          </p:nvSpPr>
          <p:spPr>
            <a:xfrm rot="5400000">
              <a:off x="2494449" y="1586923"/>
              <a:ext cx="2016000" cy="162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32C43F4E-B687-412B-9CD4-A993239F5CD3}"/>
                </a:ext>
              </a:extLst>
            </p:cNvPr>
            <p:cNvSpPr/>
            <p:nvPr/>
          </p:nvSpPr>
          <p:spPr>
            <a:xfrm rot="5400000">
              <a:off x="3448449" y="632923"/>
              <a:ext cx="108000" cy="1620000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256B57F-6703-451C-8C05-BF391D83F3E1}"/>
              </a:ext>
            </a:extLst>
          </p:cNvPr>
          <p:cNvGrpSpPr/>
          <p:nvPr/>
        </p:nvGrpSpPr>
        <p:grpSpPr>
          <a:xfrm>
            <a:off x="1333362" y="4059343"/>
            <a:ext cx="1620001" cy="2016000"/>
            <a:chOff x="935165" y="3574638"/>
            <a:chExt cx="1620001" cy="2016000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59DCD61F-E242-4CBB-A650-ED0B2558CA43}"/>
                </a:ext>
              </a:extLst>
            </p:cNvPr>
            <p:cNvSpPr/>
            <p:nvPr/>
          </p:nvSpPr>
          <p:spPr>
            <a:xfrm rot="16200000">
              <a:off x="737166" y="3772638"/>
              <a:ext cx="2016000" cy="16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75B3A730-96E7-4F12-A8F5-BA120BD2D2F7}"/>
                </a:ext>
              </a:extLst>
            </p:cNvPr>
            <p:cNvSpPr/>
            <p:nvPr/>
          </p:nvSpPr>
          <p:spPr>
            <a:xfrm rot="5400000">
              <a:off x="1691165" y="4726638"/>
              <a:ext cx="108000" cy="1620000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35C426FD-0BFF-4AC4-BB94-7A323767B2A5}"/>
              </a:ext>
            </a:extLst>
          </p:cNvPr>
          <p:cNvSpPr/>
          <p:nvPr/>
        </p:nvSpPr>
        <p:spPr>
          <a:xfrm>
            <a:off x="2220180" y="3258857"/>
            <a:ext cx="1525881" cy="1525881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E043471-0CDE-49C1-AAE5-02CB2725DC5A}"/>
              </a:ext>
            </a:extLst>
          </p:cNvPr>
          <p:cNvSpPr txBox="1"/>
          <p:nvPr/>
        </p:nvSpPr>
        <p:spPr>
          <a:xfrm>
            <a:off x="2325001" y="3352740"/>
            <a:ext cx="54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4E3DE3C-73E2-49D6-8FCC-9E4E85C3219B}"/>
              </a:ext>
            </a:extLst>
          </p:cNvPr>
          <p:cNvSpPr txBox="1"/>
          <p:nvPr/>
        </p:nvSpPr>
        <p:spPr>
          <a:xfrm>
            <a:off x="3097987" y="3352740"/>
            <a:ext cx="54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</a:t>
            </a:r>
            <a:endParaRPr lang="ko-KR" altLang="en-US" sz="3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C5F3135-C383-436F-8023-E39BF0156925}"/>
              </a:ext>
            </a:extLst>
          </p:cNvPr>
          <p:cNvSpPr txBox="1"/>
          <p:nvPr/>
        </p:nvSpPr>
        <p:spPr>
          <a:xfrm>
            <a:off x="2325001" y="4134624"/>
            <a:ext cx="54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</a:t>
            </a:r>
            <a:endParaRPr lang="ko-KR" altLang="en-US" sz="3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866B7DF-C54F-4041-A087-A5634986FCE4}"/>
              </a:ext>
            </a:extLst>
          </p:cNvPr>
          <p:cNvSpPr txBox="1"/>
          <p:nvPr/>
        </p:nvSpPr>
        <p:spPr>
          <a:xfrm>
            <a:off x="3097987" y="4134624"/>
            <a:ext cx="54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CC246D3-974A-4364-9FBD-4A5A75EDD3A7}"/>
              </a:ext>
            </a:extLst>
          </p:cNvPr>
          <p:cNvSpPr txBox="1"/>
          <p:nvPr/>
        </p:nvSpPr>
        <p:spPr>
          <a:xfrm>
            <a:off x="1045362" y="2441739"/>
            <a:ext cx="18859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STRENGTHS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C5637D0-4D5A-42DE-A31A-1B40E141760B}"/>
              </a:ext>
            </a:extLst>
          </p:cNvPr>
          <p:cNvSpPr txBox="1"/>
          <p:nvPr/>
        </p:nvSpPr>
        <p:spPr>
          <a:xfrm>
            <a:off x="3097988" y="2131030"/>
            <a:ext cx="14924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WEAKNESS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1C23F78-6ADF-4022-8D70-0FFB8AA9AD89}"/>
              </a:ext>
            </a:extLst>
          </p:cNvPr>
          <p:cNvSpPr txBox="1"/>
          <p:nvPr/>
        </p:nvSpPr>
        <p:spPr>
          <a:xfrm>
            <a:off x="1376946" y="4776758"/>
            <a:ext cx="15544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OPPORTUNITIES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44B5D80-12A5-412C-A685-5013412B58C7}"/>
              </a:ext>
            </a:extLst>
          </p:cNvPr>
          <p:cNvSpPr txBox="1"/>
          <p:nvPr/>
        </p:nvSpPr>
        <p:spPr>
          <a:xfrm>
            <a:off x="3746061" y="4168231"/>
            <a:ext cx="11748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THREATS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FEEB041-2FE2-452B-8560-6A7CF260FC60}"/>
              </a:ext>
            </a:extLst>
          </p:cNvPr>
          <p:cNvSpPr txBox="1"/>
          <p:nvPr/>
        </p:nvSpPr>
        <p:spPr>
          <a:xfrm>
            <a:off x="3040526" y="2426805"/>
            <a:ext cx="15644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FBF17C2-8D28-429D-AB63-F6DC859795F5}"/>
              </a:ext>
            </a:extLst>
          </p:cNvPr>
          <p:cNvSpPr txBox="1"/>
          <p:nvPr/>
        </p:nvSpPr>
        <p:spPr>
          <a:xfrm>
            <a:off x="1045363" y="2745360"/>
            <a:ext cx="117481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B592C9B-A860-4024-A437-09372B6F84CE}"/>
              </a:ext>
            </a:extLst>
          </p:cNvPr>
          <p:cNvSpPr txBox="1"/>
          <p:nvPr/>
        </p:nvSpPr>
        <p:spPr>
          <a:xfrm>
            <a:off x="3746061" y="4436563"/>
            <a:ext cx="117481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1F3B480-70FF-4CF0-8FA4-0EC9ABAE313E}"/>
              </a:ext>
            </a:extLst>
          </p:cNvPr>
          <p:cNvSpPr txBox="1"/>
          <p:nvPr/>
        </p:nvSpPr>
        <p:spPr>
          <a:xfrm>
            <a:off x="1366927" y="5067345"/>
            <a:ext cx="15644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467EF18-6B23-469B-BE0E-89F5A70ECC4F}"/>
              </a:ext>
            </a:extLst>
          </p:cNvPr>
          <p:cNvGrpSpPr/>
          <p:nvPr/>
        </p:nvGrpSpPr>
        <p:grpSpPr>
          <a:xfrm>
            <a:off x="5614554" y="1929973"/>
            <a:ext cx="199272" cy="206152"/>
            <a:chOff x="2411760" y="3708613"/>
            <a:chExt cx="206152" cy="206152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7623396-827A-40D8-B552-875DA17E2F58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Chevron 38">
              <a:extLst>
                <a:ext uri="{FF2B5EF4-FFF2-40B4-BE49-F238E27FC236}">
                  <a16:creationId xmlns:a16="http://schemas.microsoft.com/office/drawing/2014/main" id="{EFA405E8-E5CF-41CD-9414-874789F9F0B1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그룹 64">
            <a:extLst>
              <a:ext uri="{FF2B5EF4-FFF2-40B4-BE49-F238E27FC236}">
                <a16:creationId xmlns:a16="http://schemas.microsoft.com/office/drawing/2014/main" id="{3B49570C-6C84-4997-8EFE-501B6D09E856}"/>
              </a:ext>
            </a:extLst>
          </p:cNvPr>
          <p:cNvGrpSpPr/>
          <p:nvPr/>
        </p:nvGrpSpPr>
        <p:grpSpPr>
          <a:xfrm>
            <a:off x="5865235" y="1851714"/>
            <a:ext cx="5500672" cy="754955"/>
            <a:chOff x="5865235" y="1765988"/>
            <a:chExt cx="3647182" cy="754955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C00EE0D-8ECB-46EE-9ECE-2D5091E143C1}"/>
                </a:ext>
              </a:extLst>
            </p:cNvPr>
            <p:cNvSpPr txBox="1"/>
            <p:nvPr/>
          </p:nvSpPr>
          <p:spPr>
            <a:xfrm>
              <a:off x="5865235" y="1765988"/>
              <a:ext cx="36471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CEF3BC3-790A-4AAB-84AF-10BFA7A1AD65}"/>
                </a:ext>
              </a:extLst>
            </p:cNvPr>
            <p:cNvSpPr txBox="1"/>
            <p:nvPr/>
          </p:nvSpPr>
          <p:spPr>
            <a:xfrm>
              <a:off x="5865235" y="2059278"/>
              <a:ext cx="3646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16BC06A-D46E-4976-8A53-FF4BEA8F2880}"/>
              </a:ext>
            </a:extLst>
          </p:cNvPr>
          <p:cNvGrpSpPr/>
          <p:nvPr/>
        </p:nvGrpSpPr>
        <p:grpSpPr>
          <a:xfrm>
            <a:off x="5614554" y="3110288"/>
            <a:ext cx="199272" cy="206152"/>
            <a:chOff x="2411760" y="3708613"/>
            <a:chExt cx="206152" cy="206152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C2989D7F-8973-4E2F-A0D3-C7374F9783BA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Chevron 45">
              <a:extLst>
                <a:ext uri="{FF2B5EF4-FFF2-40B4-BE49-F238E27FC236}">
                  <a16:creationId xmlns:a16="http://schemas.microsoft.com/office/drawing/2014/main" id="{8C350C82-E673-4863-829D-5C245E15EAD9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9" name="그룹 61">
            <a:extLst>
              <a:ext uri="{FF2B5EF4-FFF2-40B4-BE49-F238E27FC236}">
                <a16:creationId xmlns:a16="http://schemas.microsoft.com/office/drawing/2014/main" id="{8256CAA4-432C-428B-A512-47BE37B60249}"/>
              </a:ext>
            </a:extLst>
          </p:cNvPr>
          <p:cNvGrpSpPr/>
          <p:nvPr/>
        </p:nvGrpSpPr>
        <p:grpSpPr>
          <a:xfrm>
            <a:off x="5865235" y="3032031"/>
            <a:ext cx="5500672" cy="754955"/>
            <a:chOff x="5865235" y="2880785"/>
            <a:chExt cx="3647182" cy="754955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2CF7E47-2496-4D4F-813F-ADC80AD66241}"/>
                </a:ext>
              </a:extLst>
            </p:cNvPr>
            <p:cNvSpPr txBox="1"/>
            <p:nvPr/>
          </p:nvSpPr>
          <p:spPr>
            <a:xfrm>
              <a:off x="5865235" y="2880785"/>
              <a:ext cx="36471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8546D80-95D4-42F6-B0EE-C324F9F162A3}"/>
                </a:ext>
              </a:extLst>
            </p:cNvPr>
            <p:cNvSpPr txBox="1"/>
            <p:nvPr/>
          </p:nvSpPr>
          <p:spPr>
            <a:xfrm>
              <a:off x="5865235" y="3174075"/>
              <a:ext cx="3646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48A3C3E-5BE3-451F-BB74-CCCAD957C3F2}"/>
              </a:ext>
            </a:extLst>
          </p:cNvPr>
          <p:cNvGrpSpPr/>
          <p:nvPr/>
        </p:nvGrpSpPr>
        <p:grpSpPr>
          <a:xfrm>
            <a:off x="5614554" y="4290603"/>
            <a:ext cx="199272" cy="206152"/>
            <a:chOff x="2411760" y="3708613"/>
            <a:chExt cx="206152" cy="206152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C6AE3495-C659-433E-905D-EB9C231A79E5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Chevron 52">
              <a:extLst>
                <a:ext uri="{FF2B5EF4-FFF2-40B4-BE49-F238E27FC236}">
                  <a16:creationId xmlns:a16="http://schemas.microsoft.com/office/drawing/2014/main" id="{7A9B3155-2A02-4BD9-BA5C-F3DA45D0068F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" name="그룹 2">
            <a:extLst>
              <a:ext uri="{FF2B5EF4-FFF2-40B4-BE49-F238E27FC236}">
                <a16:creationId xmlns:a16="http://schemas.microsoft.com/office/drawing/2014/main" id="{459F1D11-A24B-494E-BE5B-62912DFA3CB8}"/>
              </a:ext>
            </a:extLst>
          </p:cNvPr>
          <p:cNvGrpSpPr/>
          <p:nvPr/>
        </p:nvGrpSpPr>
        <p:grpSpPr>
          <a:xfrm>
            <a:off x="5865235" y="4212346"/>
            <a:ext cx="5500672" cy="754955"/>
            <a:chOff x="5865235" y="3995582"/>
            <a:chExt cx="3647182" cy="754955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6D6E55F-B6B8-40C4-8AF4-B60972EB2BBF}"/>
                </a:ext>
              </a:extLst>
            </p:cNvPr>
            <p:cNvSpPr txBox="1"/>
            <p:nvPr/>
          </p:nvSpPr>
          <p:spPr>
            <a:xfrm>
              <a:off x="5865235" y="3995582"/>
              <a:ext cx="36471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509F263F-CB98-454C-8F39-C5C1BEC06C29}"/>
                </a:ext>
              </a:extLst>
            </p:cNvPr>
            <p:cNvSpPr txBox="1"/>
            <p:nvPr/>
          </p:nvSpPr>
          <p:spPr>
            <a:xfrm>
              <a:off x="5865235" y="4288872"/>
              <a:ext cx="3646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4A537E5-BDA5-422C-82D4-B67D43B0EB93}"/>
              </a:ext>
            </a:extLst>
          </p:cNvPr>
          <p:cNvGrpSpPr/>
          <p:nvPr/>
        </p:nvGrpSpPr>
        <p:grpSpPr>
          <a:xfrm>
            <a:off x="5614554" y="5470917"/>
            <a:ext cx="199272" cy="206152"/>
            <a:chOff x="2411760" y="3708613"/>
            <a:chExt cx="206152" cy="206152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E0E8D48A-4997-4F68-B5EC-41CC2637512B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Chevron 59">
              <a:extLst>
                <a:ext uri="{FF2B5EF4-FFF2-40B4-BE49-F238E27FC236}">
                  <a16:creationId xmlns:a16="http://schemas.microsoft.com/office/drawing/2014/main" id="{ED2AD8DD-51CD-4DBD-9FD8-61E6FC44057B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1" name="그룹 1">
            <a:extLst>
              <a:ext uri="{FF2B5EF4-FFF2-40B4-BE49-F238E27FC236}">
                <a16:creationId xmlns:a16="http://schemas.microsoft.com/office/drawing/2014/main" id="{60C8A2AD-E977-4E6E-A677-942E3CD024DC}"/>
              </a:ext>
            </a:extLst>
          </p:cNvPr>
          <p:cNvGrpSpPr/>
          <p:nvPr/>
        </p:nvGrpSpPr>
        <p:grpSpPr>
          <a:xfrm>
            <a:off x="5865235" y="5392661"/>
            <a:ext cx="5500672" cy="754955"/>
            <a:chOff x="5865235" y="5110380"/>
            <a:chExt cx="3647182" cy="754955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E1918EE-F78D-4A18-AB1B-1FD57B518DCC}"/>
                </a:ext>
              </a:extLst>
            </p:cNvPr>
            <p:cNvSpPr txBox="1"/>
            <p:nvPr/>
          </p:nvSpPr>
          <p:spPr>
            <a:xfrm>
              <a:off x="5865235" y="5110380"/>
              <a:ext cx="36471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97114D44-A49A-4C7F-A20E-AA60C4C5E726}"/>
                </a:ext>
              </a:extLst>
            </p:cNvPr>
            <p:cNvSpPr txBox="1"/>
            <p:nvPr/>
          </p:nvSpPr>
          <p:spPr>
            <a:xfrm>
              <a:off x="5865235" y="5403670"/>
              <a:ext cx="3646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4" name="Parallelogram 15">
            <a:extLst>
              <a:ext uri="{FF2B5EF4-FFF2-40B4-BE49-F238E27FC236}">
                <a16:creationId xmlns:a16="http://schemas.microsoft.com/office/drawing/2014/main" id="{A133A06F-262E-4B82-92B5-3C1FF26973DD}"/>
              </a:ext>
            </a:extLst>
          </p:cNvPr>
          <p:cNvSpPr/>
          <p:nvPr/>
        </p:nvSpPr>
        <p:spPr>
          <a:xfrm flipH="1">
            <a:off x="1621151" y="4302525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5" name="Rounded Rectangle 10">
            <a:extLst>
              <a:ext uri="{FF2B5EF4-FFF2-40B4-BE49-F238E27FC236}">
                <a16:creationId xmlns:a16="http://schemas.microsoft.com/office/drawing/2014/main" id="{B69A8C8C-961B-4724-BA8D-1CB1E298D967}"/>
              </a:ext>
            </a:extLst>
          </p:cNvPr>
          <p:cNvSpPr/>
          <p:nvPr/>
        </p:nvSpPr>
        <p:spPr>
          <a:xfrm>
            <a:off x="3270105" y="5035207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6" name="Rounded Rectangle 6">
            <a:extLst>
              <a:ext uri="{FF2B5EF4-FFF2-40B4-BE49-F238E27FC236}">
                <a16:creationId xmlns:a16="http://schemas.microsoft.com/office/drawing/2014/main" id="{E3C4E6CA-4928-412F-82DC-465DE1BF6571}"/>
              </a:ext>
            </a:extLst>
          </p:cNvPr>
          <p:cNvSpPr/>
          <p:nvPr/>
        </p:nvSpPr>
        <p:spPr>
          <a:xfrm>
            <a:off x="2424110" y="2775596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7" name="Rounded Rectangle 27">
            <a:extLst>
              <a:ext uri="{FF2B5EF4-FFF2-40B4-BE49-F238E27FC236}">
                <a16:creationId xmlns:a16="http://schemas.microsoft.com/office/drawing/2014/main" id="{105774DE-9593-406D-98E6-0F53D8008B4B}"/>
              </a:ext>
            </a:extLst>
          </p:cNvPr>
          <p:cNvSpPr/>
          <p:nvPr/>
        </p:nvSpPr>
        <p:spPr>
          <a:xfrm>
            <a:off x="4022525" y="3480276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7642950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EE56F9ED-B481-4A51-92A9-A469C213752F}"/>
              </a:ext>
            </a:extLst>
          </p:cNvPr>
          <p:cNvGrpSpPr/>
          <p:nvPr/>
        </p:nvGrpSpPr>
        <p:grpSpPr>
          <a:xfrm rot="20407791">
            <a:off x="1831437" y="856268"/>
            <a:ext cx="5209311" cy="975126"/>
            <a:chOff x="3482103" y="4194105"/>
            <a:chExt cx="5209311" cy="975126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5346EC4-062A-4121-86C7-A9AAB753DD06}"/>
                </a:ext>
              </a:extLst>
            </p:cNvPr>
            <p:cNvGrpSpPr/>
            <p:nvPr/>
          </p:nvGrpSpPr>
          <p:grpSpPr>
            <a:xfrm>
              <a:off x="3482103" y="4194105"/>
              <a:ext cx="5209311" cy="975126"/>
              <a:chOff x="3686398" y="3891080"/>
              <a:chExt cx="4760612" cy="1055911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8FEC1E2B-9048-4579-8BA8-B9AE1EA1521F}"/>
                  </a:ext>
                </a:extLst>
              </p:cNvPr>
              <p:cNvSpPr/>
              <p:nvPr/>
            </p:nvSpPr>
            <p:spPr>
              <a:xfrm>
                <a:off x="7255458" y="4273456"/>
                <a:ext cx="1191552" cy="672919"/>
              </a:xfrm>
              <a:custGeom>
                <a:avLst/>
                <a:gdLst>
                  <a:gd name="connsiteX0" fmla="*/ 2252186 w 2257425"/>
                  <a:gd name="connsiteY0" fmla="*/ 1188244 h 1190625"/>
                  <a:gd name="connsiteX1" fmla="*/ 7144 w 2257425"/>
                  <a:gd name="connsiteY1" fmla="*/ 1188244 h 1190625"/>
                  <a:gd name="connsiteX2" fmla="*/ 7144 w 2257425"/>
                  <a:gd name="connsiteY2" fmla="*/ 7144 h 1190625"/>
                  <a:gd name="connsiteX3" fmla="*/ 2252186 w 2257425"/>
                  <a:gd name="connsiteY3" fmla="*/ 7144 h 1190625"/>
                  <a:gd name="connsiteX4" fmla="*/ 1729264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2252186" y="1188244"/>
                    </a:moveTo>
                    <a:lnTo>
                      <a:pt x="7144" y="1188244"/>
                    </a:lnTo>
                    <a:lnTo>
                      <a:pt x="7144" y="7144"/>
                    </a:lnTo>
                    <a:lnTo>
                      <a:pt x="2252186" y="7144"/>
                    </a:lnTo>
                    <a:lnTo>
                      <a:pt x="1729264" y="59769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311695E1-81C8-45FE-A15A-6974FA1688C4}"/>
                  </a:ext>
                </a:extLst>
              </p:cNvPr>
              <p:cNvSpPr/>
              <p:nvPr/>
            </p:nvSpPr>
            <p:spPr>
              <a:xfrm>
                <a:off x="7255458" y="4552282"/>
                <a:ext cx="659904" cy="394709"/>
              </a:xfrm>
              <a:custGeom>
                <a:avLst/>
                <a:gdLst>
                  <a:gd name="connsiteX0" fmla="*/ 7144 w 1019175"/>
                  <a:gd name="connsiteY0" fmla="*/ 7144 h 609600"/>
                  <a:gd name="connsiteX1" fmla="*/ 1012984 w 1019175"/>
                  <a:gd name="connsiteY1" fmla="*/ 15716 h 609600"/>
                  <a:gd name="connsiteX2" fmla="*/ 7144 w 101917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75" h="609600">
                    <a:moveTo>
                      <a:pt x="7144" y="7144"/>
                    </a:moveTo>
                    <a:lnTo>
                      <a:pt x="1012984" y="15716"/>
                    </a:lnTo>
                    <a:lnTo>
                      <a:pt x="7144" y="60626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BF4EBEC4-623E-4C37-9179-870A16473D4B}"/>
                  </a:ext>
                </a:extLst>
              </p:cNvPr>
              <p:cNvSpPr/>
              <p:nvPr/>
            </p:nvSpPr>
            <p:spPr>
              <a:xfrm>
                <a:off x="3686398" y="4267905"/>
                <a:ext cx="1191553" cy="672919"/>
              </a:xfrm>
              <a:custGeom>
                <a:avLst/>
                <a:gdLst>
                  <a:gd name="connsiteX0" fmla="*/ 7144 w 2257425"/>
                  <a:gd name="connsiteY0" fmla="*/ 1188244 h 1190625"/>
                  <a:gd name="connsiteX1" fmla="*/ 2252186 w 2257425"/>
                  <a:gd name="connsiteY1" fmla="*/ 1188244 h 1190625"/>
                  <a:gd name="connsiteX2" fmla="*/ 2252186 w 2257425"/>
                  <a:gd name="connsiteY2" fmla="*/ 7144 h 1190625"/>
                  <a:gd name="connsiteX3" fmla="*/ 7144 w 2257425"/>
                  <a:gd name="connsiteY3" fmla="*/ 7144 h 1190625"/>
                  <a:gd name="connsiteX4" fmla="*/ 531019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7144" y="1188244"/>
                    </a:moveTo>
                    <a:lnTo>
                      <a:pt x="2252186" y="1188244"/>
                    </a:lnTo>
                    <a:lnTo>
                      <a:pt x="2252186" y="7144"/>
                    </a:lnTo>
                    <a:lnTo>
                      <a:pt x="7144" y="7144"/>
                    </a:lnTo>
                    <a:lnTo>
                      <a:pt x="531019" y="59769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2DA21AEC-D0D7-47A7-A806-968C873A3C35}"/>
                  </a:ext>
                </a:extLst>
              </p:cNvPr>
              <p:cNvSpPr/>
              <p:nvPr/>
            </p:nvSpPr>
            <p:spPr>
              <a:xfrm>
                <a:off x="4276637" y="4546731"/>
                <a:ext cx="598231" cy="394709"/>
              </a:xfrm>
              <a:custGeom>
                <a:avLst/>
                <a:gdLst>
                  <a:gd name="connsiteX0" fmla="*/ 923449 w 923925"/>
                  <a:gd name="connsiteY0" fmla="*/ 7144 h 609600"/>
                  <a:gd name="connsiteX1" fmla="*/ 7144 w 923925"/>
                  <a:gd name="connsiteY1" fmla="*/ 15716 h 609600"/>
                  <a:gd name="connsiteX2" fmla="*/ 923449 w 92392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3925" h="609600">
                    <a:moveTo>
                      <a:pt x="923449" y="7144"/>
                    </a:moveTo>
                    <a:lnTo>
                      <a:pt x="7144" y="15716"/>
                    </a:lnTo>
                    <a:lnTo>
                      <a:pt x="923449" y="60626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E7D0973-7D8C-492E-B73B-0B034578F586}"/>
                  </a:ext>
                </a:extLst>
              </p:cNvPr>
              <p:cNvSpPr/>
              <p:nvPr/>
            </p:nvSpPr>
            <p:spPr>
              <a:xfrm>
                <a:off x="4276637" y="3891080"/>
                <a:ext cx="3638725" cy="672919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C3E420E-6CAD-45BE-85F8-7E3CF2C81F20}"/>
                </a:ext>
              </a:extLst>
            </p:cNvPr>
            <p:cNvSpPr/>
            <p:nvPr/>
          </p:nvSpPr>
          <p:spPr>
            <a:xfrm>
              <a:off x="4514402" y="4319652"/>
              <a:ext cx="3153407" cy="421481"/>
            </a:xfrm>
            <a:custGeom>
              <a:avLst/>
              <a:gdLst/>
              <a:ahLst/>
              <a:cxnLst/>
              <a:rect l="l" t="t" r="r" b="b"/>
              <a:pathLst>
                <a:path w="3153407" h="421481">
                  <a:moveTo>
                    <a:pt x="2911932" y="196287"/>
                  </a:moveTo>
                  <a:cubicBezTo>
                    <a:pt x="2876171" y="207449"/>
                    <a:pt x="2849502" y="218000"/>
                    <a:pt x="2831924" y="227939"/>
                  </a:cubicBezTo>
                  <a:cubicBezTo>
                    <a:pt x="2814347" y="237878"/>
                    <a:pt x="2802814" y="247205"/>
                    <a:pt x="2797327" y="255921"/>
                  </a:cubicBezTo>
                  <a:cubicBezTo>
                    <a:pt x="2791839" y="264637"/>
                    <a:pt x="2789349" y="272741"/>
                    <a:pt x="2789857" y="280233"/>
                  </a:cubicBezTo>
                  <a:cubicBezTo>
                    <a:pt x="2790009" y="281704"/>
                    <a:pt x="2790734" y="283691"/>
                    <a:pt x="2792030" y="286194"/>
                  </a:cubicBezTo>
                  <a:cubicBezTo>
                    <a:pt x="2793327" y="288696"/>
                    <a:pt x="2795652" y="289768"/>
                    <a:pt x="2799007" y="289408"/>
                  </a:cubicBezTo>
                  <a:cubicBezTo>
                    <a:pt x="2801617" y="289391"/>
                    <a:pt x="2806107" y="287947"/>
                    <a:pt x="2812476" y="285075"/>
                  </a:cubicBezTo>
                  <a:cubicBezTo>
                    <a:pt x="2818844" y="282204"/>
                    <a:pt x="2829733" y="274338"/>
                    <a:pt x="2845141" y="261477"/>
                  </a:cubicBezTo>
                  <a:cubicBezTo>
                    <a:pt x="2860549" y="248615"/>
                    <a:pt x="2883117" y="227191"/>
                    <a:pt x="2912845" y="197205"/>
                  </a:cubicBezTo>
                  <a:close/>
                  <a:moveTo>
                    <a:pt x="3059281" y="191967"/>
                  </a:moveTo>
                  <a:lnTo>
                    <a:pt x="2994340" y="252849"/>
                  </a:lnTo>
                  <a:lnTo>
                    <a:pt x="2994637" y="254224"/>
                  </a:lnTo>
                  <a:lnTo>
                    <a:pt x="3014361" y="263061"/>
                  </a:lnTo>
                  <a:cubicBezTo>
                    <a:pt x="3019962" y="268529"/>
                    <a:pt x="3024877" y="274396"/>
                    <a:pt x="3029106" y="280664"/>
                  </a:cubicBezTo>
                  <a:cubicBezTo>
                    <a:pt x="3042527" y="272786"/>
                    <a:pt x="3051804" y="265452"/>
                    <a:pt x="3056938" y="258661"/>
                  </a:cubicBezTo>
                  <a:cubicBezTo>
                    <a:pt x="3062072" y="251870"/>
                    <a:pt x="3064834" y="242135"/>
                    <a:pt x="3065225" y="229457"/>
                  </a:cubicBezTo>
                  <a:cubicBezTo>
                    <a:pt x="3063929" y="219932"/>
                    <a:pt x="3061948" y="207435"/>
                    <a:pt x="3059281" y="191967"/>
                  </a:cubicBezTo>
                  <a:close/>
                  <a:moveTo>
                    <a:pt x="2221081" y="191967"/>
                  </a:moveTo>
                  <a:lnTo>
                    <a:pt x="2155244" y="253689"/>
                  </a:lnTo>
                  <a:cubicBezTo>
                    <a:pt x="2163588" y="254470"/>
                    <a:pt x="2170561" y="257594"/>
                    <a:pt x="2176161" y="263061"/>
                  </a:cubicBezTo>
                  <a:cubicBezTo>
                    <a:pt x="2181762" y="268529"/>
                    <a:pt x="2186677" y="274396"/>
                    <a:pt x="2190906" y="280664"/>
                  </a:cubicBezTo>
                  <a:cubicBezTo>
                    <a:pt x="2204327" y="272786"/>
                    <a:pt x="2213604" y="265452"/>
                    <a:pt x="2218738" y="258661"/>
                  </a:cubicBezTo>
                  <a:cubicBezTo>
                    <a:pt x="2223872" y="251870"/>
                    <a:pt x="2226634" y="242135"/>
                    <a:pt x="2227025" y="229457"/>
                  </a:cubicBezTo>
                  <a:cubicBezTo>
                    <a:pt x="2225729" y="219932"/>
                    <a:pt x="2223748" y="207435"/>
                    <a:pt x="2221081" y="191967"/>
                  </a:cubicBezTo>
                  <a:close/>
                  <a:moveTo>
                    <a:pt x="611199" y="175965"/>
                  </a:moveTo>
                  <a:cubicBezTo>
                    <a:pt x="599388" y="179099"/>
                    <a:pt x="587777" y="185752"/>
                    <a:pt x="576367" y="195924"/>
                  </a:cubicBezTo>
                  <a:cubicBezTo>
                    <a:pt x="564956" y="206095"/>
                    <a:pt x="555976" y="218816"/>
                    <a:pt x="549427" y="234086"/>
                  </a:cubicBezTo>
                  <a:cubicBezTo>
                    <a:pt x="562943" y="229258"/>
                    <a:pt x="574755" y="223218"/>
                    <a:pt x="584863" y="215966"/>
                  </a:cubicBezTo>
                  <a:cubicBezTo>
                    <a:pt x="594972" y="208714"/>
                    <a:pt x="602819" y="201789"/>
                    <a:pt x="608403" y="195191"/>
                  </a:cubicBezTo>
                  <a:cubicBezTo>
                    <a:pt x="613987" y="188594"/>
                    <a:pt x="616749" y="183862"/>
                    <a:pt x="616690" y="180996"/>
                  </a:cubicBezTo>
                  <a:cubicBezTo>
                    <a:pt x="616662" y="179329"/>
                    <a:pt x="616147" y="177976"/>
                    <a:pt x="615146" y="176938"/>
                  </a:cubicBezTo>
                  <a:cubicBezTo>
                    <a:pt x="614145" y="175899"/>
                    <a:pt x="612829" y="175575"/>
                    <a:pt x="611199" y="175965"/>
                  </a:cubicBezTo>
                  <a:close/>
                  <a:moveTo>
                    <a:pt x="2152536" y="101041"/>
                  </a:moveTo>
                  <a:cubicBezTo>
                    <a:pt x="2156761" y="101117"/>
                    <a:pt x="2160300" y="102451"/>
                    <a:pt x="2163155" y="105042"/>
                  </a:cubicBezTo>
                  <a:cubicBezTo>
                    <a:pt x="2166009" y="107632"/>
                    <a:pt x="2167494" y="111023"/>
                    <a:pt x="2167608" y="115214"/>
                  </a:cubicBezTo>
                  <a:cubicBezTo>
                    <a:pt x="2167313" y="124911"/>
                    <a:pt x="2163678" y="133979"/>
                    <a:pt x="2156703" y="142418"/>
                  </a:cubicBezTo>
                  <a:cubicBezTo>
                    <a:pt x="2149729" y="150857"/>
                    <a:pt x="2141184" y="155353"/>
                    <a:pt x="2131070" y="155905"/>
                  </a:cubicBezTo>
                  <a:cubicBezTo>
                    <a:pt x="2125513" y="155772"/>
                    <a:pt x="2121098" y="153867"/>
                    <a:pt x="2117825" y="150190"/>
                  </a:cubicBezTo>
                  <a:cubicBezTo>
                    <a:pt x="2114552" y="146514"/>
                    <a:pt x="2112877" y="141865"/>
                    <a:pt x="2112801" y="136246"/>
                  </a:cubicBezTo>
                  <a:cubicBezTo>
                    <a:pt x="2113343" y="126578"/>
                    <a:pt x="2117739" y="118367"/>
                    <a:pt x="2125989" y="111614"/>
                  </a:cubicBezTo>
                  <a:cubicBezTo>
                    <a:pt x="2134239" y="104861"/>
                    <a:pt x="2143087" y="101336"/>
                    <a:pt x="2152536" y="101041"/>
                  </a:cubicBezTo>
                  <a:close/>
                  <a:moveTo>
                    <a:pt x="1849549" y="24232"/>
                  </a:moveTo>
                  <a:cubicBezTo>
                    <a:pt x="1853569" y="24174"/>
                    <a:pt x="1857760" y="25088"/>
                    <a:pt x="1862122" y="26973"/>
                  </a:cubicBezTo>
                  <a:cubicBezTo>
                    <a:pt x="1866484" y="28859"/>
                    <a:pt x="1868847" y="32058"/>
                    <a:pt x="1869209" y="36572"/>
                  </a:cubicBezTo>
                  <a:cubicBezTo>
                    <a:pt x="1868528" y="44973"/>
                    <a:pt x="1860804" y="58970"/>
                    <a:pt x="1846039" y="78562"/>
                  </a:cubicBezTo>
                  <a:cubicBezTo>
                    <a:pt x="1831273" y="98155"/>
                    <a:pt x="1813549" y="119566"/>
                    <a:pt x="1792868" y="142795"/>
                  </a:cubicBezTo>
                  <a:cubicBezTo>
                    <a:pt x="1772187" y="166023"/>
                    <a:pt x="1752632" y="187291"/>
                    <a:pt x="1734205" y="206598"/>
                  </a:cubicBezTo>
                  <a:cubicBezTo>
                    <a:pt x="1715778" y="225905"/>
                    <a:pt x="1702562" y="239473"/>
                    <a:pt x="1694558" y="247303"/>
                  </a:cubicBezTo>
                  <a:lnTo>
                    <a:pt x="1694558" y="265130"/>
                  </a:lnTo>
                  <a:cubicBezTo>
                    <a:pt x="1700474" y="260339"/>
                    <a:pt x="1709260" y="253094"/>
                    <a:pt x="1720914" y="243396"/>
                  </a:cubicBezTo>
                  <a:cubicBezTo>
                    <a:pt x="1732569" y="233698"/>
                    <a:pt x="1745237" y="223553"/>
                    <a:pt x="1758918" y="212962"/>
                  </a:cubicBezTo>
                  <a:cubicBezTo>
                    <a:pt x="1772599" y="202371"/>
                    <a:pt x="1785437" y="193340"/>
                    <a:pt x="1797432" y="185871"/>
                  </a:cubicBezTo>
                  <a:cubicBezTo>
                    <a:pt x="1809426" y="178401"/>
                    <a:pt x="1818722" y="174499"/>
                    <a:pt x="1825317" y="174164"/>
                  </a:cubicBezTo>
                  <a:cubicBezTo>
                    <a:pt x="1831032" y="174421"/>
                    <a:pt x="1836062" y="176764"/>
                    <a:pt x="1840405" y="181192"/>
                  </a:cubicBezTo>
                  <a:cubicBezTo>
                    <a:pt x="1844748" y="185621"/>
                    <a:pt x="1847034" y="190592"/>
                    <a:pt x="1847263" y="196106"/>
                  </a:cubicBezTo>
                  <a:cubicBezTo>
                    <a:pt x="1846615" y="200972"/>
                    <a:pt x="1843339" y="207124"/>
                    <a:pt x="1837433" y="214562"/>
                  </a:cubicBezTo>
                  <a:cubicBezTo>
                    <a:pt x="1831528" y="221999"/>
                    <a:pt x="1826879" y="227580"/>
                    <a:pt x="1823489" y="231304"/>
                  </a:cubicBezTo>
                  <a:cubicBezTo>
                    <a:pt x="1809964" y="247693"/>
                    <a:pt x="1801925" y="258112"/>
                    <a:pt x="1799372" y="262559"/>
                  </a:cubicBezTo>
                  <a:cubicBezTo>
                    <a:pt x="1796819" y="267006"/>
                    <a:pt x="1795866" y="269997"/>
                    <a:pt x="1796514" y="271530"/>
                  </a:cubicBezTo>
                  <a:cubicBezTo>
                    <a:pt x="1796590" y="274530"/>
                    <a:pt x="1797581" y="276872"/>
                    <a:pt x="1799486" y="278558"/>
                  </a:cubicBezTo>
                  <a:cubicBezTo>
                    <a:pt x="1801391" y="280244"/>
                    <a:pt x="1803753" y="281101"/>
                    <a:pt x="1806572" y="281129"/>
                  </a:cubicBezTo>
                  <a:cubicBezTo>
                    <a:pt x="1811838" y="280878"/>
                    <a:pt x="1818425" y="278638"/>
                    <a:pt x="1826333" y="274408"/>
                  </a:cubicBezTo>
                  <a:lnTo>
                    <a:pt x="1841606" y="265189"/>
                  </a:lnTo>
                  <a:lnTo>
                    <a:pt x="1841148" y="260147"/>
                  </a:lnTo>
                  <a:cubicBezTo>
                    <a:pt x="1847063" y="255327"/>
                    <a:pt x="1852492" y="250107"/>
                    <a:pt x="1857436" y="244488"/>
                  </a:cubicBezTo>
                  <a:cubicBezTo>
                    <a:pt x="1862379" y="238868"/>
                    <a:pt x="1867008" y="232962"/>
                    <a:pt x="1871323" y="226771"/>
                  </a:cubicBezTo>
                  <a:cubicBezTo>
                    <a:pt x="1866608" y="226381"/>
                    <a:pt x="1863351" y="225104"/>
                    <a:pt x="1861550" y="222942"/>
                  </a:cubicBezTo>
                  <a:cubicBezTo>
                    <a:pt x="1859750" y="220780"/>
                    <a:pt x="1858893" y="217332"/>
                    <a:pt x="1858979" y="212598"/>
                  </a:cubicBezTo>
                  <a:cubicBezTo>
                    <a:pt x="1859487" y="201422"/>
                    <a:pt x="1863652" y="190856"/>
                    <a:pt x="1871475" y="180899"/>
                  </a:cubicBezTo>
                  <a:cubicBezTo>
                    <a:pt x="1879297" y="170942"/>
                    <a:pt x="1887728" y="162814"/>
                    <a:pt x="1896769" y="156515"/>
                  </a:cubicBezTo>
                  <a:cubicBezTo>
                    <a:pt x="1905809" y="150216"/>
                    <a:pt x="1912410" y="146964"/>
                    <a:pt x="1916571" y="146761"/>
                  </a:cubicBezTo>
                  <a:cubicBezTo>
                    <a:pt x="1918911" y="146828"/>
                    <a:pt x="1920852" y="147609"/>
                    <a:pt x="1922393" y="149104"/>
                  </a:cubicBezTo>
                  <a:cubicBezTo>
                    <a:pt x="1923934" y="150600"/>
                    <a:pt x="1924733" y="152410"/>
                    <a:pt x="1924790" y="154534"/>
                  </a:cubicBezTo>
                  <a:cubicBezTo>
                    <a:pt x="1924771" y="156810"/>
                    <a:pt x="1924467" y="159001"/>
                    <a:pt x="1923877" y="161106"/>
                  </a:cubicBezTo>
                  <a:cubicBezTo>
                    <a:pt x="1923287" y="163211"/>
                    <a:pt x="1922526" y="165287"/>
                    <a:pt x="1921594" y="167335"/>
                  </a:cubicBezTo>
                  <a:cubicBezTo>
                    <a:pt x="1943122" y="164144"/>
                    <a:pt x="1960028" y="161725"/>
                    <a:pt x="1972312" y="160077"/>
                  </a:cubicBezTo>
                  <a:cubicBezTo>
                    <a:pt x="1984595" y="158429"/>
                    <a:pt x="1991909" y="158867"/>
                    <a:pt x="1994253" y="161392"/>
                  </a:cubicBezTo>
                  <a:cubicBezTo>
                    <a:pt x="1997653" y="165687"/>
                    <a:pt x="2000225" y="169783"/>
                    <a:pt x="2001968" y="173679"/>
                  </a:cubicBezTo>
                  <a:cubicBezTo>
                    <a:pt x="2003711" y="177575"/>
                    <a:pt x="2004797" y="181556"/>
                    <a:pt x="2005226" y="185623"/>
                  </a:cubicBezTo>
                  <a:cubicBezTo>
                    <a:pt x="2005083" y="192519"/>
                    <a:pt x="2003197" y="198158"/>
                    <a:pt x="1999568" y="202540"/>
                  </a:cubicBezTo>
                  <a:cubicBezTo>
                    <a:pt x="1995939" y="206921"/>
                    <a:pt x="1991424" y="211188"/>
                    <a:pt x="1986023" y="215341"/>
                  </a:cubicBezTo>
                  <a:cubicBezTo>
                    <a:pt x="1978737" y="221371"/>
                    <a:pt x="1971136" y="229200"/>
                    <a:pt x="1963220" y="238830"/>
                  </a:cubicBezTo>
                  <a:cubicBezTo>
                    <a:pt x="1955305" y="248460"/>
                    <a:pt x="1951019" y="258004"/>
                    <a:pt x="1950362" y="267462"/>
                  </a:cubicBezTo>
                  <a:cubicBezTo>
                    <a:pt x="1950523" y="271196"/>
                    <a:pt x="1952028" y="274244"/>
                    <a:pt x="1954876" y="276606"/>
                  </a:cubicBezTo>
                  <a:cubicBezTo>
                    <a:pt x="1957724" y="278968"/>
                    <a:pt x="1960944" y="280187"/>
                    <a:pt x="1964535" y="280264"/>
                  </a:cubicBezTo>
                  <a:cubicBezTo>
                    <a:pt x="1971229" y="279967"/>
                    <a:pt x="1978516" y="277258"/>
                    <a:pt x="1986396" y="272136"/>
                  </a:cubicBezTo>
                  <a:cubicBezTo>
                    <a:pt x="1994275" y="267013"/>
                    <a:pt x="2001901" y="261256"/>
                    <a:pt x="2009273" y="254864"/>
                  </a:cubicBezTo>
                  <a:cubicBezTo>
                    <a:pt x="2016644" y="248471"/>
                    <a:pt x="2022915" y="243222"/>
                    <a:pt x="2028085" y="239116"/>
                  </a:cubicBezTo>
                  <a:lnTo>
                    <a:pt x="2029819" y="248260"/>
                  </a:lnTo>
                  <a:lnTo>
                    <a:pt x="2037644" y="221877"/>
                  </a:lnTo>
                  <a:cubicBezTo>
                    <a:pt x="2047659" y="205226"/>
                    <a:pt x="2059198" y="191674"/>
                    <a:pt x="2072260" y="181221"/>
                  </a:cubicBezTo>
                  <a:cubicBezTo>
                    <a:pt x="2085321" y="170767"/>
                    <a:pt x="2096690" y="165377"/>
                    <a:pt x="2106366" y="165049"/>
                  </a:cubicBezTo>
                  <a:cubicBezTo>
                    <a:pt x="2110603" y="164954"/>
                    <a:pt x="2114926" y="165830"/>
                    <a:pt x="2119335" y="167678"/>
                  </a:cubicBezTo>
                  <a:cubicBezTo>
                    <a:pt x="2123743" y="169526"/>
                    <a:pt x="2126123" y="172917"/>
                    <a:pt x="2126475" y="177851"/>
                  </a:cubicBezTo>
                  <a:cubicBezTo>
                    <a:pt x="2126035" y="185750"/>
                    <a:pt x="2121888" y="194793"/>
                    <a:pt x="2114034" y="204978"/>
                  </a:cubicBezTo>
                  <a:cubicBezTo>
                    <a:pt x="2106180" y="215163"/>
                    <a:pt x="2097260" y="224815"/>
                    <a:pt x="2087273" y="233934"/>
                  </a:cubicBezTo>
                  <a:cubicBezTo>
                    <a:pt x="2077287" y="243053"/>
                    <a:pt x="2068874" y="249961"/>
                    <a:pt x="2062036" y="254660"/>
                  </a:cubicBezTo>
                  <a:cubicBezTo>
                    <a:pt x="2060131" y="264062"/>
                    <a:pt x="2061084" y="271205"/>
                    <a:pt x="2064892" y="276092"/>
                  </a:cubicBezTo>
                  <a:cubicBezTo>
                    <a:pt x="2068701" y="280978"/>
                    <a:pt x="2075822" y="283435"/>
                    <a:pt x="2086258" y="283464"/>
                  </a:cubicBezTo>
                  <a:cubicBezTo>
                    <a:pt x="2092366" y="283097"/>
                    <a:pt x="2098366" y="281766"/>
                    <a:pt x="2104260" y="279471"/>
                  </a:cubicBezTo>
                  <a:lnTo>
                    <a:pt x="2110966" y="275693"/>
                  </a:lnTo>
                  <a:lnTo>
                    <a:pt x="2110439" y="274263"/>
                  </a:lnTo>
                  <a:cubicBezTo>
                    <a:pt x="2110667" y="271224"/>
                    <a:pt x="2112039" y="268272"/>
                    <a:pt x="2114553" y="265405"/>
                  </a:cubicBezTo>
                  <a:cubicBezTo>
                    <a:pt x="2117068" y="262538"/>
                    <a:pt x="2119354" y="260156"/>
                    <a:pt x="2121411" y="258261"/>
                  </a:cubicBezTo>
                  <a:lnTo>
                    <a:pt x="2220624" y="167278"/>
                  </a:lnTo>
                  <a:cubicBezTo>
                    <a:pt x="2221081" y="159439"/>
                    <a:pt x="2223480" y="152600"/>
                    <a:pt x="2227820" y="146761"/>
                  </a:cubicBezTo>
                  <a:cubicBezTo>
                    <a:pt x="2232161" y="140922"/>
                    <a:pt x="2238440" y="137855"/>
                    <a:pt x="2246660" y="137560"/>
                  </a:cubicBezTo>
                  <a:cubicBezTo>
                    <a:pt x="2253310" y="137465"/>
                    <a:pt x="2257819" y="138684"/>
                    <a:pt x="2260188" y="141218"/>
                  </a:cubicBezTo>
                  <a:cubicBezTo>
                    <a:pt x="2262557" y="143751"/>
                    <a:pt x="2263984" y="148171"/>
                    <a:pt x="2264469" y="154476"/>
                  </a:cubicBezTo>
                  <a:cubicBezTo>
                    <a:pt x="2265629" y="163030"/>
                    <a:pt x="2267304" y="171526"/>
                    <a:pt x="2269492" y="179965"/>
                  </a:cubicBezTo>
                  <a:cubicBezTo>
                    <a:pt x="2271680" y="188405"/>
                    <a:pt x="2272898" y="197587"/>
                    <a:pt x="2273145" y="207512"/>
                  </a:cubicBezTo>
                  <a:cubicBezTo>
                    <a:pt x="2272498" y="226266"/>
                    <a:pt x="2266257" y="242592"/>
                    <a:pt x="2254421" y="256489"/>
                  </a:cubicBezTo>
                  <a:cubicBezTo>
                    <a:pt x="2242585" y="270386"/>
                    <a:pt x="2229033" y="281797"/>
                    <a:pt x="2213766" y="290722"/>
                  </a:cubicBezTo>
                  <a:cubicBezTo>
                    <a:pt x="2228053" y="292913"/>
                    <a:pt x="2240482" y="291389"/>
                    <a:pt x="2251055" y="286150"/>
                  </a:cubicBezTo>
                  <a:cubicBezTo>
                    <a:pt x="2261627" y="280911"/>
                    <a:pt x="2272343" y="273901"/>
                    <a:pt x="2283203" y="265119"/>
                  </a:cubicBezTo>
                  <a:lnTo>
                    <a:pt x="2288497" y="261060"/>
                  </a:lnTo>
                  <a:lnTo>
                    <a:pt x="2288366" y="260604"/>
                  </a:lnTo>
                  <a:cubicBezTo>
                    <a:pt x="2302198" y="250155"/>
                    <a:pt x="2315088" y="238935"/>
                    <a:pt x="2327034" y="226943"/>
                  </a:cubicBezTo>
                  <a:cubicBezTo>
                    <a:pt x="2338980" y="214951"/>
                    <a:pt x="2349248" y="201787"/>
                    <a:pt x="2357839" y="187452"/>
                  </a:cubicBezTo>
                  <a:cubicBezTo>
                    <a:pt x="2348974" y="187407"/>
                    <a:pt x="2342886" y="187294"/>
                    <a:pt x="2339573" y="187113"/>
                  </a:cubicBezTo>
                  <a:cubicBezTo>
                    <a:pt x="2336261" y="186933"/>
                    <a:pt x="2333152" y="186955"/>
                    <a:pt x="2330246" y="187181"/>
                  </a:cubicBezTo>
                  <a:cubicBezTo>
                    <a:pt x="2327340" y="187407"/>
                    <a:pt x="2322064" y="188107"/>
                    <a:pt x="2314418" y="189281"/>
                  </a:cubicBezTo>
                  <a:lnTo>
                    <a:pt x="2319446" y="181051"/>
                  </a:lnTo>
                  <a:cubicBezTo>
                    <a:pt x="2327264" y="167809"/>
                    <a:pt x="2333973" y="157717"/>
                    <a:pt x="2339573" y="150774"/>
                  </a:cubicBezTo>
                  <a:cubicBezTo>
                    <a:pt x="2345174" y="143832"/>
                    <a:pt x="2352120" y="139023"/>
                    <a:pt x="2360412" y="136347"/>
                  </a:cubicBezTo>
                  <a:cubicBezTo>
                    <a:pt x="2368704" y="133672"/>
                    <a:pt x="2380796" y="132114"/>
                    <a:pt x="2396689" y="131674"/>
                  </a:cubicBezTo>
                  <a:cubicBezTo>
                    <a:pt x="2403126" y="121796"/>
                    <a:pt x="2409906" y="112747"/>
                    <a:pt x="2417028" y="104527"/>
                  </a:cubicBezTo>
                  <a:cubicBezTo>
                    <a:pt x="2424151" y="96307"/>
                    <a:pt x="2434130" y="91945"/>
                    <a:pt x="2446966" y="91440"/>
                  </a:cubicBezTo>
                  <a:cubicBezTo>
                    <a:pt x="2450175" y="91345"/>
                    <a:pt x="2453355" y="91878"/>
                    <a:pt x="2456507" y="93040"/>
                  </a:cubicBezTo>
                  <a:cubicBezTo>
                    <a:pt x="2459659" y="94202"/>
                    <a:pt x="2461354" y="96564"/>
                    <a:pt x="2461592" y="100127"/>
                  </a:cubicBezTo>
                  <a:cubicBezTo>
                    <a:pt x="2461135" y="104565"/>
                    <a:pt x="2458735" y="109747"/>
                    <a:pt x="2454393" y="115672"/>
                  </a:cubicBezTo>
                  <a:cubicBezTo>
                    <a:pt x="2450051" y="121596"/>
                    <a:pt x="2446509" y="126321"/>
                    <a:pt x="2443766" y="129845"/>
                  </a:cubicBezTo>
                  <a:lnTo>
                    <a:pt x="2472103" y="132131"/>
                  </a:lnTo>
                  <a:cubicBezTo>
                    <a:pt x="2465338" y="146569"/>
                    <a:pt x="2459361" y="158180"/>
                    <a:pt x="2454171" y="166963"/>
                  </a:cubicBezTo>
                  <a:cubicBezTo>
                    <a:pt x="2448980" y="175745"/>
                    <a:pt x="2442190" y="181937"/>
                    <a:pt x="2433800" y="185539"/>
                  </a:cubicBezTo>
                  <a:cubicBezTo>
                    <a:pt x="2425409" y="189140"/>
                    <a:pt x="2413031" y="190387"/>
                    <a:pt x="2396665" y="189281"/>
                  </a:cubicBezTo>
                  <a:cubicBezTo>
                    <a:pt x="2388131" y="199911"/>
                    <a:pt x="2379253" y="213169"/>
                    <a:pt x="2370033" y="229057"/>
                  </a:cubicBezTo>
                  <a:cubicBezTo>
                    <a:pt x="2360813" y="244945"/>
                    <a:pt x="2355822" y="260033"/>
                    <a:pt x="2355060" y="274320"/>
                  </a:cubicBezTo>
                  <a:cubicBezTo>
                    <a:pt x="2354974" y="279387"/>
                    <a:pt x="2355946" y="283312"/>
                    <a:pt x="2357974" y="286093"/>
                  </a:cubicBezTo>
                  <a:cubicBezTo>
                    <a:pt x="2360003" y="288874"/>
                    <a:pt x="2363604" y="290284"/>
                    <a:pt x="2368776" y="290322"/>
                  </a:cubicBezTo>
                  <a:cubicBezTo>
                    <a:pt x="2375481" y="290455"/>
                    <a:pt x="2384473" y="286760"/>
                    <a:pt x="2395751" y="279235"/>
                  </a:cubicBezTo>
                  <a:cubicBezTo>
                    <a:pt x="2407028" y="271710"/>
                    <a:pt x="2424249" y="259556"/>
                    <a:pt x="2447414" y="242773"/>
                  </a:cubicBezTo>
                  <a:lnTo>
                    <a:pt x="2448102" y="248829"/>
                  </a:lnTo>
                  <a:lnTo>
                    <a:pt x="2455720" y="222905"/>
                  </a:lnTo>
                  <a:cubicBezTo>
                    <a:pt x="2464400" y="206829"/>
                    <a:pt x="2474579" y="193444"/>
                    <a:pt x="2486257" y="182752"/>
                  </a:cubicBezTo>
                  <a:cubicBezTo>
                    <a:pt x="2497935" y="172059"/>
                    <a:pt x="2508558" y="167071"/>
                    <a:pt x="2518128" y="167787"/>
                  </a:cubicBezTo>
                  <a:cubicBezTo>
                    <a:pt x="2521986" y="168025"/>
                    <a:pt x="2526272" y="168692"/>
                    <a:pt x="2530986" y="169787"/>
                  </a:cubicBezTo>
                  <a:cubicBezTo>
                    <a:pt x="2535701" y="170882"/>
                    <a:pt x="2538273" y="173719"/>
                    <a:pt x="2538702" y="178299"/>
                  </a:cubicBezTo>
                  <a:cubicBezTo>
                    <a:pt x="2538283" y="183118"/>
                    <a:pt x="2535920" y="188336"/>
                    <a:pt x="2531615" y="193954"/>
                  </a:cubicBezTo>
                  <a:cubicBezTo>
                    <a:pt x="2527310" y="199572"/>
                    <a:pt x="2523576" y="204104"/>
                    <a:pt x="2520414" y="207551"/>
                  </a:cubicBezTo>
                  <a:cubicBezTo>
                    <a:pt x="2516194" y="212283"/>
                    <a:pt x="2511832" y="216873"/>
                    <a:pt x="2507327" y="221320"/>
                  </a:cubicBezTo>
                  <a:cubicBezTo>
                    <a:pt x="2502821" y="225766"/>
                    <a:pt x="2498802" y="230470"/>
                    <a:pt x="2495268" y="235431"/>
                  </a:cubicBezTo>
                  <a:cubicBezTo>
                    <a:pt x="2492515" y="238821"/>
                    <a:pt x="2489676" y="242439"/>
                    <a:pt x="2486753" y="246286"/>
                  </a:cubicBezTo>
                  <a:cubicBezTo>
                    <a:pt x="2483828" y="250133"/>
                    <a:pt x="2482247" y="254437"/>
                    <a:pt x="2482009" y="259198"/>
                  </a:cubicBezTo>
                  <a:cubicBezTo>
                    <a:pt x="2482028" y="259769"/>
                    <a:pt x="2482333" y="260569"/>
                    <a:pt x="2482923" y="261598"/>
                  </a:cubicBezTo>
                  <a:cubicBezTo>
                    <a:pt x="2483514" y="262626"/>
                    <a:pt x="2484276" y="263197"/>
                    <a:pt x="2485209" y="263311"/>
                  </a:cubicBezTo>
                  <a:cubicBezTo>
                    <a:pt x="2486505" y="263092"/>
                    <a:pt x="2488143" y="262045"/>
                    <a:pt x="2490124" y="260169"/>
                  </a:cubicBezTo>
                  <a:cubicBezTo>
                    <a:pt x="2492105" y="258293"/>
                    <a:pt x="2493515" y="256903"/>
                    <a:pt x="2494354" y="255999"/>
                  </a:cubicBezTo>
                  <a:cubicBezTo>
                    <a:pt x="2500242" y="249808"/>
                    <a:pt x="2508953" y="241079"/>
                    <a:pt x="2520485" y="229811"/>
                  </a:cubicBezTo>
                  <a:cubicBezTo>
                    <a:pt x="2532018" y="218543"/>
                    <a:pt x="2544643" y="206914"/>
                    <a:pt x="2558362" y="194925"/>
                  </a:cubicBezTo>
                  <a:cubicBezTo>
                    <a:pt x="2572080" y="182935"/>
                    <a:pt x="2585162" y="172764"/>
                    <a:pt x="2597609" y="164409"/>
                  </a:cubicBezTo>
                  <a:cubicBezTo>
                    <a:pt x="2610056" y="156055"/>
                    <a:pt x="2620138" y="151696"/>
                    <a:pt x="2627856" y="151333"/>
                  </a:cubicBezTo>
                  <a:cubicBezTo>
                    <a:pt x="2634037" y="151467"/>
                    <a:pt x="2638705" y="153485"/>
                    <a:pt x="2641858" y="157389"/>
                  </a:cubicBezTo>
                  <a:cubicBezTo>
                    <a:pt x="2645010" y="161293"/>
                    <a:pt x="2646591" y="166283"/>
                    <a:pt x="2646601" y="172358"/>
                  </a:cubicBezTo>
                  <a:cubicBezTo>
                    <a:pt x="2646262" y="179284"/>
                    <a:pt x="2643333" y="187421"/>
                    <a:pt x="2637813" y="196768"/>
                  </a:cubicBezTo>
                  <a:cubicBezTo>
                    <a:pt x="2632292" y="206115"/>
                    <a:pt x="2626213" y="215335"/>
                    <a:pt x="2619575" y="224428"/>
                  </a:cubicBezTo>
                  <a:cubicBezTo>
                    <a:pt x="2612938" y="233521"/>
                    <a:pt x="2607773" y="241150"/>
                    <a:pt x="2604081" y="247315"/>
                  </a:cubicBezTo>
                  <a:lnTo>
                    <a:pt x="2604996" y="248229"/>
                  </a:lnTo>
                  <a:lnTo>
                    <a:pt x="2706494" y="168244"/>
                  </a:lnTo>
                  <a:cubicBezTo>
                    <a:pt x="2709047" y="166111"/>
                    <a:pt x="2712514" y="163521"/>
                    <a:pt x="2716895" y="160474"/>
                  </a:cubicBezTo>
                  <a:cubicBezTo>
                    <a:pt x="2721277" y="157427"/>
                    <a:pt x="2724973" y="155752"/>
                    <a:pt x="2727983" y="155447"/>
                  </a:cubicBezTo>
                  <a:cubicBezTo>
                    <a:pt x="2729897" y="155866"/>
                    <a:pt x="2731783" y="157770"/>
                    <a:pt x="2733640" y="161160"/>
                  </a:cubicBezTo>
                  <a:cubicBezTo>
                    <a:pt x="2735498" y="164550"/>
                    <a:pt x="2736812" y="166911"/>
                    <a:pt x="2737584" y="168244"/>
                  </a:cubicBezTo>
                  <a:cubicBezTo>
                    <a:pt x="2739327" y="170806"/>
                    <a:pt x="2741098" y="173681"/>
                    <a:pt x="2742899" y="176871"/>
                  </a:cubicBezTo>
                  <a:cubicBezTo>
                    <a:pt x="2744699" y="180061"/>
                    <a:pt x="2745670" y="183279"/>
                    <a:pt x="2745813" y="186527"/>
                  </a:cubicBezTo>
                  <a:cubicBezTo>
                    <a:pt x="2745537" y="190554"/>
                    <a:pt x="2743803" y="194725"/>
                    <a:pt x="2740613" y="199038"/>
                  </a:cubicBezTo>
                  <a:cubicBezTo>
                    <a:pt x="2737422" y="203352"/>
                    <a:pt x="2734431" y="206951"/>
                    <a:pt x="2731640" y="209836"/>
                  </a:cubicBezTo>
                  <a:cubicBezTo>
                    <a:pt x="2714447" y="228756"/>
                    <a:pt x="2703570" y="241878"/>
                    <a:pt x="2699008" y="249200"/>
                  </a:cubicBezTo>
                  <a:cubicBezTo>
                    <a:pt x="2694445" y="256522"/>
                    <a:pt x="2692368" y="262445"/>
                    <a:pt x="2692778" y="266968"/>
                  </a:cubicBezTo>
                  <a:cubicBezTo>
                    <a:pt x="2692692" y="269929"/>
                    <a:pt x="2693778" y="272691"/>
                    <a:pt x="2696036" y="275252"/>
                  </a:cubicBezTo>
                  <a:cubicBezTo>
                    <a:pt x="2698293" y="277813"/>
                    <a:pt x="2700865" y="278861"/>
                    <a:pt x="2703751" y="278394"/>
                  </a:cubicBezTo>
                  <a:cubicBezTo>
                    <a:pt x="2706607" y="277884"/>
                    <a:pt x="2709988" y="276874"/>
                    <a:pt x="2713894" y="275364"/>
                  </a:cubicBezTo>
                  <a:cubicBezTo>
                    <a:pt x="2717800" y="273855"/>
                    <a:pt x="2724297" y="270339"/>
                    <a:pt x="2733384" y="264818"/>
                  </a:cubicBezTo>
                  <a:cubicBezTo>
                    <a:pt x="2737928" y="262057"/>
                    <a:pt x="2743636" y="258419"/>
                    <a:pt x="2750508" y="253902"/>
                  </a:cubicBezTo>
                  <a:lnTo>
                    <a:pt x="2761424" y="246573"/>
                  </a:lnTo>
                  <a:lnTo>
                    <a:pt x="2774882" y="226171"/>
                  </a:lnTo>
                  <a:cubicBezTo>
                    <a:pt x="2787083" y="212474"/>
                    <a:pt x="2802454" y="200063"/>
                    <a:pt x="2820996" y="188938"/>
                  </a:cubicBezTo>
                  <a:cubicBezTo>
                    <a:pt x="2839537" y="177813"/>
                    <a:pt x="2858334" y="168888"/>
                    <a:pt x="2877385" y="162163"/>
                  </a:cubicBezTo>
                  <a:cubicBezTo>
                    <a:pt x="2896437" y="155438"/>
                    <a:pt x="2912829" y="151828"/>
                    <a:pt x="2926560" y="151333"/>
                  </a:cubicBezTo>
                  <a:cubicBezTo>
                    <a:pt x="2936999" y="151705"/>
                    <a:pt x="2944581" y="154619"/>
                    <a:pt x="2949305" y="160077"/>
                  </a:cubicBezTo>
                  <a:cubicBezTo>
                    <a:pt x="2954030" y="165535"/>
                    <a:pt x="2956354" y="169936"/>
                    <a:pt x="2956278" y="173279"/>
                  </a:cubicBezTo>
                  <a:cubicBezTo>
                    <a:pt x="2955868" y="176070"/>
                    <a:pt x="2953716" y="178489"/>
                    <a:pt x="2949820" y="180537"/>
                  </a:cubicBezTo>
                  <a:cubicBezTo>
                    <a:pt x="2945924" y="182585"/>
                    <a:pt x="2942743" y="183975"/>
                    <a:pt x="2940276" y="184709"/>
                  </a:cubicBezTo>
                  <a:cubicBezTo>
                    <a:pt x="2944629" y="186461"/>
                    <a:pt x="2947924" y="188786"/>
                    <a:pt x="2950163" y="191681"/>
                  </a:cubicBezTo>
                  <a:cubicBezTo>
                    <a:pt x="2952401" y="194577"/>
                    <a:pt x="2953525" y="198501"/>
                    <a:pt x="2953535" y="203454"/>
                  </a:cubicBezTo>
                  <a:cubicBezTo>
                    <a:pt x="2953043" y="208503"/>
                    <a:pt x="2949606" y="214966"/>
                    <a:pt x="2943222" y="222843"/>
                  </a:cubicBezTo>
                  <a:cubicBezTo>
                    <a:pt x="2936838" y="230720"/>
                    <a:pt x="2930455" y="238977"/>
                    <a:pt x="2924071" y="247616"/>
                  </a:cubicBezTo>
                  <a:cubicBezTo>
                    <a:pt x="2917687" y="256255"/>
                    <a:pt x="2914249" y="264242"/>
                    <a:pt x="2913758" y="271577"/>
                  </a:cubicBezTo>
                  <a:cubicBezTo>
                    <a:pt x="2913892" y="275434"/>
                    <a:pt x="2915339" y="278235"/>
                    <a:pt x="2918101" y="279978"/>
                  </a:cubicBezTo>
                  <a:cubicBezTo>
                    <a:pt x="2920864" y="281721"/>
                    <a:pt x="2924140" y="282578"/>
                    <a:pt x="2927931" y="282550"/>
                  </a:cubicBezTo>
                  <a:lnTo>
                    <a:pt x="2948784" y="273950"/>
                  </a:lnTo>
                  <a:lnTo>
                    <a:pt x="2952753" y="265405"/>
                  </a:lnTo>
                  <a:cubicBezTo>
                    <a:pt x="2955268" y="262538"/>
                    <a:pt x="2957554" y="260156"/>
                    <a:pt x="2959611" y="258261"/>
                  </a:cubicBezTo>
                  <a:lnTo>
                    <a:pt x="3058824" y="167278"/>
                  </a:lnTo>
                  <a:cubicBezTo>
                    <a:pt x="3059281" y="159439"/>
                    <a:pt x="3061680" y="152600"/>
                    <a:pt x="3066020" y="146761"/>
                  </a:cubicBezTo>
                  <a:cubicBezTo>
                    <a:pt x="3070361" y="140922"/>
                    <a:pt x="3076640" y="137855"/>
                    <a:pt x="3084860" y="137560"/>
                  </a:cubicBezTo>
                  <a:cubicBezTo>
                    <a:pt x="3091510" y="137465"/>
                    <a:pt x="3096019" y="138684"/>
                    <a:pt x="3098388" y="141218"/>
                  </a:cubicBezTo>
                  <a:cubicBezTo>
                    <a:pt x="3100757" y="143751"/>
                    <a:pt x="3102184" y="148171"/>
                    <a:pt x="3102669" y="154476"/>
                  </a:cubicBezTo>
                  <a:cubicBezTo>
                    <a:pt x="3103829" y="163030"/>
                    <a:pt x="3105504" y="171526"/>
                    <a:pt x="3107692" y="179965"/>
                  </a:cubicBezTo>
                  <a:cubicBezTo>
                    <a:pt x="3109880" y="188405"/>
                    <a:pt x="3111097" y="197587"/>
                    <a:pt x="3111345" y="207512"/>
                  </a:cubicBezTo>
                  <a:cubicBezTo>
                    <a:pt x="3110698" y="226266"/>
                    <a:pt x="3104457" y="242592"/>
                    <a:pt x="3092621" y="256489"/>
                  </a:cubicBezTo>
                  <a:cubicBezTo>
                    <a:pt x="3080785" y="270386"/>
                    <a:pt x="3067233" y="281797"/>
                    <a:pt x="3051966" y="290722"/>
                  </a:cubicBezTo>
                  <a:cubicBezTo>
                    <a:pt x="3066253" y="292913"/>
                    <a:pt x="3078682" y="291389"/>
                    <a:pt x="3089255" y="286150"/>
                  </a:cubicBezTo>
                  <a:cubicBezTo>
                    <a:pt x="3099827" y="280911"/>
                    <a:pt x="3110543" y="273901"/>
                    <a:pt x="3121403" y="265119"/>
                  </a:cubicBezTo>
                  <a:lnTo>
                    <a:pt x="3148835" y="244088"/>
                  </a:lnTo>
                  <a:lnTo>
                    <a:pt x="3153407" y="261461"/>
                  </a:lnTo>
                  <a:cubicBezTo>
                    <a:pt x="3143894" y="271110"/>
                    <a:pt x="3132598" y="281225"/>
                    <a:pt x="3119519" y="291806"/>
                  </a:cubicBezTo>
                  <a:cubicBezTo>
                    <a:pt x="3106439" y="302386"/>
                    <a:pt x="3092878" y="311316"/>
                    <a:pt x="3078836" y="318594"/>
                  </a:cubicBezTo>
                  <a:cubicBezTo>
                    <a:pt x="3064793" y="325873"/>
                    <a:pt x="3051569" y="329384"/>
                    <a:pt x="3039164" y="329127"/>
                  </a:cubicBezTo>
                  <a:cubicBezTo>
                    <a:pt x="3023248" y="328441"/>
                    <a:pt x="3008332" y="323755"/>
                    <a:pt x="2994416" y="315068"/>
                  </a:cubicBezTo>
                  <a:lnTo>
                    <a:pt x="2972508" y="285231"/>
                  </a:lnTo>
                  <a:lnTo>
                    <a:pt x="2965965" y="291322"/>
                  </a:lnTo>
                  <a:cubicBezTo>
                    <a:pt x="2952650" y="302345"/>
                    <a:pt x="2939185" y="312123"/>
                    <a:pt x="2925569" y="320657"/>
                  </a:cubicBezTo>
                  <a:cubicBezTo>
                    <a:pt x="2911953" y="329191"/>
                    <a:pt x="2901167" y="333691"/>
                    <a:pt x="2893212" y="334156"/>
                  </a:cubicBezTo>
                  <a:cubicBezTo>
                    <a:pt x="2885707" y="333975"/>
                    <a:pt x="2880171" y="331597"/>
                    <a:pt x="2876603" y="327020"/>
                  </a:cubicBezTo>
                  <a:cubicBezTo>
                    <a:pt x="2873037" y="322444"/>
                    <a:pt x="2871267" y="316754"/>
                    <a:pt x="2871296" y="309951"/>
                  </a:cubicBezTo>
                  <a:cubicBezTo>
                    <a:pt x="2871629" y="302189"/>
                    <a:pt x="2873702" y="293391"/>
                    <a:pt x="2877517" y="283557"/>
                  </a:cubicBezTo>
                  <a:cubicBezTo>
                    <a:pt x="2881331" y="273722"/>
                    <a:pt x="2884889" y="265581"/>
                    <a:pt x="2888189" y="259132"/>
                  </a:cubicBezTo>
                  <a:lnTo>
                    <a:pt x="2887276" y="258215"/>
                  </a:lnTo>
                  <a:lnTo>
                    <a:pt x="2845217" y="292146"/>
                  </a:lnTo>
                  <a:cubicBezTo>
                    <a:pt x="2842076" y="294679"/>
                    <a:pt x="2837377" y="298336"/>
                    <a:pt x="2831118" y="303117"/>
                  </a:cubicBezTo>
                  <a:cubicBezTo>
                    <a:pt x="2824860" y="307898"/>
                    <a:pt x="2818500" y="312299"/>
                    <a:pt x="2812038" y="316319"/>
                  </a:cubicBezTo>
                  <a:cubicBezTo>
                    <a:pt x="2805576" y="320340"/>
                    <a:pt x="2800470" y="322475"/>
                    <a:pt x="2796720" y="322726"/>
                  </a:cubicBezTo>
                  <a:cubicBezTo>
                    <a:pt x="2792212" y="322504"/>
                    <a:pt x="2786912" y="319601"/>
                    <a:pt x="2780818" y="314019"/>
                  </a:cubicBezTo>
                  <a:cubicBezTo>
                    <a:pt x="2774724" y="308437"/>
                    <a:pt x="2769291" y="301508"/>
                    <a:pt x="2764518" y="293234"/>
                  </a:cubicBezTo>
                  <a:lnTo>
                    <a:pt x="2758385" y="274128"/>
                  </a:lnTo>
                  <a:lnTo>
                    <a:pt x="2744221" y="285081"/>
                  </a:lnTo>
                  <a:cubicBezTo>
                    <a:pt x="2729814" y="296137"/>
                    <a:pt x="2715178" y="306255"/>
                    <a:pt x="2700313" y="315432"/>
                  </a:cubicBezTo>
                  <a:cubicBezTo>
                    <a:pt x="2685449" y="324610"/>
                    <a:pt x="2673488" y="329480"/>
                    <a:pt x="2664432" y="330041"/>
                  </a:cubicBezTo>
                  <a:cubicBezTo>
                    <a:pt x="2657460" y="329765"/>
                    <a:pt x="2651859" y="327004"/>
                    <a:pt x="2647630" y="321757"/>
                  </a:cubicBezTo>
                  <a:cubicBezTo>
                    <a:pt x="2643401" y="316511"/>
                    <a:pt x="2641229" y="310436"/>
                    <a:pt x="2641115" y="303532"/>
                  </a:cubicBezTo>
                  <a:cubicBezTo>
                    <a:pt x="2641810" y="291616"/>
                    <a:pt x="2646020" y="278770"/>
                    <a:pt x="2653745" y="264994"/>
                  </a:cubicBezTo>
                  <a:cubicBezTo>
                    <a:pt x="2661469" y="251219"/>
                    <a:pt x="2668537" y="239453"/>
                    <a:pt x="2674947" y="229698"/>
                  </a:cubicBezTo>
                  <a:lnTo>
                    <a:pt x="2674033" y="228781"/>
                  </a:lnTo>
                  <a:lnTo>
                    <a:pt x="2601338" y="295304"/>
                  </a:lnTo>
                  <a:cubicBezTo>
                    <a:pt x="2595937" y="300903"/>
                    <a:pt x="2589479" y="306958"/>
                    <a:pt x="2581964" y="313471"/>
                  </a:cubicBezTo>
                  <a:cubicBezTo>
                    <a:pt x="2574449" y="319984"/>
                    <a:pt x="2566734" y="323526"/>
                    <a:pt x="2558818" y="324098"/>
                  </a:cubicBezTo>
                  <a:cubicBezTo>
                    <a:pt x="2553208" y="323983"/>
                    <a:pt x="2548541" y="322155"/>
                    <a:pt x="2544817" y="318613"/>
                  </a:cubicBezTo>
                  <a:cubicBezTo>
                    <a:pt x="2541093" y="315071"/>
                    <a:pt x="2539054" y="310501"/>
                    <a:pt x="2538702" y="304902"/>
                  </a:cubicBezTo>
                  <a:cubicBezTo>
                    <a:pt x="2538321" y="298613"/>
                    <a:pt x="2541254" y="289366"/>
                    <a:pt x="2547503" y="277161"/>
                  </a:cubicBezTo>
                  <a:cubicBezTo>
                    <a:pt x="2553751" y="264955"/>
                    <a:pt x="2564229" y="247760"/>
                    <a:pt x="2578935" y="225573"/>
                  </a:cubicBezTo>
                  <a:cubicBezTo>
                    <a:pt x="2579450" y="225010"/>
                    <a:pt x="2580021" y="224074"/>
                    <a:pt x="2580650" y="222767"/>
                  </a:cubicBezTo>
                  <a:cubicBezTo>
                    <a:pt x="2581278" y="221459"/>
                    <a:pt x="2581621" y="220408"/>
                    <a:pt x="2581678" y="219616"/>
                  </a:cubicBezTo>
                  <a:cubicBezTo>
                    <a:pt x="2581660" y="218680"/>
                    <a:pt x="2581355" y="217916"/>
                    <a:pt x="2580764" y="217325"/>
                  </a:cubicBezTo>
                  <a:cubicBezTo>
                    <a:pt x="2580174" y="216733"/>
                    <a:pt x="2579411" y="216427"/>
                    <a:pt x="2578478" y="216408"/>
                  </a:cubicBezTo>
                  <a:cubicBezTo>
                    <a:pt x="2575935" y="216799"/>
                    <a:pt x="2572792" y="218766"/>
                    <a:pt x="2569048" y="222308"/>
                  </a:cubicBezTo>
                  <a:cubicBezTo>
                    <a:pt x="2565305" y="225850"/>
                    <a:pt x="2562505" y="228619"/>
                    <a:pt x="2560647" y="230614"/>
                  </a:cubicBezTo>
                  <a:cubicBezTo>
                    <a:pt x="2548636" y="243284"/>
                    <a:pt x="2536540" y="256325"/>
                    <a:pt x="2524357" y="269739"/>
                  </a:cubicBezTo>
                  <a:cubicBezTo>
                    <a:pt x="2512175" y="283153"/>
                    <a:pt x="2500649" y="296538"/>
                    <a:pt x="2489781" y="309895"/>
                  </a:cubicBezTo>
                  <a:cubicBezTo>
                    <a:pt x="2487276" y="313036"/>
                    <a:pt x="2484401" y="315919"/>
                    <a:pt x="2481156" y="318544"/>
                  </a:cubicBezTo>
                  <a:cubicBezTo>
                    <a:pt x="2477911" y="321170"/>
                    <a:pt x="2474238" y="322564"/>
                    <a:pt x="2470139" y="322726"/>
                  </a:cubicBezTo>
                  <a:cubicBezTo>
                    <a:pt x="2462890" y="322389"/>
                    <a:pt x="2457197" y="319092"/>
                    <a:pt x="2453060" y="312836"/>
                  </a:cubicBezTo>
                  <a:cubicBezTo>
                    <a:pt x="2448923" y="306580"/>
                    <a:pt x="2446004" y="299390"/>
                    <a:pt x="2444301" y="291266"/>
                  </a:cubicBezTo>
                  <a:cubicBezTo>
                    <a:pt x="2442599" y="283142"/>
                    <a:pt x="2441776" y="276109"/>
                    <a:pt x="2441833" y="270167"/>
                  </a:cubicBezTo>
                  <a:lnTo>
                    <a:pt x="2441841" y="270139"/>
                  </a:lnTo>
                  <a:lnTo>
                    <a:pt x="2434498" y="276911"/>
                  </a:lnTo>
                  <a:cubicBezTo>
                    <a:pt x="2428961" y="281918"/>
                    <a:pt x="2422954" y="287258"/>
                    <a:pt x="2416478" y="292932"/>
                  </a:cubicBezTo>
                  <a:cubicBezTo>
                    <a:pt x="2403524" y="304279"/>
                    <a:pt x="2389912" y="314255"/>
                    <a:pt x="2375641" y="322859"/>
                  </a:cubicBezTo>
                  <a:cubicBezTo>
                    <a:pt x="2361369" y="331464"/>
                    <a:pt x="2347659" y="335991"/>
                    <a:pt x="2334510" y="336442"/>
                  </a:cubicBezTo>
                  <a:cubicBezTo>
                    <a:pt x="2325519" y="336309"/>
                    <a:pt x="2318497" y="333493"/>
                    <a:pt x="2313446" y="327994"/>
                  </a:cubicBezTo>
                  <a:cubicBezTo>
                    <a:pt x="2308394" y="322496"/>
                    <a:pt x="2305825" y="315113"/>
                    <a:pt x="2305739" y="305848"/>
                  </a:cubicBezTo>
                  <a:cubicBezTo>
                    <a:pt x="2305863" y="298179"/>
                    <a:pt x="2307100" y="290336"/>
                    <a:pt x="2309450" y="282318"/>
                  </a:cubicBezTo>
                  <a:cubicBezTo>
                    <a:pt x="2311800" y="274300"/>
                    <a:pt x="2314521" y="266910"/>
                    <a:pt x="2317613" y="260147"/>
                  </a:cubicBezTo>
                  <a:lnTo>
                    <a:pt x="2316699" y="259232"/>
                  </a:lnTo>
                  <a:lnTo>
                    <a:pt x="2314984" y="260612"/>
                  </a:lnTo>
                  <a:lnTo>
                    <a:pt x="2315207" y="261461"/>
                  </a:lnTo>
                  <a:cubicBezTo>
                    <a:pt x="2305694" y="271110"/>
                    <a:pt x="2294398" y="281225"/>
                    <a:pt x="2281319" y="291806"/>
                  </a:cubicBezTo>
                  <a:cubicBezTo>
                    <a:pt x="2268239" y="302386"/>
                    <a:pt x="2254678" y="311316"/>
                    <a:pt x="2240636" y="318594"/>
                  </a:cubicBezTo>
                  <a:cubicBezTo>
                    <a:pt x="2226593" y="325873"/>
                    <a:pt x="2213369" y="329384"/>
                    <a:pt x="2200964" y="329127"/>
                  </a:cubicBezTo>
                  <a:cubicBezTo>
                    <a:pt x="2185048" y="328441"/>
                    <a:pt x="2170132" y="323755"/>
                    <a:pt x="2156216" y="315068"/>
                  </a:cubicBezTo>
                  <a:cubicBezTo>
                    <a:pt x="2149258" y="310725"/>
                    <a:pt x="2143450" y="305381"/>
                    <a:pt x="2138792" y="299037"/>
                  </a:cubicBezTo>
                  <a:lnTo>
                    <a:pt x="2133638" y="288246"/>
                  </a:lnTo>
                  <a:lnTo>
                    <a:pt x="2130453" y="291693"/>
                  </a:lnTo>
                  <a:cubicBezTo>
                    <a:pt x="2120007" y="301858"/>
                    <a:pt x="2108773" y="310626"/>
                    <a:pt x="2096752" y="317998"/>
                  </a:cubicBezTo>
                  <a:cubicBezTo>
                    <a:pt x="2084731" y="325370"/>
                    <a:pt x="2072855" y="329232"/>
                    <a:pt x="2061122" y="329584"/>
                  </a:cubicBezTo>
                  <a:cubicBezTo>
                    <a:pt x="2052148" y="329345"/>
                    <a:pt x="2044757" y="326373"/>
                    <a:pt x="2038948" y="320671"/>
                  </a:cubicBezTo>
                  <a:cubicBezTo>
                    <a:pt x="2033139" y="314968"/>
                    <a:pt x="2028828" y="307971"/>
                    <a:pt x="2026016" y="299680"/>
                  </a:cubicBezTo>
                  <a:cubicBezTo>
                    <a:pt x="2023203" y="291389"/>
                    <a:pt x="2021804" y="283240"/>
                    <a:pt x="2021818" y="275234"/>
                  </a:cubicBezTo>
                  <a:lnTo>
                    <a:pt x="2025794" y="261830"/>
                  </a:lnTo>
                  <a:lnTo>
                    <a:pt x="2019951" y="268035"/>
                  </a:lnTo>
                  <a:cubicBezTo>
                    <a:pt x="2015481" y="272532"/>
                    <a:pt x="2010319" y="277514"/>
                    <a:pt x="2004464" y="282980"/>
                  </a:cubicBezTo>
                  <a:cubicBezTo>
                    <a:pt x="1992756" y="293913"/>
                    <a:pt x="1980565" y="303754"/>
                    <a:pt x="1967893" y="312503"/>
                  </a:cubicBezTo>
                  <a:cubicBezTo>
                    <a:pt x="1955221" y="321252"/>
                    <a:pt x="1944354" y="325879"/>
                    <a:pt x="1935293" y="326384"/>
                  </a:cubicBezTo>
                  <a:cubicBezTo>
                    <a:pt x="1925608" y="326003"/>
                    <a:pt x="1918036" y="322308"/>
                    <a:pt x="1912575" y="315300"/>
                  </a:cubicBezTo>
                  <a:cubicBezTo>
                    <a:pt x="1907115" y="308292"/>
                    <a:pt x="1904337" y="300255"/>
                    <a:pt x="1904242" y="291191"/>
                  </a:cubicBezTo>
                  <a:cubicBezTo>
                    <a:pt x="1904850" y="275746"/>
                    <a:pt x="1909569" y="261730"/>
                    <a:pt x="1918397" y="249142"/>
                  </a:cubicBezTo>
                  <a:cubicBezTo>
                    <a:pt x="1927225" y="236554"/>
                    <a:pt x="1936510" y="224823"/>
                    <a:pt x="1946252" y="213949"/>
                  </a:cubicBezTo>
                  <a:lnTo>
                    <a:pt x="1945339" y="213034"/>
                  </a:lnTo>
                  <a:lnTo>
                    <a:pt x="1897841" y="223571"/>
                  </a:lnTo>
                  <a:cubicBezTo>
                    <a:pt x="1889783" y="235706"/>
                    <a:pt x="1881096" y="245840"/>
                    <a:pt x="1871780" y="253975"/>
                  </a:cubicBezTo>
                  <a:lnTo>
                    <a:pt x="1869326" y="256215"/>
                  </a:lnTo>
                  <a:lnTo>
                    <a:pt x="1870580" y="266502"/>
                  </a:lnTo>
                  <a:cubicBezTo>
                    <a:pt x="1863172" y="272289"/>
                    <a:pt x="1853148" y="279913"/>
                    <a:pt x="1840508" y="289374"/>
                  </a:cubicBezTo>
                  <a:cubicBezTo>
                    <a:pt x="1827869" y="298836"/>
                    <a:pt x="1815003" y="307408"/>
                    <a:pt x="1801909" y="315091"/>
                  </a:cubicBezTo>
                  <a:cubicBezTo>
                    <a:pt x="1788816" y="322775"/>
                    <a:pt x="1777884" y="326844"/>
                    <a:pt x="1769114" y="327298"/>
                  </a:cubicBezTo>
                  <a:cubicBezTo>
                    <a:pt x="1762245" y="327060"/>
                    <a:pt x="1757032" y="324565"/>
                    <a:pt x="1753473" y="319813"/>
                  </a:cubicBezTo>
                  <a:cubicBezTo>
                    <a:pt x="1749915" y="315061"/>
                    <a:pt x="1748127" y="309480"/>
                    <a:pt x="1748108" y="303071"/>
                  </a:cubicBezTo>
                  <a:cubicBezTo>
                    <a:pt x="1748395" y="293353"/>
                    <a:pt x="1751321" y="283330"/>
                    <a:pt x="1756886" y="273003"/>
                  </a:cubicBezTo>
                  <a:cubicBezTo>
                    <a:pt x="1762450" y="262675"/>
                    <a:pt x="1768928" y="252754"/>
                    <a:pt x="1776319" y="243239"/>
                  </a:cubicBezTo>
                  <a:cubicBezTo>
                    <a:pt x="1783711" y="233725"/>
                    <a:pt x="1790290" y="225327"/>
                    <a:pt x="1796057" y="218047"/>
                  </a:cubicBezTo>
                  <a:lnTo>
                    <a:pt x="1795144" y="217133"/>
                  </a:lnTo>
                  <a:cubicBezTo>
                    <a:pt x="1769381" y="235229"/>
                    <a:pt x="1748890" y="251961"/>
                    <a:pt x="1733670" y="267331"/>
                  </a:cubicBezTo>
                  <a:cubicBezTo>
                    <a:pt x="1718450" y="282701"/>
                    <a:pt x="1706760" y="295100"/>
                    <a:pt x="1698602" y="304527"/>
                  </a:cubicBezTo>
                  <a:cubicBezTo>
                    <a:pt x="1690443" y="313954"/>
                    <a:pt x="1684075" y="318802"/>
                    <a:pt x="1679496" y="319070"/>
                  </a:cubicBezTo>
                  <a:cubicBezTo>
                    <a:pt x="1674242" y="318695"/>
                    <a:pt x="1670298" y="315484"/>
                    <a:pt x="1667663" y="309437"/>
                  </a:cubicBezTo>
                  <a:cubicBezTo>
                    <a:pt x="1665029" y="303390"/>
                    <a:pt x="1663282" y="296759"/>
                    <a:pt x="1662423" y="289544"/>
                  </a:cubicBezTo>
                  <a:cubicBezTo>
                    <a:pt x="1661564" y="282329"/>
                    <a:pt x="1661169" y="276781"/>
                    <a:pt x="1661240" y="272901"/>
                  </a:cubicBezTo>
                  <a:cubicBezTo>
                    <a:pt x="1661401" y="257416"/>
                    <a:pt x="1664045" y="243474"/>
                    <a:pt x="1669170" y="231075"/>
                  </a:cubicBezTo>
                  <a:cubicBezTo>
                    <a:pt x="1674295" y="218676"/>
                    <a:pt x="1680932" y="206105"/>
                    <a:pt x="1689081" y="193363"/>
                  </a:cubicBezTo>
                  <a:cubicBezTo>
                    <a:pt x="1707772" y="163213"/>
                    <a:pt x="1728487" y="135391"/>
                    <a:pt x="1751226" y="109897"/>
                  </a:cubicBezTo>
                  <a:cubicBezTo>
                    <a:pt x="1773965" y="84404"/>
                    <a:pt x="1794568" y="63862"/>
                    <a:pt x="1813036" y="48272"/>
                  </a:cubicBezTo>
                  <a:cubicBezTo>
                    <a:pt x="1831503" y="32682"/>
                    <a:pt x="1843674" y="24669"/>
                    <a:pt x="1849549" y="24232"/>
                  </a:cubicBezTo>
                  <a:close/>
                  <a:moveTo>
                    <a:pt x="1630453" y="4572"/>
                  </a:moveTo>
                  <a:cubicBezTo>
                    <a:pt x="1644297" y="4581"/>
                    <a:pt x="1655315" y="8214"/>
                    <a:pt x="1663505" y="15472"/>
                  </a:cubicBezTo>
                  <a:cubicBezTo>
                    <a:pt x="1671696" y="22729"/>
                    <a:pt x="1676205" y="33557"/>
                    <a:pt x="1677032" y="47955"/>
                  </a:cubicBezTo>
                  <a:cubicBezTo>
                    <a:pt x="1677360" y="63820"/>
                    <a:pt x="1671535" y="81863"/>
                    <a:pt x="1659557" y="102084"/>
                  </a:cubicBezTo>
                  <a:cubicBezTo>
                    <a:pt x="1647580" y="122304"/>
                    <a:pt x="1632284" y="142146"/>
                    <a:pt x="1613670" y="161607"/>
                  </a:cubicBezTo>
                  <a:cubicBezTo>
                    <a:pt x="1595056" y="181069"/>
                    <a:pt x="1575960" y="197593"/>
                    <a:pt x="1556379" y="211180"/>
                  </a:cubicBezTo>
                  <a:cubicBezTo>
                    <a:pt x="1536799" y="224767"/>
                    <a:pt x="1519570" y="232860"/>
                    <a:pt x="1504692" y="235458"/>
                  </a:cubicBezTo>
                  <a:cubicBezTo>
                    <a:pt x="1497823" y="236258"/>
                    <a:pt x="1491897" y="234658"/>
                    <a:pt x="1486914" y="230657"/>
                  </a:cubicBezTo>
                  <a:cubicBezTo>
                    <a:pt x="1481931" y="226657"/>
                    <a:pt x="1479321" y="220942"/>
                    <a:pt x="1479082" y="213512"/>
                  </a:cubicBezTo>
                  <a:cubicBezTo>
                    <a:pt x="1479397" y="206540"/>
                    <a:pt x="1481855" y="199911"/>
                    <a:pt x="1486457" y="193624"/>
                  </a:cubicBezTo>
                  <a:cubicBezTo>
                    <a:pt x="1491058" y="187338"/>
                    <a:pt x="1495917" y="182080"/>
                    <a:pt x="1501033" y="177851"/>
                  </a:cubicBezTo>
                  <a:lnTo>
                    <a:pt x="1534874" y="148133"/>
                  </a:lnTo>
                  <a:cubicBezTo>
                    <a:pt x="1536932" y="145989"/>
                    <a:pt x="1540591" y="142617"/>
                    <a:pt x="1545850" y="138014"/>
                  </a:cubicBezTo>
                  <a:cubicBezTo>
                    <a:pt x="1551109" y="133412"/>
                    <a:pt x="1555225" y="130839"/>
                    <a:pt x="1558197" y="130296"/>
                  </a:cubicBezTo>
                  <a:cubicBezTo>
                    <a:pt x="1560532" y="130277"/>
                    <a:pt x="1562151" y="131115"/>
                    <a:pt x="1563056" y="132812"/>
                  </a:cubicBezTo>
                  <a:cubicBezTo>
                    <a:pt x="1563961" y="134508"/>
                    <a:pt x="1563866" y="137177"/>
                    <a:pt x="1562770" y="140817"/>
                  </a:cubicBezTo>
                  <a:lnTo>
                    <a:pt x="1563685" y="141732"/>
                  </a:lnTo>
                  <a:cubicBezTo>
                    <a:pt x="1586141" y="121919"/>
                    <a:pt x="1603881" y="103220"/>
                    <a:pt x="1616905" y="85637"/>
                  </a:cubicBezTo>
                  <a:cubicBezTo>
                    <a:pt x="1629929" y="68054"/>
                    <a:pt x="1636579" y="55188"/>
                    <a:pt x="1636856" y="47040"/>
                  </a:cubicBezTo>
                  <a:cubicBezTo>
                    <a:pt x="1636799" y="43142"/>
                    <a:pt x="1635655" y="40417"/>
                    <a:pt x="1633425" y="38864"/>
                  </a:cubicBezTo>
                  <a:cubicBezTo>
                    <a:pt x="1631196" y="37311"/>
                    <a:pt x="1628223" y="36987"/>
                    <a:pt x="1624508" y="37890"/>
                  </a:cubicBezTo>
                  <a:cubicBezTo>
                    <a:pt x="1621803" y="37922"/>
                    <a:pt x="1614102" y="40096"/>
                    <a:pt x="1601405" y="44413"/>
                  </a:cubicBezTo>
                  <a:cubicBezTo>
                    <a:pt x="1588707" y="48730"/>
                    <a:pt x="1570776" y="59578"/>
                    <a:pt x="1547611" y="76957"/>
                  </a:cubicBezTo>
                  <a:cubicBezTo>
                    <a:pt x="1524447" y="94336"/>
                    <a:pt x="1495811" y="122633"/>
                    <a:pt x="1461705" y="161849"/>
                  </a:cubicBezTo>
                  <a:cubicBezTo>
                    <a:pt x="1445394" y="181204"/>
                    <a:pt x="1432170" y="202044"/>
                    <a:pt x="1422033" y="224371"/>
                  </a:cubicBezTo>
                  <a:cubicBezTo>
                    <a:pt x="1411896" y="246698"/>
                    <a:pt x="1406675" y="266852"/>
                    <a:pt x="1406370" y="284836"/>
                  </a:cubicBezTo>
                  <a:cubicBezTo>
                    <a:pt x="1406332" y="301190"/>
                    <a:pt x="1410295" y="313858"/>
                    <a:pt x="1418260" y="322840"/>
                  </a:cubicBezTo>
                  <a:cubicBezTo>
                    <a:pt x="1426225" y="331822"/>
                    <a:pt x="1438420" y="336375"/>
                    <a:pt x="1454845" y="336499"/>
                  </a:cubicBezTo>
                  <a:cubicBezTo>
                    <a:pt x="1474670" y="335811"/>
                    <a:pt x="1497417" y="328857"/>
                    <a:pt x="1523085" y="315637"/>
                  </a:cubicBezTo>
                  <a:cubicBezTo>
                    <a:pt x="1548752" y="302418"/>
                    <a:pt x="1573631" y="287065"/>
                    <a:pt x="1597720" y="269579"/>
                  </a:cubicBezTo>
                  <a:cubicBezTo>
                    <a:pt x="1621809" y="252092"/>
                    <a:pt x="1641398" y="236604"/>
                    <a:pt x="1656487" y="223114"/>
                  </a:cubicBezTo>
                  <a:cubicBezTo>
                    <a:pt x="1657201" y="234210"/>
                    <a:pt x="1655660" y="242764"/>
                    <a:pt x="1651864" y="248774"/>
                  </a:cubicBezTo>
                  <a:cubicBezTo>
                    <a:pt x="1648068" y="254784"/>
                    <a:pt x="1641846" y="261623"/>
                    <a:pt x="1633196" y="269291"/>
                  </a:cubicBezTo>
                  <a:cubicBezTo>
                    <a:pt x="1588199" y="311607"/>
                    <a:pt x="1547746" y="341237"/>
                    <a:pt x="1511837" y="358179"/>
                  </a:cubicBezTo>
                  <a:cubicBezTo>
                    <a:pt x="1475929" y="375121"/>
                    <a:pt x="1447023" y="383268"/>
                    <a:pt x="1425120" y="382619"/>
                  </a:cubicBezTo>
                  <a:cubicBezTo>
                    <a:pt x="1399290" y="382401"/>
                    <a:pt x="1378404" y="374960"/>
                    <a:pt x="1362461" y="360295"/>
                  </a:cubicBezTo>
                  <a:cubicBezTo>
                    <a:pt x="1346517" y="345631"/>
                    <a:pt x="1338313" y="325049"/>
                    <a:pt x="1337847" y="298552"/>
                  </a:cubicBezTo>
                  <a:cubicBezTo>
                    <a:pt x="1338250" y="275946"/>
                    <a:pt x="1343687" y="253390"/>
                    <a:pt x="1354158" y="230885"/>
                  </a:cubicBezTo>
                  <a:cubicBezTo>
                    <a:pt x="1364630" y="208381"/>
                    <a:pt x="1377717" y="187145"/>
                    <a:pt x="1393421" y="167178"/>
                  </a:cubicBezTo>
                  <a:cubicBezTo>
                    <a:pt x="1409124" y="147212"/>
                    <a:pt x="1425026" y="129733"/>
                    <a:pt x="1441126" y="114742"/>
                  </a:cubicBezTo>
                  <a:cubicBezTo>
                    <a:pt x="1454692" y="101717"/>
                    <a:pt x="1472782" y="86707"/>
                    <a:pt x="1495393" y="69711"/>
                  </a:cubicBezTo>
                  <a:cubicBezTo>
                    <a:pt x="1518005" y="52716"/>
                    <a:pt x="1541480" y="37779"/>
                    <a:pt x="1565819" y="24901"/>
                  </a:cubicBezTo>
                  <a:cubicBezTo>
                    <a:pt x="1590158" y="12022"/>
                    <a:pt x="1611703" y="5246"/>
                    <a:pt x="1630453" y="4572"/>
                  </a:cubicBezTo>
                  <a:close/>
                  <a:moveTo>
                    <a:pt x="186069" y="0"/>
                  </a:moveTo>
                  <a:cubicBezTo>
                    <a:pt x="191301" y="323"/>
                    <a:pt x="194992" y="1846"/>
                    <a:pt x="197142" y="4569"/>
                  </a:cubicBezTo>
                  <a:cubicBezTo>
                    <a:pt x="199292" y="7293"/>
                    <a:pt x="201385" y="10645"/>
                    <a:pt x="203421" y="14626"/>
                  </a:cubicBezTo>
                  <a:lnTo>
                    <a:pt x="214380" y="33825"/>
                  </a:lnTo>
                  <a:cubicBezTo>
                    <a:pt x="216007" y="36720"/>
                    <a:pt x="217320" y="39501"/>
                    <a:pt x="218319" y="42168"/>
                  </a:cubicBezTo>
                  <a:cubicBezTo>
                    <a:pt x="219317" y="44835"/>
                    <a:pt x="219831" y="47846"/>
                    <a:pt x="219860" y="51200"/>
                  </a:cubicBezTo>
                  <a:cubicBezTo>
                    <a:pt x="219603" y="56618"/>
                    <a:pt x="217529" y="64473"/>
                    <a:pt x="213636" y="74767"/>
                  </a:cubicBezTo>
                  <a:cubicBezTo>
                    <a:pt x="209743" y="85060"/>
                    <a:pt x="205571" y="95456"/>
                    <a:pt x="201121" y="105952"/>
                  </a:cubicBezTo>
                  <a:cubicBezTo>
                    <a:pt x="196670" y="116449"/>
                    <a:pt x="193479" y="124711"/>
                    <a:pt x="191549" y="130738"/>
                  </a:cubicBezTo>
                  <a:lnTo>
                    <a:pt x="192462" y="131652"/>
                  </a:lnTo>
                  <a:lnTo>
                    <a:pt x="265153" y="61257"/>
                  </a:lnTo>
                  <a:cubicBezTo>
                    <a:pt x="271055" y="55602"/>
                    <a:pt x="278616" y="48881"/>
                    <a:pt x="287835" y="41093"/>
                  </a:cubicBezTo>
                  <a:cubicBezTo>
                    <a:pt x="297053" y="33305"/>
                    <a:pt x="306372" y="26380"/>
                    <a:pt x="315791" y="20319"/>
                  </a:cubicBezTo>
                  <a:cubicBezTo>
                    <a:pt x="325210" y="14258"/>
                    <a:pt x="333171" y="10990"/>
                    <a:pt x="339674" y="10516"/>
                  </a:cubicBezTo>
                  <a:cubicBezTo>
                    <a:pt x="345460" y="10144"/>
                    <a:pt x="352274" y="12373"/>
                    <a:pt x="360116" y="17201"/>
                  </a:cubicBezTo>
                  <a:cubicBezTo>
                    <a:pt x="367958" y="22030"/>
                    <a:pt x="372260" y="30315"/>
                    <a:pt x="373022" y="42058"/>
                  </a:cubicBezTo>
                  <a:cubicBezTo>
                    <a:pt x="372528" y="53782"/>
                    <a:pt x="368033" y="67919"/>
                    <a:pt x="359537" y="84469"/>
                  </a:cubicBezTo>
                  <a:cubicBezTo>
                    <a:pt x="351040" y="101019"/>
                    <a:pt x="341502" y="117292"/>
                    <a:pt x="330923" y="133286"/>
                  </a:cubicBezTo>
                  <a:cubicBezTo>
                    <a:pt x="320344" y="149281"/>
                    <a:pt x="311685" y="162307"/>
                    <a:pt x="304944" y="172364"/>
                  </a:cubicBezTo>
                  <a:lnTo>
                    <a:pt x="305859" y="173279"/>
                  </a:lnTo>
                  <a:cubicBezTo>
                    <a:pt x="333736" y="148971"/>
                    <a:pt x="361386" y="124549"/>
                    <a:pt x="388809" y="100012"/>
                  </a:cubicBezTo>
                  <a:cubicBezTo>
                    <a:pt x="416232" y="75476"/>
                    <a:pt x="444802" y="51283"/>
                    <a:pt x="474520" y="27432"/>
                  </a:cubicBezTo>
                  <a:cubicBezTo>
                    <a:pt x="477578" y="24622"/>
                    <a:pt x="481178" y="21555"/>
                    <a:pt x="485322" y="18231"/>
                  </a:cubicBezTo>
                  <a:cubicBezTo>
                    <a:pt x="489465" y="14907"/>
                    <a:pt x="493637" y="13097"/>
                    <a:pt x="497837" y="12802"/>
                  </a:cubicBezTo>
                  <a:cubicBezTo>
                    <a:pt x="502113" y="13109"/>
                    <a:pt x="506668" y="15796"/>
                    <a:pt x="511502" y="20862"/>
                  </a:cubicBezTo>
                  <a:cubicBezTo>
                    <a:pt x="516337" y="25928"/>
                    <a:pt x="520485" y="31527"/>
                    <a:pt x="523949" y="37660"/>
                  </a:cubicBezTo>
                  <a:cubicBezTo>
                    <a:pt x="527411" y="43792"/>
                    <a:pt x="529223" y="48613"/>
                    <a:pt x="529384" y="52121"/>
                  </a:cubicBezTo>
                  <a:cubicBezTo>
                    <a:pt x="528908" y="57026"/>
                    <a:pt x="526317" y="62646"/>
                    <a:pt x="521612" y="68980"/>
                  </a:cubicBezTo>
                  <a:cubicBezTo>
                    <a:pt x="516906" y="75314"/>
                    <a:pt x="512944" y="80362"/>
                    <a:pt x="509724" y="84125"/>
                  </a:cubicBezTo>
                  <a:lnTo>
                    <a:pt x="438859" y="170536"/>
                  </a:lnTo>
                  <a:cubicBezTo>
                    <a:pt x="431589" y="179234"/>
                    <a:pt x="423929" y="189422"/>
                    <a:pt x="415880" y="201100"/>
                  </a:cubicBezTo>
                  <a:cubicBezTo>
                    <a:pt x="407831" y="212779"/>
                    <a:pt x="400950" y="224965"/>
                    <a:pt x="395238" y="237659"/>
                  </a:cubicBezTo>
                  <a:cubicBezTo>
                    <a:pt x="389526" y="250354"/>
                    <a:pt x="386540" y="262574"/>
                    <a:pt x="386280" y="274320"/>
                  </a:cubicBezTo>
                  <a:cubicBezTo>
                    <a:pt x="386261" y="279254"/>
                    <a:pt x="387557" y="284131"/>
                    <a:pt x="390167" y="288950"/>
                  </a:cubicBezTo>
                  <a:cubicBezTo>
                    <a:pt x="392777" y="293770"/>
                    <a:pt x="396815" y="296361"/>
                    <a:pt x="402282" y="296723"/>
                  </a:cubicBezTo>
                  <a:cubicBezTo>
                    <a:pt x="408617" y="297113"/>
                    <a:pt x="420866" y="291189"/>
                    <a:pt x="439030" y="278949"/>
                  </a:cubicBezTo>
                  <a:cubicBezTo>
                    <a:pt x="457194" y="266710"/>
                    <a:pt x="481673" y="245812"/>
                    <a:pt x="512468" y="216256"/>
                  </a:cubicBezTo>
                  <a:lnTo>
                    <a:pt x="513139" y="222633"/>
                  </a:lnTo>
                  <a:lnTo>
                    <a:pt x="518196" y="212192"/>
                  </a:lnTo>
                  <a:cubicBezTo>
                    <a:pt x="530405" y="193870"/>
                    <a:pt x="546019" y="178901"/>
                    <a:pt x="565039" y="167284"/>
                  </a:cubicBezTo>
                  <a:cubicBezTo>
                    <a:pt x="584058" y="155668"/>
                    <a:pt x="603710" y="149741"/>
                    <a:pt x="623995" y="149504"/>
                  </a:cubicBezTo>
                  <a:cubicBezTo>
                    <a:pt x="631756" y="149276"/>
                    <a:pt x="639061" y="150647"/>
                    <a:pt x="645909" y="153619"/>
                  </a:cubicBezTo>
                  <a:cubicBezTo>
                    <a:pt x="652758" y="156591"/>
                    <a:pt x="656410" y="162535"/>
                    <a:pt x="656867" y="171450"/>
                  </a:cubicBezTo>
                  <a:cubicBezTo>
                    <a:pt x="657133" y="179019"/>
                    <a:pt x="654115" y="187554"/>
                    <a:pt x="647814" y="197053"/>
                  </a:cubicBezTo>
                  <a:cubicBezTo>
                    <a:pt x="641514" y="206553"/>
                    <a:pt x="630334" y="216408"/>
                    <a:pt x="614277" y="226619"/>
                  </a:cubicBezTo>
                  <a:cubicBezTo>
                    <a:pt x="598219" y="236830"/>
                    <a:pt x="575687" y="246786"/>
                    <a:pt x="546682" y="256489"/>
                  </a:cubicBezTo>
                  <a:lnTo>
                    <a:pt x="545768" y="266548"/>
                  </a:lnTo>
                  <a:cubicBezTo>
                    <a:pt x="545435" y="275120"/>
                    <a:pt x="548162" y="281178"/>
                    <a:pt x="553947" y="284721"/>
                  </a:cubicBezTo>
                  <a:cubicBezTo>
                    <a:pt x="559733" y="288265"/>
                    <a:pt x="566462" y="289979"/>
                    <a:pt x="574136" y="289865"/>
                  </a:cubicBezTo>
                  <a:cubicBezTo>
                    <a:pt x="585089" y="289571"/>
                    <a:pt x="596325" y="286450"/>
                    <a:pt x="607843" y="280501"/>
                  </a:cubicBezTo>
                  <a:cubicBezTo>
                    <a:pt x="619361" y="274551"/>
                    <a:pt x="630420" y="267535"/>
                    <a:pt x="641019" y="259453"/>
                  </a:cubicBezTo>
                  <a:lnTo>
                    <a:pt x="644866" y="256428"/>
                  </a:lnTo>
                  <a:lnTo>
                    <a:pt x="657286" y="244488"/>
                  </a:lnTo>
                  <a:cubicBezTo>
                    <a:pt x="662229" y="238868"/>
                    <a:pt x="666858" y="232962"/>
                    <a:pt x="671173" y="226771"/>
                  </a:cubicBezTo>
                  <a:cubicBezTo>
                    <a:pt x="666458" y="226381"/>
                    <a:pt x="663201" y="225104"/>
                    <a:pt x="661401" y="222942"/>
                  </a:cubicBezTo>
                  <a:cubicBezTo>
                    <a:pt x="659600" y="220780"/>
                    <a:pt x="658743" y="217332"/>
                    <a:pt x="658829" y="212598"/>
                  </a:cubicBezTo>
                  <a:cubicBezTo>
                    <a:pt x="659337" y="201422"/>
                    <a:pt x="663502" y="190856"/>
                    <a:pt x="671325" y="180899"/>
                  </a:cubicBezTo>
                  <a:cubicBezTo>
                    <a:pt x="679147" y="170942"/>
                    <a:pt x="687579" y="162814"/>
                    <a:pt x="696619" y="156515"/>
                  </a:cubicBezTo>
                  <a:cubicBezTo>
                    <a:pt x="705659" y="150216"/>
                    <a:pt x="712260" y="146964"/>
                    <a:pt x="716421" y="146761"/>
                  </a:cubicBezTo>
                  <a:cubicBezTo>
                    <a:pt x="718761" y="146828"/>
                    <a:pt x="720702" y="147609"/>
                    <a:pt x="722243" y="149104"/>
                  </a:cubicBezTo>
                  <a:cubicBezTo>
                    <a:pt x="723784" y="150600"/>
                    <a:pt x="724583" y="152410"/>
                    <a:pt x="724640" y="154534"/>
                  </a:cubicBezTo>
                  <a:cubicBezTo>
                    <a:pt x="724621" y="156810"/>
                    <a:pt x="724317" y="159001"/>
                    <a:pt x="723727" y="161106"/>
                  </a:cubicBezTo>
                  <a:cubicBezTo>
                    <a:pt x="723137" y="163211"/>
                    <a:pt x="722376" y="165287"/>
                    <a:pt x="721444" y="167335"/>
                  </a:cubicBezTo>
                  <a:cubicBezTo>
                    <a:pt x="742972" y="164144"/>
                    <a:pt x="759878" y="161725"/>
                    <a:pt x="772162" y="160077"/>
                  </a:cubicBezTo>
                  <a:cubicBezTo>
                    <a:pt x="784445" y="158429"/>
                    <a:pt x="791759" y="158867"/>
                    <a:pt x="794103" y="161392"/>
                  </a:cubicBezTo>
                  <a:cubicBezTo>
                    <a:pt x="797503" y="165687"/>
                    <a:pt x="800075" y="169783"/>
                    <a:pt x="801818" y="173679"/>
                  </a:cubicBezTo>
                  <a:cubicBezTo>
                    <a:pt x="803561" y="177575"/>
                    <a:pt x="804647" y="181556"/>
                    <a:pt x="805076" y="185623"/>
                  </a:cubicBezTo>
                  <a:cubicBezTo>
                    <a:pt x="804933" y="192519"/>
                    <a:pt x="803047" y="198158"/>
                    <a:pt x="799418" y="202540"/>
                  </a:cubicBezTo>
                  <a:cubicBezTo>
                    <a:pt x="795789" y="206921"/>
                    <a:pt x="791274" y="211188"/>
                    <a:pt x="785873" y="215341"/>
                  </a:cubicBezTo>
                  <a:cubicBezTo>
                    <a:pt x="778587" y="221371"/>
                    <a:pt x="770986" y="229200"/>
                    <a:pt x="763070" y="238830"/>
                  </a:cubicBezTo>
                  <a:cubicBezTo>
                    <a:pt x="755155" y="248460"/>
                    <a:pt x="750869" y="258004"/>
                    <a:pt x="750212" y="267462"/>
                  </a:cubicBezTo>
                  <a:cubicBezTo>
                    <a:pt x="750374" y="271196"/>
                    <a:pt x="751879" y="274244"/>
                    <a:pt x="754727" y="276606"/>
                  </a:cubicBezTo>
                  <a:cubicBezTo>
                    <a:pt x="757574" y="278968"/>
                    <a:pt x="760794" y="280187"/>
                    <a:pt x="764385" y="280264"/>
                  </a:cubicBezTo>
                  <a:cubicBezTo>
                    <a:pt x="771079" y="279967"/>
                    <a:pt x="778366" y="277258"/>
                    <a:pt x="786246" y="272136"/>
                  </a:cubicBezTo>
                  <a:lnTo>
                    <a:pt x="805841" y="257341"/>
                  </a:lnTo>
                  <a:lnTo>
                    <a:pt x="819211" y="244488"/>
                  </a:lnTo>
                  <a:cubicBezTo>
                    <a:pt x="824154" y="238868"/>
                    <a:pt x="828783" y="232962"/>
                    <a:pt x="833098" y="226771"/>
                  </a:cubicBezTo>
                  <a:cubicBezTo>
                    <a:pt x="828383" y="226381"/>
                    <a:pt x="825126" y="225104"/>
                    <a:pt x="823326" y="222942"/>
                  </a:cubicBezTo>
                  <a:cubicBezTo>
                    <a:pt x="821525" y="220780"/>
                    <a:pt x="820668" y="217332"/>
                    <a:pt x="820754" y="212598"/>
                  </a:cubicBezTo>
                  <a:cubicBezTo>
                    <a:pt x="821262" y="201422"/>
                    <a:pt x="825427" y="190856"/>
                    <a:pt x="833250" y="180899"/>
                  </a:cubicBezTo>
                  <a:cubicBezTo>
                    <a:pt x="841072" y="170942"/>
                    <a:pt x="849504" y="162814"/>
                    <a:pt x="858544" y="156515"/>
                  </a:cubicBezTo>
                  <a:cubicBezTo>
                    <a:pt x="867584" y="150216"/>
                    <a:pt x="874185" y="146964"/>
                    <a:pt x="878346" y="146761"/>
                  </a:cubicBezTo>
                  <a:cubicBezTo>
                    <a:pt x="880686" y="146828"/>
                    <a:pt x="882627" y="147609"/>
                    <a:pt x="884168" y="149104"/>
                  </a:cubicBezTo>
                  <a:cubicBezTo>
                    <a:pt x="885709" y="150600"/>
                    <a:pt x="886508" y="152410"/>
                    <a:pt x="886565" y="154534"/>
                  </a:cubicBezTo>
                  <a:cubicBezTo>
                    <a:pt x="886546" y="156810"/>
                    <a:pt x="886242" y="159001"/>
                    <a:pt x="885652" y="161106"/>
                  </a:cubicBezTo>
                  <a:cubicBezTo>
                    <a:pt x="885062" y="163211"/>
                    <a:pt x="884301" y="165287"/>
                    <a:pt x="883369" y="167335"/>
                  </a:cubicBezTo>
                  <a:cubicBezTo>
                    <a:pt x="904897" y="164144"/>
                    <a:pt x="921803" y="161725"/>
                    <a:pt x="934087" y="160077"/>
                  </a:cubicBezTo>
                  <a:cubicBezTo>
                    <a:pt x="946370" y="158429"/>
                    <a:pt x="953684" y="158867"/>
                    <a:pt x="956028" y="161392"/>
                  </a:cubicBezTo>
                  <a:cubicBezTo>
                    <a:pt x="959428" y="165687"/>
                    <a:pt x="962000" y="169783"/>
                    <a:pt x="963743" y="173679"/>
                  </a:cubicBezTo>
                  <a:cubicBezTo>
                    <a:pt x="965486" y="177575"/>
                    <a:pt x="966572" y="181556"/>
                    <a:pt x="967001" y="185623"/>
                  </a:cubicBezTo>
                  <a:cubicBezTo>
                    <a:pt x="966858" y="192519"/>
                    <a:pt x="964972" y="198158"/>
                    <a:pt x="961343" y="202540"/>
                  </a:cubicBezTo>
                  <a:cubicBezTo>
                    <a:pt x="957714" y="206921"/>
                    <a:pt x="953199" y="211188"/>
                    <a:pt x="947798" y="215341"/>
                  </a:cubicBezTo>
                  <a:cubicBezTo>
                    <a:pt x="940512" y="221371"/>
                    <a:pt x="932911" y="229200"/>
                    <a:pt x="924995" y="238830"/>
                  </a:cubicBezTo>
                  <a:cubicBezTo>
                    <a:pt x="917080" y="248460"/>
                    <a:pt x="912794" y="258004"/>
                    <a:pt x="912137" y="267462"/>
                  </a:cubicBezTo>
                  <a:cubicBezTo>
                    <a:pt x="912299" y="271196"/>
                    <a:pt x="913804" y="274244"/>
                    <a:pt x="916651" y="276606"/>
                  </a:cubicBezTo>
                  <a:cubicBezTo>
                    <a:pt x="919499" y="278968"/>
                    <a:pt x="922719" y="280187"/>
                    <a:pt x="926310" y="280264"/>
                  </a:cubicBezTo>
                  <a:cubicBezTo>
                    <a:pt x="933004" y="279967"/>
                    <a:pt x="940291" y="277258"/>
                    <a:pt x="948171" y="272136"/>
                  </a:cubicBezTo>
                  <a:cubicBezTo>
                    <a:pt x="956050" y="267013"/>
                    <a:pt x="963676" y="261256"/>
                    <a:pt x="971048" y="254864"/>
                  </a:cubicBezTo>
                  <a:cubicBezTo>
                    <a:pt x="978419" y="248471"/>
                    <a:pt x="984690" y="243222"/>
                    <a:pt x="989861" y="239116"/>
                  </a:cubicBezTo>
                  <a:lnTo>
                    <a:pt x="989866" y="239143"/>
                  </a:lnTo>
                  <a:lnTo>
                    <a:pt x="997686" y="220720"/>
                  </a:lnTo>
                  <a:cubicBezTo>
                    <a:pt x="1005331" y="207396"/>
                    <a:pt x="1014569" y="195297"/>
                    <a:pt x="1025398" y="184423"/>
                  </a:cubicBezTo>
                  <a:cubicBezTo>
                    <a:pt x="1036228" y="173549"/>
                    <a:pt x="1046380" y="164850"/>
                    <a:pt x="1055854" y="158327"/>
                  </a:cubicBezTo>
                  <a:cubicBezTo>
                    <a:pt x="1065328" y="151803"/>
                    <a:pt x="1071855" y="148405"/>
                    <a:pt x="1075433" y="148133"/>
                  </a:cubicBezTo>
                  <a:cubicBezTo>
                    <a:pt x="1079253" y="148609"/>
                    <a:pt x="1083387" y="151314"/>
                    <a:pt x="1087835" y="156248"/>
                  </a:cubicBezTo>
                  <a:cubicBezTo>
                    <a:pt x="1092283" y="161182"/>
                    <a:pt x="1094702" y="165487"/>
                    <a:pt x="1095093" y="169164"/>
                  </a:cubicBezTo>
                  <a:cubicBezTo>
                    <a:pt x="1094548" y="175362"/>
                    <a:pt x="1089897" y="183693"/>
                    <a:pt x="1081140" y="194158"/>
                  </a:cubicBezTo>
                  <a:cubicBezTo>
                    <a:pt x="1072382" y="204622"/>
                    <a:pt x="1062787" y="214782"/>
                    <a:pt x="1052353" y="224638"/>
                  </a:cubicBezTo>
                  <a:cubicBezTo>
                    <a:pt x="1041919" y="234493"/>
                    <a:pt x="1033916" y="241605"/>
                    <a:pt x="1028342" y="245974"/>
                  </a:cubicBezTo>
                  <a:cubicBezTo>
                    <a:pt x="1025608" y="249879"/>
                    <a:pt x="1023531" y="254070"/>
                    <a:pt x="1022112" y="258547"/>
                  </a:cubicBezTo>
                  <a:cubicBezTo>
                    <a:pt x="1020693" y="263023"/>
                    <a:pt x="1019874" y="267672"/>
                    <a:pt x="1019655" y="272491"/>
                  </a:cubicBezTo>
                  <a:cubicBezTo>
                    <a:pt x="1031780" y="270729"/>
                    <a:pt x="1043305" y="265909"/>
                    <a:pt x="1054231" y="258032"/>
                  </a:cubicBezTo>
                  <a:cubicBezTo>
                    <a:pt x="1065156" y="250155"/>
                    <a:pt x="1075424" y="241564"/>
                    <a:pt x="1085034" y="232258"/>
                  </a:cubicBezTo>
                  <a:cubicBezTo>
                    <a:pt x="1108637" y="210160"/>
                    <a:pt x="1127611" y="192176"/>
                    <a:pt x="1141956" y="178308"/>
                  </a:cubicBezTo>
                  <a:cubicBezTo>
                    <a:pt x="1156300" y="164440"/>
                    <a:pt x="1165673" y="156972"/>
                    <a:pt x="1170074" y="155905"/>
                  </a:cubicBezTo>
                  <a:cubicBezTo>
                    <a:pt x="1173988" y="155858"/>
                    <a:pt x="1177017" y="158696"/>
                    <a:pt x="1179160" y="164421"/>
                  </a:cubicBezTo>
                  <a:cubicBezTo>
                    <a:pt x="1181304" y="170145"/>
                    <a:pt x="1182389" y="174927"/>
                    <a:pt x="1182418" y="178765"/>
                  </a:cubicBezTo>
                  <a:cubicBezTo>
                    <a:pt x="1182037" y="185042"/>
                    <a:pt x="1179713" y="192034"/>
                    <a:pt x="1175446" y="199739"/>
                  </a:cubicBezTo>
                  <a:cubicBezTo>
                    <a:pt x="1171179" y="207445"/>
                    <a:pt x="1167254" y="213865"/>
                    <a:pt x="1163673" y="218999"/>
                  </a:cubicBezTo>
                  <a:lnTo>
                    <a:pt x="1096007" y="319526"/>
                  </a:lnTo>
                  <a:lnTo>
                    <a:pt x="1096922" y="320440"/>
                  </a:lnTo>
                  <a:lnTo>
                    <a:pt x="1198420" y="230429"/>
                  </a:lnTo>
                  <a:lnTo>
                    <a:pt x="1202078" y="247345"/>
                  </a:lnTo>
                  <a:lnTo>
                    <a:pt x="1064460" y="398621"/>
                  </a:lnTo>
                  <a:cubicBezTo>
                    <a:pt x="1061889" y="401774"/>
                    <a:pt x="1058117" y="406213"/>
                    <a:pt x="1053145" y="411937"/>
                  </a:cubicBezTo>
                  <a:cubicBezTo>
                    <a:pt x="1048173" y="417662"/>
                    <a:pt x="1043715" y="420843"/>
                    <a:pt x="1039772" y="421481"/>
                  </a:cubicBezTo>
                  <a:cubicBezTo>
                    <a:pt x="1036580" y="421253"/>
                    <a:pt x="1033972" y="419221"/>
                    <a:pt x="1031948" y="415385"/>
                  </a:cubicBezTo>
                  <a:cubicBezTo>
                    <a:pt x="1029925" y="411550"/>
                    <a:pt x="1028435" y="407283"/>
                    <a:pt x="1027478" y="402584"/>
                  </a:cubicBezTo>
                  <a:cubicBezTo>
                    <a:pt x="1026521" y="397885"/>
                    <a:pt x="1026047" y="394125"/>
                    <a:pt x="1026056" y="391306"/>
                  </a:cubicBezTo>
                  <a:cubicBezTo>
                    <a:pt x="1026341" y="387334"/>
                    <a:pt x="1027941" y="382591"/>
                    <a:pt x="1030856" y="377076"/>
                  </a:cubicBezTo>
                  <a:cubicBezTo>
                    <a:pt x="1033771" y="371561"/>
                    <a:pt x="1036285" y="367160"/>
                    <a:pt x="1038400" y="363874"/>
                  </a:cubicBezTo>
                  <a:lnTo>
                    <a:pt x="1099665" y="260604"/>
                  </a:lnTo>
                  <a:lnTo>
                    <a:pt x="1098750" y="259690"/>
                  </a:lnTo>
                  <a:cubicBezTo>
                    <a:pt x="1079510" y="275831"/>
                    <a:pt x="1062784" y="289115"/>
                    <a:pt x="1048573" y="299542"/>
                  </a:cubicBezTo>
                  <a:cubicBezTo>
                    <a:pt x="1034361" y="309970"/>
                    <a:pt x="1025637" y="315259"/>
                    <a:pt x="1022398" y="315411"/>
                  </a:cubicBezTo>
                  <a:cubicBezTo>
                    <a:pt x="1015388" y="314878"/>
                    <a:pt x="1007951" y="310008"/>
                    <a:pt x="1000087" y="300798"/>
                  </a:cubicBezTo>
                  <a:cubicBezTo>
                    <a:pt x="996154" y="296193"/>
                    <a:pt x="993043" y="290618"/>
                    <a:pt x="990751" y="284071"/>
                  </a:cubicBezTo>
                  <a:lnTo>
                    <a:pt x="986599" y="262860"/>
                  </a:lnTo>
                  <a:lnTo>
                    <a:pt x="981726" y="268035"/>
                  </a:lnTo>
                  <a:cubicBezTo>
                    <a:pt x="977256" y="272532"/>
                    <a:pt x="972094" y="277514"/>
                    <a:pt x="966239" y="282980"/>
                  </a:cubicBezTo>
                  <a:cubicBezTo>
                    <a:pt x="954530" y="293913"/>
                    <a:pt x="942340" y="303754"/>
                    <a:pt x="929668" y="312503"/>
                  </a:cubicBezTo>
                  <a:cubicBezTo>
                    <a:pt x="916996" y="321252"/>
                    <a:pt x="906129" y="325879"/>
                    <a:pt x="897068" y="326384"/>
                  </a:cubicBezTo>
                  <a:cubicBezTo>
                    <a:pt x="887383" y="326003"/>
                    <a:pt x="879811" y="322308"/>
                    <a:pt x="874350" y="315300"/>
                  </a:cubicBezTo>
                  <a:cubicBezTo>
                    <a:pt x="868890" y="308292"/>
                    <a:pt x="866112" y="300255"/>
                    <a:pt x="866016" y="291191"/>
                  </a:cubicBezTo>
                  <a:cubicBezTo>
                    <a:pt x="866625" y="275746"/>
                    <a:pt x="871344" y="261730"/>
                    <a:pt x="880172" y="249142"/>
                  </a:cubicBezTo>
                  <a:cubicBezTo>
                    <a:pt x="889001" y="236554"/>
                    <a:pt x="898285" y="224823"/>
                    <a:pt x="908027" y="213949"/>
                  </a:cubicBezTo>
                  <a:lnTo>
                    <a:pt x="907114" y="213034"/>
                  </a:lnTo>
                  <a:lnTo>
                    <a:pt x="859616" y="223571"/>
                  </a:lnTo>
                  <a:cubicBezTo>
                    <a:pt x="851558" y="235706"/>
                    <a:pt x="842871" y="245840"/>
                    <a:pt x="833555" y="253975"/>
                  </a:cubicBezTo>
                  <a:lnTo>
                    <a:pt x="829895" y="257315"/>
                  </a:lnTo>
                  <a:lnTo>
                    <a:pt x="819801" y="268035"/>
                  </a:lnTo>
                  <a:cubicBezTo>
                    <a:pt x="815331" y="272532"/>
                    <a:pt x="810169" y="277514"/>
                    <a:pt x="804314" y="282980"/>
                  </a:cubicBezTo>
                  <a:cubicBezTo>
                    <a:pt x="792606" y="293913"/>
                    <a:pt x="780415" y="303754"/>
                    <a:pt x="767743" y="312503"/>
                  </a:cubicBezTo>
                  <a:cubicBezTo>
                    <a:pt x="755071" y="321252"/>
                    <a:pt x="744205" y="325879"/>
                    <a:pt x="735143" y="326384"/>
                  </a:cubicBezTo>
                  <a:cubicBezTo>
                    <a:pt x="725458" y="326003"/>
                    <a:pt x="717886" y="322308"/>
                    <a:pt x="712425" y="315300"/>
                  </a:cubicBezTo>
                  <a:cubicBezTo>
                    <a:pt x="706965" y="308292"/>
                    <a:pt x="704187" y="300255"/>
                    <a:pt x="704092" y="291191"/>
                  </a:cubicBezTo>
                  <a:cubicBezTo>
                    <a:pt x="704700" y="275746"/>
                    <a:pt x="709419" y="261730"/>
                    <a:pt x="718247" y="249142"/>
                  </a:cubicBezTo>
                  <a:cubicBezTo>
                    <a:pt x="727075" y="236554"/>
                    <a:pt x="736361" y="224823"/>
                    <a:pt x="746102" y="213949"/>
                  </a:cubicBezTo>
                  <a:lnTo>
                    <a:pt x="745189" y="213034"/>
                  </a:lnTo>
                  <a:lnTo>
                    <a:pt x="697691" y="223571"/>
                  </a:lnTo>
                  <a:cubicBezTo>
                    <a:pt x="693662" y="229638"/>
                    <a:pt x="689475" y="235206"/>
                    <a:pt x="685132" y="240273"/>
                  </a:cubicBezTo>
                  <a:lnTo>
                    <a:pt x="672866" y="252720"/>
                  </a:lnTo>
                  <a:lnTo>
                    <a:pt x="673326" y="254660"/>
                  </a:lnTo>
                  <a:cubicBezTo>
                    <a:pt x="663866" y="265810"/>
                    <a:pt x="652424" y="277134"/>
                    <a:pt x="639001" y="288631"/>
                  </a:cubicBezTo>
                  <a:cubicBezTo>
                    <a:pt x="625578" y="300128"/>
                    <a:pt x="611187" y="309821"/>
                    <a:pt x="595827" y="317712"/>
                  </a:cubicBezTo>
                  <a:cubicBezTo>
                    <a:pt x="580468" y="325602"/>
                    <a:pt x="565154" y="329712"/>
                    <a:pt x="549885" y="330041"/>
                  </a:cubicBezTo>
                  <a:cubicBezTo>
                    <a:pt x="533281" y="329433"/>
                    <a:pt x="520931" y="323230"/>
                    <a:pt x="512834" y="311433"/>
                  </a:cubicBezTo>
                  <a:cubicBezTo>
                    <a:pt x="504737" y="299636"/>
                    <a:pt x="500494" y="285893"/>
                    <a:pt x="500104" y="270205"/>
                  </a:cubicBezTo>
                  <a:lnTo>
                    <a:pt x="502891" y="251401"/>
                  </a:lnTo>
                  <a:lnTo>
                    <a:pt x="491980" y="264003"/>
                  </a:lnTo>
                  <a:cubicBezTo>
                    <a:pt x="480226" y="276043"/>
                    <a:pt x="466444" y="288064"/>
                    <a:pt x="450634" y="300066"/>
                  </a:cubicBezTo>
                  <a:cubicBezTo>
                    <a:pt x="434823" y="312068"/>
                    <a:pt x="419271" y="322118"/>
                    <a:pt x="403976" y="330214"/>
                  </a:cubicBezTo>
                  <a:cubicBezTo>
                    <a:pt x="388682" y="338311"/>
                    <a:pt x="375932" y="342521"/>
                    <a:pt x="365725" y="342843"/>
                  </a:cubicBezTo>
                  <a:cubicBezTo>
                    <a:pt x="350862" y="342197"/>
                    <a:pt x="340394" y="336296"/>
                    <a:pt x="334323" y="325141"/>
                  </a:cubicBezTo>
                  <a:cubicBezTo>
                    <a:pt x="328252" y="313985"/>
                    <a:pt x="325321" y="301447"/>
                    <a:pt x="325530" y="287529"/>
                  </a:cubicBezTo>
                  <a:cubicBezTo>
                    <a:pt x="326049" y="268992"/>
                    <a:pt x="331457" y="249686"/>
                    <a:pt x="341755" y="229609"/>
                  </a:cubicBezTo>
                  <a:cubicBezTo>
                    <a:pt x="352053" y="209533"/>
                    <a:pt x="364128" y="190192"/>
                    <a:pt x="377982" y="171588"/>
                  </a:cubicBezTo>
                  <a:cubicBezTo>
                    <a:pt x="391836" y="152985"/>
                    <a:pt x="404356" y="136624"/>
                    <a:pt x="415541" y="122507"/>
                  </a:cubicBezTo>
                  <a:lnTo>
                    <a:pt x="414627" y="121593"/>
                  </a:lnTo>
                  <a:cubicBezTo>
                    <a:pt x="389347" y="142821"/>
                    <a:pt x="368067" y="161162"/>
                    <a:pt x="350786" y="176617"/>
                  </a:cubicBezTo>
                  <a:cubicBezTo>
                    <a:pt x="333506" y="192072"/>
                    <a:pt x="316551" y="208923"/>
                    <a:pt x="299922" y="227171"/>
                  </a:cubicBezTo>
                  <a:cubicBezTo>
                    <a:pt x="283293" y="245420"/>
                    <a:pt x="263314" y="269348"/>
                    <a:pt x="239987" y="298957"/>
                  </a:cubicBezTo>
                  <a:cubicBezTo>
                    <a:pt x="237542" y="302120"/>
                    <a:pt x="233895" y="306409"/>
                    <a:pt x="229047" y="311824"/>
                  </a:cubicBezTo>
                  <a:cubicBezTo>
                    <a:pt x="224199" y="317239"/>
                    <a:pt x="219098" y="322172"/>
                    <a:pt x="213744" y="326622"/>
                  </a:cubicBezTo>
                  <a:cubicBezTo>
                    <a:pt x="208390" y="331072"/>
                    <a:pt x="203731" y="333431"/>
                    <a:pt x="199768" y="333699"/>
                  </a:cubicBezTo>
                  <a:cubicBezTo>
                    <a:pt x="193863" y="333374"/>
                    <a:pt x="189133" y="330366"/>
                    <a:pt x="185578" y="324675"/>
                  </a:cubicBezTo>
                  <a:cubicBezTo>
                    <a:pt x="182024" y="318983"/>
                    <a:pt x="179459" y="312555"/>
                    <a:pt x="177883" y="305390"/>
                  </a:cubicBezTo>
                  <a:cubicBezTo>
                    <a:pt x="176308" y="298226"/>
                    <a:pt x="175535" y="292272"/>
                    <a:pt x="175566" y="287529"/>
                  </a:cubicBezTo>
                  <a:cubicBezTo>
                    <a:pt x="175871" y="281024"/>
                    <a:pt x="178001" y="274605"/>
                    <a:pt x="181959" y="268272"/>
                  </a:cubicBezTo>
                  <a:cubicBezTo>
                    <a:pt x="185916" y="261939"/>
                    <a:pt x="189874" y="256320"/>
                    <a:pt x="193831" y="251416"/>
                  </a:cubicBezTo>
                  <a:lnTo>
                    <a:pt x="224892" y="210732"/>
                  </a:lnTo>
                  <a:cubicBezTo>
                    <a:pt x="245823" y="183371"/>
                    <a:pt x="261607" y="161524"/>
                    <a:pt x="272244" y="145192"/>
                  </a:cubicBezTo>
                  <a:cubicBezTo>
                    <a:pt x="282881" y="128859"/>
                    <a:pt x="291803" y="113526"/>
                    <a:pt x="299008" y="99194"/>
                  </a:cubicBezTo>
                  <a:cubicBezTo>
                    <a:pt x="302762" y="91975"/>
                    <a:pt x="304516" y="86870"/>
                    <a:pt x="304269" y="83880"/>
                  </a:cubicBezTo>
                  <a:cubicBezTo>
                    <a:pt x="304021" y="80890"/>
                    <a:pt x="302573" y="79442"/>
                    <a:pt x="299923" y="79537"/>
                  </a:cubicBezTo>
                  <a:cubicBezTo>
                    <a:pt x="297131" y="79709"/>
                    <a:pt x="294481" y="80852"/>
                    <a:pt x="291974" y="82966"/>
                  </a:cubicBezTo>
                  <a:cubicBezTo>
                    <a:pt x="289468" y="85080"/>
                    <a:pt x="287390" y="87137"/>
                    <a:pt x="285741" y="89137"/>
                  </a:cubicBezTo>
                  <a:lnTo>
                    <a:pt x="176023" y="207989"/>
                  </a:lnTo>
                  <a:lnTo>
                    <a:pt x="107446" y="300328"/>
                  </a:lnTo>
                  <a:cubicBezTo>
                    <a:pt x="103550" y="306090"/>
                    <a:pt x="98768" y="312051"/>
                    <a:pt x="93101" y="318213"/>
                  </a:cubicBezTo>
                  <a:cubicBezTo>
                    <a:pt x="87434" y="324375"/>
                    <a:pt x="80938" y="327708"/>
                    <a:pt x="73613" y="328212"/>
                  </a:cubicBezTo>
                  <a:cubicBezTo>
                    <a:pt x="67249" y="327854"/>
                    <a:pt x="61892" y="324558"/>
                    <a:pt x="57543" y="318325"/>
                  </a:cubicBezTo>
                  <a:cubicBezTo>
                    <a:pt x="53194" y="312092"/>
                    <a:pt x="49633" y="305071"/>
                    <a:pt x="46858" y="297264"/>
                  </a:cubicBezTo>
                  <a:cubicBezTo>
                    <a:pt x="44084" y="289456"/>
                    <a:pt x="41877" y="283011"/>
                    <a:pt x="40237" y="277929"/>
                  </a:cubicBezTo>
                  <a:lnTo>
                    <a:pt x="135792" y="157248"/>
                  </a:lnTo>
                  <a:cubicBezTo>
                    <a:pt x="151440" y="129020"/>
                    <a:pt x="161892" y="108071"/>
                    <a:pt x="167146" y="94402"/>
                  </a:cubicBezTo>
                  <a:cubicBezTo>
                    <a:pt x="172402" y="80734"/>
                    <a:pt x="174558" y="71840"/>
                    <a:pt x="173617" y="67720"/>
                  </a:cubicBezTo>
                  <a:cubicBezTo>
                    <a:pt x="172676" y="63600"/>
                    <a:pt x="170736" y="61749"/>
                    <a:pt x="167796" y="62167"/>
                  </a:cubicBezTo>
                  <a:cubicBezTo>
                    <a:pt x="165834" y="62281"/>
                    <a:pt x="163472" y="62967"/>
                    <a:pt x="160709" y="64224"/>
                  </a:cubicBezTo>
                  <a:cubicBezTo>
                    <a:pt x="157947" y="65481"/>
                    <a:pt x="155585" y="66624"/>
                    <a:pt x="153623" y="67652"/>
                  </a:cubicBezTo>
                  <a:cubicBezTo>
                    <a:pt x="118960" y="83942"/>
                    <a:pt x="92845" y="96675"/>
                    <a:pt x="75277" y="105851"/>
                  </a:cubicBezTo>
                  <a:cubicBezTo>
                    <a:pt x="57710" y="115026"/>
                    <a:pt x="45439" y="121645"/>
                    <a:pt x="38465" y="125707"/>
                  </a:cubicBezTo>
                  <a:cubicBezTo>
                    <a:pt x="31492" y="129769"/>
                    <a:pt x="26565" y="132273"/>
                    <a:pt x="23685" y="133221"/>
                  </a:cubicBezTo>
                  <a:cubicBezTo>
                    <a:pt x="20805" y="134168"/>
                    <a:pt x="16721" y="134559"/>
                    <a:pt x="11434" y="134392"/>
                  </a:cubicBezTo>
                  <a:cubicBezTo>
                    <a:pt x="7633" y="134373"/>
                    <a:pt x="4604" y="132926"/>
                    <a:pt x="2347" y="130050"/>
                  </a:cubicBezTo>
                  <a:cubicBezTo>
                    <a:pt x="89" y="127173"/>
                    <a:pt x="-539" y="122983"/>
                    <a:pt x="461" y="117479"/>
                  </a:cubicBezTo>
                  <a:cubicBezTo>
                    <a:pt x="2728" y="104689"/>
                    <a:pt x="4823" y="93127"/>
                    <a:pt x="6747" y="82794"/>
                  </a:cubicBezTo>
                  <a:cubicBezTo>
                    <a:pt x="8671" y="72462"/>
                    <a:pt x="10538" y="66043"/>
                    <a:pt x="12348" y="63538"/>
                  </a:cubicBezTo>
                  <a:cubicBezTo>
                    <a:pt x="13409" y="61933"/>
                    <a:pt x="14640" y="60369"/>
                    <a:pt x="16040" y="58848"/>
                  </a:cubicBezTo>
                  <a:cubicBezTo>
                    <a:pt x="17439" y="57327"/>
                    <a:pt x="20871" y="54511"/>
                    <a:pt x="26335" y="50400"/>
                  </a:cubicBezTo>
                  <a:cubicBezTo>
                    <a:pt x="31799" y="46289"/>
                    <a:pt x="41157" y="39545"/>
                    <a:pt x="54410" y="30168"/>
                  </a:cubicBezTo>
                  <a:cubicBezTo>
                    <a:pt x="55687" y="29101"/>
                    <a:pt x="57477" y="27806"/>
                    <a:pt x="59782" y="26283"/>
                  </a:cubicBezTo>
                  <a:cubicBezTo>
                    <a:pt x="62088" y="24759"/>
                    <a:pt x="64107" y="23921"/>
                    <a:pt x="65840" y="23768"/>
                  </a:cubicBezTo>
                  <a:cubicBezTo>
                    <a:pt x="67069" y="23787"/>
                    <a:pt x="68269" y="24206"/>
                    <a:pt x="69441" y="25025"/>
                  </a:cubicBezTo>
                  <a:cubicBezTo>
                    <a:pt x="70612" y="25844"/>
                    <a:pt x="71241" y="26949"/>
                    <a:pt x="71327" y="28340"/>
                  </a:cubicBezTo>
                  <a:cubicBezTo>
                    <a:pt x="71432" y="29673"/>
                    <a:pt x="69622" y="32492"/>
                    <a:pt x="65898" y="36796"/>
                  </a:cubicBezTo>
                  <a:cubicBezTo>
                    <a:pt x="62173" y="41101"/>
                    <a:pt x="55906" y="47120"/>
                    <a:pt x="47095" y="54853"/>
                  </a:cubicBezTo>
                  <a:lnTo>
                    <a:pt x="48010" y="55767"/>
                  </a:lnTo>
                  <a:lnTo>
                    <a:pt x="99673" y="31997"/>
                  </a:lnTo>
                  <a:cubicBezTo>
                    <a:pt x="102163" y="30865"/>
                    <a:pt x="109224" y="27694"/>
                    <a:pt x="120856" y="22482"/>
                  </a:cubicBezTo>
                  <a:cubicBezTo>
                    <a:pt x="132489" y="17271"/>
                    <a:pt x="144730" y="12237"/>
                    <a:pt x="157581" y="7381"/>
                  </a:cubicBezTo>
                  <a:cubicBezTo>
                    <a:pt x="170431" y="2525"/>
                    <a:pt x="179927" y="65"/>
                    <a:pt x="1860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58667FFB-B50A-43B1-A005-44B23D4E8961}"/>
              </a:ext>
            </a:extLst>
          </p:cNvPr>
          <p:cNvSpPr txBox="1"/>
          <p:nvPr/>
        </p:nvSpPr>
        <p:spPr>
          <a:xfrm>
            <a:off x="4264084" y="2527038"/>
            <a:ext cx="7007087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accent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itchFamily="34" charset="0"/>
              </a:rPr>
              <a:t>Merry Christmas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CE35C36E-FFB0-47A8-A94C-1164F7798972}"/>
              </a:ext>
            </a:extLst>
          </p:cNvPr>
          <p:cNvSpPr txBox="1">
            <a:spLocks/>
          </p:cNvSpPr>
          <p:nvPr/>
        </p:nvSpPr>
        <p:spPr>
          <a:xfrm>
            <a:off x="9946371" y="5023049"/>
            <a:ext cx="1262230" cy="461665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2800" b="1" dirty="0">
                <a:solidFill>
                  <a:schemeClr val="accent1"/>
                </a:solidFill>
                <a:cs typeface="Arial" pitchFamily="34" charset="0"/>
              </a:rPr>
              <a:t>2018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3A9C7CF-2C4D-4364-929E-D859605E25EF}"/>
              </a:ext>
            </a:extLst>
          </p:cNvPr>
          <p:cNvSpPr txBox="1"/>
          <p:nvPr/>
        </p:nvSpPr>
        <p:spPr>
          <a:xfrm>
            <a:off x="4326653" y="3719331"/>
            <a:ext cx="6881948" cy="30777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Professional 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E34BEDC-44DC-4A4F-801C-891E28A4985D}"/>
              </a:ext>
            </a:extLst>
          </p:cNvPr>
          <p:cNvSpPr txBox="1"/>
          <p:nvPr/>
        </p:nvSpPr>
        <p:spPr>
          <a:xfrm>
            <a:off x="4108829" y="4117663"/>
            <a:ext cx="73175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5FE1A8B-42F8-42DF-A01F-67E7855DC7F4}"/>
              </a:ext>
            </a:extLst>
          </p:cNvPr>
          <p:cNvSpPr txBox="1"/>
          <p:nvPr/>
        </p:nvSpPr>
        <p:spPr>
          <a:xfrm>
            <a:off x="5160276" y="1896716"/>
            <a:ext cx="5417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You can simply impress your audience and add a unique zing.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5BF3601-3635-42C0-A425-EC6152B46785}"/>
              </a:ext>
            </a:extLst>
          </p:cNvPr>
          <p:cNvSpPr txBox="1"/>
          <p:nvPr/>
        </p:nvSpPr>
        <p:spPr>
          <a:xfrm>
            <a:off x="9260882" y="5492645"/>
            <a:ext cx="17918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1B7DF2A-F63D-4B36-BB8D-1D475DC9CBDC}"/>
              </a:ext>
            </a:extLst>
          </p:cNvPr>
          <p:cNvSpPr txBox="1"/>
          <p:nvPr/>
        </p:nvSpPr>
        <p:spPr>
          <a:xfrm>
            <a:off x="8151234" y="5839130"/>
            <a:ext cx="2927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spc="-150" dirty="0">
                <a:solidFill>
                  <a:schemeClr val="accent1"/>
                </a:solidFill>
                <a:latin typeface="Brush Script Std" panose="03060802040607070404" pitchFamily="66" charset="0"/>
                <a:cs typeface="Arial" pitchFamily="34" charset="0"/>
              </a:rPr>
              <a:t>PowerPoint  Presentation</a:t>
            </a:r>
            <a:endParaRPr lang="ko-KR" altLang="en-US" sz="2400" spc="-150" dirty="0">
              <a:solidFill>
                <a:schemeClr val="accent1"/>
              </a:solidFill>
              <a:latin typeface="Brush Script Std" panose="03060802040607070404" pitchFamily="66" charset="0"/>
              <a:cs typeface="Arial" pitchFamily="34" charset="0"/>
            </a:endParaRPr>
          </a:p>
        </p:txBody>
      </p:sp>
      <p:grpSp>
        <p:nvGrpSpPr>
          <p:cNvPr id="21" name="Graphic 103">
            <a:extLst>
              <a:ext uri="{FF2B5EF4-FFF2-40B4-BE49-F238E27FC236}">
                <a16:creationId xmlns:a16="http://schemas.microsoft.com/office/drawing/2014/main" id="{D3AA2084-9B0E-494D-9694-DDC0212B63CB}"/>
              </a:ext>
            </a:extLst>
          </p:cNvPr>
          <p:cNvGrpSpPr/>
          <p:nvPr/>
        </p:nvGrpSpPr>
        <p:grpSpPr>
          <a:xfrm rot="21022037" flipH="1">
            <a:off x="4016599" y="1861050"/>
            <a:ext cx="1370052" cy="2169248"/>
            <a:chOff x="5524500" y="2524125"/>
            <a:chExt cx="1143000" cy="180975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595C98B-D9E2-4F22-9510-B92E5BDEC603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38AD404-7470-4E28-9E19-69045330233A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9855B61-7AB1-42AC-87F6-D49FD220FE1B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D667ED0-5012-4082-9724-F66FA324B133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Parallelogram 4">
            <a:extLst>
              <a:ext uri="{FF2B5EF4-FFF2-40B4-BE49-F238E27FC236}">
                <a16:creationId xmlns:a16="http://schemas.microsoft.com/office/drawing/2014/main" id="{EE645007-F02F-4A9A-B1DD-B9406B2BF209}"/>
              </a:ext>
            </a:extLst>
          </p:cNvPr>
          <p:cNvSpPr/>
          <p:nvPr/>
        </p:nvSpPr>
        <p:spPr>
          <a:xfrm flipH="1">
            <a:off x="1197950" y="4999768"/>
            <a:ext cx="848090" cy="152697"/>
          </a:xfrm>
          <a:prstGeom prst="parallelogram">
            <a:avLst>
              <a:gd name="adj" fmla="val 3272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Parallelogram 5">
            <a:extLst>
              <a:ext uri="{FF2B5EF4-FFF2-40B4-BE49-F238E27FC236}">
                <a16:creationId xmlns:a16="http://schemas.microsoft.com/office/drawing/2014/main" id="{24250722-F994-4D84-BAF7-FE954E50D83D}"/>
              </a:ext>
            </a:extLst>
          </p:cNvPr>
          <p:cNvSpPr/>
          <p:nvPr/>
        </p:nvSpPr>
        <p:spPr>
          <a:xfrm>
            <a:off x="1197950" y="2200138"/>
            <a:ext cx="848090" cy="180641"/>
          </a:xfrm>
          <a:prstGeom prst="parallelogram">
            <a:avLst>
              <a:gd name="adj" fmla="val 3272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BD1CE03E-0C7C-44A4-BBD4-DA12B18EED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6848049"/>
              </p:ext>
            </p:extLst>
          </p:nvPr>
        </p:nvGraphicFramePr>
        <p:xfrm>
          <a:off x="927531" y="2375864"/>
          <a:ext cx="10350071" cy="2620300"/>
        </p:xfrm>
        <a:graphic>
          <a:graphicData uri="http://schemas.openxmlformats.org/drawingml/2006/table">
            <a:tbl>
              <a:tblPr firstRow="1" bandRow="1">
                <a:tableStyleId>{0505E3EF-67EA-436B-97B2-0124C06EBD24}</a:tableStyleId>
              </a:tblPr>
              <a:tblGrid>
                <a:gridCol w="14194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5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478218871"/>
                    </a:ext>
                  </a:extLst>
                </a:gridCol>
              </a:tblGrid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Contents Title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Contents Title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8" name="Rectangle 20">
            <a:extLst>
              <a:ext uri="{FF2B5EF4-FFF2-40B4-BE49-F238E27FC236}">
                <a16:creationId xmlns:a16="http://schemas.microsoft.com/office/drawing/2014/main" id="{1AD3C529-383D-4B63-8EF4-B82BCBBC804E}"/>
              </a:ext>
            </a:extLst>
          </p:cNvPr>
          <p:cNvSpPr/>
          <p:nvPr/>
        </p:nvSpPr>
        <p:spPr>
          <a:xfrm>
            <a:off x="7855931" y="18235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Rectangle 20">
            <a:extLst>
              <a:ext uri="{FF2B5EF4-FFF2-40B4-BE49-F238E27FC236}">
                <a16:creationId xmlns:a16="http://schemas.microsoft.com/office/drawing/2014/main" id="{0838C64F-F0DB-400B-8B96-7FFE8CA8F2A2}"/>
              </a:ext>
            </a:extLst>
          </p:cNvPr>
          <p:cNvSpPr/>
          <p:nvPr/>
        </p:nvSpPr>
        <p:spPr>
          <a:xfrm>
            <a:off x="9593146" y="18235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ectangle 20">
            <a:extLst>
              <a:ext uri="{FF2B5EF4-FFF2-40B4-BE49-F238E27FC236}">
                <a16:creationId xmlns:a16="http://schemas.microsoft.com/office/drawing/2014/main" id="{80C80547-FC40-4B83-82CD-99CA43893D15}"/>
              </a:ext>
            </a:extLst>
          </p:cNvPr>
          <p:cNvSpPr/>
          <p:nvPr/>
        </p:nvSpPr>
        <p:spPr>
          <a:xfrm>
            <a:off x="6118715" y="18235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287BA46-18DC-40EA-BA25-057B84DCE9B8}"/>
              </a:ext>
            </a:extLst>
          </p:cNvPr>
          <p:cNvSpPr txBox="1"/>
          <p:nvPr/>
        </p:nvSpPr>
        <p:spPr>
          <a:xfrm>
            <a:off x="6280438" y="18694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A0F0A54-5C0E-439A-B1F6-670BAD703F6B}"/>
              </a:ext>
            </a:extLst>
          </p:cNvPr>
          <p:cNvSpPr txBox="1"/>
          <p:nvPr/>
        </p:nvSpPr>
        <p:spPr>
          <a:xfrm>
            <a:off x="8017654" y="18694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861E1B4-5639-4C1B-A571-EE6D63332E89}"/>
              </a:ext>
            </a:extLst>
          </p:cNvPr>
          <p:cNvSpPr txBox="1"/>
          <p:nvPr/>
        </p:nvSpPr>
        <p:spPr>
          <a:xfrm>
            <a:off x="9754870" y="18694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0E63AF2-7A25-45E2-971F-2E1FAECFEFE3}"/>
              </a:ext>
            </a:extLst>
          </p:cNvPr>
          <p:cNvSpPr/>
          <p:nvPr/>
        </p:nvSpPr>
        <p:spPr>
          <a:xfrm>
            <a:off x="1253952" y="2200136"/>
            <a:ext cx="792088" cy="2952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Rectangle 20">
            <a:extLst>
              <a:ext uri="{FF2B5EF4-FFF2-40B4-BE49-F238E27FC236}">
                <a16:creationId xmlns:a16="http://schemas.microsoft.com/office/drawing/2014/main" id="{18C64BF5-B029-4F12-8203-F7C1EF181411}"/>
              </a:ext>
            </a:extLst>
          </p:cNvPr>
          <p:cNvSpPr/>
          <p:nvPr/>
        </p:nvSpPr>
        <p:spPr>
          <a:xfrm>
            <a:off x="4381499" y="18235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E9E3E18-0DD8-440A-A729-8EFA5F3FE138}"/>
              </a:ext>
            </a:extLst>
          </p:cNvPr>
          <p:cNvSpPr txBox="1"/>
          <p:nvPr/>
        </p:nvSpPr>
        <p:spPr>
          <a:xfrm>
            <a:off x="4543222" y="186157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Parallelogram 15">
            <a:extLst>
              <a:ext uri="{FF2B5EF4-FFF2-40B4-BE49-F238E27FC236}">
                <a16:creationId xmlns:a16="http://schemas.microsoft.com/office/drawing/2014/main" id="{5857D22D-48CA-495D-A7C4-A92EE386AB27}"/>
              </a:ext>
            </a:extLst>
          </p:cNvPr>
          <p:cNvSpPr/>
          <p:nvPr/>
        </p:nvSpPr>
        <p:spPr>
          <a:xfrm flipH="1">
            <a:off x="1511264" y="4026802"/>
            <a:ext cx="316373" cy="31637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8" name="Rectangle 30">
            <a:extLst>
              <a:ext uri="{FF2B5EF4-FFF2-40B4-BE49-F238E27FC236}">
                <a16:creationId xmlns:a16="http://schemas.microsoft.com/office/drawing/2014/main" id="{75C1F97C-5381-40B6-A737-0B07FE9E6543}"/>
              </a:ext>
            </a:extLst>
          </p:cNvPr>
          <p:cNvSpPr/>
          <p:nvPr/>
        </p:nvSpPr>
        <p:spPr>
          <a:xfrm>
            <a:off x="1529158" y="4583778"/>
            <a:ext cx="280582" cy="27976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9" name="Rounded Rectangle 10">
            <a:extLst>
              <a:ext uri="{FF2B5EF4-FFF2-40B4-BE49-F238E27FC236}">
                <a16:creationId xmlns:a16="http://schemas.microsoft.com/office/drawing/2014/main" id="{470E1823-6578-47FB-9EA5-2B3AAA86B57B}"/>
              </a:ext>
            </a:extLst>
          </p:cNvPr>
          <p:cNvSpPr/>
          <p:nvPr/>
        </p:nvSpPr>
        <p:spPr>
          <a:xfrm>
            <a:off x="1557044" y="3012867"/>
            <a:ext cx="224813" cy="29751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0" name="Rounded Rectangle 6">
            <a:extLst>
              <a:ext uri="{FF2B5EF4-FFF2-40B4-BE49-F238E27FC236}">
                <a16:creationId xmlns:a16="http://schemas.microsoft.com/office/drawing/2014/main" id="{EA0F3F6E-9493-4135-B9C1-D19B75AF8B79}"/>
              </a:ext>
            </a:extLst>
          </p:cNvPr>
          <p:cNvSpPr/>
          <p:nvPr/>
        </p:nvSpPr>
        <p:spPr>
          <a:xfrm>
            <a:off x="1516427" y="2461110"/>
            <a:ext cx="306047" cy="31115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1" name="Rectangle 16">
            <a:extLst>
              <a:ext uri="{FF2B5EF4-FFF2-40B4-BE49-F238E27FC236}">
                <a16:creationId xmlns:a16="http://schemas.microsoft.com/office/drawing/2014/main" id="{99C67A18-B7A0-4EF0-8CE2-7CE03380C4AA}"/>
              </a:ext>
            </a:extLst>
          </p:cNvPr>
          <p:cNvSpPr/>
          <p:nvPr/>
        </p:nvSpPr>
        <p:spPr>
          <a:xfrm rot="2700000">
            <a:off x="1551843" y="3457743"/>
            <a:ext cx="235215" cy="42169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07E69DC-1F35-47C2-9034-5AEA274B786A}"/>
              </a:ext>
            </a:extLst>
          </p:cNvPr>
          <p:cNvGrpSpPr/>
          <p:nvPr/>
        </p:nvGrpSpPr>
        <p:grpSpPr>
          <a:xfrm>
            <a:off x="1772291" y="5530334"/>
            <a:ext cx="4333570" cy="677689"/>
            <a:chOff x="948910" y="4523978"/>
            <a:chExt cx="3099192" cy="67768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D74982D-56C8-4C1A-BC73-CB3D5F0F9582}"/>
                </a:ext>
              </a:extLst>
            </p:cNvPr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1B240EA-D91F-45A8-AB01-E7E8F5A85AA1}"/>
                </a:ext>
              </a:extLst>
            </p:cNvPr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67E39CD8-30C3-44E2-8F9C-BFBE7FCE0009}"/>
              </a:ext>
            </a:extLst>
          </p:cNvPr>
          <p:cNvSpPr/>
          <p:nvPr/>
        </p:nvSpPr>
        <p:spPr>
          <a:xfrm rot="18900000">
            <a:off x="1096912" y="5653153"/>
            <a:ext cx="432048" cy="432048"/>
          </a:xfrm>
          <a:prstGeom prst="rect">
            <a:avLst/>
          </a:pr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757D801-2B50-4AAB-89FC-E5921E460DFE}"/>
              </a:ext>
            </a:extLst>
          </p:cNvPr>
          <p:cNvSpPr txBox="1"/>
          <p:nvPr/>
        </p:nvSpPr>
        <p:spPr>
          <a:xfrm>
            <a:off x="1101941" y="5699901"/>
            <a:ext cx="421990" cy="338554"/>
          </a:xfrm>
          <a:prstGeom prst="rect">
            <a:avLst/>
          </a:prstGeom>
          <a:noFill/>
          <a:ln w="508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E468B68-6979-4F53-9020-9BAA5B6987D7}"/>
              </a:ext>
            </a:extLst>
          </p:cNvPr>
          <p:cNvGrpSpPr/>
          <p:nvPr/>
        </p:nvGrpSpPr>
        <p:grpSpPr>
          <a:xfrm>
            <a:off x="7054793" y="5530334"/>
            <a:ext cx="4333570" cy="677689"/>
            <a:chOff x="948910" y="4523978"/>
            <a:chExt cx="3099192" cy="67768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8C50FFC-5CFE-44B4-BD2A-F7B6D0BE0734}"/>
                </a:ext>
              </a:extLst>
            </p:cNvPr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7750B7E-AB75-4493-BE3F-5B20BDC43632}"/>
                </a:ext>
              </a:extLst>
            </p:cNvPr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E1676C30-53BF-430A-A564-50D6B27B9867}"/>
              </a:ext>
            </a:extLst>
          </p:cNvPr>
          <p:cNvSpPr/>
          <p:nvPr/>
        </p:nvSpPr>
        <p:spPr>
          <a:xfrm rot="18900000">
            <a:off x="6379413" y="5653153"/>
            <a:ext cx="432048" cy="432048"/>
          </a:xfrm>
          <a:prstGeom prst="rect">
            <a:avLst/>
          </a:pr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6D9860D-FC9C-47EC-A28D-C3959C9018BF}"/>
              </a:ext>
            </a:extLst>
          </p:cNvPr>
          <p:cNvSpPr txBox="1"/>
          <p:nvPr/>
        </p:nvSpPr>
        <p:spPr>
          <a:xfrm>
            <a:off x="6384443" y="5699901"/>
            <a:ext cx="421990" cy="338554"/>
          </a:xfrm>
          <a:prstGeom prst="rect">
            <a:avLst/>
          </a:prstGeom>
          <a:noFill/>
          <a:ln w="508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55461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A9B96A9-12B1-4950-A957-1808A9DF41ED}"/>
              </a:ext>
            </a:extLst>
          </p:cNvPr>
          <p:cNvSpPr/>
          <p:nvPr/>
        </p:nvSpPr>
        <p:spPr>
          <a:xfrm>
            <a:off x="0" y="4873507"/>
            <a:ext cx="12192000" cy="198884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7" name="Rectangle 10">
            <a:extLst>
              <a:ext uri="{FF2B5EF4-FFF2-40B4-BE49-F238E27FC236}">
                <a16:creationId xmlns:a16="http://schemas.microsoft.com/office/drawing/2014/main" id="{C1688D66-70EF-4520-86A3-78CCE07D09E5}"/>
              </a:ext>
            </a:extLst>
          </p:cNvPr>
          <p:cNvSpPr/>
          <p:nvPr/>
        </p:nvSpPr>
        <p:spPr>
          <a:xfrm>
            <a:off x="3948778" y="3851800"/>
            <a:ext cx="5095910" cy="612000"/>
          </a:xfrm>
          <a:prstGeom prst="rect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6E9C8EA-31A9-4B83-901F-1CFD7709778B}"/>
              </a:ext>
            </a:extLst>
          </p:cNvPr>
          <p:cNvSpPr/>
          <p:nvPr/>
        </p:nvSpPr>
        <p:spPr>
          <a:xfrm>
            <a:off x="3948778" y="2227174"/>
            <a:ext cx="6049101" cy="612000"/>
          </a:xfrm>
          <a:prstGeom prst="rect">
            <a:avLst/>
          </a:prstGeom>
          <a:solidFill>
            <a:schemeClr val="accent2">
              <a:lumMod val="75000"/>
            </a:schemeClr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C4E367C-C51F-4126-A450-C87AD2304D5A}"/>
              </a:ext>
            </a:extLst>
          </p:cNvPr>
          <p:cNvSpPr/>
          <p:nvPr/>
        </p:nvSpPr>
        <p:spPr>
          <a:xfrm>
            <a:off x="3948778" y="3039487"/>
            <a:ext cx="5572506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1" name="Group 3">
            <a:extLst>
              <a:ext uri="{FF2B5EF4-FFF2-40B4-BE49-F238E27FC236}">
                <a16:creationId xmlns:a16="http://schemas.microsoft.com/office/drawing/2014/main" id="{A63AFD28-F9BB-4C14-8360-39DD1C0CF01F}"/>
              </a:ext>
            </a:extLst>
          </p:cNvPr>
          <p:cNvGrpSpPr/>
          <p:nvPr/>
        </p:nvGrpSpPr>
        <p:grpSpPr>
          <a:xfrm>
            <a:off x="-607664" y="1545791"/>
            <a:ext cx="7945263" cy="4052167"/>
            <a:chOff x="-612576" y="1705002"/>
            <a:chExt cx="5688632" cy="2537858"/>
          </a:xfrm>
        </p:grpSpPr>
        <p:sp>
          <p:nvSpPr>
            <p:cNvPr id="12" name="Oval 4">
              <a:extLst>
                <a:ext uri="{FF2B5EF4-FFF2-40B4-BE49-F238E27FC236}">
                  <a16:creationId xmlns:a16="http://schemas.microsoft.com/office/drawing/2014/main" id="{A42E778E-7088-463F-AEC0-E84CF79E1FE6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13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C112986D-3184-471C-9EA6-714909C2F9C9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Rectangle 4">
            <a:extLst>
              <a:ext uri="{FF2B5EF4-FFF2-40B4-BE49-F238E27FC236}">
                <a16:creationId xmlns:a16="http://schemas.microsoft.com/office/drawing/2014/main" id="{BC954678-6AE8-4E93-A8EB-58C93496E81F}"/>
              </a:ext>
            </a:extLst>
          </p:cNvPr>
          <p:cNvSpPr/>
          <p:nvPr/>
        </p:nvSpPr>
        <p:spPr>
          <a:xfrm>
            <a:off x="5796" y="4346"/>
            <a:ext cx="12192000" cy="1461987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EFB7087-3868-43CF-9177-CA3F02D917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34928"/>
            <a:ext cx="12192000" cy="710877"/>
          </a:xfr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6AD9B1E-1E79-47EF-933A-CAE4A0AB8FB7}"/>
              </a:ext>
            </a:extLst>
          </p:cNvPr>
          <p:cNvGrpSpPr/>
          <p:nvPr/>
        </p:nvGrpSpPr>
        <p:grpSpPr>
          <a:xfrm>
            <a:off x="4469392" y="2295862"/>
            <a:ext cx="4929616" cy="484857"/>
            <a:chOff x="803640" y="3362835"/>
            <a:chExt cx="2059657" cy="48485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2A05DB4-1218-4289-8FD4-027E7B71466F}"/>
                </a:ext>
              </a:extLst>
            </p:cNvPr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343545F-63B7-423F-87AD-6148844A2FFE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92E1CD2-04D1-4542-876F-F408F65B0FEC}"/>
              </a:ext>
            </a:extLst>
          </p:cNvPr>
          <p:cNvGrpSpPr/>
          <p:nvPr/>
        </p:nvGrpSpPr>
        <p:grpSpPr>
          <a:xfrm>
            <a:off x="3961401" y="3107637"/>
            <a:ext cx="4929616" cy="484857"/>
            <a:chOff x="803640" y="3362835"/>
            <a:chExt cx="2059657" cy="484857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31DDBD6-6328-482C-85D3-6DA5808BC350}"/>
                </a:ext>
              </a:extLst>
            </p:cNvPr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2300EF4-9211-4282-A35F-1C92507F9AB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76131CC-9E33-416E-9AB6-B379303F400C}"/>
              </a:ext>
            </a:extLst>
          </p:cNvPr>
          <p:cNvGrpSpPr/>
          <p:nvPr/>
        </p:nvGrpSpPr>
        <p:grpSpPr>
          <a:xfrm>
            <a:off x="3491510" y="3919412"/>
            <a:ext cx="4929616" cy="484857"/>
            <a:chOff x="803640" y="3362835"/>
            <a:chExt cx="2059657" cy="48485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E1E9CCC-0D83-479C-BB64-DB187B2B8E04}"/>
                </a:ext>
              </a:extLst>
            </p:cNvPr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2387195-E175-412D-8B37-911F1265869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7" name="Rectangle 36">
            <a:extLst>
              <a:ext uri="{FF2B5EF4-FFF2-40B4-BE49-F238E27FC236}">
                <a16:creationId xmlns:a16="http://schemas.microsoft.com/office/drawing/2014/main" id="{A8B7EAFB-1BC3-4301-BFD5-022384866C56}"/>
              </a:ext>
            </a:extLst>
          </p:cNvPr>
          <p:cNvSpPr/>
          <p:nvPr/>
        </p:nvSpPr>
        <p:spPr>
          <a:xfrm>
            <a:off x="9509608" y="2396343"/>
            <a:ext cx="336743" cy="281490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8" name="Rectangle 16">
            <a:extLst>
              <a:ext uri="{FF2B5EF4-FFF2-40B4-BE49-F238E27FC236}">
                <a16:creationId xmlns:a16="http://schemas.microsoft.com/office/drawing/2014/main" id="{8F285F8B-03B7-47C0-A1E2-60E3BCF57286}"/>
              </a:ext>
            </a:extLst>
          </p:cNvPr>
          <p:cNvSpPr/>
          <p:nvPr/>
        </p:nvSpPr>
        <p:spPr>
          <a:xfrm>
            <a:off x="9013094" y="3245554"/>
            <a:ext cx="353565" cy="23236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Oval 21">
            <a:extLst>
              <a:ext uri="{FF2B5EF4-FFF2-40B4-BE49-F238E27FC236}">
                <a16:creationId xmlns:a16="http://schemas.microsoft.com/office/drawing/2014/main" id="{F435F64C-9871-4118-8387-73D7B2DDE8B8}"/>
              </a:ext>
            </a:extLst>
          </p:cNvPr>
          <p:cNvSpPr>
            <a:spLocks noChangeAspect="1"/>
          </p:cNvSpPr>
          <p:nvPr/>
        </p:nvSpPr>
        <p:spPr>
          <a:xfrm>
            <a:off x="8535634" y="3991893"/>
            <a:ext cx="336743" cy="33955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29AD2AC-E4B3-41E8-959C-E156DF03F818}"/>
              </a:ext>
            </a:extLst>
          </p:cNvPr>
          <p:cNvSpPr/>
          <p:nvPr/>
        </p:nvSpPr>
        <p:spPr>
          <a:xfrm>
            <a:off x="900112" y="5674672"/>
            <a:ext cx="10391776" cy="850671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2BD5479-A5B6-4009-8BB4-0868FF5071A5}"/>
              </a:ext>
            </a:extLst>
          </p:cNvPr>
          <p:cNvSpPr txBox="1"/>
          <p:nvPr/>
        </p:nvSpPr>
        <p:spPr>
          <a:xfrm>
            <a:off x="1554027" y="5797783"/>
            <a:ext cx="115267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45%</a:t>
            </a:r>
            <a:endParaRPr lang="ko-KR" altLang="en-US" sz="3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21127BC-8080-48AB-B883-4186DC392867}"/>
              </a:ext>
            </a:extLst>
          </p:cNvPr>
          <p:cNvSpPr txBox="1"/>
          <p:nvPr/>
        </p:nvSpPr>
        <p:spPr>
          <a:xfrm>
            <a:off x="3360619" y="5779447"/>
            <a:ext cx="70883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</a:t>
            </a: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0A187FE-1735-4027-AAF0-0F427476C58C}"/>
              </a:ext>
            </a:extLst>
          </p:cNvPr>
          <p:cNvSpPr txBox="1"/>
          <p:nvPr/>
        </p:nvSpPr>
        <p:spPr>
          <a:xfrm>
            <a:off x="9864786" y="1962330"/>
            <a:ext cx="15683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rPr>
              <a:t>01</a:t>
            </a:r>
            <a:endParaRPr lang="ko-KR" altLang="en-US" sz="6600" b="1" dirty="0">
              <a:solidFill>
                <a:schemeClr val="accent2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42213B3-AA87-41FA-8660-59129B1CD67E}"/>
              </a:ext>
            </a:extLst>
          </p:cNvPr>
          <p:cNvSpPr txBox="1"/>
          <p:nvPr/>
        </p:nvSpPr>
        <p:spPr>
          <a:xfrm>
            <a:off x="9349719" y="2781172"/>
            <a:ext cx="15683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accent3"/>
                </a:solidFill>
                <a:cs typeface="Arial" pitchFamily="34" charset="0"/>
              </a:rPr>
              <a:t>02</a:t>
            </a:r>
            <a:endParaRPr lang="ko-KR" altLang="en-US" sz="6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45A66CE-1F7A-482D-BB5E-ECA26DC5D690}"/>
              </a:ext>
            </a:extLst>
          </p:cNvPr>
          <p:cNvSpPr txBox="1"/>
          <p:nvPr/>
        </p:nvSpPr>
        <p:spPr>
          <a:xfrm>
            <a:off x="8834652" y="3600014"/>
            <a:ext cx="15683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accent4">
                    <a:lumMod val="75000"/>
                  </a:schemeClr>
                </a:solidFill>
                <a:cs typeface="Arial" pitchFamily="34" charset="0"/>
              </a:rPr>
              <a:t>03</a:t>
            </a:r>
            <a:endParaRPr lang="ko-KR" altLang="en-US" sz="6600" b="1" dirty="0">
              <a:solidFill>
                <a:schemeClr val="accent4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7DD71C8-9209-4A04-8AAE-F60075FFC602}"/>
              </a:ext>
            </a:extLst>
          </p:cNvPr>
          <p:cNvSpPr txBox="1"/>
          <p:nvPr/>
        </p:nvSpPr>
        <p:spPr>
          <a:xfrm>
            <a:off x="2437202" y="881909"/>
            <a:ext cx="73175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ABE3328-45CC-475F-A21F-11545B10448B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252118314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210E04F-2327-4B25-BB40-668F02E62904}"/>
              </a:ext>
            </a:extLst>
          </p:cNvPr>
          <p:cNvGrpSpPr/>
          <p:nvPr/>
        </p:nvGrpSpPr>
        <p:grpSpPr>
          <a:xfrm>
            <a:off x="944546" y="3149297"/>
            <a:ext cx="10302910" cy="1490773"/>
            <a:chOff x="907041" y="3813427"/>
            <a:chExt cx="7329918" cy="1490773"/>
          </a:xfrm>
        </p:grpSpPr>
        <p:sp>
          <p:nvSpPr>
            <p:cNvPr id="4" name="Isosceles Triangle 3">
              <a:extLst>
                <a:ext uri="{FF2B5EF4-FFF2-40B4-BE49-F238E27FC236}">
                  <a16:creationId xmlns:a16="http://schemas.microsoft.com/office/drawing/2014/main" id="{A438D1BD-6CB7-43D4-8699-9F9C697A5353}"/>
                </a:ext>
              </a:extLst>
            </p:cNvPr>
            <p:cNvSpPr/>
            <p:nvPr/>
          </p:nvSpPr>
          <p:spPr>
            <a:xfrm rot="5400000">
              <a:off x="7700624" y="3869026"/>
              <a:ext cx="576064" cy="496607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CE47F41-79AB-4687-81F9-386B72AE26C5}"/>
                </a:ext>
              </a:extLst>
            </p:cNvPr>
            <p:cNvSpPr/>
            <p:nvPr/>
          </p:nvSpPr>
          <p:spPr>
            <a:xfrm>
              <a:off x="5947657" y="3829298"/>
              <a:ext cx="1792695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Freeform 56">
              <a:extLst>
                <a:ext uri="{FF2B5EF4-FFF2-40B4-BE49-F238E27FC236}">
                  <a16:creationId xmlns:a16="http://schemas.microsoft.com/office/drawing/2014/main" id="{9BB64C60-7273-43D3-AFAE-5D280C3A75DD}"/>
                </a:ext>
              </a:extLst>
            </p:cNvPr>
            <p:cNvSpPr/>
            <p:nvPr/>
          </p:nvSpPr>
          <p:spPr>
            <a:xfrm>
              <a:off x="5947658" y="3829297"/>
              <a:ext cx="1257638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3">
                    <a:lumMod val="70000"/>
                  </a:schemeClr>
                </a:gs>
                <a:gs pos="97000">
                  <a:schemeClr val="accent3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51A86F65-85B1-409D-8EC1-104FB813F6A2}"/>
                </a:ext>
              </a:extLst>
            </p:cNvPr>
            <p:cNvSpPr/>
            <p:nvPr/>
          </p:nvSpPr>
          <p:spPr>
            <a:xfrm rot="16200000">
              <a:off x="867313" y="3858140"/>
              <a:ext cx="576064" cy="496607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406FF24-02C5-4B58-84E2-E3E3974FFBBC}"/>
                </a:ext>
              </a:extLst>
            </p:cNvPr>
            <p:cNvSpPr/>
            <p:nvPr/>
          </p:nvSpPr>
          <p:spPr>
            <a:xfrm flipH="1">
              <a:off x="1403648" y="3822948"/>
              <a:ext cx="1792695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Freeform 55">
              <a:extLst>
                <a:ext uri="{FF2B5EF4-FFF2-40B4-BE49-F238E27FC236}">
                  <a16:creationId xmlns:a16="http://schemas.microsoft.com/office/drawing/2014/main" id="{C51661B7-70AC-4902-A1BD-EB6BB958BB7B}"/>
                </a:ext>
              </a:extLst>
            </p:cNvPr>
            <p:cNvSpPr/>
            <p:nvPr/>
          </p:nvSpPr>
          <p:spPr>
            <a:xfrm flipH="1">
              <a:off x="1938705" y="3813427"/>
              <a:ext cx="1257638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3">
                    <a:lumMod val="70000"/>
                  </a:schemeClr>
                </a:gs>
                <a:gs pos="97000">
                  <a:schemeClr val="accent3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02C86ED8-6F03-4D7D-A8DC-3F707C5CA390}"/>
                </a:ext>
              </a:extLst>
            </p:cNvPr>
            <p:cNvSpPr/>
            <p:nvPr/>
          </p:nvSpPr>
          <p:spPr>
            <a:xfrm flipH="1">
              <a:off x="1938704" y="4117330"/>
              <a:ext cx="1792695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Freeform 54">
              <a:extLst>
                <a:ext uri="{FF2B5EF4-FFF2-40B4-BE49-F238E27FC236}">
                  <a16:creationId xmlns:a16="http://schemas.microsoft.com/office/drawing/2014/main" id="{F13EF293-DE75-4662-8392-9CB5BB141DE2}"/>
                </a:ext>
              </a:extLst>
            </p:cNvPr>
            <p:cNvSpPr/>
            <p:nvPr/>
          </p:nvSpPr>
          <p:spPr>
            <a:xfrm flipH="1">
              <a:off x="2473761" y="4117330"/>
              <a:ext cx="1257638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2">
                    <a:lumMod val="70000"/>
                  </a:schemeClr>
                </a:gs>
                <a:gs pos="97000">
                  <a:schemeClr val="accent2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93D61053-6939-4936-BBE3-BE04A130E0D6}"/>
                </a:ext>
              </a:extLst>
            </p:cNvPr>
            <p:cNvSpPr/>
            <p:nvPr/>
          </p:nvSpPr>
          <p:spPr>
            <a:xfrm>
              <a:off x="5412601" y="4136380"/>
              <a:ext cx="1792695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Freeform 53">
              <a:extLst>
                <a:ext uri="{FF2B5EF4-FFF2-40B4-BE49-F238E27FC236}">
                  <a16:creationId xmlns:a16="http://schemas.microsoft.com/office/drawing/2014/main" id="{CBF5B20F-1DCE-4273-9E05-33776BE3A75C}"/>
                </a:ext>
              </a:extLst>
            </p:cNvPr>
            <p:cNvSpPr/>
            <p:nvPr/>
          </p:nvSpPr>
          <p:spPr>
            <a:xfrm>
              <a:off x="5412601" y="4120356"/>
              <a:ext cx="1257638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2">
                    <a:lumMod val="70000"/>
                  </a:schemeClr>
                </a:gs>
                <a:gs pos="97000">
                  <a:schemeClr val="accent2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79CB451-AEC1-4FA0-B4A9-80BE450162EB}"/>
                </a:ext>
              </a:extLst>
            </p:cNvPr>
            <p:cNvSpPr/>
            <p:nvPr/>
          </p:nvSpPr>
          <p:spPr>
            <a:xfrm>
              <a:off x="4877544" y="4424412"/>
              <a:ext cx="1792695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50616AE0-A9B5-4020-BFD2-785F2B3B565F}"/>
                </a:ext>
              </a:extLst>
            </p:cNvPr>
            <p:cNvSpPr/>
            <p:nvPr/>
          </p:nvSpPr>
          <p:spPr>
            <a:xfrm flipH="1">
              <a:off x="2473761" y="4424412"/>
              <a:ext cx="1792695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54466EF9-0212-4D5B-8B0B-E86F475A0082}"/>
                </a:ext>
              </a:extLst>
            </p:cNvPr>
            <p:cNvSpPr/>
            <p:nvPr/>
          </p:nvSpPr>
          <p:spPr>
            <a:xfrm>
              <a:off x="4872465" y="4424233"/>
              <a:ext cx="895077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1">
                    <a:lumMod val="70000"/>
                  </a:schemeClr>
                </a:gs>
                <a:gs pos="97000">
                  <a:schemeClr val="accent1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Freeform 52">
              <a:extLst>
                <a:ext uri="{FF2B5EF4-FFF2-40B4-BE49-F238E27FC236}">
                  <a16:creationId xmlns:a16="http://schemas.microsoft.com/office/drawing/2014/main" id="{3ED8AC96-3598-4AA8-849B-94FCDAD0BAD4}"/>
                </a:ext>
              </a:extLst>
            </p:cNvPr>
            <p:cNvSpPr/>
            <p:nvPr/>
          </p:nvSpPr>
          <p:spPr>
            <a:xfrm flipH="1">
              <a:off x="3386026" y="4421204"/>
              <a:ext cx="895077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1">
                    <a:lumMod val="70000"/>
                  </a:schemeClr>
                </a:gs>
                <a:gs pos="97000">
                  <a:schemeClr val="accent1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B7082D1D-E9D9-4141-B1D3-4DC7488B9E51}"/>
                </a:ext>
              </a:extLst>
            </p:cNvPr>
            <p:cNvSpPr/>
            <p:nvPr/>
          </p:nvSpPr>
          <p:spPr>
            <a:xfrm>
              <a:off x="3383868" y="4725144"/>
              <a:ext cx="2381932" cy="5760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DD95DF9-7F44-4F5B-9CC2-0EB1C305B1C5}"/>
              </a:ext>
            </a:extLst>
          </p:cNvPr>
          <p:cNvGrpSpPr/>
          <p:nvPr/>
        </p:nvGrpSpPr>
        <p:grpSpPr>
          <a:xfrm>
            <a:off x="7164435" y="4936260"/>
            <a:ext cx="1648097" cy="1105986"/>
            <a:chOff x="491148" y="3343901"/>
            <a:chExt cx="1648097" cy="110598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C37FB8A-99EB-4CCD-9CD0-0A1929505384}"/>
                </a:ext>
              </a:extLst>
            </p:cNvPr>
            <p:cNvSpPr txBox="1"/>
            <p:nvPr/>
          </p:nvSpPr>
          <p:spPr>
            <a:xfrm>
              <a:off x="491148" y="3343901"/>
              <a:ext cx="16480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9FC2092-7F3C-4DB0-8B69-9934B47675F4}"/>
                </a:ext>
              </a:extLst>
            </p:cNvPr>
            <p:cNvSpPr txBox="1"/>
            <p:nvPr/>
          </p:nvSpPr>
          <p:spPr>
            <a:xfrm>
              <a:off x="491148" y="3618890"/>
              <a:ext cx="16480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DCC9585-EA4E-410C-96D1-FFCAECDA8449}"/>
              </a:ext>
            </a:extLst>
          </p:cNvPr>
          <p:cNvGrpSpPr/>
          <p:nvPr/>
        </p:nvGrpSpPr>
        <p:grpSpPr>
          <a:xfrm>
            <a:off x="4702373" y="2017517"/>
            <a:ext cx="2793959" cy="1290652"/>
            <a:chOff x="491148" y="3343901"/>
            <a:chExt cx="2793959" cy="129065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4B24A76-C387-411E-A07F-A85F72D89698}"/>
                </a:ext>
              </a:extLst>
            </p:cNvPr>
            <p:cNvSpPr txBox="1"/>
            <p:nvPr/>
          </p:nvSpPr>
          <p:spPr>
            <a:xfrm>
              <a:off x="491148" y="3343901"/>
              <a:ext cx="27939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B0F4404-2B9F-48D1-967C-A22F98F3BFF3}"/>
                </a:ext>
              </a:extLst>
            </p:cNvPr>
            <p:cNvSpPr txBox="1"/>
            <p:nvPr/>
          </p:nvSpPr>
          <p:spPr>
            <a:xfrm>
              <a:off x="491148" y="3618890"/>
              <a:ext cx="279395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8936856-3CE3-4645-9E09-4BCFB33C398C}"/>
              </a:ext>
            </a:extLst>
          </p:cNvPr>
          <p:cNvGrpSpPr/>
          <p:nvPr/>
        </p:nvGrpSpPr>
        <p:grpSpPr>
          <a:xfrm>
            <a:off x="8110294" y="2012026"/>
            <a:ext cx="2584201" cy="921320"/>
            <a:chOff x="491148" y="3343901"/>
            <a:chExt cx="2584201" cy="92132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924646F-ABE3-4AFF-A046-8BA982C3CCE1}"/>
                </a:ext>
              </a:extLst>
            </p:cNvPr>
            <p:cNvSpPr txBox="1"/>
            <p:nvPr/>
          </p:nvSpPr>
          <p:spPr>
            <a:xfrm>
              <a:off x="491148" y="3343901"/>
              <a:ext cx="25842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CF37372-1279-4C6C-84C3-F7476764668E}"/>
                </a:ext>
              </a:extLst>
            </p:cNvPr>
            <p:cNvSpPr txBox="1"/>
            <p:nvPr/>
          </p:nvSpPr>
          <p:spPr>
            <a:xfrm>
              <a:off x="491148" y="3618890"/>
              <a:ext cx="2584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757B1A6-D44E-4CE6-8BCE-F52AE526586F}"/>
              </a:ext>
            </a:extLst>
          </p:cNvPr>
          <p:cNvGrpSpPr/>
          <p:nvPr/>
        </p:nvGrpSpPr>
        <p:grpSpPr>
          <a:xfrm>
            <a:off x="3339268" y="4936260"/>
            <a:ext cx="1648097" cy="1105986"/>
            <a:chOff x="491148" y="3343901"/>
            <a:chExt cx="1648097" cy="110598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672EB8C-8839-4C70-8EFB-9F3A6C9F70DC}"/>
                </a:ext>
              </a:extLst>
            </p:cNvPr>
            <p:cNvSpPr txBox="1"/>
            <p:nvPr/>
          </p:nvSpPr>
          <p:spPr>
            <a:xfrm>
              <a:off x="491148" y="3343901"/>
              <a:ext cx="16480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417B58F-15D0-4128-A67B-4D6448E0AB26}"/>
                </a:ext>
              </a:extLst>
            </p:cNvPr>
            <p:cNvSpPr txBox="1"/>
            <p:nvPr/>
          </p:nvSpPr>
          <p:spPr>
            <a:xfrm>
              <a:off x="491148" y="3618890"/>
              <a:ext cx="16480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571FD2A-9173-45E2-BEBB-7104EE409712}"/>
              </a:ext>
            </a:extLst>
          </p:cNvPr>
          <p:cNvGrpSpPr/>
          <p:nvPr/>
        </p:nvGrpSpPr>
        <p:grpSpPr>
          <a:xfrm>
            <a:off x="1231208" y="4314054"/>
            <a:ext cx="1648097" cy="1105986"/>
            <a:chOff x="491148" y="3343901"/>
            <a:chExt cx="1648097" cy="1105986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9B36019-2BB4-4C09-8BD2-6D17A0B4479D}"/>
                </a:ext>
              </a:extLst>
            </p:cNvPr>
            <p:cNvSpPr txBox="1"/>
            <p:nvPr/>
          </p:nvSpPr>
          <p:spPr>
            <a:xfrm>
              <a:off x="491148" y="3343901"/>
              <a:ext cx="16480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D05149D-8E08-4E87-A19B-B3F6847897FE}"/>
                </a:ext>
              </a:extLst>
            </p:cNvPr>
            <p:cNvSpPr txBox="1"/>
            <p:nvPr/>
          </p:nvSpPr>
          <p:spPr>
            <a:xfrm>
              <a:off x="491148" y="3618890"/>
              <a:ext cx="16480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C5DF570-1068-42CC-AA2B-E7D5264E68E0}"/>
              </a:ext>
            </a:extLst>
          </p:cNvPr>
          <p:cNvGrpSpPr/>
          <p:nvPr/>
        </p:nvGrpSpPr>
        <p:grpSpPr>
          <a:xfrm>
            <a:off x="9311322" y="4314054"/>
            <a:ext cx="1648097" cy="1105986"/>
            <a:chOff x="491148" y="3343901"/>
            <a:chExt cx="1648097" cy="110598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223053-6B26-4F01-B4CB-28534566F668}"/>
                </a:ext>
              </a:extLst>
            </p:cNvPr>
            <p:cNvSpPr txBox="1"/>
            <p:nvPr/>
          </p:nvSpPr>
          <p:spPr>
            <a:xfrm>
              <a:off x="491148" y="3343901"/>
              <a:ext cx="16480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A6E3006-70D7-4F2A-9E24-1C8018881632}"/>
                </a:ext>
              </a:extLst>
            </p:cNvPr>
            <p:cNvSpPr txBox="1"/>
            <p:nvPr/>
          </p:nvSpPr>
          <p:spPr>
            <a:xfrm>
              <a:off x="491148" y="3618890"/>
              <a:ext cx="16480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BA78A14-48D9-4957-A2A9-8D00B2FE2D18}"/>
              </a:ext>
            </a:extLst>
          </p:cNvPr>
          <p:cNvGrpSpPr/>
          <p:nvPr/>
        </p:nvGrpSpPr>
        <p:grpSpPr>
          <a:xfrm>
            <a:off x="1504210" y="2012026"/>
            <a:ext cx="2584201" cy="921320"/>
            <a:chOff x="491148" y="3343901"/>
            <a:chExt cx="2584201" cy="92132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A9675C5-84DF-42F8-8B75-0159AE20AD7B}"/>
                </a:ext>
              </a:extLst>
            </p:cNvPr>
            <p:cNvSpPr txBox="1"/>
            <p:nvPr/>
          </p:nvSpPr>
          <p:spPr>
            <a:xfrm>
              <a:off x="491148" y="3343901"/>
              <a:ext cx="25842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7D72738-E94B-4940-BE52-01731BF1C13F}"/>
                </a:ext>
              </a:extLst>
            </p:cNvPr>
            <p:cNvSpPr txBox="1"/>
            <p:nvPr/>
          </p:nvSpPr>
          <p:spPr>
            <a:xfrm>
              <a:off x="491148" y="3618890"/>
              <a:ext cx="2584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0" name="Rectangle 23">
            <a:extLst>
              <a:ext uri="{FF2B5EF4-FFF2-40B4-BE49-F238E27FC236}">
                <a16:creationId xmlns:a16="http://schemas.microsoft.com/office/drawing/2014/main" id="{E90204FF-2702-4816-9177-BF1745B5B35D}"/>
              </a:ext>
            </a:extLst>
          </p:cNvPr>
          <p:cNvSpPr/>
          <p:nvPr/>
        </p:nvSpPr>
        <p:spPr>
          <a:xfrm>
            <a:off x="9128804" y="3625008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Oval 31">
            <a:extLst>
              <a:ext uri="{FF2B5EF4-FFF2-40B4-BE49-F238E27FC236}">
                <a16:creationId xmlns:a16="http://schemas.microsoft.com/office/drawing/2014/main" id="{4136198A-4EB1-4381-914E-8C999038897B}"/>
              </a:ext>
            </a:extLst>
          </p:cNvPr>
          <p:cNvSpPr/>
          <p:nvPr/>
        </p:nvSpPr>
        <p:spPr>
          <a:xfrm>
            <a:off x="8447067" y="3882218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Rectangle 23">
            <a:extLst>
              <a:ext uri="{FF2B5EF4-FFF2-40B4-BE49-F238E27FC236}">
                <a16:creationId xmlns:a16="http://schemas.microsoft.com/office/drawing/2014/main" id="{38D3AA95-EC36-4754-8923-99A70C4880B1}"/>
              </a:ext>
            </a:extLst>
          </p:cNvPr>
          <p:cNvSpPr/>
          <p:nvPr/>
        </p:nvSpPr>
        <p:spPr>
          <a:xfrm>
            <a:off x="1637964" y="3278388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Oval 31">
            <a:extLst>
              <a:ext uri="{FF2B5EF4-FFF2-40B4-BE49-F238E27FC236}">
                <a16:creationId xmlns:a16="http://schemas.microsoft.com/office/drawing/2014/main" id="{7344B9FF-F94E-45AC-B91F-A8DA4073D706}"/>
              </a:ext>
            </a:extLst>
          </p:cNvPr>
          <p:cNvSpPr/>
          <p:nvPr/>
        </p:nvSpPr>
        <p:spPr>
          <a:xfrm>
            <a:off x="2533500" y="3529492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Teardrop 17">
            <a:extLst>
              <a:ext uri="{FF2B5EF4-FFF2-40B4-BE49-F238E27FC236}">
                <a16:creationId xmlns:a16="http://schemas.microsoft.com/office/drawing/2014/main" id="{E204274C-44C9-4AA4-A928-FB9CAFB1A2A4}"/>
              </a:ext>
            </a:extLst>
          </p:cNvPr>
          <p:cNvSpPr/>
          <p:nvPr/>
        </p:nvSpPr>
        <p:spPr>
          <a:xfrm rot="18900000">
            <a:off x="10192516" y="3270063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ectangle 23">
            <a:extLst>
              <a:ext uri="{FF2B5EF4-FFF2-40B4-BE49-F238E27FC236}">
                <a16:creationId xmlns:a16="http://schemas.microsoft.com/office/drawing/2014/main" id="{723C59D0-7B60-4056-B902-792BC0FAD522}"/>
              </a:ext>
            </a:extLst>
          </p:cNvPr>
          <p:cNvSpPr/>
          <p:nvPr/>
        </p:nvSpPr>
        <p:spPr>
          <a:xfrm>
            <a:off x="3295743" y="3828012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Freeform 20">
            <a:extLst>
              <a:ext uri="{FF2B5EF4-FFF2-40B4-BE49-F238E27FC236}">
                <a16:creationId xmlns:a16="http://schemas.microsoft.com/office/drawing/2014/main" id="{C362ABEF-05FD-415F-846D-76FC4B5BE6D3}"/>
              </a:ext>
            </a:extLst>
          </p:cNvPr>
          <p:cNvSpPr/>
          <p:nvPr/>
        </p:nvSpPr>
        <p:spPr>
          <a:xfrm>
            <a:off x="5916902" y="4131886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1610943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84143" y="214141"/>
            <a:ext cx="8172051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1ABE253-75E0-4218-BDC1-CEC8F557F454}"/>
              </a:ext>
            </a:extLst>
          </p:cNvPr>
          <p:cNvGrpSpPr/>
          <p:nvPr/>
        </p:nvGrpSpPr>
        <p:grpSpPr>
          <a:xfrm>
            <a:off x="3572505" y="1422943"/>
            <a:ext cx="5461581" cy="886162"/>
            <a:chOff x="3441852" y="1766617"/>
            <a:chExt cx="5461581" cy="886162"/>
          </a:xfrm>
        </p:grpSpPr>
        <p:sp>
          <p:nvSpPr>
            <p:cNvPr id="8" name="TextBox 7"/>
            <p:cNvSpPr txBox="1"/>
            <p:nvPr/>
          </p:nvSpPr>
          <p:spPr>
            <a:xfrm>
              <a:off x="4395741" y="2191114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4349973" y="1766617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441852" y="1815350"/>
              <a:ext cx="962804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48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65D4369-6105-47B0-BB15-D3519302E66D}"/>
              </a:ext>
            </a:extLst>
          </p:cNvPr>
          <p:cNvGrpSpPr/>
          <p:nvPr/>
        </p:nvGrpSpPr>
        <p:grpSpPr>
          <a:xfrm>
            <a:off x="3602376" y="2416057"/>
            <a:ext cx="5461581" cy="886162"/>
            <a:chOff x="3441852" y="1766617"/>
            <a:chExt cx="5461581" cy="88616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F8C3560-004B-4075-B110-416746555EFB}"/>
                </a:ext>
              </a:extLst>
            </p:cNvPr>
            <p:cNvSpPr txBox="1"/>
            <p:nvPr/>
          </p:nvSpPr>
          <p:spPr>
            <a:xfrm>
              <a:off x="4395741" y="2191114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26CD9F2-ABDF-4029-9D0A-076CCD9E66B8}"/>
                </a:ext>
              </a:extLst>
            </p:cNvPr>
            <p:cNvSpPr txBox="1"/>
            <p:nvPr/>
          </p:nvSpPr>
          <p:spPr>
            <a:xfrm>
              <a:off x="4349973" y="1766617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374FFB5-39BD-4E98-AE0E-1C53E94E03FD}"/>
                </a:ext>
              </a:extLst>
            </p:cNvPr>
            <p:cNvSpPr txBox="1"/>
            <p:nvPr/>
          </p:nvSpPr>
          <p:spPr>
            <a:xfrm>
              <a:off x="3441852" y="1815350"/>
              <a:ext cx="962804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48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8AC7DA35-C3C5-49F0-8BF9-3C94B61B325D}"/>
              </a:ext>
            </a:extLst>
          </p:cNvPr>
          <p:cNvGrpSpPr/>
          <p:nvPr/>
        </p:nvGrpSpPr>
        <p:grpSpPr>
          <a:xfrm>
            <a:off x="3632247" y="3409171"/>
            <a:ext cx="5461581" cy="886162"/>
            <a:chOff x="3441852" y="1766617"/>
            <a:chExt cx="5461581" cy="886162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2A43029-032D-4206-8FCB-ACA186A4FED0}"/>
                </a:ext>
              </a:extLst>
            </p:cNvPr>
            <p:cNvSpPr txBox="1"/>
            <p:nvPr/>
          </p:nvSpPr>
          <p:spPr>
            <a:xfrm>
              <a:off x="4395741" y="2191114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0F896A5-40FC-4595-B288-23C97B7DA37E}"/>
                </a:ext>
              </a:extLst>
            </p:cNvPr>
            <p:cNvSpPr txBox="1"/>
            <p:nvPr/>
          </p:nvSpPr>
          <p:spPr>
            <a:xfrm>
              <a:off x="4349973" y="1766617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7C46D9E-9787-4A46-8779-60469960AD81}"/>
                </a:ext>
              </a:extLst>
            </p:cNvPr>
            <p:cNvSpPr txBox="1"/>
            <p:nvPr/>
          </p:nvSpPr>
          <p:spPr>
            <a:xfrm>
              <a:off x="3441852" y="1815350"/>
              <a:ext cx="962804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48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AD4DDE00-092B-478A-8FBC-209157D08B2A}"/>
              </a:ext>
            </a:extLst>
          </p:cNvPr>
          <p:cNvGrpSpPr/>
          <p:nvPr/>
        </p:nvGrpSpPr>
        <p:grpSpPr>
          <a:xfrm>
            <a:off x="3662118" y="4402284"/>
            <a:ext cx="5461581" cy="886162"/>
            <a:chOff x="3441852" y="1766617"/>
            <a:chExt cx="5461581" cy="886162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78DD6D17-A9AD-4CEE-8B51-E02ECDD5062B}"/>
                </a:ext>
              </a:extLst>
            </p:cNvPr>
            <p:cNvSpPr txBox="1"/>
            <p:nvPr/>
          </p:nvSpPr>
          <p:spPr>
            <a:xfrm>
              <a:off x="4395741" y="2191114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320BE9B-E00C-4ADC-B9BB-2620F109EC1B}"/>
                </a:ext>
              </a:extLst>
            </p:cNvPr>
            <p:cNvSpPr txBox="1"/>
            <p:nvPr/>
          </p:nvSpPr>
          <p:spPr>
            <a:xfrm>
              <a:off x="4349973" y="1766617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271A0C30-F70F-45F6-8846-7E277871DAE7}"/>
                </a:ext>
              </a:extLst>
            </p:cNvPr>
            <p:cNvSpPr txBox="1"/>
            <p:nvPr/>
          </p:nvSpPr>
          <p:spPr>
            <a:xfrm>
              <a:off x="3441852" y="1815350"/>
              <a:ext cx="962804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48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0CED8C7B-B636-45A8-A4C9-29BC6D3109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9325392"/>
              </p:ext>
            </p:extLst>
          </p:nvPr>
        </p:nvGraphicFramePr>
        <p:xfrm>
          <a:off x="938801" y="1874805"/>
          <a:ext cx="2144560" cy="4248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24796086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917203924"/>
                    </a:ext>
                  </a:extLst>
                </a:gridCol>
              </a:tblGrid>
              <a:tr h="1584000">
                <a:tc gridSpan="3"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  <a:tr h="39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dirty="0">
                          <a:solidFill>
                            <a:schemeClr val="bg1"/>
                          </a:solidFill>
                        </a:rPr>
                        <a:t>Contents A</a:t>
                      </a:r>
                      <a:endParaRPr lang="ko-KR" altLang="en-US" sz="1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4594158"/>
                  </a:ext>
                </a:extLst>
              </a:tr>
              <a:tr h="1728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</a:rPr>
                        <a:t>You can simply impress your audience and add a unique zing and appeal to your Presentations.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2499832"/>
                  </a:ext>
                </a:extLst>
              </a:tr>
              <a:tr h="540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</a:rPr>
                        <a:t>$</a:t>
                      </a:r>
                      <a:r>
                        <a:rPr lang="en-US" altLang="ko-KR" sz="1800" dirty="0">
                          <a:solidFill>
                            <a:schemeClr val="bg1"/>
                          </a:solidFill>
                        </a:rPr>
                        <a:t>456,000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64892178"/>
                  </a:ext>
                </a:extLst>
              </a:tr>
            </a:tbl>
          </a:graphicData>
        </a:graphic>
      </p:graphicFrame>
      <p:graphicFrame>
        <p:nvGraphicFramePr>
          <p:cNvPr id="6" name="표 16">
            <a:extLst>
              <a:ext uri="{FF2B5EF4-FFF2-40B4-BE49-F238E27FC236}">
                <a16:creationId xmlns:a16="http://schemas.microsoft.com/office/drawing/2014/main" id="{ED243988-2943-49A9-9D68-548D7C776D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472478"/>
              </p:ext>
            </p:extLst>
          </p:nvPr>
        </p:nvGraphicFramePr>
        <p:xfrm>
          <a:off x="3663796" y="1874805"/>
          <a:ext cx="2144560" cy="4248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24796086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917203924"/>
                    </a:ext>
                  </a:extLst>
                </a:gridCol>
              </a:tblGrid>
              <a:tr h="1584000">
                <a:tc gridSpan="3"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  <a:tr h="39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Contents B</a:t>
                      </a:r>
                      <a:endParaRPr lang="ko-KR" altLang="en-US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4594158"/>
                  </a:ext>
                </a:extLst>
              </a:tr>
              <a:tr h="1728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You can simply impress your audience and add a unique zing and appeal to your Presentations.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2499832"/>
                  </a:ext>
                </a:extLst>
              </a:tr>
              <a:tr h="540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$</a:t>
                      </a:r>
                      <a:r>
                        <a:rPr lang="en-US" altLang="ko-KR" sz="1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242,000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64892178"/>
                  </a:ext>
                </a:extLst>
              </a:tr>
            </a:tbl>
          </a:graphicData>
        </a:graphic>
      </p:graphicFrame>
      <p:graphicFrame>
        <p:nvGraphicFramePr>
          <p:cNvPr id="7" name="표 17">
            <a:extLst>
              <a:ext uri="{FF2B5EF4-FFF2-40B4-BE49-F238E27FC236}">
                <a16:creationId xmlns:a16="http://schemas.microsoft.com/office/drawing/2014/main" id="{5B6725AA-DB32-4B6A-99CE-799760C15F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4867966"/>
              </p:ext>
            </p:extLst>
          </p:nvPr>
        </p:nvGraphicFramePr>
        <p:xfrm>
          <a:off x="6388791" y="1874805"/>
          <a:ext cx="2144560" cy="4248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24796086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917203924"/>
                    </a:ext>
                  </a:extLst>
                </a:gridCol>
              </a:tblGrid>
              <a:tr h="1584000">
                <a:tc gridSpan="3"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  <a:tr h="39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dirty="0">
                          <a:solidFill>
                            <a:schemeClr val="bg1"/>
                          </a:solidFill>
                        </a:rPr>
                        <a:t>Contents C</a:t>
                      </a:r>
                      <a:endParaRPr lang="ko-KR" altLang="en-US" sz="1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4594158"/>
                  </a:ext>
                </a:extLst>
              </a:tr>
              <a:tr h="1728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</a:rPr>
                        <a:t>You can simply impress your audience and add a unique zing and appeal to your Presentations.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2499832"/>
                  </a:ext>
                </a:extLst>
              </a:tr>
              <a:tr h="540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</a:rPr>
                        <a:t>$</a:t>
                      </a:r>
                      <a:r>
                        <a:rPr lang="en-US" altLang="ko-KR" sz="1800" dirty="0">
                          <a:solidFill>
                            <a:schemeClr val="bg1"/>
                          </a:solidFill>
                        </a:rPr>
                        <a:t>56,000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64892178"/>
                  </a:ext>
                </a:extLst>
              </a:tr>
            </a:tbl>
          </a:graphicData>
        </a:graphic>
      </p:graphicFrame>
      <p:graphicFrame>
        <p:nvGraphicFramePr>
          <p:cNvPr id="8" name="표 18">
            <a:extLst>
              <a:ext uri="{FF2B5EF4-FFF2-40B4-BE49-F238E27FC236}">
                <a16:creationId xmlns:a16="http://schemas.microsoft.com/office/drawing/2014/main" id="{769DF239-18B9-4FF4-996C-1F82CCE4D0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5992027"/>
              </p:ext>
            </p:extLst>
          </p:nvPr>
        </p:nvGraphicFramePr>
        <p:xfrm>
          <a:off x="9113786" y="1874805"/>
          <a:ext cx="2144560" cy="4248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161916134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24796086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917203924"/>
                    </a:ext>
                  </a:extLst>
                </a:gridCol>
              </a:tblGrid>
              <a:tr h="1584000">
                <a:tc gridSpan="3"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062802"/>
                  </a:ext>
                </a:extLst>
              </a:tr>
              <a:tr h="39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Contents</a:t>
                      </a: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D</a:t>
                      </a:r>
                      <a:endParaRPr lang="ko-KR" altLang="en-US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4594158"/>
                  </a:ext>
                </a:extLst>
              </a:tr>
              <a:tr h="1728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You can simply impress your audience and add a unique zing and appeal to your Presentations.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2499832"/>
                  </a:ext>
                </a:extLst>
              </a:tr>
              <a:tr h="540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$</a:t>
                      </a:r>
                      <a:r>
                        <a:rPr lang="en-US" altLang="ko-KR" sz="1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1,211,000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64892178"/>
                  </a:ext>
                </a:extLst>
              </a:tr>
            </a:tbl>
          </a:graphicData>
        </a:graphic>
      </p:graphicFrame>
      <p:sp>
        <p:nvSpPr>
          <p:cNvPr id="9" name="타원 28">
            <a:extLst>
              <a:ext uri="{FF2B5EF4-FFF2-40B4-BE49-F238E27FC236}">
                <a16:creationId xmlns:a16="http://schemas.microsoft.com/office/drawing/2014/main" id="{03B20A29-5ED0-4EF4-A5A4-A94C064E7B78}"/>
              </a:ext>
            </a:extLst>
          </p:cNvPr>
          <p:cNvSpPr/>
          <p:nvPr/>
        </p:nvSpPr>
        <p:spPr>
          <a:xfrm>
            <a:off x="1443696" y="2162838"/>
            <a:ext cx="1042210" cy="104221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4000" dirty="0"/>
          </a:p>
        </p:txBody>
      </p:sp>
      <p:sp>
        <p:nvSpPr>
          <p:cNvPr id="10" name="타원 31">
            <a:extLst>
              <a:ext uri="{FF2B5EF4-FFF2-40B4-BE49-F238E27FC236}">
                <a16:creationId xmlns:a16="http://schemas.microsoft.com/office/drawing/2014/main" id="{336B3314-CA84-4DFF-90C1-7705897A6FA9}"/>
              </a:ext>
            </a:extLst>
          </p:cNvPr>
          <p:cNvSpPr/>
          <p:nvPr/>
        </p:nvSpPr>
        <p:spPr>
          <a:xfrm>
            <a:off x="4214972" y="2162838"/>
            <a:ext cx="1042210" cy="104221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4000" dirty="0"/>
          </a:p>
        </p:txBody>
      </p:sp>
      <p:sp>
        <p:nvSpPr>
          <p:cNvPr id="11" name="타원 37">
            <a:extLst>
              <a:ext uri="{FF2B5EF4-FFF2-40B4-BE49-F238E27FC236}">
                <a16:creationId xmlns:a16="http://schemas.microsoft.com/office/drawing/2014/main" id="{F127CA8E-F504-418F-9214-29587B850183}"/>
              </a:ext>
            </a:extLst>
          </p:cNvPr>
          <p:cNvSpPr/>
          <p:nvPr/>
        </p:nvSpPr>
        <p:spPr>
          <a:xfrm>
            <a:off x="6939966" y="2162838"/>
            <a:ext cx="1042210" cy="104221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4000" dirty="0"/>
          </a:p>
        </p:txBody>
      </p:sp>
      <p:sp>
        <p:nvSpPr>
          <p:cNvPr id="12" name="타원 39">
            <a:extLst>
              <a:ext uri="{FF2B5EF4-FFF2-40B4-BE49-F238E27FC236}">
                <a16:creationId xmlns:a16="http://schemas.microsoft.com/office/drawing/2014/main" id="{470B06B2-094D-4067-908E-1DC17C10445C}"/>
              </a:ext>
            </a:extLst>
          </p:cNvPr>
          <p:cNvSpPr/>
          <p:nvPr/>
        </p:nvSpPr>
        <p:spPr>
          <a:xfrm>
            <a:off x="9664962" y="2162838"/>
            <a:ext cx="1042210" cy="104221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4000" dirty="0"/>
          </a:p>
        </p:txBody>
      </p:sp>
      <p:sp>
        <p:nvSpPr>
          <p:cNvPr id="13" name="Rounded Rectangle 5">
            <a:extLst>
              <a:ext uri="{FF2B5EF4-FFF2-40B4-BE49-F238E27FC236}">
                <a16:creationId xmlns:a16="http://schemas.microsoft.com/office/drawing/2014/main" id="{B5C2EE1F-46FB-4562-A953-6B5D17EF1653}"/>
              </a:ext>
            </a:extLst>
          </p:cNvPr>
          <p:cNvSpPr/>
          <p:nvPr/>
        </p:nvSpPr>
        <p:spPr>
          <a:xfrm flipH="1">
            <a:off x="1765218" y="2519358"/>
            <a:ext cx="421694" cy="34787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Rectangle 130">
            <a:extLst>
              <a:ext uri="{FF2B5EF4-FFF2-40B4-BE49-F238E27FC236}">
                <a16:creationId xmlns:a16="http://schemas.microsoft.com/office/drawing/2014/main" id="{73E231E2-D324-43DF-A571-4D1F0AEB2BD8}"/>
              </a:ext>
            </a:extLst>
          </p:cNvPr>
          <p:cNvSpPr/>
          <p:nvPr/>
        </p:nvSpPr>
        <p:spPr>
          <a:xfrm>
            <a:off x="4553913" y="2495994"/>
            <a:ext cx="378572" cy="380291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5" name="Block Arc 25">
            <a:extLst>
              <a:ext uri="{FF2B5EF4-FFF2-40B4-BE49-F238E27FC236}">
                <a16:creationId xmlns:a16="http://schemas.microsoft.com/office/drawing/2014/main" id="{6EF1ED85-98FE-4038-9DC6-8BE7E88A6124}"/>
              </a:ext>
            </a:extLst>
          </p:cNvPr>
          <p:cNvSpPr>
            <a:spLocks noChangeAspect="1"/>
          </p:cNvSpPr>
          <p:nvPr/>
        </p:nvSpPr>
        <p:spPr>
          <a:xfrm>
            <a:off x="10033305" y="2425840"/>
            <a:ext cx="305523" cy="441390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661AE4A9-662C-48E4-94BF-F813E9C4855C}"/>
              </a:ext>
            </a:extLst>
          </p:cNvPr>
          <p:cNvSpPr/>
          <p:nvPr/>
        </p:nvSpPr>
        <p:spPr>
          <a:xfrm>
            <a:off x="7266386" y="2519358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8297519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2">
            <a:extLst>
              <a:ext uri="{FF2B5EF4-FFF2-40B4-BE49-F238E27FC236}">
                <a16:creationId xmlns:a16="http://schemas.microsoft.com/office/drawing/2014/main" id="{CADAD7C9-38AD-4127-BB35-9A5A8F34E4CB}"/>
              </a:ext>
            </a:extLst>
          </p:cNvPr>
          <p:cNvSpPr/>
          <p:nvPr/>
        </p:nvSpPr>
        <p:spPr>
          <a:xfrm rot="5400000">
            <a:off x="-1466446" y="4024824"/>
            <a:ext cx="4124530" cy="1191638"/>
          </a:xfrm>
          <a:prstGeom prst="triangl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이등변 삼각형 3">
            <a:extLst>
              <a:ext uri="{FF2B5EF4-FFF2-40B4-BE49-F238E27FC236}">
                <a16:creationId xmlns:a16="http://schemas.microsoft.com/office/drawing/2014/main" id="{AD0F6835-07FA-4BA5-A425-E3BBC4796380}"/>
              </a:ext>
            </a:extLst>
          </p:cNvPr>
          <p:cNvSpPr/>
          <p:nvPr/>
        </p:nvSpPr>
        <p:spPr>
          <a:xfrm rot="10800000">
            <a:off x="1408150" y="0"/>
            <a:ext cx="2550203" cy="2198451"/>
          </a:xfrm>
          <a:prstGeom prst="triangl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이등변 삼각형 5">
            <a:extLst>
              <a:ext uri="{FF2B5EF4-FFF2-40B4-BE49-F238E27FC236}">
                <a16:creationId xmlns:a16="http://schemas.microsoft.com/office/drawing/2014/main" id="{55543BC5-A112-4B75-9CA3-D72464282DB1}"/>
              </a:ext>
            </a:extLst>
          </p:cNvPr>
          <p:cNvSpPr/>
          <p:nvPr/>
        </p:nvSpPr>
        <p:spPr>
          <a:xfrm rot="10800000">
            <a:off x="4216201" y="4659550"/>
            <a:ext cx="2550203" cy="2198451"/>
          </a:xfrm>
          <a:prstGeom prst="triangl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이등변 삼각형 9">
            <a:extLst>
              <a:ext uri="{FF2B5EF4-FFF2-40B4-BE49-F238E27FC236}">
                <a16:creationId xmlns:a16="http://schemas.microsoft.com/office/drawing/2014/main" id="{4B833B78-A868-45CC-90AD-6C0DD1DAA67A}"/>
              </a:ext>
            </a:extLst>
          </p:cNvPr>
          <p:cNvSpPr/>
          <p:nvPr/>
        </p:nvSpPr>
        <p:spPr>
          <a:xfrm rot="16200000">
            <a:off x="4108318" y="1668294"/>
            <a:ext cx="4124530" cy="1191638"/>
          </a:xfrm>
          <a:prstGeom prst="triangl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F5C55A3F-7177-456E-A484-CB5E55AA4871}"/>
              </a:ext>
            </a:extLst>
          </p:cNvPr>
          <p:cNvSpPr/>
          <p:nvPr/>
        </p:nvSpPr>
        <p:spPr>
          <a:xfrm>
            <a:off x="11070078" y="0"/>
            <a:ext cx="112192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31674A07-8E2D-431A-8AEC-24A15D6D952E}"/>
              </a:ext>
            </a:extLst>
          </p:cNvPr>
          <p:cNvSpPr txBox="1">
            <a:spLocks/>
          </p:cNvSpPr>
          <p:nvPr/>
        </p:nvSpPr>
        <p:spPr>
          <a:xfrm rot="5400000">
            <a:off x="8388606" y="2962769"/>
            <a:ext cx="6454304" cy="93246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AEE9938-695D-41DA-BDE1-0DF6D6BE4EE0}"/>
              </a:ext>
            </a:extLst>
          </p:cNvPr>
          <p:cNvSpPr txBox="1"/>
          <p:nvPr/>
        </p:nvSpPr>
        <p:spPr>
          <a:xfrm>
            <a:off x="7495322" y="1832909"/>
            <a:ext cx="295360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7D3F0D7-685C-442F-B6F3-C4EBB6989D8B}"/>
              </a:ext>
            </a:extLst>
          </p:cNvPr>
          <p:cNvSpPr txBox="1"/>
          <p:nvPr/>
        </p:nvSpPr>
        <p:spPr>
          <a:xfrm>
            <a:off x="7495322" y="861453"/>
            <a:ext cx="295360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5E00D7D-AD86-4882-9F5D-5523F813D7A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2560894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911FC6BA-7FA7-4514-B489-1B682100914C}"/>
              </a:ext>
            </a:extLst>
          </p:cNvPr>
          <p:cNvGrpSpPr/>
          <p:nvPr/>
        </p:nvGrpSpPr>
        <p:grpSpPr>
          <a:xfrm>
            <a:off x="6927830" y="1535147"/>
            <a:ext cx="3784693" cy="1150551"/>
            <a:chOff x="6731207" y="1555028"/>
            <a:chExt cx="3784693" cy="1150551"/>
          </a:xfrm>
        </p:grpSpPr>
        <p:sp>
          <p:nvSpPr>
            <p:cNvPr id="5" name="Graphic 47">
              <a:extLst>
                <a:ext uri="{FF2B5EF4-FFF2-40B4-BE49-F238E27FC236}">
                  <a16:creationId xmlns:a16="http://schemas.microsoft.com/office/drawing/2014/main" id="{A2BDF0A3-D567-4B1A-B48B-AF108530573D}"/>
                </a:ext>
              </a:extLst>
            </p:cNvPr>
            <p:cNvSpPr/>
            <p:nvPr/>
          </p:nvSpPr>
          <p:spPr>
            <a:xfrm>
              <a:off x="7006386" y="1632431"/>
              <a:ext cx="663473" cy="99520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Graphic 47">
              <a:extLst>
                <a:ext uri="{FF2B5EF4-FFF2-40B4-BE49-F238E27FC236}">
                  <a16:creationId xmlns:a16="http://schemas.microsoft.com/office/drawing/2014/main" id="{BF91EA67-5C20-4A8C-8236-D98669F56A7F}"/>
                </a:ext>
              </a:extLst>
            </p:cNvPr>
            <p:cNvSpPr/>
            <p:nvPr/>
          </p:nvSpPr>
          <p:spPr>
            <a:xfrm>
              <a:off x="7461552" y="1839106"/>
              <a:ext cx="499186" cy="748778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Graphic 47">
              <a:extLst>
                <a:ext uri="{FF2B5EF4-FFF2-40B4-BE49-F238E27FC236}">
                  <a16:creationId xmlns:a16="http://schemas.microsoft.com/office/drawing/2014/main" id="{ECFCACFC-7764-420A-8512-AB778A9215F2}"/>
                </a:ext>
              </a:extLst>
            </p:cNvPr>
            <p:cNvSpPr/>
            <p:nvPr/>
          </p:nvSpPr>
          <p:spPr>
            <a:xfrm>
              <a:off x="9232083" y="1829167"/>
              <a:ext cx="499186" cy="748778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Graphic 47">
              <a:extLst>
                <a:ext uri="{FF2B5EF4-FFF2-40B4-BE49-F238E27FC236}">
                  <a16:creationId xmlns:a16="http://schemas.microsoft.com/office/drawing/2014/main" id="{4B306648-1C22-4F3B-A8B4-C7FA91D81EF8}"/>
                </a:ext>
              </a:extLst>
            </p:cNvPr>
            <p:cNvSpPr/>
            <p:nvPr/>
          </p:nvSpPr>
          <p:spPr>
            <a:xfrm>
              <a:off x="8941204" y="1926691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Graphic 47">
              <a:extLst>
                <a:ext uri="{FF2B5EF4-FFF2-40B4-BE49-F238E27FC236}">
                  <a16:creationId xmlns:a16="http://schemas.microsoft.com/office/drawing/2014/main" id="{E302B8F1-DA06-4DBC-9D3F-3E79C9EBF238}"/>
                </a:ext>
              </a:extLst>
            </p:cNvPr>
            <p:cNvSpPr/>
            <p:nvPr/>
          </p:nvSpPr>
          <p:spPr>
            <a:xfrm>
              <a:off x="9580761" y="1579824"/>
              <a:ext cx="705171" cy="105775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Graphic 47">
              <a:extLst>
                <a:ext uri="{FF2B5EF4-FFF2-40B4-BE49-F238E27FC236}">
                  <a16:creationId xmlns:a16="http://schemas.microsoft.com/office/drawing/2014/main" id="{C4AE3342-093F-49A5-8FC8-CC3D07A3642B}"/>
                </a:ext>
              </a:extLst>
            </p:cNvPr>
            <p:cNvSpPr/>
            <p:nvPr/>
          </p:nvSpPr>
          <p:spPr>
            <a:xfrm>
              <a:off x="10101608" y="2065837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자유형: 도형 16">
              <a:extLst>
                <a:ext uri="{FF2B5EF4-FFF2-40B4-BE49-F238E27FC236}">
                  <a16:creationId xmlns:a16="http://schemas.microsoft.com/office/drawing/2014/main" id="{5DB9D44D-D2B3-4EC5-8576-44F00FFD71C8}"/>
                </a:ext>
              </a:extLst>
            </p:cNvPr>
            <p:cNvSpPr/>
            <p:nvPr/>
          </p:nvSpPr>
          <p:spPr>
            <a:xfrm flipH="1">
              <a:off x="8250777" y="1555028"/>
              <a:ext cx="716442" cy="1112368"/>
            </a:xfrm>
            <a:custGeom>
              <a:avLst/>
              <a:gdLst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1359991 w 2721527"/>
                <a:gd name="connsiteY17" fmla="*/ 4203328 h 4230073"/>
                <a:gd name="connsiteX18" fmla="*/ 1998354 w 2721527"/>
                <a:gd name="connsiteY18" fmla="*/ 3723692 h 4230073"/>
                <a:gd name="connsiteX19" fmla="*/ 1998354 w 2721527"/>
                <a:gd name="connsiteY19" fmla="*/ 3712763 h 4230073"/>
                <a:gd name="connsiteX20" fmla="*/ 1681411 w 2721527"/>
                <a:gd name="connsiteY20" fmla="*/ 2863938 h 4230073"/>
                <a:gd name="connsiteX21" fmla="*/ 1986170 w 2721527"/>
                <a:gd name="connsiteY21" fmla="*/ 0 h 4230073"/>
                <a:gd name="connsiteX22" fmla="*/ 2173089 w 2721527"/>
                <a:gd name="connsiteY22" fmla="*/ 355240 h 4230073"/>
                <a:gd name="connsiteX23" fmla="*/ 2225047 w 2721527"/>
                <a:gd name="connsiteY23" fmla="*/ 637341 h 4230073"/>
                <a:gd name="connsiteX24" fmla="*/ 1970243 w 2721527"/>
                <a:gd name="connsiteY24" fmla="*/ 638906 h 4230073"/>
                <a:gd name="connsiteX25" fmla="*/ 1695508 w 2721527"/>
                <a:gd name="connsiteY25" fmla="*/ 541873 h 4230073"/>
                <a:gd name="connsiteX26" fmla="*/ 2157075 w 2721527"/>
                <a:gd name="connsiteY26" fmla="*/ 797291 h 4230073"/>
                <a:gd name="connsiteX27" fmla="*/ 2240609 w 2721527"/>
                <a:gd name="connsiteY27" fmla="*/ 984363 h 4230073"/>
                <a:gd name="connsiteX28" fmla="*/ 1746390 w 2721527"/>
                <a:gd name="connsiteY28" fmla="*/ 1532950 h 4230073"/>
                <a:gd name="connsiteX29" fmla="*/ 1523369 w 2721527"/>
                <a:gd name="connsiteY29" fmla="*/ 1031212 h 4230073"/>
                <a:gd name="connsiteX30" fmla="*/ 1501425 w 2721527"/>
                <a:gd name="connsiteY30" fmla="*/ 1348610 h 4230073"/>
                <a:gd name="connsiteX31" fmla="*/ 1655161 w 2721527"/>
                <a:gd name="connsiteY31" fmla="*/ 1656290 h 4230073"/>
                <a:gd name="connsiteX32" fmla="*/ 1590016 w 2721527"/>
                <a:gd name="connsiteY32" fmla="*/ 1824073 h 4230073"/>
                <a:gd name="connsiteX33" fmla="*/ 1573478 w 2721527"/>
                <a:gd name="connsiteY33" fmla="*/ 1855533 h 4230073"/>
                <a:gd name="connsiteX34" fmla="*/ 1540584 w 2721527"/>
                <a:gd name="connsiteY34" fmla="*/ 1865806 h 4230073"/>
                <a:gd name="connsiteX35" fmla="*/ 1455542 w 2721527"/>
                <a:gd name="connsiteY35" fmla="*/ 1924037 h 4230073"/>
                <a:gd name="connsiteX36" fmla="*/ 1342608 w 2721527"/>
                <a:gd name="connsiteY36" fmla="*/ 1927680 h 4230073"/>
                <a:gd name="connsiteX37" fmla="*/ 1342305 w 2721527"/>
                <a:gd name="connsiteY37" fmla="*/ 1966159 h 4230073"/>
                <a:gd name="connsiteX38" fmla="*/ 1342002 w 2721527"/>
                <a:gd name="connsiteY38" fmla="*/ 1927680 h 4230073"/>
                <a:gd name="connsiteX39" fmla="*/ 1229068 w 2721527"/>
                <a:gd name="connsiteY39" fmla="*/ 1924037 h 4230073"/>
                <a:gd name="connsiteX40" fmla="*/ 1171690 w 2721527"/>
                <a:gd name="connsiteY40" fmla="*/ 1890795 h 4230073"/>
                <a:gd name="connsiteX41" fmla="*/ 1152431 w 2721527"/>
                <a:gd name="connsiteY41" fmla="*/ 1873399 h 4230073"/>
                <a:gd name="connsiteX42" fmla="*/ 1156386 w 2721527"/>
                <a:gd name="connsiteY42" fmla="*/ 1871393 h 4230073"/>
                <a:gd name="connsiteX43" fmla="*/ 1066367 w 2721527"/>
                <a:gd name="connsiteY43" fmla="*/ 1656290 h 4230073"/>
                <a:gd name="connsiteX44" fmla="*/ 1220102 w 2721527"/>
                <a:gd name="connsiteY44" fmla="*/ 1348610 h 4230073"/>
                <a:gd name="connsiteX45" fmla="*/ 1198159 w 2721527"/>
                <a:gd name="connsiteY45" fmla="*/ 1031212 h 4230073"/>
                <a:gd name="connsiteX46" fmla="*/ 975138 w 2721527"/>
                <a:gd name="connsiteY46" fmla="*/ 1532950 h 4230073"/>
                <a:gd name="connsiteX47" fmla="*/ 480919 w 2721527"/>
                <a:gd name="connsiteY47" fmla="*/ 984363 h 4230073"/>
                <a:gd name="connsiteX48" fmla="*/ 564452 w 2721527"/>
                <a:gd name="connsiteY48" fmla="*/ 797291 h 4230073"/>
                <a:gd name="connsiteX49" fmla="*/ 1026020 w 2721527"/>
                <a:gd name="connsiteY49" fmla="*/ 541873 h 4230073"/>
                <a:gd name="connsiteX50" fmla="*/ 751285 w 2721527"/>
                <a:gd name="connsiteY50" fmla="*/ 638906 h 4230073"/>
                <a:gd name="connsiteX51" fmla="*/ 496480 w 2721527"/>
                <a:gd name="connsiteY51" fmla="*/ 637341 h 4230073"/>
                <a:gd name="connsiteX52" fmla="*/ 548439 w 2721527"/>
                <a:gd name="connsiteY52" fmla="*/ 355240 h 4230073"/>
                <a:gd name="connsiteX53" fmla="*/ 735357 w 2721527"/>
                <a:gd name="connsiteY53" fmla="*/ 0 h 4230073"/>
                <a:gd name="connsiteX54" fmla="*/ 375704 w 2721527"/>
                <a:gd name="connsiteY54" fmla="*/ 516706 h 4230073"/>
                <a:gd name="connsiteX55" fmla="*/ 366746 w 2721527"/>
                <a:gd name="connsiteY55" fmla="*/ 32229 h 4230073"/>
                <a:gd name="connsiteX56" fmla="*/ 261279 w 2721527"/>
                <a:gd name="connsiteY56" fmla="*/ 400965 h 4230073"/>
                <a:gd name="connsiteX57" fmla="*/ 284983 w 2721527"/>
                <a:gd name="connsiteY57" fmla="*/ 743885 h 4230073"/>
                <a:gd name="connsiteX58" fmla="*/ 122184 w 2721527"/>
                <a:gd name="connsiteY58" fmla="*/ 558832 h 4230073"/>
                <a:gd name="connsiteX59" fmla="*/ 38733 w 2721527"/>
                <a:gd name="connsiteY59" fmla="*/ 227027 h 4230073"/>
                <a:gd name="connsiteX60" fmla="*/ 59054 w 2721527"/>
                <a:gd name="connsiteY60" fmla="*/ 712784 h 4230073"/>
                <a:gd name="connsiteX61" fmla="*/ 1010334 w 2721527"/>
                <a:gd name="connsiteY61" fmla="*/ 1894328 h 4230073"/>
                <a:gd name="connsiteX62" fmla="*/ 1016894 w 2721527"/>
                <a:gd name="connsiteY62" fmla="*/ 1910776 h 4230073"/>
                <a:gd name="connsiteX63" fmla="*/ 984871 w 2721527"/>
                <a:gd name="connsiteY63" fmla="*/ 1935423 h 4230073"/>
                <a:gd name="connsiteX64" fmla="*/ 933982 w 2721527"/>
                <a:gd name="connsiteY64" fmla="*/ 1945896 h 4230073"/>
                <a:gd name="connsiteX65" fmla="*/ 784618 w 2721527"/>
                <a:gd name="connsiteY65" fmla="*/ 1887607 h 4230073"/>
                <a:gd name="connsiteX66" fmla="*/ 402101 w 2721527"/>
                <a:gd name="connsiteY66" fmla="*/ 1924037 h 4230073"/>
                <a:gd name="connsiteX67" fmla="*/ 693543 w 2721527"/>
                <a:gd name="connsiteY67" fmla="*/ 2189978 h 4230073"/>
                <a:gd name="connsiteX68" fmla="*/ 941269 w 2721527"/>
                <a:gd name="connsiteY68" fmla="*/ 2084331 h 4230073"/>
                <a:gd name="connsiteX69" fmla="*/ 784618 w 2721527"/>
                <a:gd name="connsiteY69" fmla="*/ 2226409 h 4230073"/>
                <a:gd name="connsiteX70" fmla="*/ 1021415 w 2721527"/>
                <a:gd name="connsiteY70" fmla="*/ 2820222 h 4230073"/>
                <a:gd name="connsiteX71" fmla="*/ 1079704 w 2721527"/>
                <a:gd name="connsiteY71" fmla="*/ 3137166 h 4230073"/>
                <a:gd name="connsiteX72" fmla="*/ 1294642 w 2721527"/>
                <a:gd name="connsiteY72" fmla="*/ 3308388 h 4230073"/>
                <a:gd name="connsiteX73" fmla="*/ 1331700 w 2721527"/>
                <a:gd name="connsiteY73" fmla="*/ 3313020 h 4230073"/>
                <a:gd name="connsiteX74" fmla="*/ 1331679 w 2721527"/>
                <a:gd name="connsiteY74" fmla="*/ 3315674 h 4230073"/>
                <a:gd name="connsiteX75" fmla="*/ 1342305 w 2721527"/>
                <a:gd name="connsiteY75" fmla="*/ 3314346 h 4230073"/>
                <a:gd name="connsiteX76" fmla="*/ 1352931 w 2721527"/>
                <a:gd name="connsiteY76" fmla="*/ 3315674 h 4230073"/>
                <a:gd name="connsiteX77" fmla="*/ 1352910 w 2721527"/>
                <a:gd name="connsiteY77" fmla="*/ 3313020 h 4230073"/>
                <a:gd name="connsiteX78" fmla="*/ 1389968 w 2721527"/>
                <a:gd name="connsiteY78" fmla="*/ 3308388 h 4230073"/>
                <a:gd name="connsiteX79" fmla="*/ 1604906 w 2721527"/>
                <a:gd name="connsiteY79" fmla="*/ 3137166 h 4230073"/>
                <a:gd name="connsiteX80" fmla="*/ 1663195 w 2721527"/>
                <a:gd name="connsiteY80" fmla="*/ 2820222 h 4230073"/>
                <a:gd name="connsiteX81" fmla="*/ 1899992 w 2721527"/>
                <a:gd name="connsiteY81" fmla="*/ 2226409 h 4230073"/>
                <a:gd name="connsiteX82" fmla="*/ 1743341 w 2721527"/>
                <a:gd name="connsiteY82" fmla="*/ 2084331 h 4230073"/>
                <a:gd name="connsiteX83" fmla="*/ 1991067 w 2721527"/>
                <a:gd name="connsiteY83" fmla="*/ 2189978 h 4230073"/>
                <a:gd name="connsiteX84" fmla="*/ 2282509 w 2721527"/>
                <a:gd name="connsiteY84" fmla="*/ 1924037 h 4230073"/>
                <a:gd name="connsiteX85" fmla="*/ 1899992 w 2721527"/>
                <a:gd name="connsiteY85" fmla="*/ 1887607 h 4230073"/>
                <a:gd name="connsiteX86" fmla="*/ 1750628 w 2721527"/>
                <a:gd name="connsiteY86" fmla="*/ 1945896 h 4230073"/>
                <a:gd name="connsiteX87" fmla="*/ 1699739 w 2721527"/>
                <a:gd name="connsiteY87" fmla="*/ 1935423 h 4230073"/>
                <a:gd name="connsiteX88" fmla="*/ 1695963 w 2721527"/>
                <a:gd name="connsiteY88" fmla="*/ 1932516 h 4230073"/>
                <a:gd name="connsiteX89" fmla="*/ 1711193 w 2721527"/>
                <a:gd name="connsiteY89" fmla="*/ 1894328 h 4230073"/>
                <a:gd name="connsiteX90" fmla="*/ 2662473 w 2721527"/>
                <a:gd name="connsiteY90" fmla="*/ 712784 h 4230073"/>
                <a:gd name="connsiteX91" fmla="*/ 2682794 w 2721527"/>
                <a:gd name="connsiteY91" fmla="*/ 227027 h 4230073"/>
                <a:gd name="connsiteX92" fmla="*/ 2599343 w 2721527"/>
                <a:gd name="connsiteY92" fmla="*/ 558832 h 4230073"/>
                <a:gd name="connsiteX93" fmla="*/ 2436544 w 2721527"/>
                <a:gd name="connsiteY93" fmla="*/ 743885 h 4230073"/>
                <a:gd name="connsiteX94" fmla="*/ 2460248 w 2721527"/>
                <a:gd name="connsiteY94" fmla="*/ 400965 h 4230073"/>
                <a:gd name="connsiteX95" fmla="*/ 2354781 w 2721527"/>
                <a:gd name="connsiteY95" fmla="*/ 32229 h 4230073"/>
                <a:gd name="connsiteX96" fmla="*/ 2345823 w 2721527"/>
                <a:gd name="connsiteY96" fmla="*/ 516706 h 4230073"/>
                <a:gd name="connsiteX97" fmla="*/ 1986170 w 2721527"/>
                <a:gd name="connsiteY97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1998354 w 2721527"/>
                <a:gd name="connsiteY17" fmla="*/ 3723692 h 4230073"/>
                <a:gd name="connsiteX18" fmla="*/ 1998354 w 2721527"/>
                <a:gd name="connsiteY18" fmla="*/ 3712763 h 4230073"/>
                <a:gd name="connsiteX19" fmla="*/ 1681411 w 2721527"/>
                <a:gd name="connsiteY19" fmla="*/ 2863938 h 4230073"/>
                <a:gd name="connsiteX20" fmla="*/ 1986170 w 2721527"/>
                <a:gd name="connsiteY20" fmla="*/ 0 h 4230073"/>
                <a:gd name="connsiteX21" fmla="*/ 2173089 w 2721527"/>
                <a:gd name="connsiteY21" fmla="*/ 355240 h 4230073"/>
                <a:gd name="connsiteX22" fmla="*/ 2225047 w 2721527"/>
                <a:gd name="connsiteY22" fmla="*/ 637341 h 4230073"/>
                <a:gd name="connsiteX23" fmla="*/ 1970243 w 2721527"/>
                <a:gd name="connsiteY23" fmla="*/ 638906 h 4230073"/>
                <a:gd name="connsiteX24" fmla="*/ 1695508 w 2721527"/>
                <a:gd name="connsiteY24" fmla="*/ 541873 h 4230073"/>
                <a:gd name="connsiteX25" fmla="*/ 2157075 w 2721527"/>
                <a:gd name="connsiteY25" fmla="*/ 797291 h 4230073"/>
                <a:gd name="connsiteX26" fmla="*/ 2240609 w 2721527"/>
                <a:gd name="connsiteY26" fmla="*/ 984363 h 4230073"/>
                <a:gd name="connsiteX27" fmla="*/ 1746390 w 2721527"/>
                <a:gd name="connsiteY27" fmla="*/ 1532950 h 4230073"/>
                <a:gd name="connsiteX28" fmla="*/ 1523369 w 2721527"/>
                <a:gd name="connsiteY28" fmla="*/ 1031212 h 4230073"/>
                <a:gd name="connsiteX29" fmla="*/ 1501425 w 2721527"/>
                <a:gd name="connsiteY29" fmla="*/ 1348610 h 4230073"/>
                <a:gd name="connsiteX30" fmla="*/ 1655161 w 2721527"/>
                <a:gd name="connsiteY30" fmla="*/ 1656290 h 4230073"/>
                <a:gd name="connsiteX31" fmla="*/ 1590016 w 2721527"/>
                <a:gd name="connsiteY31" fmla="*/ 1824073 h 4230073"/>
                <a:gd name="connsiteX32" fmla="*/ 1573478 w 2721527"/>
                <a:gd name="connsiteY32" fmla="*/ 1855533 h 4230073"/>
                <a:gd name="connsiteX33" fmla="*/ 1540584 w 2721527"/>
                <a:gd name="connsiteY33" fmla="*/ 1865806 h 4230073"/>
                <a:gd name="connsiteX34" fmla="*/ 1455542 w 2721527"/>
                <a:gd name="connsiteY34" fmla="*/ 1924037 h 4230073"/>
                <a:gd name="connsiteX35" fmla="*/ 1342608 w 2721527"/>
                <a:gd name="connsiteY35" fmla="*/ 1927680 h 4230073"/>
                <a:gd name="connsiteX36" fmla="*/ 1342305 w 2721527"/>
                <a:gd name="connsiteY36" fmla="*/ 1966159 h 4230073"/>
                <a:gd name="connsiteX37" fmla="*/ 1342002 w 2721527"/>
                <a:gd name="connsiteY37" fmla="*/ 1927680 h 4230073"/>
                <a:gd name="connsiteX38" fmla="*/ 1229068 w 2721527"/>
                <a:gd name="connsiteY38" fmla="*/ 1924037 h 4230073"/>
                <a:gd name="connsiteX39" fmla="*/ 1171690 w 2721527"/>
                <a:gd name="connsiteY39" fmla="*/ 1890795 h 4230073"/>
                <a:gd name="connsiteX40" fmla="*/ 1152431 w 2721527"/>
                <a:gd name="connsiteY40" fmla="*/ 1873399 h 4230073"/>
                <a:gd name="connsiteX41" fmla="*/ 1156386 w 2721527"/>
                <a:gd name="connsiteY41" fmla="*/ 1871393 h 4230073"/>
                <a:gd name="connsiteX42" fmla="*/ 1066367 w 2721527"/>
                <a:gd name="connsiteY42" fmla="*/ 1656290 h 4230073"/>
                <a:gd name="connsiteX43" fmla="*/ 1220102 w 2721527"/>
                <a:gd name="connsiteY43" fmla="*/ 1348610 h 4230073"/>
                <a:gd name="connsiteX44" fmla="*/ 1198159 w 2721527"/>
                <a:gd name="connsiteY44" fmla="*/ 1031212 h 4230073"/>
                <a:gd name="connsiteX45" fmla="*/ 975138 w 2721527"/>
                <a:gd name="connsiteY45" fmla="*/ 1532950 h 4230073"/>
                <a:gd name="connsiteX46" fmla="*/ 480919 w 2721527"/>
                <a:gd name="connsiteY46" fmla="*/ 984363 h 4230073"/>
                <a:gd name="connsiteX47" fmla="*/ 564452 w 2721527"/>
                <a:gd name="connsiteY47" fmla="*/ 797291 h 4230073"/>
                <a:gd name="connsiteX48" fmla="*/ 1026020 w 2721527"/>
                <a:gd name="connsiteY48" fmla="*/ 541873 h 4230073"/>
                <a:gd name="connsiteX49" fmla="*/ 751285 w 2721527"/>
                <a:gd name="connsiteY49" fmla="*/ 638906 h 4230073"/>
                <a:gd name="connsiteX50" fmla="*/ 496480 w 2721527"/>
                <a:gd name="connsiteY50" fmla="*/ 637341 h 4230073"/>
                <a:gd name="connsiteX51" fmla="*/ 548439 w 2721527"/>
                <a:gd name="connsiteY51" fmla="*/ 355240 h 4230073"/>
                <a:gd name="connsiteX52" fmla="*/ 735357 w 2721527"/>
                <a:gd name="connsiteY52" fmla="*/ 0 h 4230073"/>
                <a:gd name="connsiteX53" fmla="*/ 375704 w 2721527"/>
                <a:gd name="connsiteY53" fmla="*/ 516706 h 4230073"/>
                <a:gd name="connsiteX54" fmla="*/ 366746 w 2721527"/>
                <a:gd name="connsiteY54" fmla="*/ 32229 h 4230073"/>
                <a:gd name="connsiteX55" fmla="*/ 261279 w 2721527"/>
                <a:gd name="connsiteY55" fmla="*/ 400965 h 4230073"/>
                <a:gd name="connsiteX56" fmla="*/ 284983 w 2721527"/>
                <a:gd name="connsiteY56" fmla="*/ 743885 h 4230073"/>
                <a:gd name="connsiteX57" fmla="*/ 122184 w 2721527"/>
                <a:gd name="connsiteY57" fmla="*/ 558832 h 4230073"/>
                <a:gd name="connsiteX58" fmla="*/ 38733 w 2721527"/>
                <a:gd name="connsiteY58" fmla="*/ 227027 h 4230073"/>
                <a:gd name="connsiteX59" fmla="*/ 59054 w 2721527"/>
                <a:gd name="connsiteY59" fmla="*/ 712784 h 4230073"/>
                <a:gd name="connsiteX60" fmla="*/ 1010334 w 2721527"/>
                <a:gd name="connsiteY60" fmla="*/ 1894328 h 4230073"/>
                <a:gd name="connsiteX61" fmla="*/ 1016894 w 2721527"/>
                <a:gd name="connsiteY61" fmla="*/ 1910776 h 4230073"/>
                <a:gd name="connsiteX62" fmla="*/ 984871 w 2721527"/>
                <a:gd name="connsiteY62" fmla="*/ 1935423 h 4230073"/>
                <a:gd name="connsiteX63" fmla="*/ 933982 w 2721527"/>
                <a:gd name="connsiteY63" fmla="*/ 1945896 h 4230073"/>
                <a:gd name="connsiteX64" fmla="*/ 784618 w 2721527"/>
                <a:gd name="connsiteY64" fmla="*/ 1887607 h 4230073"/>
                <a:gd name="connsiteX65" fmla="*/ 402101 w 2721527"/>
                <a:gd name="connsiteY65" fmla="*/ 1924037 h 4230073"/>
                <a:gd name="connsiteX66" fmla="*/ 693543 w 2721527"/>
                <a:gd name="connsiteY66" fmla="*/ 2189978 h 4230073"/>
                <a:gd name="connsiteX67" fmla="*/ 941269 w 2721527"/>
                <a:gd name="connsiteY67" fmla="*/ 2084331 h 4230073"/>
                <a:gd name="connsiteX68" fmla="*/ 784618 w 2721527"/>
                <a:gd name="connsiteY68" fmla="*/ 2226409 h 4230073"/>
                <a:gd name="connsiteX69" fmla="*/ 1021415 w 2721527"/>
                <a:gd name="connsiteY69" fmla="*/ 2820222 h 4230073"/>
                <a:gd name="connsiteX70" fmla="*/ 1079704 w 2721527"/>
                <a:gd name="connsiteY70" fmla="*/ 3137166 h 4230073"/>
                <a:gd name="connsiteX71" fmla="*/ 1294642 w 2721527"/>
                <a:gd name="connsiteY71" fmla="*/ 3308388 h 4230073"/>
                <a:gd name="connsiteX72" fmla="*/ 1331700 w 2721527"/>
                <a:gd name="connsiteY72" fmla="*/ 3313020 h 4230073"/>
                <a:gd name="connsiteX73" fmla="*/ 1331679 w 2721527"/>
                <a:gd name="connsiteY73" fmla="*/ 3315674 h 4230073"/>
                <a:gd name="connsiteX74" fmla="*/ 1342305 w 2721527"/>
                <a:gd name="connsiteY74" fmla="*/ 3314346 h 4230073"/>
                <a:gd name="connsiteX75" fmla="*/ 1352931 w 2721527"/>
                <a:gd name="connsiteY75" fmla="*/ 3315674 h 4230073"/>
                <a:gd name="connsiteX76" fmla="*/ 1352910 w 2721527"/>
                <a:gd name="connsiteY76" fmla="*/ 3313020 h 4230073"/>
                <a:gd name="connsiteX77" fmla="*/ 1389968 w 2721527"/>
                <a:gd name="connsiteY77" fmla="*/ 3308388 h 4230073"/>
                <a:gd name="connsiteX78" fmla="*/ 1604906 w 2721527"/>
                <a:gd name="connsiteY78" fmla="*/ 3137166 h 4230073"/>
                <a:gd name="connsiteX79" fmla="*/ 1663195 w 2721527"/>
                <a:gd name="connsiteY79" fmla="*/ 2820222 h 4230073"/>
                <a:gd name="connsiteX80" fmla="*/ 1899992 w 2721527"/>
                <a:gd name="connsiteY80" fmla="*/ 2226409 h 4230073"/>
                <a:gd name="connsiteX81" fmla="*/ 1743341 w 2721527"/>
                <a:gd name="connsiteY81" fmla="*/ 2084331 h 4230073"/>
                <a:gd name="connsiteX82" fmla="*/ 1991067 w 2721527"/>
                <a:gd name="connsiteY82" fmla="*/ 2189978 h 4230073"/>
                <a:gd name="connsiteX83" fmla="*/ 2282509 w 2721527"/>
                <a:gd name="connsiteY83" fmla="*/ 1924037 h 4230073"/>
                <a:gd name="connsiteX84" fmla="*/ 1899992 w 2721527"/>
                <a:gd name="connsiteY84" fmla="*/ 1887607 h 4230073"/>
                <a:gd name="connsiteX85" fmla="*/ 1750628 w 2721527"/>
                <a:gd name="connsiteY85" fmla="*/ 1945896 h 4230073"/>
                <a:gd name="connsiteX86" fmla="*/ 1699739 w 2721527"/>
                <a:gd name="connsiteY86" fmla="*/ 1935423 h 4230073"/>
                <a:gd name="connsiteX87" fmla="*/ 1695963 w 2721527"/>
                <a:gd name="connsiteY87" fmla="*/ 1932516 h 4230073"/>
                <a:gd name="connsiteX88" fmla="*/ 1711193 w 2721527"/>
                <a:gd name="connsiteY88" fmla="*/ 1894328 h 4230073"/>
                <a:gd name="connsiteX89" fmla="*/ 2662473 w 2721527"/>
                <a:gd name="connsiteY89" fmla="*/ 712784 h 4230073"/>
                <a:gd name="connsiteX90" fmla="*/ 2682794 w 2721527"/>
                <a:gd name="connsiteY90" fmla="*/ 227027 h 4230073"/>
                <a:gd name="connsiteX91" fmla="*/ 2599343 w 2721527"/>
                <a:gd name="connsiteY91" fmla="*/ 558832 h 4230073"/>
                <a:gd name="connsiteX92" fmla="*/ 2436544 w 2721527"/>
                <a:gd name="connsiteY92" fmla="*/ 743885 h 4230073"/>
                <a:gd name="connsiteX93" fmla="*/ 2460248 w 2721527"/>
                <a:gd name="connsiteY93" fmla="*/ 400965 h 4230073"/>
                <a:gd name="connsiteX94" fmla="*/ 2354781 w 2721527"/>
                <a:gd name="connsiteY94" fmla="*/ 32229 h 4230073"/>
                <a:gd name="connsiteX95" fmla="*/ 2345823 w 2721527"/>
                <a:gd name="connsiteY95" fmla="*/ 516706 h 4230073"/>
                <a:gd name="connsiteX96" fmla="*/ 1986170 w 2721527"/>
                <a:gd name="connsiteY96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1998354 w 2721527"/>
                <a:gd name="connsiteY17" fmla="*/ 3723692 h 4230073"/>
                <a:gd name="connsiteX18" fmla="*/ 1998354 w 2721527"/>
                <a:gd name="connsiteY18" fmla="*/ 3712763 h 4230073"/>
                <a:gd name="connsiteX19" fmla="*/ 1681411 w 2721527"/>
                <a:gd name="connsiteY19" fmla="*/ 2863938 h 4230073"/>
                <a:gd name="connsiteX20" fmla="*/ 1986170 w 2721527"/>
                <a:gd name="connsiteY20" fmla="*/ 0 h 4230073"/>
                <a:gd name="connsiteX21" fmla="*/ 2173089 w 2721527"/>
                <a:gd name="connsiteY21" fmla="*/ 355240 h 4230073"/>
                <a:gd name="connsiteX22" fmla="*/ 2225047 w 2721527"/>
                <a:gd name="connsiteY22" fmla="*/ 637341 h 4230073"/>
                <a:gd name="connsiteX23" fmla="*/ 1970243 w 2721527"/>
                <a:gd name="connsiteY23" fmla="*/ 638906 h 4230073"/>
                <a:gd name="connsiteX24" fmla="*/ 1695508 w 2721527"/>
                <a:gd name="connsiteY24" fmla="*/ 541873 h 4230073"/>
                <a:gd name="connsiteX25" fmla="*/ 2157075 w 2721527"/>
                <a:gd name="connsiteY25" fmla="*/ 797291 h 4230073"/>
                <a:gd name="connsiteX26" fmla="*/ 2240609 w 2721527"/>
                <a:gd name="connsiteY26" fmla="*/ 984363 h 4230073"/>
                <a:gd name="connsiteX27" fmla="*/ 1746390 w 2721527"/>
                <a:gd name="connsiteY27" fmla="*/ 1532950 h 4230073"/>
                <a:gd name="connsiteX28" fmla="*/ 1523369 w 2721527"/>
                <a:gd name="connsiteY28" fmla="*/ 1031212 h 4230073"/>
                <a:gd name="connsiteX29" fmla="*/ 1501425 w 2721527"/>
                <a:gd name="connsiteY29" fmla="*/ 1348610 h 4230073"/>
                <a:gd name="connsiteX30" fmla="*/ 1655161 w 2721527"/>
                <a:gd name="connsiteY30" fmla="*/ 1656290 h 4230073"/>
                <a:gd name="connsiteX31" fmla="*/ 1590016 w 2721527"/>
                <a:gd name="connsiteY31" fmla="*/ 1824073 h 4230073"/>
                <a:gd name="connsiteX32" fmla="*/ 1573478 w 2721527"/>
                <a:gd name="connsiteY32" fmla="*/ 1855533 h 4230073"/>
                <a:gd name="connsiteX33" fmla="*/ 1540584 w 2721527"/>
                <a:gd name="connsiteY33" fmla="*/ 1865806 h 4230073"/>
                <a:gd name="connsiteX34" fmla="*/ 1455542 w 2721527"/>
                <a:gd name="connsiteY34" fmla="*/ 1924037 h 4230073"/>
                <a:gd name="connsiteX35" fmla="*/ 1342608 w 2721527"/>
                <a:gd name="connsiteY35" fmla="*/ 1927680 h 4230073"/>
                <a:gd name="connsiteX36" fmla="*/ 1342305 w 2721527"/>
                <a:gd name="connsiteY36" fmla="*/ 1966159 h 4230073"/>
                <a:gd name="connsiteX37" fmla="*/ 1342002 w 2721527"/>
                <a:gd name="connsiteY37" fmla="*/ 1927680 h 4230073"/>
                <a:gd name="connsiteX38" fmla="*/ 1229068 w 2721527"/>
                <a:gd name="connsiteY38" fmla="*/ 1924037 h 4230073"/>
                <a:gd name="connsiteX39" fmla="*/ 1171690 w 2721527"/>
                <a:gd name="connsiteY39" fmla="*/ 1890795 h 4230073"/>
                <a:gd name="connsiteX40" fmla="*/ 1152431 w 2721527"/>
                <a:gd name="connsiteY40" fmla="*/ 1873399 h 4230073"/>
                <a:gd name="connsiteX41" fmla="*/ 1156386 w 2721527"/>
                <a:gd name="connsiteY41" fmla="*/ 1871393 h 4230073"/>
                <a:gd name="connsiteX42" fmla="*/ 1066367 w 2721527"/>
                <a:gd name="connsiteY42" fmla="*/ 1656290 h 4230073"/>
                <a:gd name="connsiteX43" fmla="*/ 1220102 w 2721527"/>
                <a:gd name="connsiteY43" fmla="*/ 1348610 h 4230073"/>
                <a:gd name="connsiteX44" fmla="*/ 1198159 w 2721527"/>
                <a:gd name="connsiteY44" fmla="*/ 1031212 h 4230073"/>
                <a:gd name="connsiteX45" fmla="*/ 975138 w 2721527"/>
                <a:gd name="connsiteY45" fmla="*/ 1532950 h 4230073"/>
                <a:gd name="connsiteX46" fmla="*/ 480919 w 2721527"/>
                <a:gd name="connsiteY46" fmla="*/ 984363 h 4230073"/>
                <a:gd name="connsiteX47" fmla="*/ 564452 w 2721527"/>
                <a:gd name="connsiteY47" fmla="*/ 797291 h 4230073"/>
                <a:gd name="connsiteX48" fmla="*/ 1026020 w 2721527"/>
                <a:gd name="connsiteY48" fmla="*/ 541873 h 4230073"/>
                <a:gd name="connsiteX49" fmla="*/ 751285 w 2721527"/>
                <a:gd name="connsiteY49" fmla="*/ 638906 h 4230073"/>
                <a:gd name="connsiteX50" fmla="*/ 496480 w 2721527"/>
                <a:gd name="connsiteY50" fmla="*/ 637341 h 4230073"/>
                <a:gd name="connsiteX51" fmla="*/ 548439 w 2721527"/>
                <a:gd name="connsiteY51" fmla="*/ 355240 h 4230073"/>
                <a:gd name="connsiteX52" fmla="*/ 735357 w 2721527"/>
                <a:gd name="connsiteY52" fmla="*/ 0 h 4230073"/>
                <a:gd name="connsiteX53" fmla="*/ 375704 w 2721527"/>
                <a:gd name="connsiteY53" fmla="*/ 516706 h 4230073"/>
                <a:gd name="connsiteX54" fmla="*/ 366746 w 2721527"/>
                <a:gd name="connsiteY54" fmla="*/ 32229 h 4230073"/>
                <a:gd name="connsiteX55" fmla="*/ 261279 w 2721527"/>
                <a:gd name="connsiteY55" fmla="*/ 400965 h 4230073"/>
                <a:gd name="connsiteX56" fmla="*/ 284983 w 2721527"/>
                <a:gd name="connsiteY56" fmla="*/ 743885 h 4230073"/>
                <a:gd name="connsiteX57" fmla="*/ 122184 w 2721527"/>
                <a:gd name="connsiteY57" fmla="*/ 558832 h 4230073"/>
                <a:gd name="connsiteX58" fmla="*/ 38733 w 2721527"/>
                <a:gd name="connsiteY58" fmla="*/ 227027 h 4230073"/>
                <a:gd name="connsiteX59" fmla="*/ 59054 w 2721527"/>
                <a:gd name="connsiteY59" fmla="*/ 712784 h 4230073"/>
                <a:gd name="connsiteX60" fmla="*/ 1010334 w 2721527"/>
                <a:gd name="connsiteY60" fmla="*/ 1894328 h 4230073"/>
                <a:gd name="connsiteX61" fmla="*/ 1016894 w 2721527"/>
                <a:gd name="connsiteY61" fmla="*/ 1910776 h 4230073"/>
                <a:gd name="connsiteX62" fmla="*/ 984871 w 2721527"/>
                <a:gd name="connsiteY62" fmla="*/ 1935423 h 4230073"/>
                <a:gd name="connsiteX63" fmla="*/ 933982 w 2721527"/>
                <a:gd name="connsiteY63" fmla="*/ 1945896 h 4230073"/>
                <a:gd name="connsiteX64" fmla="*/ 784618 w 2721527"/>
                <a:gd name="connsiteY64" fmla="*/ 1887607 h 4230073"/>
                <a:gd name="connsiteX65" fmla="*/ 402101 w 2721527"/>
                <a:gd name="connsiteY65" fmla="*/ 1924037 h 4230073"/>
                <a:gd name="connsiteX66" fmla="*/ 693543 w 2721527"/>
                <a:gd name="connsiteY66" fmla="*/ 2189978 h 4230073"/>
                <a:gd name="connsiteX67" fmla="*/ 941269 w 2721527"/>
                <a:gd name="connsiteY67" fmla="*/ 2084331 h 4230073"/>
                <a:gd name="connsiteX68" fmla="*/ 784618 w 2721527"/>
                <a:gd name="connsiteY68" fmla="*/ 2226409 h 4230073"/>
                <a:gd name="connsiteX69" fmla="*/ 1021415 w 2721527"/>
                <a:gd name="connsiteY69" fmla="*/ 2820222 h 4230073"/>
                <a:gd name="connsiteX70" fmla="*/ 1079704 w 2721527"/>
                <a:gd name="connsiteY70" fmla="*/ 3137166 h 4230073"/>
                <a:gd name="connsiteX71" fmla="*/ 1294642 w 2721527"/>
                <a:gd name="connsiteY71" fmla="*/ 3308388 h 4230073"/>
                <a:gd name="connsiteX72" fmla="*/ 1331700 w 2721527"/>
                <a:gd name="connsiteY72" fmla="*/ 3313020 h 4230073"/>
                <a:gd name="connsiteX73" fmla="*/ 1331679 w 2721527"/>
                <a:gd name="connsiteY73" fmla="*/ 3315674 h 4230073"/>
                <a:gd name="connsiteX74" fmla="*/ 1342305 w 2721527"/>
                <a:gd name="connsiteY74" fmla="*/ 3314346 h 4230073"/>
                <a:gd name="connsiteX75" fmla="*/ 1352931 w 2721527"/>
                <a:gd name="connsiteY75" fmla="*/ 3315674 h 4230073"/>
                <a:gd name="connsiteX76" fmla="*/ 1352910 w 2721527"/>
                <a:gd name="connsiteY76" fmla="*/ 3313020 h 4230073"/>
                <a:gd name="connsiteX77" fmla="*/ 1389968 w 2721527"/>
                <a:gd name="connsiteY77" fmla="*/ 3308388 h 4230073"/>
                <a:gd name="connsiteX78" fmla="*/ 1604906 w 2721527"/>
                <a:gd name="connsiteY78" fmla="*/ 3137166 h 4230073"/>
                <a:gd name="connsiteX79" fmla="*/ 1663195 w 2721527"/>
                <a:gd name="connsiteY79" fmla="*/ 2820222 h 4230073"/>
                <a:gd name="connsiteX80" fmla="*/ 1899992 w 2721527"/>
                <a:gd name="connsiteY80" fmla="*/ 2226409 h 4230073"/>
                <a:gd name="connsiteX81" fmla="*/ 1743341 w 2721527"/>
                <a:gd name="connsiteY81" fmla="*/ 2084331 h 4230073"/>
                <a:gd name="connsiteX82" fmla="*/ 1991067 w 2721527"/>
                <a:gd name="connsiteY82" fmla="*/ 2189978 h 4230073"/>
                <a:gd name="connsiteX83" fmla="*/ 2282509 w 2721527"/>
                <a:gd name="connsiteY83" fmla="*/ 1924037 h 4230073"/>
                <a:gd name="connsiteX84" fmla="*/ 1899992 w 2721527"/>
                <a:gd name="connsiteY84" fmla="*/ 1887607 h 4230073"/>
                <a:gd name="connsiteX85" fmla="*/ 1750628 w 2721527"/>
                <a:gd name="connsiteY85" fmla="*/ 1945896 h 4230073"/>
                <a:gd name="connsiteX86" fmla="*/ 1699739 w 2721527"/>
                <a:gd name="connsiteY86" fmla="*/ 1935423 h 4230073"/>
                <a:gd name="connsiteX87" fmla="*/ 1695963 w 2721527"/>
                <a:gd name="connsiteY87" fmla="*/ 1932516 h 4230073"/>
                <a:gd name="connsiteX88" fmla="*/ 1711193 w 2721527"/>
                <a:gd name="connsiteY88" fmla="*/ 1894328 h 4230073"/>
                <a:gd name="connsiteX89" fmla="*/ 2662473 w 2721527"/>
                <a:gd name="connsiteY89" fmla="*/ 712784 h 4230073"/>
                <a:gd name="connsiteX90" fmla="*/ 2682794 w 2721527"/>
                <a:gd name="connsiteY90" fmla="*/ 227027 h 4230073"/>
                <a:gd name="connsiteX91" fmla="*/ 2599343 w 2721527"/>
                <a:gd name="connsiteY91" fmla="*/ 558832 h 4230073"/>
                <a:gd name="connsiteX92" fmla="*/ 2436544 w 2721527"/>
                <a:gd name="connsiteY92" fmla="*/ 743885 h 4230073"/>
                <a:gd name="connsiteX93" fmla="*/ 2460248 w 2721527"/>
                <a:gd name="connsiteY93" fmla="*/ 400965 h 4230073"/>
                <a:gd name="connsiteX94" fmla="*/ 2354781 w 2721527"/>
                <a:gd name="connsiteY94" fmla="*/ 32229 h 4230073"/>
                <a:gd name="connsiteX95" fmla="*/ 2345823 w 2721527"/>
                <a:gd name="connsiteY95" fmla="*/ 516706 h 4230073"/>
                <a:gd name="connsiteX96" fmla="*/ 1986170 w 2721527"/>
                <a:gd name="connsiteY96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1998354 w 2721527"/>
                <a:gd name="connsiteY17" fmla="*/ 3723692 h 4230073"/>
                <a:gd name="connsiteX18" fmla="*/ 2073759 w 2721527"/>
                <a:gd name="connsiteY18" fmla="*/ 4150112 h 4230073"/>
                <a:gd name="connsiteX19" fmla="*/ 1681411 w 2721527"/>
                <a:gd name="connsiteY19" fmla="*/ 2863938 h 4230073"/>
                <a:gd name="connsiteX20" fmla="*/ 1986170 w 2721527"/>
                <a:gd name="connsiteY20" fmla="*/ 0 h 4230073"/>
                <a:gd name="connsiteX21" fmla="*/ 2173089 w 2721527"/>
                <a:gd name="connsiteY21" fmla="*/ 355240 h 4230073"/>
                <a:gd name="connsiteX22" fmla="*/ 2225047 w 2721527"/>
                <a:gd name="connsiteY22" fmla="*/ 637341 h 4230073"/>
                <a:gd name="connsiteX23" fmla="*/ 1970243 w 2721527"/>
                <a:gd name="connsiteY23" fmla="*/ 638906 h 4230073"/>
                <a:gd name="connsiteX24" fmla="*/ 1695508 w 2721527"/>
                <a:gd name="connsiteY24" fmla="*/ 541873 h 4230073"/>
                <a:gd name="connsiteX25" fmla="*/ 2157075 w 2721527"/>
                <a:gd name="connsiteY25" fmla="*/ 797291 h 4230073"/>
                <a:gd name="connsiteX26" fmla="*/ 2240609 w 2721527"/>
                <a:gd name="connsiteY26" fmla="*/ 984363 h 4230073"/>
                <a:gd name="connsiteX27" fmla="*/ 1746390 w 2721527"/>
                <a:gd name="connsiteY27" fmla="*/ 1532950 h 4230073"/>
                <a:gd name="connsiteX28" fmla="*/ 1523369 w 2721527"/>
                <a:gd name="connsiteY28" fmla="*/ 1031212 h 4230073"/>
                <a:gd name="connsiteX29" fmla="*/ 1501425 w 2721527"/>
                <a:gd name="connsiteY29" fmla="*/ 1348610 h 4230073"/>
                <a:gd name="connsiteX30" fmla="*/ 1655161 w 2721527"/>
                <a:gd name="connsiteY30" fmla="*/ 1656290 h 4230073"/>
                <a:gd name="connsiteX31" fmla="*/ 1590016 w 2721527"/>
                <a:gd name="connsiteY31" fmla="*/ 1824073 h 4230073"/>
                <a:gd name="connsiteX32" fmla="*/ 1573478 w 2721527"/>
                <a:gd name="connsiteY32" fmla="*/ 1855533 h 4230073"/>
                <a:gd name="connsiteX33" fmla="*/ 1540584 w 2721527"/>
                <a:gd name="connsiteY33" fmla="*/ 1865806 h 4230073"/>
                <a:gd name="connsiteX34" fmla="*/ 1455542 w 2721527"/>
                <a:gd name="connsiteY34" fmla="*/ 1924037 h 4230073"/>
                <a:gd name="connsiteX35" fmla="*/ 1342608 w 2721527"/>
                <a:gd name="connsiteY35" fmla="*/ 1927680 h 4230073"/>
                <a:gd name="connsiteX36" fmla="*/ 1342305 w 2721527"/>
                <a:gd name="connsiteY36" fmla="*/ 1966159 h 4230073"/>
                <a:gd name="connsiteX37" fmla="*/ 1342002 w 2721527"/>
                <a:gd name="connsiteY37" fmla="*/ 1927680 h 4230073"/>
                <a:gd name="connsiteX38" fmla="*/ 1229068 w 2721527"/>
                <a:gd name="connsiteY38" fmla="*/ 1924037 h 4230073"/>
                <a:gd name="connsiteX39" fmla="*/ 1171690 w 2721527"/>
                <a:gd name="connsiteY39" fmla="*/ 1890795 h 4230073"/>
                <a:gd name="connsiteX40" fmla="*/ 1152431 w 2721527"/>
                <a:gd name="connsiteY40" fmla="*/ 1873399 h 4230073"/>
                <a:gd name="connsiteX41" fmla="*/ 1156386 w 2721527"/>
                <a:gd name="connsiteY41" fmla="*/ 1871393 h 4230073"/>
                <a:gd name="connsiteX42" fmla="*/ 1066367 w 2721527"/>
                <a:gd name="connsiteY42" fmla="*/ 1656290 h 4230073"/>
                <a:gd name="connsiteX43" fmla="*/ 1220102 w 2721527"/>
                <a:gd name="connsiteY43" fmla="*/ 1348610 h 4230073"/>
                <a:gd name="connsiteX44" fmla="*/ 1198159 w 2721527"/>
                <a:gd name="connsiteY44" fmla="*/ 1031212 h 4230073"/>
                <a:gd name="connsiteX45" fmla="*/ 975138 w 2721527"/>
                <a:gd name="connsiteY45" fmla="*/ 1532950 h 4230073"/>
                <a:gd name="connsiteX46" fmla="*/ 480919 w 2721527"/>
                <a:gd name="connsiteY46" fmla="*/ 984363 h 4230073"/>
                <a:gd name="connsiteX47" fmla="*/ 564452 w 2721527"/>
                <a:gd name="connsiteY47" fmla="*/ 797291 h 4230073"/>
                <a:gd name="connsiteX48" fmla="*/ 1026020 w 2721527"/>
                <a:gd name="connsiteY48" fmla="*/ 541873 h 4230073"/>
                <a:gd name="connsiteX49" fmla="*/ 751285 w 2721527"/>
                <a:gd name="connsiteY49" fmla="*/ 638906 h 4230073"/>
                <a:gd name="connsiteX50" fmla="*/ 496480 w 2721527"/>
                <a:gd name="connsiteY50" fmla="*/ 637341 h 4230073"/>
                <a:gd name="connsiteX51" fmla="*/ 548439 w 2721527"/>
                <a:gd name="connsiteY51" fmla="*/ 355240 h 4230073"/>
                <a:gd name="connsiteX52" fmla="*/ 735357 w 2721527"/>
                <a:gd name="connsiteY52" fmla="*/ 0 h 4230073"/>
                <a:gd name="connsiteX53" fmla="*/ 375704 w 2721527"/>
                <a:gd name="connsiteY53" fmla="*/ 516706 h 4230073"/>
                <a:gd name="connsiteX54" fmla="*/ 366746 w 2721527"/>
                <a:gd name="connsiteY54" fmla="*/ 32229 h 4230073"/>
                <a:gd name="connsiteX55" fmla="*/ 261279 w 2721527"/>
                <a:gd name="connsiteY55" fmla="*/ 400965 h 4230073"/>
                <a:gd name="connsiteX56" fmla="*/ 284983 w 2721527"/>
                <a:gd name="connsiteY56" fmla="*/ 743885 h 4230073"/>
                <a:gd name="connsiteX57" fmla="*/ 122184 w 2721527"/>
                <a:gd name="connsiteY57" fmla="*/ 558832 h 4230073"/>
                <a:gd name="connsiteX58" fmla="*/ 38733 w 2721527"/>
                <a:gd name="connsiteY58" fmla="*/ 227027 h 4230073"/>
                <a:gd name="connsiteX59" fmla="*/ 59054 w 2721527"/>
                <a:gd name="connsiteY59" fmla="*/ 712784 h 4230073"/>
                <a:gd name="connsiteX60" fmla="*/ 1010334 w 2721527"/>
                <a:gd name="connsiteY60" fmla="*/ 1894328 h 4230073"/>
                <a:gd name="connsiteX61" fmla="*/ 1016894 w 2721527"/>
                <a:gd name="connsiteY61" fmla="*/ 1910776 h 4230073"/>
                <a:gd name="connsiteX62" fmla="*/ 984871 w 2721527"/>
                <a:gd name="connsiteY62" fmla="*/ 1935423 h 4230073"/>
                <a:gd name="connsiteX63" fmla="*/ 933982 w 2721527"/>
                <a:gd name="connsiteY63" fmla="*/ 1945896 h 4230073"/>
                <a:gd name="connsiteX64" fmla="*/ 784618 w 2721527"/>
                <a:gd name="connsiteY64" fmla="*/ 1887607 h 4230073"/>
                <a:gd name="connsiteX65" fmla="*/ 402101 w 2721527"/>
                <a:gd name="connsiteY65" fmla="*/ 1924037 h 4230073"/>
                <a:gd name="connsiteX66" fmla="*/ 693543 w 2721527"/>
                <a:gd name="connsiteY66" fmla="*/ 2189978 h 4230073"/>
                <a:gd name="connsiteX67" fmla="*/ 941269 w 2721527"/>
                <a:gd name="connsiteY67" fmla="*/ 2084331 h 4230073"/>
                <a:gd name="connsiteX68" fmla="*/ 784618 w 2721527"/>
                <a:gd name="connsiteY68" fmla="*/ 2226409 h 4230073"/>
                <a:gd name="connsiteX69" fmla="*/ 1021415 w 2721527"/>
                <a:gd name="connsiteY69" fmla="*/ 2820222 h 4230073"/>
                <a:gd name="connsiteX70" fmla="*/ 1079704 w 2721527"/>
                <a:gd name="connsiteY70" fmla="*/ 3137166 h 4230073"/>
                <a:gd name="connsiteX71" fmla="*/ 1294642 w 2721527"/>
                <a:gd name="connsiteY71" fmla="*/ 3308388 h 4230073"/>
                <a:gd name="connsiteX72" fmla="*/ 1331700 w 2721527"/>
                <a:gd name="connsiteY72" fmla="*/ 3313020 h 4230073"/>
                <a:gd name="connsiteX73" fmla="*/ 1331679 w 2721527"/>
                <a:gd name="connsiteY73" fmla="*/ 3315674 h 4230073"/>
                <a:gd name="connsiteX74" fmla="*/ 1342305 w 2721527"/>
                <a:gd name="connsiteY74" fmla="*/ 3314346 h 4230073"/>
                <a:gd name="connsiteX75" fmla="*/ 1352931 w 2721527"/>
                <a:gd name="connsiteY75" fmla="*/ 3315674 h 4230073"/>
                <a:gd name="connsiteX76" fmla="*/ 1352910 w 2721527"/>
                <a:gd name="connsiteY76" fmla="*/ 3313020 h 4230073"/>
                <a:gd name="connsiteX77" fmla="*/ 1389968 w 2721527"/>
                <a:gd name="connsiteY77" fmla="*/ 3308388 h 4230073"/>
                <a:gd name="connsiteX78" fmla="*/ 1604906 w 2721527"/>
                <a:gd name="connsiteY78" fmla="*/ 3137166 h 4230073"/>
                <a:gd name="connsiteX79" fmla="*/ 1663195 w 2721527"/>
                <a:gd name="connsiteY79" fmla="*/ 2820222 h 4230073"/>
                <a:gd name="connsiteX80" fmla="*/ 1899992 w 2721527"/>
                <a:gd name="connsiteY80" fmla="*/ 2226409 h 4230073"/>
                <a:gd name="connsiteX81" fmla="*/ 1743341 w 2721527"/>
                <a:gd name="connsiteY81" fmla="*/ 2084331 h 4230073"/>
                <a:gd name="connsiteX82" fmla="*/ 1991067 w 2721527"/>
                <a:gd name="connsiteY82" fmla="*/ 2189978 h 4230073"/>
                <a:gd name="connsiteX83" fmla="*/ 2282509 w 2721527"/>
                <a:gd name="connsiteY83" fmla="*/ 1924037 h 4230073"/>
                <a:gd name="connsiteX84" fmla="*/ 1899992 w 2721527"/>
                <a:gd name="connsiteY84" fmla="*/ 1887607 h 4230073"/>
                <a:gd name="connsiteX85" fmla="*/ 1750628 w 2721527"/>
                <a:gd name="connsiteY85" fmla="*/ 1945896 h 4230073"/>
                <a:gd name="connsiteX86" fmla="*/ 1699739 w 2721527"/>
                <a:gd name="connsiteY86" fmla="*/ 1935423 h 4230073"/>
                <a:gd name="connsiteX87" fmla="*/ 1695963 w 2721527"/>
                <a:gd name="connsiteY87" fmla="*/ 1932516 h 4230073"/>
                <a:gd name="connsiteX88" fmla="*/ 1711193 w 2721527"/>
                <a:gd name="connsiteY88" fmla="*/ 1894328 h 4230073"/>
                <a:gd name="connsiteX89" fmla="*/ 2662473 w 2721527"/>
                <a:gd name="connsiteY89" fmla="*/ 712784 h 4230073"/>
                <a:gd name="connsiteX90" fmla="*/ 2682794 w 2721527"/>
                <a:gd name="connsiteY90" fmla="*/ 227027 h 4230073"/>
                <a:gd name="connsiteX91" fmla="*/ 2599343 w 2721527"/>
                <a:gd name="connsiteY91" fmla="*/ 558832 h 4230073"/>
                <a:gd name="connsiteX92" fmla="*/ 2436544 w 2721527"/>
                <a:gd name="connsiteY92" fmla="*/ 743885 h 4230073"/>
                <a:gd name="connsiteX93" fmla="*/ 2460248 w 2721527"/>
                <a:gd name="connsiteY93" fmla="*/ 400965 h 4230073"/>
                <a:gd name="connsiteX94" fmla="*/ 2354781 w 2721527"/>
                <a:gd name="connsiteY94" fmla="*/ 32229 h 4230073"/>
                <a:gd name="connsiteX95" fmla="*/ 2345823 w 2721527"/>
                <a:gd name="connsiteY95" fmla="*/ 516706 h 4230073"/>
                <a:gd name="connsiteX96" fmla="*/ 1986170 w 2721527"/>
                <a:gd name="connsiteY96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2073759 w 2721527"/>
                <a:gd name="connsiteY17" fmla="*/ 4150112 h 4230073"/>
                <a:gd name="connsiteX18" fmla="*/ 1681411 w 2721527"/>
                <a:gd name="connsiteY18" fmla="*/ 2863938 h 4230073"/>
                <a:gd name="connsiteX19" fmla="*/ 1986170 w 2721527"/>
                <a:gd name="connsiteY19" fmla="*/ 0 h 4230073"/>
                <a:gd name="connsiteX20" fmla="*/ 2173089 w 2721527"/>
                <a:gd name="connsiteY20" fmla="*/ 355240 h 4230073"/>
                <a:gd name="connsiteX21" fmla="*/ 2225047 w 2721527"/>
                <a:gd name="connsiteY21" fmla="*/ 637341 h 4230073"/>
                <a:gd name="connsiteX22" fmla="*/ 1970243 w 2721527"/>
                <a:gd name="connsiteY22" fmla="*/ 638906 h 4230073"/>
                <a:gd name="connsiteX23" fmla="*/ 1695508 w 2721527"/>
                <a:gd name="connsiteY23" fmla="*/ 541873 h 4230073"/>
                <a:gd name="connsiteX24" fmla="*/ 2157075 w 2721527"/>
                <a:gd name="connsiteY24" fmla="*/ 797291 h 4230073"/>
                <a:gd name="connsiteX25" fmla="*/ 2240609 w 2721527"/>
                <a:gd name="connsiteY25" fmla="*/ 984363 h 4230073"/>
                <a:gd name="connsiteX26" fmla="*/ 1746390 w 2721527"/>
                <a:gd name="connsiteY26" fmla="*/ 1532950 h 4230073"/>
                <a:gd name="connsiteX27" fmla="*/ 1523369 w 2721527"/>
                <a:gd name="connsiteY27" fmla="*/ 1031212 h 4230073"/>
                <a:gd name="connsiteX28" fmla="*/ 1501425 w 2721527"/>
                <a:gd name="connsiteY28" fmla="*/ 1348610 h 4230073"/>
                <a:gd name="connsiteX29" fmla="*/ 1655161 w 2721527"/>
                <a:gd name="connsiteY29" fmla="*/ 1656290 h 4230073"/>
                <a:gd name="connsiteX30" fmla="*/ 1590016 w 2721527"/>
                <a:gd name="connsiteY30" fmla="*/ 1824073 h 4230073"/>
                <a:gd name="connsiteX31" fmla="*/ 1573478 w 2721527"/>
                <a:gd name="connsiteY31" fmla="*/ 1855533 h 4230073"/>
                <a:gd name="connsiteX32" fmla="*/ 1540584 w 2721527"/>
                <a:gd name="connsiteY32" fmla="*/ 1865806 h 4230073"/>
                <a:gd name="connsiteX33" fmla="*/ 1455542 w 2721527"/>
                <a:gd name="connsiteY33" fmla="*/ 1924037 h 4230073"/>
                <a:gd name="connsiteX34" fmla="*/ 1342608 w 2721527"/>
                <a:gd name="connsiteY34" fmla="*/ 1927680 h 4230073"/>
                <a:gd name="connsiteX35" fmla="*/ 1342305 w 2721527"/>
                <a:gd name="connsiteY35" fmla="*/ 1966159 h 4230073"/>
                <a:gd name="connsiteX36" fmla="*/ 1342002 w 2721527"/>
                <a:gd name="connsiteY36" fmla="*/ 1927680 h 4230073"/>
                <a:gd name="connsiteX37" fmla="*/ 1229068 w 2721527"/>
                <a:gd name="connsiteY37" fmla="*/ 1924037 h 4230073"/>
                <a:gd name="connsiteX38" fmla="*/ 1171690 w 2721527"/>
                <a:gd name="connsiteY38" fmla="*/ 1890795 h 4230073"/>
                <a:gd name="connsiteX39" fmla="*/ 1152431 w 2721527"/>
                <a:gd name="connsiteY39" fmla="*/ 1873399 h 4230073"/>
                <a:gd name="connsiteX40" fmla="*/ 1156386 w 2721527"/>
                <a:gd name="connsiteY40" fmla="*/ 1871393 h 4230073"/>
                <a:gd name="connsiteX41" fmla="*/ 1066367 w 2721527"/>
                <a:gd name="connsiteY41" fmla="*/ 1656290 h 4230073"/>
                <a:gd name="connsiteX42" fmla="*/ 1220102 w 2721527"/>
                <a:gd name="connsiteY42" fmla="*/ 1348610 h 4230073"/>
                <a:gd name="connsiteX43" fmla="*/ 1198159 w 2721527"/>
                <a:gd name="connsiteY43" fmla="*/ 1031212 h 4230073"/>
                <a:gd name="connsiteX44" fmla="*/ 975138 w 2721527"/>
                <a:gd name="connsiteY44" fmla="*/ 1532950 h 4230073"/>
                <a:gd name="connsiteX45" fmla="*/ 480919 w 2721527"/>
                <a:gd name="connsiteY45" fmla="*/ 984363 h 4230073"/>
                <a:gd name="connsiteX46" fmla="*/ 564452 w 2721527"/>
                <a:gd name="connsiteY46" fmla="*/ 797291 h 4230073"/>
                <a:gd name="connsiteX47" fmla="*/ 1026020 w 2721527"/>
                <a:gd name="connsiteY47" fmla="*/ 541873 h 4230073"/>
                <a:gd name="connsiteX48" fmla="*/ 751285 w 2721527"/>
                <a:gd name="connsiteY48" fmla="*/ 638906 h 4230073"/>
                <a:gd name="connsiteX49" fmla="*/ 496480 w 2721527"/>
                <a:gd name="connsiteY49" fmla="*/ 637341 h 4230073"/>
                <a:gd name="connsiteX50" fmla="*/ 548439 w 2721527"/>
                <a:gd name="connsiteY50" fmla="*/ 355240 h 4230073"/>
                <a:gd name="connsiteX51" fmla="*/ 735357 w 2721527"/>
                <a:gd name="connsiteY51" fmla="*/ 0 h 4230073"/>
                <a:gd name="connsiteX52" fmla="*/ 375704 w 2721527"/>
                <a:gd name="connsiteY52" fmla="*/ 516706 h 4230073"/>
                <a:gd name="connsiteX53" fmla="*/ 366746 w 2721527"/>
                <a:gd name="connsiteY53" fmla="*/ 32229 h 4230073"/>
                <a:gd name="connsiteX54" fmla="*/ 261279 w 2721527"/>
                <a:gd name="connsiteY54" fmla="*/ 400965 h 4230073"/>
                <a:gd name="connsiteX55" fmla="*/ 284983 w 2721527"/>
                <a:gd name="connsiteY55" fmla="*/ 743885 h 4230073"/>
                <a:gd name="connsiteX56" fmla="*/ 122184 w 2721527"/>
                <a:gd name="connsiteY56" fmla="*/ 558832 h 4230073"/>
                <a:gd name="connsiteX57" fmla="*/ 38733 w 2721527"/>
                <a:gd name="connsiteY57" fmla="*/ 227027 h 4230073"/>
                <a:gd name="connsiteX58" fmla="*/ 59054 w 2721527"/>
                <a:gd name="connsiteY58" fmla="*/ 712784 h 4230073"/>
                <a:gd name="connsiteX59" fmla="*/ 1010334 w 2721527"/>
                <a:gd name="connsiteY59" fmla="*/ 1894328 h 4230073"/>
                <a:gd name="connsiteX60" fmla="*/ 1016894 w 2721527"/>
                <a:gd name="connsiteY60" fmla="*/ 1910776 h 4230073"/>
                <a:gd name="connsiteX61" fmla="*/ 984871 w 2721527"/>
                <a:gd name="connsiteY61" fmla="*/ 1935423 h 4230073"/>
                <a:gd name="connsiteX62" fmla="*/ 933982 w 2721527"/>
                <a:gd name="connsiteY62" fmla="*/ 1945896 h 4230073"/>
                <a:gd name="connsiteX63" fmla="*/ 784618 w 2721527"/>
                <a:gd name="connsiteY63" fmla="*/ 1887607 h 4230073"/>
                <a:gd name="connsiteX64" fmla="*/ 402101 w 2721527"/>
                <a:gd name="connsiteY64" fmla="*/ 1924037 h 4230073"/>
                <a:gd name="connsiteX65" fmla="*/ 693543 w 2721527"/>
                <a:gd name="connsiteY65" fmla="*/ 2189978 h 4230073"/>
                <a:gd name="connsiteX66" fmla="*/ 941269 w 2721527"/>
                <a:gd name="connsiteY66" fmla="*/ 2084331 h 4230073"/>
                <a:gd name="connsiteX67" fmla="*/ 784618 w 2721527"/>
                <a:gd name="connsiteY67" fmla="*/ 2226409 h 4230073"/>
                <a:gd name="connsiteX68" fmla="*/ 1021415 w 2721527"/>
                <a:gd name="connsiteY68" fmla="*/ 2820222 h 4230073"/>
                <a:gd name="connsiteX69" fmla="*/ 1079704 w 2721527"/>
                <a:gd name="connsiteY69" fmla="*/ 3137166 h 4230073"/>
                <a:gd name="connsiteX70" fmla="*/ 1294642 w 2721527"/>
                <a:gd name="connsiteY70" fmla="*/ 3308388 h 4230073"/>
                <a:gd name="connsiteX71" fmla="*/ 1331700 w 2721527"/>
                <a:gd name="connsiteY71" fmla="*/ 3313020 h 4230073"/>
                <a:gd name="connsiteX72" fmla="*/ 1331679 w 2721527"/>
                <a:gd name="connsiteY72" fmla="*/ 3315674 h 4230073"/>
                <a:gd name="connsiteX73" fmla="*/ 1342305 w 2721527"/>
                <a:gd name="connsiteY73" fmla="*/ 3314346 h 4230073"/>
                <a:gd name="connsiteX74" fmla="*/ 1352931 w 2721527"/>
                <a:gd name="connsiteY74" fmla="*/ 3315674 h 4230073"/>
                <a:gd name="connsiteX75" fmla="*/ 1352910 w 2721527"/>
                <a:gd name="connsiteY75" fmla="*/ 3313020 h 4230073"/>
                <a:gd name="connsiteX76" fmla="*/ 1389968 w 2721527"/>
                <a:gd name="connsiteY76" fmla="*/ 3308388 h 4230073"/>
                <a:gd name="connsiteX77" fmla="*/ 1604906 w 2721527"/>
                <a:gd name="connsiteY77" fmla="*/ 3137166 h 4230073"/>
                <a:gd name="connsiteX78" fmla="*/ 1663195 w 2721527"/>
                <a:gd name="connsiteY78" fmla="*/ 2820222 h 4230073"/>
                <a:gd name="connsiteX79" fmla="*/ 1899992 w 2721527"/>
                <a:gd name="connsiteY79" fmla="*/ 2226409 h 4230073"/>
                <a:gd name="connsiteX80" fmla="*/ 1743341 w 2721527"/>
                <a:gd name="connsiteY80" fmla="*/ 2084331 h 4230073"/>
                <a:gd name="connsiteX81" fmla="*/ 1991067 w 2721527"/>
                <a:gd name="connsiteY81" fmla="*/ 2189978 h 4230073"/>
                <a:gd name="connsiteX82" fmla="*/ 2282509 w 2721527"/>
                <a:gd name="connsiteY82" fmla="*/ 1924037 h 4230073"/>
                <a:gd name="connsiteX83" fmla="*/ 1899992 w 2721527"/>
                <a:gd name="connsiteY83" fmla="*/ 1887607 h 4230073"/>
                <a:gd name="connsiteX84" fmla="*/ 1750628 w 2721527"/>
                <a:gd name="connsiteY84" fmla="*/ 1945896 h 4230073"/>
                <a:gd name="connsiteX85" fmla="*/ 1699739 w 2721527"/>
                <a:gd name="connsiteY85" fmla="*/ 1935423 h 4230073"/>
                <a:gd name="connsiteX86" fmla="*/ 1695963 w 2721527"/>
                <a:gd name="connsiteY86" fmla="*/ 1932516 h 4230073"/>
                <a:gd name="connsiteX87" fmla="*/ 1711193 w 2721527"/>
                <a:gd name="connsiteY87" fmla="*/ 1894328 h 4230073"/>
                <a:gd name="connsiteX88" fmla="*/ 2662473 w 2721527"/>
                <a:gd name="connsiteY88" fmla="*/ 712784 h 4230073"/>
                <a:gd name="connsiteX89" fmla="*/ 2682794 w 2721527"/>
                <a:gd name="connsiteY89" fmla="*/ 227027 h 4230073"/>
                <a:gd name="connsiteX90" fmla="*/ 2599343 w 2721527"/>
                <a:gd name="connsiteY90" fmla="*/ 558832 h 4230073"/>
                <a:gd name="connsiteX91" fmla="*/ 2436544 w 2721527"/>
                <a:gd name="connsiteY91" fmla="*/ 743885 h 4230073"/>
                <a:gd name="connsiteX92" fmla="*/ 2460248 w 2721527"/>
                <a:gd name="connsiteY92" fmla="*/ 400965 h 4230073"/>
                <a:gd name="connsiteX93" fmla="*/ 2354781 w 2721527"/>
                <a:gd name="connsiteY93" fmla="*/ 32229 h 4230073"/>
                <a:gd name="connsiteX94" fmla="*/ 2345823 w 2721527"/>
                <a:gd name="connsiteY94" fmla="*/ 516706 h 4230073"/>
                <a:gd name="connsiteX95" fmla="*/ 1986170 w 2721527"/>
                <a:gd name="connsiteY95" fmla="*/ 0 h 4230073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686256 w 2721527"/>
                <a:gd name="connsiteY11" fmla="*/ 3712763 h 4236446"/>
                <a:gd name="connsiteX12" fmla="*/ 580690 w 2721527"/>
                <a:gd name="connsiteY12" fmla="*/ 4236446 h 4236446"/>
                <a:gd name="connsiteX13" fmla="*/ 1324619 w 2721527"/>
                <a:gd name="connsiteY13" fmla="*/ 4203328 h 4236446"/>
                <a:gd name="connsiteX14" fmla="*/ 1324394 w 2721527"/>
                <a:gd name="connsiteY14" fmla="*/ 4230073 h 4236446"/>
                <a:gd name="connsiteX15" fmla="*/ 1342305 w 2721527"/>
                <a:gd name="connsiteY15" fmla="*/ 4216616 h 4236446"/>
                <a:gd name="connsiteX16" fmla="*/ 1360216 w 2721527"/>
                <a:gd name="connsiteY16" fmla="*/ 4230073 h 4236446"/>
                <a:gd name="connsiteX17" fmla="*/ 2073759 w 2721527"/>
                <a:gd name="connsiteY17" fmla="*/ 4150112 h 4236446"/>
                <a:gd name="connsiteX18" fmla="*/ 1681411 w 2721527"/>
                <a:gd name="connsiteY18" fmla="*/ 2863938 h 4236446"/>
                <a:gd name="connsiteX19" fmla="*/ 1986170 w 2721527"/>
                <a:gd name="connsiteY19" fmla="*/ 0 h 4236446"/>
                <a:gd name="connsiteX20" fmla="*/ 2173089 w 2721527"/>
                <a:gd name="connsiteY20" fmla="*/ 355240 h 4236446"/>
                <a:gd name="connsiteX21" fmla="*/ 2225047 w 2721527"/>
                <a:gd name="connsiteY21" fmla="*/ 637341 h 4236446"/>
                <a:gd name="connsiteX22" fmla="*/ 1970243 w 2721527"/>
                <a:gd name="connsiteY22" fmla="*/ 638906 h 4236446"/>
                <a:gd name="connsiteX23" fmla="*/ 1695508 w 2721527"/>
                <a:gd name="connsiteY23" fmla="*/ 541873 h 4236446"/>
                <a:gd name="connsiteX24" fmla="*/ 2157075 w 2721527"/>
                <a:gd name="connsiteY24" fmla="*/ 797291 h 4236446"/>
                <a:gd name="connsiteX25" fmla="*/ 2240609 w 2721527"/>
                <a:gd name="connsiteY25" fmla="*/ 984363 h 4236446"/>
                <a:gd name="connsiteX26" fmla="*/ 1746390 w 2721527"/>
                <a:gd name="connsiteY26" fmla="*/ 1532950 h 4236446"/>
                <a:gd name="connsiteX27" fmla="*/ 1523369 w 2721527"/>
                <a:gd name="connsiteY27" fmla="*/ 1031212 h 4236446"/>
                <a:gd name="connsiteX28" fmla="*/ 1501425 w 2721527"/>
                <a:gd name="connsiteY28" fmla="*/ 1348610 h 4236446"/>
                <a:gd name="connsiteX29" fmla="*/ 1655161 w 2721527"/>
                <a:gd name="connsiteY29" fmla="*/ 1656290 h 4236446"/>
                <a:gd name="connsiteX30" fmla="*/ 1590016 w 2721527"/>
                <a:gd name="connsiteY30" fmla="*/ 1824073 h 4236446"/>
                <a:gd name="connsiteX31" fmla="*/ 1573478 w 2721527"/>
                <a:gd name="connsiteY31" fmla="*/ 1855533 h 4236446"/>
                <a:gd name="connsiteX32" fmla="*/ 1540584 w 2721527"/>
                <a:gd name="connsiteY32" fmla="*/ 1865806 h 4236446"/>
                <a:gd name="connsiteX33" fmla="*/ 1455542 w 2721527"/>
                <a:gd name="connsiteY33" fmla="*/ 1924037 h 4236446"/>
                <a:gd name="connsiteX34" fmla="*/ 1342608 w 2721527"/>
                <a:gd name="connsiteY34" fmla="*/ 1927680 h 4236446"/>
                <a:gd name="connsiteX35" fmla="*/ 1342305 w 2721527"/>
                <a:gd name="connsiteY35" fmla="*/ 1966159 h 4236446"/>
                <a:gd name="connsiteX36" fmla="*/ 1342002 w 2721527"/>
                <a:gd name="connsiteY36" fmla="*/ 1927680 h 4236446"/>
                <a:gd name="connsiteX37" fmla="*/ 1229068 w 2721527"/>
                <a:gd name="connsiteY37" fmla="*/ 1924037 h 4236446"/>
                <a:gd name="connsiteX38" fmla="*/ 1171690 w 2721527"/>
                <a:gd name="connsiteY38" fmla="*/ 1890795 h 4236446"/>
                <a:gd name="connsiteX39" fmla="*/ 1152431 w 2721527"/>
                <a:gd name="connsiteY39" fmla="*/ 1873399 h 4236446"/>
                <a:gd name="connsiteX40" fmla="*/ 1156386 w 2721527"/>
                <a:gd name="connsiteY40" fmla="*/ 1871393 h 4236446"/>
                <a:gd name="connsiteX41" fmla="*/ 1066367 w 2721527"/>
                <a:gd name="connsiteY41" fmla="*/ 1656290 h 4236446"/>
                <a:gd name="connsiteX42" fmla="*/ 1220102 w 2721527"/>
                <a:gd name="connsiteY42" fmla="*/ 1348610 h 4236446"/>
                <a:gd name="connsiteX43" fmla="*/ 1198159 w 2721527"/>
                <a:gd name="connsiteY43" fmla="*/ 1031212 h 4236446"/>
                <a:gd name="connsiteX44" fmla="*/ 975138 w 2721527"/>
                <a:gd name="connsiteY44" fmla="*/ 1532950 h 4236446"/>
                <a:gd name="connsiteX45" fmla="*/ 480919 w 2721527"/>
                <a:gd name="connsiteY45" fmla="*/ 984363 h 4236446"/>
                <a:gd name="connsiteX46" fmla="*/ 564452 w 2721527"/>
                <a:gd name="connsiteY46" fmla="*/ 797291 h 4236446"/>
                <a:gd name="connsiteX47" fmla="*/ 1026020 w 2721527"/>
                <a:gd name="connsiteY47" fmla="*/ 541873 h 4236446"/>
                <a:gd name="connsiteX48" fmla="*/ 751285 w 2721527"/>
                <a:gd name="connsiteY48" fmla="*/ 638906 h 4236446"/>
                <a:gd name="connsiteX49" fmla="*/ 496480 w 2721527"/>
                <a:gd name="connsiteY49" fmla="*/ 637341 h 4236446"/>
                <a:gd name="connsiteX50" fmla="*/ 548439 w 2721527"/>
                <a:gd name="connsiteY50" fmla="*/ 355240 h 4236446"/>
                <a:gd name="connsiteX51" fmla="*/ 735357 w 2721527"/>
                <a:gd name="connsiteY51" fmla="*/ 0 h 4236446"/>
                <a:gd name="connsiteX52" fmla="*/ 375704 w 2721527"/>
                <a:gd name="connsiteY52" fmla="*/ 516706 h 4236446"/>
                <a:gd name="connsiteX53" fmla="*/ 366746 w 2721527"/>
                <a:gd name="connsiteY53" fmla="*/ 32229 h 4236446"/>
                <a:gd name="connsiteX54" fmla="*/ 261279 w 2721527"/>
                <a:gd name="connsiteY54" fmla="*/ 400965 h 4236446"/>
                <a:gd name="connsiteX55" fmla="*/ 284983 w 2721527"/>
                <a:gd name="connsiteY55" fmla="*/ 743885 h 4236446"/>
                <a:gd name="connsiteX56" fmla="*/ 122184 w 2721527"/>
                <a:gd name="connsiteY56" fmla="*/ 558832 h 4236446"/>
                <a:gd name="connsiteX57" fmla="*/ 38733 w 2721527"/>
                <a:gd name="connsiteY57" fmla="*/ 227027 h 4236446"/>
                <a:gd name="connsiteX58" fmla="*/ 59054 w 2721527"/>
                <a:gd name="connsiteY58" fmla="*/ 712784 h 4236446"/>
                <a:gd name="connsiteX59" fmla="*/ 1010334 w 2721527"/>
                <a:gd name="connsiteY59" fmla="*/ 1894328 h 4236446"/>
                <a:gd name="connsiteX60" fmla="*/ 1016894 w 2721527"/>
                <a:gd name="connsiteY60" fmla="*/ 1910776 h 4236446"/>
                <a:gd name="connsiteX61" fmla="*/ 984871 w 2721527"/>
                <a:gd name="connsiteY61" fmla="*/ 1935423 h 4236446"/>
                <a:gd name="connsiteX62" fmla="*/ 933982 w 2721527"/>
                <a:gd name="connsiteY62" fmla="*/ 1945896 h 4236446"/>
                <a:gd name="connsiteX63" fmla="*/ 784618 w 2721527"/>
                <a:gd name="connsiteY63" fmla="*/ 1887607 h 4236446"/>
                <a:gd name="connsiteX64" fmla="*/ 402101 w 2721527"/>
                <a:gd name="connsiteY64" fmla="*/ 1924037 h 4236446"/>
                <a:gd name="connsiteX65" fmla="*/ 693543 w 2721527"/>
                <a:gd name="connsiteY65" fmla="*/ 2189978 h 4236446"/>
                <a:gd name="connsiteX66" fmla="*/ 941269 w 2721527"/>
                <a:gd name="connsiteY66" fmla="*/ 2084331 h 4236446"/>
                <a:gd name="connsiteX67" fmla="*/ 784618 w 2721527"/>
                <a:gd name="connsiteY67" fmla="*/ 2226409 h 4236446"/>
                <a:gd name="connsiteX68" fmla="*/ 1021415 w 2721527"/>
                <a:gd name="connsiteY68" fmla="*/ 2820222 h 4236446"/>
                <a:gd name="connsiteX69" fmla="*/ 1079704 w 2721527"/>
                <a:gd name="connsiteY69" fmla="*/ 3137166 h 4236446"/>
                <a:gd name="connsiteX70" fmla="*/ 1294642 w 2721527"/>
                <a:gd name="connsiteY70" fmla="*/ 3308388 h 4236446"/>
                <a:gd name="connsiteX71" fmla="*/ 1331700 w 2721527"/>
                <a:gd name="connsiteY71" fmla="*/ 3313020 h 4236446"/>
                <a:gd name="connsiteX72" fmla="*/ 1331679 w 2721527"/>
                <a:gd name="connsiteY72" fmla="*/ 3315674 h 4236446"/>
                <a:gd name="connsiteX73" fmla="*/ 1342305 w 2721527"/>
                <a:gd name="connsiteY73" fmla="*/ 3314346 h 4236446"/>
                <a:gd name="connsiteX74" fmla="*/ 1352931 w 2721527"/>
                <a:gd name="connsiteY74" fmla="*/ 3315674 h 4236446"/>
                <a:gd name="connsiteX75" fmla="*/ 1352910 w 2721527"/>
                <a:gd name="connsiteY75" fmla="*/ 3313020 h 4236446"/>
                <a:gd name="connsiteX76" fmla="*/ 1389968 w 2721527"/>
                <a:gd name="connsiteY76" fmla="*/ 3308388 h 4236446"/>
                <a:gd name="connsiteX77" fmla="*/ 1604906 w 2721527"/>
                <a:gd name="connsiteY77" fmla="*/ 3137166 h 4236446"/>
                <a:gd name="connsiteX78" fmla="*/ 1663195 w 2721527"/>
                <a:gd name="connsiteY78" fmla="*/ 2820222 h 4236446"/>
                <a:gd name="connsiteX79" fmla="*/ 1899992 w 2721527"/>
                <a:gd name="connsiteY79" fmla="*/ 2226409 h 4236446"/>
                <a:gd name="connsiteX80" fmla="*/ 1743341 w 2721527"/>
                <a:gd name="connsiteY80" fmla="*/ 2084331 h 4236446"/>
                <a:gd name="connsiteX81" fmla="*/ 1991067 w 2721527"/>
                <a:gd name="connsiteY81" fmla="*/ 2189978 h 4236446"/>
                <a:gd name="connsiteX82" fmla="*/ 2282509 w 2721527"/>
                <a:gd name="connsiteY82" fmla="*/ 1924037 h 4236446"/>
                <a:gd name="connsiteX83" fmla="*/ 1899992 w 2721527"/>
                <a:gd name="connsiteY83" fmla="*/ 1887607 h 4236446"/>
                <a:gd name="connsiteX84" fmla="*/ 1750628 w 2721527"/>
                <a:gd name="connsiteY84" fmla="*/ 1945896 h 4236446"/>
                <a:gd name="connsiteX85" fmla="*/ 1699739 w 2721527"/>
                <a:gd name="connsiteY85" fmla="*/ 1935423 h 4236446"/>
                <a:gd name="connsiteX86" fmla="*/ 1695963 w 2721527"/>
                <a:gd name="connsiteY86" fmla="*/ 1932516 h 4236446"/>
                <a:gd name="connsiteX87" fmla="*/ 1711193 w 2721527"/>
                <a:gd name="connsiteY87" fmla="*/ 1894328 h 4236446"/>
                <a:gd name="connsiteX88" fmla="*/ 2662473 w 2721527"/>
                <a:gd name="connsiteY88" fmla="*/ 712784 h 4236446"/>
                <a:gd name="connsiteX89" fmla="*/ 2682794 w 2721527"/>
                <a:gd name="connsiteY89" fmla="*/ 227027 h 4236446"/>
                <a:gd name="connsiteX90" fmla="*/ 2599343 w 2721527"/>
                <a:gd name="connsiteY90" fmla="*/ 558832 h 4236446"/>
                <a:gd name="connsiteX91" fmla="*/ 2436544 w 2721527"/>
                <a:gd name="connsiteY91" fmla="*/ 743885 h 4236446"/>
                <a:gd name="connsiteX92" fmla="*/ 2460248 w 2721527"/>
                <a:gd name="connsiteY92" fmla="*/ 400965 h 4236446"/>
                <a:gd name="connsiteX93" fmla="*/ 2354781 w 2721527"/>
                <a:gd name="connsiteY93" fmla="*/ 32229 h 4236446"/>
                <a:gd name="connsiteX94" fmla="*/ 2345823 w 2721527"/>
                <a:gd name="connsiteY94" fmla="*/ 516706 h 4236446"/>
                <a:gd name="connsiteX95" fmla="*/ 1986170 w 2721527"/>
                <a:gd name="connsiteY95" fmla="*/ 0 h 4236446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580690 w 2721527"/>
                <a:gd name="connsiteY11" fmla="*/ 4236446 h 4236446"/>
                <a:gd name="connsiteX12" fmla="*/ 1324619 w 2721527"/>
                <a:gd name="connsiteY12" fmla="*/ 4203328 h 4236446"/>
                <a:gd name="connsiteX13" fmla="*/ 1324394 w 2721527"/>
                <a:gd name="connsiteY13" fmla="*/ 4230073 h 4236446"/>
                <a:gd name="connsiteX14" fmla="*/ 1342305 w 2721527"/>
                <a:gd name="connsiteY14" fmla="*/ 4216616 h 4236446"/>
                <a:gd name="connsiteX15" fmla="*/ 1360216 w 2721527"/>
                <a:gd name="connsiteY15" fmla="*/ 4230073 h 4236446"/>
                <a:gd name="connsiteX16" fmla="*/ 2073759 w 2721527"/>
                <a:gd name="connsiteY16" fmla="*/ 4150112 h 4236446"/>
                <a:gd name="connsiteX17" fmla="*/ 1681411 w 2721527"/>
                <a:gd name="connsiteY17" fmla="*/ 2863938 h 4236446"/>
                <a:gd name="connsiteX18" fmla="*/ 1986170 w 2721527"/>
                <a:gd name="connsiteY18" fmla="*/ 0 h 4236446"/>
                <a:gd name="connsiteX19" fmla="*/ 2173089 w 2721527"/>
                <a:gd name="connsiteY19" fmla="*/ 355240 h 4236446"/>
                <a:gd name="connsiteX20" fmla="*/ 2225047 w 2721527"/>
                <a:gd name="connsiteY20" fmla="*/ 637341 h 4236446"/>
                <a:gd name="connsiteX21" fmla="*/ 1970243 w 2721527"/>
                <a:gd name="connsiteY21" fmla="*/ 638906 h 4236446"/>
                <a:gd name="connsiteX22" fmla="*/ 1695508 w 2721527"/>
                <a:gd name="connsiteY22" fmla="*/ 541873 h 4236446"/>
                <a:gd name="connsiteX23" fmla="*/ 2157075 w 2721527"/>
                <a:gd name="connsiteY23" fmla="*/ 797291 h 4236446"/>
                <a:gd name="connsiteX24" fmla="*/ 2240609 w 2721527"/>
                <a:gd name="connsiteY24" fmla="*/ 984363 h 4236446"/>
                <a:gd name="connsiteX25" fmla="*/ 1746390 w 2721527"/>
                <a:gd name="connsiteY25" fmla="*/ 1532950 h 4236446"/>
                <a:gd name="connsiteX26" fmla="*/ 1523369 w 2721527"/>
                <a:gd name="connsiteY26" fmla="*/ 1031212 h 4236446"/>
                <a:gd name="connsiteX27" fmla="*/ 1501425 w 2721527"/>
                <a:gd name="connsiteY27" fmla="*/ 1348610 h 4236446"/>
                <a:gd name="connsiteX28" fmla="*/ 1655161 w 2721527"/>
                <a:gd name="connsiteY28" fmla="*/ 1656290 h 4236446"/>
                <a:gd name="connsiteX29" fmla="*/ 1590016 w 2721527"/>
                <a:gd name="connsiteY29" fmla="*/ 1824073 h 4236446"/>
                <a:gd name="connsiteX30" fmla="*/ 1573478 w 2721527"/>
                <a:gd name="connsiteY30" fmla="*/ 1855533 h 4236446"/>
                <a:gd name="connsiteX31" fmla="*/ 1540584 w 2721527"/>
                <a:gd name="connsiteY31" fmla="*/ 1865806 h 4236446"/>
                <a:gd name="connsiteX32" fmla="*/ 1455542 w 2721527"/>
                <a:gd name="connsiteY32" fmla="*/ 1924037 h 4236446"/>
                <a:gd name="connsiteX33" fmla="*/ 1342608 w 2721527"/>
                <a:gd name="connsiteY33" fmla="*/ 1927680 h 4236446"/>
                <a:gd name="connsiteX34" fmla="*/ 1342305 w 2721527"/>
                <a:gd name="connsiteY34" fmla="*/ 1966159 h 4236446"/>
                <a:gd name="connsiteX35" fmla="*/ 1342002 w 2721527"/>
                <a:gd name="connsiteY35" fmla="*/ 1927680 h 4236446"/>
                <a:gd name="connsiteX36" fmla="*/ 1229068 w 2721527"/>
                <a:gd name="connsiteY36" fmla="*/ 1924037 h 4236446"/>
                <a:gd name="connsiteX37" fmla="*/ 1171690 w 2721527"/>
                <a:gd name="connsiteY37" fmla="*/ 1890795 h 4236446"/>
                <a:gd name="connsiteX38" fmla="*/ 1152431 w 2721527"/>
                <a:gd name="connsiteY38" fmla="*/ 1873399 h 4236446"/>
                <a:gd name="connsiteX39" fmla="*/ 1156386 w 2721527"/>
                <a:gd name="connsiteY39" fmla="*/ 1871393 h 4236446"/>
                <a:gd name="connsiteX40" fmla="*/ 1066367 w 2721527"/>
                <a:gd name="connsiteY40" fmla="*/ 1656290 h 4236446"/>
                <a:gd name="connsiteX41" fmla="*/ 1220102 w 2721527"/>
                <a:gd name="connsiteY41" fmla="*/ 1348610 h 4236446"/>
                <a:gd name="connsiteX42" fmla="*/ 1198159 w 2721527"/>
                <a:gd name="connsiteY42" fmla="*/ 1031212 h 4236446"/>
                <a:gd name="connsiteX43" fmla="*/ 975138 w 2721527"/>
                <a:gd name="connsiteY43" fmla="*/ 1532950 h 4236446"/>
                <a:gd name="connsiteX44" fmla="*/ 480919 w 2721527"/>
                <a:gd name="connsiteY44" fmla="*/ 984363 h 4236446"/>
                <a:gd name="connsiteX45" fmla="*/ 564452 w 2721527"/>
                <a:gd name="connsiteY45" fmla="*/ 797291 h 4236446"/>
                <a:gd name="connsiteX46" fmla="*/ 1026020 w 2721527"/>
                <a:gd name="connsiteY46" fmla="*/ 541873 h 4236446"/>
                <a:gd name="connsiteX47" fmla="*/ 751285 w 2721527"/>
                <a:gd name="connsiteY47" fmla="*/ 638906 h 4236446"/>
                <a:gd name="connsiteX48" fmla="*/ 496480 w 2721527"/>
                <a:gd name="connsiteY48" fmla="*/ 637341 h 4236446"/>
                <a:gd name="connsiteX49" fmla="*/ 548439 w 2721527"/>
                <a:gd name="connsiteY49" fmla="*/ 355240 h 4236446"/>
                <a:gd name="connsiteX50" fmla="*/ 735357 w 2721527"/>
                <a:gd name="connsiteY50" fmla="*/ 0 h 4236446"/>
                <a:gd name="connsiteX51" fmla="*/ 375704 w 2721527"/>
                <a:gd name="connsiteY51" fmla="*/ 516706 h 4236446"/>
                <a:gd name="connsiteX52" fmla="*/ 366746 w 2721527"/>
                <a:gd name="connsiteY52" fmla="*/ 32229 h 4236446"/>
                <a:gd name="connsiteX53" fmla="*/ 261279 w 2721527"/>
                <a:gd name="connsiteY53" fmla="*/ 400965 h 4236446"/>
                <a:gd name="connsiteX54" fmla="*/ 284983 w 2721527"/>
                <a:gd name="connsiteY54" fmla="*/ 743885 h 4236446"/>
                <a:gd name="connsiteX55" fmla="*/ 122184 w 2721527"/>
                <a:gd name="connsiteY55" fmla="*/ 558832 h 4236446"/>
                <a:gd name="connsiteX56" fmla="*/ 38733 w 2721527"/>
                <a:gd name="connsiteY56" fmla="*/ 227027 h 4236446"/>
                <a:gd name="connsiteX57" fmla="*/ 59054 w 2721527"/>
                <a:gd name="connsiteY57" fmla="*/ 712784 h 4236446"/>
                <a:gd name="connsiteX58" fmla="*/ 1010334 w 2721527"/>
                <a:gd name="connsiteY58" fmla="*/ 1894328 h 4236446"/>
                <a:gd name="connsiteX59" fmla="*/ 1016894 w 2721527"/>
                <a:gd name="connsiteY59" fmla="*/ 1910776 h 4236446"/>
                <a:gd name="connsiteX60" fmla="*/ 984871 w 2721527"/>
                <a:gd name="connsiteY60" fmla="*/ 1935423 h 4236446"/>
                <a:gd name="connsiteX61" fmla="*/ 933982 w 2721527"/>
                <a:gd name="connsiteY61" fmla="*/ 1945896 h 4236446"/>
                <a:gd name="connsiteX62" fmla="*/ 784618 w 2721527"/>
                <a:gd name="connsiteY62" fmla="*/ 1887607 h 4236446"/>
                <a:gd name="connsiteX63" fmla="*/ 402101 w 2721527"/>
                <a:gd name="connsiteY63" fmla="*/ 1924037 h 4236446"/>
                <a:gd name="connsiteX64" fmla="*/ 693543 w 2721527"/>
                <a:gd name="connsiteY64" fmla="*/ 2189978 h 4236446"/>
                <a:gd name="connsiteX65" fmla="*/ 941269 w 2721527"/>
                <a:gd name="connsiteY65" fmla="*/ 2084331 h 4236446"/>
                <a:gd name="connsiteX66" fmla="*/ 784618 w 2721527"/>
                <a:gd name="connsiteY66" fmla="*/ 2226409 h 4236446"/>
                <a:gd name="connsiteX67" fmla="*/ 1021415 w 2721527"/>
                <a:gd name="connsiteY67" fmla="*/ 2820222 h 4236446"/>
                <a:gd name="connsiteX68" fmla="*/ 1079704 w 2721527"/>
                <a:gd name="connsiteY68" fmla="*/ 3137166 h 4236446"/>
                <a:gd name="connsiteX69" fmla="*/ 1294642 w 2721527"/>
                <a:gd name="connsiteY69" fmla="*/ 3308388 h 4236446"/>
                <a:gd name="connsiteX70" fmla="*/ 1331700 w 2721527"/>
                <a:gd name="connsiteY70" fmla="*/ 3313020 h 4236446"/>
                <a:gd name="connsiteX71" fmla="*/ 1331679 w 2721527"/>
                <a:gd name="connsiteY71" fmla="*/ 3315674 h 4236446"/>
                <a:gd name="connsiteX72" fmla="*/ 1342305 w 2721527"/>
                <a:gd name="connsiteY72" fmla="*/ 3314346 h 4236446"/>
                <a:gd name="connsiteX73" fmla="*/ 1352931 w 2721527"/>
                <a:gd name="connsiteY73" fmla="*/ 3315674 h 4236446"/>
                <a:gd name="connsiteX74" fmla="*/ 1352910 w 2721527"/>
                <a:gd name="connsiteY74" fmla="*/ 3313020 h 4236446"/>
                <a:gd name="connsiteX75" fmla="*/ 1389968 w 2721527"/>
                <a:gd name="connsiteY75" fmla="*/ 3308388 h 4236446"/>
                <a:gd name="connsiteX76" fmla="*/ 1604906 w 2721527"/>
                <a:gd name="connsiteY76" fmla="*/ 3137166 h 4236446"/>
                <a:gd name="connsiteX77" fmla="*/ 1663195 w 2721527"/>
                <a:gd name="connsiteY77" fmla="*/ 2820222 h 4236446"/>
                <a:gd name="connsiteX78" fmla="*/ 1899992 w 2721527"/>
                <a:gd name="connsiteY78" fmla="*/ 2226409 h 4236446"/>
                <a:gd name="connsiteX79" fmla="*/ 1743341 w 2721527"/>
                <a:gd name="connsiteY79" fmla="*/ 2084331 h 4236446"/>
                <a:gd name="connsiteX80" fmla="*/ 1991067 w 2721527"/>
                <a:gd name="connsiteY80" fmla="*/ 2189978 h 4236446"/>
                <a:gd name="connsiteX81" fmla="*/ 2282509 w 2721527"/>
                <a:gd name="connsiteY81" fmla="*/ 1924037 h 4236446"/>
                <a:gd name="connsiteX82" fmla="*/ 1899992 w 2721527"/>
                <a:gd name="connsiteY82" fmla="*/ 1887607 h 4236446"/>
                <a:gd name="connsiteX83" fmla="*/ 1750628 w 2721527"/>
                <a:gd name="connsiteY83" fmla="*/ 1945896 h 4236446"/>
                <a:gd name="connsiteX84" fmla="*/ 1699739 w 2721527"/>
                <a:gd name="connsiteY84" fmla="*/ 1935423 h 4236446"/>
                <a:gd name="connsiteX85" fmla="*/ 1695963 w 2721527"/>
                <a:gd name="connsiteY85" fmla="*/ 1932516 h 4236446"/>
                <a:gd name="connsiteX86" fmla="*/ 1711193 w 2721527"/>
                <a:gd name="connsiteY86" fmla="*/ 1894328 h 4236446"/>
                <a:gd name="connsiteX87" fmla="*/ 2662473 w 2721527"/>
                <a:gd name="connsiteY87" fmla="*/ 712784 h 4236446"/>
                <a:gd name="connsiteX88" fmla="*/ 2682794 w 2721527"/>
                <a:gd name="connsiteY88" fmla="*/ 227027 h 4236446"/>
                <a:gd name="connsiteX89" fmla="*/ 2599343 w 2721527"/>
                <a:gd name="connsiteY89" fmla="*/ 558832 h 4236446"/>
                <a:gd name="connsiteX90" fmla="*/ 2436544 w 2721527"/>
                <a:gd name="connsiteY90" fmla="*/ 743885 h 4236446"/>
                <a:gd name="connsiteX91" fmla="*/ 2460248 w 2721527"/>
                <a:gd name="connsiteY91" fmla="*/ 400965 h 4236446"/>
                <a:gd name="connsiteX92" fmla="*/ 2354781 w 2721527"/>
                <a:gd name="connsiteY92" fmla="*/ 32229 h 4236446"/>
                <a:gd name="connsiteX93" fmla="*/ 2345823 w 2721527"/>
                <a:gd name="connsiteY93" fmla="*/ 516706 h 4236446"/>
                <a:gd name="connsiteX94" fmla="*/ 1986170 w 2721527"/>
                <a:gd name="connsiteY94" fmla="*/ 0 h 4236446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580690 w 2721527"/>
                <a:gd name="connsiteY11" fmla="*/ 4236446 h 4236446"/>
                <a:gd name="connsiteX12" fmla="*/ 1324619 w 2721527"/>
                <a:gd name="connsiteY12" fmla="*/ 4203328 h 4236446"/>
                <a:gd name="connsiteX13" fmla="*/ 1324394 w 2721527"/>
                <a:gd name="connsiteY13" fmla="*/ 4230073 h 4236446"/>
                <a:gd name="connsiteX14" fmla="*/ 1342305 w 2721527"/>
                <a:gd name="connsiteY14" fmla="*/ 4216616 h 4236446"/>
                <a:gd name="connsiteX15" fmla="*/ 1360216 w 2721527"/>
                <a:gd name="connsiteY15" fmla="*/ 4230073 h 4236446"/>
                <a:gd name="connsiteX16" fmla="*/ 2073759 w 2721527"/>
                <a:gd name="connsiteY16" fmla="*/ 4150112 h 4236446"/>
                <a:gd name="connsiteX17" fmla="*/ 1681411 w 2721527"/>
                <a:gd name="connsiteY17" fmla="*/ 2863938 h 4236446"/>
                <a:gd name="connsiteX18" fmla="*/ 1986170 w 2721527"/>
                <a:gd name="connsiteY18" fmla="*/ 0 h 4236446"/>
                <a:gd name="connsiteX19" fmla="*/ 2173089 w 2721527"/>
                <a:gd name="connsiteY19" fmla="*/ 355240 h 4236446"/>
                <a:gd name="connsiteX20" fmla="*/ 2225047 w 2721527"/>
                <a:gd name="connsiteY20" fmla="*/ 637341 h 4236446"/>
                <a:gd name="connsiteX21" fmla="*/ 1970243 w 2721527"/>
                <a:gd name="connsiteY21" fmla="*/ 638906 h 4236446"/>
                <a:gd name="connsiteX22" fmla="*/ 1695508 w 2721527"/>
                <a:gd name="connsiteY22" fmla="*/ 541873 h 4236446"/>
                <a:gd name="connsiteX23" fmla="*/ 2157075 w 2721527"/>
                <a:gd name="connsiteY23" fmla="*/ 797291 h 4236446"/>
                <a:gd name="connsiteX24" fmla="*/ 2240609 w 2721527"/>
                <a:gd name="connsiteY24" fmla="*/ 984363 h 4236446"/>
                <a:gd name="connsiteX25" fmla="*/ 1746390 w 2721527"/>
                <a:gd name="connsiteY25" fmla="*/ 1532950 h 4236446"/>
                <a:gd name="connsiteX26" fmla="*/ 1523369 w 2721527"/>
                <a:gd name="connsiteY26" fmla="*/ 1031212 h 4236446"/>
                <a:gd name="connsiteX27" fmla="*/ 1501425 w 2721527"/>
                <a:gd name="connsiteY27" fmla="*/ 1348610 h 4236446"/>
                <a:gd name="connsiteX28" fmla="*/ 1655161 w 2721527"/>
                <a:gd name="connsiteY28" fmla="*/ 1656290 h 4236446"/>
                <a:gd name="connsiteX29" fmla="*/ 1590016 w 2721527"/>
                <a:gd name="connsiteY29" fmla="*/ 1824073 h 4236446"/>
                <a:gd name="connsiteX30" fmla="*/ 1573478 w 2721527"/>
                <a:gd name="connsiteY30" fmla="*/ 1855533 h 4236446"/>
                <a:gd name="connsiteX31" fmla="*/ 1540584 w 2721527"/>
                <a:gd name="connsiteY31" fmla="*/ 1865806 h 4236446"/>
                <a:gd name="connsiteX32" fmla="*/ 1455542 w 2721527"/>
                <a:gd name="connsiteY32" fmla="*/ 1924037 h 4236446"/>
                <a:gd name="connsiteX33" fmla="*/ 1342608 w 2721527"/>
                <a:gd name="connsiteY33" fmla="*/ 1927680 h 4236446"/>
                <a:gd name="connsiteX34" fmla="*/ 1342305 w 2721527"/>
                <a:gd name="connsiteY34" fmla="*/ 1966159 h 4236446"/>
                <a:gd name="connsiteX35" fmla="*/ 1342002 w 2721527"/>
                <a:gd name="connsiteY35" fmla="*/ 1927680 h 4236446"/>
                <a:gd name="connsiteX36" fmla="*/ 1229068 w 2721527"/>
                <a:gd name="connsiteY36" fmla="*/ 1924037 h 4236446"/>
                <a:gd name="connsiteX37" fmla="*/ 1171690 w 2721527"/>
                <a:gd name="connsiteY37" fmla="*/ 1890795 h 4236446"/>
                <a:gd name="connsiteX38" fmla="*/ 1152431 w 2721527"/>
                <a:gd name="connsiteY38" fmla="*/ 1873399 h 4236446"/>
                <a:gd name="connsiteX39" fmla="*/ 1156386 w 2721527"/>
                <a:gd name="connsiteY39" fmla="*/ 1871393 h 4236446"/>
                <a:gd name="connsiteX40" fmla="*/ 1066367 w 2721527"/>
                <a:gd name="connsiteY40" fmla="*/ 1656290 h 4236446"/>
                <a:gd name="connsiteX41" fmla="*/ 1220102 w 2721527"/>
                <a:gd name="connsiteY41" fmla="*/ 1348610 h 4236446"/>
                <a:gd name="connsiteX42" fmla="*/ 1198159 w 2721527"/>
                <a:gd name="connsiteY42" fmla="*/ 1031212 h 4236446"/>
                <a:gd name="connsiteX43" fmla="*/ 975138 w 2721527"/>
                <a:gd name="connsiteY43" fmla="*/ 1532950 h 4236446"/>
                <a:gd name="connsiteX44" fmla="*/ 480919 w 2721527"/>
                <a:gd name="connsiteY44" fmla="*/ 984363 h 4236446"/>
                <a:gd name="connsiteX45" fmla="*/ 564452 w 2721527"/>
                <a:gd name="connsiteY45" fmla="*/ 797291 h 4236446"/>
                <a:gd name="connsiteX46" fmla="*/ 1026020 w 2721527"/>
                <a:gd name="connsiteY46" fmla="*/ 541873 h 4236446"/>
                <a:gd name="connsiteX47" fmla="*/ 751285 w 2721527"/>
                <a:gd name="connsiteY47" fmla="*/ 638906 h 4236446"/>
                <a:gd name="connsiteX48" fmla="*/ 496480 w 2721527"/>
                <a:gd name="connsiteY48" fmla="*/ 637341 h 4236446"/>
                <a:gd name="connsiteX49" fmla="*/ 548439 w 2721527"/>
                <a:gd name="connsiteY49" fmla="*/ 355240 h 4236446"/>
                <a:gd name="connsiteX50" fmla="*/ 735357 w 2721527"/>
                <a:gd name="connsiteY50" fmla="*/ 0 h 4236446"/>
                <a:gd name="connsiteX51" fmla="*/ 375704 w 2721527"/>
                <a:gd name="connsiteY51" fmla="*/ 516706 h 4236446"/>
                <a:gd name="connsiteX52" fmla="*/ 366746 w 2721527"/>
                <a:gd name="connsiteY52" fmla="*/ 32229 h 4236446"/>
                <a:gd name="connsiteX53" fmla="*/ 261279 w 2721527"/>
                <a:gd name="connsiteY53" fmla="*/ 400965 h 4236446"/>
                <a:gd name="connsiteX54" fmla="*/ 284983 w 2721527"/>
                <a:gd name="connsiteY54" fmla="*/ 743885 h 4236446"/>
                <a:gd name="connsiteX55" fmla="*/ 122184 w 2721527"/>
                <a:gd name="connsiteY55" fmla="*/ 558832 h 4236446"/>
                <a:gd name="connsiteX56" fmla="*/ 38733 w 2721527"/>
                <a:gd name="connsiteY56" fmla="*/ 227027 h 4236446"/>
                <a:gd name="connsiteX57" fmla="*/ 59054 w 2721527"/>
                <a:gd name="connsiteY57" fmla="*/ 712784 h 4236446"/>
                <a:gd name="connsiteX58" fmla="*/ 1010334 w 2721527"/>
                <a:gd name="connsiteY58" fmla="*/ 1894328 h 4236446"/>
                <a:gd name="connsiteX59" fmla="*/ 1016894 w 2721527"/>
                <a:gd name="connsiteY59" fmla="*/ 1910776 h 4236446"/>
                <a:gd name="connsiteX60" fmla="*/ 984871 w 2721527"/>
                <a:gd name="connsiteY60" fmla="*/ 1935423 h 4236446"/>
                <a:gd name="connsiteX61" fmla="*/ 933982 w 2721527"/>
                <a:gd name="connsiteY61" fmla="*/ 1945896 h 4236446"/>
                <a:gd name="connsiteX62" fmla="*/ 784618 w 2721527"/>
                <a:gd name="connsiteY62" fmla="*/ 1887607 h 4236446"/>
                <a:gd name="connsiteX63" fmla="*/ 402101 w 2721527"/>
                <a:gd name="connsiteY63" fmla="*/ 1924037 h 4236446"/>
                <a:gd name="connsiteX64" fmla="*/ 693543 w 2721527"/>
                <a:gd name="connsiteY64" fmla="*/ 2189978 h 4236446"/>
                <a:gd name="connsiteX65" fmla="*/ 941269 w 2721527"/>
                <a:gd name="connsiteY65" fmla="*/ 2084331 h 4236446"/>
                <a:gd name="connsiteX66" fmla="*/ 784618 w 2721527"/>
                <a:gd name="connsiteY66" fmla="*/ 2226409 h 4236446"/>
                <a:gd name="connsiteX67" fmla="*/ 1021415 w 2721527"/>
                <a:gd name="connsiteY67" fmla="*/ 2820222 h 4236446"/>
                <a:gd name="connsiteX68" fmla="*/ 1079704 w 2721527"/>
                <a:gd name="connsiteY68" fmla="*/ 3137166 h 4236446"/>
                <a:gd name="connsiteX69" fmla="*/ 1294642 w 2721527"/>
                <a:gd name="connsiteY69" fmla="*/ 3308388 h 4236446"/>
                <a:gd name="connsiteX70" fmla="*/ 1331700 w 2721527"/>
                <a:gd name="connsiteY70" fmla="*/ 3313020 h 4236446"/>
                <a:gd name="connsiteX71" fmla="*/ 1331679 w 2721527"/>
                <a:gd name="connsiteY71" fmla="*/ 3315674 h 4236446"/>
                <a:gd name="connsiteX72" fmla="*/ 1342305 w 2721527"/>
                <a:gd name="connsiteY72" fmla="*/ 3314346 h 4236446"/>
                <a:gd name="connsiteX73" fmla="*/ 1352931 w 2721527"/>
                <a:gd name="connsiteY73" fmla="*/ 3315674 h 4236446"/>
                <a:gd name="connsiteX74" fmla="*/ 1352910 w 2721527"/>
                <a:gd name="connsiteY74" fmla="*/ 3313020 h 4236446"/>
                <a:gd name="connsiteX75" fmla="*/ 1389968 w 2721527"/>
                <a:gd name="connsiteY75" fmla="*/ 3308388 h 4236446"/>
                <a:gd name="connsiteX76" fmla="*/ 1604906 w 2721527"/>
                <a:gd name="connsiteY76" fmla="*/ 3137166 h 4236446"/>
                <a:gd name="connsiteX77" fmla="*/ 1663195 w 2721527"/>
                <a:gd name="connsiteY77" fmla="*/ 2820222 h 4236446"/>
                <a:gd name="connsiteX78" fmla="*/ 1899992 w 2721527"/>
                <a:gd name="connsiteY78" fmla="*/ 2226409 h 4236446"/>
                <a:gd name="connsiteX79" fmla="*/ 1743341 w 2721527"/>
                <a:gd name="connsiteY79" fmla="*/ 2084331 h 4236446"/>
                <a:gd name="connsiteX80" fmla="*/ 1991067 w 2721527"/>
                <a:gd name="connsiteY80" fmla="*/ 2189978 h 4236446"/>
                <a:gd name="connsiteX81" fmla="*/ 2282509 w 2721527"/>
                <a:gd name="connsiteY81" fmla="*/ 1924037 h 4236446"/>
                <a:gd name="connsiteX82" fmla="*/ 1899992 w 2721527"/>
                <a:gd name="connsiteY82" fmla="*/ 1887607 h 4236446"/>
                <a:gd name="connsiteX83" fmla="*/ 1750628 w 2721527"/>
                <a:gd name="connsiteY83" fmla="*/ 1945896 h 4236446"/>
                <a:gd name="connsiteX84" fmla="*/ 1699739 w 2721527"/>
                <a:gd name="connsiteY84" fmla="*/ 1935423 h 4236446"/>
                <a:gd name="connsiteX85" fmla="*/ 1695963 w 2721527"/>
                <a:gd name="connsiteY85" fmla="*/ 1932516 h 4236446"/>
                <a:gd name="connsiteX86" fmla="*/ 1711193 w 2721527"/>
                <a:gd name="connsiteY86" fmla="*/ 1894328 h 4236446"/>
                <a:gd name="connsiteX87" fmla="*/ 2662473 w 2721527"/>
                <a:gd name="connsiteY87" fmla="*/ 712784 h 4236446"/>
                <a:gd name="connsiteX88" fmla="*/ 2682794 w 2721527"/>
                <a:gd name="connsiteY88" fmla="*/ 227027 h 4236446"/>
                <a:gd name="connsiteX89" fmla="*/ 2599343 w 2721527"/>
                <a:gd name="connsiteY89" fmla="*/ 558832 h 4236446"/>
                <a:gd name="connsiteX90" fmla="*/ 2436544 w 2721527"/>
                <a:gd name="connsiteY90" fmla="*/ 743885 h 4236446"/>
                <a:gd name="connsiteX91" fmla="*/ 2460248 w 2721527"/>
                <a:gd name="connsiteY91" fmla="*/ 400965 h 4236446"/>
                <a:gd name="connsiteX92" fmla="*/ 2354781 w 2721527"/>
                <a:gd name="connsiteY92" fmla="*/ 32229 h 4236446"/>
                <a:gd name="connsiteX93" fmla="*/ 2345823 w 2721527"/>
                <a:gd name="connsiteY93" fmla="*/ 516706 h 4236446"/>
                <a:gd name="connsiteX94" fmla="*/ 1986170 w 2721527"/>
                <a:gd name="connsiteY94" fmla="*/ 0 h 4236446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580690 w 2721527"/>
                <a:gd name="connsiteY11" fmla="*/ 4236446 h 4236446"/>
                <a:gd name="connsiteX12" fmla="*/ 1324619 w 2721527"/>
                <a:gd name="connsiteY12" fmla="*/ 4203328 h 4236446"/>
                <a:gd name="connsiteX13" fmla="*/ 1324394 w 2721527"/>
                <a:gd name="connsiteY13" fmla="*/ 4230073 h 4236446"/>
                <a:gd name="connsiteX14" fmla="*/ 1342305 w 2721527"/>
                <a:gd name="connsiteY14" fmla="*/ 4216616 h 4236446"/>
                <a:gd name="connsiteX15" fmla="*/ 1360216 w 2721527"/>
                <a:gd name="connsiteY15" fmla="*/ 4230073 h 4236446"/>
                <a:gd name="connsiteX16" fmla="*/ 2073759 w 2721527"/>
                <a:gd name="connsiteY16" fmla="*/ 4150112 h 4236446"/>
                <a:gd name="connsiteX17" fmla="*/ 1681411 w 2721527"/>
                <a:gd name="connsiteY17" fmla="*/ 2863938 h 4236446"/>
                <a:gd name="connsiteX18" fmla="*/ 1986170 w 2721527"/>
                <a:gd name="connsiteY18" fmla="*/ 0 h 4236446"/>
                <a:gd name="connsiteX19" fmla="*/ 2173089 w 2721527"/>
                <a:gd name="connsiteY19" fmla="*/ 355240 h 4236446"/>
                <a:gd name="connsiteX20" fmla="*/ 2225047 w 2721527"/>
                <a:gd name="connsiteY20" fmla="*/ 637341 h 4236446"/>
                <a:gd name="connsiteX21" fmla="*/ 1970243 w 2721527"/>
                <a:gd name="connsiteY21" fmla="*/ 638906 h 4236446"/>
                <a:gd name="connsiteX22" fmla="*/ 1695508 w 2721527"/>
                <a:gd name="connsiteY22" fmla="*/ 541873 h 4236446"/>
                <a:gd name="connsiteX23" fmla="*/ 2157075 w 2721527"/>
                <a:gd name="connsiteY23" fmla="*/ 797291 h 4236446"/>
                <a:gd name="connsiteX24" fmla="*/ 2240609 w 2721527"/>
                <a:gd name="connsiteY24" fmla="*/ 984363 h 4236446"/>
                <a:gd name="connsiteX25" fmla="*/ 1746390 w 2721527"/>
                <a:gd name="connsiteY25" fmla="*/ 1532950 h 4236446"/>
                <a:gd name="connsiteX26" fmla="*/ 1523369 w 2721527"/>
                <a:gd name="connsiteY26" fmla="*/ 1031212 h 4236446"/>
                <a:gd name="connsiteX27" fmla="*/ 1501425 w 2721527"/>
                <a:gd name="connsiteY27" fmla="*/ 1348610 h 4236446"/>
                <a:gd name="connsiteX28" fmla="*/ 1655161 w 2721527"/>
                <a:gd name="connsiteY28" fmla="*/ 1656290 h 4236446"/>
                <a:gd name="connsiteX29" fmla="*/ 1590016 w 2721527"/>
                <a:gd name="connsiteY29" fmla="*/ 1824073 h 4236446"/>
                <a:gd name="connsiteX30" fmla="*/ 1573478 w 2721527"/>
                <a:gd name="connsiteY30" fmla="*/ 1855533 h 4236446"/>
                <a:gd name="connsiteX31" fmla="*/ 1540584 w 2721527"/>
                <a:gd name="connsiteY31" fmla="*/ 1865806 h 4236446"/>
                <a:gd name="connsiteX32" fmla="*/ 1455542 w 2721527"/>
                <a:gd name="connsiteY32" fmla="*/ 1924037 h 4236446"/>
                <a:gd name="connsiteX33" fmla="*/ 1342608 w 2721527"/>
                <a:gd name="connsiteY33" fmla="*/ 1927680 h 4236446"/>
                <a:gd name="connsiteX34" fmla="*/ 1342305 w 2721527"/>
                <a:gd name="connsiteY34" fmla="*/ 1966159 h 4236446"/>
                <a:gd name="connsiteX35" fmla="*/ 1342002 w 2721527"/>
                <a:gd name="connsiteY35" fmla="*/ 1927680 h 4236446"/>
                <a:gd name="connsiteX36" fmla="*/ 1229068 w 2721527"/>
                <a:gd name="connsiteY36" fmla="*/ 1924037 h 4236446"/>
                <a:gd name="connsiteX37" fmla="*/ 1171690 w 2721527"/>
                <a:gd name="connsiteY37" fmla="*/ 1890795 h 4236446"/>
                <a:gd name="connsiteX38" fmla="*/ 1152431 w 2721527"/>
                <a:gd name="connsiteY38" fmla="*/ 1873399 h 4236446"/>
                <a:gd name="connsiteX39" fmla="*/ 1156386 w 2721527"/>
                <a:gd name="connsiteY39" fmla="*/ 1871393 h 4236446"/>
                <a:gd name="connsiteX40" fmla="*/ 1066367 w 2721527"/>
                <a:gd name="connsiteY40" fmla="*/ 1656290 h 4236446"/>
                <a:gd name="connsiteX41" fmla="*/ 1220102 w 2721527"/>
                <a:gd name="connsiteY41" fmla="*/ 1348610 h 4236446"/>
                <a:gd name="connsiteX42" fmla="*/ 1198159 w 2721527"/>
                <a:gd name="connsiteY42" fmla="*/ 1031212 h 4236446"/>
                <a:gd name="connsiteX43" fmla="*/ 975138 w 2721527"/>
                <a:gd name="connsiteY43" fmla="*/ 1532950 h 4236446"/>
                <a:gd name="connsiteX44" fmla="*/ 480919 w 2721527"/>
                <a:gd name="connsiteY44" fmla="*/ 984363 h 4236446"/>
                <a:gd name="connsiteX45" fmla="*/ 564452 w 2721527"/>
                <a:gd name="connsiteY45" fmla="*/ 797291 h 4236446"/>
                <a:gd name="connsiteX46" fmla="*/ 1026020 w 2721527"/>
                <a:gd name="connsiteY46" fmla="*/ 541873 h 4236446"/>
                <a:gd name="connsiteX47" fmla="*/ 751285 w 2721527"/>
                <a:gd name="connsiteY47" fmla="*/ 638906 h 4236446"/>
                <a:gd name="connsiteX48" fmla="*/ 496480 w 2721527"/>
                <a:gd name="connsiteY48" fmla="*/ 637341 h 4236446"/>
                <a:gd name="connsiteX49" fmla="*/ 548439 w 2721527"/>
                <a:gd name="connsiteY49" fmla="*/ 355240 h 4236446"/>
                <a:gd name="connsiteX50" fmla="*/ 735357 w 2721527"/>
                <a:gd name="connsiteY50" fmla="*/ 0 h 4236446"/>
                <a:gd name="connsiteX51" fmla="*/ 375704 w 2721527"/>
                <a:gd name="connsiteY51" fmla="*/ 516706 h 4236446"/>
                <a:gd name="connsiteX52" fmla="*/ 366746 w 2721527"/>
                <a:gd name="connsiteY52" fmla="*/ 32229 h 4236446"/>
                <a:gd name="connsiteX53" fmla="*/ 261279 w 2721527"/>
                <a:gd name="connsiteY53" fmla="*/ 400965 h 4236446"/>
                <a:gd name="connsiteX54" fmla="*/ 284983 w 2721527"/>
                <a:gd name="connsiteY54" fmla="*/ 743885 h 4236446"/>
                <a:gd name="connsiteX55" fmla="*/ 122184 w 2721527"/>
                <a:gd name="connsiteY55" fmla="*/ 558832 h 4236446"/>
                <a:gd name="connsiteX56" fmla="*/ 38733 w 2721527"/>
                <a:gd name="connsiteY56" fmla="*/ 227027 h 4236446"/>
                <a:gd name="connsiteX57" fmla="*/ 59054 w 2721527"/>
                <a:gd name="connsiteY57" fmla="*/ 712784 h 4236446"/>
                <a:gd name="connsiteX58" fmla="*/ 1010334 w 2721527"/>
                <a:gd name="connsiteY58" fmla="*/ 1894328 h 4236446"/>
                <a:gd name="connsiteX59" fmla="*/ 1016894 w 2721527"/>
                <a:gd name="connsiteY59" fmla="*/ 1910776 h 4236446"/>
                <a:gd name="connsiteX60" fmla="*/ 984871 w 2721527"/>
                <a:gd name="connsiteY60" fmla="*/ 1935423 h 4236446"/>
                <a:gd name="connsiteX61" fmla="*/ 933982 w 2721527"/>
                <a:gd name="connsiteY61" fmla="*/ 1945896 h 4236446"/>
                <a:gd name="connsiteX62" fmla="*/ 784618 w 2721527"/>
                <a:gd name="connsiteY62" fmla="*/ 1887607 h 4236446"/>
                <a:gd name="connsiteX63" fmla="*/ 402101 w 2721527"/>
                <a:gd name="connsiteY63" fmla="*/ 1924037 h 4236446"/>
                <a:gd name="connsiteX64" fmla="*/ 693543 w 2721527"/>
                <a:gd name="connsiteY64" fmla="*/ 2189978 h 4236446"/>
                <a:gd name="connsiteX65" fmla="*/ 941269 w 2721527"/>
                <a:gd name="connsiteY65" fmla="*/ 2084331 h 4236446"/>
                <a:gd name="connsiteX66" fmla="*/ 784618 w 2721527"/>
                <a:gd name="connsiteY66" fmla="*/ 2226409 h 4236446"/>
                <a:gd name="connsiteX67" fmla="*/ 1021415 w 2721527"/>
                <a:gd name="connsiteY67" fmla="*/ 2820222 h 4236446"/>
                <a:gd name="connsiteX68" fmla="*/ 1079704 w 2721527"/>
                <a:gd name="connsiteY68" fmla="*/ 3137166 h 4236446"/>
                <a:gd name="connsiteX69" fmla="*/ 1294642 w 2721527"/>
                <a:gd name="connsiteY69" fmla="*/ 3308388 h 4236446"/>
                <a:gd name="connsiteX70" fmla="*/ 1331700 w 2721527"/>
                <a:gd name="connsiteY70" fmla="*/ 3313020 h 4236446"/>
                <a:gd name="connsiteX71" fmla="*/ 1331679 w 2721527"/>
                <a:gd name="connsiteY71" fmla="*/ 3315674 h 4236446"/>
                <a:gd name="connsiteX72" fmla="*/ 1342305 w 2721527"/>
                <a:gd name="connsiteY72" fmla="*/ 3314346 h 4236446"/>
                <a:gd name="connsiteX73" fmla="*/ 1352931 w 2721527"/>
                <a:gd name="connsiteY73" fmla="*/ 3315674 h 4236446"/>
                <a:gd name="connsiteX74" fmla="*/ 1352910 w 2721527"/>
                <a:gd name="connsiteY74" fmla="*/ 3313020 h 4236446"/>
                <a:gd name="connsiteX75" fmla="*/ 1389968 w 2721527"/>
                <a:gd name="connsiteY75" fmla="*/ 3308388 h 4236446"/>
                <a:gd name="connsiteX76" fmla="*/ 1604906 w 2721527"/>
                <a:gd name="connsiteY76" fmla="*/ 3137166 h 4236446"/>
                <a:gd name="connsiteX77" fmla="*/ 1663195 w 2721527"/>
                <a:gd name="connsiteY77" fmla="*/ 2820222 h 4236446"/>
                <a:gd name="connsiteX78" fmla="*/ 1899992 w 2721527"/>
                <a:gd name="connsiteY78" fmla="*/ 2226409 h 4236446"/>
                <a:gd name="connsiteX79" fmla="*/ 1743341 w 2721527"/>
                <a:gd name="connsiteY79" fmla="*/ 2084331 h 4236446"/>
                <a:gd name="connsiteX80" fmla="*/ 1991067 w 2721527"/>
                <a:gd name="connsiteY80" fmla="*/ 2189978 h 4236446"/>
                <a:gd name="connsiteX81" fmla="*/ 2282509 w 2721527"/>
                <a:gd name="connsiteY81" fmla="*/ 1924037 h 4236446"/>
                <a:gd name="connsiteX82" fmla="*/ 1899992 w 2721527"/>
                <a:gd name="connsiteY82" fmla="*/ 1887607 h 4236446"/>
                <a:gd name="connsiteX83" fmla="*/ 1750628 w 2721527"/>
                <a:gd name="connsiteY83" fmla="*/ 1945896 h 4236446"/>
                <a:gd name="connsiteX84" fmla="*/ 1699739 w 2721527"/>
                <a:gd name="connsiteY84" fmla="*/ 1935423 h 4236446"/>
                <a:gd name="connsiteX85" fmla="*/ 1695963 w 2721527"/>
                <a:gd name="connsiteY85" fmla="*/ 1932516 h 4236446"/>
                <a:gd name="connsiteX86" fmla="*/ 1711193 w 2721527"/>
                <a:gd name="connsiteY86" fmla="*/ 1894328 h 4236446"/>
                <a:gd name="connsiteX87" fmla="*/ 2662473 w 2721527"/>
                <a:gd name="connsiteY87" fmla="*/ 712784 h 4236446"/>
                <a:gd name="connsiteX88" fmla="*/ 2682794 w 2721527"/>
                <a:gd name="connsiteY88" fmla="*/ 227027 h 4236446"/>
                <a:gd name="connsiteX89" fmla="*/ 2599343 w 2721527"/>
                <a:gd name="connsiteY89" fmla="*/ 558832 h 4236446"/>
                <a:gd name="connsiteX90" fmla="*/ 2436544 w 2721527"/>
                <a:gd name="connsiteY90" fmla="*/ 743885 h 4236446"/>
                <a:gd name="connsiteX91" fmla="*/ 2460248 w 2721527"/>
                <a:gd name="connsiteY91" fmla="*/ 400965 h 4236446"/>
                <a:gd name="connsiteX92" fmla="*/ 2354781 w 2721527"/>
                <a:gd name="connsiteY92" fmla="*/ 32229 h 4236446"/>
                <a:gd name="connsiteX93" fmla="*/ 2345823 w 2721527"/>
                <a:gd name="connsiteY93" fmla="*/ 516706 h 4236446"/>
                <a:gd name="connsiteX94" fmla="*/ 1986170 w 2721527"/>
                <a:gd name="connsiteY94" fmla="*/ 0 h 4236446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580690 w 2721527"/>
                <a:gd name="connsiteY11" fmla="*/ 4236446 h 4236446"/>
                <a:gd name="connsiteX12" fmla="*/ 1324619 w 2721527"/>
                <a:gd name="connsiteY12" fmla="*/ 4203328 h 4236446"/>
                <a:gd name="connsiteX13" fmla="*/ 1324394 w 2721527"/>
                <a:gd name="connsiteY13" fmla="*/ 4230073 h 4236446"/>
                <a:gd name="connsiteX14" fmla="*/ 1342305 w 2721527"/>
                <a:gd name="connsiteY14" fmla="*/ 4216616 h 4236446"/>
                <a:gd name="connsiteX15" fmla="*/ 1360216 w 2721527"/>
                <a:gd name="connsiteY15" fmla="*/ 4230073 h 4236446"/>
                <a:gd name="connsiteX16" fmla="*/ 2088841 w 2721527"/>
                <a:gd name="connsiteY16" fmla="*/ 4210436 h 4236446"/>
                <a:gd name="connsiteX17" fmla="*/ 1681411 w 2721527"/>
                <a:gd name="connsiteY17" fmla="*/ 2863938 h 4236446"/>
                <a:gd name="connsiteX18" fmla="*/ 1986170 w 2721527"/>
                <a:gd name="connsiteY18" fmla="*/ 0 h 4236446"/>
                <a:gd name="connsiteX19" fmla="*/ 2173089 w 2721527"/>
                <a:gd name="connsiteY19" fmla="*/ 355240 h 4236446"/>
                <a:gd name="connsiteX20" fmla="*/ 2225047 w 2721527"/>
                <a:gd name="connsiteY20" fmla="*/ 637341 h 4236446"/>
                <a:gd name="connsiteX21" fmla="*/ 1970243 w 2721527"/>
                <a:gd name="connsiteY21" fmla="*/ 638906 h 4236446"/>
                <a:gd name="connsiteX22" fmla="*/ 1695508 w 2721527"/>
                <a:gd name="connsiteY22" fmla="*/ 541873 h 4236446"/>
                <a:gd name="connsiteX23" fmla="*/ 2157075 w 2721527"/>
                <a:gd name="connsiteY23" fmla="*/ 797291 h 4236446"/>
                <a:gd name="connsiteX24" fmla="*/ 2240609 w 2721527"/>
                <a:gd name="connsiteY24" fmla="*/ 984363 h 4236446"/>
                <a:gd name="connsiteX25" fmla="*/ 1746390 w 2721527"/>
                <a:gd name="connsiteY25" fmla="*/ 1532950 h 4236446"/>
                <a:gd name="connsiteX26" fmla="*/ 1523369 w 2721527"/>
                <a:gd name="connsiteY26" fmla="*/ 1031212 h 4236446"/>
                <a:gd name="connsiteX27" fmla="*/ 1501425 w 2721527"/>
                <a:gd name="connsiteY27" fmla="*/ 1348610 h 4236446"/>
                <a:gd name="connsiteX28" fmla="*/ 1655161 w 2721527"/>
                <a:gd name="connsiteY28" fmla="*/ 1656290 h 4236446"/>
                <a:gd name="connsiteX29" fmla="*/ 1590016 w 2721527"/>
                <a:gd name="connsiteY29" fmla="*/ 1824073 h 4236446"/>
                <a:gd name="connsiteX30" fmla="*/ 1573478 w 2721527"/>
                <a:gd name="connsiteY30" fmla="*/ 1855533 h 4236446"/>
                <a:gd name="connsiteX31" fmla="*/ 1540584 w 2721527"/>
                <a:gd name="connsiteY31" fmla="*/ 1865806 h 4236446"/>
                <a:gd name="connsiteX32" fmla="*/ 1455542 w 2721527"/>
                <a:gd name="connsiteY32" fmla="*/ 1924037 h 4236446"/>
                <a:gd name="connsiteX33" fmla="*/ 1342608 w 2721527"/>
                <a:gd name="connsiteY33" fmla="*/ 1927680 h 4236446"/>
                <a:gd name="connsiteX34" fmla="*/ 1342305 w 2721527"/>
                <a:gd name="connsiteY34" fmla="*/ 1966159 h 4236446"/>
                <a:gd name="connsiteX35" fmla="*/ 1342002 w 2721527"/>
                <a:gd name="connsiteY35" fmla="*/ 1927680 h 4236446"/>
                <a:gd name="connsiteX36" fmla="*/ 1229068 w 2721527"/>
                <a:gd name="connsiteY36" fmla="*/ 1924037 h 4236446"/>
                <a:gd name="connsiteX37" fmla="*/ 1171690 w 2721527"/>
                <a:gd name="connsiteY37" fmla="*/ 1890795 h 4236446"/>
                <a:gd name="connsiteX38" fmla="*/ 1152431 w 2721527"/>
                <a:gd name="connsiteY38" fmla="*/ 1873399 h 4236446"/>
                <a:gd name="connsiteX39" fmla="*/ 1156386 w 2721527"/>
                <a:gd name="connsiteY39" fmla="*/ 1871393 h 4236446"/>
                <a:gd name="connsiteX40" fmla="*/ 1066367 w 2721527"/>
                <a:gd name="connsiteY40" fmla="*/ 1656290 h 4236446"/>
                <a:gd name="connsiteX41" fmla="*/ 1220102 w 2721527"/>
                <a:gd name="connsiteY41" fmla="*/ 1348610 h 4236446"/>
                <a:gd name="connsiteX42" fmla="*/ 1198159 w 2721527"/>
                <a:gd name="connsiteY42" fmla="*/ 1031212 h 4236446"/>
                <a:gd name="connsiteX43" fmla="*/ 975138 w 2721527"/>
                <a:gd name="connsiteY43" fmla="*/ 1532950 h 4236446"/>
                <a:gd name="connsiteX44" fmla="*/ 480919 w 2721527"/>
                <a:gd name="connsiteY44" fmla="*/ 984363 h 4236446"/>
                <a:gd name="connsiteX45" fmla="*/ 564452 w 2721527"/>
                <a:gd name="connsiteY45" fmla="*/ 797291 h 4236446"/>
                <a:gd name="connsiteX46" fmla="*/ 1026020 w 2721527"/>
                <a:gd name="connsiteY46" fmla="*/ 541873 h 4236446"/>
                <a:gd name="connsiteX47" fmla="*/ 751285 w 2721527"/>
                <a:gd name="connsiteY47" fmla="*/ 638906 h 4236446"/>
                <a:gd name="connsiteX48" fmla="*/ 496480 w 2721527"/>
                <a:gd name="connsiteY48" fmla="*/ 637341 h 4236446"/>
                <a:gd name="connsiteX49" fmla="*/ 548439 w 2721527"/>
                <a:gd name="connsiteY49" fmla="*/ 355240 h 4236446"/>
                <a:gd name="connsiteX50" fmla="*/ 735357 w 2721527"/>
                <a:gd name="connsiteY50" fmla="*/ 0 h 4236446"/>
                <a:gd name="connsiteX51" fmla="*/ 375704 w 2721527"/>
                <a:gd name="connsiteY51" fmla="*/ 516706 h 4236446"/>
                <a:gd name="connsiteX52" fmla="*/ 366746 w 2721527"/>
                <a:gd name="connsiteY52" fmla="*/ 32229 h 4236446"/>
                <a:gd name="connsiteX53" fmla="*/ 261279 w 2721527"/>
                <a:gd name="connsiteY53" fmla="*/ 400965 h 4236446"/>
                <a:gd name="connsiteX54" fmla="*/ 284983 w 2721527"/>
                <a:gd name="connsiteY54" fmla="*/ 743885 h 4236446"/>
                <a:gd name="connsiteX55" fmla="*/ 122184 w 2721527"/>
                <a:gd name="connsiteY55" fmla="*/ 558832 h 4236446"/>
                <a:gd name="connsiteX56" fmla="*/ 38733 w 2721527"/>
                <a:gd name="connsiteY56" fmla="*/ 227027 h 4236446"/>
                <a:gd name="connsiteX57" fmla="*/ 59054 w 2721527"/>
                <a:gd name="connsiteY57" fmla="*/ 712784 h 4236446"/>
                <a:gd name="connsiteX58" fmla="*/ 1010334 w 2721527"/>
                <a:gd name="connsiteY58" fmla="*/ 1894328 h 4236446"/>
                <a:gd name="connsiteX59" fmla="*/ 1016894 w 2721527"/>
                <a:gd name="connsiteY59" fmla="*/ 1910776 h 4236446"/>
                <a:gd name="connsiteX60" fmla="*/ 984871 w 2721527"/>
                <a:gd name="connsiteY60" fmla="*/ 1935423 h 4236446"/>
                <a:gd name="connsiteX61" fmla="*/ 933982 w 2721527"/>
                <a:gd name="connsiteY61" fmla="*/ 1945896 h 4236446"/>
                <a:gd name="connsiteX62" fmla="*/ 784618 w 2721527"/>
                <a:gd name="connsiteY62" fmla="*/ 1887607 h 4236446"/>
                <a:gd name="connsiteX63" fmla="*/ 402101 w 2721527"/>
                <a:gd name="connsiteY63" fmla="*/ 1924037 h 4236446"/>
                <a:gd name="connsiteX64" fmla="*/ 693543 w 2721527"/>
                <a:gd name="connsiteY64" fmla="*/ 2189978 h 4236446"/>
                <a:gd name="connsiteX65" fmla="*/ 941269 w 2721527"/>
                <a:gd name="connsiteY65" fmla="*/ 2084331 h 4236446"/>
                <a:gd name="connsiteX66" fmla="*/ 784618 w 2721527"/>
                <a:gd name="connsiteY66" fmla="*/ 2226409 h 4236446"/>
                <a:gd name="connsiteX67" fmla="*/ 1021415 w 2721527"/>
                <a:gd name="connsiteY67" fmla="*/ 2820222 h 4236446"/>
                <a:gd name="connsiteX68" fmla="*/ 1079704 w 2721527"/>
                <a:gd name="connsiteY68" fmla="*/ 3137166 h 4236446"/>
                <a:gd name="connsiteX69" fmla="*/ 1294642 w 2721527"/>
                <a:gd name="connsiteY69" fmla="*/ 3308388 h 4236446"/>
                <a:gd name="connsiteX70" fmla="*/ 1331700 w 2721527"/>
                <a:gd name="connsiteY70" fmla="*/ 3313020 h 4236446"/>
                <a:gd name="connsiteX71" fmla="*/ 1331679 w 2721527"/>
                <a:gd name="connsiteY71" fmla="*/ 3315674 h 4236446"/>
                <a:gd name="connsiteX72" fmla="*/ 1342305 w 2721527"/>
                <a:gd name="connsiteY72" fmla="*/ 3314346 h 4236446"/>
                <a:gd name="connsiteX73" fmla="*/ 1352931 w 2721527"/>
                <a:gd name="connsiteY73" fmla="*/ 3315674 h 4236446"/>
                <a:gd name="connsiteX74" fmla="*/ 1352910 w 2721527"/>
                <a:gd name="connsiteY74" fmla="*/ 3313020 h 4236446"/>
                <a:gd name="connsiteX75" fmla="*/ 1389968 w 2721527"/>
                <a:gd name="connsiteY75" fmla="*/ 3308388 h 4236446"/>
                <a:gd name="connsiteX76" fmla="*/ 1604906 w 2721527"/>
                <a:gd name="connsiteY76" fmla="*/ 3137166 h 4236446"/>
                <a:gd name="connsiteX77" fmla="*/ 1663195 w 2721527"/>
                <a:gd name="connsiteY77" fmla="*/ 2820222 h 4236446"/>
                <a:gd name="connsiteX78" fmla="*/ 1899992 w 2721527"/>
                <a:gd name="connsiteY78" fmla="*/ 2226409 h 4236446"/>
                <a:gd name="connsiteX79" fmla="*/ 1743341 w 2721527"/>
                <a:gd name="connsiteY79" fmla="*/ 2084331 h 4236446"/>
                <a:gd name="connsiteX80" fmla="*/ 1991067 w 2721527"/>
                <a:gd name="connsiteY80" fmla="*/ 2189978 h 4236446"/>
                <a:gd name="connsiteX81" fmla="*/ 2282509 w 2721527"/>
                <a:gd name="connsiteY81" fmla="*/ 1924037 h 4236446"/>
                <a:gd name="connsiteX82" fmla="*/ 1899992 w 2721527"/>
                <a:gd name="connsiteY82" fmla="*/ 1887607 h 4236446"/>
                <a:gd name="connsiteX83" fmla="*/ 1750628 w 2721527"/>
                <a:gd name="connsiteY83" fmla="*/ 1945896 h 4236446"/>
                <a:gd name="connsiteX84" fmla="*/ 1699739 w 2721527"/>
                <a:gd name="connsiteY84" fmla="*/ 1935423 h 4236446"/>
                <a:gd name="connsiteX85" fmla="*/ 1695963 w 2721527"/>
                <a:gd name="connsiteY85" fmla="*/ 1932516 h 4236446"/>
                <a:gd name="connsiteX86" fmla="*/ 1711193 w 2721527"/>
                <a:gd name="connsiteY86" fmla="*/ 1894328 h 4236446"/>
                <a:gd name="connsiteX87" fmla="*/ 2662473 w 2721527"/>
                <a:gd name="connsiteY87" fmla="*/ 712784 h 4236446"/>
                <a:gd name="connsiteX88" fmla="*/ 2682794 w 2721527"/>
                <a:gd name="connsiteY88" fmla="*/ 227027 h 4236446"/>
                <a:gd name="connsiteX89" fmla="*/ 2599343 w 2721527"/>
                <a:gd name="connsiteY89" fmla="*/ 558832 h 4236446"/>
                <a:gd name="connsiteX90" fmla="*/ 2436544 w 2721527"/>
                <a:gd name="connsiteY90" fmla="*/ 743885 h 4236446"/>
                <a:gd name="connsiteX91" fmla="*/ 2460248 w 2721527"/>
                <a:gd name="connsiteY91" fmla="*/ 400965 h 4236446"/>
                <a:gd name="connsiteX92" fmla="*/ 2354781 w 2721527"/>
                <a:gd name="connsiteY92" fmla="*/ 32229 h 4236446"/>
                <a:gd name="connsiteX93" fmla="*/ 2345823 w 2721527"/>
                <a:gd name="connsiteY93" fmla="*/ 516706 h 4236446"/>
                <a:gd name="connsiteX94" fmla="*/ 1986170 w 2721527"/>
                <a:gd name="connsiteY94" fmla="*/ 0 h 4236446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580690 w 2721527"/>
                <a:gd name="connsiteY11" fmla="*/ 4236446 h 4236446"/>
                <a:gd name="connsiteX12" fmla="*/ 1324619 w 2721527"/>
                <a:gd name="connsiteY12" fmla="*/ 4203328 h 4236446"/>
                <a:gd name="connsiteX13" fmla="*/ 1324394 w 2721527"/>
                <a:gd name="connsiteY13" fmla="*/ 4230073 h 4236446"/>
                <a:gd name="connsiteX14" fmla="*/ 1342305 w 2721527"/>
                <a:gd name="connsiteY14" fmla="*/ 4216616 h 4236446"/>
                <a:gd name="connsiteX15" fmla="*/ 1360216 w 2721527"/>
                <a:gd name="connsiteY15" fmla="*/ 4230073 h 4236446"/>
                <a:gd name="connsiteX16" fmla="*/ 2043598 w 2721527"/>
                <a:gd name="connsiteY16" fmla="*/ 4225518 h 4236446"/>
                <a:gd name="connsiteX17" fmla="*/ 1681411 w 2721527"/>
                <a:gd name="connsiteY17" fmla="*/ 2863938 h 4236446"/>
                <a:gd name="connsiteX18" fmla="*/ 1986170 w 2721527"/>
                <a:gd name="connsiteY18" fmla="*/ 0 h 4236446"/>
                <a:gd name="connsiteX19" fmla="*/ 2173089 w 2721527"/>
                <a:gd name="connsiteY19" fmla="*/ 355240 h 4236446"/>
                <a:gd name="connsiteX20" fmla="*/ 2225047 w 2721527"/>
                <a:gd name="connsiteY20" fmla="*/ 637341 h 4236446"/>
                <a:gd name="connsiteX21" fmla="*/ 1970243 w 2721527"/>
                <a:gd name="connsiteY21" fmla="*/ 638906 h 4236446"/>
                <a:gd name="connsiteX22" fmla="*/ 1695508 w 2721527"/>
                <a:gd name="connsiteY22" fmla="*/ 541873 h 4236446"/>
                <a:gd name="connsiteX23" fmla="*/ 2157075 w 2721527"/>
                <a:gd name="connsiteY23" fmla="*/ 797291 h 4236446"/>
                <a:gd name="connsiteX24" fmla="*/ 2240609 w 2721527"/>
                <a:gd name="connsiteY24" fmla="*/ 984363 h 4236446"/>
                <a:gd name="connsiteX25" fmla="*/ 1746390 w 2721527"/>
                <a:gd name="connsiteY25" fmla="*/ 1532950 h 4236446"/>
                <a:gd name="connsiteX26" fmla="*/ 1523369 w 2721527"/>
                <a:gd name="connsiteY26" fmla="*/ 1031212 h 4236446"/>
                <a:gd name="connsiteX27" fmla="*/ 1501425 w 2721527"/>
                <a:gd name="connsiteY27" fmla="*/ 1348610 h 4236446"/>
                <a:gd name="connsiteX28" fmla="*/ 1655161 w 2721527"/>
                <a:gd name="connsiteY28" fmla="*/ 1656290 h 4236446"/>
                <a:gd name="connsiteX29" fmla="*/ 1590016 w 2721527"/>
                <a:gd name="connsiteY29" fmla="*/ 1824073 h 4236446"/>
                <a:gd name="connsiteX30" fmla="*/ 1573478 w 2721527"/>
                <a:gd name="connsiteY30" fmla="*/ 1855533 h 4236446"/>
                <a:gd name="connsiteX31" fmla="*/ 1540584 w 2721527"/>
                <a:gd name="connsiteY31" fmla="*/ 1865806 h 4236446"/>
                <a:gd name="connsiteX32" fmla="*/ 1455542 w 2721527"/>
                <a:gd name="connsiteY32" fmla="*/ 1924037 h 4236446"/>
                <a:gd name="connsiteX33" fmla="*/ 1342608 w 2721527"/>
                <a:gd name="connsiteY33" fmla="*/ 1927680 h 4236446"/>
                <a:gd name="connsiteX34" fmla="*/ 1342305 w 2721527"/>
                <a:gd name="connsiteY34" fmla="*/ 1966159 h 4236446"/>
                <a:gd name="connsiteX35" fmla="*/ 1342002 w 2721527"/>
                <a:gd name="connsiteY35" fmla="*/ 1927680 h 4236446"/>
                <a:gd name="connsiteX36" fmla="*/ 1229068 w 2721527"/>
                <a:gd name="connsiteY36" fmla="*/ 1924037 h 4236446"/>
                <a:gd name="connsiteX37" fmla="*/ 1171690 w 2721527"/>
                <a:gd name="connsiteY37" fmla="*/ 1890795 h 4236446"/>
                <a:gd name="connsiteX38" fmla="*/ 1152431 w 2721527"/>
                <a:gd name="connsiteY38" fmla="*/ 1873399 h 4236446"/>
                <a:gd name="connsiteX39" fmla="*/ 1156386 w 2721527"/>
                <a:gd name="connsiteY39" fmla="*/ 1871393 h 4236446"/>
                <a:gd name="connsiteX40" fmla="*/ 1066367 w 2721527"/>
                <a:gd name="connsiteY40" fmla="*/ 1656290 h 4236446"/>
                <a:gd name="connsiteX41" fmla="*/ 1220102 w 2721527"/>
                <a:gd name="connsiteY41" fmla="*/ 1348610 h 4236446"/>
                <a:gd name="connsiteX42" fmla="*/ 1198159 w 2721527"/>
                <a:gd name="connsiteY42" fmla="*/ 1031212 h 4236446"/>
                <a:gd name="connsiteX43" fmla="*/ 975138 w 2721527"/>
                <a:gd name="connsiteY43" fmla="*/ 1532950 h 4236446"/>
                <a:gd name="connsiteX44" fmla="*/ 480919 w 2721527"/>
                <a:gd name="connsiteY44" fmla="*/ 984363 h 4236446"/>
                <a:gd name="connsiteX45" fmla="*/ 564452 w 2721527"/>
                <a:gd name="connsiteY45" fmla="*/ 797291 h 4236446"/>
                <a:gd name="connsiteX46" fmla="*/ 1026020 w 2721527"/>
                <a:gd name="connsiteY46" fmla="*/ 541873 h 4236446"/>
                <a:gd name="connsiteX47" fmla="*/ 751285 w 2721527"/>
                <a:gd name="connsiteY47" fmla="*/ 638906 h 4236446"/>
                <a:gd name="connsiteX48" fmla="*/ 496480 w 2721527"/>
                <a:gd name="connsiteY48" fmla="*/ 637341 h 4236446"/>
                <a:gd name="connsiteX49" fmla="*/ 548439 w 2721527"/>
                <a:gd name="connsiteY49" fmla="*/ 355240 h 4236446"/>
                <a:gd name="connsiteX50" fmla="*/ 735357 w 2721527"/>
                <a:gd name="connsiteY50" fmla="*/ 0 h 4236446"/>
                <a:gd name="connsiteX51" fmla="*/ 375704 w 2721527"/>
                <a:gd name="connsiteY51" fmla="*/ 516706 h 4236446"/>
                <a:gd name="connsiteX52" fmla="*/ 366746 w 2721527"/>
                <a:gd name="connsiteY52" fmla="*/ 32229 h 4236446"/>
                <a:gd name="connsiteX53" fmla="*/ 261279 w 2721527"/>
                <a:gd name="connsiteY53" fmla="*/ 400965 h 4236446"/>
                <a:gd name="connsiteX54" fmla="*/ 284983 w 2721527"/>
                <a:gd name="connsiteY54" fmla="*/ 743885 h 4236446"/>
                <a:gd name="connsiteX55" fmla="*/ 122184 w 2721527"/>
                <a:gd name="connsiteY55" fmla="*/ 558832 h 4236446"/>
                <a:gd name="connsiteX56" fmla="*/ 38733 w 2721527"/>
                <a:gd name="connsiteY56" fmla="*/ 227027 h 4236446"/>
                <a:gd name="connsiteX57" fmla="*/ 59054 w 2721527"/>
                <a:gd name="connsiteY57" fmla="*/ 712784 h 4236446"/>
                <a:gd name="connsiteX58" fmla="*/ 1010334 w 2721527"/>
                <a:gd name="connsiteY58" fmla="*/ 1894328 h 4236446"/>
                <a:gd name="connsiteX59" fmla="*/ 1016894 w 2721527"/>
                <a:gd name="connsiteY59" fmla="*/ 1910776 h 4236446"/>
                <a:gd name="connsiteX60" fmla="*/ 984871 w 2721527"/>
                <a:gd name="connsiteY60" fmla="*/ 1935423 h 4236446"/>
                <a:gd name="connsiteX61" fmla="*/ 933982 w 2721527"/>
                <a:gd name="connsiteY61" fmla="*/ 1945896 h 4236446"/>
                <a:gd name="connsiteX62" fmla="*/ 784618 w 2721527"/>
                <a:gd name="connsiteY62" fmla="*/ 1887607 h 4236446"/>
                <a:gd name="connsiteX63" fmla="*/ 402101 w 2721527"/>
                <a:gd name="connsiteY63" fmla="*/ 1924037 h 4236446"/>
                <a:gd name="connsiteX64" fmla="*/ 693543 w 2721527"/>
                <a:gd name="connsiteY64" fmla="*/ 2189978 h 4236446"/>
                <a:gd name="connsiteX65" fmla="*/ 941269 w 2721527"/>
                <a:gd name="connsiteY65" fmla="*/ 2084331 h 4236446"/>
                <a:gd name="connsiteX66" fmla="*/ 784618 w 2721527"/>
                <a:gd name="connsiteY66" fmla="*/ 2226409 h 4236446"/>
                <a:gd name="connsiteX67" fmla="*/ 1021415 w 2721527"/>
                <a:gd name="connsiteY67" fmla="*/ 2820222 h 4236446"/>
                <a:gd name="connsiteX68" fmla="*/ 1079704 w 2721527"/>
                <a:gd name="connsiteY68" fmla="*/ 3137166 h 4236446"/>
                <a:gd name="connsiteX69" fmla="*/ 1294642 w 2721527"/>
                <a:gd name="connsiteY69" fmla="*/ 3308388 h 4236446"/>
                <a:gd name="connsiteX70" fmla="*/ 1331700 w 2721527"/>
                <a:gd name="connsiteY70" fmla="*/ 3313020 h 4236446"/>
                <a:gd name="connsiteX71" fmla="*/ 1331679 w 2721527"/>
                <a:gd name="connsiteY71" fmla="*/ 3315674 h 4236446"/>
                <a:gd name="connsiteX72" fmla="*/ 1342305 w 2721527"/>
                <a:gd name="connsiteY72" fmla="*/ 3314346 h 4236446"/>
                <a:gd name="connsiteX73" fmla="*/ 1352931 w 2721527"/>
                <a:gd name="connsiteY73" fmla="*/ 3315674 h 4236446"/>
                <a:gd name="connsiteX74" fmla="*/ 1352910 w 2721527"/>
                <a:gd name="connsiteY74" fmla="*/ 3313020 h 4236446"/>
                <a:gd name="connsiteX75" fmla="*/ 1389968 w 2721527"/>
                <a:gd name="connsiteY75" fmla="*/ 3308388 h 4236446"/>
                <a:gd name="connsiteX76" fmla="*/ 1604906 w 2721527"/>
                <a:gd name="connsiteY76" fmla="*/ 3137166 h 4236446"/>
                <a:gd name="connsiteX77" fmla="*/ 1663195 w 2721527"/>
                <a:gd name="connsiteY77" fmla="*/ 2820222 h 4236446"/>
                <a:gd name="connsiteX78" fmla="*/ 1899992 w 2721527"/>
                <a:gd name="connsiteY78" fmla="*/ 2226409 h 4236446"/>
                <a:gd name="connsiteX79" fmla="*/ 1743341 w 2721527"/>
                <a:gd name="connsiteY79" fmla="*/ 2084331 h 4236446"/>
                <a:gd name="connsiteX80" fmla="*/ 1991067 w 2721527"/>
                <a:gd name="connsiteY80" fmla="*/ 2189978 h 4236446"/>
                <a:gd name="connsiteX81" fmla="*/ 2282509 w 2721527"/>
                <a:gd name="connsiteY81" fmla="*/ 1924037 h 4236446"/>
                <a:gd name="connsiteX82" fmla="*/ 1899992 w 2721527"/>
                <a:gd name="connsiteY82" fmla="*/ 1887607 h 4236446"/>
                <a:gd name="connsiteX83" fmla="*/ 1750628 w 2721527"/>
                <a:gd name="connsiteY83" fmla="*/ 1945896 h 4236446"/>
                <a:gd name="connsiteX84" fmla="*/ 1699739 w 2721527"/>
                <a:gd name="connsiteY84" fmla="*/ 1935423 h 4236446"/>
                <a:gd name="connsiteX85" fmla="*/ 1695963 w 2721527"/>
                <a:gd name="connsiteY85" fmla="*/ 1932516 h 4236446"/>
                <a:gd name="connsiteX86" fmla="*/ 1711193 w 2721527"/>
                <a:gd name="connsiteY86" fmla="*/ 1894328 h 4236446"/>
                <a:gd name="connsiteX87" fmla="*/ 2662473 w 2721527"/>
                <a:gd name="connsiteY87" fmla="*/ 712784 h 4236446"/>
                <a:gd name="connsiteX88" fmla="*/ 2682794 w 2721527"/>
                <a:gd name="connsiteY88" fmla="*/ 227027 h 4236446"/>
                <a:gd name="connsiteX89" fmla="*/ 2599343 w 2721527"/>
                <a:gd name="connsiteY89" fmla="*/ 558832 h 4236446"/>
                <a:gd name="connsiteX90" fmla="*/ 2436544 w 2721527"/>
                <a:gd name="connsiteY90" fmla="*/ 743885 h 4236446"/>
                <a:gd name="connsiteX91" fmla="*/ 2460248 w 2721527"/>
                <a:gd name="connsiteY91" fmla="*/ 400965 h 4236446"/>
                <a:gd name="connsiteX92" fmla="*/ 2354781 w 2721527"/>
                <a:gd name="connsiteY92" fmla="*/ 32229 h 4236446"/>
                <a:gd name="connsiteX93" fmla="*/ 2345823 w 2721527"/>
                <a:gd name="connsiteY93" fmla="*/ 516706 h 4236446"/>
                <a:gd name="connsiteX94" fmla="*/ 1986170 w 2721527"/>
                <a:gd name="connsiteY94" fmla="*/ 0 h 4236446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595771 w 2721527"/>
                <a:gd name="connsiteY11" fmla="*/ 4221364 h 4230073"/>
                <a:gd name="connsiteX12" fmla="*/ 1324619 w 2721527"/>
                <a:gd name="connsiteY12" fmla="*/ 4203328 h 4230073"/>
                <a:gd name="connsiteX13" fmla="*/ 1324394 w 2721527"/>
                <a:gd name="connsiteY13" fmla="*/ 4230073 h 4230073"/>
                <a:gd name="connsiteX14" fmla="*/ 1342305 w 2721527"/>
                <a:gd name="connsiteY14" fmla="*/ 4216616 h 4230073"/>
                <a:gd name="connsiteX15" fmla="*/ 1360216 w 2721527"/>
                <a:gd name="connsiteY15" fmla="*/ 4230073 h 4230073"/>
                <a:gd name="connsiteX16" fmla="*/ 2043598 w 2721527"/>
                <a:gd name="connsiteY16" fmla="*/ 4225518 h 4230073"/>
                <a:gd name="connsiteX17" fmla="*/ 1681411 w 2721527"/>
                <a:gd name="connsiteY17" fmla="*/ 2863938 h 4230073"/>
                <a:gd name="connsiteX18" fmla="*/ 1986170 w 2721527"/>
                <a:gd name="connsiteY18" fmla="*/ 0 h 4230073"/>
                <a:gd name="connsiteX19" fmla="*/ 2173089 w 2721527"/>
                <a:gd name="connsiteY19" fmla="*/ 355240 h 4230073"/>
                <a:gd name="connsiteX20" fmla="*/ 2225047 w 2721527"/>
                <a:gd name="connsiteY20" fmla="*/ 637341 h 4230073"/>
                <a:gd name="connsiteX21" fmla="*/ 1970243 w 2721527"/>
                <a:gd name="connsiteY21" fmla="*/ 638906 h 4230073"/>
                <a:gd name="connsiteX22" fmla="*/ 1695508 w 2721527"/>
                <a:gd name="connsiteY22" fmla="*/ 541873 h 4230073"/>
                <a:gd name="connsiteX23" fmla="*/ 2157075 w 2721527"/>
                <a:gd name="connsiteY23" fmla="*/ 797291 h 4230073"/>
                <a:gd name="connsiteX24" fmla="*/ 2240609 w 2721527"/>
                <a:gd name="connsiteY24" fmla="*/ 984363 h 4230073"/>
                <a:gd name="connsiteX25" fmla="*/ 1746390 w 2721527"/>
                <a:gd name="connsiteY25" fmla="*/ 1532950 h 4230073"/>
                <a:gd name="connsiteX26" fmla="*/ 1523369 w 2721527"/>
                <a:gd name="connsiteY26" fmla="*/ 1031212 h 4230073"/>
                <a:gd name="connsiteX27" fmla="*/ 1501425 w 2721527"/>
                <a:gd name="connsiteY27" fmla="*/ 1348610 h 4230073"/>
                <a:gd name="connsiteX28" fmla="*/ 1655161 w 2721527"/>
                <a:gd name="connsiteY28" fmla="*/ 1656290 h 4230073"/>
                <a:gd name="connsiteX29" fmla="*/ 1590016 w 2721527"/>
                <a:gd name="connsiteY29" fmla="*/ 1824073 h 4230073"/>
                <a:gd name="connsiteX30" fmla="*/ 1573478 w 2721527"/>
                <a:gd name="connsiteY30" fmla="*/ 1855533 h 4230073"/>
                <a:gd name="connsiteX31" fmla="*/ 1540584 w 2721527"/>
                <a:gd name="connsiteY31" fmla="*/ 1865806 h 4230073"/>
                <a:gd name="connsiteX32" fmla="*/ 1455542 w 2721527"/>
                <a:gd name="connsiteY32" fmla="*/ 1924037 h 4230073"/>
                <a:gd name="connsiteX33" fmla="*/ 1342608 w 2721527"/>
                <a:gd name="connsiteY33" fmla="*/ 1927680 h 4230073"/>
                <a:gd name="connsiteX34" fmla="*/ 1342305 w 2721527"/>
                <a:gd name="connsiteY34" fmla="*/ 1966159 h 4230073"/>
                <a:gd name="connsiteX35" fmla="*/ 1342002 w 2721527"/>
                <a:gd name="connsiteY35" fmla="*/ 1927680 h 4230073"/>
                <a:gd name="connsiteX36" fmla="*/ 1229068 w 2721527"/>
                <a:gd name="connsiteY36" fmla="*/ 1924037 h 4230073"/>
                <a:gd name="connsiteX37" fmla="*/ 1171690 w 2721527"/>
                <a:gd name="connsiteY37" fmla="*/ 1890795 h 4230073"/>
                <a:gd name="connsiteX38" fmla="*/ 1152431 w 2721527"/>
                <a:gd name="connsiteY38" fmla="*/ 1873399 h 4230073"/>
                <a:gd name="connsiteX39" fmla="*/ 1156386 w 2721527"/>
                <a:gd name="connsiteY39" fmla="*/ 1871393 h 4230073"/>
                <a:gd name="connsiteX40" fmla="*/ 1066367 w 2721527"/>
                <a:gd name="connsiteY40" fmla="*/ 1656290 h 4230073"/>
                <a:gd name="connsiteX41" fmla="*/ 1220102 w 2721527"/>
                <a:gd name="connsiteY41" fmla="*/ 1348610 h 4230073"/>
                <a:gd name="connsiteX42" fmla="*/ 1198159 w 2721527"/>
                <a:gd name="connsiteY42" fmla="*/ 1031212 h 4230073"/>
                <a:gd name="connsiteX43" fmla="*/ 975138 w 2721527"/>
                <a:gd name="connsiteY43" fmla="*/ 1532950 h 4230073"/>
                <a:gd name="connsiteX44" fmla="*/ 480919 w 2721527"/>
                <a:gd name="connsiteY44" fmla="*/ 984363 h 4230073"/>
                <a:gd name="connsiteX45" fmla="*/ 564452 w 2721527"/>
                <a:gd name="connsiteY45" fmla="*/ 797291 h 4230073"/>
                <a:gd name="connsiteX46" fmla="*/ 1026020 w 2721527"/>
                <a:gd name="connsiteY46" fmla="*/ 541873 h 4230073"/>
                <a:gd name="connsiteX47" fmla="*/ 751285 w 2721527"/>
                <a:gd name="connsiteY47" fmla="*/ 638906 h 4230073"/>
                <a:gd name="connsiteX48" fmla="*/ 496480 w 2721527"/>
                <a:gd name="connsiteY48" fmla="*/ 637341 h 4230073"/>
                <a:gd name="connsiteX49" fmla="*/ 548439 w 2721527"/>
                <a:gd name="connsiteY49" fmla="*/ 355240 h 4230073"/>
                <a:gd name="connsiteX50" fmla="*/ 735357 w 2721527"/>
                <a:gd name="connsiteY50" fmla="*/ 0 h 4230073"/>
                <a:gd name="connsiteX51" fmla="*/ 375704 w 2721527"/>
                <a:gd name="connsiteY51" fmla="*/ 516706 h 4230073"/>
                <a:gd name="connsiteX52" fmla="*/ 366746 w 2721527"/>
                <a:gd name="connsiteY52" fmla="*/ 32229 h 4230073"/>
                <a:gd name="connsiteX53" fmla="*/ 261279 w 2721527"/>
                <a:gd name="connsiteY53" fmla="*/ 400965 h 4230073"/>
                <a:gd name="connsiteX54" fmla="*/ 284983 w 2721527"/>
                <a:gd name="connsiteY54" fmla="*/ 743885 h 4230073"/>
                <a:gd name="connsiteX55" fmla="*/ 122184 w 2721527"/>
                <a:gd name="connsiteY55" fmla="*/ 558832 h 4230073"/>
                <a:gd name="connsiteX56" fmla="*/ 38733 w 2721527"/>
                <a:gd name="connsiteY56" fmla="*/ 227027 h 4230073"/>
                <a:gd name="connsiteX57" fmla="*/ 59054 w 2721527"/>
                <a:gd name="connsiteY57" fmla="*/ 712784 h 4230073"/>
                <a:gd name="connsiteX58" fmla="*/ 1010334 w 2721527"/>
                <a:gd name="connsiteY58" fmla="*/ 1894328 h 4230073"/>
                <a:gd name="connsiteX59" fmla="*/ 1016894 w 2721527"/>
                <a:gd name="connsiteY59" fmla="*/ 1910776 h 4230073"/>
                <a:gd name="connsiteX60" fmla="*/ 984871 w 2721527"/>
                <a:gd name="connsiteY60" fmla="*/ 1935423 h 4230073"/>
                <a:gd name="connsiteX61" fmla="*/ 933982 w 2721527"/>
                <a:gd name="connsiteY61" fmla="*/ 1945896 h 4230073"/>
                <a:gd name="connsiteX62" fmla="*/ 784618 w 2721527"/>
                <a:gd name="connsiteY62" fmla="*/ 1887607 h 4230073"/>
                <a:gd name="connsiteX63" fmla="*/ 402101 w 2721527"/>
                <a:gd name="connsiteY63" fmla="*/ 1924037 h 4230073"/>
                <a:gd name="connsiteX64" fmla="*/ 693543 w 2721527"/>
                <a:gd name="connsiteY64" fmla="*/ 2189978 h 4230073"/>
                <a:gd name="connsiteX65" fmla="*/ 941269 w 2721527"/>
                <a:gd name="connsiteY65" fmla="*/ 2084331 h 4230073"/>
                <a:gd name="connsiteX66" fmla="*/ 784618 w 2721527"/>
                <a:gd name="connsiteY66" fmla="*/ 2226409 h 4230073"/>
                <a:gd name="connsiteX67" fmla="*/ 1021415 w 2721527"/>
                <a:gd name="connsiteY67" fmla="*/ 2820222 h 4230073"/>
                <a:gd name="connsiteX68" fmla="*/ 1079704 w 2721527"/>
                <a:gd name="connsiteY68" fmla="*/ 3137166 h 4230073"/>
                <a:gd name="connsiteX69" fmla="*/ 1294642 w 2721527"/>
                <a:gd name="connsiteY69" fmla="*/ 3308388 h 4230073"/>
                <a:gd name="connsiteX70" fmla="*/ 1331700 w 2721527"/>
                <a:gd name="connsiteY70" fmla="*/ 3313020 h 4230073"/>
                <a:gd name="connsiteX71" fmla="*/ 1331679 w 2721527"/>
                <a:gd name="connsiteY71" fmla="*/ 3315674 h 4230073"/>
                <a:gd name="connsiteX72" fmla="*/ 1342305 w 2721527"/>
                <a:gd name="connsiteY72" fmla="*/ 3314346 h 4230073"/>
                <a:gd name="connsiteX73" fmla="*/ 1352931 w 2721527"/>
                <a:gd name="connsiteY73" fmla="*/ 3315674 h 4230073"/>
                <a:gd name="connsiteX74" fmla="*/ 1352910 w 2721527"/>
                <a:gd name="connsiteY74" fmla="*/ 3313020 h 4230073"/>
                <a:gd name="connsiteX75" fmla="*/ 1389968 w 2721527"/>
                <a:gd name="connsiteY75" fmla="*/ 3308388 h 4230073"/>
                <a:gd name="connsiteX76" fmla="*/ 1604906 w 2721527"/>
                <a:gd name="connsiteY76" fmla="*/ 3137166 h 4230073"/>
                <a:gd name="connsiteX77" fmla="*/ 1663195 w 2721527"/>
                <a:gd name="connsiteY77" fmla="*/ 2820222 h 4230073"/>
                <a:gd name="connsiteX78" fmla="*/ 1899992 w 2721527"/>
                <a:gd name="connsiteY78" fmla="*/ 2226409 h 4230073"/>
                <a:gd name="connsiteX79" fmla="*/ 1743341 w 2721527"/>
                <a:gd name="connsiteY79" fmla="*/ 2084331 h 4230073"/>
                <a:gd name="connsiteX80" fmla="*/ 1991067 w 2721527"/>
                <a:gd name="connsiteY80" fmla="*/ 2189978 h 4230073"/>
                <a:gd name="connsiteX81" fmla="*/ 2282509 w 2721527"/>
                <a:gd name="connsiteY81" fmla="*/ 1924037 h 4230073"/>
                <a:gd name="connsiteX82" fmla="*/ 1899992 w 2721527"/>
                <a:gd name="connsiteY82" fmla="*/ 1887607 h 4230073"/>
                <a:gd name="connsiteX83" fmla="*/ 1750628 w 2721527"/>
                <a:gd name="connsiteY83" fmla="*/ 1945896 h 4230073"/>
                <a:gd name="connsiteX84" fmla="*/ 1699739 w 2721527"/>
                <a:gd name="connsiteY84" fmla="*/ 1935423 h 4230073"/>
                <a:gd name="connsiteX85" fmla="*/ 1695963 w 2721527"/>
                <a:gd name="connsiteY85" fmla="*/ 1932516 h 4230073"/>
                <a:gd name="connsiteX86" fmla="*/ 1711193 w 2721527"/>
                <a:gd name="connsiteY86" fmla="*/ 1894328 h 4230073"/>
                <a:gd name="connsiteX87" fmla="*/ 2662473 w 2721527"/>
                <a:gd name="connsiteY87" fmla="*/ 712784 h 4230073"/>
                <a:gd name="connsiteX88" fmla="*/ 2682794 w 2721527"/>
                <a:gd name="connsiteY88" fmla="*/ 227027 h 4230073"/>
                <a:gd name="connsiteX89" fmla="*/ 2599343 w 2721527"/>
                <a:gd name="connsiteY89" fmla="*/ 558832 h 4230073"/>
                <a:gd name="connsiteX90" fmla="*/ 2436544 w 2721527"/>
                <a:gd name="connsiteY90" fmla="*/ 743885 h 4230073"/>
                <a:gd name="connsiteX91" fmla="*/ 2460248 w 2721527"/>
                <a:gd name="connsiteY91" fmla="*/ 400965 h 4230073"/>
                <a:gd name="connsiteX92" fmla="*/ 2354781 w 2721527"/>
                <a:gd name="connsiteY92" fmla="*/ 32229 h 4230073"/>
                <a:gd name="connsiteX93" fmla="*/ 2345823 w 2721527"/>
                <a:gd name="connsiteY93" fmla="*/ 516706 h 4230073"/>
                <a:gd name="connsiteX94" fmla="*/ 1986170 w 2721527"/>
                <a:gd name="connsiteY94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595771 w 2721527"/>
                <a:gd name="connsiteY11" fmla="*/ 4221364 h 4230073"/>
                <a:gd name="connsiteX12" fmla="*/ 1324619 w 2721527"/>
                <a:gd name="connsiteY12" fmla="*/ 4203328 h 4230073"/>
                <a:gd name="connsiteX13" fmla="*/ 1324394 w 2721527"/>
                <a:gd name="connsiteY13" fmla="*/ 4230073 h 4230073"/>
                <a:gd name="connsiteX14" fmla="*/ 1342305 w 2721527"/>
                <a:gd name="connsiteY14" fmla="*/ 4216616 h 4230073"/>
                <a:gd name="connsiteX15" fmla="*/ 1360216 w 2721527"/>
                <a:gd name="connsiteY15" fmla="*/ 4230073 h 4230073"/>
                <a:gd name="connsiteX16" fmla="*/ 2043598 w 2721527"/>
                <a:gd name="connsiteY16" fmla="*/ 4225518 h 4230073"/>
                <a:gd name="connsiteX17" fmla="*/ 1681411 w 2721527"/>
                <a:gd name="connsiteY17" fmla="*/ 2863938 h 4230073"/>
                <a:gd name="connsiteX18" fmla="*/ 1986170 w 2721527"/>
                <a:gd name="connsiteY18" fmla="*/ 0 h 4230073"/>
                <a:gd name="connsiteX19" fmla="*/ 2173089 w 2721527"/>
                <a:gd name="connsiteY19" fmla="*/ 355240 h 4230073"/>
                <a:gd name="connsiteX20" fmla="*/ 2225047 w 2721527"/>
                <a:gd name="connsiteY20" fmla="*/ 637341 h 4230073"/>
                <a:gd name="connsiteX21" fmla="*/ 1970243 w 2721527"/>
                <a:gd name="connsiteY21" fmla="*/ 638906 h 4230073"/>
                <a:gd name="connsiteX22" fmla="*/ 1695508 w 2721527"/>
                <a:gd name="connsiteY22" fmla="*/ 541873 h 4230073"/>
                <a:gd name="connsiteX23" fmla="*/ 2157075 w 2721527"/>
                <a:gd name="connsiteY23" fmla="*/ 797291 h 4230073"/>
                <a:gd name="connsiteX24" fmla="*/ 2240609 w 2721527"/>
                <a:gd name="connsiteY24" fmla="*/ 984363 h 4230073"/>
                <a:gd name="connsiteX25" fmla="*/ 1746390 w 2721527"/>
                <a:gd name="connsiteY25" fmla="*/ 1532950 h 4230073"/>
                <a:gd name="connsiteX26" fmla="*/ 1523369 w 2721527"/>
                <a:gd name="connsiteY26" fmla="*/ 1031212 h 4230073"/>
                <a:gd name="connsiteX27" fmla="*/ 1501425 w 2721527"/>
                <a:gd name="connsiteY27" fmla="*/ 1348610 h 4230073"/>
                <a:gd name="connsiteX28" fmla="*/ 1655161 w 2721527"/>
                <a:gd name="connsiteY28" fmla="*/ 1656290 h 4230073"/>
                <a:gd name="connsiteX29" fmla="*/ 1590016 w 2721527"/>
                <a:gd name="connsiteY29" fmla="*/ 1824073 h 4230073"/>
                <a:gd name="connsiteX30" fmla="*/ 1573478 w 2721527"/>
                <a:gd name="connsiteY30" fmla="*/ 1855533 h 4230073"/>
                <a:gd name="connsiteX31" fmla="*/ 1540584 w 2721527"/>
                <a:gd name="connsiteY31" fmla="*/ 1865806 h 4230073"/>
                <a:gd name="connsiteX32" fmla="*/ 1455542 w 2721527"/>
                <a:gd name="connsiteY32" fmla="*/ 1924037 h 4230073"/>
                <a:gd name="connsiteX33" fmla="*/ 1342608 w 2721527"/>
                <a:gd name="connsiteY33" fmla="*/ 1927680 h 4230073"/>
                <a:gd name="connsiteX34" fmla="*/ 1342305 w 2721527"/>
                <a:gd name="connsiteY34" fmla="*/ 1966159 h 4230073"/>
                <a:gd name="connsiteX35" fmla="*/ 1342002 w 2721527"/>
                <a:gd name="connsiteY35" fmla="*/ 1927680 h 4230073"/>
                <a:gd name="connsiteX36" fmla="*/ 1229068 w 2721527"/>
                <a:gd name="connsiteY36" fmla="*/ 1924037 h 4230073"/>
                <a:gd name="connsiteX37" fmla="*/ 1171690 w 2721527"/>
                <a:gd name="connsiteY37" fmla="*/ 1890795 h 4230073"/>
                <a:gd name="connsiteX38" fmla="*/ 1152431 w 2721527"/>
                <a:gd name="connsiteY38" fmla="*/ 1873399 h 4230073"/>
                <a:gd name="connsiteX39" fmla="*/ 1156386 w 2721527"/>
                <a:gd name="connsiteY39" fmla="*/ 1871393 h 4230073"/>
                <a:gd name="connsiteX40" fmla="*/ 1066367 w 2721527"/>
                <a:gd name="connsiteY40" fmla="*/ 1656290 h 4230073"/>
                <a:gd name="connsiteX41" fmla="*/ 1220102 w 2721527"/>
                <a:gd name="connsiteY41" fmla="*/ 1348610 h 4230073"/>
                <a:gd name="connsiteX42" fmla="*/ 1198159 w 2721527"/>
                <a:gd name="connsiteY42" fmla="*/ 1031212 h 4230073"/>
                <a:gd name="connsiteX43" fmla="*/ 975138 w 2721527"/>
                <a:gd name="connsiteY43" fmla="*/ 1532950 h 4230073"/>
                <a:gd name="connsiteX44" fmla="*/ 480919 w 2721527"/>
                <a:gd name="connsiteY44" fmla="*/ 984363 h 4230073"/>
                <a:gd name="connsiteX45" fmla="*/ 564452 w 2721527"/>
                <a:gd name="connsiteY45" fmla="*/ 797291 h 4230073"/>
                <a:gd name="connsiteX46" fmla="*/ 1026020 w 2721527"/>
                <a:gd name="connsiteY46" fmla="*/ 541873 h 4230073"/>
                <a:gd name="connsiteX47" fmla="*/ 751285 w 2721527"/>
                <a:gd name="connsiteY47" fmla="*/ 638906 h 4230073"/>
                <a:gd name="connsiteX48" fmla="*/ 496480 w 2721527"/>
                <a:gd name="connsiteY48" fmla="*/ 637341 h 4230073"/>
                <a:gd name="connsiteX49" fmla="*/ 548439 w 2721527"/>
                <a:gd name="connsiteY49" fmla="*/ 355240 h 4230073"/>
                <a:gd name="connsiteX50" fmla="*/ 735357 w 2721527"/>
                <a:gd name="connsiteY50" fmla="*/ 0 h 4230073"/>
                <a:gd name="connsiteX51" fmla="*/ 375704 w 2721527"/>
                <a:gd name="connsiteY51" fmla="*/ 516706 h 4230073"/>
                <a:gd name="connsiteX52" fmla="*/ 366746 w 2721527"/>
                <a:gd name="connsiteY52" fmla="*/ 32229 h 4230073"/>
                <a:gd name="connsiteX53" fmla="*/ 261279 w 2721527"/>
                <a:gd name="connsiteY53" fmla="*/ 400965 h 4230073"/>
                <a:gd name="connsiteX54" fmla="*/ 284983 w 2721527"/>
                <a:gd name="connsiteY54" fmla="*/ 743885 h 4230073"/>
                <a:gd name="connsiteX55" fmla="*/ 122184 w 2721527"/>
                <a:gd name="connsiteY55" fmla="*/ 558832 h 4230073"/>
                <a:gd name="connsiteX56" fmla="*/ 38733 w 2721527"/>
                <a:gd name="connsiteY56" fmla="*/ 227027 h 4230073"/>
                <a:gd name="connsiteX57" fmla="*/ 59054 w 2721527"/>
                <a:gd name="connsiteY57" fmla="*/ 712784 h 4230073"/>
                <a:gd name="connsiteX58" fmla="*/ 1010334 w 2721527"/>
                <a:gd name="connsiteY58" fmla="*/ 1894328 h 4230073"/>
                <a:gd name="connsiteX59" fmla="*/ 1016894 w 2721527"/>
                <a:gd name="connsiteY59" fmla="*/ 1910776 h 4230073"/>
                <a:gd name="connsiteX60" fmla="*/ 984871 w 2721527"/>
                <a:gd name="connsiteY60" fmla="*/ 1935423 h 4230073"/>
                <a:gd name="connsiteX61" fmla="*/ 933982 w 2721527"/>
                <a:gd name="connsiteY61" fmla="*/ 1945896 h 4230073"/>
                <a:gd name="connsiteX62" fmla="*/ 784618 w 2721527"/>
                <a:gd name="connsiteY62" fmla="*/ 1887607 h 4230073"/>
                <a:gd name="connsiteX63" fmla="*/ 402101 w 2721527"/>
                <a:gd name="connsiteY63" fmla="*/ 1924037 h 4230073"/>
                <a:gd name="connsiteX64" fmla="*/ 693543 w 2721527"/>
                <a:gd name="connsiteY64" fmla="*/ 2189978 h 4230073"/>
                <a:gd name="connsiteX65" fmla="*/ 941269 w 2721527"/>
                <a:gd name="connsiteY65" fmla="*/ 2084331 h 4230073"/>
                <a:gd name="connsiteX66" fmla="*/ 784618 w 2721527"/>
                <a:gd name="connsiteY66" fmla="*/ 2226409 h 4230073"/>
                <a:gd name="connsiteX67" fmla="*/ 1021415 w 2721527"/>
                <a:gd name="connsiteY67" fmla="*/ 2820222 h 4230073"/>
                <a:gd name="connsiteX68" fmla="*/ 1079704 w 2721527"/>
                <a:gd name="connsiteY68" fmla="*/ 3137166 h 4230073"/>
                <a:gd name="connsiteX69" fmla="*/ 1294642 w 2721527"/>
                <a:gd name="connsiteY69" fmla="*/ 3308388 h 4230073"/>
                <a:gd name="connsiteX70" fmla="*/ 1331700 w 2721527"/>
                <a:gd name="connsiteY70" fmla="*/ 3313020 h 4230073"/>
                <a:gd name="connsiteX71" fmla="*/ 1331679 w 2721527"/>
                <a:gd name="connsiteY71" fmla="*/ 3315674 h 4230073"/>
                <a:gd name="connsiteX72" fmla="*/ 1342305 w 2721527"/>
                <a:gd name="connsiteY72" fmla="*/ 3314346 h 4230073"/>
                <a:gd name="connsiteX73" fmla="*/ 1352931 w 2721527"/>
                <a:gd name="connsiteY73" fmla="*/ 3315674 h 4230073"/>
                <a:gd name="connsiteX74" fmla="*/ 1352910 w 2721527"/>
                <a:gd name="connsiteY74" fmla="*/ 3313020 h 4230073"/>
                <a:gd name="connsiteX75" fmla="*/ 1389968 w 2721527"/>
                <a:gd name="connsiteY75" fmla="*/ 3308388 h 4230073"/>
                <a:gd name="connsiteX76" fmla="*/ 1604906 w 2721527"/>
                <a:gd name="connsiteY76" fmla="*/ 3137166 h 4230073"/>
                <a:gd name="connsiteX77" fmla="*/ 1663195 w 2721527"/>
                <a:gd name="connsiteY77" fmla="*/ 2820222 h 4230073"/>
                <a:gd name="connsiteX78" fmla="*/ 1899992 w 2721527"/>
                <a:gd name="connsiteY78" fmla="*/ 2226409 h 4230073"/>
                <a:gd name="connsiteX79" fmla="*/ 1743341 w 2721527"/>
                <a:gd name="connsiteY79" fmla="*/ 2084331 h 4230073"/>
                <a:gd name="connsiteX80" fmla="*/ 1991067 w 2721527"/>
                <a:gd name="connsiteY80" fmla="*/ 2189978 h 4230073"/>
                <a:gd name="connsiteX81" fmla="*/ 2282509 w 2721527"/>
                <a:gd name="connsiteY81" fmla="*/ 1924037 h 4230073"/>
                <a:gd name="connsiteX82" fmla="*/ 1899992 w 2721527"/>
                <a:gd name="connsiteY82" fmla="*/ 1887607 h 4230073"/>
                <a:gd name="connsiteX83" fmla="*/ 1750628 w 2721527"/>
                <a:gd name="connsiteY83" fmla="*/ 1945896 h 4230073"/>
                <a:gd name="connsiteX84" fmla="*/ 1699739 w 2721527"/>
                <a:gd name="connsiteY84" fmla="*/ 1935423 h 4230073"/>
                <a:gd name="connsiteX85" fmla="*/ 1695963 w 2721527"/>
                <a:gd name="connsiteY85" fmla="*/ 1932516 h 4230073"/>
                <a:gd name="connsiteX86" fmla="*/ 1711193 w 2721527"/>
                <a:gd name="connsiteY86" fmla="*/ 1894328 h 4230073"/>
                <a:gd name="connsiteX87" fmla="*/ 2662473 w 2721527"/>
                <a:gd name="connsiteY87" fmla="*/ 712784 h 4230073"/>
                <a:gd name="connsiteX88" fmla="*/ 2682794 w 2721527"/>
                <a:gd name="connsiteY88" fmla="*/ 227027 h 4230073"/>
                <a:gd name="connsiteX89" fmla="*/ 2599343 w 2721527"/>
                <a:gd name="connsiteY89" fmla="*/ 558832 h 4230073"/>
                <a:gd name="connsiteX90" fmla="*/ 2436544 w 2721527"/>
                <a:gd name="connsiteY90" fmla="*/ 743885 h 4230073"/>
                <a:gd name="connsiteX91" fmla="*/ 2460248 w 2721527"/>
                <a:gd name="connsiteY91" fmla="*/ 400965 h 4230073"/>
                <a:gd name="connsiteX92" fmla="*/ 2354781 w 2721527"/>
                <a:gd name="connsiteY92" fmla="*/ 32229 h 4230073"/>
                <a:gd name="connsiteX93" fmla="*/ 2345823 w 2721527"/>
                <a:gd name="connsiteY93" fmla="*/ 516706 h 4230073"/>
                <a:gd name="connsiteX94" fmla="*/ 1986170 w 2721527"/>
                <a:gd name="connsiteY94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595771 w 2721527"/>
                <a:gd name="connsiteY11" fmla="*/ 4221364 h 4230073"/>
                <a:gd name="connsiteX12" fmla="*/ 1324619 w 2721527"/>
                <a:gd name="connsiteY12" fmla="*/ 4203328 h 4230073"/>
                <a:gd name="connsiteX13" fmla="*/ 1324394 w 2721527"/>
                <a:gd name="connsiteY13" fmla="*/ 4230073 h 4230073"/>
                <a:gd name="connsiteX14" fmla="*/ 1342305 w 2721527"/>
                <a:gd name="connsiteY14" fmla="*/ 4216616 h 4230073"/>
                <a:gd name="connsiteX15" fmla="*/ 2043598 w 2721527"/>
                <a:gd name="connsiteY15" fmla="*/ 4225518 h 4230073"/>
                <a:gd name="connsiteX16" fmla="*/ 1681411 w 2721527"/>
                <a:gd name="connsiteY16" fmla="*/ 2863938 h 4230073"/>
                <a:gd name="connsiteX17" fmla="*/ 1986170 w 2721527"/>
                <a:gd name="connsiteY17" fmla="*/ 0 h 4230073"/>
                <a:gd name="connsiteX18" fmla="*/ 2173089 w 2721527"/>
                <a:gd name="connsiteY18" fmla="*/ 355240 h 4230073"/>
                <a:gd name="connsiteX19" fmla="*/ 2225047 w 2721527"/>
                <a:gd name="connsiteY19" fmla="*/ 637341 h 4230073"/>
                <a:gd name="connsiteX20" fmla="*/ 1970243 w 2721527"/>
                <a:gd name="connsiteY20" fmla="*/ 638906 h 4230073"/>
                <a:gd name="connsiteX21" fmla="*/ 1695508 w 2721527"/>
                <a:gd name="connsiteY21" fmla="*/ 541873 h 4230073"/>
                <a:gd name="connsiteX22" fmla="*/ 2157075 w 2721527"/>
                <a:gd name="connsiteY22" fmla="*/ 797291 h 4230073"/>
                <a:gd name="connsiteX23" fmla="*/ 2240609 w 2721527"/>
                <a:gd name="connsiteY23" fmla="*/ 984363 h 4230073"/>
                <a:gd name="connsiteX24" fmla="*/ 1746390 w 2721527"/>
                <a:gd name="connsiteY24" fmla="*/ 1532950 h 4230073"/>
                <a:gd name="connsiteX25" fmla="*/ 1523369 w 2721527"/>
                <a:gd name="connsiteY25" fmla="*/ 1031212 h 4230073"/>
                <a:gd name="connsiteX26" fmla="*/ 1501425 w 2721527"/>
                <a:gd name="connsiteY26" fmla="*/ 1348610 h 4230073"/>
                <a:gd name="connsiteX27" fmla="*/ 1655161 w 2721527"/>
                <a:gd name="connsiteY27" fmla="*/ 1656290 h 4230073"/>
                <a:gd name="connsiteX28" fmla="*/ 1590016 w 2721527"/>
                <a:gd name="connsiteY28" fmla="*/ 1824073 h 4230073"/>
                <a:gd name="connsiteX29" fmla="*/ 1573478 w 2721527"/>
                <a:gd name="connsiteY29" fmla="*/ 1855533 h 4230073"/>
                <a:gd name="connsiteX30" fmla="*/ 1540584 w 2721527"/>
                <a:gd name="connsiteY30" fmla="*/ 1865806 h 4230073"/>
                <a:gd name="connsiteX31" fmla="*/ 1455542 w 2721527"/>
                <a:gd name="connsiteY31" fmla="*/ 1924037 h 4230073"/>
                <a:gd name="connsiteX32" fmla="*/ 1342608 w 2721527"/>
                <a:gd name="connsiteY32" fmla="*/ 1927680 h 4230073"/>
                <a:gd name="connsiteX33" fmla="*/ 1342305 w 2721527"/>
                <a:gd name="connsiteY33" fmla="*/ 1966159 h 4230073"/>
                <a:gd name="connsiteX34" fmla="*/ 1342002 w 2721527"/>
                <a:gd name="connsiteY34" fmla="*/ 1927680 h 4230073"/>
                <a:gd name="connsiteX35" fmla="*/ 1229068 w 2721527"/>
                <a:gd name="connsiteY35" fmla="*/ 1924037 h 4230073"/>
                <a:gd name="connsiteX36" fmla="*/ 1171690 w 2721527"/>
                <a:gd name="connsiteY36" fmla="*/ 1890795 h 4230073"/>
                <a:gd name="connsiteX37" fmla="*/ 1152431 w 2721527"/>
                <a:gd name="connsiteY37" fmla="*/ 1873399 h 4230073"/>
                <a:gd name="connsiteX38" fmla="*/ 1156386 w 2721527"/>
                <a:gd name="connsiteY38" fmla="*/ 1871393 h 4230073"/>
                <a:gd name="connsiteX39" fmla="*/ 1066367 w 2721527"/>
                <a:gd name="connsiteY39" fmla="*/ 1656290 h 4230073"/>
                <a:gd name="connsiteX40" fmla="*/ 1220102 w 2721527"/>
                <a:gd name="connsiteY40" fmla="*/ 1348610 h 4230073"/>
                <a:gd name="connsiteX41" fmla="*/ 1198159 w 2721527"/>
                <a:gd name="connsiteY41" fmla="*/ 1031212 h 4230073"/>
                <a:gd name="connsiteX42" fmla="*/ 975138 w 2721527"/>
                <a:gd name="connsiteY42" fmla="*/ 1532950 h 4230073"/>
                <a:gd name="connsiteX43" fmla="*/ 480919 w 2721527"/>
                <a:gd name="connsiteY43" fmla="*/ 984363 h 4230073"/>
                <a:gd name="connsiteX44" fmla="*/ 564452 w 2721527"/>
                <a:gd name="connsiteY44" fmla="*/ 797291 h 4230073"/>
                <a:gd name="connsiteX45" fmla="*/ 1026020 w 2721527"/>
                <a:gd name="connsiteY45" fmla="*/ 541873 h 4230073"/>
                <a:gd name="connsiteX46" fmla="*/ 751285 w 2721527"/>
                <a:gd name="connsiteY46" fmla="*/ 638906 h 4230073"/>
                <a:gd name="connsiteX47" fmla="*/ 496480 w 2721527"/>
                <a:gd name="connsiteY47" fmla="*/ 637341 h 4230073"/>
                <a:gd name="connsiteX48" fmla="*/ 548439 w 2721527"/>
                <a:gd name="connsiteY48" fmla="*/ 355240 h 4230073"/>
                <a:gd name="connsiteX49" fmla="*/ 735357 w 2721527"/>
                <a:gd name="connsiteY49" fmla="*/ 0 h 4230073"/>
                <a:gd name="connsiteX50" fmla="*/ 375704 w 2721527"/>
                <a:gd name="connsiteY50" fmla="*/ 516706 h 4230073"/>
                <a:gd name="connsiteX51" fmla="*/ 366746 w 2721527"/>
                <a:gd name="connsiteY51" fmla="*/ 32229 h 4230073"/>
                <a:gd name="connsiteX52" fmla="*/ 261279 w 2721527"/>
                <a:gd name="connsiteY52" fmla="*/ 400965 h 4230073"/>
                <a:gd name="connsiteX53" fmla="*/ 284983 w 2721527"/>
                <a:gd name="connsiteY53" fmla="*/ 743885 h 4230073"/>
                <a:gd name="connsiteX54" fmla="*/ 122184 w 2721527"/>
                <a:gd name="connsiteY54" fmla="*/ 558832 h 4230073"/>
                <a:gd name="connsiteX55" fmla="*/ 38733 w 2721527"/>
                <a:gd name="connsiteY55" fmla="*/ 227027 h 4230073"/>
                <a:gd name="connsiteX56" fmla="*/ 59054 w 2721527"/>
                <a:gd name="connsiteY56" fmla="*/ 712784 h 4230073"/>
                <a:gd name="connsiteX57" fmla="*/ 1010334 w 2721527"/>
                <a:gd name="connsiteY57" fmla="*/ 1894328 h 4230073"/>
                <a:gd name="connsiteX58" fmla="*/ 1016894 w 2721527"/>
                <a:gd name="connsiteY58" fmla="*/ 1910776 h 4230073"/>
                <a:gd name="connsiteX59" fmla="*/ 984871 w 2721527"/>
                <a:gd name="connsiteY59" fmla="*/ 1935423 h 4230073"/>
                <a:gd name="connsiteX60" fmla="*/ 933982 w 2721527"/>
                <a:gd name="connsiteY60" fmla="*/ 1945896 h 4230073"/>
                <a:gd name="connsiteX61" fmla="*/ 784618 w 2721527"/>
                <a:gd name="connsiteY61" fmla="*/ 1887607 h 4230073"/>
                <a:gd name="connsiteX62" fmla="*/ 402101 w 2721527"/>
                <a:gd name="connsiteY62" fmla="*/ 1924037 h 4230073"/>
                <a:gd name="connsiteX63" fmla="*/ 693543 w 2721527"/>
                <a:gd name="connsiteY63" fmla="*/ 2189978 h 4230073"/>
                <a:gd name="connsiteX64" fmla="*/ 941269 w 2721527"/>
                <a:gd name="connsiteY64" fmla="*/ 2084331 h 4230073"/>
                <a:gd name="connsiteX65" fmla="*/ 784618 w 2721527"/>
                <a:gd name="connsiteY65" fmla="*/ 2226409 h 4230073"/>
                <a:gd name="connsiteX66" fmla="*/ 1021415 w 2721527"/>
                <a:gd name="connsiteY66" fmla="*/ 2820222 h 4230073"/>
                <a:gd name="connsiteX67" fmla="*/ 1079704 w 2721527"/>
                <a:gd name="connsiteY67" fmla="*/ 3137166 h 4230073"/>
                <a:gd name="connsiteX68" fmla="*/ 1294642 w 2721527"/>
                <a:gd name="connsiteY68" fmla="*/ 3308388 h 4230073"/>
                <a:gd name="connsiteX69" fmla="*/ 1331700 w 2721527"/>
                <a:gd name="connsiteY69" fmla="*/ 3313020 h 4230073"/>
                <a:gd name="connsiteX70" fmla="*/ 1331679 w 2721527"/>
                <a:gd name="connsiteY70" fmla="*/ 3315674 h 4230073"/>
                <a:gd name="connsiteX71" fmla="*/ 1342305 w 2721527"/>
                <a:gd name="connsiteY71" fmla="*/ 3314346 h 4230073"/>
                <a:gd name="connsiteX72" fmla="*/ 1352931 w 2721527"/>
                <a:gd name="connsiteY72" fmla="*/ 3315674 h 4230073"/>
                <a:gd name="connsiteX73" fmla="*/ 1352910 w 2721527"/>
                <a:gd name="connsiteY73" fmla="*/ 3313020 h 4230073"/>
                <a:gd name="connsiteX74" fmla="*/ 1389968 w 2721527"/>
                <a:gd name="connsiteY74" fmla="*/ 3308388 h 4230073"/>
                <a:gd name="connsiteX75" fmla="*/ 1604906 w 2721527"/>
                <a:gd name="connsiteY75" fmla="*/ 3137166 h 4230073"/>
                <a:gd name="connsiteX76" fmla="*/ 1663195 w 2721527"/>
                <a:gd name="connsiteY76" fmla="*/ 2820222 h 4230073"/>
                <a:gd name="connsiteX77" fmla="*/ 1899992 w 2721527"/>
                <a:gd name="connsiteY77" fmla="*/ 2226409 h 4230073"/>
                <a:gd name="connsiteX78" fmla="*/ 1743341 w 2721527"/>
                <a:gd name="connsiteY78" fmla="*/ 2084331 h 4230073"/>
                <a:gd name="connsiteX79" fmla="*/ 1991067 w 2721527"/>
                <a:gd name="connsiteY79" fmla="*/ 2189978 h 4230073"/>
                <a:gd name="connsiteX80" fmla="*/ 2282509 w 2721527"/>
                <a:gd name="connsiteY80" fmla="*/ 1924037 h 4230073"/>
                <a:gd name="connsiteX81" fmla="*/ 1899992 w 2721527"/>
                <a:gd name="connsiteY81" fmla="*/ 1887607 h 4230073"/>
                <a:gd name="connsiteX82" fmla="*/ 1750628 w 2721527"/>
                <a:gd name="connsiteY82" fmla="*/ 1945896 h 4230073"/>
                <a:gd name="connsiteX83" fmla="*/ 1699739 w 2721527"/>
                <a:gd name="connsiteY83" fmla="*/ 1935423 h 4230073"/>
                <a:gd name="connsiteX84" fmla="*/ 1695963 w 2721527"/>
                <a:gd name="connsiteY84" fmla="*/ 1932516 h 4230073"/>
                <a:gd name="connsiteX85" fmla="*/ 1711193 w 2721527"/>
                <a:gd name="connsiteY85" fmla="*/ 1894328 h 4230073"/>
                <a:gd name="connsiteX86" fmla="*/ 2662473 w 2721527"/>
                <a:gd name="connsiteY86" fmla="*/ 712784 h 4230073"/>
                <a:gd name="connsiteX87" fmla="*/ 2682794 w 2721527"/>
                <a:gd name="connsiteY87" fmla="*/ 227027 h 4230073"/>
                <a:gd name="connsiteX88" fmla="*/ 2599343 w 2721527"/>
                <a:gd name="connsiteY88" fmla="*/ 558832 h 4230073"/>
                <a:gd name="connsiteX89" fmla="*/ 2436544 w 2721527"/>
                <a:gd name="connsiteY89" fmla="*/ 743885 h 4230073"/>
                <a:gd name="connsiteX90" fmla="*/ 2460248 w 2721527"/>
                <a:gd name="connsiteY90" fmla="*/ 400965 h 4230073"/>
                <a:gd name="connsiteX91" fmla="*/ 2354781 w 2721527"/>
                <a:gd name="connsiteY91" fmla="*/ 32229 h 4230073"/>
                <a:gd name="connsiteX92" fmla="*/ 2345823 w 2721527"/>
                <a:gd name="connsiteY92" fmla="*/ 516706 h 4230073"/>
                <a:gd name="connsiteX93" fmla="*/ 1986170 w 2721527"/>
                <a:gd name="connsiteY93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595771 w 2721527"/>
                <a:gd name="connsiteY11" fmla="*/ 4221364 h 4230073"/>
                <a:gd name="connsiteX12" fmla="*/ 1324619 w 2721527"/>
                <a:gd name="connsiteY12" fmla="*/ 4203328 h 4230073"/>
                <a:gd name="connsiteX13" fmla="*/ 1324394 w 2721527"/>
                <a:gd name="connsiteY13" fmla="*/ 4230073 h 4230073"/>
                <a:gd name="connsiteX14" fmla="*/ 2043598 w 2721527"/>
                <a:gd name="connsiteY14" fmla="*/ 4225518 h 4230073"/>
                <a:gd name="connsiteX15" fmla="*/ 1681411 w 2721527"/>
                <a:gd name="connsiteY15" fmla="*/ 2863938 h 4230073"/>
                <a:gd name="connsiteX16" fmla="*/ 1986170 w 2721527"/>
                <a:gd name="connsiteY16" fmla="*/ 0 h 4230073"/>
                <a:gd name="connsiteX17" fmla="*/ 2173089 w 2721527"/>
                <a:gd name="connsiteY17" fmla="*/ 355240 h 4230073"/>
                <a:gd name="connsiteX18" fmla="*/ 2225047 w 2721527"/>
                <a:gd name="connsiteY18" fmla="*/ 637341 h 4230073"/>
                <a:gd name="connsiteX19" fmla="*/ 1970243 w 2721527"/>
                <a:gd name="connsiteY19" fmla="*/ 638906 h 4230073"/>
                <a:gd name="connsiteX20" fmla="*/ 1695508 w 2721527"/>
                <a:gd name="connsiteY20" fmla="*/ 541873 h 4230073"/>
                <a:gd name="connsiteX21" fmla="*/ 2157075 w 2721527"/>
                <a:gd name="connsiteY21" fmla="*/ 797291 h 4230073"/>
                <a:gd name="connsiteX22" fmla="*/ 2240609 w 2721527"/>
                <a:gd name="connsiteY22" fmla="*/ 984363 h 4230073"/>
                <a:gd name="connsiteX23" fmla="*/ 1746390 w 2721527"/>
                <a:gd name="connsiteY23" fmla="*/ 1532950 h 4230073"/>
                <a:gd name="connsiteX24" fmla="*/ 1523369 w 2721527"/>
                <a:gd name="connsiteY24" fmla="*/ 1031212 h 4230073"/>
                <a:gd name="connsiteX25" fmla="*/ 1501425 w 2721527"/>
                <a:gd name="connsiteY25" fmla="*/ 1348610 h 4230073"/>
                <a:gd name="connsiteX26" fmla="*/ 1655161 w 2721527"/>
                <a:gd name="connsiteY26" fmla="*/ 1656290 h 4230073"/>
                <a:gd name="connsiteX27" fmla="*/ 1590016 w 2721527"/>
                <a:gd name="connsiteY27" fmla="*/ 1824073 h 4230073"/>
                <a:gd name="connsiteX28" fmla="*/ 1573478 w 2721527"/>
                <a:gd name="connsiteY28" fmla="*/ 1855533 h 4230073"/>
                <a:gd name="connsiteX29" fmla="*/ 1540584 w 2721527"/>
                <a:gd name="connsiteY29" fmla="*/ 1865806 h 4230073"/>
                <a:gd name="connsiteX30" fmla="*/ 1455542 w 2721527"/>
                <a:gd name="connsiteY30" fmla="*/ 1924037 h 4230073"/>
                <a:gd name="connsiteX31" fmla="*/ 1342608 w 2721527"/>
                <a:gd name="connsiteY31" fmla="*/ 1927680 h 4230073"/>
                <a:gd name="connsiteX32" fmla="*/ 1342305 w 2721527"/>
                <a:gd name="connsiteY32" fmla="*/ 1966159 h 4230073"/>
                <a:gd name="connsiteX33" fmla="*/ 1342002 w 2721527"/>
                <a:gd name="connsiteY33" fmla="*/ 1927680 h 4230073"/>
                <a:gd name="connsiteX34" fmla="*/ 1229068 w 2721527"/>
                <a:gd name="connsiteY34" fmla="*/ 1924037 h 4230073"/>
                <a:gd name="connsiteX35" fmla="*/ 1171690 w 2721527"/>
                <a:gd name="connsiteY35" fmla="*/ 1890795 h 4230073"/>
                <a:gd name="connsiteX36" fmla="*/ 1152431 w 2721527"/>
                <a:gd name="connsiteY36" fmla="*/ 1873399 h 4230073"/>
                <a:gd name="connsiteX37" fmla="*/ 1156386 w 2721527"/>
                <a:gd name="connsiteY37" fmla="*/ 1871393 h 4230073"/>
                <a:gd name="connsiteX38" fmla="*/ 1066367 w 2721527"/>
                <a:gd name="connsiteY38" fmla="*/ 1656290 h 4230073"/>
                <a:gd name="connsiteX39" fmla="*/ 1220102 w 2721527"/>
                <a:gd name="connsiteY39" fmla="*/ 1348610 h 4230073"/>
                <a:gd name="connsiteX40" fmla="*/ 1198159 w 2721527"/>
                <a:gd name="connsiteY40" fmla="*/ 1031212 h 4230073"/>
                <a:gd name="connsiteX41" fmla="*/ 975138 w 2721527"/>
                <a:gd name="connsiteY41" fmla="*/ 1532950 h 4230073"/>
                <a:gd name="connsiteX42" fmla="*/ 480919 w 2721527"/>
                <a:gd name="connsiteY42" fmla="*/ 984363 h 4230073"/>
                <a:gd name="connsiteX43" fmla="*/ 564452 w 2721527"/>
                <a:gd name="connsiteY43" fmla="*/ 797291 h 4230073"/>
                <a:gd name="connsiteX44" fmla="*/ 1026020 w 2721527"/>
                <a:gd name="connsiteY44" fmla="*/ 541873 h 4230073"/>
                <a:gd name="connsiteX45" fmla="*/ 751285 w 2721527"/>
                <a:gd name="connsiteY45" fmla="*/ 638906 h 4230073"/>
                <a:gd name="connsiteX46" fmla="*/ 496480 w 2721527"/>
                <a:gd name="connsiteY46" fmla="*/ 637341 h 4230073"/>
                <a:gd name="connsiteX47" fmla="*/ 548439 w 2721527"/>
                <a:gd name="connsiteY47" fmla="*/ 355240 h 4230073"/>
                <a:gd name="connsiteX48" fmla="*/ 735357 w 2721527"/>
                <a:gd name="connsiteY48" fmla="*/ 0 h 4230073"/>
                <a:gd name="connsiteX49" fmla="*/ 375704 w 2721527"/>
                <a:gd name="connsiteY49" fmla="*/ 516706 h 4230073"/>
                <a:gd name="connsiteX50" fmla="*/ 366746 w 2721527"/>
                <a:gd name="connsiteY50" fmla="*/ 32229 h 4230073"/>
                <a:gd name="connsiteX51" fmla="*/ 261279 w 2721527"/>
                <a:gd name="connsiteY51" fmla="*/ 400965 h 4230073"/>
                <a:gd name="connsiteX52" fmla="*/ 284983 w 2721527"/>
                <a:gd name="connsiteY52" fmla="*/ 743885 h 4230073"/>
                <a:gd name="connsiteX53" fmla="*/ 122184 w 2721527"/>
                <a:gd name="connsiteY53" fmla="*/ 558832 h 4230073"/>
                <a:gd name="connsiteX54" fmla="*/ 38733 w 2721527"/>
                <a:gd name="connsiteY54" fmla="*/ 227027 h 4230073"/>
                <a:gd name="connsiteX55" fmla="*/ 59054 w 2721527"/>
                <a:gd name="connsiteY55" fmla="*/ 712784 h 4230073"/>
                <a:gd name="connsiteX56" fmla="*/ 1010334 w 2721527"/>
                <a:gd name="connsiteY56" fmla="*/ 1894328 h 4230073"/>
                <a:gd name="connsiteX57" fmla="*/ 1016894 w 2721527"/>
                <a:gd name="connsiteY57" fmla="*/ 1910776 h 4230073"/>
                <a:gd name="connsiteX58" fmla="*/ 984871 w 2721527"/>
                <a:gd name="connsiteY58" fmla="*/ 1935423 h 4230073"/>
                <a:gd name="connsiteX59" fmla="*/ 933982 w 2721527"/>
                <a:gd name="connsiteY59" fmla="*/ 1945896 h 4230073"/>
                <a:gd name="connsiteX60" fmla="*/ 784618 w 2721527"/>
                <a:gd name="connsiteY60" fmla="*/ 1887607 h 4230073"/>
                <a:gd name="connsiteX61" fmla="*/ 402101 w 2721527"/>
                <a:gd name="connsiteY61" fmla="*/ 1924037 h 4230073"/>
                <a:gd name="connsiteX62" fmla="*/ 693543 w 2721527"/>
                <a:gd name="connsiteY62" fmla="*/ 2189978 h 4230073"/>
                <a:gd name="connsiteX63" fmla="*/ 941269 w 2721527"/>
                <a:gd name="connsiteY63" fmla="*/ 2084331 h 4230073"/>
                <a:gd name="connsiteX64" fmla="*/ 784618 w 2721527"/>
                <a:gd name="connsiteY64" fmla="*/ 2226409 h 4230073"/>
                <a:gd name="connsiteX65" fmla="*/ 1021415 w 2721527"/>
                <a:gd name="connsiteY65" fmla="*/ 2820222 h 4230073"/>
                <a:gd name="connsiteX66" fmla="*/ 1079704 w 2721527"/>
                <a:gd name="connsiteY66" fmla="*/ 3137166 h 4230073"/>
                <a:gd name="connsiteX67" fmla="*/ 1294642 w 2721527"/>
                <a:gd name="connsiteY67" fmla="*/ 3308388 h 4230073"/>
                <a:gd name="connsiteX68" fmla="*/ 1331700 w 2721527"/>
                <a:gd name="connsiteY68" fmla="*/ 3313020 h 4230073"/>
                <a:gd name="connsiteX69" fmla="*/ 1331679 w 2721527"/>
                <a:gd name="connsiteY69" fmla="*/ 3315674 h 4230073"/>
                <a:gd name="connsiteX70" fmla="*/ 1342305 w 2721527"/>
                <a:gd name="connsiteY70" fmla="*/ 3314346 h 4230073"/>
                <a:gd name="connsiteX71" fmla="*/ 1352931 w 2721527"/>
                <a:gd name="connsiteY71" fmla="*/ 3315674 h 4230073"/>
                <a:gd name="connsiteX72" fmla="*/ 1352910 w 2721527"/>
                <a:gd name="connsiteY72" fmla="*/ 3313020 h 4230073"/>
                <a:gd name="connsiteX73" fmla="*/ 1389968 w 2721527"/>
                <a:gd name="connsiteY73" fmla="*/ 3308388 h 4230073"/>
                <a:gd name="connsiteX74" fmla="*/ 1604906 w 2721527"/>
                <a:gd name="connsiteY74" fmla="*/ 3137166 h 4230073"/>
                <a:gd name="connsiteX75" fmla="*/ 1663195 w 2721527"/>
                <a:gd name="connsiteY75" fmla="*/ 2820222 h 4230073"/>
                <a:gd name="connsiteX76" fmla="*/ 1899992 w 2721527"/>
                <a:gd name="connsiteY76" fmla="*/ 2226409 h 4230073"/>
                <a:gd name="connsiteX77" fmla="*/ 1743341 w 2721527"/>
                <a:gd name="connsiteY77" fmla="*/ 2084331 h 4230073"/>
                <a:gd name="connsiteX78" fmla="*/ 1991067 w 2721527"/>
                <a:gd name="connsiteY78" fmla="*/ 2189978 h 4230073"/>
                <a:gd name="connsiteX79" fmla="*/ 2282509 w 2721527"/>
                <a:gd name="connsiteY79" fmla="*/ 1924037 h 4230073"/>
                <a:gd name="connsiteX80" fmla="*/ 1899992 w 2721527"/>
                <a:gd name="connsiteY80" fmla="*/ 1887607 h 4230073"/>
                <a:gd name="connsiteX81" fmla="*/ 1750628 w 2721527"/>
                <a:gd name="connsiteY81" fmla="*/ 1945896 h 4230073"/>
                <a:gd name="connsiteX82" fmla="*/ 1699739 w 2721527"/>
                <a:gd name="connsiteY82" fmla="*/ 1935423 h 4230073"/>
                <a:gd name="connsiteX83" fmla="*/ 1695963 w 2721527"/>
                <a:gd name="connsiteY83" fmla="*/ 1932516 h 4230073"/>
                <a:gd name="connsiteX84" fmla="*/ 1711193 w 2721527"/>
                <a:gd name="connsiteY84" fmla="*/ 1894328 h 4230073"/>
                <a:gd name="connsiteX85" fmla="*/ 2662473 w 2721527"/>
                <a:gd name="connsiteY85" fmla="*/ 712784 h 4230073"/>
                <a:gd name="connsiteX86" fmla="*/ 2682794 w 2721527"/>
                <a:gd name="connsiteY86" fmla="*/ 227027 h 4230073"/>
                <a:gd name="connsiteX87" fmla="*/ 2599343 w 2721527"/>
                <a:gd name="connsiteY87" fmla="*/ 558832 h 4230073"/>
                <a:gd name="connsiteX88" fmla="*/ 2436544 w 2721527"/>
                <a:gd name="connsiteY88" fmla="*/ 743885 h 4230073"/>
                <a:gd name="connsiteX89" fmla="*/ 2460248 w 2721527"/>
                <a:gd name="connsiteY89" fmla="*/ 400965 h 4230073"/>
                <a:gd name="connsiteX90" fmla="*/ 2354781 w 2721527"/>
                <a:gd name="connsiteY90" fmla="*/ 32229 h 4230073"/>
                <a:gd name="connsiteX91" fmla="*/ 2345823 w 2721527"/>
                <a:gd name="connsiteY91" fmla="*/ 516706 h 4230073"/>
                <a:gd name="connsiteX92" fmla="*/ 1986170 w 2721527"/>
                <a:gd name="connsiteY92" fmla="*/ 0 h 4230073"/>
                <a:gd name="connsiteX0" fmla="*/ 1681411 w 2721527"/>
                <a:gd name="connsiteY0" fmla="*/ 2863938 h 4225518"/>
                <a:gd name="connsiteX1" fmla="*/ 1648624 w 2721527"/>
                <a:gd name="connsiteY1" fmla="*/ 3133522 h 4225518"/>
                <a:gd name="connsiteX2" fmla="*/ 1386326 w 2721527"/>
                <a:gd name="connsiteY2" fmla="*/ 3370319 h 4225518"/>
                <a:gd name="connsiteX3" fmla="*/ 1352942 w 2721527"/>
                <a:gd name="connsiteY3" fmla="*/ 3368093 h 4225518"/>
                <a:gd name="connsiteX4" fmla="*/ 1352930 w 2721527"/>
                <a:gd name="connsiteY4" fmla="*/ 3366675 h 4225518"/>
                <a:gd name="connsiteX5" fmla="*/ 1342305 w 2721527"/>
                <a:gd name="connsiteY5" fmla="*/ 3367384 h 4225518"/>
                <a:gd name="connsiteX6" fmla="*/ 1331680 w 2721527"/>
                <a:gd name="connsiteY6" fmla="*/ 3366675 h 4225518"/>
                <a:gd name="connsiteX7" fmla="*/ 1331668 w 2721527"/>
                <a:gd name="connsiteY7" fmla="*/ 3368093 h 4225518"/>
                <a:gd name="connsiteX8" fmla="*/ 1298284 w 2721527"/>
                <a:gd name="connsiteY8" fmla="*/ 3370319 h 4225518"/>
                <a:gd name="connsiteX9" fmla="*/ 1035986 w 2721527"/>
                <a:gd name="connsiteY9" fmla="*/ 3133522 h 4225518"/>
                <a:gd name="connsiteX10" fmla="*/ 1003199 w 2721527"/>
                <a:gd name="connsiteY10" fmla="*/ 2863938 h 4225518"/>
                <a:gd name="connsiteX11" fmla="*/ 595771 w 2721527"/>
                <a:gd name="connsiteY11" fmla="*/ 4221364 h 4225518"/>
                <a:gd name="connsiteX12" fmla="*/ 1324619 w 2721527"/>
                <a:gd name="connsiteY12" fmla="*/ 4203328 h 4225518"/>
                <a:gd name="connsiteX13" fmla="*/ 2043598 w 2721527"/>
                <a:gd name="connsiteY13" fmla="*/ 4225518 h 4225518"/>
                <a:gd name="connsiteX14" fmla="*/ 1681411 w 2721527"/>
                <a:gd name="connsiteY14" fmla="*/ 2863938 h 4225518"/>
                <a:gd name="connsiteX15" fmla="*/ 1986170 w 2721527"/>
                <a:gd name="connsiteY15" fmla="*/ 0 h 4225518"/>
                <a:gd name="connsiteX16" fmla="*/ 2173089 w 2721527"/>
                <a:gd name="connsiteY16" fmla="*/ 355240 h 4225518"/>
                <a:gd name="connsiteX17" fmla="*/ 2225047 w 2721527"/>
                <a:gd name="connsiteY17" fmla="*/ 637341 h 4225518"/>
                <a:gd name="connsiteX18" fmla="*/ 1970243 w 2721527"/>
                <a:gd name="connsiteY18" fmla="*/ 638906 h 4225518"/>
                <a:gd name="connsiteX19" fmla="*/ 1695508 w 2721527"/>
                <a:gd name="connsiteY19" fmla="*/ 541873 h 4225518"/>
                <a:gd name="connsiteX20" fmla="*/ 2157075 w 2721527"/>
                <a:gd name="connsiteY20" fmla="*/ 797291 h 4225518"/>
                <a:gd name="connsiteX21" fmla="*/ 2240609 w 2721527"/>
                <a:gd name="connsiteY21" fmla="*/ 984363 h 4225518"/>
                <a:gd name="connsiteX22" fmla="*/ 1746390 w 2721527"/>
                <a:gd name="connsiteY22" fmla="*/ 1532950 h 4225518"/>
                <a:gd name="connsiteX23" fmla="*/ 1523369 w 2721527"/>
                <a:gd name="connsiteY23" fmla="*/ 1031212 h 4225518"/>
                <a:gd name="connsiteX24" fmla="*/ 1501425 w 2721527"/>
                <a:gd name="connsiteY24" fmla="*/ 1348610 h 4225518"/>
                <a:gd name="connsiteX25" fmla="*/ 1655161 w 2721527"/>
                <a:gd name="connsiteY25" fmla="*/ 1656290 h 4225518"/>
                <a:gd name="connsiteX26" fmla="*/ 1590016 w 2721527"/>
                <a:gd name="connsiteY26" fmla="*/ 1824073 h 4225518"/>
                <a:gd name="connsiteX27" fmla="*/ 1573478 w 2721527"/>
                <a:gd name="connsiteY27" fmla="*/ 1855533 h 4225518"/>
                <a:gd name="connsiteX28" fmla="*/ 1540584 w 2721527"/>
                <a:gd name="connsiteY28" fmla="*/ 1865806 h 4225518"/>
                <a:gd name="connsiteX29" fmla="*/ 1455542 w 2721527"/>
                <a:gd name="connsiteY29" fmla="*/ 1924037 h 4225518"/>
                <a:gd name="connsiteX30" fmla="*/ 1342608 w 2721527"/>
                <a:gd name="connsiteY30" fmla="*/ 1927680 h 4225518"/>
                <a:gd name="connsiteX31" fmla="*/ 1342305 w 2721527"/>
                <a:gd name="connsiteY31" fmla="*/ 1966159 h 4225518"/>
                <a:gd name="connsiteX32" fmla="*/ 1342002 w 2721527"/>
                <a:gd name="connsiteY32" fmla="*/ 1927680 h 4225518"/>
                <a:gd name="connsiteX33" fmla="*/ 1229068 w 2721527"/>
                <a:gd name="connsiteY33" fmla="*/ 1924037 h 4225518"/>
                <a:gd name="connsiteX34" fmla="*/ 1171690 w 2721527"/>
                <a:gd name="connsiteY34" fmla="*/ 1890795 h 4225518"/>
                <a:gd name="connsiteX35" fmla="*/ 1152431 w 2721527"/>
                <a:gd name="connsiteY35" fmla="*/ 1873399 h 4225518"/>
                <a:gd name="connsiteX36" fmla="*/ 1156386 w 2721527"/>
                <a:gd name="connsiteY36" fmla="*/ 1871393 h 4225518"/>
                <a:gd name="connsiteX37" fmla="*/ 1066367 w 2721527"/>
                <a:gd name="connsiteY37" fmla="*/ 1656290 h 4225518"/>
                <a:gd name="connsiteX38" fmla="*/ 1220102 w 2721527"/>
                <a:gd name="connsiteY38" fmla="*/ 1348610 h 4225518"/>
                <a:gd name="connsiteX39" fmla="*/ 1198159 w 2721527"/>
                <a:gd name="connsiteY39" fmla="*/ 1031212 h 4225518"/>
                <a:gd name="connsiteX40" fmla="*/ 975138 w 2721527"/>
                <a:gd name="connsiteY40" fmla="*/ 1532950 h 4225518"/>
                <a:gd name="connsiteX41" fmla="*/ 480919 w 2721527"/>
                <a:gd name="connsiteY41" fmla="*/ 984363 h 4225518"/>
                <a:gd name="connsiteX42" fmla="*/ 564452 w 2721527"/>
                <a:gd name="connsiteY42" fmla="*/ 797291 h 4225518"/>
                <a:gd name="connsiteX43" fmla="*/ 1026020 w 2721527"/>
                <a:gd name="connsiteY43" fmla="*/ 541873 h 4225518"/>
                <a:gd name="connsiteX44" fmla="*/ 751285 w 2721527"/>
                <a:gd name="connsiteY44" fmla="*/ 638906 h 4225518"/>
                <a:gd name="connsiteX45" fmla="*/ 496480 w 2721527"/>
                <a:gd name="connsiteY45" fmla="*/ 637341 h 4225518"/>
                <a:gd name="connsiteX46" fmla="*/ 548439 w 2721527"/>
                <a:gd name="connsiteY46" fmla="*/ 355240 h 4225518"/>
                <a:gd name="connsiteX47" fmla="*/ 735357 w 2721527"/>
                <a:gd name="connsiteY47" fmla="*/ 0 h 4225518"/>
                <a:gd name="connsiteX48" fmla="*/ 375704 w 2721527"/>
                <a:gd name="connsiteY48" fmla="*/ 516706 h 4225518"/>
                <a:gd name="connsiteX49" fmla="*/ 366746 w 2721527"/>
                <a:gd name="connsiteY49" fmla="*/ 32229 h 4225518"/>
                <a:gd name="connsiteX50" fmla="*/ 261279 w 2721527"/>
                <a:gd name="connsiteY50" fmla="*/ 400965 h 4225518"/>
                <a:gd name="connsiteX51" fmla="*/ 284983 w 2721527"/>
                <a:gd name="connsiteY51" fmla="*/ 743885 h 4225518"/>
                <a:gd name="connsiteX52" fmla="*/ 122184 w 2721527"/>
                <a:gd name="connsiteY52" fmla="*/ 558832 h 4225518"/>
                <a:gd name="connsiteX53" fmla="*/ 38733 w 2721527"/>
                <a:gd name="connsiteY53" fmla="*/ 227027 h 4225518"/>
                <a:gd name="connsiteX54" fmla="*/ 59054 w 2721527"/>
                <a:gd name="connsiteY54" fmla="*/ 712784 h 4225518"/>
                <a:gd name="connsiteX55" fmla="*/ 1010334 w 2721527"/>
                <a:gd name="connsiteY55" fmla="*/ 1894328 h 4225518"/>
                <a:gd name="connsiteX56" fmla="*/ 1016894 w 2721527"/>
                <a:gd name="connsiteY56" fmla="*/ 1910776 h 4225518"/>
                <a:gd name="connsiteX57" fmla="*/ 984871 w 2721527"/>
                <a:gd name="connsiteY57" fmla="*/ 1935423 h 4225518"/>
                <a:gd name="connsiteX58" fmla="*/ 933982 w 2721527"/>
                <a:gd name="connsiteY58" fmla="*/ 1945896 h 4225518"/>
                <a:gd name="connsiteX59" fmla="*/ 784618 w 2721527"/>
                <a:gd name="connsiteY59" fmla="*/ 1887607 h 4225518"/>
                <a:gd name="connsiteX60" fmla="*/ 402101 w 2721527"/>
                <a:gd name="connsiteY60" fmla="*/ 1924037 h 4225518"/>
                <a:gd name="connsiteX61" fmla="*/ 693543 w 2721527"/>
                <a:gd name="connsiteY61" fmla="*/ 2189978 h 4225518"/>
                <a:gd name="connsiteX62" fmla="*/ 941269 w 2721527"/>
                <a:gd name="connsiteY62" fmla="*/ 2084331 h 4225518"/>
                <a:gd name="connsiteX63" fmla="*/ 784618 w 2721527"/>
                <a:gd name="connsiteY63" fmla="*/ 2226409 h 4225518"/>
                <a:gd name="connsiteX64" fmla="*/ 1021415 w 2721527"/>
                <a:gd name="connsiteY64" fmla="*/ 2820222 h 4225518"/>
                <a:gd name="connsiteX65" fmla="*/ 1079704 w 2721527"/>
                <a:gd name="connsiteY65" fmla="*/ 3137166 h 4225518"/>
                <a:gd name="connsiteX66" fmla="*/ 1294642 w 2721527"/>
                <a:gd name="connsiteY66" fmla="*/ 3308388 h 4225518"/>
                <a:gd name="connsiteX67" fmla="*/ 1331700 w 2721527"/>
                <a:gd name="connsiteY67" fmla="*/ 3313020 h 4225518"/>
                <a:gd name="connsiteX68" fmla="*/ 1331679 w 2721527"/>
                <a:gd name="connsiteY68" fmla="*/ 3315674 h 4225518"/>
                <a:gd name="connsiteX69" fmla="*/ 1342305 w 2721527"/>
                <a:gd name="connsiteY69" fmla="*/ 3314346 h 4225518"/>
                <a:gd name="connsiteX70" fmla="*/ 1352931 w 2721527"/>
                <a:gd name="connsiteY70" fmla="*/ 3315674 h 4225518"/>
                <a:gd name="connsiteX71" fmla="*/ 1352910 w 2721527"/>
                <a:gd name="connsiteY71" fmla="*/ 3313020 h 4225518"/>
                <a:gd name="connsiteX72" fmla="*/ 1389968 w 2721527"/>
                <a:gd name="connsiteY72" fmla="*/ 3308388 h 4225518"/>
                <a:gd name="connsiteX73" fmla="*/ 1604906 w 2721527"/>
                <a:gd name="connsiteY73" fmla="*/ 3137166 h 4225518"/>
                <a:gd name="connsiteX74" fmla="*/ 1663195 w 2721527"/>
                <a:gd name="connsiteY74" fmla="*/ 2820222 h 4225518"/>
                <a:gd name="connsiteX75" fmla="*/ 1899992 w 2721527"/>
                <a:gd name="connsiteY75" fmla="*/ 2226409 h 4225518"/>
                <a:gd name="connsiteX76" fmla="*/ 1743341 w 2721527"/>
                <a:gd name="connsiteY76" fmla="*/ 2084331 h 4225518"/>
                <a:gd name="connsiteX77" fmla="*/ 1991067 w 2721527"/>
                <a:gd name="connsiteY77" fmla="*/ 2189978 h 4225518"/>
                <a:gd name="connsiteX78" fmla="*/ 2282509 w 2721527"/>
                <a:gd name="connsiteY78" fmla="*/ 1924037 h 4225518"/>
                <a:gd name="connsiteX79" fmla="*/ 1899992 w 2721527"/>
                <a:gd name="connsiteY79" fmla="*/ 1887607 h 4225518"/>
                <a:gd name="connsiteX80" fmla="*/ 1750628 w 2721527"/>
                <a:gd name="connsiteY80" fmla="*/ 1945896 h 4225518"/>
                <a:gd name="connsiteX81" fmla="*/ 1699739 w 2721527"/>
                <a:gd name="connsiteY81" fmla="*/ 1935423 h 4225518"/>
                <a:gd name="connsiteX82" fmla="*/ 1695963 w 2721527"/>
                <a:gd name="connsiteY82" fmla="*/ 1932516 h 4225518"/>
                <a:gd name="connsiteX83" fmla="*/ 1711193 w 2721527"/>
                <a:gd name="connsiteY83" fmla="*/ 1894328 h 4225518"/>
                <a:gd name="connsiteX84" fmla="*/ 2662473 w 2721527"/>
                <a:gd name="connsiteY84" fmla="*/ 712784 h 4225518"/>
                <a:gd name="connsiteX85" fmla="*/ 2682794 w 2721527"/>
                <a:gd name="connsiteY85" fmla="*/ 227027 h 4225518"/>
                <a:gd name="connsiteX86" fmla="*/ 2599343 w 2721527"/>
                <a:gd name="connsiteY86" fmla="*/ 558832 h 4225518"/>
                <a:gd name="connsiteX87" fmla="*/ 2436544 w 2721527"/>
                <a:gd name="connsiteY87" fmla="*/ 743885 h 4225518"/>
                <a:gd name="connsiteX88" fmla="*/ 2460248 w 2721527"/>
                <a:gd name="connsiteY88" fmla="*/ 400965 h 4225518"/>
                <a:gd name="connsiteX89" fmla="*/ 2354781 w 2721527"/>
                <a:gd name="connsiteY89" fmla="*/ 32229 h 4225518"/>
                <a:gd name="connsiteX90" fmla="*/ 2345823 w 2721527"/>
                <a:gd name="connsiteY90" fmla="*/ 516706 h 4225518"/>
                <a:gd name="connsiteX91" fmla="*/ 1986170 w 2721527"/>
                <a:gd name="connsiteY91" fmla="*/ 0 h 4225518"/>
                <a:gd name="connsiteX0" fmla="*/ 1681411 w 2721527"/>
                <a:gd name="connsiteY0" fmla="*/ 2863938 h 4225518"/>
                <a:gd name="connsiteX1" fmla="*/ 1648624 w 2721527"/>
                <a:gd name="connsiteY1" fmla="*/ 3133522 h 4225518"/>
                <a:gd name="connsiteX2" fmla="*/ 1386326 w 2721527"/>
                <a:gd name="connsiteY2" fmla="*/ 3370319 h 4225518"/>
                <a:gd name="connsiteX3" fmla="*/ 1352942 w 2721527"/>
                <a:gd name="connsiteY3" fmla="*/ 3368093 h 4225518"/>
                <a:gd name="connsiteX4" fmla="*/ 1352930 w 2721527"/>
                <a:gd name="connsiteY4" fmla="*/ 3366675 h 4225518"/>
                <a:gd name="connsiteX5" fmla="*/ 1342305 w 2721527"/>
                <a:gd name="connsiteY5" fmla="*/ 3367384 h 4225518"/>
                <a:gd name="connsiteX6" fmla="*/ 1331680 w 2721527"/>
                <a:gd name="connsiteY6" fmla="*/ 3366675 h 4225518"/>
                <a:gd name="connsiteX7" fmla="*/ 1331668 w 2721527"/>
                <a:gd name="connsiteY7" fmla="*/ 3368093 h 4225518"/>
                <a:gd name="connsiteX8" fmla="*/ 1298284 w 2721527"/>
                <a:gd name="connsiteY8" fmla="*/ 3370319 h 4225518"/>
                <a:gd name="connsiteX9" fmla="*/ 1035986 w 2721527"/>
                <a:gd name="connsiteY9" fmla="*/ 3133522 h 4225518"/>
                <a:gd name="connsiteX10" fmla="*/ 1003199 w 2721527"/>
                <a:gd name="connsiteY10" fmla="*/ 2863938 h 4225518"/>
                <a:gd name="connsiteX11" fmla="*/ 595771 w 2721527"/>
                <a:gd name="connsiteY11" fmla="*/ 4221364 h 4225518"/>
                <a:gd name="connsiteX12" fmla="*/ 2043598 w 2721527"/>
                <a:gd name="connsiteY12" fmla="*/ 4225518 h 4225518"/>
                <a:gd name="connsiteX13" fmla="*/ 1681411 w 2721527"/>
                <a:gd name="connsiteY13" fmla="*/ 2863938 h 4225518"/>
                <a:gd name="connsiteX14" fmla="*/ 1986170 w 2721527"/>
                <a:gd name="connsiteY14" fmla="*/ 0 h 4225518"/>
                <a:gd name="connsiteX15" fmla="*/ 2173089 w 2721527"/>
                <a:gd name="connsiteY15" fmla="*/ 355240 h 4225518"/>
                <a:gd name="connsiteX16" fmla="*/ 2225047 w 2721527"/>
                <a:gd name="connsiteY16" fmla="*/ 637341 h 4225518"/>
                <a:gd name="connsiteX17" fmla="*/ 1970243 w 2721527"/>
                <a:gd name="connsiteY17" fmla="*/ 638906 h 4225518"/>
                <a:gd name="connsiteX18" fmla="*/ 1695508 w 2721527"/>
                <a:gd name="connsiteY18" fmla="*/ 541873 h 4225518"/>
                <a:gd name="connsiteX19" fmla="*/ 2157075 w 2721527"/>
                <a:gd name="connsiteY19" fmla="*/ 797291 h 4225518"/>
                <a:gd name="connsiteX20" fmla="*/ 2240609 w 2721527"/>
                <a:gd name="connsiteY20" fmla="*/ 984363 h 4225518"/>
                <a:gd name="connsiteX21" fmla="*/ 1746390 w 2721527"/>
                <a:gd name="connsiteY21" fmla="*/ 1532950 h 4225518"/>
                <a:gd name="connsiteX22" fmla="*/ 1523369 w 2721527"/>
                <a:gd name="connsiteY22" fmla="*/ 1031212 h 4225518"/>
                <a:gd name="connsiteX23" fmla="*/ 1501425 w 2721527"/>
                <a:gd name="connsiteY23" fmla="*/ 1348610 h 4225518"/>
                <a:gd name="connsiteX24" fmla="*/ 1655161 w 2721527"/>
                <a:gd name="connsiteY24" fmla="*/ 1656290 h 4225518"/>
                <a:gd name="connsiteX25" fmla="*/ 1590016 w 2721527"/>
                <a:gd name="connsiteY25" fmla="*/ 1824073 h 4225518"/>
                <a:gd name="connsiteX26" fmla="*/ 1573478 w 2721527"/>
                <a:gd name="connsiteY26" fmla="*/ 1855533 h 4225518"/>
                <a:gd name="connsiteX27" fmla="*/ 1540584 w 2721527"/>
                <a:gd name="connsiteY27" fmla="*/ 1865806 h 4225518"/>
                <a:gd name="connsiteX28" fmla="*/ 1455542 w 2721527"/>
                <a:gd name="connsiteY28" fmla="*/ 1924037 h 4225518"/>
                <a:gd name="connsiteX29" fmla="*/ 1342608 w 2721527"/>
                <a:gd name="connsiteY29" fmla="*/ 1927680 h 4225518"/>
                <a:gd name="connsiteX30" fmla="*/ 1342305 w 2721527"/>
                <a:gd name="connsiteY30" fmla="*/ 1966159 h 4225518"/>
                <a:gd name="connsiteX31" fmla="*/ 1342002 w 2721527"/>
                <a:gd name="connsiteY31" fmla="*/ 1927680 h 4225518"/>
                <a:gd name="connsiteX32" fmla="*/ 1229068 w 2721527"/>
                <a:gd name="connsiteY32" fmla="*/ 1924037 h 4225518"/>
                <a:gd name="connsiteX33" fmla="*/ 1171690 w 2721527"/>
                <a:gd name="connsiteY33" fmla="*/ 1890795 h 4225518"/>
                <a:gd name="connsiteX34" fmla="*/ 1152431 w 2721527"/>
                <a:gd name="connsiteY34" fmla="*/ 1873399 h 4225518"/>
                <a:gd name="connsiteX35" fmla="*/ 1156386 w 2721527"/>
                <a:gd name="connsiteY35" fmla="*/ 1871393 h 4225518"/>
                <a:gd name="connsiteX36" fmla="*/ 1066367 w 2721527"/>
                <a:gd name="connsiteY36" fmla="*/ 1656290 h 4225518"/>
                <a:gd name="connsiteX37" fmla="*/ 1220102 w 2721527"/>
                <a:gd name="connsiteY37" fmla="*/ 1348610 h 4225518"/>
                <a:gd name="connsiteX38" fmla="*/ 1198159 w 2721527"/>
                <a:gd name="connsiteY38" fmla="*/ 1031212 h 4225518"/>
                <a:gd name="connsiteX39" fmla="*/ 975138 w 2721527"/>
                <a:gd name="connsiteY39" fmla="*/ 1532950 h 4225518"/>
                <a:gd name="connsiteX40" fmla="*/ 480919 w 2721527"/>
                <a:gd name="connsiteY40" fmla="*/ 984363 h 4225518"/>
                <a:gd name="connsiteX41" fmla="*/ 564452 w 2721527"/>
                <a:gd name="connsiteY41" fmla="*/ 797291 h 4225518"/>
                <a:gd name="connsiteX42" fmla="*/ 1026020 w 2721527"/>
                <a:gd name="connsiteY42" fmla="*/ 541873 h 4225518"/>
                <a:gd name="connsiteX43" fmla="*/ 751285 w 2721527"/>
                <a:gd name="connsiteY43" fmla="*/ 638906 h 4225518"/>
                <a:gd name="connsiteX44" fmla="*/ 496480 w 2721527"/>
                <a:gd name="connsiteY44" fmla="*/ 637341 h 4225518"/>
                <a:gd name="connsiteX45" fmla="*/ 548439 w 2721527"/>
                <a:gd name="connsiteY45" fmla="*/ 355240 h 4225518"/>
                <a:gd name="connsiteX46" fmla="*/ 735357 w 2721527"/>
                <a:gd name="connsiteY46" fmla="*/ 0 h 4225518"/>
                <a:gd name="connsiteX47" fmla="*/ 375704 w 2721527"/>
                <a:gd name="connsiteY47" fmla="*/ 516706 h 4225518"/>
                <a:gd name="connsiteX48" fmla="*/ 366746 w 2721527"/>
                <a:gd name="connsiteY48" fmla="*/ 32229 h 4225518"/>
                <a:gd name="connsiteX49" fmla="*/ 261279 w 2721527"/>
                <a:gd name="connsiteY49" fmla="*/ 400965 h 4225518"/>
                <a:gd name="connsiteX50" fmla="*/ 284983 w 2721527"/>
                <a:gd name="connsiteY50" fmla="*/ 743885 h 4225518"/>
                <a:gd name="connsiteX51" fmla="*/ 122184 w 2721527"/>
                <a:gd name="connsiteY51" fmla="*/ 558832 h 4225518"/>
                <a:gd name="connsiteX52" fmla="*/ 38733 w 2721527"/>
                <a:gd name="connsiteY52" fmla="*/ 227027 h 4225518"/>
                <a:gd name="connsiteX53" fmla="*/ 59054 w 2721527"/>
                <a:gd name="connsiteY53" fmla="*/ 712784 h 4225518"/>
                <a:gd name="connsiteX54" fmla="*/ 1010334 w 2721527"/>
                <a:gd name="connsiteY54" fmla="*/ 1894328 h 4225518"/>
                <a:gd name="connsiteX55" fmla="*/ 1016894 w 2721527"/>
                <a:gd name="connsiteY55" fmla="*/ 1910776 h 4225518"/>
                <a:gd name="connsiteX56" fmla="*/ 984871 w 2721527"/>
                <a:gd name="connsiteY56" fmla="*/ 1935423 h 4225518"/>
                <a:gd name="connsiteX57" fmla="*/ 933982 w 2721527"/>
                <a:gd name="connsiteY57" fmla="*/ 1945896 h 4225518"/>
                <a:gd name="connsiteX58" fmla="*/ 784618 w 2721527"/>
                <a:gd name="connsiteY58" fmla="*/ 1887607 h 4225518"/>
                <a:gd name="connsiteX59" fmla="*/ 402101 w 2721527"/>
                <a:gd name="connsiteY59" fmla="*/ 1924037 h 4225518"/>
                <a:gd name="connsiteX60" fmla="*/ 693543 w 2721527"/>
                <a:gd name="connsiteY60" fmla="*/ 2189978 h 4225518"/>
                <a:gd name="connsiteX61" fmla="*/ 941269 w 2721527"/>
                <a:gd name="connsiteY61" fmla="*/ 2084331 h 4225518"/>
                <a:gd name="connsiteX62" fmla="*/ 784618 w 2721527"/>
                <a:gd name="connsiteY62" fmla="*/ 2226409 h 4225518"/>
                <a:gd name="connsiteX63" fmla="*/ 1021415 w 2721527"/>
                <a:gd name="connsiteY63" fmla="*/ 2820222 h 4225518"/>
                <a:gd name="connsiteX64" fmla="*/ 1079704 w 2721527"/>
                <a:gd name="connsiteY64" fmla="*/ 3137166 h 4225518"/>
                <a:gd name="connsiteX65" fmla="*/ 1294642 w 2721527"/>
                <a:gd name="connsiteY65" fmla="*/ 3308388 h 4225518"/>
                <a:gd name="connsiteX66" fmla="*/ 1331700 w 2721527"/>
                <a:gd name="connsiteY66" fmla="*/ 3313020 h 4225518"/>
                <a:gd name="connsiteX67" fmla="*/ 1331679 w 2721527"/>
                <a:gd name="connsiteY67" fmla="*/ 3315674 h 4225518"/>
                <a:gd name="connsiteX68" fmla="*/ 1342305 w 2721527"/>
                <a:gd name="connsiteY68" fmla="*/ 3314346 h 4225518"/>
                <a:gd name="connsiteX69" fmla="*/ 1352931 w 2721527"/>
                <a:gd name="connsiteY69" fmla="*/ 3315674 h 4225518"/>
                <a:gd name="connsiteX70" fmla="*/ 1352910 w 2721527"/>
                <a:gd name="connsiteY70" fmla="*/ 3313020 h 4225518"/>
                <a:gd name="connsiteX71" fmla="*/ 1389968 w 2721527"/>
                <a:gd name="connsiteY71" fmla="*/ 3308388 h 4225518"/>
                <a:gd name="connsiteX72" fmla="*/ 1604906 w 2721527"/>
                <a:gd name="connsiteY72" fmla="*/ 3137166 h 4225518"/>
                <a:gd name="connsiteX73" fmla="*/ 1663195 w 2721527"/>
                <a:gd name="connsiteY73" fmla="*/ 2820222 h 4225518"/>
                <a:gd name="connsiteX74" fmla="*/ 1899992 w 2721527"/>
                <a:gd name="connsiteY74" fmla="*/ 2226409 h 4225518"/>
                <a:gd name="connsiteX75" fmla="*/ 1743341 w 2721527"/>
                <a:gd name="connsiteY75" fmla="*/ 2084331 h 4225518"/>
                <a:gd name="connsiteX76" fmla="*/ 1991067 w 2721527"/>
                <a:gd name="connsiteY76" fmla="*/ 2189978 h 4225518"/>
                <a:gd name="connsiteX77" fmla="*/ 2282509 w 2721527"/>
                <a:gd name="connsiteY77" fmla="*/ 1924037 h 4225518"/>
                <a:gd name="connsiteX78" fmla="*/ 1899992 w 2721527"/>
                <a:gd name="connsiteY78" fmla="*/ 1887607 h 4225518"/>
                <a:gd name="connsiteX79" fmla="*/ 1750628 w 2721527"/>
                <a:gd name="connsiteY79" fmla="*/ 1945896 h 4225518"/>
                <a:gd name="connsiteX80" fmla="*/ 1699739 w 2721527"/>
                <a:gd name="connsiteY80" fmla="*/ 1935423 h 4225518"/>
                <a:gd name="connsiteX81" fmla="*/ 1695963 w 2721527"/>
                <a:gd name="connsiteY81" fmla="*/ 1932516 h 4225518"/>
                <a:gd name="connsiteX82" fmla="*/ 1711193 w 2721527"/>
                <a:gd name="connsiteY82" fmla="*/ 1894328 h 4225518"/>
                <a:gd name="connsiteX83" fmla="*/ 2662473 w 2721527"/>
                <a:gd name="connsiteY83" fmla="*/ 712784 h 4225518"/>
                <a:gd name="connsiteX84" fmla="*/ 2682794 w 2721527"/>
                <a:gd name="connsiteY84" fmla="*/ 227027 h 4225518"/>
                <a:gd name="connsiteX85" fmla="*/ 2599343 w 2721527"/>
                <a:gd name="connsiteY85" fmla="*/ 558832 h 4225518"/>
                <a:gd name="connsiteX86" fmla="*/ 2436544 w 2721527"/>
                <a:gd name="connsiteY86" fmla="*/ 743885 h 4225518"/>
                <a:gd name="connsiteX87" fmla="*/ 2460248 w 2721527"/>
                <a:gd name="connsiteY87" fmla="*/ 400965 h 4225518"/>
                <a:gd name="connsiteX88" fmla="*/ 2354781 w 2721527"/>
                <a:gd name="connsiteY88" fmla="*/ 32229 h 4225518"/>
                <a:gd name="connsiteX89" fmla="*/ 2345823 w 2721527"/>
                <a:gd name="connsiteY89" fmla="*/ 516706 h 4225518"/>
                <a:gd name="connsiteX90" fmla="*/ 1986170 w 2721527"/>
                <a:gd name="connsiteY90" fmla="*/ 0 h 422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721527" h="4225518">
                  <a:moveTo>
                    <a:pt x="1681411" y="2863938"/>
                  </a:moveTo>
                  <a:cubicBezTo>
                    <a:pt x="1659553" y="2957442"/>
                    <a:pt x="1659553" y="3043661"/>
                    <a:pt x="1648624" y="3133522"/>
                  </a:cubicBezTo>
                  <a:lnTo>
                    <a:pt x="1386326" y="3370319"/>
                  </a:lnTo>
                  <a:lnTo>
                    <a:pt x="1352942" y="3368093"/>
                  </a:lnTo>
                  <a:cubicBezTo>
                    <a:pt x="1352938" y="3367620"/>
                    <a:pt x="1352934" y="3367148"/>
                    <a:pt x="1352930" y="3366675"/>
                  </a:cubicBezTo>
                  <a:lnTo>
                    <a:pt x="1342305" y="3367384"/>
                  </a:lnTo>
                  <a:lnTo>
                    <a:pt x="1331680" y="3366675"/>
                  </a:lnTo>
                  <a:cubicBezTo>
                    <a:pt x="1331676" y="3367148"/>
                    <a:pt x="1331672" y="3367620"/>
                    <a:pt x="1331668" y="3368093"/>
                  </a:cubicBezTo>
                  <a:lnTo>
                    <a:pt x="1298284" y="3370319"/>
                  </a:lnTo>
                  <a:lnTo>
                    <a:pt x="1035986" y="3133522"/>
                  </a:lnTo>
                  <a:cubicBezTo>
                    <a:pt x="1025057" y="3043661"/>
                    <a:pt x="1025057" y="2957442"/>
                    <a:pt x="1003199" y="2863938"/>
                  </a:cubicBezTo>
                  <a:cubicBezTo>
                    <a:pt x="927316" y="3047758"/>
                    <a:pt x="647769" y="3937809"/>
                    <a:pt x="595771" y="4221364"/>
                  </a:cubicBezTo>
                  <a:lnTo>
                    <a:pt x="2043598" y="4225518"/>
                  </a:lnTo>
                  <a:cubicBezTo>
                    <a:pt x="1897876" y="3942575"/>
                    <a:pt x="1768844" y="3157809"/>
                    <a:pt x="1681411" y="2863938"/>
                  </a:cubicBezTo>
                  <a:close/>
                  <a:moveTo>
                    <a:pt x="1986170" y="0"/>
                  </a:moveTo>
                  <a:cubicBezTo>
                    <a:pt x="1895884" y="51766"/>
                    <a:pt x="2133277" y="249017"/>
                    <a:pt x="2173089" y="355240"/>
                  </a:cubicBezTo>
                  <a:cubicBezTo>
                    <a:pt x="2212901" y="461464"/>
                    <a:pt x="2264605" y="608332"/>
                    <a:pt x="2225047" y="637341"/>
                  </a:cubicBezTo>
                  <a:cubicBezTo>
                    <a:pt x="2199056" y="677156"/>
                    <a:pt x="2058498" y="654816"/>
                    <a:pt x="1970243" y="638906"/>
                  </a:cubicBezTo>
                  <a:cubicBezTo>
                    <a:pt x="1854851" y="608533"/>
                    <a:pt x="1765427" y="412806"/>
                    <a:pt x="1695508" y="541873"/>
                  </a:cubicBezTo>
                  <a:cubicBezTo>
                    <a:pt x="1665079" y="582452"/>
                    <a:pt x="1875487" y="770725"/>
                    <a:pt x="2157075" y="797291"/>
                  </a:cubicBezTo>
                  <a:cubicBezTo>
                    <a:pt x="2223151" y="796659"/>
                    <a:pt x="2286435" y="922275"/>
                    <a:pt x="2240609" y="984363"/>
                  </a:cubicBezTo>
                  <a:cubicBezTo>
                    <a:pt x="2172150" y="1170962"/>
                    <a:pt x="1904164" y="1366053"/>
                    <a:pt x="1746390" y="1532950"/>
                  </a:cubicBezTo>
                  <a:cubicBezTo>
                    <a:pt x="1497163" y="1226686"/>
                    <a:pt x="1591064" y="1012082"/>
                    <a:pt x="1523369" y="1031212"/>
                  </a:cubicBezTo>
                  <a:cubicBezTo>
                    <a:pt x="1458369" y="1022535"/>
                    <a:pt x="1488945" y="1198986"/>
                    <a:pt x="1501425" y="1348610"/>
                  </a:cubicBezTo>
                  <a:cubicBezTo>
                    <a:pt x="1519107" y="1435789"/>
                    <a:pt x="1661635" y="1561089"/>
                    <a:pt x="1655161" y="1656290"/>
                  </a:cubicBezTo>
                  <a:cubicBezTo>
                    <a:pt x="1639990" y="1745041"/>
                    <a:pt x="1615144" y="1781194"/>
                    <a:pt x="1590016" y="1824073"/>
                  </a:cubicBezTo>
                  <a:lnTo>
                    <a:pt x="1573478" y="1855533"/>
                  </a:lnTo>
                  <a:lnTo>
                    <a:pt x="1540584" y="1865806"/>
                  </a:lnTo>
                  <a:cubicBezTo>
                    <a:pt x="1510188" y="1886241"/>
                    <a:pt x="1491061" y="1927680"/>
                    <a:pt x="1455542" y="1924037"/>
                  </a:cubicBezTo>
                  <a:lnTo>
                    <a:pt x="1342608" y="1927680"/>
                  </a:lnTo>
                  <a:lnTo>
                    <a:pt x="1342305" y="1966159"/>
                  </a:lnTo>
                  <a:lnTo>
                    <a:pt x="1342002" y="1927680"/>
                  </a:lnTo>
                  <a:lnTo>
                    <a:pt x="1229068" y="1924037"/>
                  </a:lnTo>
                  <a:cubicBezTo>
                    <a:pt x="1205389" y="1926466"/>
                    <a:pt x="1188995" y="1908858"/>
                    <a:pt x="1171690" y="1890795"/>
                  </a:cubicBezTo>
                  <a:lnTo>
                    <a:pt x="1152431" y="1873399"/>
                  </a:lnTo>
                  <a:lnTo>
                    <a:pt x="1156386" y="1871393"/>
                  </a:lnTo>
                  <a:cubicBezTo>
                    <a:pt x="1124023" y="1799451"/>
                    <a:pt x="1086594" y="1774625"/>
                    <a:pt x="1066367" y="1656290"/>
                  </a:cubicBezTo>
                  <a:cubicBezTo>
                    <a:pt x="1059893" y="1561089"/>
                    <a:pt x="1202420" y="1435789"/>
                    <a:pt x="1220102" y="1348610"/>
                  </a:cubicBezTo>
                  <a:cubicBezTo>
                    <a:pt x="1232582" y="1198986"/>
                    <a:pt x="1263159" y="1022535"/>
                    <a:pt x="1198159" y="1031212"/>
                  </a:cubicBezTo>
                  <a:cubicBezTo>
                    <a:pt x="1130463" y="1012082"/>
                    <a:pt x="1224364" y="1226686"/>
                    <a:pt x="975138" y="1532950"/>
                  </a:cubicBezTo>
                  <a:cubicBezTo>
                    <a:pt x="817364" y="1366053"/>
                    <a:pt x="549377" y="1170962"/>
                    <a:pt x="480919" y="984363"/>
                  </a:cubicBezTo>
                  <a:cubicBezTo>
                    <a:pt x="435093" y="922275"/>
                    <a:pt x="498376" y="796659"/>
                    <a:pt x="564452" y="797291"/>
                  </a:cubicBezTo>
                  <a:cubicBezTo>
                    <a:pt x="846041" y="770725"/>
                    <a:pt x="1056448" y="582452"/>
                    <a:pt x="1026020" y="541873"/>
                  </a:cubicBezTo>
                  <a:cubicBezTo>
                    <a:pt x="956101" y="412806"/>
                    <a:pt x="866677" y="608533"/>
                    <a:pt x="751285" y="638906"/>
                  </a:cubicBezTo>
                  <a:cubicBezTo>
                    <a:pt x="663030" y="654817"/>
                    <a:pt x="522472" y="677156"/>
                    <a:pt x="496480" y="637341"/>
                  </a:cubicBezTo>
                  <a:cubicBezTo>
                    <a:pt x="456923" y="608332"/>
                    <a:pt x="508626" y="461464"/>
                    <a:pt x="548439" y="355240"/>
                  </a:cubicBezTo>
                  <a:cubicBezTo>
                    <a:pt x="588251" y="249017"/>
                    <a:pt x="825643" y="51766"/>
                    <a:pt x="735357" y="0"/>
                  </a:cubicBezTo>
                  <a:cubicBezTo>
                    <a:pt x="437450" y="51375"/>
                    <a:pt x="406232" y="518760"/>
                    <a:pt x="375704" y="516706"/>
                  </a:cubicBezTo>
                  <a:cubicBezTo>
                    <a:pt x="317284" y="498541"/>
                    <a:pt x="408772" y="60204"/>
                    <a:pt x="366746" y="32229"/>
                  </a:cubicBezTo>
                  <a:cubicBezTo>
                    <a:pt x="311498" y="15048"/>
                    <a:pt x="268969" y="281764"/>
                    <a:pt x="261279" y="400965"/>
                  </a:cubicBezTo>
                  <a:cubicBezTo>
                    <a:pt x="249067" y="513989"/>
                    <a:pt x="316638" y="735600"/>
                    <a:pt x="284983" y="743885"/>
                  </a:cubicBezTo>
                  <a:cubicBezTo>
                    <a:pt x="241883" y="777979"/>
                    <a:pt x="164074" y="645062"/>
                    <a:pt x="122184" y="558832"/>
                  </a:cubicBezTo>
                  <a:cubicBezTo>
                    <a:pt x="80294" y="472606"/>
                    <a:pt x="109065" y="245519"/>
                    <a:pt x="38733" y="227027"/>
                  </a:cubicBezTo>
                  <a:cubicBezTo>
                    <a:pt x="-26423" y="217617"/>
                    <a:pt x="-2374" y="600749"/>
                    <a:pt x="59054" y="712784"/>
                  </a:cubicBezTo>
                  <a:cubicBezTo>
                    <a:pt x="239620" y="996021"/>
                    <a:pt x="888840" y="1652752"/>
                    <a:pt x="1010334" y="1894328"/>
                  </a:cubicBezTo>
                  <a:lnTo>
                    <a:pt x="1016894" y="1910776"/>
                  </a:lnTo>
                  <a:lnTo>
                    <a:pt x="984871" y="1935423"/>
                  </a:lnTo>
                  <a:cubicBezTo>
                    <a:pt x="969730" y="1943695"/>
                    <a:pt x="953108" y="1948325"/>
                    <a:pt x="933982" y="1945896"/>
                  </a:cubicBezTo>
                  <a:cubicBezTo>
                    <a:pt x="847764" y="1958040"/>
                    <a:pt x="848978" y="1890036"/>
                    <a:pt x="784618" y="1887607"/>
                  </a:cubicBezTo>
                  <a:cubicBezTo>
                    <a:pt x="659541" y="1870606"/>
                    <a:pt x="428817" y="1890036"/>
                    <a:pt x="402101" y="1924037"/>
                  </a:cubicBezTo>
                  <a:cubicBezTo>
                    <a:pt x="423960" y="2006612"/>
                    <a:pt x="555108" y="2180263"/>
                    <a:pt x="693543" y="2189978"/>
                  </a:cubicBezTo>
                  <a:cubicBezTo>
                    <a:pt x="834407" y="2176620"/>
                    <a:pt x="858694" y="2075831"/>
                    <a:pt x="941269" y="2084331"/>
                  </a:cubicBezTo>
                  <a:cubicBezTo>
                    <a:pt x="899981" y="2160834"/>
                    <a:pt x="818620" y="2164478"/>
                    <a:pt x="784618" y="2226409"/>
                  </a:cubicBezTo>
                  <a:cubicBezTo>
                    <a:pt x="703257" y="2341772"/>
                    <a:pt x="895123" y="2628356"/>
                    <a:pt x="1021415" y="2820222"/>
                  </a:cubicBezTo>
                  <a:cubicBezTo>
                    <a:pt x="1061489" y="2900369"/>
                    <a:pt x="1050560" y="3104379"/>
                    <a:pt x="1079704" y="3137166"/>
                  </a:cubicBezTo>
                  <a:lnTo>
                    <a:pt x="1294642" y="3308388"/>
                  </a:lnTo>
                  <a:lnTo>
                    <a:pt x="1331700" y="3313020"/>
                  </a:lnTo>
                  <a:cubicBezTo>
                    <a:pt x="1331693" y="3313905"/>
                    <a:pt x="1331686" y="3314789"/>
                    <a:pt x="1331679" y="3315674"/>
                  </a:cubicBezTo>
                  <a:lnTo>
                    <a:pt x="1342305" y="3314346"/>
                  </a:lnTo>
                  <a:lnTo>
                    <a:pt x="1352931" y="3315674"/>
                  </a:lnTo>
                  <a:cubicBezTo>
                    <a:pt x="1352924" y="3314789"/>
                    <a:pt x="1352917" y="3313905"/>
                    <a:pt x="1352910" y="3313020"/>
                  </a:cubicBezTo>
                  <a:lnTo>
                    <a:pt x="1389968" y="3308388"/>
                  </a:lnTo>
                  <a:lnTo>
                    <a:pt x="1604906" y="3137166"/>
                  </a:lnTo>
                  <a:cubicBezTo>
                    <a:pt x="1634050" y="3104379"/>
                    <a:pt x="1623121" y="2900369"/>
                    <a:pt x="1663195" y="2820222"/>
                  </a:cubicBezTo>
                  <a:cubicBezTo>
                    <a:pt x="1789487" y="2628356"/>
                    <a:pt x="1981353" y="2341772"/>
                    <a:pt x="1899992" y="2226409"/>
                  </a:cubicBezTo>
                  <a:cubicBezTo>
                    <a:pt x="1865990" y="2164478"/>
                    <a:pt x="1784629" y="2160834"/>
                    <a:pt x="1743341" y="2084331"/>
                  </a:cubicBezTo>
                  <a:cubicBezTo>
                    <a:pt x="1825916" y="2075831"/>
                    <a:pt x="1850203" y="2176620"/>
                    <a:pt x="1991067" y="2189978"/>
                  </a:cubicBezTo>
                  <a:cubicBezTo>
                    <a:pt x="2129502" y="2180263"/>
                    <a:pt x="2260650" y="2006612"/>
                    <a:pt x="2282509" y="1924037"/>
                  </a:cubicBezTo>
                  <a:cubicBezTo>
                    <a:pt x="2255793" y="1890036"/>
                    <a:pt x="2025069" y="1870606"/>
                    <a:pt x="1899992" y="1887607"/>
                  </a:cubicBezTo>
                  <a:cubicBezTo>
                    <a:pt x="1835632" y="1890036"/>
                    <a:pt x="1836846" y="1958040"/>
                    <a:pt x="1750628" y="1945896"/>
                  </a:cubicBezTo>
                  <a:cubicBezTo>
                    <a:pt x="1731502" y="1948325"/>
                    <a:pt x="1714881" y="1943695"/>
                    <a:pt x="1699739" y="1935423"/>
                  </a:cubicBezTo>
                  <a:lnTo>
                    <a:pt x="1695963" y="1932516"/>
                  </a:lnTo>
                  <a:lnTo>
                    <a:pt x="1711193" y="1894328"/>
                  </a:lnTo>
                  <a:cubicBezTo>
                    <a:pt x="1832688" y="1652752"/>
                    <a:pt x="2481906" y="996021"/>
                    <a:pt x="2662473" y="712784"/>
                  </a:cubicBezTo>
                  <a:cubicBezTo>
                    <a:pt x="2723901" y="600749"/>
                    <a:pt x="2747950" y="217617"/>
                    <a:pt x="2682794" y="227027"/>
                  </a:cubicBezTo>
                  <a:cubicBezTo>
                    <a:pt x="2612462" y="245519"/>
                    <a:pt x="2641233" y="472606"/>
                    <a:pt x="2599343" y="558832"/>
                  </a:cubicBezTo>
                  <a:cubicBezTo>
                    <a:pt x="2557453" y="645062"/>
                    <a:pt x="2479644" y="777979"/>
                    <a:pt x="2436544" y="743885"/>
                  </a:cubicBezTo>
                  <a:cubicBezTo>
                    <a:pt x="2404889" y="735600"/>
                    <a:pt x="2472460" y="513989"/>
                    <a:pt x="2460248" y="400965"/>
                  </a:cubicBezTo>
                  <a:cubicBezTo>
                    <a:pt x="2452558" y="281764"/>
                    <a:pt x="2410029" y="15047"/>
                    <a:pt x="2354781" y="32229"/>
                  </a:cubicBezTo>
                  <a:cubicBezTo>
                    <a:pt x="2312756" y="60204"/>
                    <a:pt x="2404243" y="498541"/>
                    <a:pt x="2345823" y="516706"/>
                  </a:cubicBezTo>
                  <a:cubicBezTo>
                    <a:pt x="2315296" y="518760"/>
                    <a:pt x="2284077" y="51375"/>
                    <a:pt x="19861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Graphic 47">
              <a:extLst>
                <a:ext uri="{FF2B5EF4-FFF2-40B4-BE49-F238E27FC236}">
                  <a16:creationId xmlns:a16="http://schemas.microsoft.com/office/drawing/2014/main" id="{58337174-0B1C-42E5-869D-DF4A9D51A010}"/>
                </a:ext>
              </a:extLst>
            </p:cNvPr>
            <p:cNvSpPr/>
            <p:nvPr/>
          </p:nvSpPr>
          <p:spPr>
            <a:xfrm>
              <a:off x="6731207" y="2045959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Graphic 47">
              <a:extLst>
                <a:ext uri="{FF2B5EF4-FFF2-40B4-BE49-F238E27FC236}">
                  <a16:creationId xmlns:a16="http://schemas.microsoft.com/office/drawing/2014/main" id="{497B2608-C2DC-448D-ADDF-E4B66495B376}"/>
                </a:ext>
              </a:extLst>
            </p:cNvPr>
            <p:cNvSpPr/>
            <p:nvPr/>
          </p:nvSpPr>
          <p:spPr>
            <a:xfrm>
              <a:off x="7862499" y="1936630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8FCA896-9BCB-4FB4-B332-9767FAB3F286}"/>
                </a:ext>
              </a:extLst>
            </p:cNvPr>
            <p:cNvSpPr/>
            <p:nvPr/>
          </p:nvSpPr>
          <p:spPr>
            <a:xfrm>
              <a:off x="6731697" y="2529823"/>
              <a:ext cx="3754388" cy="175756"/>
            </a:xfrm>
            <a:custGeom>
              <a:avLst/>
              <a:gdLst>
                <a:gd name="connsiteX0" fmla="*/ 1506355 w 3194869"/>
                <a:gd name="connsiteY0" fmla="*/ 421 h 149563"/>
                <a:gd name="connsiteX1" fmla="*/ 3194869 w 3194869"/>
                <a:gd name="connsiteY1" fmla="*/ 149027 h 149563"/>
                <a:gd name="connsiteX2" fmla="*/ 3140416 w 3194869"/>
                <a:gd name="connsiteY2" fmla="*/ 149563 h 149563"/>
                <a:gd name="connsiteX3" fmla="*/ 0 w 3194869"/>
                <a:gd name="connsiteY3" fmla="*/ 149563 h 149563"/>
                <a:gd name="connsiteX4" fmla="*/ 239449 w 3194869"/>
                <a:gd name="connsiteY4" fmla="*/ 105832 h 149563"/>
                <a:gd name="connsiteX5" fmla="*/ 1506355 w 3194869"/>
                <a:gd name="connsiteY5" fmla="*/ 421 h 14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869" h="149563">
                  <a:moveTo>
                    <a:pt x="1506355" y="421"/>
                  </a:moveTo>
                  <a:cubicBezTo>
                    <a:pt x="2071348" y="-5140"/>
                    <a:pt x="2636882" y="44369"/>
                    <a:pt x="3194869" y="149027"/>
                  </a:cubicBezTo>
                  <a:lnTo>
                    <a:pt x="3140416" y="149563"/>
                  </a:lnTo>
                  <a:lnTo>
                    <a:pt x="0" y="149563"/>
                  </a:lnTo>
                  <a:lnTo>
                    <a:pt x="239449" y="105832"/>
                  </a:lnTo>
                  <a:cubicBezTo>
                    <a:pt x="659171" y="39741"/>
                    <a:pt x="1082610" y="4593"/>
                    <a:pt x="1506355" y="4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98AA5D0B-AF6B-494D-8C60-90A4683B234B}"/>
              </a:ext>
            </a:extLst>
          </p:cNvPr>
          <p:cNvSpPr txBox="1"/>
          <p:nvPr/>
        </p:nvSpPr>
        <p:spPr>
          <a:xfrm>
            <a:off x="6339254" y="3433915"/>
            <a:ext cx="496184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1"/>
                </a:solidFill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19" name="Text Placeholder 10">
            <a:extLst>
              <a:ext uri="{FF2B5EF4-FFF2-40B4-BE49-F238E27FC236}">
                <a16:creationId xmlns:a16="http://schemas.microsoft.com/office/drawing/2014/main" id="{29913C85-7CF7-4AE9-A670-6662AA12E8FA}"/>
              </a:ext>
            </a:extLst>
          </p:cNvPr>
          <p:cNvSpPr txBox="1">
            <a:spLocks/>
          </p:cNvSpPr>
          <p:nvPr/>
        </p:nvSpPr>
        <p:spPr>
          <a:xfrm>
            <a:off x="8059122" y="2797943"/>
            <a:ext cx="1522108" cy="680191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2018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C1B578E-964A-4D76-888C-361E8A9FD981}"/>
              </a:ext>
            </a:extLst>
          </p:cNvPr>
          <p:cNvSpPr txBox="1"/>
          <p:nvPr/>
        </p:nvSpPr>
        <p:spPr>
          <a:xfrm>
            <a:off x="6728078" y="4481123"/>
            <a:ext cx="4184196" cy="30777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Professional 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45AED3A-958F-4E56-9E62-43BEEBF89A9A}"/>
              </a:ext>
            </a:extLst>
          </p:cNvPr>
          <p:cNvSpPr txBox="1"/>
          <p:nvPr/>
        </p:nvSpPr>
        <p:spPr>
          <a:xfrm>
            <a:off x="7794176" y="5799925"/>
            <a:ext cx="2052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Portfolio Presentation</a:t>
            </a:r>
            <a:endParaRPr lang="ko-KR" altLang="en-US" sz="1400" b="1" i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1684324-0A24-4FF9-80BC-1BDB1D72C553}"/>
              </a:ext>
            </a:extLst>
          </p:cNvPr>
          <p:cNvSpPr txBox="1"/>
          <p:nvPr/>
        </p:nvSpPr>
        <p:spPr>
          <a:xfrm>
            <a:off x="6595642" y="4879455"/>
            <a:ext cx="44490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649872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9" name="평행 사변형 44">
            <a:extLst>
              <a:ext uri="{FF2B5EF4-FFF2-40B4-BE49-F238E27FC236}">
                <a16:creationId xmlns:a16="http://schemas.microsoft.com/office/drawing/2014/main" id="{DDF6EC90-B1C7-474E-8069-C2FA8ECDCBDD}"/>
              </a:ext>
            </a:extLst>
          </p:cNvPr>
          <p:cNvSpPr/>
          <p:nvPr/>
        </p:nvSpPr>
        <p:spPr>
          <a:xfrm>
            <a:off x="-3018" y="3489490"/>
            <a:ext cx="2640887" cy="3366027"/>
          </a:xfrm>
          <a:custGeom>
            <a:avLst/>
            <a:gdLst>
              <a:gd name="connsiteX0" fmla="*/ 0 w 4126201"/>
              <a:gd name="connsiteY0" fmla="*/ 3366027 h 3366027"/>
              <a:gd name="connsiteX1" fmla="*/ 2404151 w 4126201"/>
              <a:gd name="connsiteY1" fmla="*/ 0 h 3366027"/>
              <a:gd name="connsiteX2" fmla="*/ 4126201 w 4126201"/>
              <a:gd name="connsiteY2" fmla="*/ 0 h 3366027"/>
              <a:gd name="connsiteX3" fmla="*/ 1722050 w 4126201"/>
              <a:gd name="connsiteY3" fmla="*/ 3366027 h 3366027"/>
              <a:gd name="connsiteX4" fmla="*/ 0 w 4126201"/>
              <a:gd name="connsiteY4" fmla="*/ 3366027 h 3366027"/>
              <a:gd name="connsiteX0" fmla="*/ 0 w 4126201"/>
              <a:gd name="connsiteY0" fmla="*/ 3366027 h 3366027"/>
              <a:gd name="connsiteX1" fmla="*/ 1485314 w 4126201"/>
              <a:gd name="connsiteY1" fmla="*/ 1273294 h 3366027"/>
              <a:gd name="connsiteX2" fmla="*/ 2404151 w 4126201"/>
              <a:gd name="connsiteY2" fmla="*/ 0 h 3366027"/>
              <a:gd name="connsiteX3" fmla="*/ 4126201 w 4126201"/>
              <a:gd name="connsiteY3" fmla="*/ 0 h 3366027"/>
              <a:gd name="connsiteX4" fmla="*/ 1722050 w 4126201"/>
              <a:gd name="connsiteY4" fmla="*/ 3366027 h 3366027"/>
              <a:gd name="connsiteX5" fmla="*/ 0 w 4126201"/>
              <a:gd name="connsiteY5" fmla="*/ 3366027 h 3366027"/>
              <a:gd name="connsiteX0" fmla="*/ 0 w 4126201"/>
              <a:gd name="connsiteY0" fmla="*/ 3366027 h 3366027"/>
              <a:gd name="connsiteX1" fmla="*/ 1485314 w 4126201"/>
              <a:gd name="connsiteY1" fmla="*/ 1273294 h 3366027"/>
              <a:gd name="connsiteX2" fmla="*/ 2404151 w 4126201"/>
              <a:gd name="connsiteY2" fmla="*/ 0 h 3366027"/>
              <a:gd name="connsiteX3" fmla="*/ 4126201 w 4126201"/>
              <a:gd name="connsiteY3" fmla="*/ 0 h 3366027"/>
              <a:gd name="connsiteX4" fmla="*/ 1722050 w 4126201"/>
              <a:gd name="connsiteY4" fmla="*/ 3366027 h 3366027"/>
              <a:gd name="connsiteX5" fmla="*/ 1485314 w 4126201"/>
              <a:gd name="connsiteY5" fmla="*/ 3361627 h 3366027"/>
              <a:gd name="connsiteX6" fmla="*/ 0 w 4126201"/>
              <a:gd name="connsiteY6" fmla="*/ 3366027 h 3366027"/>
              <a:gd name="connsiteX0" fmla="*/ 0 w 2640887"/>
              <a:gd name="connsiteY0" fmla="*/ 3361627 h 3366027"/>
              <a:gd name="connsiteX1" fmla="*/ 0 w 2640887"/>
              <a:gd name="connsiteY1" fmla="*/ 1273294 h 3366027"/>
              <a:gd name="connsiteX2" fmla="*/ 918837 w 2640887"/>
              <a:gd name="connsiteY2" fmla="*/ 0 h 3366027"/>
              <a:gd name="connsiteX3" fmla="*/ 2640887 w 2640887"/>
              <a:gd name="connsiteY3" fmla="*/ 0 h 3366027"/>
              <a:gd name="connsiteX4" fmla="*/ 236736 w 2640887"/>
              <a:gd name="connsiteY4" fmla="*/ 3366027 h 3366027"/>
              <a:gd name="connsiteX5" fmla="*/ 0 w 2640887"/>
              <a:gd name="connsiteY5" fmla="*/ 3361627 h 3366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0887" h="3366027">
                <a:moveTo>
                  <a:pt x="0" y="3361627"/>
                </a:moveTo>
                <a:lnTo>
                  <a:pt x="0" y="1273294"/>
                </a:lnTo>
                <a:lnTo>
                  <a:pt x="918837" y="0"/>
                </a:lnTo>
                <a:lnTo>
                  <a:pt x="2640887" y="0"/>
                </a:lnTo>
                <a:lnTo>
                  <a:pt x="236736" y="3366027"/>
                </a:lnTo>
                <a:lnTo>
                  <a:pt x="0" y="336162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평행 사변형 43">
            <a:extLst>
              <a:ext uri="{FF2B5EF4-FFF2-40B4-BE49-F238E27FC236}">
                <a16:creationId xmlns:a16="http://schemas.microsoft.com/office/drawing/2014/main" id="{1C8464A5-F39B-4C46-8999-C3D6DAD74D69}"/>
              </a:ext>
            </a:extLst>
          </p:cNvPr>
          <p:cNvSpPr/>
          <p:nvPr/>
        </p:nvSpPr>
        <p:spPr>
          <a:xfrm>
            <a:off x="9534327" y="974373"/>
            <a:ext cx="2660815" cy="3880954"/>
          </a:xfrm>
          <a:custGeom>
            <a:avLst/>
            <a:gdLst>
              <a:gd name="connsiteX0" fmla="*/ 0 w 4372592"/>
              <a:gd name="connsiteY0" fmla="*/ 3874670 h 3874670"/>
              <a:gd name="connsiteX1" fmla="*/ 2644269 w 4372592"/>
              <a:gd name="connsiteY1" fmla="*/ 0 h 3874670"/>
              <a:gd name="connsiteX2" fmla="*/ 4372592 w 4372592"/>
              <a:gd name="connsiteY2" fmla="*/ 0 h 3874670"/>
              <a:gd name="connsiteX3" fmla="*/ 1728323 w 4372592"/>
              <a:gd name="connsiteY3" fmla="*/ 3874670 h 3874670"/>
              <a:gd name="connsiteX4" fmla="*/ 0 w 4372592"/>
              <a:gd name="connsiteY4" fmla="*/ 3874670 h 3874670"/>
              <a:gd name="connsiteX0" fmla="*/ 0 w 4372592"/>
              <a:gd name="connsiteY0" fmla="*/ 3874670 h 3874670"/>
              <a:gd name="connsiteX1" fmla="*/ 2644269 w 4372592"/>
              <a:gd name="connsiteY1" fmla="*/ 0 h 3874670"/>
              <a:gd name="connsiteX2" fmla="*/ 4372592 w 4372592"/>
              <a:gd name="connsiteY2" fmla="*/ 0 h 3874670"/>
              <a:gd name="connsiteX3" fmla="*/ 2660815 w 4372592"/>
              <a:gd name="connsiteY3" fmla="*/ 2516197 h 3874670"/>
              <a:gd name="connsiteX4" fmla="*/ 1728323 w 4372592"/>
              <a:gd name="connsiteY4" fmla="*/ 3874670 h 3874670"/>
              <a:gd name="connsiteX5" fmla="*/ 0 w 4372592"/>
              <a:gd name="connsiteY5" fmla="*/ 3874670 h 3874670"/>
              <a:gd name="connsiteX0" fmla="*/ 0 w 4372592"/>
              <a:gd name="connsiteY0" fmla="*/ 3880954 h 3880954"/>
              <a:gd name="connsiteX1" fmla="*/ 2656838 w 4372592"/>
              <a:gd name="connsiteY1" fmla="*/ 0 h 3880954"/>
              <a:gd name="connsiteX2" fmla="*/ 4372592 w 4372592"/>
              <a:gd name="connsiteY2" fmla="*/ 6284 h 3880954"/>
              <a:gd name="connsiteX3" fmla="*/ 2660815 w 4372592"/>
              <a:gd name="connsiteY3" fmla="*/ 2522481 h 3880954"/>
              <a:gd name="connsiteX4" fmla="*/ 1728323 w 4372592"/>
              <a:gd name="connsiteY4" fmla="*/ 3880954 h 3880954"/>
              <a:gd name="connsiteX5" fmla="*/ 0 w 4372592"/>
              <a:gd name="connsiteY5" fmla="*/ 3880954 h 3880954"/>
              <a:gd name="connsiteX0" fmla="*/ 0 w 2660815"/>
              <a:gd name="connsiteY0" fmla="*/ 3880954 h 3880954"/>
              <a:gd name="connsiteX1" fmla="*/ 2656838 w 2660815"/>
              <a:gd name="connsiteY1" fmla="*/ 0 h 3880954"/>
              <a:gd name="connsiteX2" fmla="*/ 2660815 w 2660815"/>
              <a:gd name="connsiteY2" fmla="*/ 2522481 h 3880954"/>
              <a:gd name="connsiteX3" fmla="*/ 1728323 w 2660815"/>
              <a:gd name="connsiteY3" fmla="*/ 3880954 h 3880954"/>
              <a:gd name="connsiteX4" fmla="*/ 0 w 2660815"/>
              <a:gd name="connsiteY4" fmla="*/ 3880954 h 3880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0815" h="3880954">
                <a:moveTo>
                  <a:pt x="0" y="3880954"/>
                </a:moveTo>
                <a:lnTo>
                  <a:pt x="2656838" y="0"/>
                </a:lnTo>
                <a:cubicBezTo>
                  <a:pt x="2658164" y="840827"/>
                  <a:pt x="2659489" y="1681654"/>
                  <a:pt x="2660815" y="2522481"/>
                </a:cubicBezTo>
                <a:lnTo>
                  <a:pt x="1728323" y="3880954"/>
                </a:lnTo>
                <a:lnTo>
                  <a:pt x="0" y="3880954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평행 사변형 39">
            <a:extLst>
              <a:ext uri="{FF2B5EF4-FFF2-40B4-BE49-F238E27FC236}">
                <a16:creationId xmlns:a16="http://schemas.microsoft.com/office/drawing/2014/main" id="{63D8D1DD-433E-49B4-B837-2E70449DAA98}"/>
              </a:ext>
            </a:extLst>
          </p:cNvPr>
          <p:cNvSpPr/>
          <p:nvPr/>
        </p:nvSpPr>
        <p:spPr>
          <a:xfrm>
            <a:off x="3065983" y="2768408"/>
            <a:ext cx="3884115" cy="3168541"/>
          </a:xfrm>
          <a:prstGeom prst="parallelogram">
            <a:avLst>
              <a:gd name="adj" fmla="val 68245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평행 사변형 40">
            <a:extLst>
              <a:ext uri="{FF2B5EF4-FFF2-40B4-BE49-F238E27FC236}">
                <a16:creationId xmlns:a16="http://schemas.microsoft.com/office/drawing/2014/main" id="{C6AC9ECB-0FB6-49B5-918B-BBD6CF249943}"/>
              </a:ext>
            </a:extLst>
          </p:cNvPr>
          <p:cNvSpPr/>
          <p:nvPr/>
        </p:nvSpPr>
        <p:spPr>
          <a:xfrm>
            <a:off x="5222098" y="2407867"/>
            <a:ext cx="3884115" cy="3168541"/>
          </a:xfrm>
          <a:prstGeom prst="parallelogram">
            <a:avLst>
              <a:gd name="adj" fmla="val 68245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평행 사변형 42">
            <a:extLst>
              <a:ext uri="{FF2B5EF4-FFF2-40B4-BE49-F238E27FC236}">
                <a16:creationId xmlns:a16="http://schemas.microsoft.com/office/drawing/2014/main" id="{1FB7196C-4926-4A41-96B7-E6CF2E9A6CA5}"/>
              </a:ext>
            </a:extLst>
          </p:cNvPr>
          <p:cNvSpPr/>
          <p:nvPr/>
        </p:nvSpPr>
        <p:spPr>
          <a:xfrm>
            <a:off x="7378213" y="2047326"/>
            <a:ext cx="3884115" cy="3168541"/>
          </a:xfrm>
          <a:prstGeom prst="parallelogram">
            <a:avLst>
              <a:gd name="adj" fmla="val 68245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평행 사변형 7">
            <a:extLst>
              <a:ext uri="{FF2B5EF4-FFF2-40B4-BE49-F238E27FC236}">
                <a16:creationId xmlns:a16="http://schemas.microsoft.com/office/drawing/2014/main" id="{CED3251D-7E93-4289-9128-7AC53F65CDF7}"/>
              </a:ext>
            </a:extLst>
          </p:cNvPr>
          <p:cNvSpPr/>
          <p:nvPr/>
        </p:nvSpPr>
        <p:spPr>
          <a:xfrm>
            <a:off x="909869" y="3128948"/>
            <a:ext cx="3884115" cy="3168541"/>
          </a:xfrm>
          <a:prstGeom prst="parallelogram">
            <a:avLst>
              <a:gd name="adj" fmla="val 68245"/>
            </a:avLst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A90D68AC-61EB-4B4A-B88C-A4CF748A6ED4}"/>
              </a:ext>
            </a:extLst>
          </p:cNvPr>
          <p:cNvSpPr/>
          <p:nvPr/>
        </p:nvSpPr>
        <p:spPr>
          <a:xfrm>
            <a:off x="909869" y="3489489"/>
            <a:ext cx="1728000" cy="280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AD5ED92F-D616-474C-9D02-E4D31B07524D}"/>
              </a:ext>
            </a:extLst>
          </p:cNvPr>
          <p:cNvSpPr/>
          <p:nvPr/>
        </p:nvSpPr>
        <p:spPr>
          <a:xfrm>
            <a:off x="3065983" y="3128948"/>
            <a:ext cx="1728000" cy="280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31524956-70FA-4068-9D04-69F50A2364B8}"/>
              </a:ext>
            </a:extLst>
          </p:cNvPr>
          <p:cNvSpPr/>
          <p:nvPr/>
        </p:nvSpPr>
        <p:spPr>
          <a:xfrm>
            <a:off x="5222097" y="2768407"/>
            <a:ext cx="1728000" cy="280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2FBA2205-7A85-4DC2-8821-861D47522B2B}"/>
              </a:ext>
            </a:extLst>
          </p:cNvPr>
          <p:cNvSpPr/>
          <p:nvPr/>
        </p:nvSpPr>
        <p:spPr>
          <a:xfrm>
            <a:off x="7378212" y="2407866"/>
            <a:ext cx="1728000" cy="280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58183FF3-B056-4C75-9EEF-4767582A305E}"/>
              </a:ext>
            </a:extLst>
          </p:cNvPr>
          <p:cNvSpPr/>
          <p:nvPr/>
        </p:nvSpPr>
        <p:spPr>
          <a:xfrm>
            <a:off x="9534327" y="2047325"/>
            <a:ext cx="1728000" cy="28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5AF0DE78-A2A3-4F91-AB52-1D790F656470}"/>
              </a:ext>
            </a:extLst>
          </p:cNvPr>
          <p:cNvGrpSpPr/>
          <p:nvPr/>
        </p:nvGrpSpPr>
        <p:grpSpPr>
          <a:xfrm>
            <a:off x="979419" y="4225097"/>
            <a:ext cx="1608356" cy="1828035"/>
            <a:chOff x="611560" y="3722197"/>
            <a:chExt cx="1224137" cy="1828035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063EA01-397E-4DF8-B839-A8AD85165948}"/>
                </a:ext>
              </a:extLst>
            </p:cNvPr>
            <p:cNvSpPr txBox="1"/>
            <p:nvPr/>
          </p:nvSpPr>
          <p:spPr>
            <a:xfrm>
              <a:off x="611561" y="3722197"/>
              <a:ext cx="122413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95DC2618-CE7B-4E84-8B5D-E1A76225A745}"/>
                </a:ext>
              </a:extLst>
            </p:cNvPr>
            <p:cNvSpPr txBox="1"/>
            <p:nvPr/>
          </p:nvSpPr>
          <p:spPr>
            <a:xfrm>
              <a:off x="611560" y="3980572"/>
              <a:ext cx="122413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8765DA7-178D-4926-A387-3CE64A3687CA}"/>
              </a:ext>
            </a:extLst>
          </p:cNvPr>
          <p:cNvGrpSpPr/>
          <p:nvPr/>
        </p:nvGrpSpPr>
        <p:grpSpPr>
          <a:xfrm>
            <a:off x="3135533" y="3866530"/>
            <a:ext cx="1608356" cy="1828035"/>
            <a:chOff x="2267744" y="3340127"/>
            <a:chExt cx="1224137" cy="182803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9E5C1AA-36D7-40BC-9669-24D59402D060}"/>
                </a:ext>
              </a:extLst>
            </p:cNvPr>
            <p:cNvSpPr txBox="1"/>
            <p:nvPr/>
          </p:nvSpPr>
          <p:spPr>
            <a:xfrm>
              <a:off x="2267745" y="3340127"/>
              <a:ext cx="122413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6E3ECB10-6682-4205-B480-715582ED45AB}"/>
                </a:ext>
              </a:extLst>
            </p:cNvPr>
            <p:cNvSpPr txBox="1"/>
            <p:nvPr/>
          </p:nvSpPr>
          <p:spPr>
            <a:xfrm>
              <a:off x="2267744" y="3598502"/>
              <a:ext cx="122413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37C2D3D-F174-4C93-A456-5B59FB24C48B}"/>
              </a:ext>
            </a:extLst>
          </p:cNvPr>
          <p:cNvGrpSpPr/>
          <p:nvPr/>
        </p:nvGrpSpPr>
        <p:grpSpPr>
          <a:xfrm>
            <a:off x="5291647" y="3507961"/>
            <a:ext cx="1608356" cy="1828035"/>
            <a:chOff x="3923928" y="2958058"/>
            <a:chExt cx="1224137" cy="1828035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590FD967-CC6E-4919-9150-C011475538E7}"/>
                </a:ext>
              </a:extLst>
            </p:cNvPr>
            <p:cNvSpPr txBox="1"/>
            <p:nvPr/>
          </p:nvSpPr>
          <p:spPr>
            <a:xfrm>
              <a:off x="3923929" y="2958058"/>
              <a:ext cx="122413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B97338EB-646A-49B6-B73B-DDECF10824EB}"/>
                </a:ext>
              </a:extLst>
            </p:cNvPr>
            <p:cNvSpPr txBox="1"/>
            <p:nvPr/>
          </p:nvSpPr>
          <p:spPr>
            <a:xfrm>
              <a:off x="3923928" y="3216433"/>
              <a:ext cx="122413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87D3E2D-52BD-4C76-8F66-3702797E3255}"/>
              </a:ext>
            </a:extLst>
          </p:cNvPr>
          <p:cNvGrpSpPr/>
          <p:nvPr/>
        </p:nvGrpSpPr>
        <p:grpSpPr>
          <a:xfrm>
            <a:off x="7447762" y="3149393"/>
            <a:ext cx="1608356" cy="1828035"/>
            <a:chOff x="5580112" y="2575989"/>
            <a:chExt cx="1224137" cy="1828035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11A516D0-DDCE-4E00-B905-8F20ADEBC940}"/>
                </a:ext>
              </a:extLst>
            </p:cNvPr>
            <p:cNvSpPr txBox="1"/>
            <p:nvPr/>
          </p:nvSpPr>
          <p:spPr>
            <a:xfrm>
              <a:off x="5580113" y="2575989"/>
              <a:ext cx="122413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6256D428-9FD2-4B23-86B0-C3501729C3D8}"/>
                </a:ext>
              </a:extLst>
            </p:cNvPr>
            <p:cNvSpPr txBox="1"/>
            <p:nvPr/>
          </p:nvSpPr>
          <p:spPr>
            <a:xfrm>
              <a:off x="5580112" y="2834364"/>
              <a:ext cx="122413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C594DB3-471D-4248-ABBA-406056925CFD}"/>
              </a:ext>
            </a:extLst>
          </p:cNvPr>
          <p:cNvGrpSpPr/>
          <p:nvPr/>
        </p:nvGrpSpPr>
        <p:grpSpPr>
          <a:xfrm>
            <a:off x="9603877" y="2790824"/>
            <a:ext cx="1608356" cy="1828035"/>
            <a:chOff x="7236295" y="2193919"/>
            <a:chExt cx="1224137" cy="1828035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2A074B9-4432-40B1-BEE3-3DA4F94FC840}"/>
                </a:ext>
              </a:extLst>
            </p:cNvPr>
            <p:cNvSpPr txBox="1"/>
            <p:nvPr/>
          </p:nvSpPr>
          <p:spPr>
            <a:xfrm>
              <a:off x="7236296" y="2193919"/>
              <a:ext cx="122413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C43FCF61-B29C-4E4A-AD1B-CAB39CEB5638}"/>
                </a:ext>
              </a:extLst>
            </p:cNvPr>
            <p:cNvSpPr txBox="1"/>
            <p:nvPr/>
          </p:nvSpPr>
          <p:spPr>
            <a:xfrm>
              <a:off x="7236295" y="2452294"/>
              <a:ext cx="122413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68" name="Rectangle 16">
            <a:extLst>
              <a:ext uri="{FF2B5EF4-FFF2-40B4-BE49-F238E27FC236}">
                <a16:creationId xmlns:a16="http://schemas.microsoft.com/office/drawing/2014/main" id="{B60BD9F6-E4C1-4BA3-9B3E-6842C0F30D0B}"/>
              </a:ext>
            </a:extLst>
          </p:cNvPr>
          <p:cNvSpPr/>
          <p:nvPr/>
        </p:nvSpPr>
        <p:spPr>
          <a:xfrm rot="2700000">
            <a:off x="5963961" y="2945061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9" name="Rounded Rectangle 5">
            <a:extLst>
              <a:ext uri="{FF2B5EF4-FFF2-40B4-BE49-F238E27FC236}">
                <a16:creationId xmlns:a16="http://schemas.microsoft.com/office/drawing/2014/main" id="{FF25B074-4D6F-464E-8164-3625ED043567}"/>
              </a:ext>
            </a:extLst>
          </p:cNvPr>
          <p:cNvSpPr/>
          <p:nvPr/>
        </p:nvSpPr>
        <p:spPr>
          <a:xfrm flipH="1">
            <a:off x="7982328" y="2629267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0" name="Rounded Rectangle 7">
            <a:extLst>
              <a:ext uri="{FF2B5EF4-FFF2-40B4-BE49-F238E27FC236}">
                <a16:creationId xmlns:a16="http://schemas.microsoft.com/office/drawing/2014/main" id="{54C397BB-00AC-4B9E-B3E3-22295DF8AFEC}"/>
              </a:ext>
            </a:extLst>
          </p:cNvPr>
          <p:cNvSpPr/>
          <p:nvPr/>
        </p:nvSpPr>
        <p:spPr>
          <a:xfrm>
            <a:off x="3732485" y="3402902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1" name="Block Arc 10">
            <a:extLst>
              <a:ext uri="{FF2B5EF4-FFF2-40B4-BE49-F238E27FC236}">
                <a16:creationId xmlns:a16="http://schemas.microsoft.com/office/drawing/2014/main" id="{A94184C3-E061-4ED1-AFC0-8DD1DBFB7FB8}"/>
              </a:ext>
            </a:extLst>
          </p:cNvPr>
          <p:cNvSpPr/>
          <p:nvPr/>
        </p:nvSpPr>
        <p:spPr>
          <a:xfrm>
            <a:off x="1510116" y="3832622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2" name="Freeform 53">
            <a:extLst>
              <a:ext uri="{FF2B5EF4-FFF2-40B4-BE49-F238E27FC236}">
                <a16:creationId xmlns:a16="http://schemas.microsoft.com/office/drawing/2014/main" id="{48E27C5F-B52A-4452-B32F-A4E57E59F825}"/>
              </a:ext>
            </a:extLst>
          </p:cNvPr>
          <p:cNvSpPr/>
          <p:nvPr/>
        </p:nvSpPr>
        <p:spPr>
          <a:xfrm>
            <a:off x="10206935" y="2292091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73" name="그룹 1">
            <a:extLst>
              <a:ext uri="{FF2B5EF4-FFF2-40B4-BE49-F238E27FC236}">
                <a16:creationId xmlns:a16="http://schemas.microsoft.com/office/drawing/2014/main" id="{A0B87FE7-143E-439F-8A28-D9B2A84D356E}"/>
              </a:ext>
            </a:extLst>
          </p:cNvPr>
          <p:cNvGrpSpPr/>
          <p:nvPr/>
        </p:nvGrpSpPr>
        <p:grpSpPr>
          <a:xfrm>
            <a:off x="987562" y="1444698"/>
            <a:ext cx="3561928" cy="1248817"/>
            <a:chOff x="910095" y="1775759"/>
            <a:chExt cx="3561928" cy="1248817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1A9D52FF-5005-4AC3-AA7C-56811177F936}"/>
                </a:ext>
              </a:extLst>
            </p:cNvPr>
            <p:cNvSpPr txBox="1"/>
            <p:nvPr/>
          </p:nvSpPr>
          <p:spPr>
            <a:xfrm>
              <a:off x="910095" y="1775759"/>
              <a:ext cx="1865772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We Create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24EBFD8B-5411-45C9-BD45-6B19B46AC2C2}"/>
                </a:ext>
              </a:extLst>
            </p:cNvPr>
            <p:cNvSpPr txBox="1"/>
            <p:nvPr/>
          </p:nvSpPr>
          <p:spPr>
            <a:xfrm>
              <a:off x="910095" y="2207807"/>
              <a:ext cx="3561928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Quality Professional 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41CCC63-0A8D-4A0B-8706-2B9721870A72}"/>
                </a:ext>
              </a:extLst>
            </p:cNvPr>
            <p:cNvSpPr txBox="1"/>
            <p:nvPr/>
          </p:nvSpPr>
          <p:spPr>
            <a:xfrm>
              <a:off x="910095" y="2639855"/>
              <a:ext cx="3392312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PPT Presentation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326610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50">
            <a:extLst>
              <a:ext uri="{FF2B5EF4-FFF2-40B4-BE49-F238E27FC236}">
                <a16:creationId xmlns:a16="http://schemas.microsoft.com/office/drawing/2014/main" id="{26B6485F-3224-4858-BB53-DACEFD222E24}"/>
              </a:ext>
            </a:extLst>
          </p:cNvPr>
          <p:cNvGrpSpPr/>
          <p:nvPr/>
        </p:nvGrpSpPr>
        <p:grpSpPr>
          <a:xfrm>
            <a:off x="5057775" y="5562600"/>
            <a:ext cx="7134222" cy="1094309"/>
            <a:chOff x="4176525" y="2362893"/>
            <a:chExt cx="5676900" cy="933450"/>
          </a:xfrm>
          <a:solidFill>
            <a:schemeClr val="accent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9559C2A-1B0D-4CB8-9C69-C9A818D9D54A}"/>
                </a:ext>
              </a:extLst>
            </p:cNvPr>
            <p:cNvSpPr/>
            <p:nvPr/>
          </p:nvSpPr>
          <p:spPr>
            <a:xfrm>
              <a:off x="4357976" y="2651067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61C550D-BCAA-461D-B340-49A4A74347CC}"/>
                </a:ext>
              </a:extLst>
            </p:cNvPr>
            <p:cNvSpPr/>
            <p:nvPr/>
          </p:nvSpPr>
          <p:spPr>
            <a:xfrm>
              <a:off x="4446305" y="2616351"/>
              <a:ext cx="66675" cy="47625"/>
            </a:xfrm>
            <a:custGeom>
              <a:avLst/>
              <a:gdLst>
                <a:gd name="connsiteX0" fmla="*/ 7397 w 66675"/>
                <a:gd name="connsiteY0" fmla="*/ 13242 h 47625"/>
                <a:gd name="connsiteX1" fmla="*/ 18827 w 66675"/>
                <a:gd name="connsiteY1" fmla="*/ 47532 h 47625"/>
                <a:gd name="connsiteX2" fmla="*/ 38830 w 66675"/>
                <a:gd name="connsiteY2" fmla="*/ 48485 h 47625"/>
                <a:gd name="connsiteX3" fmla="*/ 61690 w 66675"/>
                <a:gd name="connsiteY3" fmla="*/ 44675 h 47625"/>
                <a:gd name="connsiteX4" fmla="*/ 64547 w 66675"/>
                <a:gd name="connsiteY4" fmla="*/ 36102 h 47625"/>
                <a:gd name="connsiteX5" fmla="*/ 64547 w 66675"/>
                <a:gd name="connsiteY5" fmla="*/ 17052 h 47625"/>
                <a:gd name="connsiteX6" fmla="*/ 47402 w 66675"/>
                <a:gd name="connsiteY6" fmla="*/ 13242 h 47625"/>
                <a:gd name="connsiteX7" fmla="*/ 14065 w 66675"/>
                <a:gd name="connsiteY7" fmla="*/ 9432 h 47625"/>
                <a:gd name="connsiteX8" fmla="*/ 12160 w 66675"/>
                <a:gd name="connsiteY8" fmla="*/ 16100 h 47625"/>
                <a:gd name="connsiteX9" fmla="*/ 33115 w 66675"/>
                <a:gd name="connsiteY9" fmla="*/ 18957 h 47625"/>
                <a:gd name="connsiteX10" fmla="*/ 54070 w 66675"/>
                <a:gd name="connsiteY10" fmla="*/ 18957 h 47625"/>
                <a:gd name="connsiteX11" fmla="*/ 61690 w 66675"/>
                <a:gd name="connsiteY11" fmla="*/ 35150 h 47625"/>
                <a:gd name="connsiteX12" fmla="*/ 44545 w 66675"/>
                <a:gd name="connsiteY12" fmla="*/ 41817 h 47625"/>
                <a:gd name="connsiteX13" fmla="*/ 15970 w 66675"/>
                <a:gd name="connsiteY13" fmla="*/ 28482 h 47625"/>
                <a:gd name="connsiteX14" fmla="*/ 10255 w 66675"/>
                <a:gd name="connsiteY14" fmla="*/ 7527 h 47625"/>
                <a:gd name="connsiteX15" fmla="*/ 7397 w 66675"/>
                <a:gd name="connsiteY15" fmla="*/ 13242 h 47625"/>
                <a:gd name="connsiteX16" fmla="*/ 7397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97" y="13242"/>
                  </a:moveTo>
                  <a:cubicBezTo>
                    <a:pt x="15970" y="22767"/>
                    <a:pt x="8350" y="39912"/>
                    <a:pt x="18827" y="47532"/>
                  </a:cubicBezTo>
                  <a:cubicBezTo>
                    <a:pt x="24542" y="51342"/>
                    <a:pt x="32162" y="49437"/>
                    <a:pt x="38830" y="48485"/>
                  </a:cubicBezTo>
                  <a:cubicBezTo>
                    <a:pt x="44545" y="47532"/>
                    <a:pt x="57880" y="48485"/>
                    <a:pt x="61690" y="44675"/>
                  </a:cubicBezTo>
                  <a:cubicBezTo>
                    <a:pt x="64547" y="42770"/>
                    <a:pt x="64547" y="38960"/>
                    <a:pt x="64547" y="36102"/>
                  </a:cubicBezTo>
                  <a:cubicBezTo>
                    <a:pt x="64547" y="31340"/>
                    <a:pt x="66452" y="21815"/>
                    <a:pt x="64547" y="17052"/>
                  </a:cubicBezTo>
                  <a:cubicBezTo>
                    <a:pt x="61690" y="10385"/>
                    <a:pt x="53117" y="13242"/>
                    <a:pt x="47402" y="13242"/>
                  </a:cubicBezTo>
                  <a:cubicBezTo>
                    <a:pt x="35972" y="13242"/>
                    <a:pt x="25495" y="12290"/>
                    <a:pt x="14065" y="9432"/>
                  </a:cubicBezTo>
                  <a:cubicBezTo>
                    <a:pt x="12160" y="9432"/>
                    <a:pt x="10255" y="15147"/>
                    <a:pt x="12160" y="16100"/>
                  </a:cubicBezTo>
                  <a:cubicBezTo>
                    <a:pt x="18827" y="17052"/>
                    <a:pt x="25495" y="18957"/>
                    <a:pt x="33115" y="18957"/>
                  </a:cubicBezTo>
                  <a:cubicBezTo>
                    <a:pt x="39782" y="19910"/>
                    <a:pt x="47402" y="18005"/>
                    <a:pt x="54070" y="18957"/>
                  </a:cubicBezTo>
                  <a:cubicBezTo>
                    <a:pt x="61690" y="20862"/>
                    <a:pt x="63595" y="27530"/>
                    <a:pt x="61690" y="35150"/>
                  </a:cubicBezTo>
                  <a:cubicBezTo>
                    <a:pt x="60737" y="41817"/>
                    <a:pt x="50260" y="40865"/>
                    <a:pt x="44545" y="41817"/>
                  </a:cubicBezTo>
                  <a:cubicBezTo>
                    <a:pt x="30257" y="43722"/>
                    <a:pt x="17875" y="45627"/>
                    <a:pt x="15970" y="28482"/>
                  </a:cubicBezTo>
                  <a:cubicBezTo>
                    <a:pt x="15017" y="20862"/>
                    <a:pt x="15017" y="13242"/>
                    <a:pt x="10255" y="7527"/>
                  </a:cubicBezTo>
                  <a:cubicBezTo>
                    <a:pt x="8350" y="5622"/>
                    <a:pt x="6445" y="11337"/>
                    <a:pt x="7397" y="13242"/>
                  </a:cubicBezTo>
                  <a:lnTo>
                    <a:pt x="7397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E94160A-AE17-4813-A37B-059A1DBBFB4A}"/>
                </a:ext>
              </a:extLst>
            </p:cNvPr>
            <p:cNvSpPr/>
            <p:nvPr/>
          </p:nvSpPr>
          <p:spPr>
            <a:xfrm>
              <a:off x="4457299" y="2575899"/>
              <a:ext cx="38100" cy="57150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BAB5C34-EB52-4DF1-9C26-0B4971B9205D}"/>
                </a:ext>
              </a:extLst>
            </p:cNvPr>
            <p:cNvSpPr/>
            <p:nvPr/>
          </p:nvSpPr>
          <p:spPr>
            <a:xfrm>
              <a:off x="5191414" y="2628062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632D71A-121D-4B0C-A20F-F9C1F1DE08ED}"/>
                </a:ext>
              </a:extLst>
            </p:cNvPr>
            <p:cNvSpPr/>
            <p:nvPr/>
          </p:nvSpPr>
          <p:spPr>
            <a:xfrm>
              <a:off x="5266044" y="2601108"/>
              <a:ext cx="57150" cy="47625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A17311F-88D2-400D-9B2F-A30C96CD351C}"/>
                </a:ext>
              </a:extLst>
            </p:cNvPr>
            <p:cNvSpPr/>
            <p:nvPr/>
          </p:nvSpPr>
          <p:spPr>
            <a:xfrm>
              <a:off x="5275100" y="2569315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DDC4669-9979-4E7B-834F-21695967A232}"/>
                </a:ext>
              </a:extLst>
            </p:cNvPr>
            <p:cNvSpPr/>
            <p:nvPr/>
          </p:nvSpPr>
          <p:spPr>
            <a:xfrm>
              <a:off x="9351934" y="3002540"/>
              <a:ext cx="247650" cy="257175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B959984-EB8E-4342-8376-8C3F8FB9DD3E}"/>
                </a:ext>
              </a:extLst>
            </p:cNvPr>
            <p:cNvSpPr/>
            <p:nvPr/>
          </p:nvSpPr>
          <p:spPr>
            <a:xfrm>
              <a:off x="9439876" y="2968100"/>
              <a:ext cx="66675" cy="47625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5FB0C6D-3029-49D9-831A-E02B63C444F4}"/>
                </a:ext>
              </a:extLst>
            </p:cNvPr>
            <p:cNvSpPr/>
            <p:nvPr/>
          </p:nvSpPr>
          <p:spPr>
            <a:xfrm>
              <a:off x="9451256" y="2928324"/>
              <a:ext cx="38100" cy="57150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43480FE-7591-493D-A4E6-A02F6249163C}"/>
                </a:ext>
              </a:extLst>
            </p:cNvPr>
            <p:cNvSpPr/>
            <p:nvPr/>
          </p:nvSpPr>
          <p:spPr>
            <a:xfrm>
              <a:off x="6573491" y="2613775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20504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7176363-9504-4F2B-AFA7-08669D0E7FFB}"/>
                </a:ext>
              </a:extLst>
            </p:cNvPr>
            <p:cNvSpPr/>
            <p:nvPr/>
          </p:nvSpPr>
          <p:spPr>
            <a:xfrm>
              <a:off x="6648550" y="2586821"/>
              <a:ext cx="57150" cy="47625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1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6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1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1" y="13245"/>
                    <a:pt x="12095" y="14197"/>
                  </a:cubicBezTo>
                  <a:cubicBezTo>
                    <a:pt x="17810" y="15150"/>
                    <a:pt x="23525" y="16102"/>
                    <a:pt x="29241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6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4F6900F-CF94-40CC-8EBE-1DD4AA8F5884}"/>
                </a:ext>
              </a:extLst>
            </p:cNvPr>
            <p:cNvSpPr/>
            <p:nvPr/>
          </p:nvSpPr>
          <p:spPr>
            <a:xfrm>
              <a:off x="6658130" y="2555028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92E58A1-7ABA-4EF2-8A60-3AE505369894}"/>
                </a:ext>
              </a:extLst>
            </p:cNvPr>
            <p:cNvSpPr/>
            <p:nvPr/>
          </p:nvSpPr>
          <p:spPr>
            <a:xfrm>
              <a:off x="5869594" y="2621540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2831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6C59D28-4373-4BB3-9CC1-BB743A40C786}"/>
                </a:ext>
              </a:extLst>
            </p:cNvPr>
            <p:cNvSpPr/>
            <p:nvPr/>
          </p:nvSpPr>
          <p:spPr>
            <a:xfrm>
              <a:off x="5957535" y="2587082"/>
              <a:ext cx="66675" cy="47625"/>
            </a:xfrm>
            <a:custGeom>
              <a:avLst/>
              <a:gdLst>
                <a:gd name="connsiteX0" fmla="*/ 7785 w 66675"/>
                <a:gd name="connsiteY0" fmla="*/ 12983 h 47625"/>
                <a:gd name="connsiteX1" fmla="*/ 19215 w 66675"/>
                <a:gd name="connsiteY1" fmla="*/ 47273 h 47625"/>
                <a:gd name="connsiteX2" fmla="*/ 39217 w 66675"/>
                <a:gd name="connsiteY2" fmla="*/ 48226 h 47625"/>
                <a:gd name="connsiteX3" fmla="*/ 62077 w 66675"/>
                <a:gd name="connsiteY3" fmla="*/ 44416 h 47625"/>
                <a:gd name="connsiteX4" fmla="*/ 64935 w 66675"/>
                <a:gd name="connsiteY4" fmla="*/ 35843 h 47625"/>
                <a:gd name="connsiteX5" fmla="*/ 64935 w 66675"/>
                <a:gd name="connsiteY5" fmla="*/ 16793 h 47625"/>
                <a:gd name="connsiteX6" fmla="*/ 47790 w 66675"/>
                <a:gd name="connsiteY6" fmla="*/ 12983 h 47625"/>
                <a:gd name="connsiteX7" fmla="*/ 14452 w 66675"/>
                <a:gd name="connsiteY7" fmla="*/ 9173 h 47625"/>
                <a:gd name="connsiteX8" fmla="*/ 12547 w 66675"/>
                <a:gd name="connsiteY8" fmla="*/ 15841 h 47625"/>
                <a:gd name="connsiteX9" fmla="*/ 33502 w 66675"/>
                <a:gd name="connsiteY9" fmla="*/ 18698 h 47625"/>
                <a:gd name="connsiteX10" fmla="*/ 54457 w 66675"/>
                <a:gd name="connsiteY10" fmla="*/ 18698 h 47625"/>
                <a:gd name="connsiteX11" fmla="*/ 62077 w 66675"/>
                <a:gd name="connsiteY11" fmla="*/ 34891 h 47625"/>
                <a:gd name="connsiteX12" fmla="*/ 43980 w 66675"/>
                <a:gd name="connsiteY12" fmla="*/ 41558 h 47625"/>
                <a:gd name="connsiteX13" fmla="*/ 15405 w 66675"/>
                <a:gd name="connsiteY13" fmla="*/ 28223 h 47625"/>
                <a:gd name="connsiteX14" fmla="*/ 9690 w 66675"/>
                <a:gd name="connsiteY14" fmla="*/ 7268 h 47625"/>
                <a:gd name="connsiteX15" fmla="*/ 7785 w 66675"/>
                <a:gd name="connsiteY15" fmla="*/ 12983 h 47625"/>
                <a:gd name="connsiteX16" fmla="*/ 7785 w 66675"/>
                <a:gd name="connsiteY16" fmla="*/ 129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83"/>
                  </a:moveTo>
                  <a:cubicBezTo>
                    <a:pt x="16357" y="22508"/>
                    <a:pt x="8737" y="39653"/>
                    <a:pt x="19215" y="47273"/>
                  </a:cubicBezTo>
                  <a:cubicBezTo>
                    <a:pt x="24930" y="51083"/>
                    <a:pt x="32549" y="49178"/>
                    <a:pt x="39217" y="48226"/>
                  </a:cubicBezTo>
                  <a:cubicBezTo>
                    <a:pt x="44932" y="47273"/>
                    <a:pt x="58267" y="48226"/>
                    <a:pt x="62077" y="44416"/>
                  </a:cubicBezTo>
                  <a:cubicBezTo>
                    <a:pt x="64935" y="42511"/>
                    <a:pt x="64935" y="38701"/>
                    <a:pt x="64935" y="35843"/>
                  </a:cubicBezTo>
                  <a:cubicBezTo>
                    <a:pt x="64935" y="31081"/>
                    <a:pt x="66840" y="21556"/>
                    <a:pt x="64935" y="16793"/>
                  </a:cubicBezTo>
                  <a:cubicBezTo>
                    <a:pt x="62077" y="10126"/>
                    <a:pt x="53505" y="12983"/>
                    <a:pt x="47790" y="12983"/>
                  </a:cubicBezTo>
                  <a:cubicBezTo>
                    <a:pt x="36360" y="12983"/>
                    <a:pt x="25882" y="12031"/>
                    <a:pt x="14452" y="9173"/>
                  </a:cubicBezTo>
                  <a:cubicBezTo>
                    <a:pt x="12547" y="9173"/>
                    <a:pt x="10642" y="14888"/>
                    <a:pt x="12547" y="15841"/>
                  </a:cubicBezTo>
                  <a:cubicBezTo>
                    <a:pt x="19215" y="16793"/>
                    <a:pt x="25882" y="18698"/>
                    <a:pt x="33502" y="18698"/>
                  </a:cubicBezTo>
                  <a:cubicBezTo>
                    <a:pt x="40170" y="19651"/>
                    <a:pt x="47790" y="17746"/>
                    <a:pt x="54457" y="18698"/>
                  </a:cubicBezTo>
                  <a:cubicBezTo>
                    <a:pt x="62077" y="20603"/>
                    <a:pt x="63982" y="27271"/>
                    <a:pt x="62077" y="34891"/>
                  </a:cubicBezTo>
                  <a:cubicBezTo>
                    <a:pt x="60172" y="41558"/>
                    <a:pt x="49695" y="40606"/>
                    <a:pt x="43980" y="41558"/>
                  </a:cubicBezTo>
                  <a:cubicBezTo>
                    <a:pt x="29692" y="43463"/>
                    <a:pt x="17310" y="45368"/>
                    <a:pt x="15405" y="28223"/>
                  </a:cubicBezTo>
                  <a:cubicBezTo>
                    <a:pt x="14452" y="20603"/>
                    <a:pt x="14452" y="12983"/>
                    <a:pt x="9690" y="7268"/>
                  </a:cubicBezTo>
                  <a:cubicBezTo>
                    <a:pt x="8737" y="6316"/>
                    <a:pt x="5880" y="11078"/>
                    <a:pt x="7785" y="12983"/>
                  </a:cubicBezTo>
                  <a:lnTo>
                    <a:pt x="7785" y="129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A4BB123-0111-4328-91B7-E37814229AA7}"/>
                </a:ext>
              </a:extLst>
            </p:cNvPr>
            <p:cNvSpPr/>
            <p:nvPr/>
          </p:nvSpPr>
          <p:spPr>
            <a:xfrm>
              <a:off x="5967964" y="2547324"/>
              <a:ext cx="38100" cy="57150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2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2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2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7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5454" y="50836"/>
                    <a:pt x="17359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90842AB-BE8B-4AEF-A7A1-6714143D6795}"/>
                </a:ext>
              </a:extLst>
            </p:cNvPr>
            <p:cNvSpPr/>
            <p:nvPr/>
          </p:nvSpPr>
          <p:spPr>
            <a:xfrm>
              <a:off x="5297141" y="3043497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8121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E4CE659-D253-4650-834C-360F0548E996}"/>
                </a:ext>
              </a:extLst>
            </p:cNvPr>
            <p:cNvSpPr/>
            <p:nvPr/>
          </p:nvSpPr>
          <p:spPr>
            <a:xfrm>
              <a:off x="5384577" y="3008781"/>
              <a:ext cx="66675" cy="47625"/>
            </a:xfrm>
            <a:custGeom>
              <a:avLst/>
              <a:gdLst>
                <a:gd name="connsiteX0" fmla="*/ 7338 w 66675"/>
                <a:gd name="connsiteY0" fmla="*/ 13242 h 47625"/>
                <a:gd name="connsiteX1" fmla="*/ 18768 w 66675"/>
                <a:gd name="connsiteY1" fmla="*/ 47532 h 47625"/>
                <a:gd name="connsiteX2" fmla="*/ 38771 w 66675"/>
                <a:gd name="connsiteY2" fmla="*/ 48485 h 47625"/>
                <a:gd name="connsiteX3" fmla="*/ 61631 w 66675"/>
                <a:gd name="connsiteY3" fmla="*/ 44675 h 47625"/>
                <a:gd name="connsiteX4" fmla="*/ 64488 w 66675"/>
                <a:gd name="connsiteY4" fmla="*/ 36102 h 47625"/>
                <a:gd name="connsiteX5" fmla="*/ 64488 w 66675"/>
                <a:gd name="connsiteY5" fmla="*/ 17052 h 47625"/>
                <a:gd name="connsiteX6" fmla="*/ 47343 w 66675"/>
                <a:gd name="connsiteY6" fmla="*/ 13242 h 47625"/>
                <a:gd name="connsiteX7" fmla="*/ 14006 w 66675"/>
                <a:gd name="connsiteY7" fmla="*/ 9432 h 47625"/>
                <a:gd name="connsiteX8" fmla="*/ 12101 w 66675"/>
                <a:gd name="connsiteY8" fmla="*/ 16100 h 47625"/>
                <a:gd name="connsiteX9" fmla="*/ 33056 w 66675"/>
                <a:gd name="connsiteY9" fmla="*/ 18957 h 47625"/>
                <a:gd name="connsiteX10" fmla="*/ 54011 w 66675"/>
                <a:gd name="connsiteY10" fmla="*/ 18957 h 47625"/>
                <a:gd name="connsiteX11" fmla="*/ 61631 w 66675"/>
                <a:gd name="connsiteY11" fmla="*/ 35150 h 47625"/>
                <a:gd name="connsiteX12" fmla="*/ 43533 w 66675"/>
                <a:gd name="connsiteY12" fmla="*/ 41817 h 47625"/>
                <a:gd name="connsiteX13" fmla="*/ 14958 w 66675"/>
                <a:gd name="connsiteY13" fmla="*/ 28482 h 47625"/>
                <a:gd name="connsiteX14" fmla="*/ 9243 w 66675"/>
                <a:gd name="connsiteY14" fmla="*/ 7527 h 47625"/>
                <a:gd name="connsiteX15" fmla="*/ 7338 w 66675"/>
                <a:gd name="connsiteY15" fmla="*/ 13242 h 47625"/>
                <a:gd name="connsiteX16" fmla="*/ 7338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38" y="13242"/>
                  </a:moveTo>
                  <a:cubicBezTo>
                    <a:pt x="15911" y="22767"/>
                    <a:pt x="8291" y="39912"/>
                    <a:pt x="18768" y="47532"/>
                  </a:cubicBezTo>
                  <a:cubicBezTo>
                    <a:pt x="24483" y="51342"/>
                    <a:pt x="32103" y="49437"/>
                    <a:pt x="38771" y="48485"/>
                  </a:cubicBezTo>
                  <a:cubicBezTo>
                    <a:pt x="44486" y="47532"/>
                    <a:pt x="57821" y="48485"/>
                    <a:pt x="61631" y="44675"/>
                  </a:cubicBezTo>
                  <a:cubicBezTo>
                    <a:pt x="64488" y="42770"/>
                    <a:pt x="64488" y="38960"/>
                    <a:pt x="64488" y="36102"/>
                  </a:cubicBezTo>
                  <a:cubicBezTo>
                    <a:pt x="64488" y="31340"/>
                    <a:pt x="66393" y="21815"/>
                    <a:pt x="64488" y="17052"/>
                  </a:cubicBezTo>
                  <a:cubicBezTo>
                    <a:pt x="61631" y="10385"/>
                    <a:pt x="53058" y="13242"/>
                    <a:pt x="47343" y="13242"/>
                  </a:cubicBezTo>
                  <a:cubicBezTo>
                    <a:pt x="35913" y="13242"/>
                    <a:pt x="25436" y="12290"/>
                    <a:pt x="14006" y="9432"/>
                  </a:cubicBezTo>
                  <a:cubicBezTo>
                    <a:pt x="12101" y="9432"/>
                    <a:pt x="10196" y="15147"/>
                    <a:pt x="12101" y="16100"/>
                  </a:cubicBezTo>
                  <a:cubicBezTo>
                    <a:pt x="18768" y="17052"/>
                    <a:pt x="25436" y="18957"/>
                    <a:pt x="33056" y="18957"/>
                  </a:cubicBezTo>
                  <a:cubicBezTo>
                    <a:pt x="39723" y="19910"/>
                    <a:pt x="47343" y="18005"/>
                    <a:pt x="54011" y="18957"/>
                  </a:cubicBezTo>
                  <a:cubicBezTo>
                    <a:pt x="61631" y="20862"/>
                    <a:pt x="63536" y="27530"/>
                    <a:pt x="61631" y="35150"/>
                  </a:cubicBezTo>
                  <a:cubicBezTo>
                    <a:pt x="59726" y="41817"/>
                    <a:pt x="49248" y="40865"/>
                    <a:pt x="43533" y="41817"/>
                  </a:cubicBezTo>
                  <a:cubicBezTo>
                    <a:pt x="29246" y="43722"/>
                    <a:pt x="16863" y="45627"/>
                    <a:pt x="14958" y="28482"/>
                  </a:cubicBezTo>
                  <a:cubicBezTo>
                    <a:pt x="14006" y="20862"/>
                    <a:pt x="14006" y="13242"/>
                    <a:pt x="9243" y="7527"/>
                  </a:cubicBezTo>
                  <a:cubicBezTo>
                    <a:pt x="9243" y="5622"/>
                    <a:pt x="6386" y="11337"/>
                    <a:pt x="7338" y="13242"/>
                  </a:cubicBezTo>
                  <a:lnTo>
                    <a:pt x="7338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DF2EDB4-BFB4-4811-8D90-8E34252A3715}"/>
                </a:ext>
              </a:extLst>
            </p:cNvPr>
            <p:cNvSpPr/>
            <p:nvPr/>
          </p:nvSpPr>
          <p:spPr>
            <a:xfrm>
              <a:off x="5395511" y="2968329"/>
              <a:ext cx="38100" cy="57150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5C9BE59-1D5B-4D87-8388-993CE889878E}"/>
                </a:ext>
              </a:extLst>
            </p:cNvPr>
            <p:cNvSpPr/>
            <p:nvPr/>
          </p:nvSpPr>
          <p:spPr>
            <a:xfrm>
              <a:off x="6267739" y="3001442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5739" y="36773"/>
                    <a:pt x="220504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3361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7A1A310-9A27-48B0-B603-226300476662}"/>
                </a:ext>
              </a:extLst>
            </p:cNvPr>
            <p:cNvSpPr/>
            <p:nvPr/>
          </p:nvSpPr>
          <p:spPr>
            <a:xfrm>
              <a:off x="6342797" y="2975441"/>
              <a:ext cx="57150" cy="47625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0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5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0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0" y="13245"/>
                    <a:pt x="12095" y="14197"/>
                  </a:cubicBezTo>
                  <a:cubicBezTo>
                    <a:pt x="17810" y="15150"/>
                    <a:pt x="23525" y="16102"/>
                    <a:pt x="29240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5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7370A33-0B78-4397-AF33-AE8EDAF05B7E}"/>
                </a:ext>
              </a:extLst>
            </p:cNvPr>
            <p:cNvSpPr/>
            <p:nvPr/>
          </p:nvSpPr>
          <p:spPr>
            <a:xfrm>
              <a:off x="6352377" y="2943648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44FAE15-7CD3-47C2-886E-022E11681138}"/>
                </a:ext>
              </a:extLst>
            </p:cNvPr>
            <p:cNvSpPr/>
            <p:nvPr/>
          </p:nvSpPr>
          <p:spPr>
            <a:xfrm>
              <a:off x="4672301" y="3022397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E741D94-BB3F-4045-9F4B-B3C1BC31E266}"/>
                </a:ext>
              </a:extLst>
            </p:cNvPr>
            <p:cNvSpPr/>
            <p:nvPr/>
          </p:nvSpPr>
          <p:spPr>
            <a:xfrm>
              <a:off x="4746932" y="2995443"/>
              <a:ext cx="57150" cy="47625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F70A3DD-2F0F-4D4C-9BCD-7653FBB934F4}"/>
                </a:ext>
              </a:extLst>
            </p:cNvPr>
            <p:cNvSpPr/>
            <p:nvPr/>
          </p:nvSpPr>
          <p:spPr>
            <a:xfrm>
              <a:off x="4755987" y="2963650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6064598-910A-4AC9-AC2F-B99E0BC43023}"/>
                </a:ext>
              </a:extLst>
            </p:cNvPr>
            <p:cNvSpPr/>
            <p:nvPr/>
          </p:nvSpPr>
          <p:spPr>
            <a:xfrm>
              <a:off x="7263101" y="2547100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19551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2409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94DF1BE-315E-4BE4-AA5C-ED72C39879AC}"/>
                </a:ext>
              </a:extLst>
            </p:cNvPr>
            <p:cNvSpPr/>
            <p:nvPr/>
          </p:nvSpPr>
          <p:spPr>
            <a:xfrm>
              <a:off x="7338101" y="2521098"/>
              <a:ext cx="57150" cy="47625"/>
            </a:xfrm>
            <a:custGeom>
              <a:avLst/>
              <a:gdLst>
                <a:gd name="connsiteX0" fmla="*/ 7392 w 57150"/>
                <a:gd name="connsiteY0" fmla="*/ 12292 h 47625"/>
                <a:gd name="connsiteX1" fmla="*/ 16917 w 57150"/>
                <a:gd name="connsiteY1" fmla="*/ 39915 h 47625"/>
                <a:gd name="connsiteX2" fmla="*/ 33109 w 57150"/>
                <a:gd name="connsiteY2" fmla="*/ 40867 h 47625"/>
                <a:gd name="connsiteX3" fmla="*/ 52159 w 57150"/>
                <a:gd name="connsiteY3" fmla="*/ 37057 h 47625"/>
                <a:gd name="connsiteX4" fmla="*/ 55017 w 57150"/>
                <a:gd name="connsiteY4" fmla="*/ 29437 h 47625"/>
                <a:gd name="connsiteX5" fmla="*/ 55017 w 57150"/>
                <a:gd name="connsiteY5" fmla="*/ 13245 h 47625"/>
                <a:gd name="connsiteX6" fmla="*/ 40729 w 57150"/>
                <a:gd name="connsiteY6" fmla="*/ 10387 h 47625"/>
                <a:gd name="connsiteX7" fmla="*/ 14059 w 57150"/>
                <a:gd name="connsiteY7" fmla="*/ 7530 h 47625"/>
                <a:gd name="connsiteX8" fmla="*/ 12154 w 57150"/>
                <a:gd name="connsiteY8" fmla="*/ 14197 h 47625"/>
                <a:gd name="connsiteX9" fmla="*/ 29299 w 57150"/>
                <a:gd name="connsiteY9" fmla="*/ 17055 h 47625"/>
                <a:gd name="connsiteX10" fmla="*/ 46444 w 57150"/>
                <a:gd name="connsiteY10" fmla="*/ 17055 h 47625"/>
                <a:gd name="connsiteX11" fmla="*/ 53111 w 57150"/>
                <a:gd name="connsiteY11" fmla="*/ 22770 h 47625"/>
                <a:gd name="connsiteX12" fmla="*/ 53111 w 57150"/>
                <a:gd name="connsiteY12" fmla="*/ 30390 h 47625"/>
                <a:gd name="connsiteX13" fmla="*/ 38824 w 57150"/>
                <a:gd name="connsiteY13" fmla="*/ 35152 h 47625"/>
                <a:gd name="connsiteX14" fmla="*/ 15964 w 57150"/>
                <a:gd name="connsiteY14" fmla="*/ 24675 h 47625"/>
                <a:gd name="connsiteX15" fmla="*/ 11202 w 57150"/>
                <a:gd name="connsiteY15" fmla="*/ 7530 h 47625"/>
                <a:gd name="connsiteX16" fmla="*/ 7392 w 57150"/>
                <a:gd name="connsiteY16" fmla="*/ 12292 h 47625"/>
                <a:gd name="connsiteX17" fmla="*/ 7392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92" y="12292"/>
                  </a:moveTo>
                  <a:cubicBezTo>
                    <a:pt x="14059" y="19912"/>
                    <a:pt x="8344" y="34200"/>
                    <a:pt x="16917" y="39915"/>
                  </a:cubicBezTo>
                  <a:cubicBezTo>
                    <a:pt x="21679" y="43725"/>
                    <a:pt x="28346" y="41820"/>
                    <a:pt x="33109" y="40867"/>
                  </a:cubicBezTo>
                  <a:cubicBezTo>
                    <a:pt x="37871" y="39915"/>
                    <a:pt x="48349" y="40867"/>
                    <a:pt x="52159" y="37057"/>
                  </a:cubicBezTo>
                  <a:cubicBezTo>
                    <a:pt x="54064" y="35152"/>
                    <a:pt x="55017" y="32295"/>
                    <a:pt x="55017" y="29437"/>
                  </a:cubicBezTo>
                  <a:cubicBezTo>
                    <a:pt x="55017" y="25627"/>
                    <a:pt x="56921" y="17055"/>
                    <a:pt x="55017" y="13245"/>
                  </a:cubicBezTo>
                  <a:cubicBezTo>
                    <a:pt x="52159" y="8482"/>
                    <a:pt x="45492" y="10387"/>
                    <a:pt x="40729" y="10387"/>
                  </a:cubicBezTo>
                  <a:cubicBezTo>
                    <a:pt x="31204" y="10387"/>
                    <a:pt x="22631" y="9435"/>
                    <a:pt x="14059" y="7530"/>
                  </a:cubicBezTo>
                  <a:cubicBezTo>
                    <a:pt x="12154" y="7530"/>
                    <a:pt x="10249" y="13245"/>
                    <a:pt x="12154" y="14197"/>
                  </a:cubicBezTo>
                  <a:cubicBezTo>
                    <a:pt x="17869" y="15150"/>
                    <a:pt x="23584" y="16102"/>
                    <a:pt x="29299" y="17055"/>
                  </a:cubicBezTo>
                  <a:cubicBezTo>
                    <a:pt x="34061" y="17055"/>
                    <a:pt x="41681" y="16102"/>
                    <a:pt x="46444" y="17055"/>
                  </a:cubicBezTo>
                  <a:cubicBezTo>
                    <a:pt x="50254" y="18007"/>
                    <a:pt x="52159" y="18960"/>
                    <a:pt x="53111" y="22770"/>
                  </a:cubicBezTo>
                  <a:cubicBezTo>
                    <a:pt x="53111" y="23722"/>
                    <a:pt x="53111" y="29437"/>
                    <a:pt x="53111" y="30390"/>
                  </a:cubicBezTo>
                  <a:cubicBezTo>
                    <a:pt x="51206" y="34200"/>
                    <a:pt x="43586" y="34200"/>
                    <a:pt x="38824" y="35152"/>
                  </a:cubicBezTo>
                  <a:cubicBezTo>
                    <a:pt x="27394" y="37057"/>
                    <a:pt x="17869" y="38010"/>
                    <a:pt x="15964" y="24675"/>
                  </a:cubicBezTo>
                  <a:cubicBezTo>
                    <a:pt x="15011" y="18007"/>
                    <a:pt x="15964" y="12292"/>
                    <a:pt x="11202" y="7530"/>
                  </a:cubicBezTo>
                  <a:cubicBezTo>
                    <a:pt x="8344" y="5625"/>
                    <a:pt x="6439" y="11340"/>
                    <a:pt x="7392" y="12292"/>
                  </a:cubicBezTo>
                  <a:lnTo>
                    <a:pt x="7392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424D56F-B004-49D1-9D6D-728499EF0258}"/>
                </a:ext>
              </a:extLst>
            </p:cNvPr>
            <p:cNvSpPr/>
            <p:nvPr/>
          </p:nvSpPr>
          <p:spPr>
            <a:xfrm>
              <a:off x="7346787" y="2489305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1" y="12653"/>
                    <a:pt x="13945" y="10748"/>
                  </a:cubicBezTo>
                  <a:cubicBezTo>
                    <a:pt x="16803" y="9795"/>
                    <a:pt x="21566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6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5851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7BC3A4E-BD2F-40D6-A438-2AE85D2D7C41}"/>
                </a:ext>
              </a:extLst>
            </p:cNvPr>
            <p:cNvSpPr/>
            <p:nvPr/>
          </p:nvSpPr>
          <p:spPr>
            <a:xfrm>
              <a:off x="7011218" y="2619266"/>
              <a:ext cx="2847975" cy="619125"/>
            </a:xfrm>
            <a:custGeom>
              <a:avLst/>
              <a:gdLst>
                <a:gd name="connsiteX0" fmla="*/ 2840302 w 2847975"/>
                <a:gd name="connsiteY0" fmla="*/ 273217 h 619125"/>
                <a:gd name="connsiteX1" fmla="*/ 2817443 w 2847975"/>
                <a:gd name="connsiteY1" fmla="*/ 267502 h 619125"/>
                <a:gd name="connsiteX2" fmla="*/ 2745052 w 2847975"/>
                <a:gd name="connsiteY2" fmla="*/ 263692 h 619125"/>
                <a:gd name="connsiteX3" fmla="*/ 2673615 w 2847975"/>
                <a:gd name="connsiteY3" fmla="*/ 271312 h 619125"/>
                <a:gd name="connsiteX4" fmla="*/ 2637420 w 2847975"/>
                <a:gd name="connsiteY4" fmla="*/ 279885 h 619125"/>
                <a:gd name="connsiteX5" fmla="*/ 2595510 w 2847975"/>
                <a:gd name="connsiteY5" fmla="*/ 295125 h 619125"/>
                <a:gd name="connsiteX6" fmla="*/ 2514547 w 2847975"/>
                <a:gd name="connsiteY6" fmla="*/ 318937 h 619125"/>
                <a:gd name="connsiteX7" fmla="*/ 2473590 w 2847975"/>
                <a:gd name="connsiteY7" fmla="*/ 326557 h 619125"/>
                <a:gd name="connsiteX8" fmla="*/ 2427870 w 2847975"/>
                <a:gd name="connsiteY8" fmla="*/ 324652 h 619125"/>
                <a:gd name="connsiteX9" fmla="*/ 2380245 w 2847975"/>
                <a:gd name="connsiteY9" fmla="*/ 317985 h 619125"/>
                <a:gd name="connsiteX10" fmla="*/ 2360243 w 2847975"/>
                <a:gd name="connsiteY10" fmla="*/ 315127 h 619125"/>
                <a:gd name="connsiteX11" fmla="*/ 2328810 w 2847975"/>
                <a:gd name="connsiteY11" fmla="*/ 311317 h 619125"/>
                <a:gd name="connsiteX12" fmla="*/ 2308807 w 2847975"/>
                <a:gd name="connsiteY12" fmla="*/ 313222 h 619125"/>
                <a:gd name="connsiteX13" fmla="*/ 2266897 w 2847975"/>
                <a:gd name="connsiteY13" fmla="*/ 324652 h 619125"/>
                <a:gd name="connsiteX14" fmla="*/ 2209747 w 2847975"/>
                <a:gd name="connsiteY14" fmla="*/ 357990 h 619125"/>
                <a:gd name="connsiteX15" fmla="*/ 2187840 w 2847975"/>
                <a:gd name="connsiteY15" fmla="*/ 376087 h 619125"/>
                <a:gd name="connsiteX16" fmla="*/ 2179268 w 2847975"/>
                <a:gd name="connsiteY16" fmla="*/ 386565 h 619125"/>
                <a:gd name="connsiteX17" fmla="*/ 2148787 w 2847975"/>
                <a:gd name="connsiteY17" fmla="*/ 415140 h 619125"/>
                <a:gd name="connsiteX18" fmla="*/ 2144977 w 2847975"/>
                <a:gd name="connsiteY18" fmla="*/ 419902 h 619125"/>
                <a:gd name="connsiteX19" fmla="*/ 2118307 w 2847975"/>
                <a:gd name="connsiteY19" fmla="*/ 445620 h 619125"/>
                <a:gd name="connsiteX20" fmla="*/ 2098305 w 2847975"/>
                <a:gd name="connsiteY20" fmla="*/ 464670 h 619125"/>
                <a:gd name="connsiteX21" fmla="*/ 2097352 w 2847975"/>
                <a:gd name="connsiteY21" fmla="*/ 457050 h 619125"/>
                <a:gd name="connsiteX22" fmla="*/ 2093542 w 2847975"/>
                <a:gd name="connsiteY22" fmla="*/ 428475 h 619125"/>
                <a:gd name="connsiteX23" fmla="*/ 2090684 w 2847975"/>
                <a:gd name="connsiteY23" fmla="*/ 405615 h 619125"/>
                <a:gd name="connsiteX24" fmla="*/ 2093542 w 2847975"/>
                <a:gd name="connsiteY24" fmla="*/ 390375 h 619125"/>
                <a:gd name="connsiteX25" fmla="*/ 2126880 w 2847975"/>
                <a:gd name="connsiteY25" fmla="*/ 340845 h 619125"/>
                <a:gd name="connsiteX26" fmla="*/ 2135452 w 2847975"/>
                <a:gd name="connsiteY26" fmla="*/ 326557 h 619125"/>
                <a:gd name="connsiteX27" fmla="*/ 2144025 w 2847975"/>
                <a:gd name="connsiteY27" fmla="*/ 291315 h 619125"/>
                <a:gd name="connsiteX28" fmla="*/ 2140215 w 2847975"/>
                <a:gd name="connsiteY28" fmla="*/ 273217 h 619125"/>
                <a:gd name="connsiteX29" fmla="*/ 2119260 w 2847975"/>
                <a:gd name="connsiteY29" fmla="*/ 268455 h 619125"/>
                <a:gd name="connsiteX30" fmla="*/ 2086875 w 2847975"/>
                <a:gd name="connsiteY30" fmla="*/ 296077 h 619125"/>
                <a:gd name="connsiteX31" fmla="*/ 2077350 w 2847975"/>
                <a:gd name="connsiteY31" fmla="*/ 318937 h 619125"/>
                <a:gd name="connsiteX32" fmla="*/ 2071634 w 2847975"/>
                <a:gd name="connsiteY32" fmla="*/ 343702 h 619125"/>
                <a:gd name="connsiteX33" fmla="*/ 2069730 w 2847975"/>
                <a:gd name="connsiteY33" fmla="*/ 362752 h 619125"/>
                <a:gd name="connsiteX34" fmla="*/ 2068777 w 2847975"/>
                <a:gd name="connsiteY34" fmla="*/ 402757 h 619125"/>
                <a:gd name="connsiteX35" fmla="*/ 2065920 w 2847975"/>
                <a:gd name="connsiteY35" fmla="*/ 416092 h 619125"/>
                <a:gd name="connsiteX36" fmla="*/ 2029725 w 2847975"/>
                <a:gd name="connsiteY36" fmla="*/ 466575 h 619125"/>
                <a:gd name="connsiteX37" fmla="*/ 1989720 w 2847975"/>
                <a:gd name="connsiteY37" fmla="*/ 511342 h 619125"/>
                <a:gd name="connsiteX38" fmla="*/ 1965907 w 2847975"/>
                <a:gd name="connsiteY38" fmla="*/ 508485 h 619125"/>
                <a:gd name="connsiteX39" fmla="*/ 1956382 w 2847975"/>
                <a:gd name="connsiteY39" fmla="*/ 485625 h 619125"/>
                <a:gd name="connsiteX40" fmla="*/ 1954477 w 2847975"/>
                <a:gd name="connsiteY40" fmla="*/ 429427 h 619125"/>
                <a:gd name="connsiteX41" fmla="*/ 1952572 w 2847975"/>
                <a:gd name="connsiteY41" fmla="*/ 410377 h 619125"/>
                <a:gd name="connsiteX42" fmla="*/ 1952572 w 2847975"/>
                <a:gd name="connsiteY42" fmla="*/ 409425 h 619125"/>
                <a:gd name="connsiteX43" fmla="*/ 1946857 w 2847975"/>
                <a:gd name="connsiteY43" fmla="*/ 402757 h 619125"/>
                <a:gd name="connsiteX44" fmla="*/ 1938285 w 2847975"/>
                <a:gd name="connsiteY44" fmla="*/ 408472 h 619125"/>
                <a:gd name="connsiteX45" fmla="*/ 1934475 w 2847975"/>
                <a:gd name="connsiteY45" fmla="*/ 427522 h 619125"/>
                <a:gd name="connsiteX46" fmla="*/ 1927807 w 2847975"/>
                <a:gd name="connsiteY46" fmla="*/ 456097 h 619125"/>
                <a:gd name="connsiteX47" fmla="*/ 1889707 w 2847975"/>
                <a:gd name="connsiteY47" fmla="*/ 517057 h 619125"/>
                <a:gd name="connsiteX48" fmla="*/ 1877325 w 2847975"/>
                <a:gd name="connsiteY48" fmla="*/ 521820 h 619125"/>
                <a:gd name="connsiteX49" fmla="*/ 1850655 w 2847975"/>
                <a:gd name="connsiteY49" fmla="*/ 504675 h 619125"/>
                <a:gd name="connsiteX50" fmla="*/ 1843035 w 2847975"/>
                <a:gd name="connsiteY50" fmla="*/ 477052 h 619125"/>
                <a:gd name="connsiteX51" fmla="*/ 1842082 w 2847975"/>
                <a:gd name="connsiteY51" fmla="*/ 436095 h 619125"/>
                <a:gd name="connsiteX52" fmla="*/ 1843035 w 2847975"/>
                <a:gd name="connsiteY52" fmla="*/ 424665 h 619125"/>
                <a:gd name="connsiteX53" fmla="*/ 1850655 w 2847975"/>
                <a:gd name="connsiteY53" fmla="*/ 394185 h 619125"/>
                <a:gd name="connsiteX54" fmla="*/ 1865895 w 2847975"/>
                <a:gd name="connsiteY54" fmla="*/ 350370 h 619125"/>
                <a:gd name="connsiteX55" fmla="*/ 1869705 w 2847975"/>
                <a:gd name="connsiteY55" fmla="*/ 343702 h 619125"/>
                <a:gd name="connsiteX56" fmla="*/ 1882087 w 2847975"/>
                <a:gd name="connsiteY56" fmla="*/ 325605 h 619125"/>
                <a:gd name="connsiteX57" fmla="*/ 1889707 w 2847975"/>
                <a:gd name="connsiteY57" fmla="*/ 320842 h 619125"/>
                <a:gd name="connsiteX58" fmla="*/ 1915425 w 2847975"/>
                <a:gd name="connsiteY58" fmla="*/ 329415 h 619125"/>
                <a:gd name="connsiteX59" fmla="*/ 1943047 w 2847975"/>
                <a:gd name="connsiteY59" fmla="*/ 384660 h 619125"/>
                <a:gd name="connsiteX60" fmla="*/ 1946857 w 2847975"/>
                <a:gd name="connsiteY60" fmla="*/ 379897 h 619125"/>
                <a:gd name="connsiteX61" fmla="*/ 1939237 w 2847975"/>
                <a:gd name="connsiteY61" fmla="*/ 350370 h 619125"/>
                <a:gd name="connsiteX62" fmla="*/ 1910662 w 2847975"/>
                <a:gd name="connsiteY62" fmla="*/ 318937 h 619125"/>
                <a:gd name="connsiteX63" fmla="*/ 1870657 w 2847975"/>
                <a:gd name="connsiteY63" fmla="*/ 321795 h 619125"/>
                <a:gd name="connsiteX64" fmla="*/ 1850655 w 2847975"/>
                <a:gd name="connsiteY64" fmla="*/ 344655 h 619125"/>
                <a:gd name="connsiteX65" fmla="*/ 1831605 w 2847975"/>
                <a:gd name="connsiteY65" fmla="*/ 392280 h 619125"/>
                <a:gd name="connsiteX66" fmla="*/ 1820175 w 2847975"/>
                <a:gd name="connsiteY66" fmla="*/ 461812 h 619125"/>
                <a:gd name="connsiteX67" fmla="*/ 1820175 w 2847975"/>
                <a:gd name="connsiteY67" fmla="*/ 463717 h 619125"/>
                <a:gd name="connsiteX68" fmla="*/ 1804935 w 2847975"/>
                <a:gd name="connsiteY68" fmla="*/ 493245 h 619125"/>
                <a:gd name="connsiteX69" fmla="*/ 1773502 w 2847975"/>
                <a:gd name="connsiteY69" fmla="*/ 547537 h 619125"/>
                <a:gd name="connsiteX70" fmla="*/ 1752547 w 2847975"/>
                <a:gd name="connsiteY70" fmla="*/ 572302 h 619125"/>
                <a:gd name="connsiteX71" fmla="*/ 1736355 w 2847975"/>
                <a:gd name="connsiteY71" fmla="*/ 568492 h 619125"/>
                <a:gd name="connsiteX72" fmla="*/ 1729687 w 2847975"/>
                <a:gd name="connsiteY72" fmla="*/ 541822 h 619125"/>
                <a:gd name="connsiteX73" fmla="*/ 1730640 w 2847975"/>
                <a:gd name="connsiteY73" fmla="*/ 516105 h 619125"/>
                <a:gd name="connsiteX74" fmla="*/ 1734450 w 2847975"/>
                <a:gd name="connsiteY74" fmla="*/ 485625 h 619125"/>
                <a:gd name="connsiteX75" fmla="*/ 1743975 w 2847975"/>
                <a:gd name="connsiteY75" fmla="*/ 445620 h 619125"/>
                <a:gd name="connsiteX76" fmla="*/ 1753500 w 2847975"/>
                <a:gd name="connsiteY76" fmla="*/ 417045 h 619125"/>
                <a:gd name="connsiteX77" fmla="*/ 1767787 w 2847975"/>
                <a:gd name="connsiteY77" fmla="*/ 380850 h 619125"/>
                <a:gd name="connsiteX78" fmla="*/ 1781122 w 2847975"/>
                <a:gd name="connsiteY78" fmla="*/ 340845 h 619125"/>
                <a:gd name="connsiteX79" fmla="*/ 1792552 w 2847975"/>
                <a:gd name="connsiteY79" fmla="*/ 293220 h 619125"/>
                <a:gd name="connsiteX80" fmla="*/ 1788742 w 2847975"/>
                <a:gd name="connsiteY80" fmla="*/ 258930 h 619125"/>
                <a:gd name="connsiteX81" fmla="*/ 1756357 w 2847975"/>
                <a:gd name="connsiteY81" fmla="*/ 248452 h 619125"/>
                <a:gd name="connsiteX82" fmla="*/ 1739212 w 2847975"/>
                <a:gd name="connsiteY82" fmla="*/ 261787 h 619125"/>
                <a:gd name="connsiteX83" fmla="*/ 1717305 w 2847975"/>
                <a:gd name="connsiteY83" fmla="*/ 291315 h 619125"/>
                <a:gd name="connsiteX84" fmla="*/ 1692540 w 2847975"/>
                <a:gd name="connsiteY84" fmla="*/ 334177 h 619125"/>
                <a:gd name="connsiteX85" fmla="*/ 1670632 w 2847975"/>
                <a:gd name="connsiteY85" fmla="*/ 387517 h 619125"/>
                <a:gd name="connsiteX86" fmla="*/ 1667775 w 2847975"/>
                <a:gd name="connsiteY86" fmla="*/ 396090 h 619125"/>
                <a:gd name="connsiteX87" fmla="*/ 1656345 w 2847975"/>
                <a:gd name="connsiteY87" fmla="*/ 357037 h 619125"/>
                <a:gd name="connsiteX88" fmla="*/ 1636342 w 2847975"/>
                <a:gd name="connsiteY88" fmla="*/ 338940 h 619125"/>
                <a:gd name="connsiteX89" fmla="*/ 1607767 w 2847975"/>
                <a:gd name="connsiteY89" fmla="*/ 343702 h 619125"/>
                <a:gd name="connsiteX90" fmla="*/ 1583002 w 2847975"/>
                <a:gd name="connsiteY90" fmla="*/ 376087 h 619125"/>
                <a:gd name="connsiteX91" fmla="*/ 1578240 w 2847975"/>
                <a:gd name="connsiteY91" fmla="*/ 393232 h 619125"/>
                <a:gd name="connsiteX92" fmla="*/ 1576335 w 2847975"/>
                <a:gd name="connsiteY92" fmla="*/ 386565 h 619125"/>
                <a:gd name="connsiteX93" fmla="*/ 1572525 w 2847975"/>
                <a:gd name="connsiteY93" fmla="*/ 354180 h 619125"/>
                <a:gd name="connsiteX94" fmla="*/ 1554427 w 2847975"/>
                <a:gd name="connsiteY94" fmla="*/ 338940 h 619125"/>
                <a:gd name="connsiteX95" fmla="*/ 1554427 w 2847975"/>
                <a:gd name="connsiteY95" fmla="*/ 368467 h 619125"/>
                <a:gd name="connsiteX96" fmla="*/ 1559190 w 2847975"/>
                <a:gd name="connsiteY96" fmla="*/ 414187 h 619125"/>
                <a:gd name="connsiteX97" fmla="*/ 1561095 w 2847975"/>
                <a:gd name="connsiteY97" fmla="*/ 437047 h 619125"/>
                <a:gd name="connsiteX98" fmla="*/ 1561095 w 2847975"/>
                <a:gd name="connsiteY98" fmla="*/ 449430 h 619125"/>
                <a:gd name="connsiteX99" fmla="*/ 1542997 w 2847975"/>
                <a:gd name="connsiteY99" fmla="*/ 486577 h 619125"/>
                <a:gd name="connsiteX100" fmla="*/ 1522042 w 2847975"/>
                <a:gd name="connsiteY100" fmla="*/ 512295 h 619125"/>
                <a:gd name="connsiteX101" fmla="*/ 1487752 w 2847975"/>
                <a:gd name="connsiteY101" fmla="*/ 522772 h 619125"/>
                <a:gd name="connsiteX102" fmla="*/ 1475370 w 2847975"/>
                <a:gd name="connsiteY102" fmla="*/ 511342 h 619125"/>
                <a:gd name="connsiteX103" fmla="*/ 1471560 w 2847975"/>
                <a:gd name="connsiteY103" fmla="*/ 478957 h 619125"/>
                <a:gd name="connsiteX104" fmla="*/ 1472512 w 2847975"/>
                <a:gd name="connsiteY104" fmla="*/ 444667 h 619125"/>
                <a:gd name="connsiteX105" fmla="*/ 1476322 w 2847975"/>
                <a:gd name="connsiteY105" fmla="*/ 397995 h 619125"/>
                <a:gd name="connsiteX106" fmla="*/ 1481085 w 2847975"/>
                <a:gd name="connsiteY106" fmla="*/ 355132 h 619125"/>
                <a:gd name="connsiteX107" fmla="*/ 1484895 w 2847975"/>
                <a:gd name="connsiteY107" fmla="*/ 338940 h 619125"/>
                <a:gd name="connsiteX108" fmla="*/ 1510612 w 2847975"/>
                <a:gd name="connsiteY108" fmla="*/ 299887 h 619125"/>
                <a:gd name="connsiteX109" fmla="*/ 1517280 w 2847975"/>
                <a:gd name="connsiteY109" fmla="*/ 295125 h 619125"/>
                <a:gd name="connsiteX110" fmla="*/ 1538235 w 2847975"/>
                <a:gd name="connsiteY110" fmla="*/ 292267 h 619125"/>
                <a:gd name="connsiteX111" fmla="*/ 1596337 w 2847975"/>
                <a:gd name="connsiteY111" fmla="*/ 285600 h 619125"/>
                <a:gd name="connsiteX112" fmla="*/ 1594432 w 2847975"/>
                <a:gd name="connsiteY112" fmla="*/ 277980 h 619125"/>
                <a:gd name="connsiteX113" fmla="*/ 1518232 w 2847975"/>
                <a:gd name="connsiteY113" fmla="*/ 285600 h 619125"/>
                <a:gd name="connsiteX114" fmla="*/ 1534425 w 2847975"/>
                <a:gd name="connsiteY114" fmla="*/ 254167 h 619125"/>
                <a:gd name="connsiteX115" fmla="*/ 1542045 w 2847975"/>
                <a:gd name="connsiteY115" fmla="*/ 240832 h 619125"/>
                <a:gd name="connsiteX116" fmla="*/ 1557285 w 2847975"/>
                <a:gd name="connsiteY116" fmla="*/ 196065 h 619125"/>
                <a:gd name="connsiteX117" fmla="*/ 1568715 w 2847975"/>
                <a:gd name="connsiteY117" fmla="*/ 154155 h 619125"/>
                <a:gd name="connsiteX118" fmla="*/ 1553475 w 2847975"/>
                <a:gd name="connsiteY118" fmla="*/ 109387 h 619125"/>
                <a:gd name="connsiteX119" fmla="*/ 1522995 w 2847975"/>
                <a:gd name="connsiteY119" fmla="*/ 112245 h 619125"/>
                <a:gd name="connsiteX120" fmla="*/ 1502040 w 2847975"/>
                <a:gd name="connsiteY120" fmla="*/ 156060 h 619125"/>
                <a:gd name="connsiteX121" fmla="*/ 1488705 w 2847975"/>
                <a:gd name="connsiteY121" fmla="*/ 199875 h 619125"/>
                <a:gd name="connsiteX122" fmla="*/ 1474417 w 2847975"/>
                <a:gd name="connsiteY122" fmla="*/ 247500 h 619125"/>
                <a:gd name="connsiteX123" fmla="*/ 1466797 w 2847975"/>
                <a:gd name="connsiteY123" fmla="*/ 285600 h 619125"/>
                <a:gd name="connsiteX124" fmla="*/ 1461082 w 2847975"/>
                <a:gd name="connsiteY124" fmla="*/ 290362 h 619125"/>
                <a:gd name="connsiteX125" fmla="*/ 1421077 w 2847975"/>
                <a:gd name="connsiteY125" fmla="*/ 295125 h 619125"/>
                <a:gd name="connsiteX126" fmla="*/ 1421077 w 2847975"/>
                <a:gd name="connsiteY126" fmla="*/ 301792 h 619125"/>
                <a:gd name="connsiteX127" fmla="*/ 1463940 w 2847975"/>
                <a:gd name="connsiteY127" fmla="*/ 297030 h 619125"/>
                <a:gd name="connsiteX128" fmla="*/ 1463940 w 2847975"/>
                <a:gd name="connsiteY128" fmla="*/ 302745 h 619125"/>
                <a:gd name="connsiteX129" fmla="*/ 1458225 w 2847975"/>
                <a:gd name="connsiteY129" fmla="*/ 346560 h 619125"/>
                <a:gd name="connsiteX130" fmla="*/ 1449652 w 2847975"/>
                <a:gd name="connsiteY130" fmla="*/ 371325 h 619125"/>
                <a:gd name="connsiteX131" fmla="*/ 1441080 w 2847975"/>
                <a:gd name="connsiteY131" fmla="*/ 380850 h 619125"/>
                <a:gd name="connsiteX132" fmla="*/ 1402027 w 2847975"/>
                <a:gd name="connsiteY132" fmla="*/ 436095 h 619125"/>
                <a:gd name="connsiteX133" fmla="*/ 1397265 w 2847975"/>
                <a:gd name="connsiteY133" fmla="*/ 425617 h 619125"/>
                <a:gd name="connsiteX134" fmla="*/ 1387740 w 2847975"/>
                <a:gd name="connsiteY134" fmla="*/ 403710 h 619125"/>
                <a:gd name="connsiteX135" fmla="*/ 1375357 w 2847975"/>
                <a:gd name="connsiteY135" fmla="*/ 380850 h 619125"/>
                <a:gd name="connsiteX136" fmla="*/ 1374405 w 2847975"/>
                <a:gd name="connsiteY136" fmla="*/ 361800 h 619125"/>
                <a:gd name="connsiteX137" fmla="*/ 1398217 w 2847975"/>
                <a:gd name="connsiteY137" fmla="*/ 322747 h 619125"/>
                <a:gd name="connsiteX138" fmla="*/ 1411552 w 2847975"/>
                <a:gd name="connsiteY138" fmla="*/ 290362 h 619125"/>
                <a:gd name="connsiteX139" fmla="*/ 1399170 w 2847975"/>
                <a:gd name="connsiteY139" fmla="*/ 270360 h 619125"/>
                <a:gd name="connsiteX140" fmla="*/ 1379167 w 2847975"/>
                <a:gd name="connsiteY140" fmla="*/ 276075 h 619125"/>
                <a:gd name="connsiteX141" fmla="*/ 1346782 w 2847975"/>
                <a:gd name="connsiteY141" fmla="*/ 323700 h 619125"/>
                <a:gd name="connsiteX142" fmla="*/ 1345830 w 2847975"/>
                <a:gd name="connsiteY142" fmla="*/ 371325 h 619125"/>
                <a:gd name="connsiteX143" fmla="*/ 1345830 w 2847975"/>
                <a:gd name="connsiteY143" fmla="*/ 386565 h 619125"/>
                <a:gd name="connsiteX144" fmla="*/ 1334400 w 2847975"/>
                <a:gd name="connsiteY144" fmla="*/ 400852 h 619125"/>
                <a:gd name="connsiteX145" fmla="*/ 1311540 w 2847975"/>
                <a:gd name="connsiteY145" fmla="*/ 425617 h 619125"/>
                <a:gd name="connsiteX146" fmla="*/ 1281060 w 2847975"/>
                <a:gd name="connsiteY146" fmla="*/ 458955 h 619125"/>
                <a:gd name="connsiteX147" fmla="*/ 1274392 w 2847975"/>
                <a:gd name="connsiteY147" fmla="*/ 465622 h 619125"/>
                <a:gd name="connsiteX148" fmla="*/ 1247722 w 2847975"/>
                <a:gd name="connsiteY148" fmla="*/ 485625 h 619125"/>
                <a:gd name="connsiteX149" fmla="*/ 1237245 w 2847975"/>
                <a:gd name="connsiteY149" fmla="*/ 489435 h 619125"/>
                <a:gd name="connsiteX150" fmla="*/ 1233435 w 2847975"/>
                <a:gd name="connsiteY150" fmla="*/ 486577 h 619125"/>
                <a:gd name="connsiteX151" fmla="*/ 1230577 w 2847975"/>
                <a:gd name="connsiteY151" fmla="*/ 463717 h 619125"/>
                <a:gd name="connsiteX152" fmla="*/ 1238197 w 2847975"/>
                <a:gd name="connsiteY152" fmla="*/ 426570 h 619125"/>
                <a:gd name="connsiteX153" fmla="*/ 1250580 w 2847975"/>
                <a:gd name="connsiteY153" fmla="*/ 388470 h 619125"/>
                <a:gd name="connsiteX154" fmla="*/ 1260105 w 2847975"/>
                <a:gd name="connsiteY154" fmla="*/ 357037 h 619125"/>
                <a:gd name="connsiteX155" fmla="*/ 1269630 w 2847975"/>
                <a:gd name="connsiteY155" fmla="*/ 327510 h 619125"/>
                <a:gd name="connsiteX156" fmla="*/ 1274392 w 2847975"/>
                <a:gd name="connsiteY156" fmla="*/ 308460 h 619125"/>
                <a:gd name="connsiteX157" fmla="*/ 1255342 w 2847975"/>
                <a:gd name="connsiteY157" fmla="*/ 299887 h 619125"/>
                <a:gd name="connsiteX158" fmla="*/ 1248675 w 2847975"/>
                <a:gd name="connsiteY158" fmla="*/ 315127 h 619125"/>
                <a:gd name="connsiteX159" fmla="*/ 1231530 w 2847975"/>
                <a:gd name="connsiteY159" fmla="*/ 361800 h 619125"/>
                <a:gd name="connsiteX160" fmla="*/ 1220100 w 2847975"/>
                <a:gd name="connsiteY160" fmla="*/ 396090 h 619125"/>
                <a:gd name="connsiteX161" fmla="*/ 1206765 w 2847975"/>
                <a:gd name="connsiteY161" fmla="*/ 457050 h 619125"/>
                <a:gd name="connsiteX162" fmla="*/ 1205812 w 2847975"/>
                <a:gd name="connsiteY162" fmla="*/ 462765 h 619125"/>
                <a:gd name="connsiteX163" fmla="*/ 1194382 w 2847975"/>
                <a:gd name="connsiteY163" fmla="*/ 484672 h 619125"/>
                <a:gd name="connsiteX164" fmla="*/ 1153425 w 2847975"/>
                <a:gd name="connsiteY164" fmla="*/ 529440 h 619125"/>
                <a:gd name="connsiteX165" fmla="*/ 1133422 w 2847975"/>
                <a:gd name="connsiteY165" fmla="*/ 531345 h 619125"/>
                <a:gd name="connsiteX166" fmla="*/ 1129612 w 2847975"/>
                <a:gd name="connsiteY166" fmla="*/ 526582 h 619125"/>
                <a:gd name="connsiteX167" fmla="*/ 1122945 w 2847975"/>
                <a:gd name="connsiteY167" fmla="*/ 507532 h 619125"/>
                <a:gd name="connsiteX168" fmla="*/ 1120087 w 2847975"/>
                <a:gd name="connsiteY168" fmla="*/ 490387 h 619125"/>
                <a:gd name="connsiteX169" fmla="*/ 1123897 w 2847975"/>
                <a:gd name="connsiteY169" fmla="*/ 460860 h 619125"/>
                <a:gd name="connsiteX170" fmla="*/ 1136280 w 2847975"/>
                <a:gd name="connsiteY170" fmla="*/ 414187 h 619125"/>
                <a:gd name="connsiteX171" fmla="*/ 1157235 w 2847975"/>
                <a:gd name="connsiteY171" fmla="*/ 362752 h 619125"/>
                <a:gd name="connsiteX172" fmla="*/ 1168665 w 2847975"/>
                <a:gd name="connsiteY172" fmla="*/ 317985 h 619125"/>
                <a:gd name="connsiteX173" fmla="*/ 1160092 w 2847975"/>
                <a:gd name="connsiteY173" fmla="*/ 311317 h 619125"/>
                <a:gd name="connsiteX174" fmla="*/ 1135327 w 2847975"/>
                <a:gd name="connsiteY174" fmla="*/ 312270 h 619125"/>
                <a:gd name="connsiteX175" fmla="*/ 1110562 w 2847975"/>
                <a:gd name="connsiteY175" fmla="*/ 302745 h 619125"/>
                <a:gd name="connsiteX176" fmla="*/ 1104847 w 2847975"/>
                <a:gd name="connsiteY176" fmla="*/ 297030 h 619125"/>
                <a:gd name="connsiteX177" fmla="*/ 1106752 w 2847975"/>
                <a:gd name="connsiteY177" fmla="*/ 285600 h 619125"/>
                <a:gd name="connsiteX178" fmla="*/ 1104847 w 2847975"/>
                <a:gd name="connsiteY178" fmla="*/ 221782 h 619125"/>
                <a:gd name="connsiteX179" fmla="*/ 1078177 w 2847975"/>
                <a:gd name="connsiteY179" fmla="*/ 215115 h 619125"/>
                <a:gd name="connsiteX180" fmla="*/ 1067700 w 2847975"/>
                <a:gd name="connsiteY180" fmla="*/ 235117 h 619125"/>
                <a:gd name="connsiteX181" fmla="*/ 1064842 w 2847975"/>
                <a:gd name="connsiteY181" fmla="*/ 267502 h 619125"/>
                <a:gd name="connsiteX182" fmla="*/ 1073415 w 2847975"/>
                <a:gd name="connsiteY182" fmla="*/ 294172 h 619125"/>
                <a:gd name="connsiteX183" fmla="*/ 1098180 w 2847975"/>
                <a:gd name="connsiteY183" fmla="*/ 308460 h 619125"/>
                <a:gd name="connsiteX184" fmla="*/ 1091512 w 2847975"/>
                <a:gd name="connsiteY184" fmla="*/ 331320 h 619125"/>
                <a:gd name="connsiteX185" fmla="*/ 1073415 w 2847975"/>
                <a:gd name="connsiteY185" fmla="*/ 380850 h 619125"/>
                <a:gd name="connsiteX186" fmla="*/ 1024837 w 2847975"/>
                <a:gd name="connsiteY186" fmla="*/ 461812 h 619125"/>
                <a:gd name="connsiteX187" fmla="*/ 1011502 w 2847975"/>
                <a:gd name="connsiteY187" fmla="*/ 475147 h 619125"/>
                <a:gd name="connsiteX188" fmla="*/ 988642 w 2847975"/>
                <a:gd name="connsiteY188" fmla="*/ 474195 h 619125"/>
                <a:gd name="connsiteX189" fmla="*/ 973402 w 2847975"/>
                <a:gd name="connsiteY189" fmla="*/ 437047 h 619125"/>
                <a:gd name="connsiteX190" fmla="*/ 974355 w 2847975"/>
                <a:gd name="connsiteY190" fmla="*/ 392280 h 619125"/>
                <a:gd name="connsiteX191" fmla="*/ 981975 w 2847975"/>
                <a:gd name="connsiteY191" fmla="*/ 337987 h 619125"/>
                <a:gd name="connsiteX192" fmla="*/ 993405 w 2847975"/>
                <a:gd name="connsiteY192" fmla="*/ 276075 h 619125"/>
                <a:gd name="connsiteX193" fmla="*/ 989595 w 2847975"/>
                <a:gd name="connsiteY193" fmla="*/ 249405 h 619125"/>
                <a:gd name="connsiteX194" fmla="*/ 957210 w 2847975"/>
                <a:gd name="connsiteY194" fmla="*/ 240832 h 619125"/>
                <a:gd name="connsiteX195" fmla="*/ 934350 w 2847975"/>
                <a:gd name="connsiteY195" fmla="*/ 260835 h 619125"/>
                <a:gd name="connsiteX196" fmla="*/ 904822 w 2847975"/>
                <a:gd name="connsiteY196" fmla="*/ 309412 h 619125"/>
                <a:gd name="connsiteX197" fmla="*/ 865770 w 2847975"/>
                <a:gd name="connsiteY197" fmla="*/ 398947 h 619125"/>
                <a:gd name="connsiteX198" fmla="*/ 848625 w 2847975"/>
                <a:gd name="connsiteY198" fmla="*/ 441810 h 619125"/>
                <a:gd name="connsiteX199" fmla="*/ 836242 w 2847975"/>
                <a:gd name="connsiteY199" fmla="*/ 479910 h 619125"/>
                <a:gd name="connsiteX200" fmla="*/ 836242 w 2847975"/>
                <a:gd name="connsiteY200" fmla="*/ 443715 h 619125"/>
                <a:gd name="connsiteX201" fmla="*/ 840052 w 2847975"/>
                <a:gd name="connsiteY201" fmla="*/ 355132 h 619125"/>
                <a:gd name="connsiteX202" fmla="*/ 842910 w 2847975"/>
                <a:gd name="connsiteY202" fmla="*/ 343702 h 619125"/>
                <a:gd name="connsiteX203" fmla="*/ 875295 w 2847975"/>
                <a:gd name="connsiteY203" fmla="*/ 300840 h 619125"/>
                <a:gd name="connsiteX204" fmla="*/ 904822 w 2847975"/>
                <a:gd name="connsiteY204" fmla="*/ 248452 h 619125"/>
                <a:gd name="connsiteX205" fmla="*/ 917205 w 2847975"/>
                <a:gd name="connsiteY205" fmla="*/ 222735 h 619125"/>
                <a:gd name="connsiteX206" fmla="*/ 924825 w 2847975"/>
                <a:gd name="connsiteY206" fmla="*/ 202732 h 619125"/>
                <a:gd name="connsiteX207" fmla="*/ 932445 w 2847975"/>
                <a:gd name="connsiteY207" fmla="*/ 177015 h 619125"/>
                <a:gd name="connsiteX208" fmla="*/ 934350 w 2847975"/>
                <a:gd name="connsiteY208" fmla="*/ 139867 h 619125"/>
                <a:gd name="connsiteX209" fmla="*/ 927682 w 2847975"/>
                <a:gd name="connsiteY209" fmla="*/ 85575 h 619125"/>
                <a:gd name="connsiteX210" fmla="*/ 901965 w 2847975"/>
                <a:gd name="connsiteY210" fmla="*/ 78907 h 619125"/>
                <a:gd name="connsiteX211" fmla="*/ 881010 w 2847975"/>
                <a:gd name="connsiteY211" fmla="*/ 109387 h 619125"/>
                <a:gd name="connsiteX212" fmla="*/ 865770 w 2847975"/>
                <a:gd name="connsiteY212" fmla="*/ 148440 h 619125"/>
                <a:gd name="connsiteX213" fmla="*/ 845767 w 2847975"/>
                <a:gd name="connsiteY213" fmla="*/ 208447 h 619125"/>
                <a:gd name="connsiteX214" fmla="*/ 830527 w 2847975"/>
                <a:gd name="connsiteY214" fmla="*/ 270360 h 619125"/>
                <a:gd name="connsiteX215" fmla="*/ 823860 w 2847975"/>
                <a:gd name="connsiteY215" fmla="*/ 301792 h 619125"/>
                <a:gd name="connsiteX216" fmla="*/ 819097 w 2847975"/>
                <a:gd name="connsiteY216" fmla="*/ 332272 h 619125"/>
                <a:gd name="connsiteX217" fmla="*/ 814335 w 2847975"/>
                <a:gd name="connsiteY217" fmla="*/ 359895 h 619125"/>
                <a:gd name="connsiteX218" fmla="*/ 811477 w 2847975"/>
                <a:gd name="connsiteY218" fmla="*/ 396090 h 619125"/>
                <a:gd name="connsiteX219" fmla="*/ 809572 w 2847975"/>
                <a:gd name="connsiteY219" fmla="*/ 410377 h 619125"/>
                <a:gd name="connsiteX220" fmla="*/ 796237 w 2847975"/>
                <a:gd name="connsiteY220" fmla="*/ 434190 h 619125"/>
                <a:gd name="connsiteX221" fmla="*/ 747660 w 2847975"/>
                <a:gd name="connsiteY221" fmla="*/ 484672 h 619125"/>
                <a:gd name="connsiteX222" fmla="*/ 733372 w 2847975"/>
                <a:gd name="connsiteY222" fmla="*/ 492292 h 619125"/>
                <a:gd name="connsiteX223" fmla="*/ 690510 w 2847975"/>
                <a:gd name="connsiteY223" fmla="*/ 493245 h 619125"/>
                <a:gd name="connsiteX224" fmla="*/ 635265 w 2847975"/>
                <a:gd name="connsiteY224" fmla="*/ 458955 h 619125"/>
                <a:gd name="connsiteX225" fmla="*/ 616215 w 2847975"/>
                <a:gd name="connsiteY225" fmla="*/ 401805 h 619125"/>
                <a:gd name="connsiteX226" fmla="*/ 616215 w 2847975"/>
                <a:gd name="connsiteY226" fmla="*/ 333225 h 619125"/>
                <a:gd name="connsiteX227" fmla="*/ 617167 w 2847975"/>
                <a:gd name="connsiteY227" fmla="*/ 327510 h 619125"/>
                <a:gd name="connsiteX228" fmla="*/ 621930 w 2847975"/>
                <a:gd name="connsiteY228" fmla="*/ 300840 h 619125"/>
                <a:gd name="connsiteX229" fmla="*/ 633360 w 2847975"/>
                <a:gd name="connsiteY229" fmla="*/ 257025 h 619125"/>
                <a:gd name="connsiteX230" fmla="*/ 647647 w 2847975"/>
                <a:gd name="connsiteY230" fmla="*/ 221782 h 619125"/>
                <a:gd name="connsiteX231" fmla="*/ 662887 w 2847975"/>
                <a:gd name="connsiteY231" fmla="*/ 200827 h 619125"/>
                <a:gd name="connsiteX232" fmla="*/ 693367 w 2847975"/>
                <a:gd name="connsiteY232" fmla="*/ 182730 h 619125"/>
                <a:gd name="connsiteX233" fmla="*/ 733372 w 2847975"/>
                <a:gd name="connsiteY233" fmla="*/ 152250 h 619125"/>
                <a:gd name="connsiteX234" fmla="*/ 780997 w 2847975"/>
                <a:gd name="connsiteY234" fmla="*/ 101767 h 619125"/>
                <a:gd name="connsiteX235" fmla="*/ 807667 w 2847975"/>
                <a:gd name="connsiteY235" fmla="*/ 70335 h 619125"/>
                <a:gd name="connsiteX236" fmla="*/ 828622 w 2847975"/>
                <a:gd name="connsiteY236" fmla="*/ 29377 h 619125"/>
                <a:gd name="connsiteX237" fmla="*/ 810525 w 2847975"/>
                <a:gd name="connsiteY237" fmla="*/ 7470 h 619125"/>
                <a:gd name="connsiteX238" fmla="*/ 769567 w 2847975"/>
                <a:gd name="connsiteY238" fmla="*/ 21757 h 619125"/>
                <a:gd name="connsiteX239" fmla="*/ 725752 w 2847975"/>
                <a:gd name="connsiteY239" fmla="*/ 63667 h 619125"/>
                <a:gd name="connsiteX240" fmla="*/ 678127 w 2847975"/>
                <a:gd name="connsiteY240" fmla="*/ 119865 h 619125"/>
                <a:gd name="connsiteX241" fmla="*/ 640027 w 2847975"/>
                <a:gd name="connsiteY241" fmla="*/ 181777 h 619125"/>
                <a:gd name="connsiteX242" fmla="*/ 634312 w 2847975"/>
                <a:gd name="connsiteY242" fmla="*/ 195112 h 619125"/>
                <a:gd name="connsiteX243" fmla="*/ 619072 w 2847975"/>
                <a:gd name="connsiteY243" fmla="*/ 212257 h 619125"/>
                <a:gd name="connsiteX244" fmla="*/ 611452 w 2847975"/>
                <a:gd name="connsiteY244" fmla="*/ 216067 h 619125"/>
                <a:gd name="connsiteX245" fmla="*/ 571447 w 2847975"/>
                <a:gd name="connsiteY245" fmla="*/ 237975 h 619125"/>
                <a:gd name="connsiteX246" fmla="*/ 551445 w 2847975"/>
                <a:gd name="connsiteY246" fmla="*/ 246547 h 619125"/>
                <a:gd name="connsiteX247" fmla="*/ 504772 w 2847975"/>
                <a:gd name="connsiteY247" fmla="*/ 270360 h 619125"/>
                <a:gd name="connsiteX248" fmla="*/ 458100 w 2847975"/>
                <a:gd name="connsiteY248" fmla="*/ 284647 h 619125"/>
                <a:gd name="connsiteX249" fmla="*/ 414285 w 2847975"/>
                <a:gd name="connsiteY249" fmla="*/ 291315 h 619125"/>
                <a:gd name="connsiteX250" fmla="*/ 399045 w 2847975"/>
                <a:gd name="connsiteY250" fmla="*/ 290362 h 619125"/>
                <a:gd name="connsiteX251" fmla="*/ 355230 w 2847975"/>
                <a:gd name="connsiteY251" fmla="*/ 287505 h 619125"/>
                <a:gd name="connsiteX252" fmla="*/ 302842 w 2847975"/>
                <a:gd name="connsiteY252" fmla="*/ 286552 h 619125"/>
                <a:gd name="connsiteX253" fmla="*/ 267600 w 2847975"/>
                <a:gd name="connsiteY253" fmla="*/ 292267 h 619125"/>
                <a:gd name="connsiteX254" fmla="*/ 202830 w 2847975"/>
                <a:gd name="connsiteY254" fmla="*/ 309412 h 619125"/>
                <a:gd name="connsiteX255" fmla="*/ 143775 w 2847975"/>
                <a:gd name="connsiteY255" fmla="*/ 321795 h 619125"/>
                <a:gd name="connsiteX256" fmla="*/ 100912 w 2847975"/>
                <a:gd name="connsiteY256" fmla="*/ 323700 h 619125"/>
                <a:gd name="connsiteX257" fmla="*/ 46620 w 2847975"/>
                <a:gd name="connsiteY257" fmla="*/ 318937 h 619125"/>
                <a:gd name="connsiteX258" fmla="*/ 18997 w 2847975"/>
                <a:gd name="connsiteY258" fmla="*/ 323700 h 619125"/>
                <a:gd name="connsiteX259" fmla="*/ 7567 w 2847975"/>
                <a:gd name="connsiteY259" fmla="*/ 332272 h 619125"/>
                <a:gd name="connsiteX260" fmla="*/ 7567 w 2847975"/>
                <a:gd name="connsiteY260" fmla="*/ 337035 h 619125"/>
                <a:gd name="connsiteX261" fmla="*/ 11377 w 2847975"/>
                <a:gd name="connsiteY261" fmla="*/ 335130 h 619125"/>
                <a:gd name="connsiteX262" fmla="*/ 20902 w 2847975"/>
                <a:gd name="connsiteY262" fmla="*/ 328462 h 619125"/>
                <a:gd name="connsiteX263" fmla="*/ 59955 w 2847975"/>
                <a:gd name="connsiteY263" fmla="*/ 324652 h 619125"/>
                <a:gd name="connsiteX264" fmla="*/ 89482 w 2847975"/>
                <a:gd name="connsiteY264" fmla="*/ 329415 h 619125"/>
                <a:gd name="connsiteX265" fmla="*/ 137107 w 2847975"/>
                <a:gd name="connsiteY265" fmla="*/ 331320 h 619125"/>
                <a:gd name="connsiteX266" fmla="*/ 200925 w 2847975"/>
                <a:gd name="connsiteY266" fmla="*/ 317032 h 619125"/>
                <a:gd name="connsiteX267" fmla="*/ 278077 w 2847975"/>
                <a:gd name="connsiteY267" fmla="*/ 296077 h 619125"/>
                <a:gd name="connsiteX268" fmla="*/ 312367 w 2847975"/>
                <a:gd name="connsiteY268" fmla="*/ 292267 h 619125"/>
                <a:gd name="connsiteX269" fmla="*/ 347610 w 2847975"/>
                <a:gd name="connsiteY269" fmla="*/ 294172 h 619125"/>
                <a:gd name="connsiteX270" fmla="*/ 364755 w 2847975"/>
                <a:gd name="connsiteY270" fmla="*/ 296077 h 619125"/>
                <a:gd name="connsiteX271" fmla="*/ 394282 w 2847975"/>
                <a:gd name="connsiteY271" fmla="*/ 297982 h 619125"/>
                <a:gd name="connsiteX272" fmla="*/ 424762 w 2847975"/>
                <a:gd name="connsiteY272" fmla="*/ 299887 h 619125"/>
                <a:gd name="connsiteX273" fmla="*/ 432382 w 2847975"/>
                <a:gd name="connsiteY273" fmla="*/ 298935 h 619125"/>
                <a:gd name="connsiteX274" fmla="*/ 451432 w 2847975"/>
                <a:gd name="connsiteY274" fmla="*/ 294172 h 619125"/>
                <a:gd name="connsiteX275" fmla="*/ 480960 w 2847975"/>
                <a:gd name="connsiteY275" fmla="*/ 288457 h 619125"/>
                <a:gd name="connsiteX276" fmla="*/ 510487 w 2847975"/>
                <a:gd name="connsiteY276" fmla="*/ 279885 h 619125"/>
                <a:gd name="connsiteX277" fmla="*/ 527632 w 2847975"/>
                <a:gd name="connsiteY277" fmla="*/ 271312 h 619125"/>
                <a:gd name="connsiteX278" fmla="*/ 570495 w 2847975"/>
                <a:gd name="connsiteY278" fmla="*/ 248452 h 619125"/>
                <a:gd name="connsiteX279" fmla="*/ 604785 w 2847975"/>
                <a:gd name="connsiteY279" fmla="*/ 231307 h 619125"/>
                <a:gd name="connsiteX280" fmla="*/ 620977 w 2847975"/>
                <a:gd name="connsiteY280" fmla="*/ 222735 h 619125"/>
                <a:gd name="connsiteX281" fmla="*/ 619072 w 2847975"/>
                <a:gd name="connsiteY281" fmla="*/ 228450 h 619125"/>
                <a:gd name="connsiteX282" fmla="*/ 608595 w 2847975"/>
                <a:gd name="connsiteY282" fmla="*/ 256072 h 619125"/>
                <a:gd name="connsiteX283" fmla="*/ 594307 w 2847975"/>
                <a:gd name="connsiteY283" fmla="*/ 307507 h 619125"/>
                <a:gd name="connsiteX284" fmla="*/ 587640 w 2847975"/>
                <a:gd name="connsiteY284" fmla="*/ 358942 h 619125"/>
                <a:gd name="connsiteX285" fmla="*/ 587640 w 2847975"/>
                <a:gd name="connsiteY285" fmla="*/ 365610 h 619125"/>
                <a:gd name="connsiteX286" fmla="*/ 589545 w 2847975"/>
                <a:gd name="connsiteY286" fmla="*/ 397042 h 619125"/>
                <a:gd name="connsiteX287" fmla="*/ 595260 w 2847975"/>
                <a:gd name="connsiteY287" fmla="*/ 417997 h 619125"/>
                <a:gd name="connsiteX288" fmla="*/ 615262 w 2847975"/>
                <a:gd name="connsiteY288" fmla="*/ 461812 h 619125"/>
                <a:gd name="connsiteX289" fmla="*/ 651457 w 2847975"/>
                <a:gd name="connsiteY289" fmla="*/ 490387 h 619125"/>
                <a:gd name="connsiteX290" fmla="*/ 681937 w 2847975"/>
                <a:gd name="connsiteY290" fmla="*/ 498960 h 619125"/>
                <a:gd name="connsiteX291" fmla="*/ 729562 w 2847975"/>
                <a:gd name="connsiteY291" fmla="*/ 498960 h 619125"/>
                <a:gd name="connsiteX292" fmla="*/ 767662 w 2847975"/>
                <a:gd name="connsiteY292" fmla="*/ 480862 h 619125"/>
                <a:gd name="connsiteX293" fmla="*/ 771472 w 2847975"/>
                <a:gd name="connsiteY293" fmla="*/ 478005 h 619125"/>
                <a:gd name="connsiteX294" fmla="*/ 787665 w 2847975"/>
                <a:gd name="connsiteY294" fmla="*/ 460860 h 619125"/>
                <a:gd name="connsiteX295" fmla="*/ 800047 w 2847975"/>
                <a:gd name="connsiteY295" fmla="*/ 443715 h 619125"/>
                <a:gd name="connsiteX296" fmla="*/ 808620 w 2847975"/>
                <a:gd name="connsiteY296" fmla="*/ 428475 h 619125"/>
                <a:gd name="connsiteX297" fmla="*/ 810525 w 2847975"/>
                <a:gd name="connsiteY297" fmla="*/ 464670 h 619125"/>
                <a:gd name="connsiteX298" fmla="*/ 814335 w 2847975"/>
                <a:gd name="connsiteY298" fmla="*/ 527535 h 619125"/>
                <a:gd name="connsiteX299" fmla="*/ 818145 w 2847975"/>
                <a:gd name="connsiteY299" fmla="*/ 532297 h 619125"/>
                <a:gd name="connsiteX300" fmla="*/ 830527 w 2847975"/>
                <a:gd name="connsiteY300" fmla="*/ 532297 h 619125"/>
                <a:gd name="connsiteX301" fmla="*/ 835290 w 2847975"/>
                <a:gd name="connsiteY301" fmla="*/ 527535 h 619125"/>
                <a:gd name="connsiteX302" fmla="*/ 835290 w 2847975"/>
                <a:gd name="connsiteY302" fmla="*/ 515152 h 619125"/>
                <a:gd name="connsiteX303" fmla="*/ 841957 w 2847975"/>
                <a:gd name="connsiteY303" fmla="*/ 476100 h 619125"/>
                <a:gd name="connsiteX304" fmla="*/ 852435 w 2847975"/>
                <a:gd name="connsiteY304" fmla="*/ 444667 h 619125"/>
                <a:gd name="connsiteX305" fmla="*/ 875295 w 2847975"/>
                <a:gd name="connsiteY305" fmla="*/ 382755 h 619125"/>
                <a:gd name="connsiteX306" fmla="*/ 901012 w 2847975"/>
                <a:gd name="connsiteY306" fmla="*/ 329415 h 619125"/>
                <a:gd name="connsiteX307" fmla="*/ 913395 w 2847975"/>
                <a:gd name="connsiteY307" fmla="*/ 304650 h 619125"/>
                <a:gd name="connsiteX308" fmla="*/ 935302 w 2847975"/>
                <a:gd name="connsiteY308" fmla="*/ 271312 h 619125"/>
                <a:gd name="connsiteX309" fmla="*/ 960067 w 2847975"/>
                <a:gd name="connsiteY309" fmla="*/ 246547 h 619125"/>
                <a:gd name="connsiteX310" fmla="*/ 968640 w 2847975"/>
                <a:gd name="connsiteY310" fmla="*/ 241785 h 619125"/>
                <a:gd name="connsiteX311" fmla="*/ 967687 w 2847975"/>
                <a:gd name="connsiteY311" fmla="*/ 272265 h 619125"/>
                <a:gd name="connsiteX312" fmla="*/ 960067 w 2847975"/>
                <a:gd name="connsiteY312" fmla="*/ 308460 h 619125"/>
                <a:gd name="connsiteX313" fmla="*/ 951495 w 2847975"/>
                <a:gd name="connsiteY313" fmla="*/ 362752 h 619125"/>
                <a:gd name="connsiteX314" fmla="*/ 945780 w 2847975"/>
                <a:gd name="connsiteY314" fmla="*/ 421807 h 619125"/>
                <a:gd name="connsiteX315" fmla="*/ 958162 w 2847975"/>
                <a:gd name="connsiteY315" fmla="*/ 463717 h 619125"/>
                <a:gd name="connsiteX316" fmla="*/ 973402 w 2847975"/>
                <a:gd name="connsiteY316" fmla="*/ 478957 h 619125"/>
                <a:gd name="connsiteX317" fmla="*/ 1008645 w 2847975"/>
                <a:gd name="connsiteY317" fmla="*/ 482767 h 619125"/>
                <a:gd name="connsiteX318" fmla="*/ 1029600 w 2847975"/>
                <a:gd name="connsiteY318" fmla="*/ 462765 h 619125"/>
                <a:gd name="connsiteX319" fmla="*/ 1040077 w 2847975"/>
                <a:gd name="connsiteY319" fmla="*/ 446572 h 619125"/>
                <a:gd name="connsiteX320" fmla="*/ 1053412 w 2847975"/>
                <a:gd name="connsiteY320" fmla="*/ 422760 h 619125"/>
                <a:gd name="connsiteX321" fmla="*/ 1071510 w 2847975"/>
                <a:gd name="connsiteY321" fmla="*/ 390375 h 619125"/>
                <a:gd name="connsiteX322" fmla="*/ 1087702 w 2847975"/>
                <a:gd name="connsiteY322" fmla="*/ 349417 h 619125"/>
                <a:gd name="connsiteX323" fmla="*/ 1097227 w 2847975"/>
                <a:gd name="connsiteY323" fmla="*/ 315127 h 619125"/>
                <a:gd name="connsiteX324" fmla="*/ 1099132 w 2847975"/>
                <a:gd name="connsiteY324" fmla="*/ 312270 h 619125"/>
                <a:gd name="connsiteX325" fmla="*/ 1124850 w 2847975"/>
                <a:gd name="connsiteY325" fmla="*/ 321795 h 619125"/>
                <a:gd name="connsiteX326" fmla="*/ 1151520 w 2847975"/>
                <a:gd name="connsiteY326" fmla="*/ 321795 h 619125"/>
                <a:gd name="connsiteX327" fmla="*/ 1150567 w 2847975"/>
                <a:gd name="connsiteY327" fmla="*/ 325605 h 619125"/>
                <a:gd name="connsiteX328" fmla="*/ 1119135 w 2847975"/>
                <a:gd name="connsiteY328" fmla="*/ 382755 h 619125"/>
                <a:gd name="connsiteX329" fmla="*/ 1095322 w 2847975"/>
                <a:gd name="connsiteY329" fmla="*/ 460860 h 619125"/>
                <a:gd name="connsiteX330" fmla="*/ 1096275 w 2847975"/>
                <a:gd name="connsiteY330" fmla="*/ 498960 h 619125"/>
                <a:gd name="connsiteX331" fmla="*/ 1103895 w 2847975"/>
                <a:gd name="connsiteY331" fmla="*/ 518962 h 619125"/>
                <a:gd name="connsiteX332" fmla="*/ 1134375 w 2847975"/>
                <a:gd name="connsiteY332" fmla="*/ 541822 h 619125"/>
                <a:gd name="connsiteX333" fmla="*/ 1164855 w 2847975"/>
                <a:gd name="connsiteY333" fmla="*/ 528487 h 619125"/>
                <a:gd name="connsiteX334" fmla="*/ 1188667 w 2847975"/>
                <a:gd name="connsiteY334" fmla="*/ 504675 h 619125"/>
                <a:gd name="connsiteX335" fmla="*/ 1202955 w 2847975"/>
                <a:gd name="connsiteY335" fmla="*/ 480862 h 619125"/>
                <a:gd name="connsiteX336" fmla="*/ 1212480 w 2847975"/>
                <a:gd name="connsiteY336" fmla="*/ 495150 h 619125"/>
                <a:gd name="connsiteX337" fmla="*/ 1229625 w 2847975"/>
                <a:gd name="connsiteY337" fmla="*/ 500865 h 619125"/>
                <a:gd name="connsiteX338" fmla="*/ 1248675 w 2847975"/>
                <a:gd name="connsiteY338" fmla="*/ 496102 h 619125"/>
                <a:gd name="connsiteX339" fmla="*/ 1266772 w 2847975"/>
                <a:gd name="connsiteY339" fmla="*/ 480862 h 619125"/>
                <a:gd name="connsiteX340" fmla="*/ 1298205 w 2847975"/>
                <a:gd name="connsiteY340" fmla="*/ 447525 h 619125"/>
                <a:gd name="connsiteX341" fmla="*/ 1319160 w 2847975"/>
                <a:gd name="connsiteY341" fmla="*/ 424665 h 619125"/>
                <a:gd name="connsiteX342" fmla="*/ 1345830 w 2847975"/>
                <a:gd name="connsiteY342" fmla="*/ 396090 h 619125"/>
                <a:gd name="connsiteX343" fmla="*/ 1352497 w 2847975"/>
                <a:gd name="connsiteY343" fmla="*/ 396090 h 619125"/>
                <a:gd name="connsiteX344" fmla="*/ 1364880 w 2847975"/>
                <a:gd name="connsiteY344" fmla="*/ 419902 h 619125"/>
                <a:gd name="connsiteX345" fmla="*/ 1376310 w 2847975"/>
                <a:gd name="connsiteY345" fmla="*/ 451335 h 619125"/>
                <a:gd name="connsiteX346" fmla="*/ 1373452 w 2847975"/>
                <a:gd name="connsiteY346" fmla="*/ 460860 h 619125"/>
                <a:gd name="connsiteX347" fmla="*/ 1361070 w 2847975"/>
                <a:gd name="connsiteY347" fmla="*/ 472290 h 619125"/>
                <a:gd name="connsiteX348" fmla="*/ 1327732 w 2847975"/>
                <a:gd name="connsiteY348" fmla="*/ 502770 h 619125"/>
                <a:gd name="connsiteX349" fmla="*/ 1292490 w 2847975"/>
                <a:gd name="connsiteY349" fmla="*/ 543727 h 619125"/>
                <a:gd name="connsiteX350" fmla="*/ 1288680 w 2847975"/>
                <a:gd name="connsiteY350" fmla="*/ 561825 h 619125"/>
                <a:gd name="connsiteX351" fmla="*/ 1304872 w 2847975"/>
                <a:gd name="connsiteY351" fmla="*/ 578970 h 619125"/>
                <a:gd name="connsiteX352" fmla="*/ 1341067 w 2847975"/>
                <a:gd name="connsiteY352" fmla="*/ 575160 h 619125"/>
                <a:gd name="connsiteX353" fmla="*/ 1371547 w 2847975"/>
                <a:gd name="connsiteY353" fmla="*/ 555157 h 619125"/>
                <a:gd name="connsiteX354" fmla="*/ 1388692 w 2847975"/>
                <a:gd name="connsiteY354" fmla="*/ 538012 h 619125"/>
                <a:gd name="connsiteX355" fmla="*/ 1399170 w 2847975"/>
                <a:gd name="connsiteY355" fmla="*/ 507532 h 619125"/>
                <a:gd name="connsiteX356" fmla="*/ 1400122 w 2847975"/>
                <a:gd name="connsiteY356" fmla="*/ 484672 h 619125"/>
                <a:gd name="connsiteX357" fmla="*/ 1399170 w 2847975"/>
                <a:gd name="connsiteY357" fmla="*/ 458955 h 619125"/>
                <a:gd name="connsiteX358" fmla="*/ 1400122 w 2847975"/>
                <a:gd name="connsiteY358" fmla="*/ 444667 h 619125"/>
                <a:gd name="connsiteX359" fmla="*/ 1433460 w 2847975"/>
                <a:gd name="connsiteY359" fmla="*/ 401805 h 619125"/>
                <a:gd name="connsiteX360" fmla="*/ 1446795 w 2847975"/>
                <a:gd name="connsiteY360" fmla="*/ 382755 h 619125"/>
                <a:gd name="connsiteX361" fmla="*/ 1447747 w 2847975"/>
                <a:gd name="connsiteY361" fmla="*/ 388470 h 619125"/>
                <a:gd name="connsiteX362" fmla="*/ 1444890 w 2847975"/>
                <a:gd name="connsiteY362" fmla="*/ 424665 h 619125"/>
                <a:gd name="connsiteX363" fmla="*/ 1443937 w 2847975"/>
                <a:gd name="connsiteY363" fmla="*/ 449430 h 619125"/>
                <a:gd name="connsiteX364" fmla="*/ 1444890 w 2847975"/>
                <a:gd name="connsiteY364" fmla="*/ 488482 h 619125"/>
                <a:gd name="connsiteX365" fmla="*/ 1445842 w 2847975"/>
                <a:gd name="connsiteY365" fmla="*/ 499912 h 619125"/>
                <a:gd name="connsiteX366" fmla="*/ 1470607 w 2847975"/>
                <a:gd name="connsiteY366" fmla="*/ 530392 h 619125"/>
                <a:gd name="connsiteX367" fmla="*/ 1522042 w 2847975"/>
                <a:gd name="connsiteY367" fmla="*/ 522772 h 619125"/>
                <a:gd name="connsiteX368" fmla="*/ 1532520 w 2847975"/>
                <a:gd name="connsiteY368" fmla="*/ 510390 h 619125"/>
                <a:gd name="connsiteX369" fmla="*/ 1549665 w 2847975"/>
                <a:gd name="connsiteY369" fmla="*/ 484672 h 619125"/>
                <a:gd name="connsiteX370" fmla="*/ 1558237 w 2847975"/>
                <a:gd name="connsiteY370" fmla="*/ 468480 h 619125"/>
                <a:gd name="connsiteX371" fmla="*/ 1560142 w 2847975"/>
                <a:gd name="connsiteY371" fmla="*/ 474195 h 619125"/>
                <a:gd name="connsiteX372" fmla="*/ 1562047 w 2847975"/>
                <a:gd name="connsiteY372" fmla="*/ 520867 h 619125"/>
                <a:gd name="connsiteX373" fmla="*/ 1582050 w 2847975"/>
                <a:gd name="connsiteY373" fmla="*/ 532297 h 619125"/>
                <a:gd name="connsiteX374" fmla="*/ 1584907 w 2847975"/>
                <a:gd name="connsiteY374" fmla="*/ 528487 h 619125"/>
                <a:gd name="connsiteX375" fmla="*/ 1583955 w 2847975"/>
                <a:gd name="connsiteY375" fmla="*/ 505627 h 619125"/>
                <a:gd name="connsiteX376" fmla="*/ 1579192 w 2847975"/>
                <a:gd name="connsiteY376" fmla="*/ 452287 h 619125"/>
                <a:gd name="connsiteX377" fmla="*/ 1586812 w 2847975"/>
                <a:gd name="connsiteY377" fmla="*/ 377992 h 619125"/>
                <a:gd name="connsiteX378" fmla="*/ 1593480 w 2847975"/>
                <a:gd name="connsiteY378" fmla="*/ 364657 h 619125"/>
                <a:gd name="connsiteX379" fmla="*/ 1609672 w 2847975"/>
                <a:gd name="connsiteY379" fmla="*/ 350370 h 619125"/>
                <a:gd name="connsiteX380" fmla="*/ 1631580 w 2847975"/>
                <a:gd name="connsiteY380" fmla="*/ 357037 h 619125"/>
                <a:gd name="connsiteX381" fmla="*/ 1637295 w 2847975"/>
                <a:gd name="connsiteY381" fmla="*/ 391327 h 619125"/>
                <a:gd name="connsiteX382" fmla="*/ 1637295 w 2847975"/>
                <a:gd name="connsiteY382" fmla="*/ 414187 h 619125"/>
                <a:gd name="connsiteX383" fmla="*/ 1639200 w 2847975"/>
                <a:gd name="connsiteY383" fmla="*/ 465622 h 619125"/>
                <a:gd name="connsiteX384" fmla="*/ 1639200 w 2847975"/>
                <a:gd name="connsiteY384" fmla="*/ 500865 h 619125"/>
                <a:gd name="connsiteX385" fmla="*/ 1651582 w 2847975"/>
                <a:gd name="connsiteY385" fmla="*/ 517057 h 619125"/>
                <a:gd name="connsiteX386" fmla="*/ 1661107 w 2847975"/>
                <a:gd name="connsiteY386" fmla="*/ 511342 h 619125"/>
                <a:gd name="connsiteX387" fmla="*/ 1662060 w 2847975"/>
                <a:gd name="connsiteY387" fmla="*/ 491340 h 619125"/>
                <a:gd name="connsiteX388" fmla="*/ 1661107 w 2847975"/>
                <a:gd name="connsiteY388" fmla="*/ 448477 h 619125"/>
                <a:gd name="connsiteX389" fmla="*/ 1662060 w 2847975"/>
                <a:gd name="connsiteY389" fmla="*/ 426570 h 619125"/>
                <a:gd name="connsiteX390" fmla="*/ 1669680 w 2847975"/>
                <a:gd name="connsiteY390" fmla="*/ 397042 h 619125"/>
                <a:gd name="connsiteX391" fmla="*/ 1680157 w 2847975"/>
                <a:gd name="connsiteY391" fmla="*/ 372277 h 619125"/>
                <a:gd name="connsiteX392" fmla="*/ 1705875 w 2847975"/>
                <a:gd name="connsiteY392" fmla="*/ 318937 h 619125"/>
                <a:gd name="connsiteX393" fmla="*/ 1737307 w 2847975"/>
                <a:gd name="connsiteY393" fmla="*/ 275122 h 619125"/>
                <a:gd name="connsiteX394" fmla="*/ 1763025 w 2847975"/>
                <a:gd name="connsiteY394" fmla="*/ 256072 h 619125"/>
                <a:gd name="connsiteX395" fmla="*/ 1767787 w 2847975"/>
                <a:gd name="connsiteY395" fmla="*/ 283695 h 619125"/>
                <a:gd name="connsiteX396" fmla="*/ 1750642 w 2847975"/>
                <a:gd name="connsiteY396" fmla="*/ 348465 h 619125"/>
                <a:gd name="connsiteX397" fmla="*/ 1730640 w 2847975"/>
                <a:gd name="connsiteY397" fmla="*/ 403710 h 619125"/>
                <a:gd name="connsiteX398" fmla="*/ 1714447 w 2847975"/>
                <a:gd name="connsiteY398" fmla="*/ 451335 h 619125"/>
                <a:gd name="connsiteX399" fmla="*/ 1704922 w 2847975"/>
                <a:gd name="connsiteY399" fmla="*/ 500865 h 619125"/>
                <a:gd name="connsiteX400" fmla="*/ 1703970 w 2847975"/>
                <a:gd name="connsiteY400" fmla="*/ 520867 h 619125"/>
                <a:gd name="connsiteX401" fmla="*/ 1707780 w 2847975"/>
                <a:gd name="connsiteY401" fmla="*/ 563730 h 619125"/>
                <a:gd name="connsiteX402" fmla="*/ 1741117 w 2847975"/>
                <a:gd name="connsiteY402" fmla="*/ 583732 h 619125"/>
                <a:gd name="connsiteX403" fmla="*/ 1755405 w 2847975"/>
                <a:gd name="connsiteY403" fmla="*/ 577065 h 619125"/>
                <a:gd name="connsiteX404" fmla="*/ 1770645 w 2847975"/>
                <a:gd name="connsiteY404" fmla="*/ 557062 h 619125"/>
                <a:gd name="connsiteX405" fmla="*/ 1796362 w 2847975"/>
                <a:gd name="connsiteY405" fmla="*/ 514200 h 619125"/>
                <a:gd name="connsiteX406" fmla="*/ 1813507 w 2847975"/>
                <a:gd name="connsiteY406" fmla="*/ 484672 h 619125"/>
                <a:gd name="connsiteX407" fmla="*/ 1814460 w 2847975"/>
                <a:gd name="connsiteY407" fmla="*/ 491340 h 619125"/>
                <a:gd name="connsiteX408" fmla="*/ 1832557 w 2847975"/>
                <a:gd name="connsiteY408" fmla="*/ 523725 h 619125"/>
                <a:gd name="connsiteX409" fmla="*/ 1857322 w 2847975"/>
                <a:gd name="connsiteY409" fmla="*/ 535155 h 619125"/>
                <a:gd name="connsiteX410" fmla="*/ 1894470 w 2847975"/>
                <a:gd name="connsiteY410" fmla="*/ 522772 h 619125"/>
                <a:gd name="connsiteX411" fmla="*/ 1924950 w 2847975"/>
                <a:gd name="connsiteY411" fmla="*/ 470385 h 619125"/>
                <a:gd name="connsiteX412" fmla="*/ 1925902 w 2847975"/>
                <a:gd name="connsiteY412" fmla="*/ 473242 h 619125"/>
                <a:gd name="connsiteX413" fmla="*/ 1931617 w 2847975"/>
                <a:gd name="connsiteY413" fmla="*/ 498007 h 619125"/>
                <a:gd name="connsiteX414" fmla="*/ 1952572 w 2847975"/>
                <a:gd name="connsiteY414" fmla="*/ 523725 h 619125"/>
                <a:gd name="connsiteX415" fmla="*/ 1973527 w 2847975"/>
                <a:gd name="connsiteY415" fmla="*/ 530392 h 619125"/>
                <a:gd name="connsiteX416" fmla="*/ 1997340 w 2847975"/>
                <a:gd name="connsiteY416" fmla="*/ 520867 h 619125"/>
                <a:gd name="connsiteX417" fmla="*/ 2010675 w 2847975"/>
                <a:gd name="connsiteY417" fmla="*/ 505627 h 619125"/>
                <a:gd name="connsiteX418" fmla="*/ 2030677 w 2847975"/>
                <a:gd name="connsiteY418" fmla="*/ 480862 h 619125"/>
                <a:gd name="connsiteX419" fmla="*/ 2057347 w 2847975"/>
                <a:gd name="connsiteY419" fmla="*/ 435142 h 619125"/>
                <a:gd name="connsiteX420" fmla="*/ 2064967 w 2847975"/>
                <a:gd name="connsiteY420" fmla="*/ 426570 h 619125"/>
                <a:gd name="connsiteX421" fmla="*/ 2067825 w 2847975"/>
                <a:gd name="connsiteY421" fmla="*/ 440857 h 619125"/>
                <a:gd name="connsiteX422" fmla="*/ 2076397 w 2847975"/>
                <a:gd name="connsiteY422" fmla="*/ 484672 h 619125"/>
                <a:gd name="connsiteX423" fmla="*/ 2074492 w 2847975"/>
                <a:gd name="connsiteY423" fmla="*/ 488482 h 619125"/>
                <a:gd name="connsiteX424" fmla="*/ 2039250 w 2847975"/>
                <a:gd name="connsiteY424" fmla="*/ 531345 h 619125"/>
                <a:gd name="connsiteX425" fmla="*/ 2023057 w 2847975"/>
                <a:gd name="connsiteY425" fmla="*/ 555157 h 619125"/>
                <a:gd name="connsiteX426" fmla="*/ 2007817 w 2847975"/>
                <a:gd name="connsiteY426" fmla="*/ 582780 h 619125"/>
                <a:gd name="connsiteX427" fmla="*/ 2033535 w 2847975"/>
                <a:gd name="connsiteY427" fmla="*/ 615165 h 619125"/>
                <a:gd name="connsiteX428" fmla="*/ 2059252 w 2847975"/>
                <a:gd name="connsiteY428" fmla="*/ 607545 h 619125"/>
                <a:gd name="connsiteX429" fmla="*/ 2085922 w 2847975"/>
                <a:gd name="connsiteY429" fmla="*/ 581827 h 619125"/>
                <a:gd name="connsiteX430" fmla="*/ 2092590 w 2847975"/>
                <a:gd name="connsiteY430" fmla="*/ 563730 h 619125"/>
                <a:gd name="connsiteX431" fmla="*/ 2098305 w 2847975"/>
                <a:gd name="connsiteY431" fmla="*/ 522772 h 619125"/>
                <a:gd name="connsiteX432" fmla="*/ 2094495 w 2847975"/>
                <a:gd name="connsiteY432" fmla="*/ 492292 h 619125"/>
                <a:gd name="connsiteX433" fmla="*/ 2099257 w 2847975"/>
                <a:gd name="connsiteY433" fmla="*/ 476100 h 619125"/>
                <a:gd name="connsiteX434" fmla="*/ 2130690 w 2847975"/>
                <a:gd name="connsiteY434" fmla="*/ 444667 h 619125"/>
                <a:gd name="connsiteX435" fmla="*/ 2159265 w 2847975"/>
                <a:gd name="connsiteY435" fmla="*/ 415140 h 619125"/>
                <a:gd name="connsiteX436" fmla="*/ 2183077 w 2847975"/>
                <a:gd name="connsiteY436" fmla="*/ 393232 h 619125"/>
                <a:gd name="connsiteX437" fmla="*/ 2197365 w 2847975"/>
                <a:gd name="connsiteY437" fmla="*/ 377992 h 619125"/>
                <a:gd name="connsiteX438" fmla="*/ 2227845 w 2847975"/>
                <a:gd name="connsiteY438" fmla="*/ 357990 h 619125"/>
                <a:gd name="connsiteX439" fmla="*/ 2264993 w 2847975"/>
                <a:gd name="connsiteY439" fmla="*/ 337035 h 619125"/>
                <a:gd name="connsiteX440" fmla="*/ 2316427 w 2847975"/>
                <a:gd name="connsiteY440" fmla="*/ 324652 h 619125"/>
                <a:gd name="connsiteX441" fmla="*/ 2358337 w 2847975"/>
                <a:gd name="connsiteY441" fmla="*/ 329415 h 619125"/>
                <a:gd name="connsiteX442" fmla="*/ 2400247 w 2847975"/>
                <a:gd name="connsiteY442" fmla="*/ 335130 h 619125"/>
                <a:gd name="connsiteX443" fmla="*/ 2462160 w 2847975"/>
                <a:gd name="connsiteY443" fmla="*/ 341797 h 619125"/>
                <a:gd name="connsiteX444" fmla="*/ 2502165 w 2847975"/>
                <a:gd name="connsiteY444" fmla="*/ 337035 h 619125"/>
                <a:gd name="connsiteX445" fmla="*/ 2558362 w 2847975"/>
                <a:gd name="connsiteY445" fmla="*/ 320842 h 619125"/>
                <a:gd name="connsiteX446" fmla="*/ 2588843 w 2847975"/>
                <a:gd name="connsiteY446" fmla="*/ 310365 h 619125"/>
                <a:gd name="connsiteX447" fmla="*/ 2642182 w 2847975"/>
                <a:gd name="connsiteY447" fmla="*/ 292267 h 619125"/>
                <a:gd name="connsiteX448" fmla="*/ 2681235 w 2847975"/>
                <a:gd name="connsiteY448" fmla="*/ 283695 h 619125"/>
                <a:gd name="connsiteX449" fmla="*/ 2724097 w 2847975"/>
                <a:gd name="connsiteY449" fmla="*/ 278932 h 619125"/>
                <a:gd name="connsiteX450" fmla="*/ 2767912 w 2847975"/>
                <a:gd name="connsiteY450" fmla="*/ 279885 h 619125"/>
                <a:gd name="connsiteX451" fmla="*/ 2786962 w 2847975"/>
                <a:gd name="connsiteY451" fmla="*/ 281790 h 619125"/>
                <a:gd name="connsiteX452" fmla="*/ 2810775 w 2847975"/>
                <a:gd name="connsiteY452" fmla="*/ 283695 h 619125"/>
                <a:gd name="connsiteX453" fmla="*/ 2835540 w 2847975"/>
                <a:gd name="connsiteY453" fmla="*/ 286552 h 619125"/>
                <a:gd name="connsiteX454" fmla="*/ 2835540 w 2847975"/>
                <a:gd name="connsiteY454" fmla="*/ 280837 h 619125"/>
                <a:gd name="connsiteX455" fmla="*/ 2840302 w 2847975"/>
                <a:gd name="connsiteY455" fmla="*/ 273217 h 619125"/>
                <a:gd name="connsiteX456" fmla="*/ 2094495 w 2847975"/>
                <a:gd name="connsiteY456" fmla="*/ 351322 h 619125"/>
                <a:gd name="connsiteX457" fmla="*/ 2099257 w 2847975"/>
                <a:gd name="connsiteY457" fmla="*/ 318937 h 619125"/>
                <a:gd name="connsiteX458" fmla="*/ 2105925 w 2847975"/>
                <a:gd name="connsiteY458" fmla="*/ 298935 h 619125"/>
                <a:gd name="connsiteX459" fmla="*/ 2107830 w 2847975"/>
                <a:gd name="connsiteY459" fmla="*/ 294172 h 619125"/>
                <a:gd name="connsiteX460" fmla="*/ 2127832 w 2847975"/>
                <a:gd name="connsiteY460" fmla="*/ 274170 h 619125"/>
                <a:gd name="connsiteX461" fmla="*/ 2134500 w 2847975"/>
                <a:gd name="connsiteY461" fmla="*/ 277027 h 619125"/>
                <a:gd name="connsiteX462" fmla="*/ 2138310 w 2847975"/>
                <a:gd name="connsiteY462" fmla="*/ 288457 h 619125"/>
                <a:gd name="connsiteX463" fmla="*/ 2131643 w 2847975"/>
                <a:gd name="connsiteY463" fmla="*/ 317985 h 619125"/>
                <a:gd name="connsiteX464" fmla="*/ 2091637 w 2847975"/>
                <a:gd name="connsiteY464" fmla="*/ 378945 h 619125"/>
                <a:gd name="connsiteX465" fmla="*/ 2094495 w 2847975"/>
                <a:gd name="connsiteY465" fmla="*/ 351322 h 619125"/>
                <a:gd name="connsiteX466" fmla="*/ 1502992 w 2847975"/>
                <a:gd name="connsiteY466" fmla="*/ 216067 h 619125"/>
                <a:gd name="connsiteX467" fmla="*/ 1515375 w 2847975"/>
                <a:gd name="connsiteY467" fmla="*/ 167490 h 619125"/>
                <a:gd name="connsiteX468" fmla="*/ 1522995 w 2847975"/>
                <a:gd name="connsiteY468" fmla="*/ 129390 h 619125"/>
                <a:gd name="connsiteX469" fmla="*/ 1529662 w 2847975"/>
                <a:gd name="connsiteY469" fmla="*/ 113197 h 619125"/>
                <a:gd name="connsiteX470" fmla="*/ 1540140 w 2847975"/>
                <a:gd name="connsiteY470" fmla="*/ 110340 h 619125"/>
                <a:gd name="connsiteX471" fmla="*/ 1556332 w 2847975"/>
                <a:gd name="connsiteY471" fmla="*/ 136057 h 619125"/>
                <a:gd name="connsiteX472" fmla="*/ 1548712 w 2847975"/>
                <a:gd name="connsiteY472" fmla="*/ 184635 h 619125"/>
                <a:gd name="connsiteX473" fmla="*/ 1535377 w 2847975"/>
                <a:gd name="connsiteY473" fmla="*/ 223687 h 619125"/>
                <a:gd name="connsiteX474" fmla="*/ 1514422 w 2847975"/>
                <a:gd name="connsiteY474" fmla="*/ 265597 h 619125"/>
                <a:gd name="connsiteX475" fmla="*/ 1504897 w 2847975"/>
                <a:gd name="connsiteY475" fmla="*/ 283695 h 619125"/>
                <a:gd name="connsiteX476" fmla="*/ 1499182 w 2847975"/>
                <a:gd name="connsiteY476" fmla="*/ 287505 h 619125"/>
                <a:gd name="connsiteX477" fmla="*/ 1484895 w 2847975"/>
                <a:gd name="connsiteY477" fmla="*/ 289410 h 619125"/>
                <a:gd name="connsiteX478" fmla="*/ 1502992 w 2847975"/>
                <a:gd name="connsiteY478" fmla="*/ 216067 h 619125"/>
                <a:gd name="connsiteX479" fmla="*/ 1484895 w 2847975"/>
                <a:gd name="connsiteY479" fmla="*/ 299887 h 619125"/>
                <a:gd name="connsiteX480" fmla="*/ 1498230 w 2847975"/>
                <a:gd name="connsiteY480" fmla="*/ 296077 h 619125"/>
                <a:gd name="connsiteX481" fmla="*/ 1482990 w 2847975"/>
                <a:gd name="connsiteY481" fmla="*/ 318937 h 619125"/>
                <a:gd name="connsiteX482" fmla="*/ 1482037 w 2847975"/>
                <a:gd name="connsiteY482" fmla="*/ 318937 h 619125"/>
                <a:gd name="connsiteX483" fmla="*/ 1484895 w 2847975"/>
                <a:gd name="connsiteY483" fmla="*/ 299887 h 619125"/>
                <a:gd name="connsiteX484" fmla="*/ 859102 w 2847975"/>
                <a:gd name="connsiteY484" fmla="*/ 256072 h 619125"/>
                <a:gd name="connsiteX485" fmla="*/ 874342 w 2847975"/>
                <a:gd name="connsiteY485" fmla="*/ 197970 h 619125"/>
                <a:gd name="connsiteX486" fmla="*/ 890535 w 2847975"/>
                <a:gd name="connsiteY486" fmla="*/ 148440 h 619125"/>
                <a:gd name="connsiteX487" fmla="*/ 902917 w 2847975"/>
                <a:gd name="connsiteY487" fmla="*/ 106530 h 619125"/>
                <a:gd name="connsiteX488" fmla="*/ 917205 w 2847975"/>
                <a:gd name="connsiteY488" fmla="*/ 78907 h 619125"/>
                <a:gd name="connsiteX489" fmla="*/ 919110 w 2847975"/>
                <a:gd name="connsiteY489" fmla="*/ 77002 h 619125"/>
                <a:gd name="connsiteX490" fmla="*/ 928635 w 2847975"/>
                <a:gd name="connsiteY490" fmla="*/ 144630 h 619125"/>
                <a:gd name="connsiteX491" fmla="*/ 924825 w 2847975"/>
                <a:gd name="connsiteY491" fmla="*/ 174157 h 619125"/>
                <a:gd name="connsiteX492" fmla="*/ 917205 w 2847975"/>
                <a:gd name="connsiteY492" fmla="*/ 201780 h 619125"/>
                <a:gd name="connsiteX493" fmla="*/ 893392 w 2847975"/>
                <a:gd name="connsiteY493" fmla="*/ 252262 h 619125"/>
                <a:gd name="connsiteX494" fmla="*/ 854340 w 2847975"/>
                <a:gd name="connsiteY494" fmla="*/ 317032 h 619125"/>
                <a:gd name="connsiteX495" fmla="*/ 845767 w 2847975"/>
                <a:gd name="connsiteY495" fmla="*/ 329415 h 619125"/>
                <a:gd name="connsiteX496" fmla="*/ 843862 w 2847975"/>
                <a:gd name="connsiteY496" fmla="*/ 328462 h 619125"/>
                <a:gd name="connsiteX497" fmla="*/ 859102 w 2847975"/>
                <a:gd name="connsiteY497" fmla="*/ 256072 h 619125"/>
                <a:gd name="connsiteX498" fmla="*/ 674317 w 2847975"/>
                <a:gd name="connsiteY498" fmla="*/ 165585 h 619125"/>
                <a:gd name="connsiteX499" fmla="*/ 700987 w 2847975"/>
                <a:gd name="connsiteY499" fmla="*/ 124627 h 619125"/>
                <a:gd name="connsiteX500" fmla="*/ 740992 w 2847975"/>
                <a:gd name="connsiteY500" fmla="*/ 75097 h 619125"/>
                <a:gd name="connsiteX501" fmla="*/ 766710 w 2847975"/>
                <a:gd name="connsiteY501" fmla="*/ 50332 h 619125"/>
                <a:gd name="connsiteX502" fmla="*/ 782902 w 2847975"/>
                <a:gd name="connsiteY502" fmla="*/ 31282 h 619125"/>
                <a:gd name="connsiteX503" fmla="*/ 798142 w 2847975"/>
                <a:gd name="connsiteY503" fmla="*/ 15090 h 619125"/>
                <a:gd name="connsiteX504" fmla="*/ 817192 w 2847975"/>
                <a:gd name="connsiteY504" fmla="*/ 10327 h 619125"/>
                <a:gd name="connsiteX505" fmla="*/ 822907 w 2847975"/>
                <a:gd name="connsiteY505" fmla="*/ 19852 h 619125"/>
                <a:gd name="connsiteX506" fmla="*/ 815287 w 2847975"/>
                <a:gd name="connsiteY506" fmla="*/ 46522 h 619125"/>
                <a:gd name="connsiteX507" fmla="*/ 775282 w 2847975"/>
                <a:gd name="connsiteY507" fmla="*/ 95100 h 619125"/>
                <a:gd name="connsiteX508" fmla="*/ 751470 w 2847975"/>
                <a:gd name="connsiteY508" fmla="*/ 121770 h 619125"/>
                <a:gd name="connsiteX509" fmla="*/ 713370 w 2847975"/>
                <a:gd name="connsiteY509" fmla="*/ 158917 h 619125"/>
                <a:gd name="connsiteX510" fmla="*/ 674317 w 2847975"/>
                <a:gd name="connsiteY510" fmla="*/ 185587 h 619125"/>
                <a:gd name="connsiteX511" fmla="*/ 662887 w 2847975"/>
                <a:gd name="connsiteY511" fmla="*/ 191302 h 619125"/>
                <a:gd name="connsiteX512" fmla="*/ 661935 w 2847975"/>
                <a:gd name="connsiteY512" fmla="*/ 190350 h 619125"/>
                <a:gd name="connsiteX513" fmla="*/ 674317 w 2847975"/>
                <a:gd name="connsiteY513" fmla="*/ 165585 h 619125"/>
                <a:gd name="connsiteX514" fmla="*/ 1101037 w 2847975"/>
                <a:gd name="connsiteY514" fmla="*/ 294172 h 619125"/>
                <a:gd name="connsiteX515" fmla="*/ 1098180 w 2847975"/>
                <a:gd name="connsiteY515" fmla="*/ 294172 h 619125"/>
                <a:gd name="connsiteX516" fmla="*/ 1091512 w 2847975"/>
                <a:gd name="connsiteY516" fmla="*/ 274170 h 619125"/>
                <a:gd name="connsiteX517" fmla="*/ 1091512 w 2847975"/>
                <a:gd name="connsiteY517" fmla="*/ 249405 h 619125"/>
                <a:gd name="connsiteX518" fmla="*/ 1090560 w 2847975"/>
                <a:gd name="connsiteY518" fmla="*/ 239880 h 619125"/>
                <a:gd name="connsiteX519" fmla="*/ 1090560 w 2847975"/>
                <a:gd name="connsiteY519" fmla="*/ 219877 h 619125"/>
                <a:gd name="connsiteX520" fmla="*/ 1093417 w 2847975"/>
                <a:gd name="connsiteY520" fmla="*/ 215115 h 619125"/>
                <a:gd name="connsiteX521" fmla="*/ 1098180 w 2847975"/>
                <a:gd name="connsiteY521" fmla="*/ 217972 h 619125"/>
                <a:gd name="connsiteX522" fmla="*/ 1106752 w 2847975"/>
                <a:gd name="connsiteY522" fmla="*/ 260835 h 619125"/>
                <a:gd name="connsiteX523" fmla="*/ 1101037 w 2847975"/>
                <a:gd name="connsiteY523" fmla="*/ 294172 h 619125"/>
                <a:gd name="connsiteX524" fmla="*/ 1367737 w 2847975"/>
                <a:gd name="connsiteY524" fmla="*/ 346560 h 619125"/>
                <a:gd name="connsiteX525" fmla="*/ 1371547 w 2847975"/>
                <a:gd name="connsiteY525" fmla="*/ 323700 h 619125"/>
                <a:gd name="connsiteX526" fmla="*/ 1377262 w 2847975"/>
                <a:gd name="connsiteY526" fmla="*/ 302745 h 619125"/>
                <a:gd name="connsiteX527" fmla="*/ 1392502 w 2847975"/>
                <a:gd name="connsiteY527" fmla="*/ 276075 h 619125"/>
                <a:gd name="connsiteX528" fmla="*/ 1399170 w 2847975"/>
                <a:gd name="connsiteY528" fmla="*/ 273217 h 619125"/>
                <a:gd name="connsiteX529" fmla="*/ 1400122 w 2847975"/>
                <a:gd name="connsiteY529" fmla="*/ 293220 h 619125"/>
                <a:gd name="connsiteX530" fmla="*/ 1386787 w 2847975"/>
                <a:gd name="connsiteY530" fmla="*/ 319890 h 619125"/>
                <a:gd name="connsiteX531" fmla="*/ 1369642 w 2847975"/>
                <a:gd name="connsiteY531" fmla="*/ 346560 h 619125"/>
                <a:gd name="connsiteX532" fmla="*/ 1367737 w 2847975"/>
                <a:gd name="connsiteY532" fmla="*/ 346560 h 619125"/>
                <a:gd name="connsiteX533" fmla="*/ 1382025 w 2847975"/>
                <a:gd name="connsiteY533" fmla="*/ 494197 h 619125"/>
                <a:gd name="connsiteX534" fmla="*/ 1346782 w 2847975"/>
                <a:gd name="connsiteY534" fmla="*/ 556110 h 619125"/>
                <a:gd name="connsiteX535" fmla="*/ 1324875 w 2847975"/>
                <a:gd name="connsiteY535" fmla="*/ 564682 h 619125"/>
                <a:gd name="connsiteX536" fmla="*/ 1302967 w 2847975"/>
                <a:gd name="connsiteY536" fmla="*/ 551347 h 619125"/>
                <a:gd name="connsiteX537" fmla="*/ 1304872 w 2847975"/>
                <a:gd name="connsiteY537" fmla="*/ 543727 h 619125"/>
                <a:gd name="connsiteX538" fmla="*/ 1322017 w 2847975"/>
                <a:gd name="connsiteY538" fmla="*/ 518962 h 619125"/>
                <a:gd name="connsiteX539" fmla="*/ 1336305 w 2847975"/>
                <a:gd name="connsiteY539" fmla="*/ 505627 h 619125"/>
                <a:gd name="connsiteX540" fmla="*/ 1369642 w 2847975"/>
                <a:gd name="connsiteY540" fmla="*/ 476100 h 619125"/>
                <a:gd name="connsiteX541" fmla="*/ 1382025 w 2847975"/>
                <a:gd name="connsiteY541" fmla="*/ 465622 h 619125"/>
                <a:gd name="connsiteX542" fmla="*/ 1382025 w 2847975"/>
                <a:gd name="connsiteY542" fmla="*/ 494197 h 619125"/>
                <a:gd name="connsiteX543" fmla="*/ 2076397 w 2847975"/>
                <a:gd name="connsiteY543" fmla="*/ 570397 h 619125"/>
                <a:gd name="connsiteX544" fmla="*/ 2054490 w 2847975"/>
                <a:gd name="connsiteY544" fmla="*/ 596115 h 619125"/>
                <a:gd name="connsiteX545" fmla="*/ 2040202 w 2847975"/>
                <a:gd name="connsiteY545" fmla="*/ 601830 h 619125"/>
                <a:gd name="connsiteX546" fmla="*/ 2034487 w 2847975"/>
                <a:gd name="connsiteY546" fmla="*/ 600877 h 619125"/>
                <a:gd name="connsiteX547" fmla="*/ 2028772 w 2847975"/>
                <a:gd name="connsiteY547" fmla="*/ 563730 h 619125"/>
                <a:gd name="connsiteX548" fmla="*/ 2048775 w 2847975"/>
                <a:gd name="connsiteY548" fmla="*/ 533250 h 619125"/>
                <a:gd name="connsiteX549" fmla="*/ 2076397 w 2847975"/>
                <a:gd name="connsiteY549" fmla="*/ 498960 h 619125"/>
                <a:gd name="connsiteX550" fmla="*/ 2083065 w 2847975"/>
                <a:gd name="connsiteY550" fmla="*/ 492292 h 619125"/>
                <a:gd name="connsiteX551" fmla="*/ 2084970 w 2847975"/>
                <a:gd name="connsiteY551" fmla="*/ 493245 h 619125"/>
                <a:gd name="connsiteX552" fmla="*/ 2076397 w 2847975"/>
                <a:gd name="connsiteY552" fmla="*/ 57039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</a:cxnLst>
              <a:rect l="l" t="t" r="r" b="b"/>
              <a:pathLst>
                <a:path w="2847975" h="619125">
                  <a:moveTo>
                    <a:pt x="2840302" y="273217"/>
                  </a:moveTo>
                  <a:cubicBezTo>
                    <a:pt x="2832682" y="271312"/>
                    <a:pt x="2825062" y="267502"/>
                    <a:pt x="2817443" y="267502"/>
                  </a:cubicBezTo>
                  <a:cubicBezTo>
                    <a:pt x="2793630" y="265597"/>
                    <a:pt x="2768865" y="264645"/>
                    <a:pt x="2745052" y="263692"/>
                  </a:cubicBezTo>
                  <a:cubicBezTo>
                    <a:pt x="2721240" y="262740"/>
                    <a:pt x="2697427" y="265597"/>
                    <a:pt x="2673615" y="271312"/>
                  </a:cubicBezTo>
                  <a:cubicBezTo>
                    <a:pt x="2662185" y="274170"/>
                    <a:pt x="2649802" y="277027"/>
                    <a:pt x="2637420" y="279885"/>
                  </a:cubicBezTo>
                  <a:cubicBezTo>
                    <a:pt x="2623132" y="284647"/>
                    <a:pt x="2609797" y="290362"/>
                    <a:pt x="2595510" y="295125"/>
                  </a:cubicBezTo>
                  <a:cubicBezTo>
                    <a:pt x="2568840" y="303697"/>
                    <a:pt x="2542170" y="311317"/>
                    <a:pt x="2514547" y="318937"/>
                  </a:cubicBezTo>
                  <a:cubicBezTo>
                    <a:pt x="2501212" y="322747"/>
                    <a:pt x="2486925" y="325605"/>
                    <a:pt x="2473590" y="326557"/>
                  </a:cubicBezTo>
                  <a:cubicBezTo>
                    <a:pt x="2458350" y="327510"/>
                    <a:pt x="2443110" y="325605"/>
                    <a:pt x="2427870" y="324652"/>
                  </a:cubicBezTo>
                  <a:cubicBezTo>
                    <a:pt x="2411677" y="323700"/>
                    <a:pt x="2396437" y="317032"/>
                    <a:pt x="2380245" y="317985"/>
                  </a:cubicBezTo>
                  <a:cubicBezTo>
                    <a:pt x="2373577" y="317985"/>
                    <a:pt x="2366910" y="316080"/>
                    <a:pt x="2360243" y="315127"/>
                  </a:cubicBezTo>
                  <a:cubicBezTo>
                    <a:pt x="2349765" y="314175"/>
                    <a:pt x="2339287" y="312270"/>
                    <a:pt x="2328810" y="311317"/>
                  </a:cubicBezTo>
                  <a:cubicBezTo>
                    <a:pt x="2322143" y="311317"/>
                    <a:pt x="2315475" y="313222"/>
                    <a:pt x="2308807" y="313222"/>
                  </a:cubicBezTo>
                  <a:cubicBezTo>
                    <a:pt x="2293568" y="313222"/>
                    <a:pt x="2280232" y="318937"/>
                    <a:pt x="2266897" y="324652"/>
                  </a:cubicBezTo>
                  <a:cubicBezTo>
                    <a:pt x="2246895" y="333225"/>
                    <a:pt x="2227845" y="345607"/>
                    <a:pt x="2209747" y="357990"/>
                  </a:cubicBezTo>
                  <a:cubicBezTo>
                    <a:pt x="2202127" y="363705"/>
                    <a:pt x="2194507" y="369420"/>
                    <a:pt x="2187840" y="376087"/>
                  </a:cubicBezTo>
                  <a:cubicBezTo>
                    <a:pt x="2184982" y="378945"/>
                    <a:pt x="2183077" y="383707"/>
                    <a:pt x="2179268" y="386565"/>
                  </a:cubicBezTo>
                  <a:cubicBezTo>
                    <a:pt x="2169743" y="396090"/>
                    <a:pt x="2159265" y="405615"/>
                    <a:pt x="2148787" y="415140"/>
                  </a:cubicBezTo>
                  <a:cubicBezTo>
                    <a:pt x="2146882" y="416092"/>
                    <a:pt x="2145930" y="417997"/>
                    <a:pt x="2144977" y="419902"/>
                  </a:cubicBezTo>
                  <a:cubicBezTo>
                    <a:pt x="2136405" y="428475"/>
                    <a:pt x="2127832" y="437047"/>
                    <a:pt x="2118307" y="445620"/>
                  </a:cubicBezTo>
                  <a:cubicBezTo>
                    <a:pt x="2111640" y="451335"/>
                    <a:pt x="2105925" y="458002"/>
                    <a:pt x="2098305" y="464670"/>
                  </a:cubicBezTo>
                  <a:cubicBezTo>
                    <a:pt x="2097352" y="460860"/>
                    <a:pt x="2097352" y="458955"/>
                    <a:pt x="2097352" y="457050"/>
                  </a:cubicBezTo>
                  <a:cubicBezTo>
                    <a:pt x="2096400" y="447525"/>
                    <a:pt x="2094495" y="438000"/>
                    <a:pt x="2093542" y="428475"/>
                  </a:cubicBezTo>
                  <a:cubicBezTo>
                    <a:pt x="2092590" y="420855"/>
                    <a:pt x="2092590" y="413235"/>
                    <a:pt x="2090684" y="405615"/>
                  </a:cubicBezTo>
                  <a:cubicBezTo>
                    <a:pt x="2089732" y="399900"/>
                    <a:pt x="2090684" y="395137"/>
                    <a:pt x="2093542" y="390375"/>
                  </a:cubicBezTo>
                  <a:cubicBezTo>
                    <a:pt x="2104972" y="374182"/>
                    <a:pt x="2116402" y="357037"/>
                    <a:pt x="2126880" y="340845"/>
                  </a:cubicBezTo>
                  <a:cubicBezTo>
                    <a:pt x="2129737" y="336082"/>
                    <a:pt x="2133547" y="331320"/>
                    <a:pt x="2135452" y="326557"/>
                  </a:cubicBezTo>
                  <a:cubicBezTo>
                    <a:pt x="2139262" y="315127"/>
                    <a:pt x="2141168" y="303697"/>
                    <a:pt x="2144025" y="291315"/>
                  </a:cubicBezTo>
                  <a:cubicBezTo>
                    <a:pt x="2145930" y="283695"/>
                    <a:pt x="2144977" y="277980"/>
                    <a:pt x="2140215" y="273217"/>
                  </a:cubicBezTo>
                  <a:cubicBezTo>
                    <a:pt x="2134500" y="267502"/>
                    <a:pt x="2127832" y="265597"/>
                    <a:pt x="2119260" y="268455"/>
                  </a:cubicBezTo>
                  <a:cubicBezTo>
                    <a:pt x="2104020" y="272265"/>
                    <a:pt x="2093542" y="282742"/>
                    <a:pt x="2086875" y="296077"/>
                  </a:cubicBezTo>
                  <a:cubicBezTo>
                    <a:pt x="2083065" y="303697"/>
                    <a:pt x="2080207" y="311317"/>
                    <a:pt x="2077350" y="318937"/>
                  </a:cubicBezTo>
                  <a:cubicBezTo>
                    <a:pt x="2074492" y="327510"/>
                    <a:pt x="2073540" y="336082"/>
                    <a:pt x="2071634" y="343702"/>
                  </a:cubicBezTo>
                  <a:cubicBezTo>
                    <a:pt x="2070682" y="350370"/>
                    <a:pt x="2070682" y="357037"/>
                    <a:pt x="2069730" y="362752"/>
                  </a:cubicBezTo>
                  <a:cubicBezTo>
                    <a:pt x="2067825" y="376087"/>
                    <a:pt x="2066872" y="389422"/>
                    <a:pt x="2068777" y="402757"/>
                  </a:cubicBezTo>
                  <a:cubicBezTo>
                    <a:pt x="2069730" y="407520"/>
                    <a:pt x="2068777" y="412282"/>
                    <a:pt x="2065920" y="416092"/>
                  </a:cubicBezTo>
                  <a:cubicBezTo>
                    <a:pt x="2053537" y="432285"/>
                    <a:pt x="2042107" y="449430"/>
                    <a:pt x="2029725" y="466575"/>
                  </a:cubicBezTo>
                  <a:cubicBezTo>
                    <a:pt x="2017342" y="482767"/>
                    <a:pt x="2004960" y="498960"/>
                    <a:pt x="1989720" y="511342"/>
                  </a:cubicBezTo>
                  <a:cubicBezTo>
                    <a:pt x="1983052" y="517057"/>
                    <a:pt x="1969717" y="516105"/>
                    <a:pt x="1965907" y="508485"/>
                  </a:cubicBezTo>
                  <a:cubicBezTo>
                    <a:pt x="1962097" y="500865"/>
                    <a:pt x="1958287" y="493245"/>
                    <a:pt x="1956382" y="485625"/>
                  </a:cubicBezTo>
                  <a:cubicBezTo>
                    <a:pt x="1950667" y="467527"/>
                    <a:pt x="1951620" y="448477"/>
                    <a:pt x="1954477" y="429427"/>
                  </a:cubicBezTo>
                  <a:cubicBezTo>
                    <a:pt x="1955430" y="422760"/>
                    <a:pt x="1956382" y="416092"/>
                    <a:pt x="1952572" y="410377"/>
                  </a:cubicBezTo>
                  <a:cubicBezTo>
                    <a:pt x="1952572" y="410377"/>
                    <a:pt x="1952572" y="409425"/>
                    <a:pt x="1952572" y="409425"/>
                  </a:cubicBezTo>
                  <a:cubicBezTo>
                    <a:pt x="1950667" y="407520"/>
                    <a:pt x="1947810" y="402757"/>
                    <a:pt x="1946857" y="402757"/>
                  </a:cubicBezTo>
                  <a:cubicBezTo>
                    <a:pt x="1944000" y="403710"/>
                    <a:pt x="1939237" y="405615"/>
                    <a:pt x="1938285" y="408472"/>
                  </a:cubicBezTo>
                  <a:cubicBezTo>
                    <a:pt x="1936380" y="414187"/>
                    <a:pt x="1934475" y="420855"/>
                    <a:pt x="1934475" y="427522"/>
                  </a:cubicBezTo>
                  <a:cubicBezTo>
                    <a:pt x="1934475" y="438000"/>
                    <a:pt x="1931617" y="446572"/>
                    <a:pt x="1927807" y="456097"/>
                  </a:cubicBezTo>
                  <a:cubicBezTo>
                    <a:pt x="1917330" y="478005"/>
                    <a:pt x="1907805" y="499912"/>
                    <a:pt x="1889707" y="517057"/>
                  </a:cubicBezTo>
                  <a:cubicBezTo>
                    <a:pt x="1885897" y="520867"/>
                    <a:pt x="1882087" y="521820"/>
                    <a:pt x="1877325" y="521820"/>
                  </a:cubicBezTo>
                  <a:cubicBezTo>
                    <a:pt x="1864942" y="521820"/>
                    <a:pt x="1855417" y="515152"/>
                    <a:pt x="1850655" y="504675"/>
                  </a:cubicBezTo>
                  <a:cubicBezTo>
                    <a:pt x="1846845" y="496102"/>
                    <a:pt x="1844940" y="486577"/>
                    <a:pt x="1843035" y="477052"/>
                  </a:cubicBezTo>
                  <a:cubicBezTo>
                    <a:pt x="1840177" y="463717"/>
                    <a:pt x="1841130" y="449430"/>
                    <a:pt x="1842082" y="436095"/>
                  </a:cubicBezTo>
                  <a:cubicBezTo>
                    <a:pt x="1842082" y="432285"/>
                    <a:pt x="1842082" y="428475"/>
                    <a:pt x="1843035" y="424665"/>
                  </a:cubicBezTo>
                  <a:cubicBezTo>
                    <a:pt x="1844940" y="414187"/>
                    <a:pt x="1847797" y="403710"/>
                    <a:pt x="1850655" y="394185"/>
                  </a:cubicBezTo>
                  <a:cubicBezTo>
                    <a:pt x="1854465" y="379897"/>
                    <a:pt x="1857322" y="364657"/>
                    <a:pt x="1865895" y="350370"/>
                  </a:cubicBezTo>
                  <a:cubicBezTo>
                    <a:pt x="1866847" y="348465"/>
                    <a:pt x="1867800" y="345607"/>
                    <a:pt x="1869705" y="343702"/>
                  </a:cubicBezTo>
                  <a:cubicBezTo>
                    <a:pt x="1873515" y="337035"/>
                    <a:pt x="1877325" y="331320"/>
                    <a:pt x="1882087" y="325605"/>
                  </a:cubicBezTo>
                  <a:cubicBezTo>
                    <a:pt x="1883992" y="323700"/>
                    <a:pt x="1886850" y="321795"/>
                    <a:pt x="1889707" y="320842"/>
                  </a:cubicBezTo>
                  <a:cubicBezTo>
                    <a:pt x="1900185" y="317985"/>
                    <a:pt x="1908757" y="323700"/>
                    <a:pt x="1915425" y="329415"/>
                  </a:cubicBezTo>
                  <a:cubicBezTo>
                    <a:pt x="1931617" y="343702"/>
                    <a:pt x="1938285" y="363705"/>
                    <a:pt x="1943047" y="384660"/>
                  </a:cubicBezTo>
                  <a:cubicBezTo>
                    <a:pt x="1947810" y="386565"/>
                    <a:pt x="1946857" y="381802"/>
                    <a:pt x="1946857" y="379897"/>
                  </a:cubicBezTo>
                  <a:cubicBezTo>
                    <a:pt x="1944952" y="370372"/>
                    <a:pt x="1943047" y="359895"/>
                    <a:pt x="1939237" y="350370"/>
                  </a:cubicBezTo>
                  <a:cubicBezTo>
                    <a:pt x="1933522" y="336082"/>
                    <a:pt x="1924950" y="325605"/>
                    <a:pt x="1910662" y="318937"/>
                  </a:cubicBezTo>
                  <a:cubicBezTo>
                    <a:pt x="1896375" y="312270"/>
                    <a:pt x="1883992" y="313222"/>
                    <a:pt x="1870657" y="321795"/>
                  </a:cubicBezTo>
                  <a:cubicBezTo>
                    <a:pt x="1862085" y="327510"/>
                    <a:pt x="1856370" y="336082"/>
                    <a:pt x="1850655" y="344655"/>
                  </a:cubicBezTo>
                  <a:cubicBezTo>
                    <a:pt x="1840177" y="358942"/>
                    <a:pt x="1836367" y="376087"/>
                    <a:pt x="1831605" y="392280"/>
                  </a:cubicBezTo>
                  <a:cubicBezTo>
                    <a:pt x="1823985" y="415140"/>
                    <a:pt x="1819222" y="438000"/>
                    <a:pt x="1820175" y="461812"/>
                  </a:cubicBezTo>
                  <a:cubicBezTo>
                    <a:pt x="1820175" y="462765"/>
                    <a:pt x="1820175" y="463717"/>
                    <a:pt x="1820175" y="463717"/>
                  </a:cubicBezTo>
                  <a:cubicBezTo>
                    <a:pt x="1815412" y="474195"/>
                    <a:pt x="1810650" y="483720"/>
                    <a:pt x="1804935" y="493245"/>
                  </a:cubicBezTo>
                  <a:cubicBezTo>
                    <a:pt x="1794457" y="511342"/>
                    <a:pt x="1784932" y="530392"/>
                    <a:pt x="1773502" y="547537"/>
                  </a:cubicBezTo>
                  <a:cubicBezTo>
                    <a:pt x="1767787" y="557062"/>
                    <a:pt x="1760167" y="564682"/>
                    <a:pt x="1752547" y="572302"/>
                  </a:cubicBezTo>
                  <a:cubicBezTo>
                    <a:pt x="1748737" y="576112"/>
                    <a:pt x="1740165" y="575160"/>
                    <a:pt x="1736355" y="568492"/>
                  </a:cubicBezTo>
                  <a:cubicBezTo>
                    <a:pt x="1732545" y="559920"/>
                    <a:pt x="1729687" y="551347"/>
                    <a:pt x="1729687" y="541822"/>
                  </a:cubicBezTo>
                  <a:cubicBezTo>
                    <a:pt x="1729687" y="533250"/>
                    <a:pt x="1729687" y="524677"/>
                    <a:pt x="1730640" y="516105"/>
                  </a:cubicBezTo>
                  <a:cubicBezTo>
                    <a:pt x="1731592" y="505627"/>
                    <a:pt x="1732545" y="496102"/>
                    <a:pt x="1734450" y="485625"/>
                  </a:cubicBezTo>
                  <a:cubicBezTo>
                    <a:pt x="1737307" y="472290"/>
                    <a:pt x="1740165" y="458955"/>
                    <a:pt x="1743975" y="445620"/>
                  </a:cubicBezTo>
                  <a:cubicBezTo>
                    <a:pt x="1746832" y="436095"/>
                    <a:pt x="1749690" y="426570"/>
                    <a:pt x="1753500" y="417045"/>
                  </a:cubicBezTo>
                  <a:cubicBezTo>
                    <a:pt x="1758262" y="404662"/>
                    <a:pt x="1763977" y="393232"/>
                    <a:pt x="1767787" y="380850"/>
                  </a:cubicBezTo>
                  <a:cubicBezTo>
                    <a:pt x="1772550" y="367515"/>
                    <a:pt x="1776360" y="354180"/>
                    <a:pt x="1781122" y="340845"/>
                  </a:cubicBezTo>
                  <a:cubicBezTo>
                    <a:pt x="1785885" y="325605"/>
                    <a:pt x="1791600" y="310365"/>
                    <a:pt x="1792552" y="293220"/>
                  </a:cubicBezTo>
                  <a:cubicBezTo>
                    <a:pt x="1793505" y="281790"/>
                    <a:pt x="1794457" y="270360"/>
                    <a:pt x="1788742" y="258930"/>
                  </a:cubicBezTo>
                  <a:cubicBezTo>
                    <a:pt x="1782075" y="243690"/>
                    <a:pt x="1767787" y="242737"/>
                    <a:pt x="1756357" y="248452"/>
                  </a:cubicBezTo>
                  <a:cubicBezTo>
                    <a:pt x="1749690" y="251310"/>
                    <a:pt x="1743975" y="256072"/>
                    <a:pt x="1739212" y="261787"/>
                  </a:cubicBezTo>
                  <a:cubicBezTo>
                    <a:pt x="1731592" y="271312"/>
                    <a:pt x="1724925" y="281790"/>
                    <a:pt x="1717305" y="291315"/>
                  </a:cubicBezTo>
                  <a:cubicBezTo>
                    <a:pt x="1706827" y="304650"/>
                    <a:pt x="1699207" y="318937"/>
                    <a:pt x="1692540" y="334177"/>
                  </a:cubicBezTo>
                  <a:cubicBezTo>
                    <a:pt x="1683967" y="351322"/>
                    <a:pt x="1677300" y="369420"/>
                    <a:pt x="1670632" y="387517"/>
                  </a:cubicBezTo>
                  <a:cubicBezTo>
                    <a:pt x="1669680" y="390375"/>
                    <a:pt x="1668727" y="393232"/>
                    <a:pt x="1667775" y="396090"/>
                  </a:cubicBezTo>
                  <a:cubicBezTo>
                    <a:pt x="1665870" y="381802"/>
                    <a:pt x="1663965" y="368467"/>
                    <a:pt x="1656345" y="357037"/>
                  </a:cubicBezTo>
                  <a:cubicBezTo>
                    <a:pt x="1651582" y="349417"/>
                    <a:pt x="1644915" y="341797"/>
                    <a:pt x="1636342" y="338940"/>
                  </a:cubicBezTo>
                  <a:cubicBezTo>
                    <a:pt x="1626817" y="336082"/>
                    <a:pt x="1617292" y="336082"/>
                    <a:pt x="1607767" y="343702"/>
                  </a:cubicBezTo>
                  <a:cubicBezTo>
                    <a:pt x="1596337" y="352275"/>
                    <a:pt x="1585860" y="361800"/>
                    <a:pt x="1583002" y="376087"/>
                  </a:cubicBezTo>
                  <a:cubicBezTo>
                    <a:pt x="1582050" y="381802"/>
                    <a:pt x="1580145" y="386565"/>
                    <a:pt x="1578240" y="393232"/>
                  </a:cubicBezTo>
                  <a:cubicBezTo>
                    <a:pt x="1577287" y="390375"/>
                    <a:pt x="1576335" y="388470"/>
                    <a:pt x="1576335" y="386565"/>
                  </a:cubicBezTo>
                  <a:cubicBezTo>
                    <a:pt x="1575382" y="376087"/>
                    <a:pt x="1573477" y="364657"/>
                    <a:pt x="1572525" y="354180"/>
                  </a:cubicBezTo>
                  <a:cubicBezTo>
                    <a:pt x="1571572" y="343702"/>
                    <a:pt x="1564905" y="336082"/>
                    <a:pt x="1554427" y="338940"/>
                  </a:cubicBezTo>
                  <a:cubicBezTo>
                    <a:pt x="1554427" y="348465"/>
                    <a:pt x="1553475" y="358942"/>
                    <a:pt x="1554427" y="368467"/>
                  </a:cubicBezTo>
                  <a:cubicBezTo>
                    <a:pt x="1555380" y="383707"/>
                    <a:pt x="1557285" y="398947"/>
                    <a:pt x="1559190" y="414187"/>
                  </a:cubicBezTo>
                  <a:cubicBezTo>
                    <a:pt x="1560142" y="421807"/>
                    <a:pt x="1561095" y="429427"/>
                    <a:pt x="1561095" y="437047"/>
                  </a:cubicBezTo>
                  <a:cubicBezTo>
                    <a:pt x="1561095" y="440857"/>
                    <a:pt x="1562047" y="445620"/>
                    <a:pt x="1561095" y="449430"/>
                  </a:cubicBezTo>
                  <a:cubicBezTo>
                    <a:pt x="1555380" y="461812"/>
                    <a:pt x="1549665" y="475147"/>
                    <a:pt x="1542997" y="486577"/>
                  </a:cubicBezTo>
                  <a:cubicBezTo>
                    <a:pt x="1537282" y="496102"/>
                    <a:pt x="1529662" y="504675"/>
                    <a:pt x="1522042" y="512295"/>
                  </a:cubicBezTo>
                  <a:cubicBezTo>
                    <a:pt x="1512517" y="522772"/>
                    <a:pt x="1502040" y="529440"/>
                    <a:pt x="1487752" y="522772"/>
                  </a:cubicBezTo>
                  <a:cubicBezTo>
                    <a:pt x="1482990" y="520867"/>
                    <a:pt x="1476322" y="516105"/>
                    <a:pt x="1475370" y="511342"/>
                  </a:cubicBezTo>
                  <a:cubicBezTo>
                    <a:pt x="1472512" y="500865"/>
                    <a:pt x="1471560" y="489435"/>
                    <a:pt x="1471560" y="478957"/>
                  </a:cubicBezTo>
                  <a:cubicBezTo>
                    <a:pt x="1471560" y="467527"/>
                    <a:pt x="1471560" y="456097"/>
                    <a:pt x="1472512" y="444667"/>
                  </a:cubicBezTo>
                  <a:cubicBezTo>
                    <a:pt x="1473465" y="429427"/>
                    <a:pt x="1474417" y="413235"/>
                    <a:pt x="1476322" y="397995"/>
                  </a:cubicBezTo>
                  <a:cubicBezTo>
                    <a:pt x="1477275" y="383707"/>
                    <a:pt x="1479180" y="369420"/>
                    <a:pt x="1481085" y="355132"/>
                  </a:cubicBezTo>
                  <a:cubicBezTo>
                    <a:pt x="1482037" y="349417"/>
                    <a:pt x="1482037" y="343702"/>
                    <a:pt x="1484895" y="338940"/>
                  </a:cubicBezTo>
                  <a:cubicBezTo>
                    <a:pt x="1492515" y="325605"/>
                    <a:pt x="1501087" y="313222"/>
                    <a:pt x="1510612" y="299887"/>
                  </a:cubicBezTo>
                  <a:cubicBezTo>
                    <a:pt x="1512517" y="297982"/>
                    <a:pt x="1515375" y="296077"/>
                    <a:pt x="1517280" y="295125"/>
                  </a:cubicBezTo>
                  <a:cubicBezTo>
                    <a:pt x="1523947" y="294172"/>
                    <a:pt x="1531567" y="293220"/>
                    <a:pt x="1538235" y="292267"/>
                  </a:cubicBezTo>
                  <a:cubicBezTo>
                    <a:pt x="1557285" y="290362"/>
                    <a:pt x="1576335" y="287505"/>
                    <a:pt x="1596337" y="285600"/>
                  </a:cubicBezTo>
                  <a:cubicBezTo>
                    <a:pt x="1595385" y="282742"/>
                    <a:pt x="1594432" y="280837"/>
                    <a:pt x="1594432" y="277980"/>
                  </a:cubicBezTo>
                  <a:cubicBezTo>
                    <a:pt x="1568715" y="278932"/>
                    <a:pt x="1544902" y="285600"/>
                    <a:pt x="1518232" y="285600"/>
                  </a:cubicBezTo>
                  <a:cubicBezTo>
                    <a:pt x="1522995" y="274170"/>
                    <a:pt x="1528710" y="263692"/>
                    <a:pt x="1534425" y="254167"/>
                  </a:cubicBezTo>
                  <a:cubicBezTo>
                    <a:pt x="1537282" y="249405"/>
                    <a:pt x="1540140" y="245595"/>
                    <a:pt x="1542045" y="240832"/>
                  </a:cubicBezTo>
                  <a:cubicBezTo>
                    <a:pt x="1547760" y="225592"/>
                    <a:pt x="1551570" y="210352"/>
                    <a:pt x="1557285" y="196065"/>
                  </a:cubicBezTo>
                  <a:cubicBezTo>
                    <a:pt x="1562047" y="182730"/>
                    <a:pt x="1567762" y="169395"/>
                    <a:pt x="1568715" y="154155"/>
                  </a:cubicBezTo>
                  <a:cubicBezTo>
                    <a:pt x="1569667" y="137010"/>
                    <a:pt x="1570620" y="120817"/>
                    <a:pt x="1553475" y="109387"/>
                  </a:cubicBezTo>
                  <a:cubicBezTo>
                    <a:pt x="1542997" y="102720"/>
                    <a:pt x="1530615" y="102720"/>
                    <a:pt x="1522995" y="112245"/>
                  </a:cubicBezTo>
                  <a:cubicBezTo>
                    <a:pt x="1513470" y="125580"/>
                    <a:pt x="1506802" y="140820"/>
                    <a:pt x="1502040" y="156060"/>
                  </a:cubicBezTo>
                  <a:cubicBezTo>
                    <a:pt x="1497277" y="170347"/>
                    <a:pt x="1493467" y="185587"/>
                    <a:pt x="1488705" y="199875"/>
                  </a:cubicBezTo>
                  <a:cubicBezTo>
                    <a:pt x="1483942" y="216067"/>
                    <a:pt x="1479180" y="231307"/>
                    <a:pt x="1474417" y="247500"/>
                  </a:cubicBezTo>
                  <a:cubicBezTo>
                    <a:pt x="1471560" y="259882"/>
                    <a:pt x="1468702" y="273217"/>
                    <a:pt x="1466797" y="285600"/>
                  </a:cubicBezTo>
                  <a:cubicBezTo>
                    <a:pt x="1465845" y="289410"/>
                    <a:pt x="1464892" y="290362"/>
                    <a:pt x="1461082" y="290362"/>
                  </a:cubicBezTo>
                  <a:cubicBezTo>
                    <a:pt x="1447747" y="291315"/>
                    <a:pt x="1434412" y="293220"/>
                    <a:pt x="1421077" y="295125"/>
                  </a:cubicBezTo>
                  <a:lnTo>
                    <a:pt x="1421077" y="301792"/>
                  </a:lnTo>
                  <a:cubicBezTo>
                    <a:pt x="1435365" y="299887"/>
                    <a:pt x="1449652" y="298935"/>
                    <a:pt x="1463940" y="297030"/>
                  </a:cubicBezTo>
                  <a:cubicBezTo>
                    <a:pt x="1463940" y="299887"/>
                    <a:pt x="1463940" y="301792"/>
                    <a:pt x="1463940" y="302745"/>
                  </a:cubicBezTo>
                  <a:cubicBezTo>
                    <a:pt x="1462035" y="317032"/>
                    <a:pt x="1460130" y="332272"/>
                    <a:pt x="1458225" y="346560"/>
                  </a:cubicBezTo>
                  <a:cubicBezTo>
                    <a:pt x="1457272" y="355132"/>
                    <a:pt x="1456320" y="363705"/>
                    <a:pt x="1449652" y="371325"/>
                  </a:cubicBezTo>
                  <a:cubicBezTo>
                    <a:pt x="1446795" y="374182"/>
                    <a:pt x="1443937" y="377040"/>
                    <a:pt x="1441080" y="380850"/>
                  </a:cubicBezTo>
                  <a:cubicBezTo>
                    <a:pt x="1427745" y="398947"/>
                    <a:pt x="1415362" y="417045"/>
                    <a:pt x="1402027" y="436095"/>
                  </a:cubicBezTo>
                  <a:cubicBezTo>
                    <a:pt x="1400122" y="432285"/>
                    <a:pt x="1398217" y="428475"/>
                    <a:pt x="1397265" y="425617"/>
                  </a:cubicBezTo>
                  <a:cubicBezTo>
                    <a:pt x="1394407" y="417997"/>
                    <a:pt x="1391550" y="410377"/>
                    <a:pt x="1387740" y="403710"/>
                  </a:cubicBezTo>
                  <a:cubicBezTo>
                    <a:pt x="1383930" y="396090"/>
                    <a:pt x="1379167" y="388470"/>
                    <a:pt x="1375357" y="380850"/>
                  </a:cubicBezTo>
                  <a:cubicBezTo>
                    <a:pt x="1371547" y="374182"/>
                    <a:pt x="1370595" y="368467"/>
                    <a:pt x="1374405" y="361800"/>
                  </a:cubicBezTo>
                  <a:cubicBezTo>
                    <a:pt x="1382977" y="348465"/>
                    <a:pt x="1390597" y="335130"/>
                    <a:pt x="1398217" y="322747"/>
                  </a:cubicBezTo>
                  <a:cubicBezTo>
                    <a:pt x="1404885" y="312270"/>
                    <a:pt x="1409647" y="301792"/>
                    <a:pt x="1411552" y="290362"/>
                  </a:cubicBezTo>
                  <a:cubicBezTo>
                    <a:pt x="1412505" y="278932"/>
                    <a:pt x="1409647" y="270360"/>
                    <a:pt x="1399170" y="270360"/>
                  </a:cubicBezTo>
                  <a:cubicBezTo>
                    <a:pt x="1392502" y="270360"/>
                    <a:pt x="1384882" y="272265"/>
                    <a:pt x="1379167" y="276075"/>
                  </a:cubicBezTo>
                  <a:cubicBezTo>
                    <a:pt x="1362022" y="287505"/>
                    <a:pt x="1351545" y="303697"/>
                    <a:pt x="1346782" y="323700"/>
                  </a:cubicBezTo>
                  <a:cubicBezTo>
                    <a:pt x="1342972" y="338940"/>
                    <a:pt x="1340115" y="355132"/>
                    <a:pt x="1345830" y="371325"/>
                  </a:cubicBezTo>
                  <a:cubicBezTo>
                    <a:pt x="1347735" y="376087"/>
                    <a:pt x="1349640" y="381802"/>
                    <a:pt x="1345830" y="386565"/>
                  </a:cubicBezTo>
                  <a:cubicBezTo>
                    <a:pt x="1342020" y="391327"/>
                    <a:pt x="1338210" y="396090"/>
                    <a:pt x="1334400" y="400852"/>
                  </a:cubicBezTo>
                  <a:cubicBezTo>
                    <a:pt x="1326780" y="409425"/>
                    <a:pt x="1319160" y="417045"/>
                    <a:pt x="1311540" y="425617"/>
                  </a:cubicBezTo>
                  <a:cubicBezTo>
                    <a:pt x="1302015" y="437047"/>
                    <a:pt x="1292490" y="449430"/>
                    <a:pt x="1281060" y="458955"/>
                  </a:cubicBezTo>
                  <a:cubicBezTo>
                    <a:pt x="1278202" y="460860"/>
                    <a:pt x="1276297" y="463717"/>
                    <a:pt x="1274392" y="465622"/>
                  </a:cubicBezTo>
                  <a:cubicBezTo>
                    <a:pt x="1265820" y="472290"/>
                    <a:pt x="1257247" y="479910"/>
                    <a:pt x="1247722" y="485625"/>
                  </a:cubicBezTo>
                  <a:cubicBezTo>
                    <a:pt x="1244865" y="487530"/>
                    <a:pt x="1241055" y="488482"/>
                    <a:pt x="1237245" y="489435"/>
                  </a:cubicBezTo>
                  <a:cubicBezTo>
                    <a:pt x="1236292" y="489435"/>
                    <a:pt x="1233435" y="488482"/>
                    <a:pt x="1233435" y="486577"/>
                  </a:cubicBezTo>
                  <a:cubicBezTo>
                    <a:pt x="1232482" y="478957"/>
                    <a:pt x="1229625" y="471337"/>
                    <a:pt x="1230577" y="463717"/>
                  </a:cubicBezTo>
                  <a:cubicBezTo>
                    <a:pt x="1231530" y="451335"/>
                    <a:pt x="1234387" y="438952"/>
                    <a:pt x="1238197" y="426570"/>
                  </a:cubicBezTo>
                  <a:cubicBezTo>
                    <a:pt x="1242007" y="413235"/>
                    <a:pt x="1245817" y="400852"/>
                    <a:pt x="1250580" y="388470"/>
                  </a:cubicBezTo>
                  <a:cubicBezTo>
                    <a:pt x="1254390" y="377992"/>
                    <a:pt x="1257247" y="367515"/>
                    <a:pt x="1260105" y="357037"/>
                  </a:cubicBezTo>
                  <a:cubicBezTo>
                    <a:pt x="1262962" y="347512"/>
                    <a:pt x="1266772" y="337987"/>
                    <a:pt x="1269630" y="327510"/>
                  </a:cubicBezTo>
                  <a:cubicBezTo>
                    <a:pt x="1271535" y="321795"/>
                    <a:pt x="1272487" y="315127"/>
                    <a:pt x="1274392" y="308460"/>
                  </a:cubicBezTo>
                  <a:cubicBezTo>
                    <a:pt x="1268677" y="305602"/>
                    <a:pt x="1262010" y="302745"/>
                    <a:pt x="1255342" y="299887"/>
                  </a:cubicBezTo>
                  <a:cubicBezTo>
                    <a:pt x="1252485" y="305602"/>
                    <a:pt x="1250580" y="310365"/>
                    <a:pt x="1248675" y="315127"/>
                  </a:cubicBezTo>
                  <a:cubicBezTo>
                    <a:pt x="1242960" y="330367"/>
                    <a:pt x="1237245" y="346560"/>
                    <a:pt x="1231530" y="361800"/>
                  </a:cubicBezTo>
                  <a:cubicBezTo>
                    <a:pt x="1227720" y="373230"/>
                    <a:pt x="1223910" y="384660"/>
                    <a:pt x="1220100" y="396090"/>
                  </a:cubicBezTo>
                  <a:cubicBezTo>
                    <a:pt x="1213432" y="416092"/>
                    <a:pt x="1207717" y="436095"/>
                    <a:pt x="1206765" y="457050"/>
                  </a:cubicBezTo>
                  <a:cubicBezTo>
                    <a:pt x="1206765" y="458955"/>
                    <a:pt x="1205812" y="460860"/>
                    <a:pt x="1205812" y="462765"/>
                  </a:cubicBezTo>
                  <a:cubicBezTo>
                    <a:pt x="1202002" y="470385"/>
                    <a:pt x="1198192" y="477052"/>
                    <a:pt x="1194382" y="484672"/>
                  </a:cubicBezTo>
                  <a:cubicBezTo>
                    <a:pt x="1184857" y="503722"/>
                    <a:pt x="1171522" y="518010"/>
                    <a:pt x="1153425" y="529440"/>
                  </a:cubicBezTo>
                  <a:cubicBezTo>
                    <a:pt x="1146757" y="534202"/>
                    <a:pt x="1140090" y="533250"/>
                    <a:pt x="1133422" y="531345"/>
                  </a:cubicBezTo>
                  <a:cubicBezTo>
                    <a:pt x="1131517" y="531345"/>
                    <a:pt x="1130565" y="528487"/>
                    <a:pt x="1129612" y="526582"/>
                  </a:cubicBezTo>
                  <a:cubicBezTo>
                    <a:pt x="1125802" y="520867"/>
                    <a:pt x="1122945" y="514200"/>
                    <a:pt x="1122945" y="507532"/>
                  </a:cubicBezTo>
                  <a:cubicBezTo>
                    <a:pt x="1122945" y="501817"/>
                    <a:pt x="1120087" y="496102"/>
                    <a:pt x="1120087" y="490387"/>
                  </a:cubicBezTo>
                  <a:cubicBezTo>
                    <a:pt x="1120087" y="480862"/>
                    <a:pt x="1121040" y="470385"/>
                    <a:pt x="1123897" y="460860"/>
                  </a:cubicBezTo>
                  <a:cubicBezTo>
                    <a:pt x="1127707" y="444667"/>
                    <a:pt x="1131517" y="429427"/>
                    <a:pt x="1136280" y="414187"/>
                  </a:cubicBezTo>
                  <a:cubicBezTo>
                    <a:pt x="1141995" y="397042"/>
                    <a:pt x="1149615" y="379897"/>
                    <a:pt x="1157235" y="362752"/>
                  </a:cubicBezTo>
                  <a:cubicBezTo>
                    <a:pt x="1163902" y="348465"/>
                    <a:pt x="1169617" y="334177"/>
                    <a:pt x="1168665" y="317985"/>
                  </a:cubicBezTo>
                  <a:cubicBezTo>
                    <a:pt x="1168665" y="311317"/>
                    <a:pt x="1166760" y="310365"/>
                    <a:pt x="1160092" y="311317"/>
                  </a:cubicBezTo>
                  <a:cubicBezTo>
                    <a:pt x="1152472" y="312270"/>
                    <a:pt x="1143900" y="314175"/>
                    <a:pt x="1135327" y="312270"/>
                  </a:cubicBezTo>
                  <a:cubicBezTo>
                    <a:pt x="1126755" y="310365"/>
                    <a:pt x="1118182" y="306555"/>
                    <a:pt x="1110562" y="302745"/>
                  </a:cubicBezTo>
                  <a:cubicBezTo>
                    <a:pt x="1108657" y="301792"/>
                    <a:pt x="1104847" y="298935"/>
                    <a:pt x="1104847" y="297030"/>
                  </a:cubicBezTo>
                  <a:cubicBezTo>
                    <a:pt x="1104847" y="293220"/>
                    <a:pt x="1105800" y="289410"/>
                    <a:pt x="1106752" y="285600"/>
                  </a:cubicBezTo>
                  <a:cubicBezTo>
                    <a:pt x="1112467" y="263692"/>
                    <a:pt x="1114372" y="242737"/>
                    <a:pt x="1104847" y="221782"/>
                  </a:cubicBezTo>
                  <a:cubicBezTo>
                    <a:pt x="1100085" y="209400"/>
                    <a:pt x="1086750" y="205590"/>
                    <a:pt x="1078177" y="215115"/>
                  </a:cubicBezTo>
                  <a:cubicBezTo>
                    <a:pt x="1072462" y="220830"/>
                    <a:pt x="1069605" y="227497"/>
                    <a:pt x="1067700" y="235117"/>
                  </a:cubicBezTo>
                  <a:cubicBezTo>
                    <a:pt x="1064842" y="245595"/>
                    <a:pt x="1063890" y="256072"/>
                    <a:pt x="1064842" y="267502"/>
                  </a:cubicBezTo>
                  <a:cubicBezTo>
                    <a:pt x="1065795" y="277027"/>
                    <a:pt x="1067700" y="286552"/>
                    <a:pt x="1073415" y="294172"/>
                  </a:cubicBezTo>
                  <a:cubicBezTo>
                    <a:pt x="1079130" y="302745"/>
                    <a:pt x="1088655" y="304650"/>
                    <a:pt x="1098180" y="308460"/>
                  </a:cubicBezTo>
                  <a:cubicBezTo>
                    <a:pt x="1096275" y="316080"/>
                    <a:pt x="1093417" y="323700"/>
                    <a:pt x="1091512" y="331320"/>
                  </a:cubicBezTo>
                  <a:cubicBezTo>
                    <a:pt x="1088655" y="348465"/>
                    <a:pt x="1081987" y="365610"/>
                    <a:pt x="1073415" y="380850"/>
                  </a:cubicBezTo>
                  <a:cubicBezTo>
                    <a:pt x="1058175" y="408472"/>
                    <a:pt x="1041982" y="435142"/>
                    <a:pt x="1024837" y="461812"/>
                  </a:cubicBezTo>
                  <a:cubicBezTo>
                    <a:pt x="1021980" y="466575"/>
                    <a:pt x="1016265" y="471337"/>
                    <a:pt x="1011502" y="475147"/>
                  </a:cubicBezTo>
                  <a:cubicBezTo>
                    <a:pt x="1001977" y="480862"/>
                    <a:pt x="995310" y="480862"/>
                    <a:pt x="988642" y="474195"/>
                  </a:cubicBezTo>
                  <a:cubicBezTo>
                    <a:pt x="978165" y="463717"/>
                    <a:pt x="974355" y="450382"/>
                    <a:pt x="973402" y="437047"/>
                  </a:cubicBezTo>
                  <a:cubicBezTo>
                    <a:pt x="971497" y="421807"/>
                    <a:pt x="972450" y="406567"/>
                    <a:pt x="974355" y="392280"/>
                  </a:cubicBezTo>
                  <a:cubicBezTo>
                    <a:pt x="976260" y="374182"/>
                    <a:pt x="979117" y="356085"/>
                    <a:pt x="981975" y="337987"/>
                  </a:cubicBezTo>
                  <a:cubicBezTo>
                    <a:pt x="985785" y="317032"/>
                    <a:pt x="990547" y="297030"/>
                    <a:pt x="993405" y="276075"/>
                  </a:cubicBezTo>
                  <a:cubicBezTo>
                    <a:pt x="995310" y="267502"/>
                    <a:pt x="996262" y="257977"/>
                    <a:pt x="989595" y="249405"/>
                  </a:cubicBezTo>
                  <a:cubicBezTo>
                    <a:pt x="980070" y="237022"/>
                    <a:pt x="971497" y="232260"/>
                    <a:pt x="957210" y="240832"/>
                  </a:cubicBezTo>
                  <a:cubicBezTo>
                    <a:pt x="948637" y="246547"/>
                    <a:pt x="940065" y="253215"/>
                    <a:pt x="934350" y="260835"/>
                  </a:cubicBezTo>
                  <a:cubicBezTo>
                    <a:pt x="922920" y="276075"/>
                    <a:pt x="913395" y="292267"/>
                    <a:pt x="904822" y="309412"/>
                  </a:cubicBezTo>
                  <a:cubicBezTo>
                    <a:pt x="890535" y="338940"/>
                    <a:pt x="878152" y="368467"/>
                    <a:pt x="865770" y="398947"/>
                  </a:cubicBezTo>
                  <a:cubicBezTo>
                    <a:pt x="860055" y="413235"/>
                    <a:pt x="854340" y="427522"/>
                    <a:pt x="848625" y="441810"/>
                  </a:cubicBezTo>
                  <a:cubicBezTo>
                    <a:pt x="843862" y="454192"/>
                    <a:pt x="840052" y="466575"/>
                    <a:pt x="836242" y="479910"/>
                  </a:cubicBezTo>
                  <a:cubicBezTo>
                    <a:pt x="836242" y="467527"/>
                    <a:pt x="836242" y="456097"/>
                    <a:pt x="836242" y="443715"/>
                  </a:cubicBezTo>
                  <a:cubicBezTo>
                    <a:pt x="835290" y="414187"/>
                    <a:pt x="837195" y="384660"/>
                    <a:pt x="840052" y="355132"/>
                  </a:cubicBezTo>
                  <a:cubicBezTo>
                    <a:pt x="840052" y="351322"/>
                    <a:pt x="841005" y="346560"/>
                    <a:pt x="842910" y="343702"/>
                  </a:cubicBezTo>
                  <a:cubicBezTo>
                    <a:pt x="856245" y="331320"/>
                    <a:pt x="865770" y="316080"/>
                    <a:pt x="875295" y="300840"/>
                  </a:cubicBezTo>
                  <a:cubicBezTo>
                    <a:pt x="885772" y="283695"/>
                    <a:pt x="895297" y="266550"/>
                    <a:pt x="904822" y="248452"/>
                  </a:cubicBezTo>
                  <a:cubicBezTo>
                    <a:pt x="909585" y="239880"/>
                    <a:pt x="913395" y="231307"/>
                    <a:pt x="917205" y="222735"/>
                  </a:cubicBezTo>
                  <a:cubicBezTo>
                    <a:pt x="920062" y="216067"/>
                    <a:pt x="921015" y="208447"/>
                    <a:pt x="924825" y="202732"/>
                  </a:cubicBezTo>
                  <a:cubicBezTo>
                    <a:pt x="929587" y="194160"/>
                    <a:pt x="931492" y="185587"/>
                    <a:pt x="932445" y="177015"/>
                  </a:cubicBezTo>
                  <a:cubicBezTo>
                    <a:pt x="933397" y="164632"/>
                    <a:pt x="934350" y="152250"/>
                    <a:pt x="934350" y="139867"/>
                  </a:cubicBezTo>
                  <a:cubicBezTo>
                    <a:pt x="935302" y="121770"/>
                    <a:pt x="934350" y="103672"/>
                    <a:pt x="927682" y="85575"/>
                  </a:cubicBezTo>
                  <a:cubicBezTo>
                    <a:pt x="922920" y="71287"/>
                    <a:pt x="910537" y="72240"/>
                    <a:pt x="901965" y="78907"/>
                  </a:cubicBezTo>
                  <a:cubicBezTo>
                    <a:pt x="891487" y="86527"/>
                    <a:pt x="885772" y="97957"/>
                    <a:pt x="881010" y="109387"/>
                  </a:cubicBezTo>
                  <a:cubicBezTo>
                    <a:pt x="876247" y="122722"/>
                    <a:pt x="869580" y="135105"/>
                    <a:pt x="865770" y="148440"/>
                  </a:cubicBezTo>
                  <a:cubicBezTo>
                    <a:pt x="860055" y="168442"/>
                    <a:pt x="851482" y="188445"/>
                    <a:pt x="845767" y="208447"/>
                  </a:cubicBezTo>
                  <a:cubicBezTo>
                    <a:pt x="840052" y="228450"/>
                    <a:pt x="835290" y="249405"/>
                    <a:pt x="830527" y="270360"/>
                  </a:cubicBezTo>
                  <a:cubicBezTo>
                    <a:pt x="827670" y="280837"/>
                    <a:pt x="825765" y="291315"/>
                    <a:pt x="823860" y="301792"/>
                  </a:cubicBezTo>
                  <a:cubicBezTo>
                    <a:pt x="821955" y="311317"/>
                    <a:pt x="821002" y="321795"/>
                    <a:pt x="819097" y="332272"/>
                  </a:cubicBezTo>
                  <a:cubicBezTo>
                    <a:pt x="817192" y="341797"/>
                    <a:pt x="815287" y="350370"/>
                    <a:pt x="814335" y="359895"/>
                  </a:cubicBezTo>
                  <a:cubicBezTo>
                    <a:pt x="813382" y="372277"/>
                    <a:pt x="812430" y="383707"/>
                    <a:pt x="811477" y="396090"/>
                  </a:cubicBezTo>
                  <a:cubicBezTo>
                    <a:pt x="811477" y="400852"/>
                    <a:pt x="811477" y="405615"/>
                    <a:pt x="809572" y="410377"/>
                  </a:cubicBezTo>
                  <a:cubicBezTo>
                    <a:pt x="805762" y="418950"/>
                    <a:pt x="801000" y="426570"/>
                    <a:pt x="796237" y="434190"/>
                  </a:cubicBezTo>
                  <a:cubicBezTo>
                    <a:pt x="782902" y="454192"/>
                    <a:pt x="770520" y="474195"/>
                    <a:pt x="747660" y="484672"/>
                  </a:cubicBezTo>
                  <a:cubicBezTo>
                    <a:pt x="742897" y="486577"/>
                    <a:pt x="738135" y="490387"/>
                    <a:pt x="733372" y="492292"/>
                  </a:cubicBezTo>
                  <a:cubicBezTo>
                    <a:pt x="719085" y="498007"/>
                    <a:pt x="704797" y="496102"/>
                    <a:pt x="690510" y="493245"/>
                  </a:cubicBezTo>
                  <a:cubicBezTo>
                    <a:pt x="667650" y="489435"/>
                    <a:pt x="648600" y="478957"/>
                    <a:pt x="635265" y="458955"/>
                  </a:cubicBezTo>
                  <a:cubicBezTo>
                    <a:pt x="623835" y="441810"/>
                    <a:pt x="617167" y="422760"/>
                    <a:pt x="616215" y="401805"/>
                  </a:cubicBezTo>
                  <a:cubicBezTo>
                    <a:pt x="615262" y="378945"/>
                    <a:pt x="616215" y="356085"/>
                    <a:pt x="616215" y="333225"/>
                  </a:cubicBezTo>
                  <a:cubicBezTo>
                    <a:pt x="616215" y="331320"/>
                    <a:pt x="616215" y="329415"/>
                    <a:pt x="617167" y="327510"/>
                  </a:cubicBezTo>
                  <a:cubicBezTo>
                    <a:pt x="619072" y="318937"/>
                    <a:pt x="620025" y="309412"/>
                    <a:pt x="621930" y="300840"/>
                  </a:cubicBezTo>
                  <a:cubicBezTo>
                    <a:pt x="625740" y="286552"/>
                    <a:pt x="628597" y="271312"/>
                    <a:pt x="633360" y="257025"/>
                  </a:cubicBezTo>
                  <a:cubicBezTo>
                    <a:pt x="637170" y="244642"/>
                    <a:pt x="642885" y="233212"/>
                    <a:pt x="647647" y="221782"/>
                  </a:cubicBezTo>
                  <a:cubicBezTo>
                    <a:pt x="650505" y="213210"/>
                    <a:pt x="655267" y="206542"/>
                    <a:pt x="662887" y="200827"/>
                  </a:cubicBezTo>
                  <a:cubicBezTo>
                    <a:pt x="672412" y="194160"/>
                    <a:pt x="683842" y="189397"/>
                    <a:pt x="693367" y="182730"/>
                  </a:cubicBezTo>
                  <a:cubicBezTo>
                    <a:pt x="707655" y="173205"/>
                    <a:pt x="721942" y="163680"/>
                    <a:pt x="733372" y="152250"/>
                  </a:cubicBezTo>
                  <a:cubicBezTo>
                    <a:pt x="750517" y="136057"/>
                    <a:pt x="765757" y="118912"/>
                    <a:pt x="780997" y="101767"/>
                  </a:cubicBezTo>
                  <a:cubicBezTo>
                    <a:pt x="790522" y="91290"/>
                    <a:pt x="799095" y="80812"/>
                    <a:pt x="807667" y="70335"/>
                  </a:cubicBezTo>
                  <a:cubicBezTo>
                    <a:pt x="818145" y="57952"/>
                    <a:pt x="827670" y="46522"/>
                    <a:pt x="828622" y="29377"/>
                  </a:cubicBezTo>
                  <a:cubicBezTo>
                    <a:pt x="829575" y="16042"/>
                    <a:pt x="822907" y="8422"/>
                    <a:pt x="810525" y="7470"/>
                  </a:cubicBezTo>
                  <a:cubicBezTo>
                    <a:pt x="794332" y="5565"/>
                    <a:pt x="780997" y="12232"/>
                    <a:pt x="769567" y="21757"/>
                  </a:cubicBezTo>
                  <a:cubicBezTo>
                    <a:pt x="753375" y="34140"/>
                    <a:pt x="739087" y="48427"/>
                    <a:pt x="725752" y="63667"/>
                  </a:cubicBezTo>
                  <a:cubicBezTo>
                    <a:pt x="709560" y="82717"/>
                    <a:pt x="692415" y="100815"/>
                    <a:pt x="678127" y="119865"/>
                  </a:cubicBezTo>
                  <a:cubicBezTo>
                    <a:pt x="663840" y="138915"/>
                    <a:pt x="650505" y="159870"/>
                    <a:pt x="640027" y="181777"/>
                  </a:cubicBezTo>
                  <a:cubicBezTo>
                    <a:pt x="638122" y="186540"/>
                    <a:pt x="635265" y="190350"/>
                    <a:pt x="634312" y="195112"/>
                  </a:cubicBezTo>
                  <a:cubicBezTo>
                    <a:pt x="632407" y="203685"/>
                    <a:pt x="628597" y="210352"/>
                    <a:pt x="619072" y="212257"/>
                  </a:cubicBezTo>
                  <a:cubicBezTo>
                    <a:pt x="616215" y="213210"/>
                    <a:pt x="613357" y="215115"/>
                    <a:pt x="611452" y="216067"/>
                  </a:cubicBezTo>
                  <a:cubicBezTo>
                    <a:pt x="598117" y="223687"/>
                    <a:pt x="584782" y="231307"/>
                    <a:pt x="571447" y="237975"/>
                  </a:cubicBezTo>
                  <a:cubicBezTo>
                    <a:pt x="564780" y="241785"/>
                    <a:pt x="557160" y="243690"/>
                    <a:pt x="551445" y="246547"/>
                  </a:cubicBezTo>
                  <a:cubicBezTo>
                    <a:pt x="536205" y="254167"/>
                    <a:pt x="520965" y="263692"/>
                    <a:pt x="504772" y="270360"/>
                  </a:cubicBezTo>
                  <a:cubicBezTo>
                    <a:pt x="489532" y="277027"/>
                    <a:pt x="473340" y="280837"/>
                    <a:pt x="458100" y="284647"/>
                  </a:cubicBezTo>
                  <a:cubicBezTo>
                    <a:pt x="443812" y="288457"/>
                    <a:pt x="429525" y="292267"/>
                    <a:pt x="414285" y="291315"/>
                  </a:cubicBezTo>
                  <a:cubicBezTo>
                    <a:pt x="409522" y="291315"/>
                    <a:pt x="403807" y="290362"/>
                    <a:pt x="399045" y="290362"/>
                  </a:cubicBezTo>
                  <a:cubicBezTo>
                    <a:pt x="384757" y="289410"/>
                    <a:pt x="370470" y="287505"/>
                    <a:pt x="355230" y="287505"/>
                  </a:cubicBezTo>
                  <a:cubicBezTo>
                    <a:pt x="338085" y="286552"/>
                    <a:pt x="319987" y="285600"/>
                    <a:pt x="302842" y="286552"/>
                  </a:cubicBezTo>
                  <a:cubicBezTo>
                    <a:pt x="291412" y="286552"/>
                    <a:pt x="279030" y="289410"/>
                    <a:pt x="267600" y="292267"/>
                  </a:cubicBezTo>
                  <a:cubicBezTo>
                    <a:pt x="245692" y="297982"/>
                    <a:pt x="224737" y="303697"/>
                    <a:pt x="202830" y="309412"/>
                  </a:cubicBezTo>
                  <a:cubicBezTo>
                    <a:pt x="182827" y="314175"/>
                    <a:pt x="163777" y="317985"/>
                    <a:pt x="143775" y="321795"/>
                  </a:cubicBezTo>
                  <a:cubicBezTo>
                    <a:pt x="129487" y="324652"/>
                    <a:pt x="115200" y="324652"/>
                    <a:pt x="100912" y="323700"/>
                  </a:cubicBezTo>
                  <a:cubicBezTo>
                    <a:pt x="82815" y="322747"/>
                    <a:pt x="64717" y="317985"/>
                    <a:pt x="46620" y="318937"/>
                  </a:cubicBezTo>
                  <a:cubicBezTo>
                    <a:pt x="37095" y="318937"/>
                    <a:pt x="27570" y="319890"/>
                    <a:pt x="18997" y="323700"/>
                  </a:cubicBezTo>
                  <a:cubicBezTo>
                    <a:pt x="15187" y="325605"/>
                    <a:pt x="11377" y="329415"/>
                    <a:pt x="7567" y="332272"/>
                  </a:cubicBezTo>
                  <a:cubicBezTo>
                    <a:pt x="6615" y="333225"/>
                    <a:pt x="7567" y="335130"/>
                    <a:pt x="7567" y="337035"/>
                  </a:cubicBezTo>
                  <a:cubicBezTo>
                    <a:pt x="8520" y="336082"/>
                    <a:pt x="10425" y="336082"/>
                    <a:pt x="11377" y="335130"/>
                  </a:cubicBezTo>
                  <a:cubicBezTo>
                    <a:pt x="15187" y="333225"/>
                    <a:pt x="18045" y="329415"/>
                    <a:pt x="20902" y="328462"/>
                  </a:cubicBezTo>
                  <a:cubicBezTo>
                    <a:pt x="34237" y="326557"/>
                    <a:pt x="46620" y="324652"/>
                    <a:pt x="59955" y="324652"/>
                  </a:cubicBezTo>
                  <a:cubicBezTo>
                    <a:pt x="69480" y="324652"/>
                    <a:pt x="79957" y="327510"/>
                    <a:pt x="89482" y="329415"/>
                  </a:cubicBezTo>
                  <a:cubicBezTo>
                    <a:pt x="105675" y="332272"/>
                    <a:pt x="121867" y="334177"/>
                    <a:pt x="137107" y="331320"/>
                  </a:cubicBezTo>
                  <a:cubicBezTo>
                    <a:pt x="159015" y="327510"/>
                    <a:pt x="179970" y="322747"/>
                    <a:pt x="200925" y="317032"/>
                  </a:cubicBezTo>
                  <a:cubicBezTo>
                    <a:pt x="226642" y="310365"/>
                    <a:pt x="252360" y="303697"/>
                    <a:pt x="278077" y="296077"/>
                  </a:cubicBezTo>
                  <a:cubicBezTo>
                    <a:pt x="289507" y="293220"/>
                    <a:pt x="300937" y="291315"/>
                    <a:pt x="312367" y="292267"/>
                  </a:cubicBezTo>
                  <a:cubicBezTo>
                    <a:pt x="323797" y="293220"/>
                    <a:pt x="335227" y="294172"/>
                    <a:pt x="347610" y="294172"/>
                  </a:cubicBezTo>
                  <a:cubicBezTo>
                    <a:pt x="353325" y="294172"/>
                    <a:pt x="359040" y="296077"/>
                    <a:pt x="364755" y="296077"/>
                  </a:cubicBezTo>
                  <a:cubicBezTo>
                    <a:pt x="374280" y="297030"/>
                    <a:pt x="383805" y="297030"/>
                    <a:pt x="394282" y="297982"/>
                  </a:cubicBezTo>
                  <a:cubicBezTo>
                    <a:pt x="404760" y="298935"/>
                    <a:pt x="414285" y="299887"/>
                    <a:pt x="424762" y="299887"/>
                  </a:cubicBezTo>
                  <a:cubicBezTo>
                    <a:pt x="427620" y="299887"/>
                    <a:pt x="429525" y="299887"/>
                    <a:pt x="432382" y="298935"/>
                  </a:cubicBezTo>
                  <a:cubicBezTo>
                    <a:pt x="439050" y="297030"/>
                    <a:pt x="444765" y="295125"/>
                    <a:pt x="451432" y="294172"/>
                  </a:cubicBezTo>
                  <a:cubicBezTo>
                    <a:pt x="460957" y="292267"/>
                    <a:pt x="471435" y="290362"/>
                    <a:pt x="480960" y="288457"/>
                  </a:cubicBezTo>
                  <a:cubicBezTo>
                    <a:pt x="491437" y="285600"/>
                    <a:pt x="500962" y="282742"/>
                    <a:pt x="510487" y="279885"/>
                  </a:cubicBezTo>
                  <a:cubicBezTo>
                    <a:pt x="516202" y="277980"/>
                    <a:pt x="522870" y="275122"/>
                    <a:pt x="527632" y="271312"/>
                  </a:cubicBezTo>
                  <a:cubicBezTo>
                    <a:pt x="541920" y="263692"/>
                    <a:pt x="555255" y="254167"/>
                    <a:pt x="570495" y="248452"/>
                  </a:cubicBezTo>
                  <a:cubicBezTo>
                    <a:pt x="582877" y="243690"/>
                    <a:pt x="593355" y="237022"/>
                    <a:pt x="604785" y="231307"/>
                  </a:cubicBezTo>
                  <a:cubicBezTo>
                    <a:pt x="609547" y="228450"/>
                    <a:pt x="614310" y="225592"/>
                    <a:pt x="620977" y="222735"/>
                  </a:cubicBezTo>
                  <a:cubicBezTo>
                    <a:pt x="620025" y="225592"/>
                    <a:pt x="620025" y="227497"/>
                    <a:pt x="619072" y="228450"/>
                  </a:cubicBezTo>
                  <a:cubicBezTo>
                    <a:pt x="615262" y="237975"/>
                    <a:pt x="611452" y="246547"/>
                    <a:pt x="608595" y="256072"/>
                  </a:cubicBezTo>
                  <a:cubicBezTo>
                    <a:pt x="603832" y="273217"/>
                    <a:pt x="600022" y="290362"/>
                    <a:pt x="594307" y="307507"/>
                  </a:cubicBezTo>
                  <a:cubicBezTo>
                    <a:pt x="589545" y="324652"/>
                    <a:pt x="587640" y="341797"/>
                    <a:pt x="587640" y="358942"/>
                  </a:cubicBezTo>
                  <a:cubicBezTo>
                    <a:pt x="587640" y="360847"/>
                    <a:pt x="587640" y="363705"/>
                    <a:pt x="587640" y="365610"/>
                  </a:cubicBezTo>
                  <a:cubicBezTo>
                    <a:pt x="588592" y="376087"/>
                    <a:pt x="587640" y="386565"/>
                    <a:pt x="589545" y="397042"/>
                  </a:cubicBezTo>
                  <a:cubicBezTo>
                    <a:pt x="590497" y="404662"/>
                    <a:pt x="594307" y="411330"/>
                    <a:pt x="595260" y="417997"/>
                  </a:cubicBezTo>
                  <a:cubicBezTo>
                    <a:pt x="599070" y="434190"/>
                    <a:pt x="605737" y="448477"/>
                    <a:pt x="615262" y="461812"/>
                  </a:cubicBezTo>
                  <a:cubicBezTo>
                    <a:pt x="624787" y="474195"/>
                    <a:pt x="636217" y="484672"/>
                    <a:pt x="651457" y="490387"/>
                  </a:cubicBezTo>
                  <a:cubicBezTo>
                    <a:pt x="660982" y="493245"/>
                    <a:pt x="671460" y="496102"/>
                    <a:pt x="681937" y="498960"/>
                  </a:cubicBezTo>
                  <a:cubicBezTo>
                    <a:pt x="698130" y="502770"/>
                    <a:pt x="713370" y="502770"/>
                    <a:pt x="729562" y="498960"/>
                  </a:cubicBezTo>
                  <a:cubicBezTo>
                    <a:pt x="742897" y="495150"/>
                    <a:pt x="755280" y="488482"/>
                    <a:pt x="767662" y="480862"/>
                  </a:cubicBezTo>
                  <a:cubicBezTo>
                    <a:pt x="768615" y="479910"/>
                    <a:pt x="770520" y="478957"/>
                    <a:pt x="771472" y="478005"/>
                  </a:cubicBezTo>
                  <a:cubicBezTo>
                    <a:pt x="777187" y="472290"/>
                    <a:pt x="781950" y="466575"/>
                    <a:pt x="787665" y="460860"/>
                  </a:cubicBezTo>
                  <a:cubicBezTo>
                    <a:pt x="793380" y="456097"/>
                    <a:pt x="796237" y="450382"/>
                    <a:pt x="800047" y="443715"/>
                  </a:cubicBezTo>
                  <a:cubicBezTo>
                    <a:pt x="802905" y="438952"/>
                    <a:pt x="805762" y="434190"/>
                    <a:pt x="808620" y="428475"/>
                  </a:cubicBezTo>
                  <a:cubicBezTo>
                    <a:pt x="809572" y="440857"/>
                    <a:pt x="809572" y="453240"/>
                    <a:pt x="810525" y="464670"/>
                  </a:cubicBezTo>
                  <a:cubicBezTo>
                    <a:pt x="811477" y="485625"/>
                    <a:pt x="812430" y="506580"/>
                    <a:pt x="814335" y="527535"/>
                  </a:cubicBezTo>
                  <a:cubicBezTo>
                    <a:pt x="814335" y="529440"/>
                    <a:pt x="817192" y="532297"/>
                    <a:pt x="818145" y="532297"/>
                  </a:cubicBezTo>
                  <a:cubicBezTo>
                    <a:pt x="821955" y="533250"/>
                    <a:pt x="826717" y="533250"/>
                    <a:pt x="830527" y="532297"/>
                  </a:cubicBezTo>
                  <a:cubicBezTo>
                    <a:pt x="832432" y="532297"/>
                    <a:pt x="834337" y="529440"/>
                    <a:pt x="835290" y="527535"/>
                  </a:cubicBezTo>
                  <a:cubicBezTo>
                    <a:pt x="836242" y="523725"/>
                    <a:pt x="834337" y="518962"/>
                    <a:pt x="835290" y="515152"/>
                  </a:cubicBezTo>
                  <a:cubicBezTo>
                    <a:pt x="837195" y="501817"/>
                    <a:pt x="839100" y="489435"/>
                    <a:pt x="841957" y="476100"/>
                  </a:cubicBezTo>
                  <a:cubicBezTo>
                    <a:pt x="844815" y="465622"/>
                    <a:pt x="848625" y="455145"/>
                    <a:pt x="852435" y="444667"/>
                  </a:cubicBezTo>
                  <a:cubicBezTo>
                    <a:pt x="860055" y="423712"/>
                    <a:pt x="866722" y="402757"/>
                    <a:pt x="875295" y="382755"/>
                  </a:cubicBezTo>
                  <a:cubicBezTo>
                    <a:pt x="882915" y="364657"/>
                    <a:pt x="892440" y="347512"/>
                    <a:pt x="901012" y="329415"/>
                  </a:cubicBezTo>
                  <a:cubicBezTo>
                    <a:pt x="904822" y="320842"/>
                    <a:pt x="908632" y="312270"/>
                    <a:pt x="913395" y="304650"/>
                  </a:cubicBezTo>
                  <a:cubicBezTo>
                    <a:pt x="920062" y="293220"/>
                    <a:pt x="926730" y="281790"/>
                    <a:pt x="935302" y="271312"/>
                  </a:cubicBezTo>
                  <a:cubicBezTo>
                    <a:pt x="942922" y="261787"/>
                    <a:pt x="951495" y="254167"/>
                    <a:pt x="960067" y="246547"/>
                  </a:cubicBezTo>
                  <a:cubicBezTo>
                    <a:pt x="962925" y="244642"/>
                    <a:pt x="965782" y="243690"/>
                    <a:pt x="968640" y="241785"/>
                  </a:cubicBezTo>
                  <a:cubicBezTo>
                    <a:pt x="973402" y="253215"/>
                    <a:pt x="968640" y="262740"/>
                    <a:pt x="967687" y="272265"/>
                  </a:cubicBezTo>
                  <a:cubicBezTo>
                    <a:pt x="965782" y="284647"/>
                    <a:pt x="962925" y="296077"/>
                    <a:pt x="960067" y="308460"/>
                  </a:cubicBezTo>
                  <a:cubicBezTo>
                    <a:pt x="957210" y="326557"/>
                    <a:pt x="955305" y="344655"/>
                    <a:pt x="951495" y="362752"/>
                  </a:cubicBezTo>
                  <a:cubicBezTo>
                    <a:pt x="947685" y="382755"/>
                    <a:pt x="944827" y="401805"/>
                    <a:pt x="945780" y="421807"/>
                  </a:cubicBezTo>
                  <a:cubicBezTo>
                    <a:pt x="946732" y="437047"/>
                    <a:pt x="948637" y="451335"/>
                    <a:pt x="958162" y="463717"/>
                  </a:cubicBezTo>
                  <a:cubicBezTo>
                    <a:pt x="962925" y="469432"/>
                    <a:pt x="968640" y="473242"/>
                    <a:pt x="973402" y="478957"/>
                  </a:cubicBezTo>
                  <a:cubicBezTo>
                    <a:pt x="981022" y="486577"/>
                    <a:pt x="1000072" y="487530"/>
                    <a:pt x="1008645" y="482767"/>
                  </a:cubicBezTo>
                  <a:cubicBezTo>
                    <a:pt x="1017217" y="477052"/>
                    <a:pt x="1024837" y="471337"/>
                    <a:pt x="1029600" y="462765"/>
                  </a:cubicBezTo>
                  <a:cubicBezTo>
                    <a:pt x="1033410" y="457050"/>
                    <a:pt x="1037220" y="452287"/>
                    <a:pt x="1040077" y="446572"/>
                  </a:cubicBezTo>
                  <a:cubicBezTo>
                    <a:pt x="1044840" y="438952"/>
                    <a:pt x="1048650" y="431332"/>
                    <a:pt x="1053412" y="422760"/>
                  </a:cubicBezTo>
                  <a:cubicBezTo>
                    <a:pt x="1059127" y="412282"/>
                    <a:pt x="1066747" y="400852"/>
                    <a:pt x="1071510" y="390375"/>
                  </a:cubicBezTo>
                  <a:cubicBezTo>
                    <a:pt x="1077225" y="377040"/>
                    <a:pt x="1082940" y="362752"/>
                    <a:pt x="1087702" y="349417"/>
                  </a:cubicBezTo>
                  <a:cubicBezTo>
                    <a:pt x="1091512" y="337987"/>
                    <a:pt x="1094370" y="326557"/>
                    <a:pt x="1097227" y="315127"/>
                  </a:cubicBezTo>
                  <a:cubicBezTo>
                    <a:pt x="1097227" y="314175"/>
                    <a:pt x="1098180" y="312270"/>
                    <a:pt x="1099132" y="312270"/>
                  </a:cubicBezTo>
                  <a:cubicBezTo>
                    <a:pt x="1107705" y="316080"/>
                    <a:pt x="1116277" y="319890"/>
                    <a:pt x="1124850" y="321795"/>
                  </a:cubicBezTo>
                  <a:cubicBezTo>
                    <a:pt x="1133422" y="323700"/>
                    <a:pt x="1141995" y="321795"/>
                    <a:pt x="1151520" y="321795"/>
                  </a:cubicBezTo>
                  <a:cubicBezTo>
                    <a:pt x="1151520" y="322747"/>
                    <a:pt x="1150567" y="324652"/>
                    <a:pt x="1150567" y="325605"/>
                  </a:cubicBezTo>
                  <a:cubicBezTo>
                    <a:pt x="1138185" y="343702"/>
                    <a:pt x="1127707" y="362752"/>
                    <a:pt x="1119135" y="382755"/>
                  </a:cubicBezTo>
                  <a:cubicBezTo>
                    <a:pt x="1107705" y="407520"/>
                    <a:pt x="1099132" y="433237"/>
                    <a:pt x="1095322" y="460860"/>
                  </a:cubicBezTo>
                  <a:cubicBezTo>
                    <a:pt x="1093417" y="474195"/>
                    <a:pt x="1092465" y="486577"/>
                    <a:pt x="1096275" y="498960"/>
                  </a:cubicBezTo>
                  <a:cubicBezTo>
                    <a:pt x="1098180" y="505627"/>
                    <a:pt x="1101990" y="512295"/>
                    <a:pt x="1103895" y="518962"/>
                  </a:cubicBezTo>
                  <a:cubicBezTo>
                    <a:pt x="1109610" y="534202"/>
                    <a:pt x="1119135" y="540870"/>
                    <a:pt x="1134375" y="541822"/>
                  </a:cubicBezTo>
                  <a:cubicBezTo>
                    <a:pt x="1146757" y="541822"/>
                    <a:pt x="1156282" y="536107"/>
                    <a:pt x="1164855" y="528487"/>
                  </a:cubicBezTo>
                  <a:cubicBezTo>
                    <a:pt x="1173427" y="520867"/>
                    <a:pt x="1182000" y="513247"/>
                    <a:pt x="1188667" y="504675"/>
                  </a:cubicBezTo>
                  <a:cubicBezTo>
                    <a:pt x="1194382" y="497055"/>
                    <a:pt x="1199145" y="488482"/>
                    <a:pt x="1202955" y="480862"/>
                  </a:cubicBezTo>
                  <a:cubicBezTo>
                    <a:pt x="1205812" y="484672"/>
                    <a:pt x="1207717" y="490387"/>
                    <a:pt x="1212480" y="495150"/>
                  </a:cubicBezTo>
                  <a:cubicBezTo>
                    <a:pt x="1217242" y="499912"/>
                    <a:pt x="1223910" y="499912"/>
                    <a:pt x="1229625" y="500865"/>
                  </a:cubicBezTo>
                  <a:cubicBezTo>
                    <a:pt x="1237245" y="502770"/>
                    <a:pt x="1242960" y="499912"/>
                    <a:pt x="1248675" y="496102"/>
                  </a:cubicBezTo>
                  <a:cubicBezTo>
                    <a:pt x="1255342" y="491340"/>
                    <a:pt x="1261057" y="486577"/>
                    <a:pt x="1266772" y="480862"/>
                  </a:cubicBezTo>
                  <a:cubicBezTo>
                    <a:pt x="1277250" y="470385"/>
                    <a:pt x="1287727" y="458955"/>
                    <a:pt x="1298205" y="447525"/>
                  </a:cubicBezTo>
                  <a:cubicBezTo>
                    <a:pt x="1304872" y="439905"/>
                    <a:pt x="1312492" y="432285"/>
                    <a:pt x="1319160" y="424665"/>
                  </a:cubicBezTo>
                  <a:cubicBezTo>
                    <a:pt x="1327732" y="415140"/>
                    <a:pt x="1339162" y="407520"/>
                    <a:pt x="1345830" y="396090"/>
                  </a:cubicBezTo>
                  <a:cubicBezTo>
                    <a:pt x="1347735" y="393232"/>
                    <a:pt x="1349640" y="392280"/>
                    <a:pt x="1352497" y="396090"/>
                  </a:cubicBezTo>
                  <a:cubicBezTo>
                    <a:pt x="1356307" y="403710"/>
                    <a:pt x="1361070" y="411330"/>
                    <a:pt x="1364880" y="419902"/>
                  </a:cubicBezTo>
                  <a:cubicBezTo>
                    <a:pt x="1369642" y="430380"/>
                    <a:pt x="1372500" y="440857"/>
                    <a:pt x="1376310" y="451335"/>
                  </a:cubicBezTo>
                  <a:cubicBezTo>
                    <a:pt x="1377262" y="455145"/>
                    <a:pt x="1377262" y="458002"/>
                    <a:pt x="1373452" y="460860"/>
                  </a:cubicBezTo>
                  <a:cubicBezTo>
                    <a:pt x="1369642" y="464670"/>
                    <a:pt x="1365832" y="468480"/>
                    <a:pt x="1361070" y="472290"/>
                  </a:cubicBezTo>
                  <a:cubicBezTo>
                    <a:pt x="1349640" y="482767"/>
                    <a:pt x="1339162" y="493245"/>
                    <a:pt x="1327732" y="502770"/>
                  </a:cubicBezTo>
                  <a:cubicBezTo>
                    <a:pt x="1314397" y="515152"/>
                    <a:pt x="1299157" y="526582"/>
                    <a:pt x="1292490" y="543727"/>
                  </a:cubicBezTo>
                  <a:cubicBezTo>
                    <a:pt x="1289632" y="549442"/>
                    <a:pt x="1288680" y="556110"/>
                    <a:pt x="1288680" y="561825"/>
                  </a:cubicBezTo>
                  <a:cubicBezTo>
                    <a:pt x="1288680" y="571350"/>
                    <a:pt x="1295347" y="577065"/>
                    <a:pt x="1304872" y="578970"/>
                  </a:cubicBezTo>
                  <a:cubicBezTo>
                    <a:pt x="1317255" y="580875"/>
                    <a:pt x="1329637" y="581827"/>
                    <a:pt x="1341067" y="575160"/>
                  </a:cubicBezTo>
                  <a:cubicBezTo>
                    <a:pt x="1351545" y="569445"/>
                    <a:pt x="1362022" y="561825"/>
                    <a:pt x="1371547" y="555157"/>
                  </a:cubicBezTo>
                  <a:cubicBezTo>
                    <a:pt x="1378215" y="550395"/>
                    <a:pt x="1383930" y="544680"/>
                    <a:pt x="1388692" y="538012"/>
                  </a:cubicBezTo>
                  <a:cubicBezTo>
                    <a:pt x="1394407" y="529440"/>
                    <a:pt x="1398217" y="518962"/>
                    <a:pt x="1399170" y="507532"/>
                  </a:cubicBezTo>
                  <a:cubicBezTo>
                    <a:pt x="1400122" y="499912"/>
                    <a:pt x="1400122" y="492292"/>
                    <a:pt x="1400122" y="484672"/>
                  </a:cubicBezTo>
                  <a:cubicBezTo>
                    <a:pt x="1400122" y="476100"/>
                    <a:pt x="1399170" y="467527"/>
                    <a:pt x="1399170" y="458955"/>
                  </a:cubicBezTo>
                  <a:cubicBezTo>
                    <a:pt x="1399170" y="454192"/>
                    <a:pt x="1395360" y="449430"/>
                    <a:pt x="1400122" y="444667"/>
                  </a:cubicBezTo>
                  <a:cubicBezTo>
                    <a:pt x="1411552" y="430380"/>
                    <a:pt x="1422030" y="416092"/>
                    <a:pt x="1433460" y="401805"/>
                  </a:cubicBezTo>
                  <a:cubicBezTo>
                    <a:pt x="1438222" y="396090"/>
                    <a:pt x="1442032" y="390375"/>
                    <a:pt x="1446795" y="382755"/>
                  </a:cubicBezTo>
                  <a:cubicBezTo>
                    <a:pt x="1446795" y="385612"/>
                    <a:pt x="1447747" y="386565"/>
                    <a:pt x="1447747" y="388470"/>
                  </a:cubicBezTo>
                  <a:cubicBezTo>
                    <a:pt x="1446795" y="400852"/>
                    <a:pt x="1445842" y="413235"/>
                    <a:pt x="1444890" y="424665"/>
                  </a:cubicBezTo>
                  <a:cubicBezTo>
                    <a:pt x="1443937" y="433237"/>
                    <a:pt x="1444890" y="440857"/>
                    <a:pt x="1443937" y="449430"/>
                  </a:cubicBezTo>
                  <a:cubicBezTo>
                    <a:pt x="1442032" y="462765"/>
                    <a:pt x="1442032" y="475147"/>
                    <a:pt x="1444890" y="488482"/>
                  </a:cubicBezTo>
                  <a:cubicBezTo>
                    <a:pt x="1445842" y="492292"/>
                    <a:pt x="1444890" y="496102"/>
                    <a:pt x="1445842" y="499912"/>
                  </a:cubicBezTo>
                  <a:cubicBezTo>
                    <a:pt x="1448700" y="514200"/>
                    <a:pt x="1458225" y="523725"/>
                    <a:pt x="1470607" y="530392"/>
                  </a:cubicBezTo>
                  <a:cubicBezTo>
                    <a:pt x="1484895" y="538965"/>
                    <a:pt x="1510612" y="536107"/>
                    <a:pt x="1522042" y="522772"/>
                  </a:cubicBezTo>
                  <a:cubicBezTo>
                    <a:pt x="1525852" y="518962"/>
                    <a:pt x="1529662" y="514200"/>
                    <a:pt x="1532520" y="510390"/>
                  </a:cubicBezTo>
                  <a:cubicBezTo>
                    <a:pt x="1538235" y="501817"/>
                    <a:pt x="1544902" y="493245"/>
                    <a:pt x="1549665" y="484672"/>
                  </a:cubicBezTo>
                  <a:cubicBezTo>
                    <a:pt x="1552522" y="479910"/>
                    <a:pt x="1555380" y="474195"/>
                    <a:pt x="1558237" y="468480"/>
                  </a:cubicBezTo>
                  <a:cubicBezTo>
                    <a:pt x="1559190" y="471337"/>
                    <a:pt x="1560142" y="472290"/>
                    <a:pt x="1560142" y="474195"/>
                  </a:cubicBezTo>
                  <a:cubicBezTo>
                    <a:pt x="1561095" y="489435"/>
                    <a:pt x="1562047" y="505627"/>
                    <a:pt x="1562047" y="520867"/>
                  </a:cubicBezTo>
                  <a:cubicBezTo>
                    <a:pt x="1562047" y="530392"/>
                    <a:pt x="1574430" y="538012"/>
                    <a:pt x="1582050" y="532297"/>
                  </a:cubicBezTo>
                  <a:cubicBezTo>
                    <a:pt x="1583002" y="531345"/>
                    <a:pt x="1584907" y="529440"/>
                    <a:pt x="1584907" y="528487"/>
                  </a:cubicBezTo>
                  <a:cubicBezTo>
                    <a:pt x="1584907" y="520867"/>
                    <a:pt x="1584907" y="513247"/>
                    <a:pt x="1583955" y="505627"/>
                  </a:cubicBezTo>
                  <a:cubicBezTo>
                    <a:pt x="1583002" y="487530"/>
                    <a:pt x="1580145" y="469432"/>
                    <a:pt x="1579192" y="452287"/>
                  </a:cubicBezTo>
                  <a:cubicBezTo>
                    <a:pt x="1578240" y="427522"/>
                    <a:pt x="1578240" y="401805"/>
                    <a:pt x="1586812" y="377992"/>
                  </a:cubicBezTo>
                  <a:cubicBezTo>
                    <a:pt x="1588717" y="373230"/>
                    <a:pt x="1589670" y="367515"/>
                    <a:pt x="1593480" y="364657"/>
                  </a:cubicBezTo>
                  <a:cubicBezTo>
                    <a:pt x="1599195" y="359895"/>
                    <a:pt x="1603005" y="354180"/>
                    <a:pt x="1609672" y="350370"/>
                  </a:cubicBezTo>
                  <a:cubicBezTo>
                    <a:pt x="1620150" y="344655"/>
                    <a:pt x="1628722" y="346560"/>
                    <a:pt x="1631580" y="357037"/>
                  </a:cubicBezTo>
                  <a:cubicBezTo>
                    <a:pt x="1634437" y="368467"/>
                    <a:pt x="1636342" y="379897"/>
                    <a:pt x="1637295" y="391327"/>
                  </a:cubicBezTo>
                  <a:cubicBezTo>
                    <a:pt x="1638247" y="398947"/>
                    <a:pt x="1637295" y="406567"/>
                    <a:pt x="1637295" y="414187"/>
                  </a:cubicBezTo>
                  <a:cubicBezTo>
                    <a:pt x="1638247" y="431332"/>
                    <a:pt x="1639200" y="448477"/>
                    <a:pt x="1639200" y="465622"/>
                  </a:cubicBezTo>
                  <a:cubicBezTo>
                    <a:pt x="1639200" y="477052"/>
                    <a:pt x="1639200" y="489435"/>
                    <a:pt x="1639200" y="500865"/>
                  </a:cubicBezTo>
                  <a:cubicBezTo>
                    <a:pt x="1639200" y="510390"/>
                    <a:pt x="1642057" y="514200"/>
                    <a:pt x="1651582" y="517057"/>
                  </a:cubicBezTo>
                  <a:cubicBezTo>
                    <a:pt x="1656345" y="518010"/>
                    <a:pt x="1661107" y="516105"/>
                    <a:pt x="1661107" y="511342"/>
                  </a:cubicBezTo>
                  <a:cubicBezTo>
                    <a:pt x="1662060" y="504675"/>
                    <a:pt x="1662060" y="498007"/>
                    <a:pt x="1662060" y="491340"/>
                  </a:cubicBezTo>
                  <a:cubicBezTo>
                    <a:pt x="1662060" y="477052"/>
                    <a:pt x="1661107" y="462765"/>
                    <a:pt x="1661107" y="448477"/>
                  </a:cubicBezTo>
                  <a:cubicBezTo>
                    <a:pt x="1661107" y="440857"/>
                    <a:pt x="1661107" y="433237"/>
                    <a:pt x="1662060" y="426570"/>
                  </a:cubicBezTo>
                  <a:cubicBezTo>
                    <a:pt x="1663965" y="416092"/>
                    <a:pt x="1665870" y="406567"/>
                    <a:pt x="1669680" y="397042"/>
                  </a:cubicBezTo>
                  <a:cubicBezTo>
                    <a:pt x="1672537" y="388470"/>
                    <a:pt x="1677300" y="380850"/>
                    <a:pt x="1680157" y="372277"/>
                  </a:cubicBezTo>
                  <a:cubicBezTo>
                    <a:pt x="1686825" y="353227"/>
                    <a:pt x="1694445" y="335130"/>
                    <a:pt x="1705875" y="318937"/>
                  </a:cubicBezTo>
                  <a:cubicBezTo>
                    <a:pt x="1716352" y="303697"/>
                    <a:pt x="1725877" y="289410"/>
                    <a:pt x="1737307" y="275122"/>
                  </a:cubicBezTo>
                  <a:cubicBezTo>
                    <a:pt x="1743975" y="266550"/>
                    <a:pt x="1752547" y="258930"/>
                    <a:pt x="1763025" y="256072"/>
                  </a:cubicBezTo>
                  <a:cubicBezTo>
                    <a:pt x="1770645" y="264645"/>
                    <a:pt x="1769692" y="274170"/>
                    <a:pt x="1767787" y="283695"/>
                  </a:cubicBezTo>
                  <a:cubicBezTo>
                    <a:pt x="1763025" y="305602"/>
                    <a:pt x="1757310" y="327510"/>
                    <a:pt x="1750642" y="348465"/>
                  </a:cubicBezTo>
                  <a:cubicBezTo>
                    <a:pt x="1744927" y="367515"/>
                    <a:pt x="1737307" y="385612"/>
                    <a:pt x="1730640" y="403710"/>
                  </a:cubicBezTo>
                  <a:cubicBezTo>
                    <a:pt x="1724925" y="419902"/>
                    <a:pt x="1719210" y="435142"/>
                    <a:pt x="1714447" y="451335"/>
                  </a:cubicBezTo>
                  <a:cubicBezTo>
                    <a:pt x="1710637" y="467527"/>
                    <a:pt x="1707780" y="484672"/>
                    <a:pt x="1704922" y="500865"/>
                  </a:cubicBezTo>
                  <a:cubicBezTo>
                    <a:pt x="1703970" y="507532"/>
                    <a:pt x="1703970" y="514200"/>
                    <a:pt x="1703970" y="520867"/>
                  </a:cubicBezTo>
                  <a:cubicBezTo>
                    <a:pt x="1702065" y="535155"/>
                    <a:pt x="1702065" y="550395"/>
                    <a:pt x="1707780" y="563730"/>
                  </a:cubicBezTo>
                  <a:cubicBezTo>
                    <a:pt x="1713495" y="576112"/>
                    <a:pt x="1723972" y="587542"/>
                    <a:pt x="1741117" y="583732"/>
                  </a:cubicBezTo>
                  <a:cubicBezTo>
                    <a:pt x="1745880" y="582780"/>
                    <a:pt x="1752547" y="580875"/>
                    <a:pt x="1755405" y="577065"/>
                  </a:cubicBezTo>
                  <a:cubicBezTo>
                    <a:pt x="1761120" y="571350"/>
                    <a:pt x="1765882" y="563730"/>
                    <a:pt x="1770645" y="557062"/>
                  </a:cubicBezTo>
                  <a:cubicBezTo>
                    <a:pt x="1779217" y="542775"/>
                    <a:pt x="1787790" y="528487"/>
                    <a:pt x="1796362" y="514200"/>
                  </a:cubicBezTo>
                  <a:cubicBezTo>
                    <a:pt x="1802077" y="504675"/>
                    <a:pt x="1807792" y="495150"/>
                    <a:pt x="1813507" y="484672"/>
                  </a:cubicBezTo>
                  <a:cubicBezTo>
                    <a:pt x="1814460" y="486577"/>
                    <a:pt x="1814460" y="488482"/>
                    <a:pt x="1814460" y="491340"/>
                  </a:cubicBezTo>
                  <a:cubicBezTo>
                    <a:pt x="1817317" y="503722"/>
                    <a:pt x="1823032" y="515152"/>
                    <a:pt x="1832557" y="523725"/>
                  </a:cubicBezTo>
                  <a:cubicBezTo>
                    <a:pt x="1839225" y="530392"/>
                    <a:pt x="1847797" y="533250"/>
                    <a:pt x="1857322" y="535155"/>
                  </a:cubicBezTo>
                  <a:cubicBezTo>
                    <a:pt x="1872562" y="538012"/>
                    <a:pt x="1885897" y="536107"/>
                    <a:pt x="1894470" y="522772"/>
                  </a:cubicBezTo>
                  <a:cubicBezTo>
                    <a:pt x="1905900" y="505627"/>
                    <a:pt x="1915425" y="487530"/>
                    <a:pt x="1924950" y="470385"/>
                  </a:cubicBezTo>
                  <a:cubicBezTo>
                    <a:pt x="1924950" y="470385"/>
                    <a:pt x="1924950" y="472290"/>
                    <a:pt x="1925902" y="473242"/>
                  </a:cubicBezTo>
                  <a:cubicBezTo>
                    <a:pt x="1927807" y="481815"/>
                    <a:pt x="1928760" y="490387"/>
                    <a:pt x="1931617" y="498007"/>
                  </a:cubicBezTo>
                  <a:cubicBezTo>
                    <a:pt x="1935427" y="509437"/>
                    <a:pt x="1942095" y="518010"/>
                    <a:pt x="1952572" y="523725"/>
                  </a:cubicBezTo>
                  <a:cubicBezTo>
                    <a:pt x="1959240" y="526582"/>
                    <a:pt x="1965907" y="529440"/>
                    <a:pt x="1973527" y="530392"/>
                  </a:cubicBezTo>
                  <a:cubicBezTo>
                    <a:pt x="1983052" y="532297"/>
                    <a:pt x="1991625" y="528487"/>
                    <a:pt x="1997340" y="520867"/>
                  </a:cubicBezTo>
                  <a:cubicBezTo>
                    <a:pt x="2002102" y="515152"/>
                    <a:pt x="2005912" y="510390"/>
                    <a:pt x="2010675" y="505627"/>
                  </a:cubicBezTo>
                  <a:cubicBezTo>
                    <a:pt x="2017342" y="497055"/>
                    <a:pt x="2024962" y="489435"/>
                    <a:pt x="2030677" y="480862"/>
                  </a:cubicBezTo>
                  <a:cubicBezTo>
                    <a:pt x="2040202" y="466575"/>
                    <a:pt x="2048775" y="450382"/>
                    <a:pt x="2057347" y="435142"/>
                  </a:cubicBezTo>
                  <a:cubicBezTo>
                    <a:pt x="2059252" y="432285"/>
                    <a:pt x="2062109" y="429427"/>
                    <a:pt x="2064967" y="426570"/>
                  </a:cubicBezTo>
                  <a:cubicBezTo>
                    <a:pt x="2065920" y="432285"/>
                    <a:pt x="2066872" y="436095"/>
                    <a:pt x="2067825" y="440857"/>
                  </a:cubicBezTo>
                  <a:cubicBezTo>
                    <a:pt x="2070682" y="455145"/>
                    <a:pt x="2073540" y="469432"/>
                    <a:pt x="2076397" y="484672"/>
                  </a:cubicBezTo>
                  <a:cubicBezTo>
                    <a:pt x="2076397" y="485625"/>
                    <a:pt x="2075445" y="487530"/>
                    <a:pt x="2074492" y="488482"/>
                  </a:cubicBezTo>
                  <a:cubicBezTo>
                    <a:pt x="2063062" y="502770"/>
                    <a:pt x="2050680" y="517057"/>
                    <a:pt x="2039250" y="531345"/>
                  </a:cubicBezTo>
                  <a:cubicBezTo>
                    <a:pt x="2033535" y="538965"/>
                    <a:pt x="2027820" y="547537"/>
                    <a:pt x="2023057" y="555157"/>
                  </a:cubicBezTo>
                  <a:cubicBezTo>
                    <a:pt x="2017342" y="563730"/>
                    <a:pt x="2011627" y="573255"/>
                    <a:pt x="2007817" y="582780"/>
                  </a:cubicBezTo>
                  <a:cubicBezTo>
                    <a:pt x="2003055" y="596115"/>
                    <a:pt x="2017342" y="616117"/>
                    <a:pt x="2033535" y="615165"/>
                  </a:cubicBezTo>
                  <a:cubicBezTo>
                    <a:pt x="2043059" y="615165"/>
                    <a:pt x="2050680" y="611355"/>
                    <a:pt x="2059252" y="607545"/>
                  </a:cubicBezTo>
                  <a:cubicBezTo>
                    <a:pt x="2071634" y="601830"/>
                    <a:pt x="2079255" y="593257"/>
                    <a:pt x="2085922" y="581827"/>
                  </a:cubicBezTo>
                  <a:cubicBezTo>
                    <a:pt x="2088780" y="576112"/>
                    <a:pt x="2090684" y="570397"/>
                    <a:pt x="2092590" y="563730"/>
                  </a:cubicBezTo>
                  <a:cubicBezTo>
                    <a:pt x="2095447" y="550395"/>
                    <a:pt x="2097352" y="536107"/>
                    <a:pt x="2098305" y="522772"/>
                  </a:cubicBezTo>
                  <a:cubicBezTo>
                    <a:pt x="2099257" y="513247"/>
                    <a:pt x="2096400" y="502770"/>
                    <a:pt x="2094495" y="492292"/>
                  </a:cubicBezTo>
                  <a:cubicBezTo>
                    <a:pt x="2093542" y="486577"/>
                    <a:pt x="2093542" y="480862"/>
                    <a:pt x="2099257" y="476100"/>
                  </a:cubicBezTo>
                  <a:cubicBezTo>
                    <a:pt x="2109735" y="465622"/>
                    <a:pt x="2120212" y="455145"/>
                    <a:pt x="2130690" y="444667"/>
                  </a:cubicBezTo>
                  <a:cubicBezTo>
                    <a:pt x="2140215" y="435142"/>
                    <a:pt x="2149740" y="424665"/>
                    <a:pt x="2159265" y="415140"/>
                  </a:cubicBezTo>
                  <a:cubicBezTo>
                    <a:pt x="2166885" y="407520"/>
                    <a:pt x="2175457" y="400852"/>
                    <a:pt x="2183077" y="393232"/>
                  </a:cubicBezTo>
                  <a:cubicBezTo>
                    <a:pt x="2187840" y="388470"/>
                    <a:pt x="2192602" y="381802"/>
                    <a:pt x="2197365" y="377992"/>
                  </a:cubicBezTo>
                  <a:cubicBezTo>
                    <a:pt x="2206890" y="370372"/>
                    <a:pt x="2217368" y="363705"/>
                    <a:pt x="2227845" y="357990"/>
                  </a:cubicBezTo>
                  <a:cubicBezTo>
                    <a:pt x="2240227" y="350370"/>
                    <a:pt x="2252610" y="342750"/>
                    <a:pt x="2264993" y="337035"/>
                  </a:cubicBezTo>
                  <a:cubicBezTo>
                    <a:pt x="2281185" y="329415"/>
                    <a:pt x="2298330" y="324652"/>
                    <a:pt x="2316427" y="324652"/>
                  </a:cubicBezTo>
                  <a:cubicBezTo>
                    <a:pt x="2330715" y="324652"/>
                    <a:pt x="2344050" y="326557"/>
                    <a:pt x="2358337" y="329415"/>
                  </a:cubicBezTo>
                  <a:cubicBezTo>
                    <a:pt x="2372625" y="332272"/>
                    <a:pt x="2386912" y="333225"/>
                    <a:pt x="2400247" y="335130"/>
                  </a:cubicBezTo>
                  <a:cubicBezTo>
                    <a:pt x="2421202" y="338940"/>
                    <a:pt x="2441205" y="342750"/>
                    <a:pt x="2462160" y="341797"/>
                  </a:cubicBezTo>
                  <a:cubicBezTo>
                    <a:pt x="2475495" y="340845"/>
                    <a:pt x="2489782" y="339892"/>
                    <a:pt x="2502165" y="337035"/>
                  </a:cubicBezTo>
                  <a:cubicBezTo>
                    <a:pt x="2521215" y="332272"/>
                    <a:pt x="2539312" y="326557"/>
                    <a:pt x="2558362" y="320842"/>
                  </a:cubicBezTo>
                  <a:cubicBezTo>
                    <a:pt x="2568840" y="317985"/>
                    <a:pt x="2578365" y="314175"/>
                    <a:pt x="2588843" y="310365"/>
                  </a:cubicBezTo>
                  <a:cubicBezTo>
                    <a:pt x="2606940" y="304650"/>
                    <a:pt x="2624085" y="297982"/>
                    <a:pt x="2642182" y="292267"/>
                  </a:cubicBezTo>
                  <a:cubicBezTo>
                    <a:pt x="2654565" y="288457"/>
                    <a:pt x="2667900" y="287505"/>
                    <a:pt x="2681235" y="283695"/>
                  </a:cubicBezTo>
                  <a:cubicBezTo>
                    <a:pt x="2695522" y="279885"/>
                    <a:pt x="2709810" y="278932"/>
                    <a:pt x="2724097" y="278932"/>
                  </a:cubicBezTo>
                  <a:cubicBezTo>
                    <a:pt x="2738385" y="277980"/>
                    <a:pt x="2753625" y="278932"/>
                    <a:pt x="2767912" y="279885"/>
                  </a:cubicBezTo>
                  <a:cubicBezTo>
                    <a:pt x="2774580" y="279885"/>
                    <a:pt x="2780295" y="280837"/>
                    <a:pt x="2786962" y="281790"/>
                  </a:cubicBezTo>
                  <a:cubicBezTo>
                    <a:pt x="2794582" y="282742"/>
                    <a:pt x="2803155" y="282742"/>
                    <a:pt x="2810775" y="283695"/>
                  </a:cubicBezTo>
                  <a:cubicBezTo>
                    <a:pt x="2819347" y="284647"/>
                    <a:pt x="2826968" y="285600"/>
                    <a:pt x="2835540" y="286552"/>
                  </a:cubicBezTo>
                  <a:lnTo>
                    <a:pt x="2835540" y="280837"/>
                  </a:lnTo>
                  <a:cubicBezTo>
                    <a:pt x="2842207" y="274170"/>
                    <a:pt x="2841255" y="274170"/>
                    <a:pt x="2840302" y="273217"/>
                  </a:cubicBezTo>
                  <a:moveTo>
                    <a:pt x="2094495" y="351322"/>
                  </a:moveTo>
                  <a:cubicBezTo>
                    <a:pt x="2095447" y="340845"/>
                    <a:pt x="2097352" y="329415"/>
                    <a:pt x="2099257" y="318937"/>
                  </a:cubicBezTo>
                  <a:cubicBezTo>
                    <a:pt x="2101162" y="312270"/>
                    <a:pt x="2104020" y="305602"/>
                    <a:pt x="2105925" y="298935"/>
                  </a:cubicBezTo>
                  <a:cubicBezTo>
                    <a:pt x="2106877" y="297030"/>
                    <a:pt x="2107830" y="295125"/>
                    <a:pt x="2107830" y="294172"/>
                  </a:cubicBezTo>
                  <a:cubicBezTo>
                    <a:pt x="2109735" y="282742"/>
                    <a:pt x="2119260" y="278932"/>
                    <a:pt x="2127832" y="274170"/>
                  </a:cubicBezTo>
                  <a:cubicBezTo>
                    <a:pt x="2128785" y="273217"/>
                    <a:pt x="2133547" y="275122"/>
                    <a:pt x="2134500" y="277027"/>
                  </a:cubicBezTo>
                  <a:cubicBezTo>
                    <a:pt x="2136405" y="280837"/>
                    <a:pt x="2139262" y="285600"/>
                    <a:pt x="2138310" y="288457"/>
                  </a:cubicBezTo>
                  <a:cubicBezTo>
                    <a:pt x="2136405" y="297982"/>
                    <a:pt x="2134500" y="308460"/>
                    <a:pt x="2131643" y="317985"/>
                  </a:cubicBezTo>
                  <a:cubicBezTo>
                    <a:pt x="2122118" y="340845"/>
                    <a:pt x="2105925" y="358942"/>
                    <a:pt x="2091637" y="378945"/>
                  </a:cubicBezTo>
                  <a:cubicBezTo>
                    <a:pt x="2092590" y="369420"/>
                    <a:pt x="2093542" y="359895"/>
                    <a:pt x="2094495" y="351322"/>
                  </a:cubicBezTo>
                  <a:moveTo>
                    <a:pt x="1502992" y="216067"/>
                  </a:moveTo>
                  <a:cubicBezTo>
                    <a:pt x="1506802" y="199875"/>
                    <a:pt x="1511565" y="183682"/>
                    <a:pt x="1515375" y="167490"/>
                  </a:cubicBezTo>
                  <a:cubicBezTo>
                    <a:pt x="1518232" y="155107"/>
                    <a:pt x="1520137" y="141772"/>
                    <a:pt x="1522995" y="129390"/>
                  </a:cubicBezTo>
                  <a:cubicBezTo>
                    <a:pt x="1523947" y="123675"/>
                    <a:pt x="1526805" y="118912"/>
                    <a:pt x="1529662" y="113197"/>
                  </a:cubicBezTo>
                  <a:cubicBezTo>
                    <a:pt x="1531567" y="108435"/>
                    <a:pt x="1535377" y="108435"/>
                    <a:pt x="1540140" y="110340"/>
                  </a:cubicBezTo>
                  <a:cubicBezTo>
                    <a:pt x="1552522" y="115102"/>
                    <a:pt x="1554427" y="124627"/>
                    <a:pt x="1556332" y="136057"/>
                  </a:cubicBezTo>
                  <a:cubicBezTo>
                    <a:pt x="1558237" y="153202"/>
                    <a:pt x="1554427" y="168442"/>
                    <a:pt x="1548712" y="184635"/>
                  </a:cubicBezTo>
                  <a:cubicBezTo>
                    <a:pt x="1543950" y="197970"/>
                    <a:pt x="1540140" y="210352"/>
                    <a:pt x="1535377" y="223687"/>
                  </a:cubicBezTo>
                  <a:cubicBezTo>
                    <a:pt x="1530615" y="238927"/>
                    <a:pt x="1522042" y="251310"/>
                    <a:pt x="1514422" y="265597"/>
                  </a:cubicBezTo>
                  <a:cubicBezTo>
                    <a:pt x="1511565" y="271312"/>
                    <a:pt x="1508707" y="277980"/>
                    <a:pt x="1504897" y="283695"/>
                  </a:cubicBezTo>
                  <a:cubicBezTo>
                    <a:pt x="1503945" y="285600"/>
                    <a:pt x="1501087" y="286552"/>
                    <a:pt x="1499182" y="287505"/>
                  </a:cubicBezTo>
                  <a:cubicBezTo>
                    <a:pt x="1495372" y="288457"/>
                    <a:pt x="1490610" y="288457"/>
                    <a:pt x="1484895" y="289410"/>
                  </a:cubicBezTo>
                  <a:cubicBezTo>
                    <a:pt x="1492515" y="263692"/>
                    <a:pt x="1497277" y="239880"/>
                    <a:pt x="1502992" y="216067"/>
                  </a:cubicBezTo>
                  <a:moveTo>
                    <a:pt x="1484895" y="299887"/>
                  </a:moveTo>
                  <a:cubicBezTo>
                    <a:pt x="1486800" y="295125"/>
                    <a:pt x="1492515" y="296077"/>
                    <a:pt x="1498230" y="296077"/>
                  </a:cubicBezTo>
                  <a:cubicBezTo>
                    <a:pt x="1492515" y="304650"/>
                    <a:pt x="1487752" y="311317"/>
                    <a:pt x="1482990" y="318937"/>
                  </a:cubicBezTo>
                  <a:cubicBezTo>
                    <a:pt x="1482990" y="318937"/>
                    <a:pt x="1482037" y="318937"/>
                    <a:pt x="1482037" y="318937"/>
                  </a:cubicBezTo>
                  <a:cubicBezTo>
                    <a:pt x="1482990" y="312270"/>
                    <a:pt x="1482990" y="305602"/>
                    <a:pt x="1484895" y="299887"/>
                  </a:cubicBezTo>
                  <a:moveTo>
                    <a:pt x="859102" y="256072"/>
                  </a:moveTo>
                  <a:cubicBezTo>
                    <a:pt x="863865" y="236070"/>
                    <a:pt x="868627" y="217020"/>
                    <a:pt x="874342" y="197970"/>
                  </a:cubicBezTo>
                  <a:cubicBezTo>
                    <a:pt x="879105" y="180825"/>
                    <a:pt x="885772" y="164632"/>
                    <a:pt x="890535" y="148440"/>
                  </a:cubicBezTo>
                  <a:cubicBezTo>
                    <a:pt x="894345" y="134152"/>
                    <a:pt x="898155" y="119865"/>
                    <a:pt x="902917" y="106530"/>
                  </a:cubicBezTo>
                  <a:cubicBezTo>
                    <a:pt x="906727" y="97005"/>
                    <a:pt x="912442" y="88432"/>
                    <a:pt x="917205" y="78907"/>
                  </a:cubicBezTo>
                  <a:cubicBezTo>
                    <a:pt x="917205" y="77955"/>
                    <a:pt x="918157" y="77955"/>
                    <a:pt x="919110" y="77002"/>
                  </a:cubicBezTo>
                  <a:cubicBezTo>
                    <a:pt x="929587" y="98910"/>
                    <a:pt x="933397" y="121770"/>
                    <a:pt x="928635" y="144630"/>
                  </a:cubicBezTo>
                  <a:cubicBezTo>
                    <a:pt x="926730" y="154155"/>
                    <a:pt x="926730" y="164632"/>
                    <a:pt x="924825" y="174157"/>
                  </a:cubicBezTo>
                  <a:cubicBezTo>
                    <a:pt x="922920" y="183682"/>
                    <a:pt x="921015" y="193207"/>
                    <a:pt x="917205" y="201780"/>
                  </a:cubicBezTo>
                  <a:cubicBezTo>
                    <a:pt x="910537" y="218925"/>
                    <a:pt x="901965" y="235117"/>
                    <a:pt x="893392" y="252262"/>
                  </a:cubicBezTo>
                  <a:cubicBezTo>
                    <a:pt x="881962" y="275122"/>
                    <a:pt x="869580" y="297030"/>
                    <a:pt x="854340" y="317032"/>
                  </a:cubicBezTo>
                  <a:cubicBezTo>
                    <a:pt x="851482" y="320842"/>
                    <a:pt x="848625" y="324652"/>
                    <a:pt x="845767" y="329415"/>
                  </a:cubicBezTo>
                  <a:cubicBezTo>
                    <a:pt x="844815" y="329415"/>
                    <a:pt x="844815" y="329415"/>
                    <a:pt x="843862" y="328462"/>
                  </a:cubicBezTo>
                  <a:cubicBezTo>
                    <a:pt x="848625" y="303697"/>
                    <a:pt x="853387" y="279885"/>
                    <a:pt x="859102" y="256072"/>
                  </a:cubicBezTo>
                  <a:moveTo>
                    <a:pt x="674317" y="165585"/>
                  </a:moveTo>
                  <a:cubicBezTo>
                    <a:pt x="682890" y="151297"/>
                    <a:pt x="691462" y="137962"/>
                    <a:pt x="700987" y="124627"/>
                  </a:cubicBezTo>
                  <a:cubicBezTo>
                    <a:pt x="713370" y="107482"/>
                    <a:pt x="725752" y="90337"/>
                    <a:pt x="740992" y="75097"/>
                  </a:cubicBezTo>
                  <a:cubicBezTo>
                    <a:pt x="749565" y="66525"/>
                    <a:pt x="758137" y="58905"/>
                    <a:pt x="766710" y="50332"/>
                  </a:cubicBezTo>
                  <a:cubicBezTo>
                    <a:pt x="772425" y="44617"/>
                    <a:pt x="777187" y="37950"/>
                    <a:pt x="782902" y="31282"/>
                  </a:cubicBezTo>
                  <a:cubicBezTo>
                    <a:pt x="787665" y="25567"/>
                    <a:pt x="792427" y="18900"/>
                    <a:pt x="798142" y="15090"/>
                  </a:cubicBezTo>
                  <a:cubicBezTo>
                    <a:pt x="803857" y="11280"/>
                    <a:pt x="810525" y="10327"/>
                    <a:pt x="817192" y="10327"/>
                  </a:cubicBezTo>
                  <a:cubicBezTo>
                    <a:pt x="822907" y="10327"/>
                    <a:pt x="822907" y="16042"/>
                    <a:pt x="822907" y="19852"/>
                  </a:cubicBezTo>
                  <a:cubicBezTo>
                    <a:pt x="823860" y="29377"/>
                    <a:pt x="820050" y="37950"/>
                    <a:pt x="815287" y="46522"/>
                  </a:cubicBezTo>
                  <a:cubicBezTo>
                    <a:pt x="804810" y="64620"/>
                    <a:pt x="789570" y="79860"/>
                    <a:pt x="775282" y="95100"/>
                  </a:cubicBezTo>
                  <a:cubicBezTo>
                    <a:pt x="766710" y="103672"/>
                    <a:pt x="759090" y="113197"/>
                    <a:pt x="751470" y="121770"/>
                  </a:cubicBezTo>
                  <a:cubicBezTo>
                    <a:pt x="739087" y="135105"/>
                    <a:pt x="728610" y="148440"/>
                    <a:pt x="713370" y="158917"/>
                  </a:cubicBezTo>
                  <a:cubicBezTo>
                    <a:pt x="700035" y="167490"/>
                    <a:pt x="687652" y="177015"/>
                    <a:pt x="674317" y="185587"/>
                  </a:cubicBezTo>
                  <a:cubicBezTo>
                    <a:pt x="670507" y="188445"/>
                    <a:pt x="666697" y="189397"/>
                    <a:pt x="662887" y="191302"/>
                  </a:cubicBezTo>
                  <a:lnTo>
                    <a:pt x="661935" y="190350"/>
                  </a:lnTo>
                  <a:cubicBezTo>
                    <a:pt x="665745" y="181777"/>
                    <a:pt x="669555" y="173205"/>
                    <a:pt x="674317" y="165585"/>
                  </a:cubicBezTo>
                  <a:moveTo>
                    <a:pt x="1101037" y="294172"/>
                  </a:moveTo>
                  <a:cubicBezTo>
                    <a:pt x="1100085" y="294172"/>
                    <a:pt x="1099132" y="294172"/>
                    <a:pt x="1098180" y="294172"/>
                  </a:cubicBezTo>
                  <a:cubicBezTo>
                    <a:pt x="1096275" y="287505"/>
                    <a:pt x="1092465" y="280837"/>
                    <a:pt x="1091512" y="274170"/>
                  </a:cubicBezTo>
                  <a:cubicBezTo>
                    <a:pt x="1090560" y="266550"/>
                    <a:pt x="1091512" y="257977"/>
                    <a:pt x="1091512" y="249405"/>
                  </a:cubicBezTo>
                  <a:cubicBezTo>
                    <a:pt x="1091512" y="246547"/>
                    <a:pt x="1090560" y="242737"/>
                    <a:pt x="1090560" y="239880"/>
                  </a:cubicBezTo>
                  <a:cubicBezTo>
                    <a:pt x="1090560" y="233212"/>
                    <a:pt x="1090560" y="226545"/>
                    <a:pt x="1090560" y="219877"/>
                  </a:cubicBezTo>
                  <a:cubicBezTo>
                    <a:pt x="1090560" y="217972"/>
                    <a:pt x="1092465" y="217020"/>
                    <a:pt x="1093417" y="215115"/>
                  </a:cubicBezTo>
                  <a:cubicBezTo>
                    <a:pt x="1095322" y="216067"/>
                    <a:pt x="1097227" y="217020"/>
                    <a:pt x="1098180" y="217972"/>
                  </a:cubicBezTo>
                  <a:cubicBezTo>
                    <a:pt x="1104847" y="231307"/>
                    <a:pt x="1109610" y="245595"/>
                    <a:pt x="1106752" y="260835"/>
                  </a:cubicBezTo>
                  <a:cubicBezTo>
                    <a:pt x="1104847" y="272265"/>
                    <a:pt x="1102942" y="282742"/>
                    <a:pt x="1101037" y="294172"/>
                  </a:cubicBezTo>
                  <a:moveTo>
                    <a:pt x="1367737" y="346560"/>
                  </a:moveTo>
                  <a:cubicBezTo>
                    <a:pt x="1368690" y="338940"/>
                    <a:pt x="1369642" y="331320"/>
                    <a:pt x="1371547" y="323700"/>
                  </a:cubicBezTo>
                  <a:cubicBezTo>
                    <a:pt x="1372500" y="317032"/>
                    <a:pt x="1374405" y="309412"/>
                    <a:pt x="1377262" y="302745"/>
                  </a:cubicBezTo>
                  <a:cubicBezTo>
                    <a:pt x="1381072" y="293220"/>
                    <a:pt x="1386787" y="284647"/>
                    <a:pt x="1392502" y="276075"/>
                  </a:cubicBezTo>
                  <a:cubicBezTo>
                    <a:pt x="1393455" y="274170"/>
                    <a:pt x="1396312" y="274170"/>
                    <a:pt x="1399170" y="273217"/>
                  </a:cubicBezTo>
                  <a:cubicBezTo>
                    <a:pt x="1402980" y="279885"/>
                    <a:pt x="1403932" y="286552"/>
                    <a:pt x="1400122" y="293220"/>
                  </a:cubicBezTo>
                  <a:cubicBezTo>
                    <a:pt x="1396312" y="301792"/>
                    <a:pt x="1391550" y="311317"/>
                    <a:pt x="1386787" y="319890"/>
                  </a:cubicBezTo>
                  <a:cubicBezTo>
                    <a:pt x="1382025" y="329415"/>
                    <a:pt x="1375357" y="337035"/>
                    <a:pt x="1369642" y="346560"/>
                  </a:cubicBezTo>
                  <a:cubicBezTo>
                    <a:pt x="1369642" y="346560"/>
                    <a:pt x="1368690" y="346560"/>
                    <a:pt x="1367737" y="346560"/>
                  </a:cubicBezTo>
                  <a:moveTo>
                    <a:pt x="1382025" y="494197"/>
                  </a:moveTo>
                  <a:cubicBezTo>
                    <a:pt x="1382025" y="520867"/>
                    <a:pt x="1368690" y="540870"/>
                    <a:pt x="1346782" y="556110"/>
                  </a:cubicBezTo>
                  <a:cubicBezTo>
                    <a:pt x="1340115" y="560872"/>
                    <a:pt x="1332495" y="562777"/>
                    <a:pt x="1324875" y="564682"/>
                  </a:cubicBezTo>
                  <a:cubicBezTo>
                    <a:pt x="1314397" y="567540"/>
                    <a:pt x="1302967" y="560872"/>
                    <a:pt x="1302967" y="551347"/>
                  </a:cubicBezTo>
                  <a:cubicBezTo>
                    <a:pt x="1302967" y="548490"/>
                    <a:pt x="1303920" y="545632"/>
                    <a:pt x="1304872" y="543727"/>
                  </a:cubicBezTo>
                  <a:cubicBezTo>
                    <a:pt x="1310587" y="535155"/>
                    <a:pt x="1315350" y="526582"/>
                    <a:pt x="1322017" y="518962"/>
                  </a:cubicBezTo>
                  <a:cubicBezTo>
                    <a:pt x="1325827" y="514200"/>
                    <a:pt x="1331542" y="510390"/>
                    <a:pt x="1336305" y="505627"/>
                  </a:cubicBezTo>
                  <a:cubicBezTo>
                    <a:pt x="1347735" y="496102"/>
                    <a:pt x="1358212" y="485625"/>
                    <a:pt x="1369642" y="476100"/>
                  </a:cubicBezTo>
                  <a:cubicBezTo>
                    <a:pt x="1373452" y="472290"/>
                    <a:pt x="1377262" y="469432"/>
                    <a:pt x="1382025" y="465622"/>
                  </a:cubicBezTo>
                  <a:cubicBezTo>
                    <a:pt x="1382025" y="475147"/>
                    <a:pt x="1382977" y="484672"/>
                    <a:pt x="1382025" y="494197"/>
                  </a:cubicBezTo>
                  <a:moveTo>
                    <a:pt x="2076397" y="570397"/>
                  </a:moveTo>
                  <a:cubicBezTo>
                    <a:pt x="2072587" y="581827"/>
                    <a:pt x="2064015" y="589447"/>
                    <a:pt x="2054490" y="596115"/>
                  </a:cubicBezTo>
                  <a:cubicBezTo>
                    <a:pt x="2049727" y="598972"/>
                    <a:pt x="2044965" y="600877"/>
                    <a:pt x="2040202" y="601830"/>
                  </a:cubicBezTo>
                  <a:cubicBezTo>
                    <a:pt x="2038297" y="602782"/>
                    <a:pt x="2036392" y="601830"/>
                    <a:pt x="2034487" y="600877"/>
                  </a:cubicBezTo>
                  <a:cubicBezTo>
                    <a:pt x="2024962" y="592305"/>
                    <a:pt x="2017342" y="577065"/>
                    <a:pt x="2028772" y="563730"/>
                  </a:cubicBezTo>
                  <a:cubicBezTo>
                    <a:pt x="2036392" y="554205"/>
                    <a:pt x="2042107" y="542775"/>
                    <a:pt x="2048775" y="533250"/>
                  </a:cubicBezTo>
                  <a:cubicBezTo>
                    <a:pt x="2057347" y="521820"/>
                    <a:pt x="2067825" y="510390"/>
                    <a:pt x="2076397" y="498960"/>
                  </a:cubicBezTo>
                  <a:cubicBezTo>
                    <a:pt x="2078302" y="496102"/>
                    <a:pt x="2081159" y="494197"/>
                    <a:pt x="2083065" y="492292"/>
                  </a:cubicBezTo>
                  <a:cubicBezTo>
                    <a:pt x="2084017" y="492292"/>
                    <a:pt x="2084017" y="493245"/>
                    <a:pt x="2084970" y="493245"/>
                  </a:cubicBezTo>
                  <a:cubicBezTo>
                    <a:pt x="2084970" y="519915"/>
                    <a:pt x="2084970" y="545632"/>
                    <a:pt x="2076397" y="57039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D0BF260-5AF2-46B2-854F-E309770878A6}"/>
                </a:ext>
              </a:extLst>
            </p:cNvPr>
            <p:cNvSpPr/>
            <p:nvPr/>
          </p:nvSpPr>
          <p:spPr>
            <a:xfrm>
              <a:off x="7010689" y="2359805"/>
              <a:ext cx="2838450" cy="523875"/>
            </a:xfrm>
            <a:custGeom>
              <a:avLst/>
              <a:gdLst>
                <a:gd name="connsiteX0" fmla="*/ 2824639 w 2838450"/>
                <a:gd name="connsiteY0" fmla="*/ 200255 h 523875"/>
                <a:gd name="connsiteX1" fmla="*/ 2797017 w 2838450"/>
                <a:gd name="connsiteY1" fmla="*/ 201208 h 523875"/>
                <a:gd name="connsiteX2" fmla="*/ 2751297 w 2838450"/>
                <a:gd name="connsiteY2" fmla="*/ 192635 h 523875"/>
                <a:gd name="connsiteX3" fmla="*/ 2741772 w 2838450"/>
                <a:gd name="connsiteY3" fmla="*/ 190730 h 523875"/>
                <a:gd name="connsiteX4" fmla="*/ 2700814 w 2838450"/>
                <a:gd name="connsiteY4" fmla="*/ 185015 h 523875"/>
                <a:gd name="connsiteX5" fmla="*/ 2652236 w 2838450"/>
                <a:gd name="connsiteY5" fmla="*/ 179300 h 523875"/>
                <a:gd name="connsiteX6" fmla="*/ 2648426 w 2838450"/>
                <a:gd name="connsiteY6" fmla="*/ 179300 h 523875"/>
                <a:gd name="connsiteX7" fmla="*/ 2593181 w 2838450"/>
                <a:gd name="connsiteY7" fmla="*/ 181205 h 523875"/>
                <a:gd name="connsiteX8" fmla="*/ 2568417 w 2838450"/>
                <a:gd name="connsiteY8" fmla="*/ 185015 h 523875"/>
                <a:gd name="connsiteX9" fmla="*/ 2519839 w 2838450"/>
                <a:gd name="connsiteY9" fmla="*/ 191683 h 523875"/>
                <a:gd name="connsiteX10" fmla="*/ 2476976 w 2838450"/>
                <a:gd name="connsiteY10" fmla="*/ 201208 h 523875"/>
                <a:gd name="connsiteX11" fmla="*/ 2445544 w 2838450"/>
                <a:gd name="connsiteY11" fmla="*/ 208828 h 523875"/>
                <a:gd name="connsiteX12" fmla="*/ 2394109 w 2838450"/>
                <a:gd name="connsiteY12" fmla="*/ 219305 h 523875"/>
                <a:gd name="connsiteX13" fmla="*/ 2325529 w 2838450"/>
                <a:gd name="connsiteY13" fmla="*/ 227878 h 523875"/>
                <a:gd name="connsiteX14" fmla="*/ 2315051 w 2838450"/>
                <a:gd name="connsiteY14" fmla="*/ 227878 h 523875"/>
                <a:gd name="connsiteX15" fmla="*/ 2263617 w 2838450"/>
                <a:gd name="connsiteY15" fmla="*/ 228830 h 523875"/>
                <a:gd name="connsiteX16" fmla="*/ 2215039 w 2838450"/>
                <a:gd name="connsiteY16" fmla="*/ 223115 h 523875"/>
                <a:gd name="connsiteX17" fmla="*/ 2178844 w 2838450"/>
                <a:gd name="connsiteY17" fmla="*/ 218353 h 523875"/>
                <a:gd name="connsiteX18" fmla="*/ 2135981 w 2838450"/>
                <a:gd name="connsiteY18" fmla="*/ 210733 h 523875"/>
                <a:gd name="connsiteX19" fmla="*/ 2080736 w 2838450"/>
                <a:gd name="connsiteY19" fmla="*/ 198350 h 523875"/>
                <a:gd name="connsiteX20" fmla="*/ 2034064 w 2838450"/>
                <a:gd name="connsiteY20" fmla="*/ 187873 h 523875"/>
                <a:gd name="connsiteX21" fmla="*/ 1992154 w 2838450"/>
                <a:gd name="connsiteY21" fmla="*/ 184063 h 523875"/>
                <a:gd name="connsiteX22" fmla="*/ 1958817 w 2838450"/>
                <a:gd name="connsiteY22" fmla="*/ 190730 h 523875"/>
                <a:gd name="connsiteX23" fmla="*/ 1910239 w 2838450"/>
                <a:gd name="connsiteY23" fmla="*/ 224068 h 523875"/>
                <a:gd name="connsiteX24" fmla="*/ 1863567 w 2838450"/>
                <a:gd name="connsiteY24" fmla="*/ 271693 h 523875"/>
                <a:gd name="connsiteX25" fmla="*/ 1806417 w 2838450"/>
                <a:gd name="connsiteY25" fmla="*/ 315508 h 523875"/>
                <a:gd name="connsiteX26" fmla="*/ 1780699 w 2838450"/>
                <a:gd name="connsiteY26" fmla="*/ 331700 h 523875"/>
                <a:gd name="connsiteX27" fmla="*/ 1782604 w 2838450"/>
                <a:gd name="connsiteY27" fmla="*/ 313603 h 523875"/>
                <a:gd name="connsiteX28" fmla="*/ 1784509 w 2838450"/>
                <a:gd name="connsiteY28" fmla="*/ 279313 h 523875"/>
                <a:gd name="connsiteX29" fmla="*/ 1790224 w 2838450"/>
                <a:gd name="connsiteY29" fmla="*/ 223115 h 523875"/>
                <a:gd name="connsiteX30" fmla="*/ 1791176 w 2838450"/>
                <a:gd name="connsiteY30" fmla="*/ 212638 h 523875"/>
                <a:gd name="connsiteX31" fmla="*/ 1793081 w 2838450"/>
                <a:gd name="connsiteY31" fmla="*/ 189778 h 523875"/>
                <a:gd name="connsiteX32" fmla="*/ 1792129 w 2838450"/>
                <a:gd name="connsiteY32" fmla="*/ 169775 h 523875"/>
                <a:gd name="connsiteX33" fmla="*/ 1782604 w 2838450"/>
                <a:gd name="connsiteY33" fmla="*/ 164060 h 523875"/>
                <a:gd name="connsiteX34" fmla="*/ 1778794 w 2838450"/>
                <a:gd name="connsiteY34" fmla="*/ 166918 h 523875"/>
                <a:gd name="connsiteX35" fmla="*/ 1769269 w 2838450"/>
                <a:gd name="connsiteY35" fmla="*/ 214543 h 523875"/>
                <a:gd name="connsiteX36" fmla="*/ 1764506 w 2838450"/>
                <a:gd name="connsiteY36" fmla="*/ 243118 h 523875"/>
                <a:gd name="connsiteX37" fmla="*/ 1751171 w 2838450"/>
                <a:gd name="connsiteY37" fmla="*/ 270740 h 523875"/>
                <a:gd name="connsiteX38" fmla="*/ 1708309 w 2838450"/>
                <a:gd name="connsiteY38" fmla="*/ 319318 h 523875"/>
                <a:gd name="connsiteX39" fmla="*/ 1686401 w 2838450"/>
                <a:gd name="connsiteY39" fmla="*/ 325033 h 523875"/>
                <a:gd name="connsiteX40" fmla="*/ 1668304 w 2838450"/>
                <a:gd name="connsiteY40" fmla="*/ 301220 h 523875"/>
                <a:gd name="connsiteX41" fmla="*/ 1665446 w 2838450"/>
                <a:gd name="connsiteY41" fmla="*/ 261215 h 523875"/>
                <a:gd name="connsiteX42" fmla="*/ 1669256 w 2838450"/>
                <a:gd name="connsiteY42" fmla="*/ 226925 h 523875"/>
                <a:gd name="connsiteX43" fmla="*/ 1683544 w 2838450"/>
                <a:gd name="connsiteY43" fmla="*/ 170728 h 523875"/>
                <a:gd name="connsiteX44" fmla="*/ 1686401 w 2838450"/>
                <a:gd name="connsiteY44" fmla="*/ 135485 h 523875"/>
                <a:gd name="connsiteX45" fmla="*/ 1678781 w 2838450"/>
                <a:gd name="connsiteY45" fmla="*/ 129770 h 523875"/>
                <a:gd name="connsiteX46" fmla="*/ 1672114 w 2838450"/>
                <a:gd name="connsiteY46" fmla="*/ 134533 h 523875"/>
                <a:gd name="connsiteX47" fmla="*/ 1659731 w 2838450"/>
                <a:gd name="connsiteY47" fmla="*/ 169775 h 523875"/>
                <a:gd name="connsiteX48" fmla="*/ 1647349 w 2838450"/>
                <a:gd name="connsiteY48" fmla="*/ 223115 h 523875"/>
                <a:gd name="connsiteX49" fmla="*/ 1642586 w 2838450"/>
                <a:gd name="connsiteY49" fmla="*/ 262168 h 523875"/>
                <a:gd name="connsiteX50" fmla="*/ 1636871 w 2838450"/>
                <a:gd name="connsiteY50" fmla="*/ 282170 h 523875"/>
                <a:gd name="connsiteX51" fmla="*/ 1619726 w 2838450"/>
                <a:gd name="connsiteY51" fmla="*/ 301220 h 523875"/>
                <a:gd name="connsiteX52" fmla="*/ 1604486 w 2838450"/>
                <a:gd name="connsiteY52" fmla="*/ 312650 h 523875"/>
                <a:gd name="connsiteX53" fmla="*/ 1588294 w 2838450"/>
                <a:gd name="connsiteY53" fmla="*/ 306935 h 523875"/>
                <a:gd name="connsiteX54" fmla="*/ 1587342 w 2838450"/>
                <a:gd name="connsiteY54" fmla="*/ 273598 h 523875"/>
                <a:gd name="connsiteX55" fmla="*/ 1608296 w 2838450"/>
                <a:gd name="connsiteY55" fmla="*/ 208828 h 523875"/>
                <a:gd name="connsiteX56" fmla="*/ 1608296 w 2838450"/>
                <a:gd name="connsiteY56" fmla="*/ 180253 h 523875"/>
                <a:gd name="connsiteX57" fmla="*/ 1600676 w 2838450"/>
                <a:gd name="connsiteY57" fmla="*/ 176443 h 523875"/>
                <a:gd name="connsiteX58" fmla="*/ 1588294 w 2838450"/>
                <a:gd name="connsiteY58" fmla="*/ 178348 h 523875"/>
                <a:gd name="connsiteX59" fmla="*/ 1553051 w 2838450"/>
                <a:gd name="connsiteY59" fmla="*/ 178348 h 523875"/>
                <a:gd name="connsiteX60" fmla="*/ 1553051 w 2838450"/>
                <a:gd name="connsiteY60" fmla="*/ 174538 h 523875"/>
                <a:gd name="connsiteX61" fmla="*/ 1559719 w 2838450"/>
                <a:gd name="connsiteY61" fmla="*/ 150725 h 523875"/>
                <a:gd name="connsiteX62" fmla="*/ 1559719 w 2838450"/>
                <a:gd name="connsiteY62" fmla="*/ 117388 h 523875"/>
                <a:gd name="connsiteX63" fmla="*/ 1548289 w 2838450"/>
                <a:gd name="connsiteY63" fmla="*/ 83098 h 523875"/>
                <a:gd name="connsiteX64" fmla="*/ 1528286 w 2838450"/>
                <a:gd name="connsiteY64" fmla="*/ 71668 h 523875"/>
                <a:gd name="connsiteX65" fmla="*/ 1511142 w 2838450"/>
                <a:gd name="connsiteY65" fmla="*/ 92623 h 523875"/>
                <a:gd name="connsiteX66" fmla="*/ 1507331 w 2838450"/>
                <a:gd name="connsiteY66" fmla="*/ 111673 h 523875"/>
                <a:gd name="connsiteX67" fmla="*/ 1504474 w 2838450"/>
                <a:gd name="connsiteY67" fmla="*/ 149773 h 523875"/>
                <a:gd name="connsiteX68" fmla="*/ 1539717 w 2838450"/>
                <a:gd name="connsiteY68" fmla="*/ 186920 h 523875"/>
                <a:gd name="connsiteX69" fmla="*/ 1525429 w 2838450"/>
                <a:gd name="connsiteY69" fmla="*/ 222163 h 523875"/>
                <a:gd name="connsiteX70" fmla="*/ 1485424 w 2838450"/>
                <a:gd name="connsiteY70" fmla="*/ 299315 h 523875"/>
                <a:gd name="connsiteX71" fmla="*/ 1461611 w 2838450"/>
                <a:gd name="connsiteY71" fmla="*/ 332653 h 523875"/>
                <a:gd name="connsiteX72" fmla="*/ 1431131 w 2838450"/>
                <a:gd name="connsiteY72" fmla="*/ 339320 h 523875"/>
                <a:gd name="connsiteX73" fmla="*/ 1426369 w 2838450"/>
                <a:gd name="connsiteY73" fmla="*/ 334558 h 523875"/>
                <a:gd name="connsiteX74" fmla="*/ 1423511 w 2838450"/>
                <a:gd name="connsiteY74" fmla="*/ 306935 h 523875"/>
                <a:gd name="connsiteX75" fmla="*/ 1433989 w 2838450"/>
                <a:gd name="connsiteY75" fmla="*/ 254548 h 523875"/>
                <a:gd name="connsiteX76" fmla="*/ 1442561 w 2838450"/>
                <a:gd name="connsiteY76" fmla="*/ 227878 h 523875"/>
                <a:gd name="connsiteX77" fmla="*/ 1453039 w 2838450"/>
                <a:gd name="connsiteY77" fmla="*/ 176443 h 523875"/>
                <a:gd name="connsiteX78" fmla="*/ 1447324 w 2838450"/>
                <a:gd name="connsiteY78" fmla="*/ 163108 h 523875"/>
                <a:gd name="connsiteX79" fmla="*/ 1432084 w 2838450"/>
                <a:gd name="connsiteY79" fmla="*/ 160250 h 523875"/>
                <a:gd name="connsiteX80" fmla="*/ 1408271 w 2838450"/>
                <a:gd name="connsiteY80" fmla="*/ 157393 h 523875"/>
                <a:gd name="connsiteX81" fmla="*/ 1402556 w 2838450"/>
                <a:gd name="connsiteY81" fmla="*/ 148820 h 523875"/>
                <a:gd name="connsiteX82" fmla="*/ 1406367 w 2838450"/>
                <a:gd name="connsiteY82" fmla="*/ 123103 h 523875"/>
                <a:gd name="connsiteX83" fmla="*/ 1403509 w 2838450"/>
                <a:gd name="connsiteY83" fmla="*/ 90718 h 523875"/>
                <a:gd name="connsiteX84" fmla="*/ 1385411 w 2838450"/>
                <a:gd name="connsiteY84" fmla="*/ 61190 h 523875"/>
                <a:gd name="connsiteX85" fmla="*/ 1366361 w 2838450"/>
                <a:gd name="connsiteY85" fmla="*/ 56428 h 523875"/>
                <a:gd name="connsiteX86" fmla="*/ 1347311 w 2838450"/>
                <a:gd name="connsiteY86" fmla="*/ 73573 h 523875"/>
                <a:gd name="connsiteX87" fmla="*/ 1345406 w 2838450"/>
                <a:gd name="connsiteY87" fmla="*/ 111673 h 523875"/>
                <a:gd name="connsiteX88" fmla="*/ 1357789 w 2838450"/>
                <a:gd name="connsiteY88" fmla="*/ 145963 h 523875"/>
                <a:gd name="connsiteX89" fmla="*/ 1369219 w 2838450"/>
                <a:gd name="connsiteY89" fmla="*/ 156440 h 523875"/>
                <a:gd name="connsiteX90" fmla="*/ 1393984 w 2838450"/>
                <a:gd name="connsiteY90" fmla="*/ 168823 h 523875"/>
                <a:gd name="connsiteX91" fmla="*/ 1393031 w 2838450"/>
                <a:gd name="connsiteY91" fmla="*/ 174538 h 523875"/>
                <a:gd name="connsiteX92" fmla="*/ 1365409 w 2838450"/>
                <a:gd name="connsiteY92" fmla="*/ 244070 h 523875"/>
                <a:gd name="connsiteX93" fmla="*/ 1342549 w 2838450"/>
                <a:gd name="connsiteY93" fmla="*/ 286933 h 523875"/>
                <a:gd name="connsiteX94" fmla="*/ 1313021 w 2838450"/>
                <a:gd name="connsiteY94" fmla="*/ 316460 h 523875"/>
                <a:gd name="connsiteX95" fmla="*/ 1279684 w 2838450"/>
                <a:gd name="connsiteY95" fmla="*/ 322175 h 523875"/>
                <a:gd name="connsiteX96" fmla="*/ 1262539 w 2838450"/>
                <a:gd name="connsiteY96" fmla="*/ 311698 h 523875"/>
                <a:gd name="connsiteX97" fmla="*/ 1253014 w 2838450"/>
                <a:gd name="connsiteY97" fmla="*/ 294553 h 523875"/>
                <a:gd name="connsiteX98" fmla="*/ 1247299 w 2838450"/>
                <a:gd name="connsiteY98" fmla="*/ 253595 h 523875"/>
                <a:gd name="connsiteX99" fmla="*/ 1262539 w 2838450"/>
                <a:gd name="connsiteY99" fmla="*/ 249785 h 523875"/>
                <a:gd name="connsiteX100" fmla="*/ 1285399 w 2838450"/>
                <a:gd name="connsiteY100" fmla="*/ 240260 h 523875"/>
                <a:gd name="connsiteX101" fmla="*/ 1317784 w 2838450"/>
                <a:gd name="connsiteY101" fmla="*/ 206923 h 523875"/>
                <a:gd name="connsiteX102" fmla="*/ 1325404 w 2838450"/>
                <a:gd name="connsiteY102" fmla="*/ 170728 h 523875"/>
                <a:gd name="connsiteX103" fmla="*/ 1313974 w 2838450"/>
                <a:gd name="connsiteY103" fmla="*/ 143105 h 523875"/>
                <a:gd name="connsiteX104" fmla="*/ 1285399 w 2838450"/>
                <a:gd name="connsiteY104" fmla="*/ 129770 h 523875"/>
                <a:gd name="connsiteX105" fmla="*/ 1252061 w 2838450"/>
                <a:gd name="connsiteY105" fmla="*/ 145963 h 523875"/>
                <a:gd name="connsiteX106" fmla="*/ 1228249 w 2838450"/>
                <a:gd name="connsiteY106" fmla="*/ 189778 h 523875"/>
                <a:gd name="connsiteX107" fmla="*/ 1221581 w 2838450"/>
                <a:gd name="connsiteY107" fmla="*/ 245023 h 523875"/>
                <a:gd name="connsiteX108" fmla="*/ 1221581 w 2838450"/>
                <a:gd name="connsiteY108" fmla="*/ 278360 h 523875"/>
                <a:gd name="connsiteX109" fmla="*/ 1223486 w 2838450"/>
                <a:gd name="connsiteY109" fmla="*/ 289790 h 523875"/>
                <a:gd name="connsiteX110" fmla="*/ 1227296 w 2838450"/>
                <a:gd name="connsiteY110" fmla="*/ 304078 h 523875"/>
                <a:gd name="connsiteX111" fmla="*/ 1230154 w 2838450"/>
                <a:gd name="connsiteY111" fmla="*/ 322175 h 523875"/>
                <a:gd name="connsiteX112" fmla="*/ 1216819 w 2838450"/>
                <a:gd name="connsiteY112" fmla="*/ 334558 h 523875"/>
                <a:gd name="connsiteX113" fmla="*/ 1196817 w 2838450"/>
                <a:gd name="connsiteY113" fmla="*/ 328843 h 523875"/>
                <a:gd name="connsiteX114" fmla="*/ 1179671 w 2838450"/>
                <a:gd name="connsiteY114" fmla="*/ 289790 h 523875"/>
                <a:gd name="connsiteX115" fmla="*/ 1176814 w 2838450"/>
                <a:gd name="connsiteY115" fmla="*/ 265025 h 523875"/>
                <a:gd name="connsiteX116" fmla="*/ 1174909 w 2838450"/>
                <a:gd name="connsiteY116" fmla="*/ 213590 h 523875"/>
                <a:gd name="connsiteX117" fmla="*/ 1175861 w 2838450"/>
                <a:gd name="connsiteY117" fmla="*/ 205018 h 523875"/>
                <a:gd name="connsiteX118" fmla="*/ 1178719 w 2838450"/>
                <a:gd name="connsiteY118" fmla="*/ 179300 h 523875"/>
                <a:gd name="connsiteX119" fmla="*/ 1185386 w 2838450"/>
                <a:gd name="connsiteY119" fmla="*/ 140248 h 523875"/>
                <a:gd name="connsiteX120" fmla="*/ 1193959 w 2838450"/>
                <a:gd name="connsiteY120" fmla="*/ 80240 h 523875"/>
                <a:gd name="connsiteX121" fmla="*/ 1194911 w 2838450"/>
                <a:gd name="connsiteY121" fmla="*/ 38330 h 523875"/>
                <a:gd name="connsiteX122" fmla="*/ 1191101 w 2838450"/>
                <a:gd name="connsiteY122" fmla="*/ 24995 h 523875"/>
                <a:gd name="connsiteX123" fmla="*/ 1170146 w 2838450"/>
                <a:gd name="connsiteY123" fmla="*/ 8803 h 523875"/>
                <a:gd name="connsiteX124" fmla="*/ 1127284 w 2838450"/>
                <a:gd name="connsiteY124" fmla="*/ 23090 h 523875"/>
                <a:gd name="connsiteX125" fmla="*/ 1099661 w 2838450"/>
                <a:gd name="connsiteY125" fmla="*/ 73573 h 523875"/>
                <a:gd name="connsiteX126" fmla="*/ 1086326 w 2838450"/>
                <a:gd name="connsiteY126" fmla="*/ 120245 h 523875"/>
                <a:gd name="connsiteX127" fmla="*/ 1072039 w 2838450"/>
                <a:gd name="connsiteY127" fmla="*/ 185968 h 523875"/>
                <a:gd name="connsiteX128" fmla="*/ 1071086 w 2838450"/>
                <a:gd name="connsiteY128" fmla="*/ 183110 h 523875"/>
                <a:gd name="connsiteX129" fmla="*/ 1066324 w 2838450"/>
                <a:gd name="connsiteY129" fmla="*/ 157393 h 523875"/>
                <a:gd name="connsiteX130" fmla="*/ 1049179 w 2838450"/>
                <a:gd name="connsiteY130" fmla="*/ 110720 h 523875"/>
                <a:gd name="connsiteX131" fmla="*/ 1013936 w 2838450"/>
                <a:gd name="connsiteY131" fmla="*/ 100243 h 523875"/>
                <a:gd name="connsiteX132" fmla="*/ 992029 w 2838450"/>
                <a:gd name="connsiteY132" fmla="*/ 121198 h 523875"/>
                <a:gd name="connsiteX133" fmla="*/ 976789 w 2838450"/>
                <a:gd name="connsiteY133" fmla="*/ 181205 h 523875"/>
                <a:gd name="connsiteX134" fmla="*/ 971074 w 2838450"/>
                <a:gd name="connsiteY134" fmla="*/ 161203 h 523875"/>
                <a:gd name="connsiteX135" fmla="*/ 965359 w 2838450"/>
                <a:gd name="connsiteY135" fmla="*/ 143105 h 523875"/>
                <a:gd name="connsiteX136" fmla="*/ 959644 w 2838450"/>
                <a:gd name="connsiteY136" fmla="*/ 125008 h 523875"/>
                <a:gd name="connsiteX137" fmla="*/ 946309 w 2838450"/>
                <a:gd name="connsiteY137" fmla="*/ 100243 h 523875"/>
                <a:gd name="connsiteX138" fmla="*/ 927259 w 2838450"/>
                <a:gd name="connsiteY138" fmla="*/ 75478 h 523875"/>
                <a:gd name="connsiteX139" fmla="*/ 908209 w 2838450"/>
                <a:gd name="connsiteY139" fmla="*/ 59285 h 523875"/>
                <a:gd name="connsiteX140" fmla="*/ 857726 w 2838450"/>
                <a:gd name="connsiteY140" fmla="*/ 34520 h 523875"/>
                <a:gd name="connsiteX141" fmla="*/ 816769 w 2838450"/>
                <a:gd name="connsiteY141" fmla="*/ 24995 h 523875"/>
                <a:gd name="connsiteX142" fmla="*/ 797719 w 2838450"/>
                <a:gd name="connsiteY142" fmla="*/ 21185 h 523875"/>
                <a:gd name="connsiteX143" fmla="*/ 761524 w 2838450"/>
                <a:gd name="connsiteY143" fmla="*/ 15470 h 523875"/>
                <a:gd name="connsiteX144" fmla="*/ 733901 w 2838450"/>
                <a:gd name="connsiteY144" fmla="*/ 12613 h 523875"/>
                <a:gd name="connsiteX145" fmla="*/ 705326 w 2838450"/>
                <a:gd name="connsiteY145" fmla="*/ 15470 h 523875"/>
                <a:gd name="connsiteX146" fmla="*/ 665321 w 2838450"/>
                <a:gd name="connsiteY146" fmla="*/ 20233 h 523875"/>
                <a:gd name="connsiteX147" fmla="*/ 603409 w 2838450"/>
                <a:gd name="connsiteY147" fmla="*/ 35473 h 523875"/>
                <a:gd name="connsiteX148" fmla="*/ 585311 w 2838450"/>
                <a:gd name="connsiteY148" fmla="*/ 41188 h 523875"/>
                <a:gd name="connsiteX149" fmla="*/ 552926 w 2838450"/>
                <a:gd name="connsiteY149" fmla="*/ 54523 h 523875"/>
                <a:gd name="connsiteX150" fmla="*/ 532924 w 2838450"/>
                <a:gd name="connsiteY150" fmla="*/ 63095 h 523875"/>
                <a:gd name="connsiteX151" fmla="*/ 491014 w 2838450"/>
                <a:gd name="connsiteY151" fmla="*/ 88813 h 523875"/>
                <a:gd name="connsiteX152" fmla="*/ 461486 w 2838450"/>
                <a:gd name="connsiteY152" fmla="*/ 105005 h 523875"/>
                <a:gd name="connsiteX153" fmla="*/ 427196 w 2838450"/>
                <a:gd name="connsiteY153" fmla="*/ 121198 h 523875"/>
                <a:gd name="connsiteX154" fmla="*/ 372904 w 2838450"/>
                <a:gd name="connsiteY154" fmla="*/ 139295 h 523875"/>
                <a:gd name="connsiteX155" fmla="*/ 336709 w 2838450"/>
                <a:gd name="connsiteY155" fmla="*/ 147868 h 523875"/>
                <a:gd name="connsiteX156" fmla="*/ 285274 w 2838450"/>
                <a:gd name="connsiteY156" fmla="*/ 149773 h 523875"/>
                <a:gd name="connsiteX157" fmla="*/ 246221 w 2838450"/>
                <a:gd name="connsiteY157" fmla="*/ 145010 h 523875"/>
                <a:gd name="connsiteX158" fmla="*/ 204311 w 2838450"/>
                <a:gd name="connsiteY158" fmla="*/ 140248 h 523875"/>
                <a:gd name="connsiteX159" fmla="*/ 170974 w 2838450"/>
                <a:gd name="connsiteY159" fmla="*/ 141200 h 523875"/>
                <a:gd name="connsiteX160" fmla="*/ 132874 w 2838450"/>
                <a:gd name="connsiteY160" fmla="*/ 144058 h 523875"/>
                <a:gd name="connsiteX161" fmla="*/ 80486 w 2838450"/>
                <a:gd name="connsiteY161" fmla="*/ 155488 h 523875"/>
                <a:gd name="connsiteX162" fmla="*/ 10001 w 2838450"/>
                <a:gd name="connsiteY162" fmla="*/ 187873 h 523875"/>
                <a:gd name="connsiteX163" fmla="*/ 7144 w 2838450"/>
                <a:gd name="connsiteY163" fmla="*/ 192635 h 523875"/>
                <a:gd name="connsiteX164" fmla="*/ 12859 w 2838450"/>
                <a:gd name="connsiteY164" fmla="*/ 194540 h 523875"/>
                <a:gd name="connsiteX165" fmla="*/ 27146 w 2838450"/>
                <a:gd name="connsiteY165" fmla="*/ 188825 h 523875"/>
                <a:gd name="connsiteX166" fmla="*/ 49054 w 2838450"/>
                <a:gd name="connsiteY166" fmla="*/ 178348 h 523875"/>
                <a:gd name="connsiteX167" fmla="*/ 103346 w 2838450"/>
                <a:gd name="connsiteY167" fmla="*/ 159298 h 523875"/>
                <a:gd name="connsiteX168" fmla="*/ 179546 w 2838450"/>
                <a:gd name="connsiteY168" fmla="*/ 148820 h 523875"/>
                <a:gd name="connsiteX169" fmla="*/ 226219 w 2838450"/>
                <a:gd name="connsiteY169" fmla="*/ 149773 h 523875"/>
                <a:gd name="connsiteX170" fmla="*/ 237649 w 2838450"/>
                <a:gd name="connsiteY170" fmla="*/ 151678 h 523875"/>
                <a:gd name="connsiteX171" fmla="*/ 304324 w 2838450"/>
                <a:gd name="connsiteY171" fmla="*/ 161203 h 523875"/>
                <a:gd name="connsiteX172" fmla="*/ 377666 w 2838450"/>
                <a:gd name="connsiteY172" fmla="*/ 148820 h 523875"/>
                <a:gd name="connsiteX173" fmla="*/ 428149 w 2838450"/>
                <a:gd name="connsiteY173" fmla="*/ 131675 h 523875"/>
                <a:gd name="connsiteX174" fmla="*/ 467201 w 2838450"/>
                <a:gd name="connsiteY174" fmla="*/ 113578 h 523875"/>
                <a:gd name="connsiteX175" fmla="*/ 490061 w 2838450"/>
                <a:gd name="connsiteY175" fmla="*/ 100243 h 523875"/>
                <a:gd name="connsiteX176" fmla="*/ 521494 w 2838450"/>
                <a:gd name="connsiteY176" fmla="*/ 81193 h 523875"/>
                <a:gd name="connsiteX177" fmla="*/ 534829 w 2838450"/>
                <a:gd name="connsiteY177" fmla="*/ 73573 h 523875"/>
                <a:gd name="connsiteX178" fmla="*/ 559594 w 2838450"/>
                <a:gd name="connsiteY178" fmla="*/ 61190 h 523875"/>
                <a:gd name="connsiteX179" fmla="*/ 570071 w 2838450"/>
                <a:gd name="connsiteY179" fmla="*/ 58333 h 523875"/>
                <a:gd name="connsiteX180" fmla="*/ 607219 w 2838450"/>
                <a:gd name="connsiteY180" fmla="*/ 44045 h 523875"/>
                <a:gd name="connsiteX181" fmla="*/ 645319 w 2838450"/>
                <a:gd name="connsiteY181" fmla="*/ 34520 h 523875"/>
                <a:gd name="connsiteX182" fmla="*/ 660559 w 2838450"/>
                <a:gd name="connsiteY182" fmla="*/ 29758 h 523875"/>
                <a:gd name="connsiteX183" fmla="*/ 699611 w 2838450"/>
                <a:gd name="connsiteY183" fmla="*/ 25948 h 523875"/>
                <a:gd name="connsiteX184" fmla="*/ 715804 w 2838450"/>
                <a:gd name="connsiteY184" fmla="*/ 24043 h 523875"/>
                <a:gd name="connsiteX185" fmla="*/ 760571 w 2838450"/>
                <a:gd name="connsiteY185" fmla="*/ 24043 h 523875"/>
                <a:gd name="connsiteX186" fmla="*/ 775811 w 2838450"/>
                <a:gd name="connsiteY186" fmla="*/ 27853 h 523875"/>
                <a:gd name="connsiteX187" fmla="*/ 788194 w 2838450"/>
                <a:gd name="connsiteY187" fmla="*/ 29758 h 523875"/>
                <a:gd name="connsiteX188" fmla="*/ 799624 w 2838450"/>
                <a:gd name="connsiteY188" fmla="*/ 33568 h 523875"/>
                <a:gd name="connsiteX189" fmla="*/ 840581 w 2838450"/>
                <a:gd name="connsiteY189" fmla="*/ 44045 h 523875"/>
                <a:gd name="connsiteX190" fmla="*/ 862489 w 2838450"/>
                <a:gd name="connsiteY190" fmla="*/ 55475 h 523875"/>
                <a:gd name="connsiteX191" fmla="*/ 906304 w 2838450"/>
                <a:gd name="connsiteY191" fmla="*/ 85955 h 523875"/>
                <a:gd name="connsiteX192" fmla="*/ 931069 w 2838450"/>
                <a:gd name="connsiteY192" fmla="*/ 130723 h 523875"/>
                <a:gd name="connsiteX193" fmla="*/ 942499 w 2838450"/>
                <a:gd name="connsiteY193" fmla="*/ 168823 h 523875"/>
                <a:gd name="connsiteX194" fmla="*/ 958692 w 2838450"/>
                <a:gd name="connsiteY194" fmla="*/ 259310 h 523875"/>
                <a:gd name="connsiteX195" fmla="*/ 960596 w 2838450"/>
                <a:gd name="connsiteY195" fmla="*/ 304078 h 523875"/>
                <a:gd name="connsiteX196" fmla="*/ 968217 w 2838450"/>
                <a:gd name="connsiteY196" fmla="*/ 314555 h 523875"/>
                <a:gd name="connsiteX197" fmla="*/ 979646 w 2838450"/>
                <a:gd name="connsiteY197" fmla="*/ 316460 h 523875"/>
                <a:gd name="connsiteX198" fmla="*/ 980599 w 2838450"/>
                <a:gd name="connsiteY198" fmla="*/ 311698 h 523875"/>
                <a:gd name="connsiteX199" fmla="*/ 984409 w 2838450"/>
                <a:gd name="connsiteY199" fmla="*/ 294553 h 523875"/>
                <a:gd name="connsiteX200" fmla="*/ 981551 w 2838450"/>
                <a:gd name="connsiteY200" fmla="*/ 254548 h 523875"/>
                <a:gd name="connsiteX201" fmla="*/ 978694 w 2838450"/>
                <a:gd name="connsiteY201" fmla="*/ 228830 h 523875"/>
                <a:gd name="connsiteX202" fmla="*/ 972979 w 2838450"/>
                <a:gd name="connsiteY202" fmla="*/ 177395 h 523875"/>
                <a:gd name="connsiteX203" fmla="*/ 975836 w 2838450"/>
                <a:gd name="connsiteY203" fmla="*/ 152630 h 523875"/>
                <a:gd name="connsiteX204" fmla="*/ 983456 w 2838450"/>
                <a:gd name="connsiteY204" fmla="*/ 129770 h 523875"/>
                <a:gd name="connsiteX205" fmla="*/ 1000601 w 2838450"/>
                <a:gd name="connsiteY205" fmla="*/ 105005 h 523875"/>
                <a:gd name="connsiteX206" fmla="*/ 1017746 w 2838450"/>
                <a:gd name="connsiteY206" fmla="*/ 105005 h 523875"/>
                <a:gd name="connsiteX207" fmla="*/ 1026319 w 2838450"/>
                <a:gd name="connsiteY207" fmla="*/ 117388 h 523875"/>
                <a:gd name="connsiteX208" fmla="*/ 1032986 w 2838450"/>
                <a:gd name="connsiteY208" fmla="*/ 146915 h 523875"/>
                <a:gd name="connsiteX209" fmla="*/ 1043464 w 2838450"/>
                <a:gd name="connsiteY209" fmla="*/ 209780 h 523875"/>
                <a:gd name="connsiteX210" fmla="*/ 1053942 w 2838450"/>
                <a:gd name="connsiteY210" fmla="*/ 272645 h 523875"/>
                <a:gd name="connsiteX211" fmla="*/ 1056799 w 2838450"/>
                <a:gd name="connsiteY211" fmla="*/ 281218 h 523875"/>
                <a:gd name="connsiteX212" fmla="*/ 1072039 w 2838450"/>
                <a:gd name="connsiteY212" fmla="*/ 283123 h 523875"/>
                <a:gd name="connsiteX213" fmla="*/ 1076801 w 2838450"/>
                <a:gd name="connsiteY213" fmla="*/ 272645 h 523875"/>
                <a:gd name="connsiteX214" fmla="*/ 1074896 w 2838450"/>
                <a:gd name="connsiteY214" fmla="*/ 252643 h 523875"/>
                <a:gd name="connsiteX215" fmla="*/ 1069181 w 2838450"/>
                <a:gd name="connsiteY215" fmla="*/ 218353 h 523875"/>
                <a:gd name="connsiteX216" fmla="*/ 1067276 w 2838450"/>
                <a:gd name="connsiteY216" fmla="*/ 199303 h 523875"/>
                <a:gd name="connsiteX217" fmla="*/ 1069181 w 2838450"/>
                <a:gd name="connsiteY217" fmla="*/ 182158 h 523875"/>
                <a:gd name="connsiteX218" fmla="*/ 1072039 w 2838450"/>
                <a:gd name="connsiteY218" fmla="*/ 159298 h 523875"/>
                <a:gd name="connsiteX219" fmla="*/ 1083469 w 2838450"/>
                <a:gd name="connsiteY219" fmla="*/ 112625 h 523875"/>
                <a:gd name="connsiteX220" fmla="*/ 1096804 w 2838450"/>
                <a:gd name="connsiteY220" fmla="*/ 70715 h 523875"/>
                <a:gd name="connsiteX221" fmla="*/ 1111092 w 2838450"/>
                <a:gd name="connsiteY221" fmla="*/ 44045 h 523875"/>
                <a:gd name="connsiteX222" fmla="*/ 1133951 w 2838450"/>
                <a:gd name="connsiteY222" fmla="*/ 12613 h 523875"/>
                <a:gd name="connsiteX223" fmla="*/ 1161574 w 2838450"/>
                <a:gd name="connsiteY223" fmla="*/ 20233 h 523875"/>
                <a:gd name="connsiteX224" fmla="*/ 1163479 w 2838450"/>
                <a:gd name="connsiteY224" fmla="*/ 65953 h 523875"/>
                <a:gd name="connsiteX225" fmla="*/ 1154906 w 2838450"/>
                <a:gd name="connsiteY225" fmla="*/ 115483 h 523875"/>
                <a:gd name="connsiteX226" fmla="*/ 1149192 w 2838450"/>
                <a:gd name="connsiteY226" fmla="*/ 162155 h 523875"/>
                <a:gd name="connsiteX227" fmla="*/ 1143476 w 2838450"/>
                <a:gd name="connsiteY227" fmla="*/ 208828 h 523875"/>
                <a:gd name="connsiteX228" fmla="*/ 1149192 w 2838450"/>
                <a:gd name="connsiteY228" fmla="*/ 288838 h 523875"/>
                <a:gd name="connsiteX229" fmla="*/ 1182529 w 2838450"/>
                <a:gd name="connsiteY229" fmla="*/ 335510 h 523875"/>
                <a:gd name="connsiteX230" fmla="*/ 1218724 w 2838450"/>
                <a:gd name="connsiteY230" fmla="*/ 331700 h 523875"/>
                <a:gd name="connsiteX231" fmla="*/ 1233011 w 2838450"/>
                <a:gd name="connsiteY231" fmla="*/ 320270 h 523875"/>
                <a:gd name="connsiteX232" fmla="*/ 1249204 w 2838450"/>
                <a:gd name="connsiteY232" fmla="*/ 326938 h 523875"/>
                <a:gd name="connsiteX233" fmla="*/ 1287304 w 2838450"/>
                <a:gd name="connsiteY233" fmla="*/ 328843 h 523875"/>
                <a:gd name="connsiteX234" fmla="*/ 1334929 w 2838450"/>
                <a:gd name="connsiteY234" fmla="*/ 300268 h 523875"/>
                <a:gd name="connsiteX235" fmla="*/ 1359694 w 2838450"/>
                <a:gd name="connsiteY235" fmla="*/ 257405 h 523875"/>
                <a:gd name="connsiteX236" fmla="*/ 1377792 w 2838450"/>
                <a:gd name="connsiteY236" fmla="*/ 214543 h 523875"/>
                <a:gd name="connsiteX237" fmla="*/ 1394936 w 2838450"/>
                <a:gd name="connsiteY237" fmla="*/ 165965 h 523875"/>
                <a:gd name="connsiteX238" fmla="*/ 1428274 w 2838450"/>
                <a:gd name="connsiteY238" fmla="*/ 168823 h 523875"/>
                <a:gd name="connsiteX239" fmla="*/ 1426369 w 2838450"/>
                <a:gd name="connsiteY239" fmla="*/ 177395 h 523875"/>
                <a:gd name="connsiteX240" fmla="*/ 1401604 w 2838450"/>
                <a:gd name="connsiteY240" fmla="*/ 259310 h 523875"/>
                <a:gd name="connsiteX241" fmla="*/ 1394936 w 2838450"/>
                <a:gd name="connsiteY241" fmla="*/ 313603 h 523875"/>
                <a:gd name="connsiteX242" fmla="*/ 1413034 w 2838450"/>
                <a:gd name="connsiteY242" fmla="*/ 344083 h 523875"/>
                <a:gd name="connsiteX243" fmla="*/ 1441609 w 2838450"/>
                <a:gd name="connsiteY243" fmla="*/ 347893 h 523875"/>
                <a:gd name="connsiteX244" fmla="*/ 1460659 w 2838450"/>
                <a:gd name="connsiteY244" fmla="*/ 342178 h 523875"/>
                <a:gd name="connsiteX245" fmla="*/ 1483519 w 2838450"/>
                <a:gd name="connsiteY245" fmla="*/ 316460 h 523875"/>
                <a:gd name="connsiteX246" fmla="*/ 1506379 w 2838450"/>
                <a:gd name="connsiteY246" fmla="*/ 273598 h 523875"/>
                <a:gd name="connsiteX247" fmla="*/ 1531144 w 2838450"/>
                <a:gd name="connsiteY247" fmla="*/ 223115 h 523875"/>
                <a:gd name="connsiteX248" fmla="*/ 1541621 w 2838450"/>
                <a:gd name="connsiteY248" fmla="*/ 195493 h 523875"/>
                <a:gd name="connsiteX249" fmla="*/ 1552099 w 2838450"/>
                <a:gd name="connsiteY249" fmla="*/ 186920 h 523875"/>
                <a:gd name="connsiteX250" fmla="*/ 1572101 w 2838450"/>
                <a:gd name="connsiteY250" fmla="*/ 185015 h 523875"/>
                <a:gd name="connsiteX251" fmla="*/ 1591151 w 2838450"/>
                <a:gd name="connsiteY251" fmla="*/ 184063 h 523875"/>
                <a:gd name="connsiteX252" fmla="*/ 1584484 w 2838450"/>
                <a:gd name="connsiteY252" fmla="*/ 201208 h 523875"/>
                <a:gd name="connsiteX253" fmla="*/ 1562576 w 2838450"/>
                <a:gd name="connsiteY253" fmla="*/ 258358 h 523875"/>
                <a:gd name="connsiteX254" fmla="*/ 1559719 w 2838450"/>
                <a:gd name="connsiteY254" fmla="*/ 299315 h 523875"/>
                <a:gd name="connsiteX255" fmla="*/ 1586389 w 2838450"/>
                <a:gd name="connsiteY255" fmla="*/ 320270 h 523875"/>
                <a:gd name="connsiteX256" fmla="*/ 1594961 w 2838450"/>
                <a:gd name="connsiteY256" fmla="*/ 319318 h 523875"/>
                <a:gd name="connsiteX257" fmla="*/ 1612106 w 2838450"/>
                <a:gd name="connsiteY257" fmla="*/ 312650 h 523875"/>
                <a:gd name="connsiteX258" fmla="*/ 1640681 w 2838450"/>
                <a:gd name="connsiteY258" fmla="*/ 285980 h 523875"/>
                <a:gd name="connsiteX259" fmla="*/ 1664494 w 2838450"/>
                <a:gd name="connsiteY259" fmla="*/ 325033 h 523875"/>
                <a:gd name="connsiteX260" fmla="*/ 1714024 w 2838450"/>
                <a:gd name="connsiteY260" fmla="*/ 324080 h 523875"/>
                <a:gd name="connsiteX261" fmla="*/ 1729264 w 2838450"/>
                <a:gd name="connsiteY261" fmla="*/ 309793 h 523875"/>
                <a:gd name="connsiteX262" fmla="*/ 1745456 w 2838450"/>
                <a:gd name="connsiteY262" fmla="*/ 293600 h 523875"/>
                <a:gd name="connsiteX263" fmla="*/ 1755934 w 2838450"/>
                <a:gd name="connsiteY263" fmla="*/ 280265 h 523875"/>
                <a:gd name="connsiteX264" fmla="*/ 1753076 w 2838450"/>
                <a:gd name="connsiteY264" fmla="*/ 325033 h 523875"/>
                <a:gd name="connsiteX265" fmla="*/ 1751171 w 2838450"/>
                <a:gd name="connsiteY265" fmla="*/ 342178 h 523875"/>
                <a:gd name="connsiteX266" fmla="*/ 1748314 w 2838450"/>
                <a:gd name="connsiteY266" fmla="*/ 345988 h 523875"/>
                <a:gd name="connsiteX267" fmla="*/ 1720692 w 2838450"/>
                <a:gd name="connsiteY267" fmla="*/ 359323 h 523875"/>
                <a:gd name="connsiteX268" fmla="*/ 1692117 w 2838450"/>
                <a:gd name="connsiteY268" fmla="*/ 375515 h 523875"/>
                <a:gd name="connsiteX269" fmla="*/ 1661636 w 2838450"/>
                <a:gd name="connsiteY269" fmla="*/ 400280 h 523875"/>
                <a:gd name="connsiteX270" fmla="*/ 1649254 w 2838450"/>
                <a:gd name="connsiteY270" fmla="*/ 410758 h 523875"/>
                <a:gd name="connsiteX271" fmla="*/ 1631156 w 2838450"/>
                <a:gd name="connsiteY271" fmla="*/ 450763 h 523875"/>
                <a:gd name="connsiteX272" fmla="*/ 1631156 w 2838450"/>
                <a:gd name="connsiteY272" fmla="*/ 486005 h 523875"/>
                <a:gd name="connsiteX273" fmla="*/ 1645444 w 2838450"/>
                <a:gd name="connsiteY273" fmla="*/ 506960 h 523875"/>
                <a:gd name="connsiteX274" fmla="*/ 1673067 w 2838450"/>
                <a:gd name="connsiteY274" fmla="*/ 522200 h 523875"/>
                <a:gd name="connsiteX275" fmla="*/ 1704499 w 2838450"/>
                <a:gd name="connsiteY275" fmla="*/ 517438 h 523875"/>
                <a:gd name="connsiteX276" fmla="*/ 1727359 w 2838450"/>
                <a:gd name="connsiteY276" fmla="*/ 503150 h 523875"/>
                <a:gd name="connsiteX277" fmla="*/ 1746409 w 2838450"/>
                <a:gd name="connsiteY277" fmla="*/ 474575 h 523875"/>
                <a:gd name="connsiteX278" fmla="*/ 1759744 w 2838450"/>
                <a:gd name="connsiteY278" fmla="*/ 439333 h 523875"/>
                <a:gd name="connsiteX279" fmla="*/ 1767364 w 2838450"/>
                <a:gd name="connsiteY279" fmla="*/ 394565 h 523875"/>
                <a:gd name="connsiteX280" fmla="*/ 1773079 w 2838450"/>
                <a:gd name="connsiteY280" fmla="*/ 345035 h 523875"/>
                <a:gd name="connsiteX281" fmla="*/ 1774984 w 2838450"/>
                <a:gd name="connsiteY281" fmla="*/ 340273 h 523875"/>
                <a:gd name="connsiteX282" fmla="*/ 1787367 w 2838450"/>
                <a:gd name="connsiteY282" fmla="*/ 329795 h 523875"/>
                <a:gd name="connsiteX283" fmla="*/ 1827371 w 2838450"/>
                <a:gd name="connsiteY283" fmla="*/ 304078 h 523875"/>
                <a:gd name="connsiteX284" fmla="*/ 1866424 w 2838450"/>
                <a:gd name="connsiteY284" fmla="*/ 272645 h 523875"/>
                <a:gd name="connsiteX285" fmla="*/ 1899761 w 2838450"/>
                <a:gd name="connsiteY285" fmla="*/ 238355 h 523875"/>
                <a:gd name="connsiteX286" fmla="*/ 1945481 w 2838450"/>
                <a:gd name="connsiteY286" fmla="*/ 199303 h 523875"/>
                <a:gd name="connsiteX287" fmla="*/ 1967389 w 2838450"/>
                <a:gd name="connsiteY287" fmla="*/ 190730 h 523875"/>
                <a:gd name="connsiteX288" fmla="*/ 1999774 w 2838450"/>
                <a:gd name="connsiteY288" fmla="*/ 189778 h 523875"/>
                <a:gd name="connsiteX289" fmla="*/ 2018824 w 2838450"/>
                <a:gd name="connsiteY289" fmla="*/ 190730 h 523875"/>
                <a:gd name="connsiteX290" fmla="*/ 2064544 w 2838450"/>
                <a:gd name="connsiteY290" fmla="*/ 197398 h 523875"/>
                <a:gd name="connsiteX291" fmla="*/ 2108359 w 2838450"/>
                <a:gd name="connsiteY291" fmla="*/ 209780 h 523875"/>
                <a:gd name="connsiteX292" fmla="*/ 2150269 w 2838450"/>
                <a:gd name="connsiteY292" fmla="*/ 219305 h 523875"/>
                <a:gd name="connsiteX293" fmla="*/ 2198847 w 2838450"/>
                <a:gd name="connsiteY293" fmla="*/ 227878 h 523875"/>
                <a:gd name="connsiteX294" fmla="*/ 2227422 w 2838450"/>
                <a:gd name="connsiteY294" fmla="*/ 232640 h 523875"/>
                <a:gd name="connsiteX295" fmla="*/ 2256949 w 2838450"/>
                <a:gd name="connsiteY295" fmla="*/ 233593 h 523875"/>
                <a:gd name="connsiteX296" fmla="*/ 2259806 w 2838450"/>
                <a:gd name="connsiteY296" fmla="*/ 234545 h 523875"/>
                <a:gd name="connsiteX297" fmla="*/ 2287429 w 2838450"/>
                <a:gd name="connsiteY297" fmla="*/ 235498 h 523875"/>
                <a:gd name="connsiteX298" fmla="*/ 2320767 w 2838450"/>
                <a:gd name="connsiteY298" fmla="*/ 232640 h 523875"/>
                <a:gd name="connsiteX299" fmla="*/ 2346484 w 2838450"/>
                <a:gd name="connsiteY299" fmla="*/ 232640 h 523875"/>
                <a:gd name="connsiteX300" fmla="*/ 2395061 w 2838450"/>
                <a:gd name="connsiteY300" fmla="*/ 223115 h 523875"/>
                <a:gd name="connsiteX301" fmla="*/ 2426494 w 2838450"/>
                <a:gd name="connsiteY301" fmla="*/ 216448 h 523875"/>
                <a:gd name="connsiteX302" fmla="*/ 2450306 w 2838450"/>
                <a:gd name="connsiteY302" fmla="*/ 211685 h 523875"/>
                <a:gd name="connsiteX303" fmla="*/ 2477929 w 2838450"/>
                <a:gd name="connsiteY303" fmla="*/ 204065 h 523875"/>
                <a:gd name="connsiteX304" fmla="*/ 2512219 w 2838450"/>
                <a:gd name="connsiteY304" fmla="*/ 197398 h 523875"/>
                <a:gd name="connsiteX305" fmla="*/ 2565559 w 2838450"/>
                <a:gd name="connsiteY305" fmla="*/ 191683 h 523875"/>
                <a:gd name="connsiteX306" fmla="*/ 2592229 w 2838450"/>
                <a:gd name="connsiteY306" fmla="*/ 188825 h 523875"/>
                <a:gd name="connsiteX307" fmla="*/ 2618899 w 2838450"/>
                <a:gd name="connsiteY307" fmla="*/ 185968 h 523875"/>
                <a:gd name="connsiteX308" fmla="*/ 2655094 w 2838450"/>
                <a:gd name="connsiteY308" fmla="*/ 187873 h 523875"/>
                <a:gd name="connsiteX309" fmla="*/ 2679859 w 2838450"/>
                <a:gd name="connsiteY309" fmla="*/ 188825 h 523875"/>
                <a:gd name="connsiteX310" fmla="*/ 2717959 w 2838450"/>
                <a:gd name="connsiteY310" fmla="*/ 194540 h 523875"/>
                <a:gd name="connsiteX311" fmla="*/ 2747486 w 2838450"/>
                <a:gd name="connsiteY311" fmla="*/ 199303 h 523875"/>
                <a:gd name="connsiteX312" fmla="*/ 2800826 w 2838450"/>
                <a:gd name="connsiteY312" fmla="*/ 205970 h 523875"/>
                <a:gd name="connsiteX313" fmla="*/ 2818924 w 2838450"/>
                <a:gd name="connsiteY313" fmla="*/ 203113 h 523875"/>
                <a:gd name="connsiteX314" fmla="*/ 2838926 w 2838450"/>
                <a:gd name="connsiteY314" fmla="*/ 194540 h 523875"/>
                <a:gd name="connsiteX315" fmla="*/ 2838926 w 2838450"/>
                <a:gd name="connsiteY315" fmla="*/ 188825 h 523875"/>
                <a:gd name="connsiteX316" fmla="*/ 2824639 w 2838450"/>
                <a:gd name="connsiteY316" fmla="*/ 200255 h 523875"/>
                <a:gd name="connsiteX317" fmla="*/ 1244442 w 2838450"/>
                <a:gd name="connsiteY317" fmla="*/ 189778 h 523875"/>
                <a:gd name="connsiteX318" fmla="*/ 1260634 w 2838450"/>
                <a:gd name="connsiteY318" fmla="*/ 145963 h 523875"/>
                <a:gd name="connsiteX319" fmla="*/ 1272064 w 2838450"/>
                <a:gd name="connsiteY319" fmla="*/ 136438 h 523875"/>
                <a:gd name="connsiteX320" fmla="*/ 1298734 w 2838450"/>
                <a:gd name="connsiteY320" fmla="*/ 144058 h 523875"/>
                <a:gd name="connsiteX321" fmla="*/ 1296829 w 2838450"/>
                <a:gd name="connsiteY321" fmla="*/ 214543 h 523875"/>
                <a:gd name="connsiteX322" fmla="*/ 1245394 w 2838450"/>
                <a:gd name="connsiteY322" fmla="*/ 245975 h 523875"/>
                <a:gd name="connsiteX323" fmla="*/ 1245394 w 2838450"/>
                <a:gd name="connsiteY323" fmla="*/ 209780 h 523875"/>
                <a:gd name="connsiteX324" fmla="*/ 1244442 w 2838450"/>
                <a:gd name="connsiteY324" fmla="*/ 189778 h 523875"/>
                <a:gd name="connsiteX325" fmla="*/ 1393984 w 2838450"/>
                <a:gd name="connsiteY325" fmla="*/ 154535 h 523875"/>
                <a:gd name="connsiteX326" fmla="*/ 1374934 w 2838450"/>
                <a:gd name="connsiteY326" fmla="*/ 139295 h 523875"/>
                <a:gd name="connsiteX327" fmla="*/ 1356836 w 2838450"/>
                <a:gd name="connsiteY327" fmla="*/ 93575 h 523875"/>
                <a:gd name="connsiteX328" fmla="*/ 1356836 w 2838450"/>
                <a:gd name="connsiteY328" fmla="*/ 70715 h 523875"/>
                <a:gd name="connsiteX329" fmla="*/ 1373981 w 2838450"/>
                <a:gd name="connsiteY329" fmla="*/ 64048 h 523875"/>
                <a:gd name="connsiteX330" fmla="*/ 1393031 w 2838450"/>
                <a:gd name="connsiteY330" fmla="*/ 92623 h 523875"/>
                <a:gd name="connsiteX331" fmla="*/ 1396842 w 2838450"/>
                <a:gd name="connsiteY331" fmla="*/ 130723 h 523875"/>
                <a:gd name="connsiteX332" fmla="*/ 1393984 w 2838450"/>
                <a:gd name="connsiteY332" fmla="*/ 154535 h 523875"/>
                <a:gd name="connsiteX333" fmla="*/ 1550194 w 2838450"/>
                <a:gd name="connsiteY333" fmla="*/ 145963 h 523875"/>
                <a:gd name="connsiteX334" fmla="*/ 1543526 w 2838450"/>
                <a:gd name="connsiteY334" fmla="*/ 175490 h 523875"/>
                <a:gd name="connsiteX335" fmla="*/ 1529239 w 2838450"/>
                <a:gd name="connsiteY335" fmla="*/ 151678 h 523875"/>
                <a:gd name="connsiteX336" fmla="*/ 1529239 w 2838450"/>
                <a:gd name="connsiteY336" fmla="*/ 132628 h 523875"/>
                <a:gd name="connsiteX337" fmla="*/ 1530192 w 2838450"/>
                <a:gd name="connsiteY337" fmla="*/ 105958 h 523875"/>
                <a:gd name="connsiteX338" fmla="*/ 1532096 w 2838450"/>
                <a:gd name="connsiteY338" fmla="*/ 79288 h 523875"/>
                <a:gd name="connsiteX339" fmla="*/ 1534001 w 2838450"/>
                <a:gd name="connsiteY339" fmla="*/ 78335 h 523875"/>
                <a:gd name="connsiteX340" fmla="*/ 1540669 w 2838450"/>
                <a:gd name="connsiteY340" fmla="*/ 86908 h 523875"/>
                <a:gd name="connsiteX341" fmla="*/ 1550194 w 2838450"/>
                <a:gd name="connsiteY341" fmla="*/ 145963 h 523875"/>
                <a:gd name="connsiteX342" fmla="*/ 1750219 w 2838450"/>
                <a:gd name="connsiteY342" fmla="*/ 387898 h 523875"/>
                <a:gd name="connsiteX343" fmla="*/ 1745456 w 2838450"/>
                <a:gd name="connsiteY343" fmla="*/ 424093 h 523875"/>
                <a:gd name="connsiteX344" fmla="*/ 1723549 w 2838450"/>
                <a:gd name="connsiteY344" fmla="*/ 494578 h 523875"/>
                <a:gd name="connsiteX345" fmla="*/ 1686401 w 2838450"/>
                <a:gd name="connsiteY345" fmla="*/ 518390 h 523875"/>
                <a:gd name="connsiteX346" fmla="*/ 1665446 w 2838450"/>
                <a:gd name="connsiteY346" fmla="*/ 510770 h 523875"/>
                <a:gd name="connsiteX347" fmla="*/ 1646396 w 2838450"/>
                <a:gd name="connsiteY347" fmla="*/ 486958 h 523875"/>
                <a:gd name="connsiteX348" fmla="*/ 1645444 w 2838450"/>
                <a:gd name="connsiteY348" fmla="*/ 460288 h 523875"/>
                <a:gd name="connsiteX349" fmla="*/ 1650206 w 2838450"/>
                <a:gd name="connsiteY349" fmla="*/ 439333 h 523875"/>
                <a:gd name="connsiteX350" fmla="*/ 1671161 w 2838450"/>
                <a:gd name="connsiteY350" fmla="*/ 410758 h 523875"/>
                <a:gd name="connsiteX351" fmla="*/ 1693069 w 2838450"/>
                <a:gd name="connsiteY351" fmla="*/ 390755 h 523875"/>
                <a:gd name="connsiteX352" fmla="*/ 1719739 w 2838450"/>
                <a:gd name="connsiteY352" fmla="*/ 374563 h 523875"/>
                <a:gd name="connsiteX353" fmla="*/ 1737836 w 2838450"/>
                <a:gd name="connsiteY353" fmla="*/ 364085 h 523875"/>
                <a:gd name="connsiteX354" fmla="*/ 1751171 w 2838450"/>
                <a:gd name="connsiteY354" fmla="*/ 356465 h 523875"/>
                <a:gd name="connsiteX355" fmla="*/ 1753076 w 2838450"/>
                <a:gd name="connsiteY355" fmla="*/ 357418 h 523875"/>
                <a:gd name="connsiteX356" fmla="*/ 1750219 w 2838450"/>
                <a:gd name="connsiteY356" fmla="*/ 38789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2838450" h="523875">
                  <a:moveTo>
                    <a:pt x="2824639" y="200255"/>
                  </a:moveTo>
                  <a:cubicBezTo>
                    <a:pt x="2815114" y="200255"/>
                    <a:pt x="2806542" y="202160"/>
                    <a:pt x="2797017" y="201208"/>
                  </a:cubicBezTo>
                  <a:cubicBezTo>
                    <a:pt x="2781776" y="200255"/>
                    <a:pt x="2766536" y="197398"/>
                    <a:pt x="2751297" y="192635"/>
                  </a:cubicBezTo>
                  <a:cubicBezTo>
                    <a:pt x="2748439" y="191683"/>
                    <a:pt x="2744629" y="191683"/>
                    <a:pt x="2741772" y="190730"/>
                  </a:cubicBezTo>
                  <a:cubicBezTo>
                    <a:pt x="2728436" y="188825"/>
                    <a:pt x="2714149" y="187873"/>
                    <a:pt x="2700814" y="185015"/>
                  </a:cubicBezTo>
                  <a:cubicBezTo>
                    <a:pt x="2684622" y="182158"/>
                    <a:pt x="2668429" y="178348"/>
                    <a:pt x="2652236" y="179300"/>
                  </a:cubicBezTo>
                  <a:cubicBezTo>
                    <a:pt x="2651284" y="179300"/>
                    <a:pt x="2650331" y="179300"/>
                    <a:pt x="2648426" y="179300"/>
                  </a:cubicBezTo>
                  <a:cubicBezTo>
                    <a:pt x="2630329" y="176443"/>
                    <a:pt x="2612231" y="179300"/>
                    <a:pt x="2593181" y="181205"/>
                  </a:cubicBezTo>
                  <a:cubicBezTo>
                    <a:pt x="2584609" y="182158"/>
                    <a:pt x="2576989" y="184063"/>
                    <a:pt x="2568417" y="185015"/>
                  </a:cubicBezTo>
                  <a:cubicBezTo>
                    <a:pt x="2552224" y="186920"/>
                    <a:pt x="2536031" y="188825"/>
                    <a:pt x="2519839" y="191683"/>
                  </a:cubicBezTo>
                  <a:cubicBezTo>
                    <a:pt x="2505551" y="194540"/>
                    <a:pt x="2491264" y="197398"/>
                    <a:pt x="2476976" y="201208"/>
                  </a:cubicBezTo>
                  <a:cubicBezTo>
                    <a:pt x="2466499" y="204065"/>
                    <a:pt x="2456022" y="206923"/>
                    <a:pt x="2445544" y="208828"/>
                  </a:cubicBezTo>
                  <a:cubicBezTo>
                    <a:pt x="2428399" y="212638"/>
                    <a:pt x="2411254" y="215495"/>
                    <a:pt x="2394109" y="219305"/>
                  </a:cubicBezTo>
                  <a:cubicBezTo>
                    <a:pt x="2371249" y="224068"/>
                    <a:pt x="2348389" y="227878"/>
                    <a:pt x="2325529" y="227878"/>
                  </a:cubicBezTo>
                  <a:cubicBezTo>
                    <a:pt x="2321719" y="227878"/>
                    <a:pt x="2317909" y="226925"/>
                    <a:pt x="2315051" y="227878"/>
                  </a:cubicBezTo>
                  <a:cubicBezTo>
                    <a:pt x="2297906" y="230735"/>
                    <a:pt x="2280761" y="230735"/>
                    <a:pt x="2263617" y="228830"/>
                  </a:cubicBezTo>
                  <a:cubicBezTo>
                    <a:pt x="2247424" y="226925"/>
                    <a:pt x="2231231" y="225020"/>
                    <a:pt x="2215039" y="223115"/>
                  </a:cubicBezTo>
                  <a:cubicBezTo>
                    <a:pt x="2202656" y="221210"/>
                    <a:pt x="2190274" y="220258"/>
                    <a:pt x="2178844" y="218353"/>
                  </a:cubicBezTo>
                  <a:cubicBezTo>
                    <a:pt x="2164556" y="216448"/>
                    <a:pt x="2150269" y="213590"/>
                    <a:pt x="2135981" y="210733"/>
                  </a:cubicBezTo>
                  <a:cubicBezTo>
                    <a:pt x="2117884" y="206923"/>
                    <a:pt x="2098834" y="203113"/>
                    <a:pt x="2080736" y="198350"/>
                  </a:cubicBezTo>
                  <a:cubicBezTo>
                    <a:pt x="2065497" y="194540"/>
                    <a:pt x="2049304" y="189778"/>
                    <a:pt x="2034064" y="187873"/>
                  </a:cubicBezTo>
                  <a:cubicBezTo>
                    <a:pt x="2019776" y="185968"/>
                    <a:pt x="2006442" y="184063"/>
                    <a:pt x="1992154" y="184063"/>
                  </a:cubicBezTo>
                  <a:cubicBezTo>
                    <a:pt x="1979771" y="184063"/>
                    <a:pt x="1969294" y="186920"/>
                    <a:pt x="1958817" y="190730"/>
                  </a:cubicBezTo>
                  <a:cubicBezTo>
                    <a:pt x="1939767" y="197398"/>
                    <a:pt x="1923574" y="209780"/>
                    <a:pt x="1910239" y="224068"/>
                  </a:cubicBezTo>
                  <a:cubicBezTo>
                    <a:pt x="1894046" y="240260"/>
                    <a:pt x="1878806" y="255500"/>
                    <a:pt x="1863567" y="271693"/>
                  </a:cubicBezTo>
                  <a:cubicBezTo>
                    <a:pt x="1846421" y="288838"/>
                    <a:pt x="1826419" y="302173"/>
                    <a:pt x="1806417" y="315508"/>
                  </a:cubicBezTo>
                  <a:cubicBezTo>
                    <a:pt x="1798796" y="321223"/>
                    <a:pt x="1790224" y="325985"/>
                    <a:pt x="1780699" y="331700"/>
                  </a:cubicBezTo>
                  <a:cubicBezTo>
                    <a:pt x="1781651" y="325033"/>
                    <a:pt x="1781651" y="319318"/>
                    <a:pt x="1782604" y="313603"/>
                  </a:cubicBezTo>
                  <a:cubicBezTo>
                    <a:pt x="1783556" y="302173"/>
                    <a:pt x="1783556" y="290743"/>
                    <a:pt x="1784509" y="279313"/>
                  </a:cubicBezTo>
                  <a:cubicBezTo>
                    <a:pt x="1786414" y="260263"/>
                    <a:pt x="1788319" y="242165"/>
                    <a:pt x="1790224" y="223115"/>
                  </a:cubicBezTo>
                  <a:cubicBezTo>
                    <a:pt x="1790224" y="219305"/>
                    <a:pt x="1791176" y="216448"/>
                    <a:pt x="1791176" y="212638"/>
                  </a:cubicBezTo>
                  <a:cubicBezTo>
                    <a:pt x="1792129" y="205018"/>
                    <a:pt x="1792129" y="197398"/>
                    <a:pt x="1793081" y="189778"/>
                  </a:cubicBezTo>
                  <a:cubicBezTo>
                    <a:pt x="1793081" y="183110"/>
                    <a:pt x="1794034" y="176443"/>
                    <a:pt x="1792129" y="169775"/>
                  </a:cubicBezTo>
                  <a:cubicBezTo>
                    <a:pt x="1791176" y="166918"/>
                    <a:pt x="1786414" y="165013"/>
                    <a:pt x="1782604" y="164060"/>
                  </a:cubicBezTo>
                  <a:cubicBezTo>
                    <a:pt x="1781651" y="164060"/>
                    <a:pt x="1779746" y="165965"/>
                    <a:pt x="1778794" y="166918"/>
                  </a:cubicBezTo>
                  <a:cubicBezTo>
                    <a:pt x="1775936" y="183110"/>
                    <a:pt x="1772126" y="198350"/>
                    <a:pt x="1769269" y="214543"/>
                  </a:cubicBezTo>
                  <a:cubicBezTo>
                    <a:pt x="1767364" y="224068"/>
                    <a:pt x="1767364" y="233593"/>
                    <a:pt x="1764506" y="243118"/>
                  </a:cubicBezTo>
                  <a:cubicBezTo>
                    <a:pt x="1761649" y="252643"/>
                    <a:pt x="1755934" y="261215"/>
                    <a:pt x="1751171" y="270740"/>
                  </a:cubicBezTo>
                  <a:cubicBezTo>
                    <a:pt x="1740694" y="289790"/>
                    <a:pt x="1726406" y="306935"/>
                    <a:pt x="1708309" y="319318"/>
                  </a:cubicBezTo>
                  <a:cubicBezTo>
                    <a:pt x="1702594" y="323128"/>
                    <a:pt x="1694021" y="325033"/>
                    <a:pt x="1686401" y="325033"/>
                  </a:cubicBezTo>
                  <a:cubicBezTo>
                    <a:pt x="1679734" y="325033"/>
                    <a:pt x="1669256" y="308840"/>
                    <a:pt x="1668304" y="301220"/>
                  </a:cubicBezTo>
                  <a:cubicBezTo>
                    <a:pt x="1666399" y="287885"/>
                    <a:pt x="1663542" y="274550"/>
                    <a:pt x="1665446" y="261215"/>
                  </a:cubicBezTo>
                  <a:cubicBezTo>
                    <a:pt x="1667351" y="249785"/>
                    <a:pt x="1667351" y="238355"/>
                    <a:pt x="1669256" y="226925"/>
                  </a:cubicBezTo>
                  <a:cubicBezTo>
                    <a:pt x="1673067" y="207875"/>
                    <a:pt x="1678781" y="189778"/>
                    <a:pt x="1683544" y="170728"/>
                  </a:cubicBezTo>
                  <a:cubicBezTo>
                    <a:pt x="1686401" y="159298"/>
                    <a:pt x="1688306" y="147868"/>
                    <a:pt x="1686401" y="135485"/>
                  </a:cubicBezTo>
                  <a:cubicBezTo>
                    <a:pt x="1685449" y="130723"/>
                    <a:pt x="1681639" y="128818"/>
                    <a:pt x="1678781" y="129770"/>
                  </a:cubicBezTo>
                  <a:cubicBezTo>
                    <a:pt x="1676876" y="129770"/>
                    <a:pt x="1673067" y="132628"/>
                    <a:pt x="1672114" y="134533"/>
                  </a:cubicBezTo>
                  <a:cubicBezTo>
                    <a:pt x="1667351" y="145963"/>
                    <a:pt x="1662589" y="157393"/>
                    <a:pt x="1659731" y="169775"/>
                  </a:cubicBezTo>
                  <a:cubicBezTo>
                    <a:pt x="1654969" y="187873"/>
                    <a:pt x="1650206" y="205018"/>
                    <a:pt x="1647349" y="223115"/>
                  </a:cubicBezTo>
                  <a:cubicBezTo>
                    <a:pt x="1644492" y="236450"/>
                    <a:pt x="1643539" y="248833"/>
                    <a:pt x="1642586" y="262168"/>
                  </a:cubicBezTo>
                  <a:cubicBezTo>
                    <a:pt x="1641634" y="268835"/>
                    <a:pt x="1644492" y="276455"/>
                    <a:pt x="1636871" y="282170"/>
                  </a:cubicBezTo>
                  <a:cubicBezTo>
                    <a:pt x="1630204" y="287885"/>
                    <a:pt x="1626394" y="295505"/>
                    <a:pt x="1619726" y="301220"/>
                  </a:cubicBezTo>
                  <a:cubicBezTo>
                    <a:pt x="1614964" y="305983"/>
                    <a:pt x="1610201" y="309793"/>
                    <a:pt x="1604486" y="312650"/>
                  </a:cubicBezTo>
                  <a:cubicBezTo>
                    <a:pt x="1594961" y="317413"/>
                    <a:pt x="1591151" y="315508"/>
                    <a:pt x="1588294" y="306935"/>
                  </a:cubicBezTo>
                  <a:cubicBezTo>
                    <a:pt x="1585436" y="296458"/>
                    <a:pt x="1584484" y="285028"/>
                    <a:pt x="1587342" y="273598"/>
                  </a:cubicBezTo>
                  <a:cubicBezTo>
                    <a:pt x="1593056" y="251690"/>
                    <a:pt x="1600676" y="229783"/>
                    <a:pt x="1608296" y="208828"/>
                  </a:cubicBezTo>
                  <a:cubicBezTo>
                    <a:pt x="1611154" y="199303"/>
                    <a:pt x="1614964" y="189778"/>
                    <a:pt x="1608296" y="180253"/>
                  </a:cubicBezTo>
                  <a:cubicBezTo>
                    <a:pt x="1606392" y="177395"/>
                    <a:pt x="1604486" y="176443"/>
                    <a:pt x="1600676" y="176443"/>
                  </a:cubicBezTo>
                  <a:cubicBezTo>
                    <a:pt x="1596867" y="177395"/>
                    <a:pt x="1592104" y="178348"/>
                    <a:pt x="1588294" y="178348"/>
                  </a:cubicBezTo>
                  <a:cubicBezTo>
                    <a:pt x="1576864" y="178348"/>
                    <a:pt x="1565434" y="178348"/>
                    <a:pt x="1553051" y="178348"/>
                  </a:cubicBezTo>
                  <a:cubicBezTo>
                    <a:pt x="1553051" y="177395"/>
                    <a:pt x="1553051" y="175490"/>
                    <a:pt x="1553051" y="174538"/>
                  </a:cubicBezTo>
                  <a:cubicBezTo>
                    <a:pt x="1554956" y="166918"/>
                    <a:pt x="1557814" y="159298"/>
                    <a:pt x="1559719" y="150725"/>
                  </a:cubicBezTo>
                  <a:cubicBezTo>
                    <a:pt x="1562576" y="139295"/>
                    <a:pt x="1560671" y="127865"/>
                    <a:pt x="1559719" y="117388"/>
                  </a:cubicBezTo>
                  <a:cubicBezTo>
                    <a:pt x="1557814" y="105005"/>
                    <a:pt x="1554004" y="94528"/>
                    <a:pt x="1548289" y="83098"/>
                  </a:cubicBezTo>
                  <a:cubicBezTo>
                    <a:pt x="1545431" y="76430"/>
                    <a:pt x="1534001" y="69763"/>
                    <a:pt x="1528286" y="71668"/>
                  </a:cubicBezTo>
                  <a:cubicBezTo>
                    <a:pt x="1518761" y="75478"/>
                    <a:pt x="1513999" y="84050"/>
                    <a:pt x="1511142" y="92623"/>
                  </a:cubicBezTo>
                  <a:cubicBezTo>
                    <a:pt x="1509236" y="98338"/>
                    <a:pt x="1509236" y="105958"/>
                    <a:pt x="1507331" y="111673"/>
                  </a:cubicBezTo>
                  <a:cubicBezTo>
                    <a:pt x="1503521" y="124055"/>
                    <a:pt x="1501617" y="137390"/>
                    <a:pt x="1504474" y="149773"/>
                  </a:cubicBezTo>
                  <a:cubicBezTo>
                    <a:pt x="1508284" y="170728"/>
                    <a:pt x="1517809" y="183110"/>
                    <a:pt x="1539717" y="186920"/>
                  </a:cubicBezTo>
                  <a:cubicBezTo>
                    <a:pt x="1534954" y="199303"/>
                    <a:pt x="1531144" y="210733"/>
                    <a:pt x="1525429" y="222163"/>
                  </a:cubicBezTo>
                  <a:cubicBezTo>
                    <a:pt x="1513999" y="248833"/>
                    <a:pt x="1501617" y="275503"/>
                    <a:pt x="1485424" y="299315"/>
                  </a:cubicBezTo>
                  <a:cubicBezTo>
                    <a:pt x="1477804" y="310745"/>
                    <a:pt x="1472089" y="324080"/>
                    <a:pt x="1461611" y="332653"/>
                  </a:cubicBezTo>
                  <a:cubicBezTo>
                    <a:pt x="1452086" y="340273"/>
                    <a:pt x="1442561" y="345035"/>
                    <a:pt x="1431131" y="339320"/>
                  </a:cubicBezTo>
                  <a:cubicBezTo>
                    <a:pt x="1429226" y="338368"/>
                    <a:pt x="1426369" y="336463"/>
                    <a:pt x="1426369" y="334558"/>
                  </a:cubicBezTo>
                  <a:cubicBezTo>
                    <a:pt x="1423511" y="325985"/>
                    <a:pt x="1422559" y="316460"/>
                    <a:pt x="1423511" y="306935"/>
                  </a:cubicBezTo>
                  <a:cubicBezTo>
                    <a:pt x="1425417" y="288838"/>
                    <a:pt x="1429226" y="271693"/>
                    <a:pt x="1433989" y="254548"/>
                  </a:cubicBezTo>
                  <a:cubicBezTo>
                    <a:pt x="1436846" y="245023"/>
                    <a:pt x="1440656" y="236450"/>
                    <a:pt x="1442561" y="227878"/>
                  </a:cubicBezTo>
                  <a:cubicBezTo>
                    <a:pt x="1446371" y="210733"/>
                    <a:pt x="1450181" y="193588"/>
                    <a:pt x="1453039" y="176443"/>
                  </a:cubicBezTo>
                  <a:cubicBezTo>
                    <a:pt x="1453992" y="171680"/>
                    <a:pt x="1453039" y="165965"/>
                    <a:pt x="1447324" y="163108"/>
                  </a:cubicBezTo>
                  <a:cubicBezTo>
                    <a:pt x="1442561" y="160250"/>
                    <a:pt x="1437799" y="160250"/>
                    <a:pt x="1432084" y="160250"/>
                  </a:cubicBezTo>
                  <a:cubicBezTo>
                    <a:pt x="1424464" y="160250"/>
                    <a:pt x="1415892" y="158345"/>
                    <a:pt x="1408271" y="157393"/>
                  </a:cubicBezTo>
                  <a:cubicBezTo>
                    <a:pt x="1402556" y="156440"/>
                    <a:pt x="1401604" y="154535"/>
                    <a:pt x="1402556" y="148820"/>
                  </a:cubicBezTo>
                  <a:cubicBezTo>
                    <a:pt x="1404461" y="140248"/>
                    <a:pt x="1406367" y="131675"/>
                    <a:pt x="1406367" y="123103"/>
                  </a:cubicBezTo>
                  <a:cubicBezTo>
                    <a:pt x="1406367" y="112625"/>
                    <a:pt x="1404461" y="101195"/>
                    <a:pt x="1403509" y="90718"/>
                  </a:cubicBezTo>
                  <a:cubicBezTo>
                    <a:pt x="1402556" y="78335"/>
                    <a:pt x="1393984" y="69763"/>
                    <a:pt x="1385411" y="61190"/>
                  </a:cubicBezTo>
                  <a:cubicBezTo>
                    <a:pt x="1379696" y="55475"/>
                    <a:pt x="1373029" y="56428"/>
                    <a:pt x="1366361" y="56428"/>
                  </a:cubicBezTo>
                  <a:cubicBezTo>
                    <a:pt x="1356836" y="56428"/>
                    <a:pt x="1348264" y="64048"/>
                    <a:pt x="1347311" y="73573"/>
                  </a:cubicBezTo>
                  <a:cubicBezTo>
                    <a:pt x="1346359" y="85955"/>
                    <a:pt x="1345406" y="99290"/>
                    <a:pt x="1345406" y="111673"/>
                  </a:cubicBezTo>
                  <a:cubicBezTo>
                    <a:pt x="1345406" y="125008"/>
                    <a:pt x="1351121" y="135485"/>
                    <a:pt x="1357789" y="145963"/>
                  </a:cubicBezTo>
                  <a:cubicBezTo>
                    <a:pt x="1360646" y="149773"/>
                    <a:pt x="1364456" y="154535"/>
                    <a:pt x="1369219" y="156440"/>
                  </a:cubicBezTo>
                  <a:cubicBezTo>
                    <a:pt x="1376839" y="161203"/>
                    <a:pt x="1385411" y="165013"/>
                    <a:pt x="1393984" y="168823"/>
                  </a:cubicBezTo>
                  <a:cubicBezTo>
                    <a:pt x="1393984" y="169775"/>
                    <a:pt x="1393984" y="172633"/>
                    <a:pt x="1393031" y="174538"/>
                  </a:cubicBezTo>
                  <a:cubicBezTo>
                    <a:pt x="1383506" y="197398"/>
                    <a:pt x="1375886" y="221210"/>
                    <a:pt x="1365409" y="244070"/>
                  </a:cubicBezTo>
                  <a:cubicBezTo>
                    <a:pt x="1358742" y="259310"/>
                    <a:pt x="1350169" y="272645"/>
                    <a:pt x="1342549" y="286933"/>
                  </a:cubicBezTo>
                  <a:cubicBezTo>
                    <a:pt x="1335881" y="299315"/>
                    <a:pt x="1324451" y="308840"/>
                    <a:pt x="1313021" y="316460"/>
                  </a:cubicBezTo>
                  <a:cubicBezTo>
                    <a:pt x="1302544" y="323128"/>
                    <a:pt x="1291114" y="324080"/>
                    <a:pt x="1279684" y="322175"/>
                  </a:cubicBezTo>
                  <a:cubicBezTo>
                    <a:pt x="1273969" y="321223"/>
                    <a:pt x="1267301" y="316460"/>
                    <a:pt x="1262539" y="311698"/>
                  </a:cubicBezTo>
                  <a:cubicBezTo>
                    <a:pt x="1257776" y="306935"/>
                    <a:pt x="1255871" y="300268"/>
                    <a:pt x="1253014" y="294553"/>
                  </a:cubicBezTo>
                  <a:cubicBezTo>
                    <a:pt x="1247299" y="281218"/>
                    <a:pt x="1245394" y="266930"/>
                    <a:pt x="1247299" y="253595"/>
                  </a:cubicBezTo>
                  <a:cubicBezTo>
                    <a:pt x="1253014" y="251690"/>
                    <a:pt x="1257776" y="250738"/>
                    <a:pt x="1262539" y="249785"/>
                  </a:cubicBezTo>
                  <a:cubicBezTo>
                    <a:pt x="1270159" y="246928"/>
                    <a:pt x="1278731" y="245023"/>
                    <a:pt x="1285399" y="240260"/>
                  </a:cubicBezTo>
                  <a:cubicBezTo>
                    <a:pt x="1297781" y="230735"/>
                    <a:pt x="1310164" y="221210"/>
                    <a:pt x="1317784" y="206923"/>
                  </a:cubicBezTo>
                  <a:cubicBezTo>
                    <a:pt x="1323499" y="195493"/>
                    <a:pt x="1326356" y="183110"/>
                    <a:pt x="1325404" y="170728"/>
                  </a:cubicBezTo>
                  <a:cubicBezTo>
                    <a:pt x="1324451" y="160250"/>
                    <a:pt x="1322546" y="150725"/>
                    <a:pt x="1313974" y="143105"/>
                  </a:cubicBezTo>
                  <a:cubicBezTo>
                    <a:pt x="1305401" y="135485"/>
                    <a:pt x="1297781" y="129770"/>
                    <a:pt x="1285399" y="129770"/>
                  </a:cubicBezTo>
                  <a:cubicBezTo>
                    <a:pt x="1271111" y="128818"/>
                    <a:pt x="1260634" y="136438"/>
                    <a:pt x="1252061" y="145963"/>
                  </a:cubicBezTo>
                  <a:cubicBezTo>
                    <a:pt x="1239679" y="157393"/>
                    <a:pt x="1231106" y="172633"/>
                    <a:pt x="1228249" y="189778"/>
                  </a:cubicBezTo>
                  <a:cubicBezTo>
                    <a:pt x="1224439" y="207875"/>
                    <a:pt x="1222534" y="225973"/>
                    <a:pt x="1221581" y="245023"/>
                  </a:cubicBezTo>
                  <a:cubicBezTo>
                    <a:pt x="1220629" y="256453"/>
                    <a:pt x="1221581" y="266930"/>
                    <a:pt x="1221581" y="278360"/>
                  </a:cubicBezTo>
                  <a:cubicBezTo>
                    <a:pt x="1221581" y="282170"/>
                    <a:pt x="1222534" y="285980"/>
                    <a:pt x="1223486" y="289790"/>
                  </a:cubicBezTo>
                  <a:cubicBezTo>
                    <a:pt x="1224439" y="294553"/>
                    <a:pt x="1226344" y="299315"/>
                    <a:pt x="1227296" y="304078"/>
                  </a:cubicBezTo>
                  <a:cubicBezTo>
                    <a:pt x="1228249" y="309793"/>
                    <a:pt x="1235869" y="315508"/>
                    <a:pt x="1230154" y="322175"/>
                  </a:cubicBezTo>
                  <a:cubicBezTo>
                    <a:pt x="1226344" y="326938"/>
                    <a:pt x="1222534" y="332653"/>
                    <a:pt x="1216819" y="334558"/>
                  </a:cubicBezTo>
                  <a:cubicBezTo>
                    <a:pt x="1210151" y="337415"/>
                    <a:pt x="1202531" y="333605"/>
                    <a:pt x="1196817" y="328843"/>
                  </a:cubicBezTo>
                  <a:cubicBezTo>
                    <a:pt x="1185386" y="318365"/>
                    <a:pt x="1182529" y="304078"/>
                    <a:pt x="1179671" y="289790"/>
                  </a:cubicBezTo>
                  <a:cubicBezTo>
                    <a:pt x="1177767" y="281218"/>
                    <a:pt x="1177767" y="273598"/>
                    <a:pt x="1176814" y="265025"/>
                  </a:cubicBezTo>
                  <a:cubicBezTo>
                    <a:pt x="1175861" y="247880"/>
                    <a:pt x="1174909" y="230735"/>
                    <a:pt x="1174909" y="213590"/>
                  </a:cubicBezTo>
                  <a:cubicBezTo>
                    <a:pt x="1174909" y="210733"/>
                    <a:pt x="1175861" y="207875"/>
                    <a:pt x="1175861" y="205018"/>
                  </a:cubicBezTo>
                  <a:cubicBezTo>
                    <a:pt x="1176814" y="196445"/>
                    <a:pt x="1176814" y="187873"/>
                    <a:pt x="1178719" y="179300"/>
                  </a:cubicBezTo>
                  <a:cubicBezTo>
                    <a:pt x="1180624" y="165965"/>
                    <a:pt x="1183481" y="153583"/>
                    <a:pt x="1185386" y="140248"/>
                  </a:cubicBezTo>
                  <a:cubicBezTo>
                    <a:pt x="1188244" y="120245"/>
                    <a:pt x="1190149" y="100243"/>
                    <a:pt x="1193959" y="80240"/>
                  </a:cubicBezTo>
                  <a:cubicBezTo>
                    <a:pt x="1196817" y="65953"/>
                    <a:pt x="1196817" y="52618"/>
                    <a:pt x="1194911" y="38330"/>
                  </a:cubicBezTo>
                  <a:cubicBezTo>
                    <a:pt x="1193959" y="33568"/>
                    <a:pt x="1193006" y="28805"/>
                    <a:pt x="1191101" y="24995"/>
                  </a:cubicBezTo>
                  <a:cubicBezTo>
                    <a:pt x="1187292" y="16423"/>
                    <a:pt x="1179671" y="10708"/>
                    <a:pt x="1170146" y="8803"/>
                  </a:cubicBezTo>
                  <a:cubicBezTo>
                    <a:pt x="1153001" y="4040"/>
                    <a:pt x="1137761" y="9755"/>
                    <a:pt x="1127284" y="23090"/>
                  </a:cubicBezTo>
                  <a:cubicBezTo>
                    <a:pt x="1115854" y="38330"/>
                    <a:pt x="1107281" y="55475"/>
                    <a:pt x="1099661" y="73573"/>
                  </a:cubicBezTo>
                  <a:cubicBezTo>
                    <a:pt x="1093946" y="88813"/>
                    <a:pt x="1090136" y="105005"/>
                    <a:pt x="1086326" y="120245"/>
                  </a:cubicBezTo>
                  <a:cubicBezTo>
                    <a:pt x="1080611" y="142153"/>
                    <a:pt x="1076801" y="165013"/>
                    <a:pt x="1072039" y="185968"/>
                  </a:cubicBezTo>
                  <a:cubicBezTo>
                    <a:pt x="1072039" y="185968"/>
                    <a:pt x="1071086" y="185015"/>
                    <a:pt x="1071086" y="183110"/>
                  </a:cubicBezTo>
                  <a:cubicBezTo>
                    <a:pt x="1069181" y="174538"/>
                    <a:pt x="1067276" y="165965"/>
                    <a:pt x="1066324" y="157393"/>
                  </a:cubicBezTo>
                  <a:cubicBezTo>
                    <a:pt x="1064419" y="140248"/>
                    <a:pt x="1059656" y="125008"/>
                    <a:pt x="1049179" y="110720"/>
                  </a:cubicBezTo>
                  <a:cubicBezTo>
                    <a:pt x="1041559" y="100243"/>
                    <a:pt x="1025367" y="95480"/>
                    <a:pt x="1013936" y="100243"/>
                  </a:cubicBezTo>
                  <a:cubicBezTo>
                    <a:pt x="1003459" y="104053"/>
                    <a:pt x="996792" y="110720"/>
                    <a:pt x="992029" y="121198"/>
                  </a:cubicBezTo>
                  <a:cubicBezTo>
                    <a:pt x="984409" y="140248"/>
                    <a:pt x="978694" y="159298"/>
                    <a:pt x="976789" y="181205"/>
                  </a:cubicBezTo>
                  <a:cubicBezTo>
                    <a:pt x="974884" y="173585"/>
                    <a:pt x="972979" y="167870"/>
                    <a:pt x="971074" y="161203"/>
                  </a:cubicBezTo>
                  <a:cubicBezTo>
                    <a:pt x="969169" y="155488"/>
                    <a:pt x="967264" y="149773"/>
                    <a:pt x="965359" y="143105"/>
                  </a:cubicBezTo>
                  <a:cubicBezTo>
                    <a:pt x="963454" y="136438"/>
                    <a:pt x="962501" y="130723"/>
                    <a:pt x="959644" y="125008"/>
                  </a:cubicBezTo>
                  <a:cubicBezTo>
                    <a:pt x="955834" y="116435"/>
                    <a:pt x="951071" y="107863"/>
                    <a:pt x="946309" y="100243"/>
                  </a:cubicBezTo>
                  <a:cubicBezTo>
                    <a:pt x="940594" y="91670"/>
                    <a:pt x="933926" y="83098"/>
                    <a:pt x="927259" y="75478"/>
                  </a:cubicBezTo>
                  <a:cubicBezTo>
                    <a:pt x="921544" y="69763"/>
                    <a:pt x="914876" y="65000"/>
                    <a:pt x="908209" y="59285"/>
                  </a:cubicBezTo>
                  <a:cubicBezTo>
                    <a:pt x="892969" y="47855"/>
                    <a:pt x="875824" y="39283"/>
                    <a:pt x="857726" y="34520"/>
                  </a:cubicBezTo>
                  <a:cubicBezTo>
                    <a:pt x="844392" y="31663"/>
                    <a:pt x="830104" y="28805"/>
                    <a:pt x="816769" y="24995"/>
                  </a:cubicBezTo>
                  <a:cubicBezTo>
                    <a:pt x="810101" y="24043"/>
                    <a:pt x="804386" y="22138"/>
                    <a:pt x="797719" y="21185"/>
                  </a:cubicBezTo>
                  <a:cubicBezTo>
                    <a:pt x="785336" y="19280"/>
                    <a:pt x="773906" y="17375"/>
                    <a:pt x="761524" y="15470"/>
                  </a:cubicBezTo>
                  <a:cubicBezTo>
                    <a:pt x="748189" y="12613"/>
                    <a:pt x="741521" y="12613"/>
                    <a:pt x="733901" y="12613"/>
                  </a:cubicBezTo>
                  <a:cubicBezTo>
                    <a:pt x="724376" y="13565"/>
                    <a:pt x="714851" y="14518"/>
                    <a:pt x="705326" y="15470"/>
                  </a:cubicBezTo>
                  <a:cubicBezTo>
                    <a:pt x="691992" y="17375"/>
                    <a:pt x="678656" y="17375"/>
                    <a:pt x="665321" y="20233"/>
                  </a:cubicBezTo>
                  <a:cubicBezTo>
                    <a:pt x="644367" y="24043"/>
                    <a:pt x="623411" y="29758"/>
                    <a:pt x="603409" y="35473"/>
                  </a:cubicBezTo>
                  <a:cubicBezTo>
                    <a:pt x="597694" y="37378"/>
                    <a:pt x="591026" y="39283"/>
                    <a:pt x="585311" y="41188"/>
                  </a:cubicBezTo>
                  <a:cubicBezTo>
                    <a:pt x="574834" y="44998"/>
                    <a:pt x="563404" y="49760"/>
                    <a:pt x="552926" y="54523"/>
                  </a:cubicBezTo>
                  <a:cubicBezTo>
                    <a:pt x="546259" y="57380"/>
                    <a:pt x="539592" y="59285"/>
                    <a:pt x="532924" y="63095"/>
                  </a:cubicBezTo>
                  <a:cubicBezTo>
                    <a:pt x="518636" y="71668"/>
                    <a:pt x="505301" y="80240"/>
                    <a:pt x="491014" y="88813"/>
                  </a:cubicBezTo>
                  <a:cubicBezTo>
                    <a:pt x="481489" y="94528"/>
                    <a:pt x="471964" y="101195"/>
                    <a:pt x="461486" y="105005"/>
                  </a:cubicBezTo>
                  <a:cubicBezTo>
                    <a:pt x="450056" y="109768"/>
                    <a:pt x="439579" y="116435"/>
                    <a:pt x="427196" y="121198"/>
                  </a:cubicBezTo>
                  <a:cubicBezTo>
                    <a:pt x="409099" y="127865"/>
                    <a:pt x="391001" y="133580"/>
                    <a:pt x="372904" y="139295"/>
                  </a:cubicBezTo>
                  <a:cubicBezTo>
                    <a:pt x="360521" y="143105"/>
                    <a:pt x="349091" y="145963"/>
                    <a:pt x="336709" y="147868"/>
                  </a:cubicBezTo>
                  <a:cubicBezTo>
                    <a:pt x="319564" y="149773"/>
                    <a:pt x="302419" y="150725"/>
                    <a:pt x="285274" y="149773"/>
                  </a:cubicBezTo>
                  <a:cubicBezTo>
                    <a:pt x="271939" y="149773"/>
                    <a:pt x="258604" y="148820"/>
                    <a:pt x="246221" y="145010"/>
                  </a:cubicBezTo>
                  <a:cubicBezTo>
                    <a:pt x="231934" y="140248"/>
                    <a:pt x="218599" y="141200"/>
                    <a:pt x="204311" y="140248"/>
                  </a:cubicBezTo>
                  <a:cubicBezTo>
                    <a:pt x="192881" y="139295"/>
                    <a:pt x="181451" y="140248"/>
                    <a:pt x="170974" y="141200"/>
                  </a:cubicBezTo>
                  <a:cubicBezTo>
                    <a:pt x="158591" y="142153"/>
                    <a:pt x="145256" y="142153"/>
                    <a:pt x="132874" y="144058"/>
                  </a:cubicBezTo>
                  <a:cubicBezTo>
                    <a:pt x="115729" y="146915"/>
                    <a:pt x="97631" y="150725"/>
                    <a:pt x="80486" y="155488"/>
                  </a:cubicBezTo>
                  <a:cubicBezTo>
                    <a:pt x="55721" y="162155"/>
                    <a:pt x="32861" y="174538"/>
                    <a:pt x="10001" y="187873"/>
                  </a:cubicBezTo>
                  <a:cubicBezTo>
                    <a:pt x="9049" y="188825"/>
                    <a:pt x="8096" y="190730"/>
                    <a:pt x="7144" y="192635"/>
                  </a:cubicBezTo>
                  <a:cubicBezTo>
                    <a:pt x="9049" y="193588"/>
                    <a:pt x="10954" y="194540"/>
                    <a:pt x="12859" y="194540"/>
                  </a:cubicBezTo>
                  <a:cubicBezTo>
                    <a:pt x="17621" y="192635"/>
                    <a:pt x="22384" y="190730"/>
                    <a:pt x="27146" y="188825"/>
                  </a:cubicBezTo>
                  <a:cubicBezTo>
                    <a:pt x="34766" y="185015"/>
                    <a:pt x="41434" y="181205"/>
                    <a:pt x="49054" y="178348"/>
                  </a:cubicBezTo>
                  <a:cubicBezTo>
                    <a:pt x="67151" y="171680"/>
                    <a:pt x="84296" y="164060"/>
                    <a:pt x="103346" y="159298"/>
                  </a:cubicBezTo>
                  <a:cubicBezTo>
                    <a:pt x="129064" y="153583"/>
                    <a:pt x="153829" y="149773"/>
                    <a:pt x="179546" y="148820"/>
                  </a:cubicBezTo>
                  <a:cubicBezTo>
                    <a:pt x="194786" y="147868"/>
                    <a:pt x="210979" y="149773"/>
                    <a:pt x="226219" y="149773"/>
                  </a:cubicBezTo>
                  <a:cubicBezTo>
                    <a:pt x="230029" y="149773"/>
                    <a:pt x="233839" y="150725"/>
                    <a:pt x="237649" y="151678"/>
                  </a:cubicBezTo>
                  <a:cubicBezTo>
                    <a:pt x="259556" y="157393"/>
                    <a:pt x="281464" y="162155"/>
                    <a:pt x="304324" y="161203"/>
                  </a:cubicBezTo>
                  <a:cubicBezTo>
                    <a:pt x="329089" y="161203"/>
                    <a:pt x="353854" y="156440"/>
                    <a:pt x="377666" y="148820"/>
                  </a:cubicBezTo>
                  <a:cubicBezTo>
                    <a:pt x="394811" y="143105"/>
                    <a:pt x="411004" y="136438"/>
                    <a:pt x="428149" y="131675"/>
                  </a:cubicBezTo>
                  <a:cubicBezTo>
                    <a:pt x="442436" y="127865"/>
                    <a:pt x="454819" y="120245"/>
                    <a:pt x="467201" y="113578"/>
                  </a:cubicBezTo>
                  <a:cubicBezTo>
                    <a:pt x="474821" y="109768"/>
                    <a:pt x="482441" y="105958"/>
                    <a:pt x="490061" y="100243"/>
                  </a:cubicBezTo>
                  <a:cubicBezTo>
                    <a:pt x="499586" y="92623"/>
                    <a:pt x="511016" y="86908"/>
                    <a:pt x="521494" y="81193"/>
                  </a:cubicBezTo>
                  <a:cubicBezTo>
                    <a:pt x="526256" y="78335"/>
                    <a:pt x="531019" y="76430"/>
                    <a:pt x="534829" y="73573"/>
                  </a:cubicBezTo>
                  <a:cubicBezTo>
                    <a:pt x="542449" y="67858"/>
                    <a:pt x="550069" y="63095"/>
                    <a:pt x="559594" y="61190"/>
                  </a:cubicBezTo>
                  <a:cubicBezTo>
                    <a:pt x="563404" y="60238"/>
                    <a:pt x="567214" y="59285"/>
                    <a:pt x="570071" y="58333"/>
                  </a:cubicBezTo>
                  <a:cubicBezTo>
                    <a:pt x="582454" y="53570"/>
                    <a:pt x="594836" y="48808"/>
                    <a:pt x="607219" y="44045"/>
                  </a:cubicBezTo>
                  <a:cubicBezTo>
                    <a:pt x="619601" y="40235"/>
                    <a:pt x="632936" y="37378"/>
                    <a:pt x="645319" y="34520"/>
                  </a:cubicBezTo>
                  <a:cubicBezTo>
                    <a:pt x="650081" y="33568"/>
                    <a:pt x="655796" y="30710"/>
                    <a:pt x="660559" y="29758"/>
                  </a:cubicBezTo>
                  <a:cubicBezTo>
                    <a:pt x="673894" y="27853"/>
                    <a:pt x="687229" y="26900"/>
                    <a:pt x="699611" y="25948"/>
                  </a:cubicBezTo>
                  <a:cubicBezTo>
                    <a:pt x="705326" y="25948"/>
                    <a:pt x="711042" y="24995"/>
                    <a:pt x="715804" y="24043"/>
                  </a:cubicBezTo>
                  <a:cubicBezTo>
                    <a:pt x="731044" y="21185"/>
                    <a:pt x="746284" y="19280"/>
                    <a:pt x="760571" y="24043"/>
                  </a:cubicBezTo>
                  <a:cubicBezTo>
                    <a:pt x="765334" y="25948"/>
                    <a:pt x="771049" y="26900"/>
                    <a:pt x="775811" y="27853"/>
                  </a:cubicBezTo>
                  <a:cubicBezTo>
                    <a:pt x="779621" y="28805"/>
                    <a:pt x="784384" y="28805"/>
                    <a:pt x="788194" y="29758"/>
                  </a:cubicBezTo>
                  <a:cubicBezTo>
                    <a:pt x="792004" y="30710"/>
                    <a:pt x="795814" y="32615"/>
                    <a:pt x="799624" y="33568"/>
                  </a:cubicBezTo>
                  <a:cubicBezTo>
                    <a:pt x="812959" y="37378"/>
                    <a:pt x="827246" y="40235"/>
                    <a:pt x="840581" y="44045"/>
                  </a:cubicBezTo>
                  <a:cubicBezTo>
                    <a:pt x="848201" y="46903"/>
                    <a:pt x="854869" y="51665"/>
                    <a:pt x="862489" y="55475"/>
                  </a:cubicBezTo>
                  <a:cubicBezTo>
                    <a:pt x="879634" y="62143"/>
                    <a:pt x="893921" y="72620"/>
                    <a:pt x="906304" y="85955"/>
                  </a:cubicBezTo>
                  <a:cubicBezTo>
                    <a:pt x="917734" y="98338"/>
                    <a:pt x="925354" y="114530"/>
                    <a:pt x="931069" y="130723"/>
                  </a:cubicBezTo>
                  <a:cubicBezTo>
                    <a:pt x="935831" y="143105"/>
                    <a:pt x="938689" y="155488"/>
                    <a:pt x="942499" y="168823"/>
                  </a:cubicBezTo>
                  <a:cubicBezTo>
                    <a:pt x="952024" y="198350"/>
                    <a:pt x="956786" y="228830"/>
                    <a:pt x="958692" y="259310"/>
                  </a:cubicBezTo>
                  <a:cubicBezTo>
                    <a:pt x="959644" y="274550"/>
                    <a:pt x="960596" y="288838"/>
                    <a:pt x="960596" y="304078"/>
                  </a:cubicBezTo>
                  <a:cubicBezTo>
                    <a:pt x="960596" y="308840"/>
                    <a:pt x="962501" y="312650"/>
                    <a:pt x="968217" y="314555"/>
                  </a:cubicBezTo>
                  <a:cubicBezTo>
                    <a:pt x="972026" y="315508"/>
                    <a:pt x="975836" y="315508"/>
                    <a:pt x="979646" y="316460"/>
                  </a:cubicBezTo>
                  <a:cubicBezTo>
                    <a:pt x="979646" y="314555"/>
                    <a:pt x="979646" y="312650"/>
                    <a:pt x="980599" y="311698"/>
                  </a:cubicBezTo>
                  <a:cubicBezTo>
                    <a:pt x="986314" y="306935"/>
                    <a:pt x="984409" y="300268"/>
                    <a:pt x="984409" y="294553"/>
                  </a:cubicBezTo>
                  <a:cubicBezTo>
                    <a:pt x="984409" y="281218"/>
                    <a:pt x="982504" y="267883"/>
                    <a:pt x="981551" y="254548"/>
                  </a:cubicBezTo>
                  <a:cubicBezTo>
                    <a:pt x="980599" y="245975"/>
                    <a:pt x="980599" y="237403"/>
                    <a:pt x="978694" y="228830"/>
                  </a:cubicBezTo>
                  <a:cubicBezTo>
                    <a:pt x="973931" y="211685"/>
                    <a:pt x="972026" y="194540"/>
                    <a:pt x="972979" y="177395"/>
                  </a:cubicBezTo>
                  <a:cubicBezTo>
                    <a:pt x="972979" y="168823"/>
                    <a:pt x="973931" y="160250"/>
                    <a:pt x="975836" y="152630"/>
                  </a:cubicBezTo>
                  <a:cubicBezTo>
                    <a:pt x="977742" y="145010"/>
                    <a:pt x="980599" y="137390"/>
                    <a:pt x="983456" y="129770"/>
                  </a:cubicBezTo>
                  <a:cubicBezTo>
                    <a:pt x="986314" y="120245"/>
                    <a:pt x="991076" y="110720"/>
                    <a:pt x="1000601" y="105005"/>
                  </a:cubicBezTo>
                  <a:cubicBezTo>
                    <a:pt x="1006317" y="101195"/>
                    <a:pt x="1012031" y="100243"/>
                    <a:pt x="1017746" y="105005"/>
                  </a:cubicBezTo>
                  <a:cubicBezTo>
                    <a:pt x="1021556" y="107863"/>
                    <a:pt x="1025367" y="112625"/>
                    <a:pt x="1026319" y="117388"/>
                  </a:cubicBezTo>
                  <a:cubicBezTo>
                    <a:pt x="1029176" y="126913"/>
                    <a:pt x="1032034" y="136438"/>
                    <a:pt x="1032986" y="146915"/>
                  </a:cubicBezTo>
                  <a:cubicBezTo>
                    <a:pt x="1036796" y="167870"/>
                    <a:pt x="1039654" y="188825"/>
                    <a:pt x="1043464" y="209780"/>
                  </a:cubicBezTo>
                  <a:cubicBezTo>
                    <a:pt x="1047274" y="230735"/>
                    <a:pt x="1050131" y="251690"/>
                    <a:pt x="1053942" y="272645"/>
                  </a:cubicBezTo>
                  <a:cubicBezTo>
                    <a:pt x="1054894" y="275503"/>
                    <a:pt x="1054894" y="278360"/>
                    <a:pt x="1056799" y="281218"/>
                  </a:cubicBezTo>
                  <a:cubicBezTo>
                    <a:pt x="1058704" y="284075"/>
                    <a:pt x="1067276" y="285028"/>
                    <a:pt x="1072039" y="283123"/>
                  </a:cubicBezTo>
                  <a:cubicBezTo>
                    <a:pt x="1077754" y="281218"/>
                    <a:pt x="1076801" y="276455"/>
                    <a:pt x="1076801" y="272645"/>
                  </a:cubicBezTo>
                  <a:cubicBezTo>
                    <a:pt x="1075849" y="265978"/>
                    <a:pt x="1075849" y="259310"/>
                    <a:pt x="1074896" y="252643"/>
                  </a:cubicBezTo>
                  <a:cubicBezTo>
                    <a:pt x="1072992" y="241213"/>
                    <a:pt x="1071086" y="229783"/>
                    <a:pt x="1069181" y="218353"/>
                  </a:cubicBezTo>
                  <a:cubicBezTo>
                    <a:pt x="1068229" y="211685"/>
                    <a:pt x="1067276" y="205970"/>
                    <a:pt x="1067276" y="199303"/>
                  </a:cubicBezTo>
                  <a:cubicBezTo>
                    <a:pt x="1067276" y="193588"/>
                    <a:pt x="1068229" y="187873"/>
                    <a:pt x="1069181" y="182158"/>
                  </a:cubicBezTo>
                  <a:cubicBezTo>
                    <a:pt x="1070134" y="174538"/>
                    <a:pt x="1070134" y="166918"/>
                    <a:pt x="1072039" y="159298"/>
                  </a:cubicBezTo>
                  <a:cubicBezTo>
                    <a:pt x="1075849" y="144058"/>
                    <a:pt x="1078706" y="127865"/>
                    <a:pt x="1083469" y="112625"/>
                  </a:cubicBezTo>
                  <a:cubicBezTo>
                    <a:pt x="1087279" y="98338"/>
                    <a:pt x="1092042" y="85003"/>
                    <a:pt x="1096804" y="70715"/>
                  </a:cubicBezTo>
                  <a:cubicBezTo>
                    <a:pt x="1100614" y="61190"/>
                    <a:pt x="1106329" y="53570"/>
                    <a:pt x="1111092" y="44045"/>
                  </a:cubicBezTo>
                  <a:cubicBezTo>
                    <a:pt x="1116806" y="32615"/>
                    <a:pt x="1123474" y="21185"/>
                    <a:pt x="1133951" y="12613"/>
                  </a:cubicBezTo>
                  <a:cubicBezTo>
                    <a:pt x="1144429" y="4993"/>
                    <a:pt x="1156811" y="7850"/>
                    <a:pt x="1161574" y="20233"/>
                  </a:cubicBezTo>
                  <a:cubicBezTo>
                    <a:pt x="1167289" y="35473"/>
                    <a:pt x="1165384" y="50713"/>
                    <a:pt x="1163479" y="65953"/>
                  </a:cubicBezTo>
                  <a:cubicBezTo>
                    <a:pt x="1161574" y="83098"/>
                    <a:pt x="1157764" y="99290"/>
                    <a:pt x="1154906" y="115483"/>
                  </a:cubicBezTo>
                  <a:cubicBezTo>
                    <a:pt x="1153001" y="130723"/>
                    <a:pt x="1151096" y="146915"/>
                    <a:pt x="1149192" y="162155"/>
                  </a:cubicBezTo>
                  <a:cubicBezTo>
                    <a:pt x="1147286" y="177395"/>
                    <a:pt x="1144429" y="193588"/>
                    <a:pt x="1143476" y="208828"/>
                  </a:cubicBezTo>
                  <a:cubicBezTo>
                    <a:pt x="1142524" y="235498"/>
                    <a:pt x="1142524" y="262168"/>
                    <a:pt x="1149192" y="288838"/>
                  </a:cubicBezTo>
                  <a:cubicBezTo>
                    <a:pt x="1153954" y="308840"/>
                    <a:pt x="1161574" y="327890"/>
                    <a:pt x="1182529" y="335510"/>
                  </a:cubicBezTo>
                  <a:cubicBezTo>
                    <a:pt x="1194911" y="340273"/>
                    <a:pt x="1207294" y="339320"/>
                    <a:pt x="1218724" y="331700"/>
                  </a:cubicBezTo>
                  <a:cubicBezTo>
                    <a:pt x="1223486" y="327890"/>
                    <a:pt x="1229201" y="324080"/>
                    <a:pt x="1233011" y="320270"/>
                  </a:cubicBezTo>
                  <a:cubicBezTo>
                    <a:pt x="1236821" y="322175"/>
                    <a:pt x="1242536" y="325985"/>
                    <a:pt x="1249204" y="326938"/>
                  </a:cubicBezTo>
                  <a:cubicBezTo>
                    <a:pt x="1261586" y="329795"/>
                    <a:pt x="1274921" y="329795"/>
                    <a:pt x="1287304" y="328843"/>
                  </a:cubicBezTo>
                  <a:cubicBezTo>
                    <a:pt x="1307306" y="325985"/>
                    <a:pt x="1322546" y="314555"/>
                    <a:pt x="1334929" y="300268"/>
                  </a:cubicBezTo>
                  <a:cubicBezTo>
                    <a:pt x="1345406" y="287885"/>
                    <a:pt x="1353979" y="273598"/>
                    <a:pt x="1359694" y="257405"/>
                  </a:cubicBezTo>
                  <a:cubicBezTo>
                    <a:pt x="1365409" y="243118"/>
                    <a:pt x="1372076" y="228830"/>
                    <a:pt x="1377792" y="214543"/>
                  </a:cubicBezTo>
                  <a:cubicBezTo>
                    <a:pt x="1383506" y="198350"/>
                    <a:pt x="1389221" y="182158"/>
                    <a:pt x="1394936" y="165965"/>
                  </a:cubicBezTo>
                  <a:cubicBezTo>
                    <a:pt x="1405414" y="166918"/>
                    <a:pt x="1416844" y="167870"/>
                    <a:pt x="1428274" y="168823"/>
                  </a:cubicBezTo>
                  <a:cubicBezTo>
                    <a:pt x="1427321" y="171680"/>
                    <a:pt x="1427321" y="174538"/>
                    <a:pt x="1426369" y="177395"/>
                  </a:cubicBezTo>
                  <a:cubicBezTo>
                    <a:pt x="1417796" y="205018"/>
                    <a:pt x="1409224" y="231688"/>
                    <a:pt x="1401604" y="259310"/>
                  </a:cubicBezTo>
                  <a:cubicBezTo>
                    <a:pt x="1396842" y="277408"/>
                    <a:pt x="1393031" y="295505"/>
                    <a:pt x="1394936" y="313603"/>
                  </a:cubicBezTo>
                  <a:cubicBezTo>
                    <a:pt x="1395889" y="325985"/>
                    <a:pt x="1401604" y="336463"/>
                    <a:pt x="1413034" y="344083"/>
                  </a:cubicBezTo>
                  <a:cubicBezTo>
                    <a:pt x="1422559" y="349798"/>
                    <a:pt x="1432084" y="347893"/>
                    <a:pt x="1441609" y="347893"/>
                  </a:cubicBezTo>
                  <a:cubicBezTo>
                    <a:pt x="1448276" y="347893"/>
                    <a:pt x="1454944" y="345988"/>
                    <a:pt x="1460659" y="342178"/>
                  </a:cubicBezTo>
                  <a:cubicBezTo>
                    <a:pt x="1471136" y="335510"/>
                    <a:pt x="1477804" y="326938"/>
                    <a:pt x="1483519" y="316460"/>
                  </a:cubicBezTo>
                  <a:cubicBezTo>
                    <a:pt x="1490186" y="302173"/>
                    <a:pt x="1499711" y="288838"/>
                    <a:pt x="1506379" y="273598"/>
                  </a:cubicBezTo>
                  <a:cubicBezTo>
                    <a:pt x="1513999" y="256453"/>
                    <a:pt x="1524476" y="240260"/>
                    <a:pt x="1531144" y="223115"/>
                  </a:cubicBezTo>
                  <a:cubicBezTo>
                    <a:pt x="1534954" y="213590"/>
                    <a:pt x="1539717" y="205018"/>
                    <a:pt x="1541621" y="195493"/>
                  </a:cubicBezTo>
                  <a:cubicBezTo>
                    <a:pt x="1542574" y="189778"/>
                    <a:pt x="1545431" y="186920"/>
                    <a:pt x="1552099" y="186920"/>
                  </a:cubicBezTo>
                  <a:cubicBezTo>
                    <a:pt x="1558767" y="187873"/>
                    <a:pt x="1565434" y="185968"/>
                    <a:pt x="1572101" y="185015"/>
                  </a:cubicBezTo>
                  <a:cubicBezTo>
                    <a:pt x="1577817" y="184063"/>
                    <a:pt x="1584484" y="184063"/>
                    <a:pt x="1591151" y="184063"/>
                  </a:cubicBezTo>
                  <a:cubicBezTo>
                    <a:pt x="1588294" y="190730"/>
                    <a:pt x="1586389" y="196445"/>
                    <a:pt x="1584484" y="201208"/>
                  </a:cubicBezTo>
                  <a:cubicBezTo>
                    <a:pt x="1574959" y="219305"/>
                    <a:pt x="1567339" y="238355"/>
                    <a:pt x="1562576" y="258358"/>
                  </a:cubicBezTo>
                  <a:cubicBezTo>
                    <a:pt x="1559719" y="271693"/>
                    <a:pt x="1556861" y="285028"/>
                    <a:pt x="1559719" y="299315"/>
                  </a:cubicBezTo>
                  <a:cubicBezTo>
                    <a:pt x="1562576" y="312650"/>
                    <a:pt x="1573054" y="320270"/>
                    <a:pt x="1586389" y="320270"/>
                  </a:cubicBezTo>
                  <a:cubicBezTo>
                    <a:pt x="1589246" y="320270"/>
                    <a:pt x="1592104" y="319318"/>
                    <a:pt x="1594961" y="319318"/>
                  </a:cubicBezTo>
                  <a:cubicBezTo>
                    <a:pt x="1600676" y="318365"/>
                    <a:pt x="1607344" y="317413"/>
                    <a:pt x="1612106" y="312650"/>
                  </a:cubicBezTo>
                  <a:cubicBezTo>
                    <a:pt x="1621631" y="304078"/>
                    <a:pt x="1631156" y="294553"/>
                    <a:pt x="1640681" y="285980"/>
                  </a:cubicBezTo>
                  <a:cubicBezTo>
                    <a:pt x="1644492" y="301220"/>
                    <a:pt x="1648301" y="315508"/>
                    <a:pt x="1664494" y="325033"/>
                  </a:cubicBezTo>
                  <a:cubicBezTo>
                    <a:pt x="1678781" y="333605"/>
                    <a:pt x="1700689" y="333605"/>
                    <a:pt x="1714024" y="324080"/>
                  </a:cubicBezTo>
                  <a:cubicBezTo>
                    <a:pt x="1719739" y="320270"/>
                    <a:pt x="1724501" y="314555"/>
                    <a:pt x="1729264" y="309793"/>
                  </a:cubicBezTo>
                  <a:cubicBezTo>
                    <a:pt x="1734979" y="304078"/>
                    <a:pt x="1740694" y="299315"/>
                    <a:pt x="1745456" y="293600"/>
                  </a:cubicBezTo>
                  <a:cubicBezTo>
                    <a:pt x="1749267" y="289790"/>
                    <a:pt x="1752124" y="285980"/>
                    <a:pt x="1755934" y="280265"/>
                  </a:cubicBezTo>
                  <a:cubicBezTo>
                    <a:pt x="1754981" y="296458"/>
                    <a:pt x="1754029" y="310745"/>
                    <a:pt x="1753076" y="325033"/>
                  </a:cubicBezTo>
                  <a:cubicBezTo>
                    <a:pt x="1753076" y="330748"/>
                    <a:pt x="1752124" y="336463"/>
                    <a:pt x="1751171" y="342178"/>
                  </a:cubicBezTo>
                  <a:cubicBezTo>
                    <a:pt x="1751171" y="343130"/>
                    <a:pt x="1749267" y="345035"/>
                    <a:pt x="1748314" y="345988"/>
                  </a:cubicBezTo>
                  <a:cubicBezTo>
                    <a:pt x="1737836" y="348845"/>
                    <a:pt x="1729264" y="353608"/>
                    <a:pt x="1720692" y="359323"/>
                  </a:cubicBezTo>
                  <a:cubicBezTo>
                    <a:pt x="1711167" y="365038"/>
                    <a:pt x="1701642" y="368848"/>
                    <a:pt x="1692117" y="375515"/>
                  </a:cubicBezTo>
                  <a:cubicBezTo>
                    <a:pt x="1681639" y="383135"/>
                    <a:pt x="1672114" y="391708"/>
                    <a:pt x="1661636" y="400280"/>
                  </a:cubicBezTo>
                  <a:cubicBezTo>
                    <a:pt x="1657826" y="404090"/>
                    <a:pt x="1653064" y="406948"/>
                    <a:pt x="1649254" y="410758"/>
                  </a:cubicBezTo>
                  <a:cubicBezTo>
                    <a:pt x="1639729" y="423140"/>
                    <a:pt x="1632109" y="435523"/>
                    <a:pt x="1631156" y="450763"/>
                  </a:cubicBezTo>
                  <a:cubicBezTo>
                    <a:pt x="1630204" y="462193"/>
                    <a:pt x="1630204" y="474575"/>
                    <a:pt x="1631156" y="486005"/>
                  </a:cubicBezTo>
                  <a:cubicBezTo>
                    <a:pt x="1632109" y="494578"/>
                    <a:pt x="1638776" y="501245"/>
                    <a:pt x="1645444" y="506960"/>
                  </a:cubicBezTo>
                  <a:cubicBezTo>
                    <a:pt x="1653064" y="514580"/>
                    <a:pt x="1662589" y="519343"/>
                    <a:pt x="1673067" y="522200"/>
                  </a:cubicBezTo>
                  <a:cubicBezTo>
                    <a:pt x="1684496" y="525058"/>
                    <a:pt x="1694974" y="519343"/>
                    <a:pt x="1704499" y="517438"/>
                  </a:cubicBezTo>
                  <a:cubicBezTo>
                    <a:pt x="1713071" y="515533"/>
                    <a:pt x="1720692" y="510770"/>
                    <a:pt x="1727359" y="503150"/>
                  </a:cubicBezTo>
                  <a:cubicBezTo>
                    <a:pt x="1734979" y="494578"/>
                    <a:pt x="1742599" y="485053"/>
                    <a:pt x="1746409" y="474575"/>
                  </a:cubicBezTo>
                  <a:cubicBezTo>
                    <a:pt x="1751171" y="463145"/>
                    <a:pt x="1756886" y="451715"/>
                    <a:pt x="1759744" y="439333"/>
                  </a:cubicBezTo>
                  <a:cubicBezTo>
                    <a:pt x="1763554" y="425045"/>
                    <a:pt x="1765459" y="409805"/>
                    <a:pt x="1767364" y="394565"/>
                  </a:cubicBezTo>
                  <a:cubicBezTo>
                    <a:pt x="1769269" y="378373"/>
                    <a:pt x="1771174" y="361228"/>
                    <a:pt x="1773079" y="345035"/>
                  </a:cubicBezTo>
                  <a:cubicBezTo>
                    <a:pt x="1773079" y="343130"/>
                    <a:pt x="1774031" y="341225"/>
                    <a:pt x="1774984" y="340273"/>
                  </a:cubicBezTo>
                  <a:cubicBezTo>
                    <a:pt x="1778794" y="336463"/>
                    <a:pt x="1783556" y="332653"/>
                    <a:pt x="1787367" y="329795"/>
                  </a:cubicBezTo>
                  <a:cubicBezTo>
                    <a:pt x="1800701" y="321223"/>
                    <a:pt x="1814036" y="312650"/>
                    <a:pt x="1827371" y="304078"/>
                  </a:cubicBezTo>
                  <a:cubicBezTo>
                    <a:pt x="1841659" y="295505"/>
                    <a:pt x="1854994" y="285028"/>
                    <a:pt x="1866424" y="272645"/>
                  </a:cubicBezTo>
                  <a:cubicBezTo>
                    <a:pt x="1876901" y="261215"/>
                    <a:pt x="1888331" y="249785"/>
                    <a:pt x="1899761" y="238355"/>
                  </a:cubicBezTo>
                  <a:cubicBezTo>
                    <a:pt x="1914049" y="224068"/>
                    <a:pt x="1927384" y="208828"/>
                    <a:pt x="1945481" y="199303"/>
                  </a:cubicBezTo>
                  <a:cubicBezTo>
                    <a:pt x="1952149" y="195493"/>
                    <a:pt x="1959769" y="191683"/>
                    <a:pt x="1967389" y="190730"/>
                  </a:cubicBezTo>
                  <a:cubicBezTo>
                    <a:pt x="1977867" y="188825"/>
                    <a:pt x="1988344" y="189778"/>
                    <a:pt x="1999774" y="189778"/>
                  </a:cubicBezTo>
                  <a:cubicBezTo>
                    <a:pt x="2006442" y="189778"/>
                    <a:pt x="2013109" y="191683"/>
                    <a:pt x="2018824" y="190730"/>
                  </a:cubicBezTo>
                  <a:cubicBezTo>
                    <a:pt x="2035017" y="189778"/>
                    <a:pt x="2050256" y="193588"/>
                    <a:pt x="2064544" y="197398"/>
                  </a:cubicBezTo>
                  <a:cubicBezTo>
                    <a:pt x="2078831" y="201208"/>
                    <a:pt x="2093119" y="205970"/>
                    <a:pt x="2108359" y="209780"/>
                  </a:cubicBezTo>
                  <a:cubicBezTo>
                    <a:pt x="2122647" y="213590"/>
                    <a:pt x="2135981" y="216448"/>
                    <a:pt x="2150269" y="219305"/>
                  </a:cubicBezTo>
                  <a:cubicBezTo>
                    <a:pt x="2166461" y="222163"/>
                    <a:pt x="2182654" y="225020"/>
                    <a:pt x="2198847" y="227878"/>
                  </a:cubicBezTo>
                  <a:cubicBezTo>
                    <a:pt x="2208372" y="229783"/>
                    <a:pt x="2217897" y="231688"/>
                    <a:pt x="2227422" y="232640"/>
                  </a:cubicBezTo>
                  <a:cubicBezTo>
                    <a:pt x="2236947" y="233593"/>
                    <a:pt x="2247424" y="233593"/>
                    <a:pt x="2256949" y="233593"/>
                  </a:cubicBezTo>
                  <a:cubicBezTo>
                    <a:pt x="2257901" y="233593"/>
                    <a:pt x="2258854" y="234545"/>
                    <a:pt x="2259806" y="234545"/>
                  </a:cubicBezTo>
                  <a:cubicBezTo>
                    <a:pt x="2269331" y="235498"/>
                    <a:pt x="2277904" y="236450"/>
                    <a:pt x="2287429" y="235498"/>
                  </a:cubicBezTo>
                  <a:cubicBezTo>
                    <a:pt x="2298859" y="235498"/>
                    <a:pt x="2310289" y="232640"/>
                    <a:pt x="2320767" y="232640"/>
                  </a:cubicBezTo>
                  <a:cubicBezTo>
                    <a:pt x="2329339" y="231688"/>
                    <a:pt x="2337911" y="232640"/>
                    <a:pt x="2346484" y="232640"/>
                  </a:cubicBezTo>
                  <a:cubicBezTo>
                    <a:pt x="2363629" y="232640"/>
                    <a:pt x="2378869" y="226925"/>
                    <a:pt x="2395061" y="223115"/>
                  </a:cubicBezTo>
                  <a:cubicBezTo>
                    <a:pt x="2405539" y="220258"/>
                    <a:pt x="2416017" y="218353"/>
                    <a:pt x="2426494" y="216448"/>
                  </a:cubicBezTo>
                  <a:cubicBezTo>
                    <a:pt x="2434114" y="214543"/>
                    <a:pt x="2442686" y="213590"/>
                    <a:pt x="2450306" y="211685"/>
                  </a:cubicBezTo>
                  <a:cubicBezTo>
                    <a:pt x="2459831" y="209780"/>
                    <a:pt x="2468404" y="205970"/>
                    <a:pt x="2477929" y="204065"/>
                  </a:cubicBezTo>
                  <a:cubicBezTo>
                    <a:pt x="2489359" y="201208"/>
                    <a:pt x="2500789" y="199303"/>
                    <a:pt x="2512219" y="197398"/>
                  </a:cubicBezTo>
                  <a:cubicBezTo>
                    <a:pt x="2530317" y="194540"/>
                    <a:pt x="2547461" y="192635"/>
                    <a:pt x="2565559" y="191683"/>
                  </a:cubicBezTo>
                  <a:cubicBezTo>
                    <a:pt x="2575084" y="190730"/>
                    <a:pt x="2583656" y="189778"/>
                    <a:pt x="2592229" y="188825"/>
                  </a:cubicBezTo>
                  <a:cubicBezTo>
                    <a:pt x="2600801" y="186920"/>
                    <a:pt x="2610326" y="185968"/>
                    <a:pt x="2618899" y="185968"/>
                  </a:cubicBezTo>
                  <a:cubicBezTo>
                    <a:pt x="2631281" y="185968"/>
                    <a:pt x="2642711" y="186920"/>
                    <a:pt x="2655094" y="187873"/>
                  </a:cubicBezTo>
                  <a:cubicBezTo>
                    <a:pt x="2663667" y="188825"/>
                    <a:pt x="2672239" y="187873"/>
                    <a:pt x="2679859" y="188825"/>
                  </a:cubicBezTo>
                  <a:cubicBezTo>
                    <a:pt x="2692242" y="190730"/>
                    <a:pt x="2705576" y="192635"/>
                    <a:pt x="2717959" y="194540"/>
                  </a:cubicBezTo>
                  <a:cubicBezTo>
                    <a:pt x="2727484" y="195493"/>
                    <a:pt x="2737961" y="196445"/>
                    <a:pt x="2747486" y="199303"/>
                  </a:cubicBezTo>
                  <a:cubicBezTo>
                    <a:pt x="2764631" y="203113"/>
                    <a:pt x="2782729" y="207875"/>
                    <a:pt x="2800826" y="205970"/>
                  </a:cubicBezTo>
                  <a:cubicBezTo>
                    <a:pt x="2806542" y="205970"/>
                    <a:pt x="2813209" y="205018"/>
                    <a:pt x="2818924" y="203113"/>
                  </a:cubicBezTo>
                  <a:cubicBezTo>
                    <a:pt x="2825592" y="201208"/>
                    <a:pt x="2832259" y="197398"/>
                    <a:pt x="2838926" y="194540"/>
                  </a:cubicBezTo>
                  <a:lnTo>
                    <a:pt x="2838926" y="188825"/>
                  </a:lnTo>
                  <a:cubicBezTo>
                    <a:pt x="2837974" y="196445"/>
                    <a:pt x="2832259" y="199303"/>
                    <a:pt x="2824639" y="200255"/>
                  </a:cubicBezTo>
                  <a:moveTo>
                    <a:pt x="1244442" y="189778"/>
                  </a:moveTo>
                  <a:cubicBezTo>
                    <a:pt x="1246346" y="174538"/>
                    <a:pt x="1249204" y="158345"/>
                    <a:pt x="1260634" y="145963"/>
                  </a:cubicBezTo>
                  <a:cubicBezTo>
                    <a:pt x="1264444" y="142153"/>
                    <a:pt x="1268254" y="139295"/>
                    <a:pt x="1272064" y="136438"/>
                  </a:cubicBezTo>
                  <a:cubicBezTo>
                    <a:pt x="1277779" y="131675"/>
                    <a:pt x="1293019" y="138343"/>
                    <a:pt x="1298734" y="144058"/>
                  </a:cubicBezTo>
                  <a:cubicBezTo>
                    <a:pt x="1315879" y="162155"/>
                    <a:pt x="1311117" y="199303"/>
                    <a:pt x="1296829" y="214543"/>
                  </a:cubicBezTo>
                  <a:cubicBezTo>
                    <a:pt x="1282542" y="230735"/>
                    <a:pt x="1266349" y="244070"/>
                    <a:pt x="1245394" y="245975"/>
                  </a:cubicBezTo>
                  <a:cubicBezTo>
                    <a:pt x="1245394" y="233593"/>
                    <a:pt x="1245394" y="222163"/>
                    <a:pt x="1245394" y="209780"/>
                  </a:cubicBezTo>
                  <a:cubicBezTo>
                    <a:pt x="1244442" y="203113"/>
                    <a:pt x="1243489" y="196445"/>
                    <a:pt x="1244442" y="189778"/>
                  </a:cubicBezTo>
                  <a:moveTo>
                    <a:pt x="1393984" y="154535"/>
                  </a:moveTo>
                  <a:cubicBezTo>
                    <a:pt x="1386364" y="150725"/>
                    <a:pt x="1378744" y="146915"/>
                    <a:pt x="1374934" y="139295"/>
                  </a:cubicBezTo>
                  <a:cubicBezTo>
                    <a:pt x="1368267" y="124055"/>
                    <a:pt x="1360646" y="109768"/>
                    <a:pt x="1356836" y="93575"/>
                  </a:cubicBezTo>
                  <a:cubicBezTo>
                    <a:pt x="1354931" y="85955"/>
                    <a:pt x="1353979" y="78335"/>
                    <a:pt x="1356836" y="70715"/>
                  </a:cubicBezTo>
                  <a:cubicBezTo>
                    <a:pt x="1360646" y="61190"/>
                    <a:pt x="1365409" y="59285"/>
                    <a:pt x="1373981" y="64048"/>
                  </a:cubicBezTo>
                  <a:cubicBezTo>
                    <a:pt x="1384459" y="70715"/>
                    <a:pt x="1391126" y="80240"/>
                    <a:pt x="1393031" y="92623"/>
                  </a:cubicBezTo>
                  <a:cubicBezTo>
                    <a:pt x="1394936" y="105005"/>
                    <a:pt x="1395889" y="118340"/>
                    <a:pt x="1396842" y="130723"/>
                  </a:cubicBezTo>
                  <a:cubicBezTo>
                    <a:pt x="1396842" y="139295"/>
                    <a:pt x="1394936" y="146915"/>
                    <a:pt x="1393984" y="154535"/>
                  </a:cubicBezTo>
                  <a:moveTo>
                    <a:pt x="1550194" y="145963"/>
                  </a:moveTo>
                  <a:cubicBezTo>
                    <a:pt x="1549242" y="155488"/>
                    <a:pt x="1545431" y="165013"/>
                    <a:pt x="1543526" y="175490"/>
                  </a:cubicBezTo>
                  <a:cubicBezTo>
                    <a:pt x="1533049" y="169775"/>
                    <a:pt x="1531144" y="160250"/>
                    <a:pt x="1529239" y="151678"/>
                  </a:cubicBezTo>
                  <a:cubicBezTo>
                    <a:pt x="1528286" y="145010"/>
                    <a:pt x="1529239" y="138343"/>
                    <a:pt x="1529239" y="132628"/>
                  </a:cubicBezTo>
                  <a:cubicBezTo>
                    <a:pt x="1529239" y="124055"/>
                    <a:pt x="1529239" y="115483"/>
                    <a:pt x="1530192" y="105958"/>
                  </a:cubicBezTo>
                  <a:cubicBezTo>
                    <a:pt x="1530192" y="97385"/>
                    <a:pt x="1531144" y="87860"/>
                    <a:pt x="1532096" y="79288"/>
                  </a:cubicBezTo>
                  <a:cubicBezTo>
                    <a:pt x="1533049" y="79288"/>
                    <a:pt x="1534001" y="78335"/>
                    <a:pt x="1534001" y="78335"/>
                  </a:cubicBezTo>
                  <a:cubicBezTo>
                    <a:pt x="1535906" y="81193"/>
                    <a:pt x="1539717" y="83098"/>
                    <a:pt x="1540669" y="86908"/>
                  </a:cubicBezTo>
                  <a:cubicBezTo>
                    <a:pt x="1549242" y="105005"/>
                    <a:pt x="1552099" y="125960"/>
                    <a:pt x="1550194" y="145963"/>
                  </a:cubicBezTo>
                  <a:moveTo>
                    <a:pt x="1750219" y="387898"/>
                  </a:moveTo>
                  <a:cubicBezTo>
                    <a:pt x="1749267" y="400280"/>
                    <a:pt x="1747361" y="411710"/>
                    <a:pt x="1745456" y="424093"/>
                  </a:cubicBezTo>
                  <a:cubicBezTo>
                    <a:pt x="1741646" y="448858"/>
                    <a:pt x="1737836" y="473623"/>
                    <a:pt x="1723549" y="494578"/>
                  </a:cubicBezTo>
                  <a:cubicBezTo>
                    <a:pt x="1714024" y="507913"/>
                    <a:pt x="1702594" y="517438"/>
                    <a:pt x="1686401" y="518390"/>
                  </a:cubicBezTo>
                  <a:cubicBezTo>
                    <a:pt x="1677829" y="519343"/>
                    <a:pt x="1671161" y="514580"/>
                    <a:pt x="1665446" y="510770"/>
                  </a:cubicBezTo>
                  <a:cubicBezTo>
                    <a:pt x="1656874" y="504103"/>
                    <a:pt x="1648301" y="497435"/>
                    <a:pt x="1646396" y="486958"/>
                  </a:cubicBezTo>
                  <a:cubicBezTo>
                    <a:pt x="1645444" y="478385"/>
                    <a:pt x="1645444" y="469813"/>
                    <a:pt x="1645444" y="460288"/>
                  </a:cubicBezTo>
                  <a:cubicBezTo>
                    <a:pt x="1646396" y="453620"/>
                    <a:pt x="1647349" y="446000"/>
                    <a:pt x="1650206" y="439333"/>
                  </a:cubicBezTo>
                  <a:cubicBezTo>
                    <a:pt x="1654969" y="427903"/>
                    <a:pt x="1660684" y="417425"/>
                    <a:pt x="1671161" y="410758"/>
                  </a:cubicBezTo>
                  <a:cubicBezTo>
                    <a:pt x="1678781" y="405043"/>
                    <a:pt x="1686401" y="398375"/>
                    <a:pt x="1693069" y="390755"/>
                  </a:cubicBezTo>
                  <a:cubicBezTo>
                    <a:pt x="1700689" y="383135"/>
                    <a:pt x="1710214" y="379325"/>
                    <a:pt x="1719739" y="374563"/>
                  </a:cubicBezTo>
                  <a:cubicBezTo>
                    <a:pt x="1726406" y="371705"/>
                    <a:pt x="1732121" y="367895"/>
                    <a:pt x="1737836" y="364085"/>
                  </a:cubicBezTo>
                  <a:cubicBezTo>
                    <a:pt x="1741646" y="361228"/>
                    <a:pt x="1746409" y="359323"/>
                    <a:pt x="1751171" y="356465"/>
                  </a:cubicBezTo>
                  <a:cubicBezTo>
                    <a:pt x="1752124" y="356465"/>
                    <a:pt x="1752124" y="357418"/>
                    <a:pt x="1753076" y="357418"/>
                  </a:cubicBezTo>
                  <a:cubicBezTo>
                    <a:pt x="1752124" y="368848"/>
                    <a:pt x="1751171" y="378373"/>
                    <a:pt x="1750219" y="38789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94164BE-0E81-43B9-8E0A-292A90849D55}"/>
                </a:ext>
              </a:extLst>
            </p:cNvPr>
            <p:cNvSpPr/>
            <p:nvPr/>
          </p:nvSpPr>
          <p:spPr>
            <a:xfrm>
              <a:off x="8280848" y="2836639"/>
              <a:ext cx="38100" cy="47625"/>
            </a:xfrm>
            <a:custGeom>
              <a:avLst/>
              <a:gdLst>
                <a:gd name="connsiteX0" fmla="*/ 24765 w 38100"/>
                <a:gd name="connsiteY0" fmla="*/ 7266 h 47625"/>
                <a:gd name="connsiteX1" fmla="*/ 11430 w 38100"/>
                <a:gd name="connsiteY1" fmla="*/ 15839 h 47625"/>
                <a:gd name="connsiteX2" fmla="*/ 11430 w 38100"/>
                <a:gd name="connsiteY2" fmla="*/ 36794 h 47625"/>
                <a:gd name="connsiteX3" fmla="*/ 19050 w 38100"/>
                <a:gd name="connsiteY3" fmla="*/ 42509 h 47625"/>
                <a:gd name="connsiteX4" fmla="*/ 22860 w 38100"/>
                <a:gd name="connsiteY4" fmla="*/ 42509 h 47625"/>
                <a:gd name="connsiteX5" fmla="*/ 35243 w 38100"/>
                <a:gd name="connsiteY5" fmla="*/ 25364 h 47625"/>
                <a:gd name="connsiteX6" fmla="*/ 24765 w 38100"/>
                <a:gd name="connsiteY6" fmla="*/ 7266 h 47625"/>
                <a:gd name="connsiteX7" fmla="*/ 18097 w 38100"/>
                <a:gd name="connsiteY7" fmla="*/ 31079 h 47625"/>
                <a:gd name="connsiteX8" fmla="*/ 29527 w 38100"/>
                <a:gd name="connsiteY8" fmla="*/ 18696 h 47625"/>
                <a:gd name="connsiteX9" fmla="*/ 18097 w 38100"/>
                <a:gd name="connsiteY9" fmla="*/ 3107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24765" y="7266"/>
                  </a:moveTo>
                  <a:cubicBezTo>
                    <a:pt x="18097" y="6314"/>
                    <a:pt x="14287" y="11076"/>
                    <a:pt x="11430" y="15839"/>
                  </a:cubicBezTo>
                  <a:cubicBezTo>
                    <a:pt x="5715" y="22506"/>
                    <a:pt x="5715" y="30126"/>
                    <a:pt x="11430" y="36794"/>
                  </a:cubicBezTo>
                  <a:cubicBezTo>
                    <a:pt x="13335" y="39651"/>
                    <a:pt x="16193" y="40604"/>
                    <a:pt x="19050" y="42509"/>
                  </a:cubicBezTo>
                  <a:cubicBezTo>
                    <a:pt x="20002" y="43461"/>
                    <a:pt x="22860" y="42509"/>
                    <a:pt x="22860" y="42509"/>
                  </a:cubicBezTo>
                  <a:cubicBezTo>
                    <a:pt x="26670" y="36794"/>
                    <a:pt x="32385" y="32031"/>
                    <a:pt x="35243" y="25364"/>
                  </a:cubicBezTo>
                  <a:cubicBezTo>
                    <a:pt x="39052" y="17744"/>
                    <a:pt x="32385" y="7266"/>
                    <a:pt x="24765" y="7266"/>
                  </a:cubicBezTo>
                  <a:moveTo>
                    <a:pt x="18097" y="31079"/>
                  </a:moveTo>
                  <a:cubicBezTo>
                    <a:pt x="20955" y="25364"/>
                    <a:pt x="22860" y="19649"/>
                    <a:pt x="29527" y="18696"/>
                  </a:cubicBezTo>
                  <a:cubicBezTo>
                    <a:pt x="27622" y="27269"/>
                    <a:pt x="23812" y="31079"/>
                    <a:pt x="18097" y="3107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FA62957-1AC9-40A9-82F6-DD2F2B4894D9}"/>
                </a:ext>
              </a:extLst>
            </p:cNvPr>
            <p:cNvSpPr/>
            <p:nvPr/>
          </p:nvSpPr>
          <p:spPr>
            <a:xfrm>
              <a:off x="4169381" y="2536724"/>
              <a:ext cx="2867025" cy="76200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0958421-ABC1-4F67-8DF1-0ED4E01667B3}"/>
                </a:ext>
              </a:extLst>
            </p:cNvPr>
            <p:cNvSpPr/>
            <p:nvPr/>
          </p:nvSpPr>
          <p:spPr>
            <a:xfrm>
              <a:off x="4169381" y="2936774"/>
              <a:ext cx="2867025" cy="76200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7146 h 76200"/>
                <a:gd name="connsiteX2" fmla="*/ 2719864 w 2867025"/>
                <a:gd name="connsiteY2" fmla="*/ 34766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476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23336"/>
                    <a:pt x="2817019" y="24289"/>
                    <a:pt x="2803684" y="27146"/>
                  </a:cubicBezTo>
                  <a:cubicBezTo>
                    <a:pt x="2770346" y="34766"/>
                    <a:pt x="2749391" y="32861"/>
                    <a:pt x="2719864" y="34766"/>
                  </a:cubicBezTo>
                  <a:cubicBezTo>
                    <a:pt x="2684621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32259" y="41434"/>
                    <a:pt x="2860834" y="1476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15624D9F-F7BA-40A4-96B3-2E1C482DD706}"/>
              </a:ext>
            </a:extLst>
          </p:cNvPr>
          <p:cNvSpPr/>
          <p:nvPr/>
        </p:nvSpPr>
        <p:spPr>
          <a:xfrm>
            <a:off x="1" y="0"/>
            <a:ext cx="4291011" cy="6858000"/>
          </a:xfrm>
          <a:custGeom>
            <a:avLst/>
            <a:gdLst>
              <a:gd name="connsiteX0" fmla="*/ 2588398 w 4291011"/>
              <a:gd name="connsiteY0" fmla="*/ 0 h 6858000"/>
              <a:gd name="connsiteX1" fmla="*/ 4291011 w 4291011"/>
              <a:gd name="connsiteY1" fmla="*/ 0 h 6858000"/>
              <a:gd name="connsiteX2" fmla="*/ 992999 w 4291011"/>
              <a:gd name="connsiteY2" fmla="*/ 6858000 h 6858000"/>
              <a:gd name="connsiteX3" fmla="*/ 0 w 4291011"/>
              <a:gd name="connsiteY3" fmla="*/ 6858000 h 6858000"/>
              <a:gd name="connsiteX4" fmla="*/ 0 w 4291011"/>
              <a:gd name="connsiteY4" fmla="*/ 538240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1011" h="6858000">
                <a:moveTo>
                  <a:pt x="2588398" y="0"/>
                </a:moveTo>
                <a:lnTo>
                  <a:pt x="4291011" y="0"/>
                </a:lnTo>
                <a:lnTo>
                  <a:pt x="992999" y="6858000"/>
                </a:lnTo>
                <a:lnTo>
                  <a:pt x="0" y="6858000"/>
                </a:lnTo>
                <a:lnTo>
                  <a:pt x="0" y="5382404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40127D70-E36E-468B-9341-4CABA945E227}"/>
              </a:ext>
            </a:extLst>
          </p:cNvPr>
          <p:cNvSpPr txBox="1">
            <a:spLocks/>
          </p:cNvSpPr>
          <p:nvPr/>
        </p:nvSpPr>
        <p:spPr>
          <a:xfrm>
            <a:off x="7715252" y="684183"/>
            <a:ext cx="3907480" cy="229491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algn="r"/>
            <a:r>
              <a:rPr lang="en-US" altLang="ko-KR" b="1" dirty="0"/>
              <a:t>Simple </a:t>
            </a:r>
          </a:p>
          <a:p>
            <a:pPr algn="r"/>
            <a:r>
              <a:rPr lang="en-US" altLang="ko-KR" b="1" dirty="0">
                <a:solidFill>
                  <a:schemeClr val="accent1"/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 </a:t>
            </a:r>
            <a:endParaRPr lang="ko-KR" altLang="en-US" dirty="0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A2918CA8-1F72-4418-8091-81CF61864F62}"/>
              </a:ext>
            </a:extLst>
          </p:cNvPr>
          <p:cNvSpPr/>
          <p:nvPr/>
        </p:nvSpPr>
        <p:spPr>
          <a:xfrm>
            <a:off x="6886406" y="3292122"/>
            <a:ext cx="4736157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D1E2808-E7A6-4E79-BC9C-B411455EE36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65012323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>
            <a:extLst>
              <a:ext uri="{FF2B5EF4-FFF2-40B4-BE49-F238E27FC236}">
                <a16:creationId xmlns:a16="http://schemas.microsoft.com/office/drawing/2014/main" id="{537637E1-B8AF-4777-9B96-5C24F27071FD}"/>
              </a:ext>
            </a:extLst>
          </p:cNvPr>
          <p:cNvSpPr/>
          <p:nvPr/>
        </p:nvSpPr>
        <p:spPr>
          <a:xfrm>
            <a:off x="0" y="-33233"/>
            <a:ext cx="12185328" cy="6891233"/>
          </a:xfrm>
          <a:custGeom>
            <a:avLst/>
            <a:gdLst>
              <a:gd name="connsiteX0" fmla="*/ 0 w 5844782"/>
              <a:gd name="connsiteY0" fmla="*/ 0 h 6891233"/>
              <a:gd name="connsiteX1" fmla="*/ 5844782 w 5844782"/>
              <a:gd name="connsiteY1" fmla="*/ 0 h 6891233"/>
              <a:gd name="connsiteX2" fmla="*/ 5844782 w 5844782"/>
              <a:gd name="connsiteY2" fmla="*/ 6891233 h 6891233"/>
              <a:gd name="connsiteX3" fmla="*/ 0 w 5844782"/>
              <a:gd name="connsiteY3" fmla="*/ 6891233 h 6891233"/>
              <a:gd name="connsiteX4" fmla="*/ 0 w 5844782"/>
              <a:gd name="connsiteY4" fmla="*/ 0 h 6891233"/>
              <a:gd name="connsiteX0" fmla="*/ 0 w 6540117"/>
              <a:gd name="connsiteY0" fmla="*/ 0 h 6891233"/>
              <a:gd name="connsiteX1" fmla="*/ 5844782 w 6540117"/>
              <a:gd name="connsiteY1" fmla="*/ 0 h 6891233"/>
              <a:gd name="connsiteX2" fmla="*/ 6540107 w 6540117"/>
              <a:gd name="connsiteY2" fmla="*/ 4157558 h 6891233"/>
              <a:gd name="connsiteX3" fmla="*/ 5844782 w 6540117"/>
              <a:gd name="connsiteY3" fmla="*/ 6891233 h 6891233"/>
              <a:gd name="connsiteX4" fmla="*/ 0 w 6540117"/>
              <a:gd name="connsiteY4" fmla="*/ 6891233 h 6891233"/>
              <a:gd name="connsiteX5" fmla="*/ 0 w 6540117"/>
              <a:gd name="connsiteY5" fmla="*/ 0 h 6891233"/>
              <a:gd name="connsiteX0" fmla="*/ 0 w 6540117"/>
              <a:gd name="connsiteY0" fmla="*/ 0 h 6891233"/>
              <a:gd name="connsiteX1" fmla="*/ 5844782 w 6540117"/>
              <a:gd name="connsiteY1" fmla="*/ 0 h 6891233"/>
              <a:gd name="connsiteX2" fmla="*/ 6540107 w 6540117"/>
              <a:gd name="connsiteY2" fmla="*/ 4157558 h 6891233"/>
              <a:gd name="connsiteX3" fmla="*/ 6111482 w 6540117"/>
              <a:gd name="connsiteY3" fmla="*/ 6881708 h 6891233"/>
              <a:gd name="connsiteX4" fmla="*/ 0 w 6540117"/>
              <a:gd name="connsiteY4" fmla="*/ 6891233 h 6891233"/>
              <a:gd name="connsiteX5" fmla="*/ 0 w 6540117"/>
              <a:gd name="connsiteY5" fmla="*/ 0 h 6891233"/>
              <a:gd name="connsiteX0" fmla="*/ 0 w 6540117"/>
              <a:gd name="connsiteY0" fmla="*/ 0 h 6891233"/>
              <a:gd name="connsiteX1" fmla="*/ 5844782 w 6540117"/>
              <a:gd name="connsiteY1" fmla="*/ 0 h 6891233"/>
              <a:gd name="connsiteX2" fmla="*/ 6540107 w 6540117"/>
              <a:gd name="connsiteY2" fmla="*/ 4157558 h 6891233"/>
              <a:gd name="connsiteX3" fmla="*/ 5835257 w 6540117"/>
              <a:gd name="connsiteY3" fmla="*/ 6043508 h 6891233"/>
              <a:gd name="connsiteX4" fmla="*/ 6111482 w 6540117"/>
              <a:gd name="connsiteY4" fmla="*/ 6881708 h 6891233"/>
              <a:gd name="connsiteX5" fmla="*/ 0 w 6540117"/>
              <a:gd name="connsiteY5" fmla="*/ 6891233 h 6891233"/>
              <a:gd name="connsiteX6" fmla="*/ 0 w 6540117"/>
              <a:gd name="connsiteY6" fmla="*/ 0 h 6891233"/>
              <a:gd name="connsiteX0" fmla="*/ 0 w 6540117"/>
              <a:gd name="connsiteY0" fmla="*/ 0 h 6891233"/>
              <a:gd name="connsiteX1" fmla="*/ 5844782 w 6540117"/>
              <a:gd name="connsiteY1" fmla="*/ 0 h 6891233"/>
              <a:gd name="connsiteX2" fmla="*/ 6540107 w 6540117"/>
              <a:gd name="connsiteY2" fmla="*/ 4157558 h 6891233"/>
              <a:gd name="connsiteX3" fmla="*/ 5835257 w 6540117"/>
              <a:gd name="connsiteY3" fmla="*/ 6043508 h 6891233"/>
              <a:gd name="connsiteX4" fmla="*/ 6111482 w 6540117"/>
              <a:gd name="connsiteY4" fmla="*/ 6881708 h 6891233"/>
              <a:gd name="connsiteX5" fmla="*/ 0 w 6540117"/>
              <a:gd name="connsiteY5" fmla="*/ 6891233 h 6891233"/>
              <a:gd name="connsiteX6" fmla="*/ 0 w 6540117"/>
              <a:gd name="connsiteY6" fmla="*/ 0 h 6891233"/>
              <a:gd name="connsiteX0" fmla="*/ 0 w 6587742"/>
              <a:gd name="connsiteY0" fmla="*/ 0 h 6891233"/>
              <a:gd name="connsiteX1" fmla="*/ 5844782 w 6587742"/>
              <a:gd name="connsiteY1" fmla="*/ 0 h 6891233"/>
              <a:gd name="connsiteX2" fmla="*/ 6587732 w 6587742"/>
              <a:gd name="connsiteY2" fmla="*/ 4205183 h 6891233"/>
              <a:gd name="connsiteX3" fmla="*/ 5835257 w 6587742"/>
              <a:gd name="connsiteY3" fmla="*/ 6043508 h 6891233"/>
              <a:gd name="connsiteX4" fmla="*/ 6111482 w 6587742"/>
              <a:gd name="connsiteY4" fmla="*/ 6881708 h 6891233"/>
              <a:gd name="connsiteX5" fmla="*/ 0 w 6587742"/>
              <a:gd name="connsiteY5" fmla="*/ 6891233 h 6891233"/>
              <a:gd name="connsiteX6" fmla="*/ 0 w 6587742"/>
              <a:gd name="connsiteY6" fmla="*/ 0 h 6891233"/>
              <a:gd name="connsiteX0" fmla="*/ 0 w 6568692"/>
              <a:gd name="connsiteY0" fmla="*/ 0 h 6891233"/>
              <a:gd name="connsiteX1" fmla="*/ 5844782 w 6568692"/>
              <a:gd name="connsiteY1" fmla="*/ 0 h 6891233"/>
              <a:gd name="connsiteX2" fmla="*/ 6568682 w 6568692"/>
              <a:gd name="connsiteY2" fmla="*/ 4186133 h 6891233"/>
              <a:gd name="connsiteX3" fmla="*/ 5835257 w 6568692"/>
              <a:gd name="connsiteY3" fmla="*/ 6043508 h 6891233"/>
              <a:gd name="connsiteX4" fmla="*/ 6111482 w 6568692"/>
              <a:gd name="connsiteY4" fmla="*/ 6881708 h 6891233"/>
              <a:gd name="connsiteX5" fmla="*/ 0 w 6568692"/>
              <a:gd name="connsiteY5" fmla="*/ 6891233 h 6891233"/>
              <a:gd name="connsiteX6" fmla="*/ 0 w 6568692"/>
              <a:gd name="connsiteY6" fmla="*/ 0 h 6891233"/>
              <a:gd name="connsiteX0" fmla="*/ 0 w 6568692"/>
              <a:gd name="connsiteY0" fmla="*/ 0 h 6891233"/>
              <a:gd name="connsiteX1" fmla="*/ 5844782 w 6568692"/>
              <a:gd name="connsiteY1" fmla="*/ 0 h 6891233"/>
              <a:gd name="connsiteX2" fmla="*/ 6568682 w 6568692"/>
              <a:gd name="connsiteY2" fmla="*/ 4186133 h 6891233"/>
              <a:gd name="connsiteX3" fmla="*/ 5835257 w 6568692"/>
              <a:gd name="connsiteY3" fmla="*/ 6005408 h 6891233"/>
              <a:gd name="connsiteX4" fmla="*/ 6111482 w 6568692"/>
              <a:gd name="connsiteY4" fmla="*/ 6881708 h 6891233"/>
              <a:gd name="connsiteX5" fmla="*/ 0 w 6568692"/>
              <a:gd name="connsiteY5" fmla="*/ 6891233 h 6891233"/>
              <a:gd name="connsiteX6" fmla="*/ 0 w 6568692"/>
              <a:gd name="connsiteY6" fmla="*/ 0 h 6891233"/>
              <a:gd name="connsiteX0" fmla="*/ 0 w 6597266"/>
              <a:gd name="connsiteY0" fmla="*/ 0 h 6891233"/>
              <a:gd name="connsiteX1" fmla="*/ 5844782 w 6597266"/>
              <a:gd name="connsiteY1" fmla="*/ 0 h 6891233"/>
              <a:gd name="connsiteX2" fmla="*/ 6597257 w 6597266"/>
              <a:gd name="connsiteY2" fmla="*/ 4186133 h 6891233"/>
              <a:gd name="connsiteX3" fmla="*/ 5835257 w 6597266"/>
              <a:gd name="connsiteY3" fmla="*/ 6005408 h 6891233"/>
              <a:gd name="connsiteX4" fmla="*/ 6111482 w 6597266"/>
              <a:gd name="connsiteY4" fmla="*/ 6881708 h 6891233"/>
              <a:gd name="connsiteX5" fmla="*/ 0 w 6597266"/>
              <a:gd name="connsiteY5" fmla="*/ 6891233 h 6891233"/>
              <a:gd name="connsiteX6" fmla="*/ 0 w 6597266"/>
              <a:gd name="connsiteY6" fmla="*/ 0 h 6891233"/>
              <a:gd name="connsiteX0" fmla="*/ 0 w 12231690"/>
              <a:gd name="connsiteY0" fmla="*/ 0 h 6891233"/>
              <a:gd name="connsiteX1" fmla="*/ 12231690 w 12231690"/>
              <a:gd name="connsiteY1" fmla="*/ 38100 h 6891233"/>
              <a:gd name="connsiteX2" fmla="*/ 6597257 w 12231690"/>
              <a:gd name="connsiteY2" fmla="*/ 4186133 h 6891233"/>
              <a:gd name="connsiteX3" fmla="*/ 5835257 w 12231690"/>
              <a:gd name="connsiteY3" fmla="*/ 6005408 h 6891233"/>
              <a:gd name="connsiteX4" fmla="*/ 6111482 w 12231690"/>
              <a:gd name="connsiteY4" fmla="*/ 6881708 h 6891233"/>
              <a:gd name="connsiteX5" fmla="*/ 0 w 12231690"/>
              <a:gd name="connsiteY5" fmla="*/ 6891233 h 6891233"/>
              <a:gd name="connsiteX6" fmla="*/ 0 w 12231690"/>
              <a:gd name="connsiteY6" fmla="*/ 0 h 6891233"/>
              <a:gd name="connsiteX0" fmla="*/ 0 w 12231690"/>
              <a:gd name="connsiteY0" fmla="*/ 0 h 6891233"/>
              <a:gd name="connsiteX1" fmla="*/ 12231690 w 12231690"/>
              <a:gd name="connsiteY1" fmla="*/ 38100 h 6891233"/>
              <a:gd name="connsiteX2" fmla="*/ 6597257 w 12231690"/>
              <a:gd name="connsiteY2" fmla="*/ 4186133 h 6891233"/>
              <a:gd name="connsiteX3" fmla="*/ 5835257 w 12231690"/>
              <a:gd name="connsiteY3" fmla="*/ 6005408 h 6891233"/>
              <a:gd name="connsiteX4" fmla="*/ 6111482 w 12231690"/>
              <a:gd name="connsiteY4" fmla="*/ 6881708 h 6891233"/>
              <a:gd name="connsiteX5" fmla="*/ 0 w 12231690"/>
              <a:gd name="connsiteY5" fmla="*/ 6891233 h 6891233"/>
              <a:gd name="connsiteX6" fmla="*/ 0 w 12231690"/>
              <a:gd name="connsiteY6" fmla="*/ 0 h 689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31690" h="6891233">
                <a:moveTo>
                  <a:pt x="0" y="0"/>
                </a:moveTo>
                <a:lnTo>
                  <a:pt x="12231690" y="38100"/>
                </a:lnTo>
                <a:cubicBezTo>
                  <a:pt x="12228515" y="1385853"/>
                  <a:pt x="7279281" y="1714430"/>
                  <a:pt x="6597257" y="4186133"/>
                </a:cubicBezTo>
                <a:cubicBezTo>
                  <a:pt x="6495657" y="4808433"/>
                  <a:pt x="6213082" y="5449783"/>
                  <a:pt x="5835257" y="6005408"/>
                </a:cubicBezTo>
                <a:lnTo>
                  <a:pt x="6111482" y="6881708"/>
                </a:lnTo>
                <a:lnTo>
                  <a:pt x="0" y="6891233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CFF4625-D006-4783-967D-2C7476A73610}"/>
              </a:ext>
            </a:extLst>
          </p:cNvPr>
          <p:cNvSpPr/>
          <p:nvPr/>
        </p:nvSpPr>
        <p:spPr>
          <a:xfrm>
            <a:off x="-31860" y="5240968"/>
            <a:ext cx="6269902" cy="1180699"/>
          </a:xfrm>
          <a:custGeom>
            <a:avLst/>
            <a:gdLst>
              <a:gd name="connsiteX0" fmla="*/ 1544833 w 1666482"/>
              <a:gd name="connsiteY0" fmla="*/ 238337 h 371052"/>
              <a:gd name="connsiteX1" fmla="*/ 125719 w 1666482"/>
              <a:gd name="connsiteY1" fmla="*/ 241592 h 371052"/>
              <a:gd name="connsiteX2" fmla="*/ 3337 w 1666482"/>
              <a:gd name="connsiteY2" fmla="*/ 3337 h 371052"/>
              <a:gd name="connsiteX3" fmla="*/ 1663961 w 1666482"/>
              <a:gd name="connsiteY3" fmla="*/ 3337 h 371052"/>
              <a:gd name="connsiteX4" fmla="*/ 1544833 w 1666482"/>
              <a:gd name="connsiteY4" fmla="*/ 238337 h 371052"/>
              <a:gd name="connsiteX0" fmla="*/ 1436357 w 1555485"/>
              <a:gd name="connsiteY0" fmla="*/ 235000 h 364813"/>
              <a:gd name="connsiteX1" fmla="*/ 17243 w 1555485"/>
              <a:gd name="connsiteY1" fmla="*/ 238255 h 364813"/>
              <a:gd name="connsiteX2" fmla="*/ 5923 w 1555485"/>
              <a:gd name="connsiteY2" fmla="*/ 37081 h 364813"/>
              <a:gd name="connsiteX3" fmla="*/ 1555485 w 1555485"/>
              <a:gd name="connsiteY3" fmla="*/ 0 h 364813"/>
              <a:gd name="connsiteX4" fmla="*/ 1436357 w 1555485"/>
              <a:gd name="connsiteY4" fmla="*/ 235000 h 364813"/>
              <a:gd name="connsiteX0" fmla="*/ 1430434 w 1549562"/>
              <a:gd name="connsiteY0" fmla="*/ 235000 h 368011"/>
              <a:gd name="connsiteX1" fmla="*/ 36561 w 1549562"/>
              <a:gd name="connsiteY1" fmla="*/ 244435 h 368011"/>
              <a:gd name="connsiteX2" fmla="*/ 0 w 1549562"/>
              <a:gd name="connsiteY2" fmla="*/ 37081 h 368011"/>
              <a:gd name="connsiteX3" fmla="*/ 1549562 w 1549562"/>
              <a:gd name="connsiteY3" fmla="*/ 0 h 368011"/>
              <a:gd name="connsiteX4" fmla="*/ 1430434 w 1549562"/>
              <a:gd name="connsiteY4" fmla="*/ 235000 h 368011"/>
              <a:gd name="connsiteX0" fmla="*/ 1430434 w 1549562"/>
              <a:gd name="connsiteY0" fmla="*/ 235000 h 368011"/>
              <a:gd name="connsiteX1" fmla="*/ 36561 w 1549562"/>
              <a:gd name="connsiteY1" fmla="*/ 244435 h 368011"/>
              <a:gd name="connsiteX2" fmla="*/ 0 w 1549562"/>
              <a:gd name="connsiteY2" fmla="*/ 37081 h 368011"/>
              <a:gd name="connsiteX3" fmla="*/ 1549562 w 1549562"/>
              <a:gd name="connsiteY3" fmla="*/ 0 h 368011"/>
              <a:gd name="connsiteX4" fmla="*/ 1430434 w 1549562"/>
              <a:gd name="connsiteY4" fmla="*/ 235000 h 368011"/>
              <a:gd name="connsiteX0" fmla="*/ 1430434 w 1549562"/>
              <a:gd name="connsiteY0" fmla="*/ 235000 h 368011"/>
              <a:gd name="connsiteX1" fmla="*/ 36561 w 1549562"/>
              <a:gd name="connsiteY1" fmla="*/ 244435 h 368011"/>
              <a:gd name="connsiteX2" fmla="*/ 0 w 1549562"/>
              <a:gd name="connsiteY2" fmla="*/ 37081 h 368011"/>
              <a:gd name="connsiteX3" fmla="*/ 1549562 w 1549562"/>
              <a:gd name="connsiteY3" fmla="*/ 0 h 368011"/>
              <a:gd name="connsiteX4" fmla="*/ 1430434 w 1549562"/>
              <a:gd name="connsiteY4" fmla="*/ 235000 h 368011"/>
              <a:gd name="connsiteX0" fmla="*/ 1419484 w 1538612"/>
              <a:gd name="connsiteY0" fmla="*/ 235000 h 368011"/>
              <a:gd name="connsiteX1" fmla="*/ 25611 w 1538612"/>
              <a:gd name="connsiteY1" fmla="*/ 244435 h 368011"/>
              <a:gd name="connsiteX2" fmla="*/ 0 w 1538612"/>
              <a:gd name="connsiteY2" fmla="*/ 50486 h 368011"/>
              <a:gd name="connsiteX3" fmla="*/ 1538612 w 1538612"/>
              <a:gd name="connsiteY3" fmla="*/ 0 h 368011"/>
              <a:gd name="connsiteX4" fmla="*/ 1419484 w 1538612"/>
              <a:gd name="connsiteY4" fmla="*/ 235000 h 368011"/>
              <a:gd name="connsiteX0" fmla="*/ 1419484 w 1538612"/>
              <a:gd name="connsiteY0" fmla="*/ 235000 h 368011"/>
              <a:gd name="connsiteX1" fmla="*/ 25611 w 1538612"/>
              <a:gd name="connsiteY1" fmla="*/ 244435 h 368011"/>
              <a:gd name="connsiteX2" fmla="*/ 0 w 1538612"/>
              <a:gd name="connsiteY2" fmla="*/ 50486 h 368011"/>
              <a:gd name="connsiteX3" fmla="*/ 1538612 w 1538612"/>
              <a:gd name="connsiteY3" fmla="*/ 0 h 368011"/>
              <a:gd name="connsiteX4" fmla="*/ 1419484 w 1538612"/>
              <a:gd name="connsiteY4" fmla="*/ 235000 h 368011"/>
              <a:gd name="connsiteX0" fmla="*/ 1419484 w 1527662"/>
              <a:gd name="connsiteY0" fmla="*/ 221595 h 354606"/>
              <a:gd name="connsiteX1" fmla="*/ 25611 w 1527662"/>
              <a:gd name="connsiteY1" fmla="*/ 231030 h 354606"/>
              <a:gd name="connsiteX2" fmla="*/ 0 w 1527662"/>
              <a:gd name="connsiteY2" fmla="*/ 37081 h 354606"/>
              <a:gd name="connsiteX3" fmla="*/ 1527662 w 1527662"/>
              <a:gd name="connsiteY3" fmla="*/ 0 h 354606"/>
              <a:gd name="connsiteX4" fmla="*/ 1419484 w 1527662"/>
              <a:gd name="connsiteY4" fmla="*/ 221595 h 354606"/>
              <a:gd name="connsiteX0" fmla="*/ 1413227 w 1521405"/>
              <a:gd name="connsiteY0" fmla="*/ 221595 h 354606"/>
              <a:gd name="connsiteX1" fmla="*/ 19354 w 1521405"/>
              <a:gd name="connsiteY1" fmla="*/ 231030 h 354606"/>
              <a:gd name="connsiteX2" fmla="*/ 0 w 1521405"/>
              <a:gd name="connsiteY2" fmla="*/ 37081 h 354606"/>
              <a:gd name="connsiteX3" fmla="*/ 1521405 w 1521405"/>
              <a:gd name="connsiteY3" fmla="*/ 0 h 354606"/>
              <a:gd name="connsiteX4" fmla="*/ 1413227 w 1521405"/>
              <a:gd name="connsiteY4" fmla="*/ 221595 h 354606"/>
              <a:gd name="connsiteX0" fmla="*/ 1413227 w 1521405"/>
              <a:gd name="connsiteY0" fmla="*/ 221595 h 354606"/>
              <a:gd name="connsiteX1" fmla="*/ 19354 w 1521405"/>
              <a:gd name="connsiteY1" fmla="*/ 231030 h 354606"/>
              <a:gd name="connsiteX2" fmla="*/ 0 w 1521405"/>
              <a:gd name="connsiteY2" fmla="*/ 37081 h 354606"/>
              <a:gd name="connsiteX3" fmla="*/ 1521405 w 1521405"/>
              <a:gd name="connsiteY3" fmla="*/ 0 h 354606"/>
              <a:gd name="connsiteX4" fmla="*/ 1413227 w 1521405"/>
              <a:gd name="connsiteY4" fmla="*/ 221595 h 354606"/>
              <a:gd name="connsiteX0" fmla="*/ 1419387 w 1527565"/>
              <a:gd name="connsiteY0" fmla="*/ 221595 h 349687"/>
              <a:gd name="connsiteX1" fmla="*/ 11436 w 1527565"/>
              <a:gd name="connsiteY1" fmla="*/ 221455 h 349687"/>
              <a:gd name="connsiteX2" fmla="*/ 6160 w 1527565"/>
              <a:gd name="connsiteY2" fmla="*/ 37081 h 349687"/>
              <a:gd name="connsiteX3" fmla="*/ 1527565 w 1527565"/>
              <a:gd name="connsiteY3" fmla="*/ 0 h 349687"/>
              <a:gd name="connsiteX4" fmla="*/ 1419387 w 1527565"/>
              <a:gd name="connsiteY4" fmla="*/ 221595 h 349687"/>
              <a:gd name="connsiteX0" fmla="*/ 1413227 w 1521405"/>
              <a:gd name="connsiteY0" fmla="*/ 221595 h 349687"/>
              <a:gd name="connsiteX1" fmla="*/ 5276 w 1521405"/>
              <a:gd name="connsiteY1" fmla="*/ 221455 h 349687"/>
              <a:gd name="connsiteX2" fmla="*/ 0 w 1521405"/>
              <a:gd name="connsiteY2" fmla="*/ 37081 h 349687"/>
              <a:gd name="connsiteX3" fmla="*/ 1521405 w 1521405"/>
              <a:gd name="connsiteY3" fmla="*/ 0 h 349687"/>
              <a:gd name="connsiteX4" fmla="*/ 1413227 w 1521405"/>
              <a:gd name="connsiteY4" fmla="*/ 221595 h 349687"/>
              <a:gd name="connsiteX0" fmla="*/ 1413227 w 1521405"/>
              <a:gd name="connsiteY0" fmla="*/ 221595 h 349687"/>
              <a:gd name="connsiteX1" fmla="*/ 5276 w 1521405"/>
              <a:gd name="connsiteY1" fmla="*/ 221455 h 349687"/>
              <a:gd name="connsiteX2" fmla="*/ 0 w 1521405"/>
              <a:gd name="connsiteY2" fmla="*/ 37081 h 349687"/>
              <a:gd name="connsiteX3" fmla="*/ 1521405 w 1521405"/>
              <a:gd name="connsiteY3" fmla="*/ 0 h 349687"/>
              <a:gd name="connsiteX4" fmla="*/ 1413227 w 1521405"/>
              <a:gd name="connsiteY4" fmla="*/ 221595 h 349687"/>
              <a:gd name="connsiteX0" fmla="*/ 1413227 w 1521405"/>
              <a:gd name="connsiteY0" fmla="*/ 221595 h 349687"/>
              <a:gd name="connsiteX1" fmla="*/ 5276 w 1521405"/>
              <a:gd name="connsiteY1" fmla="*/ 221455 h 349687"/>
              <a:gd name="connsiteX2" fmla="*/ 0 w 1521405"/>
              <a:gd name="connsiteY2" fmla="*/ 37081 h 349687"/>
              <a:gd name="connsiteX3" fmla="*/ 1521405 w 1521405"/>
              <a:gd name="connsiteY3" fmla="*/ 0 h 349687"/>
              <a:gd name="connsiteX4" fmla="*/ 1413227 w 1521405"/>
              <a:gd name="connsiteY4" fmla="*/ 221595 h 349687"/>
              <a:gd name="connsiteX0" fmla="*/ 1413227 w 1521405"/>
              <a:gd name="connsiteY0" fmla="*/ 221595 h 349687"/>
              <a:gd name="connsiteX1" fmla="*/ 5276 w 1521405"/>
              <a:gd name="connsiteY1" fmla="*/ 221455 h 349687"/>
              <a:gd name="connsiteX2" fmla="*/ 0 w 1521405"/>
              <a:gd name="connsiteY2" fmla="*/ 37081 h 349687"/>
              <a:gd name="connsiteX3" fmla="*/ 1521405 w 1521405"/>
              <a:gd name="connsiteY3" fmla="*/ 0 h 349687"/>
              <a:gd name="connsiteX4" fmla="*/ 1413227 w 1521405"/>
              <a:gd name="connsiteY4" fmla="*/ 221595 h 349687"/>
              <a:gd name="connsiteX0" fmla="*/ 1413227 w 1521405"/>
              <a:gd name="connsiteY0" fmla="*/ 221595 h 351121"/>
              <a:gd name="connsiteX1" fmla="*/ 5276 w 1521405"/>
              <a:gd name="connsiteY1" fmla="*/ 221455 h 351121"/>
              <a:gd name="connsiteX2" fmla="*/ 0 w 1521405"/>
              <a:gd name="connsiteY2" fmla="*/ 37081 h 351121"/>
              <a:gd name="connsiteX3" fmla="*/ 1521405 w 1521405"/>
              <a:gd name="connsiteY3" fmla="*/ 0 h 351121"/>
              <a:gd name="connsiteX4" fmla="*/ 1413227 w 1521405"/>
              <a:gd name="connsiteY4" fmla="*/ 221595 h 351121"/>
              <a:gd name="connsiteX0" fmla="*/ 1414892 w 1523070"/>
              <a:gd name="connsiteY0" fmla="*/ 221595 h 351121"/>
              <a:gd name="connsiteX1" fmla="*/ 0 w 1523070"/>
              <a:gd name="connsiteY1" fmla="*/ 221455 h 351121"/>
              <a:gd name="connsiteX2" fmla="*/ 1665 w 1523070"/>
              <a:gd name="connsiteY2" fmla="*/ 37081 h 351121"/>
              <a:gd name="connsiteX3" fmla="*/ 1523070 w 1523070"/>
              <a:gd name="connsiteY3" fmla="*/ 0 h 351121"/>
              <a:gd name="connsiteX4" fmla="*/ 1414892 w 1523070"/>
              <a:gd name="connsiteY4" fmla="*/ 221595 h 35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3070" h="351121">
                <a:moveTo>
                  <a:pt x="1414892" y="221595"/>
                </a:moveTo>
                <a:cubicBezTo>
                  <a:pt x="1021046" y="394677"/>
                  <a:pt x="393837" y="393962"/>
                  <a:pt x="0" y="221455"/>
                </a:cubicBezTo>
                <a:cubicBezTo>
                  <a:pt x="2267" y="132140"/>
                  <a:pt x="3095" y="159042"/>
                  <a:pt x="1665" y="37081"/>
                </a:cubicBezTo>
                <a:cubicBezTo>
                  <a:pt x="476231" y="324348"/>
                  <a:pt x="1055673" y="296842"/>
                  <a:pt x="1523070" y="0"/>
                </a:cubicBezTo>
                <a:cubicBezTo>
                  <a:pt x="1480106" y="88532"/>
                  <a:pt x="1472178" y="136969"/>
                  <a:pt x="1414892" y="22159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4C41AFCB-EB9C-4DDE-ADDB-C0698918119E}"/>
              </a:ext>
            </a:extLst>
          </p:cNvPr>
          <p:cNvSpPr/>
          <p:nvPr/>
        </p:nvSpPr>
        <p:spPr>
          <a:xfrm>
            <a:off x="0" y="-33233"/>
            <a:ext cx="6793044" cy="5391411"/>
          </a:xfrm>
          <a:custGeom>
            <a:avLst/>
            <a:gdLst>
              <a:gd name="connsiteX0" fmla="*/ 0 w 6793044"/>
              <a:gd name="connsiteY0" fmla="*/ 0 h 5391411"/>
              <a:gd name="connsiteX1" fmla="*/ 6506191 w 6793044"/>
              <a:gd name="connsiteY1" fmla="*/ 0 h 5391411"/>
              <a:gd name="connsiteX2" fmla="*/ 6621151 w 6793044"/>
              <a:gd name="connsiteY2" fmla="*/ 187630 h 5391411"/>
              <a:gd name="connsiteX3" fmla="*/ 6793044 w 6793044"/>
              <a:gd name="connsiteY3" fmla="*/ 866822 h 5391411"/>
              <a:gd name="connsiteX4" fmla="*/ 6492580 w 6793044"/>
              <a:gd name="connsiteY4" fmla="*/ 1755857 h 5391411"/>
              <a:gd name="connsiteX5" fmla="*/ 6478874 w 6793044"/>
              <a:gd name="connsiteY5" fmla="*/ 1772854 h 5391411"/>
              <a:gd name="connsiteX6" fmla="*/ 6551184 w 6793044"/>
              <a:gd name="connsiteY6" fmla="*/ 1906581 h 5391411"/>
              <a:gd name="connsiteX7" fmla="*/ 6629166 w 6793044"/>
              <a:gd name="connsiteY7" fmla="*/ 2293995 h 5391411"/>
              <a:gd name="connsiteX8" fmla="*/ 6337759 w 6793044"/>
              <a:gd name="connsiteY8" fmla="*/ 2998026 h 5391411"/>
              <a:gd name="connsiteX9" fmla="*/ 6199662 w 6793044"/>
              <a:gd name="connsiteY9" fmla="*/ 3112405 h 5391411"/>
              <a:gd name="connsiteX10" fmla="*/ 6199647 w 6793044"/>
              <a:gd name="connsiteY10" fmla="*/ 3112690 h 5391411"/>
              <a:gd name="connsiteX11" fmla="*/ 5101110 w 6793044"/>
              <a:gd name="connsiteY11" fmla="*/ 4318371 h 5391411"/>
              <a:gd name="connsiteX12" fmla="*/ 5049062 w 6793044"/>
              <a:gd name="connsiteY12" fmla="*/ 4325850 h 5391411"/>
              <a:gd name="connsiteX13" fmla="*/ 5000153 w 6793044"/>
              <a:gd name="connsiteY13" fmla="*/ 4416230 h 5391411"/>
              <a:gd name="connsiteX14" fmla="*/ 4402973 w 6793044"/>
              <a:gd name="connsiteY14" fmla="*/ 4734715 h 5391411"/>
              <a:gd name="connsiteX15" fmla="*/ 4329339 w 6793044"/>
              <a:gd name="connsiteY15" fmla="*/ 4730985 h 5391411"/>
              <a:gd name="connsiteX16" fmla="*/ 4324383 w 6793044"/>
              <a:gd name="connsiteY16" fmla="*/ 4730226 h 5391411"/>
              <a:gd name="connsiteX17" fmla="*/ 4321105 w 6793044"/>
              <a:gd name="connsiteY17" fmla="*/ 4736106 h 5391411"/>
              <a:gd name="connsiteX18" fmla="*/ 3190274 w 6793044"/>
              <a:gd name="connsiteY18" fmla="*/ 5391411 h 5391411"/>
              <a:gd name="connsiteX19" fmla="*/ 2059443 w 6793044"/>
              <a:gd name="connsiteY19" fmla="*/ 4736106 h 5391411"/>
              <a:gd name="connsiteX20" fmla="*/ 2054101 w 6793044"/>
              <a:gd name="connsiteY20" fmla="*/ 4726522 h 5391411"/>
              <a:gd name="connsiteX21" fmla="*/ 2024943 w 6793044"/>
              <a:gd name="connsiteY21" fmla="*/ 4730985 h 5391411"/>
              <a:gd name="connsiteX22" fmla="*/ 1951309 w 6793044"/>
              <a:gd name="connsiteY22" fmla="*/ 4734715 h 5391411"/>
              <a:gd name="connsiteX23" fmla="*/ 1354128 w 6793044"/>
              <a:gd name="connsiteY23" fmla="*/ 4416230 h 5391411"/>
              <a:gd name="connsiteX24" fmla="*/ 1293167 w 6793044"/>
              <a:gd name="connsiteY24" fmla="*/ 4303577 h 5391411"/>
              <a:gd name="connsiteX25" fmla="*/ 1246946 w 6793044"/>
              <a:gd name="connsiteY25" fmla="*/ 4293126 h 5391411"/>
              <a:gd name="connsiteX26" fmla="*/ 267325 w 6793044"/>
              <a:gd name="connsiteY26" fmla="*/ 3246098 h 5391411"/>
              <a:gd name="connsiteX27" fmla="*/ 251953 w 6793044"/>
              <a:gd name="connsiteY27" fmla="*/ 3145380 h 5391411"/>
              <a:gd name="connsiteX28" fmla="*/ 209992 w 6793044"/>
              <a:gd name="connsiteY28" fmla="*/ 3119715 h 5391411"/>
              <a:gd name="connsiteX29" fmla="*/ 30463 w 6793044"/>
              <a:gd name="connsiteY29" fmla="*/ 2963422 h 5391411"/>
              <a:gd name="connsiteX30" fmla="*/ 0 w 6793044"/>
              <a:gd name="connsiteY30" fmla="*/ 2925469 h 539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93044" h="5391411">
                <a:moveTo>
                  <a:pt x="0" y="0"/>
                </a:moveTo>
                <a:lnTo>
                  <a:pt x="6506191" y="0"/>
                </a:lnTo>
                <a:lnTo>
                  <a:pt x="6621151" y="187630"/>
                </a:lnTo>
                <a:cubicBezTo>
                  <a:pt x="6732864" y="402187"/>
                  <a:pt x="6793044" y="630306"/>
                  <a:pt x="6793044" y="866822"/>
                </a:cubicBezTo>
                <a:cubicBezTo>
                  <a:pt x="6793044" y="1182177"/>
                  <a:pt x="6686056" y="1482604"/>
                  <a:pt x="6492580" y="1755857"/>
                </a:cubicBezTo>
                <a:lnTo>
                  <a:pt x="6478874" y="1772854"/>
                </a:lnTo>
                <a:lnTo>
                  <a:pt x="6551184" y="1906581"/>
                </a:lnTo>
                <a:cubicBezTo>
                  <a:pt x="6601394" y="2025709"/>
                  <a:pt x="6629166" y="2156637"/>
                  <a:pt x="6629166" y="2293995"/>
                </a:cubicBezTo>
                <a:cubicBezTo>
                  <a:pt x="6629166" y="2568712"/>
                  <a:pt x="6517529" y="2817709"/>
                  <a:pt x="6337759" y="2998026"/>
                </a:cubicBezTo>
                <a:lnTo>
                  <a:pt x="6199662" y="3112405"/>
                </a:lnTo>
                <a:lnTo>
                  <a:pt x="6199647" y="3112690"/>
                </a:lnTo>
                <a:cubicBezTo>
                  <a:pt x="6138540" y="3717302"/>
                  <a:pt x="5686256" y="4205715"/>
                  <a:pt x="5101110" y="4318371"/>
                </a:cubicBezTo>
                <a:lnTo>
                  <a:pt x="5049062" y="4325850"/>
                </a:lnTo>
                <a:lnTo>
                  <a:pt x="5000153" y="4416230"/>
                </a:lnTo>
                <a:cubicBezTo>
                  <a:pt x="4870732" y="4608381"/>
                  <a:pt x="4651561" y="4734715"/>
                  <a:pt x="4402973" y="4734715"/>
                </a:cubicBezTo>
                <a:cubicBezTo>
                  <a:pt x="4378114" y="4734715"/>
                  <a:pt x="4353549" y="4733451"/>
                  <a:pt x="4329339" y="4730985"/>
                </a:cubicBezTo>
                <a:lnTo>
                  <a:pt x="4324383" y="4730226"/>
                </a:lnTo>
                <a:lnTo>
                  <a:pt x="4321105" y="4736106"/>
                </a:lnTo>
                <a:cubicBezTo>
                  <a:pt x="4076032" y="5131470"/>
                  <a:pt x="3661005" y="5391411"/>
                  <a:pt x="3190274" y="5391411"/>
                </a:cubicBezTo>
                <a:cubicBezTo>
                  <a:pt x="2719543" y="5391411"/>
                  <a:pt x="2304517" y="5131470"/>
                  <a:pt x="2059443" y="4736106"/>
                </a:cubicBezTo>
                <a:lnTo>
                  <a:pt x="2054101" y="4726522"/>
                </a:lnTo>
                <a:lnTo>
                  <a:pt x="2024943" y="4730985"/>
                </a:lnTo>
                <a:cubicBezTo>
                  <a:pt x="2000732" y="4733451"/>
                  <a:pt x="1976168" y="4734715"/>
                  <a:pt x="1951309" y="4734715"/>
                </a:cubicBezTo>
                <a:cubicBezTo>
                  <a:pt x="1702721" y="4734715"/>
                  <a:pt x="1483549" y="4608381"/>
                  <a:pt x="1354128" y="4416230"/>
                </a:cubicBezTo>
                <a:lnTo>
                  <a:pt x="1293167" y="4303577"/>
                </a:lnTo>
                <a:lnTo>
                  <a:pt x="1246946" y="4293126"/>
                </a:lnTo>
                <a:cubicBezTo>
                  <a:pt x="754419" y="4158726"/>
                  <a:pt x="370984" y="3752821"/>
                  <a:pt x="267325" y="3246098"/>
                </a:cubicBezTo>
                <a:lnTo>
                  <a:pt x="251953" y="3145380"/>
                </a:lnTo>
                <a:lnTo>
                  <a:pt x="209992" y="3119715"/>
                </a:lnTo>
                <a:cubicBezTo>
                  <a:pt x="144130" y="3074936"/>
                  <a:pt x="83853" y="3022402"/>
                  <a:pt x="30463" y="2963422"/>
                </a:cubicBezTo>
                <a:lnTo>
                  <a:pt x="0" y="2925469"/>
                </a:ln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9ADF0E39-EB91-48C6-90D4-EADB8C05D199}"/>
              </a:ext>
            </a:extLst>
          </p:cNvPr>
          <p:cNvSpPr/>
          <p:nvPr/>
        </p:nvSpPr>
        <p:spPr>
          <a:xfrm>
            <a:off x="2471010" y="5773508"/>
            <a:ext cx="1138273" cy="919370"/>
          </a:xfrm>
          <a:custGeom>
            <a:avLst/>
            <a:gdLst>
              <a:gd name="connsiteX0" fmla="*/ 82104 w 338504"/>
              <a:gd name="connsiteY0" fmla="*/ 3337 h 273407"/>
              <a:gd name="connsiteX1" fmla="*/ 259819 w 338504"/>
              <a:gd name="connsiteY1" fmla="*/ 3337 h 273407"/>
              <a:gd name="connsiteX2" fmla="*/ 315151 w 338504"/>
              <a:gd name="connsiteY2" fmla="*/ 26772 h 273407"/>
              <a:gd name="connsiteX3" fmla="*/ 315151 w 338504"/>
              <a:gd name="connsiteY3" fmla="*/ 26772 h 273407"/>
              <a:gd name="connsiteX4" fmla="*/ 338586 w 338504"/>
              <a:gd name="connsiteY4" fmla="*/ 82104 h 273407"/>
              <a:gd name="connsiteX5" fmla="*/ 338586 w 338504"/>
              <a:gd name="connsiteY5" fmla="*/ 193420 h 273407"/>
              <a:gd name="connsiteX6" fmla="*/ 315151 w 338504"/>
              <a:gd name="connsiteY6" fmla="*/ 248752 h 273407"/>
              <a:gd name="connsiteX7" fmla="*/ 315151 w 338504"/>
              <a:gd name="connsiteY7" fmla="*/ 248752 h 273407"/>
              <a:gd name="connsiteX8" fmla="*/ 259819 w 338504"/>
              <a:gd name="connsiteY8" fmla="*/ 272187 h 273407"/>
              <a:gd name="connsiteX9" fmla="*/ 82104 w 338504"/>
              <a:gd name="connsiteY9" fmla="*/ 272187 h 273407"/>
              <a:gd name="connsiteX10" fmla="*/ 26772 w 338504"/>
              <a:gd name="connsiteY10" fmla="*/ 248752 h 273407"/>
              <a:gd name="connsiteX11" fmla="*/ 26772 w 338504"/>
              <a:gd name="connsiteY11" fmla="*/ 248752 h 273407"/>
              <a:gd name="connsiteX12" fmla="*/ 3337 w 338504"/>
              <a:gd name="connsiteY12" fmla="*/ 193420 h 273407"/>
              <a:gd name="connsiteX13" fmla="*/ 3337 w 338504"/>
              <a:gd name="connsiteY13" fmla="*/ 82104 h 273407"/>
              <a:gd name="connsiteX14" fmla="*/ 26772 w 338504"/>
              <a:gd name="connsiteY14" fmla="*/ 26772 h 273407"/>
              <a:gd name="connsiteX15" fmla="*/ 26772 w 338504"/>
              <a:gd name="connsiteY15" fmla="*/ 26772 h 273407"/>
              <a:gd name="connsiteX16" fmla="*/ 82104 w 338504"/>
              <a:gd name="connsiteY16" fmla="*/ 3337 h 273407"/>
              <a:gd name="connsiteX17" fmla="*/ 82104 w 338504"/>
              <a:gd name="connsiteY17" fmla="*/ 3337 h 273407"/>
              <a:gd name="connsiteX18" fmla="*/ 259819 w 338504"/>
              <a:gd name="connsiteY18" fmla="*/ 71037 h 273407"/>
              <a:gd name="connsiteX19" fmla="*/ 82104 w 338504"/>
              <a:gd name="connsiteY19" fmla="*/ 71037 h 273407"/>
              <a:gd name="connsiteX20" fmla="*/ 74292 w 338504"/>
              <a:gd name="connsiteY20" fmla="*/ 74292 h 273407"/>
              <a:gd name="connsiteX21" fmla="*/ 74292 w 338504"/>
              <a:gd name="connsiteY21" fmla="*/ 74292 h 273407"/>
              <a:gd name="connsiteX22" fmla="*/ 71038 w 338504"/>
              <a:gd name="connsiteY22" fmla="*/ 82104 h 273407"/>
              <a:gd name="connsiteX23" fmla="*/ 71038 w 338504"/>
              <a:gd name="connsiteY23" fmla="*/ 193420 h 273407"/>
              <a:gd name="connsiteX24" fmla="*/ 74292 w 338504"/>
              <a:gd name="connsiteY24" fmla="*/ 201231 h 273407"/>
              <a:gd name="connsiteX25" fmla="*/ 74292 w 338504"/>
              <a:gd name="connsiteY25" fmla="*/ 201231 h 273407"/>
              <a:gd name="connsiteX26" fmla="*/ 82104 w 338504"/>
              <a:gd name="connsiteY26" fmla="*/ 204486 h 273407"/>
              <a:gd name="connsiteX27" fmla="*/ 259819 w 338504"/>
              <a:gd name="connsiteY27" fmla="*/ 204486 h 273407"/>
              <a:gd name="connsiteX28" fmla="*/ 267630 w 338504"/>
              <a:gd name="connsiteY28" fmla="*/ 201231 h 273407"/>
              <a:gd name="connsiteX29" fmla="*/ 267630 w 338504"/>
              <a:gd name="connsiteY29" fmla="*/ 201231 h 273407"/>
              <a:gd name="connsiteX30" fmla="*/ 270885 w 338504"/>
              <a:gd name="connsiteY30" fmla="*/ 193420 h 273407"/>
              <a:gd name="connsiteX31" fmla="*/ 270885 w 338504"/>
              <a:gd name="connsiteY31" fmla="*/ 82104 h 273407"/>
              <a:gd name="connsiteX32" fmla="*/ 267630 w 338504"/>
              <a:gd name="connsiteY32" fmla="*/ 74292 h 273407"/>
              <a:gd name="connsiteX33" fmla="*/ 267630 w 338504"/>
              <a:gd name="connsiteY33" fmla="*/ 74292 h 273407"/>
              <a:gd name="connsiteX34" fmla="*/ 259819 w 338504"/>
              <a:gd name="connsiteY34" fmla="*/ 71037 h 27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38504" h="273407">
                <a:moveTo>
                  <a:pt x="82104" y="3337"/>
                </a:moveTo>
                <a:lnTo>
                  <a:pt x="259819" y="3337"/>
                </a:lnTo>
                <a:cubicBezTo>
                  <a:pt x="281301" y="3337"/>
                  <a:pt x="301481" y="12450"/>
                  <a:pt x="315151" y="26772"/>
                </a:cubicBezTo>
                <a:lnTo>
                  <a:pt x="315151" y="26772"/>
                </a:lnTo>
                <a:cubicBezTo>
                  <a:pt x="329473" y="41093"/>
                  <a:pt x="338586" y="60622"/>
                  <a:pt x="338586" y="82104"/>
                </a:cubicBezTo>
                <a:lnTo>
                  <a:pt x="338586" y="193420"/>
                </a:lnTo>
                <a:cubicBezTo>
                  <a:pt x="338586" y="214902"/>
                  <a:pt x="329473" y="235082"/>
                  <a:pt x="315151" y="248752"/>
                </a:cubicBezTo>
                <a:lnTo>
                  <a:pt x="315151" y="248752"/>
                </a:lnTo>
                <a:cubicBezTo>
                  <a:pt x="300830" y="263074"/>
                  <a:pt x="281301" y="272187"/>
                  <a:pt x="259819" y="272187"/>
                </a:cubicBezTo>
                <a:lnTo>
                  <a:pt x="82104" y="272187"/>
                </a:lnTo>
                <a:cubicBezTo>
                  <a:pt x="60622" y="272187"/>
                  <a:pt x="40442" y="263074"/>
                  <a:pt x="26772" y="248752"/>
                </a:cubicBezTo>
                <a:lnTo>
                  <a:pt x="26772" y="248752"/>
                </a:lnTo>
                <a:cubicBezTo>
                  <a:pt x="12450" y="234431"/>
                  <a:pt x="3337" y="214902"/>
                  <a:pt x="3337" y="193420"/>
                </a:cubicBezTo>
                <a:lnTo>
                  <a:pt x="3337" y="82104"/>
                </a:lnTo>
                <a:cubicBezTo>
                  <a:pt x="3337" y="60622"/>
                  <a:pt x="12450" y="40442"/>
                  <a:pt x="26772" y="26772"/>
                </a:cubicBezTo>
                <a:lnTo>
                  <a:pt x="26772" y="26772"/>
                </a:lnTo>
                <a:cubicBezTo>
                  <a:pt x="41093" y="12450"/>
                  <a:pt x="60622" y="3337"/>
                  <a:pt x="82104" y="3337"/>
                </a:cubicBezTo>
                <a:lnTo>
                  <a:pt x="82104" y="3337"/>
                </a:lnTo>
                <a:close/>
                <a:moveTo>
                  <a:pt x="259819" y="71037"/>
                </a:moveTo>
                <a:lnTo>
                  <a:pt x="82104" y="71037"/>
                </a:lnTo>
                <a:cubicBezTo>
                  <a:pt x="78849" y="71037"/>
                  <a:pt x="76245" y="72340"/>
                  <a:pt x="74292" y="74292"/>
                </a:cubicBezTo>
                <a:lnTo>
                  <a:pt x="74292" y="74292"/>
                </a:lnTo>
                <a:cubicBezTo>
                  <a:pt x="72339" y="76245"/>
                  <a:pt x="71038" y="78849"/>
                  <a:pt x="71038" y="82104"/>
                </a:cubicBezTo>
                <a:lnTo>
                  <a:pt x="71038" y="193420"/>
                </a:lnTo>
                <a:cubicBezTo>
                  <a:pt x="71038" y="196675"/>
                  <a:pt x="72339" y="199279"/>
                  <a:pt x="74292" y="201231"/>
                </a:cubicBezTo>
                <a:lnTo>
                  <a:pt x="74292" y="201231"/>
                </a:lnTo>
                <a:cubicBezTo>
                  <a:pt x="76245" y="203184"/>
                  <a:pt x="79500" y="204486"/>
                  <a:pt x="82104" y="204486"/>
                </a:cubicBezTo>
                <a:lnTo>
                  <a:pt x="259819" y="204486"/>
                </a:lnTo>
                <a:cubicBezTo>
                  <a:pt x="263074" y="204486"/>
                  <a:pt x="265677" y="203184"/>
                  <a:pt x="267630" y="201231"/>
                </a:cubicBezTo>
                <a:lnTo>
                  <a:pt x="267630" y="201231"/>
                </a:lnTo>
                <a:cubicBezTo>
                  <a:pt x="269583" y="199279"/>
                  <a:pt x="270885" y="196024"/>
                  <a:pt x="270885" y="193420"/>
                </a:cubicBezTo>
                <a:lnTo>
                  <a:pt x="270885" y="82104"/>
                </a:lnTo>
                <a:cubicBezTo>
                  <a:pt x="270885" y="78849"/>
                  <a:pt x="269583" y="76245"/>
                  <a:pt x="267630" y="74292"/>
                </a:cubicBezTo>
                <a:lnTo>
                  <a:pt x="267630" y="74292"/>
                </a:lnTo>
                <a:cubicBezTo>
                  <a:pt x="265677" y="72340"/>
                  <a:pt x="263074" y="71037"/>
                  <a:pt x="259819" y="71037"/>
                </a:cubicBezTo>
                <a:close/>
              </a:path>
            </a:pathLst>
          </a:custGeom>
          <a:solidFill>
            <a:schemeClr val="bg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BB051970-79AA-4DC8-9FA4-6E11EE35DCD2}"/>
              </a:ext>
            </a:extLst>
          </p:cNvPr>
          <p:cNvSpPr/>
          <p:nvPr/>
        </p:nvSpPr>
        <p:spPr>
          <a:xfrm>
            <a:off x="3136459" y="6182846"/>
            <a:ext cx="262677" cy="109447"/>
          </a:xfrm>
          <a:custGeom>
            <a:avLst/>
            <a:gdLst>
              <a:gd name="connsiteX0" fmla="*/ 3337 w 78116"/>
              <a:gd name="connsiteY0" fmla="*/ 3337 h 32548"/>
              <a:gd name="connsiteX1" fmla="*/ 74943 w 78116"/>
              <a:gd name="connsiteY1" fmla="*/ 3337 h 32548"/>
              <a:gd name="connsiteX2" fmla="*/ 74943 w 78116"/>
              <a:gd name="connsiteY2" fmla="*/ 33932 h 32548"/>
              <a:gd name="connsiteX3" fmla="*/ 3337 w 78116"/>
              <a:gd name="connsiteY3" fmla="*/ 33932 h 3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116" h="32548">
                <a:moveTo>
                  <a:pt x="3337" y="3337"/>
                </a:moveTo>
                <a:lnTo>
                  <a:pt x="74943" y="3337"/>
                </a:lnTo>
                <a:lnTo>
                  <a:pt x="74943" y="33932"/>
                </a:lnTo>
                <a:lnTo>
                  <a:pt x="3337" y="33932"/>
                </a:lnTo>
                <a:close/>
              </a:path>
            </a:pathLst>
          </a:custGeom>
          <a:solidFill>
            <a:schemeClr val="bg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C1977295-FCAB-4B6D-8076-57022C2E11DE}"/>
              </a:ext>
            </a:extLst>
          </p:cNvPr>
          <p:cNvGrpSpPr/>
          <p:nvPr/>
        </p:nvGrpSpPr>
        <p:grpSpPr>
          <a:xfrm>
            <a:off x="1304666" y="565707"/>
            <a:ext cx="3737535" cy="1938992"/>
            <a:chOff x="4244163" y="1722811"/>
            <a:chExt cx="3737535" cy="1938992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5C8EB0A-83FA-4BC7-87EF-FF349D717EA7}"/>
                </a:ext>
              </a:extLst>
            </p:cNvPr>
            <p:cNvSpPr txBox="1"/>
            <p:nvPr/>
          </p:nvSpPr>
          <p:spPr>
            <a:xfrm>
              <a:off x="5611986" y="1923770"/>
              <a:ext cx="2350860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6000" b="1" dirty="0" err="1">
                  <a:solidFill>
                    <a:schemeClr val="accent1"/>
                  </a:solidFill>
                  <a:latin typeface="Arial Black" panose="020B0A04020102020204" pitchFamily="34" charset="0"/>
                  <a:cs typeface="Arial" pitchFamily="34" charset="0"/>
                </a:rPr>
                <a:t>erry</a:t>
              </a:r>
              <a:endParaRPr lang="en-US" altLang="ko-KR" sz="6000" b="1" dirty="0">
                <a:solidFill>
                  <a:schemeClr val="accent1"/>
                </a:solidFill>
                <a:latin typeface="Arial Black" panose="020B0A04020102020204" pitchFamily="34" charset="0"/>
                <a:cs typeface="Arial" pitchFamily="34" charset="0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10E7D280-01CA-4213-B17B-C7C40639896B}"/>
                </a:ext>
              </a:extLst>
            </p:cNvPr>
            <p:cNvSpPr txBox="1"/>
            <p:nvPr/>
          </p:nvSpPr>
          <p:spPr>
            <a:xfrm>
              <a:off x="5611986" y="2681288"/>
              <a:ext cx="2369712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4000" b="1" dirty="0">
                  <a:solidFill>
                    <a:schemeClr val="accent1"/>
                  </a:solidFill>
                  <a:latin typeface="Adobe Song Std L" panose="02020300000000000000" pitchFamily="18" charset="-128"/>
                  <a:ea typeface="Adobe Song Std L" panose="02020300000000000000" pitchFamily="18" charset="-128"/>
                  <a:cs typeface="Arial" pitchFamily="34" charset="0"/>
                </a:rPr>
                <a:t>Christmas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105B590B-52C6-47E9-9550-1EC6FB546DB6}"/>
                </a:ext>
              </a:extLst>
            </p:cNvPr>
            <p:cNvSpPr txBox="1"/>
            <p:nvPr/>
          </p:nvSpPr>
          <p:spPr>
            <a:xfrm>
              <a:off x="4244163" y="1722811"/>
              <a:ext cx="1428068" cy="193899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0" b="1" dirty="0">
                  <a:solidFill>
                    <a:schemeClr val="accent1"/>
                  </a:solidFill>
                  <a:cs typeface="Arial" pitchFamily="34" charset="0"/>
                </a:rPr>
                <a:t>M</a:t>
              </a:r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66F3BBE3-14CE-48E0-80E8-FB9B5FB48B8A}"/>
              </a:ext>
            </a:extLst>
          </p:cNvPr>
          <p:cNvSpPr txBox="1"/>
          <p:nvPr/>
        </p:nvSpPr>
        <p:spPr>
          <a:xfrm>
            <a:off x="1422467" y="2357522"/>
            <a:ext cx="3427984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</a:rPr>
              <a:t>Professional PPT Presentation</a:t>
            </a:r>
            <a:endParaRPr lang="ko-KR" altLang="en-US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351839D-46EE-48A1-AAB2-3FE8E9BC81B9}"/>
              </a:ext>
            </a:extLst>
          </p:cNvPr>
          <p:cNvSpPr txBox="1"/>
          <p:nvPr/>
        </p:nvSpPr>
        <p:spPr>
          <a:xfrm>
            <a:off x="8668039" y="5795850"/>
            <a:ext cx="3092583" cy="492443"/>
          </a:xfrm>
          <a:prstGeom prst="rect">
            <a:avLst/>
          </a:prstGeom>
          <a:solidFill>
            <a:schemeClr val="accent3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3200" spc="-150" dirty="0">
                <a:solidFill>
                  <a:schemeClr val="bg1"/>
                </a:solidFill>
              </a:rPr>
              <a:t>PPT Professional</a:t>
            </a:r>
            <a:endParaRPr lang="ko-KR" altLang="en-US" sz="3200" spc="-150" dirty="0">
              <a:solidFill>
                <a:schemeClr val="bg1"/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F9DB940-352E-4E88-9746-75AADA4C44F0}"/>
              </a:ext>
            </a:extLst>
          </p:cNvPr>
          <p:cNvSpPr txBox="1"/>
          <p:nvPr/>
        </p:nvSpPr>
        <p:spPr>
          <a:xfrm>
            <a:off x="6662747" y="5734030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24AC7FD4-AD97-4209-AA21-CE683674814E}"/>
              </a:ext>
            </a:extLst>
          </p:cNvPr>
          <p:cNvSpPr txBox="1"/>
          <p:nvPr/>
        </p:nvSpPr>
        <p:spPr>
          <a:xfrm>
            <a:off x="6662747" y="6050730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B1CBBDD-292D-465F-8A77-CCF680E228DC}"/>
              </a:ext>
            </a:extLst>
          </p:cNvPr>
          <p:cNvGrpSpPr/>
          <p:nvPr/>
        </p:nvGrpSpPr>
        <p:grpSpPr>
          <a:xfrm>
            <a:off x="8668039" y="3848100"/>
            <a:ext cx="2824986" cy="1375703"/>
            <a:chOff x="4822352" y="1916832"/>
            <a:chExt cx="3422056" cy="1375703"/>
          </a:xfrm>
        </p:grpSpPr>
        <p:sp>
          <p:nvSpPr>
            <p:cNvPr id="67" name="Text Placeholder 10">
              <a:extLst>
                <a:ext uri="{FF2B5EF4-FFF2-40B4-BE49-F238E27FC236}">
                  <a16:creationId xmlns:a16="http://schemas.microsoft.com/office/drawing/2014/main" id="{65D6ED41-6344-4ED3-AF2C-8055644C5FD4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52347FD2-2F08-4D7B-AF3E-347117069D8B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7B7963A0-DFB7-4EC1-9124-F753EA7B01F6}"/>
              </a:ext>
            </a:extLst>
          </p:cNvPr>
          <p:cNvSpPr txBox="1"/>
          <p:nvPr/>
        </p:nvSpPr>
        <p:spPr>
          <a:xfrm>
            <a:off x="8051307" y="2458416"/>
            <a:ext cx="3873667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7200" dirty="0">
                <a:solidFill>
                  <a:schemeClr val="accent3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</p:spTree>
    <p:extLst>
      <p:ext uri="{BB962C8B-B14F-4D97-AF65-F5344CB8AC3E}">
        <p14:creationId xmlns:p14="http://schemas.microsoft.com/office/powerpoint/2010/main" val="402446809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6340F7A-FBF1-46F7-AFB3-3F92038A6B43}"/>
              </a:ext>
            </a:extLst>
          </p:cNvPr>
          <p:cNvSpPr/>
          <p:nvPr/>
        </p:nvSpPr>
        <p:spPr>
          <a:xfrm>
            <a:off x="1209943" y="2751585"/>
            <a:ext cx="9789376" cy="2571232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65A13048-882E-4D74-B53E-ADBCEB9E26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2935861"/>
              </p:ext>
            </p:extLst>
          </p:nvPr>
        </p:nvGraphicFramePr>
        <p:xfrm>
          <a:off x="3344562" y="2649623"/>
          <a:ext cx="7445065" cy="2754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EB7E5C2B-8E66-4780-832B-EA0FD4A9EE63}"/>
              </a:ext>
            </a:extLst>
          </p:cNvPr>
          <p:cNvSpPr txBox="1"/>
          <p:nvPr/>
        </p:nvSpPr>
        <p:spPr>
          <a:xfrm>
            <a:off x="1364562" y="4077221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BC6F8C1-9A0B-4678-B4DE-376B6839A4D4}"/>
              </a:ext>
            </a:extLst>
          </p:cNvPr>
          <p:cNvSpPr txBox="1"/>
          <p:nvPr/>
        </p:nvSpPr>
        <p:spPr>
          <a:xfrm>
            <a:off x="1364562" y="4485729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7C9296A-828E-44C0-B5C2-E7CF650D6AF6}"/>
              </a:ext>
            </a:extLst>
          </p:cNvPr>
          <p:cNvSpPr txBox="1"/>
          <p:nvPr/>
        </p:nvSpPr>
        <p:spPr>
          <a:xfrm>
            <a:off x="1364562" y="4894235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50DDA06-560B-425A-AC2A-D12726754604}"/>
              </a:ext>
            </a:extLst>
          </p:cNvPr>
          <p:cNvSpPr txBox="1"/>
          <p:nvPr/>
        </p:nvSpPr>
        <p:spPr>
          <a:xfrm>
            <a:off x="1364562" y="3668714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3A77787-243D-4842-9F76-E6F473EE49E2}"/>
              </a:ext>
            </a:extLst>
          </p:cNvPr>
          <p:cNvSpPr txBox="1"/>
          <p:nvPr/>
        </p:nvSpPr>
        <p:spPr>
          <a:xfrm>
            <a:off x="1364562" y="3260206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965DB3B-C07D-403E-B0FE-3845C2FB043D}"/>
              </a:ext>
            </a:extLst>
          </p:cNvPr>
          <p:cNvSpPr txBox="1"/>
          <p:nvPr/>
        </p:nvSpPr>
        <p:spPr>
          <a:xfrm>
            <a:off x="1364562" y="2851697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C9D31B3-0D20-4043-935B-7A9DDB5923FC}"/>
              </a:ext>
            </a:extLst>
          </p:cNvPr>
          <p:cNvSpPr txBox="1"/>
          <p:nvPr/>
        </p:nvSpPr>
        <p:spPr>
          <a:xfrm>
            <a:off x="1628042" y="1772515"/>
            <a:ext cx="89516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Get a modern PowerPoint  Presentation that is beautifully designed. You can simply impress your audience and add a unique zing and appeal to your Presentations. I hope and I believe that this Template will your Time, Money and Reputation.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9B097E1-8433-4BDB-B406-59A2DF59E6C9}"/>
              </a:ext>
            </a:extLst>
          </p:cNvPr>
          <p:cNvSpPr txBox="1"/>
          <p:nvPr/>
        </p:nvSpPr>
        <p:spPr>
          <a:xfrm>
            <a:off x="924658" y="5488284"/>
            <a:ext cx="103642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Get a modern PowerPoint  Presentation that is beautifully designed.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E80C8E7-F965-41AC-A2B8-8B3093982D36}"/>
              </a:ext>
            </a:extLst>
          </p:cNvPr>
          <p:cNvSpPr txBox="1"/>
          <p:nvPr/>
        </p:nvSpPr>
        <p:spPr>
          <a:xfrm>
            <a:off x="4323035" y="2851698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7079B68-46E6-46DB-84F8-A274ED88E221}"/>
              </a:ext>
            </a:extLst>
          </p:cNvPr>
          <p:cNvSpPr txBox="1"/>
          <p:nvPr/>
        </p:nvSpPr>
        <p:spPr>
          <a:xfrm>
            <a:off x="6493416" y="3272421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50%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4">
            <a:extLst>
              <a:ext uri="{FF2B5EF4-FFF2-40B4-BE49-F238E27FC236}">
                <a16:creationId xmlns:a16="http://schemas.microsoft.com/office/drawing/2014/main" id="{4CD28894-C5F2-4163-9252-2DCE5E5FC557}"/>
              </a:ext>
            </a:extLst>
          </p:cNvPr>
          <p:cNvSpPr txBox="1"/>
          <p:nvPr/>
        </p:nvSpPr>
        <p:spPr>
          <a:xfrm>
            <a:off x="7559827" y="367526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65%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4">
            <a:extLst>
              <a:ext uri="{FF2B5EF4-FFF2-40B4-BE49-F238E27FC236}">
                <a16:creationId xmlns:a16="http://schemas.microsoft.com/office/drawing/2014/main" id="{E0055D19-4974-4884-A47A-D23B61D8CFCF}"/>
              </a:ext>
            </a:extLst>
          </p:cNvPr>
          <p:cNvSpPr txBox="1"/>
          <p:nvPr/>
        </p:nvSpPr>
        <p:spPr>
          <a:xfrm>
            <a:off x="7192616" y="40899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60%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4">
            <a:extLst>
              <a:ext uri="{FF2B5EF4-FFF2-40B4-BE49-F238E27FC236}">
                <a16:creationId xmlns:a16="http://schemas.microsoft.com/office/drawing/2014/main" id="{7FAEF15D-A1AA-4BF3-88E5-319F2EFD3DC2}"/>
              </a:ext>
            </a:extLst>
          </p:cNvPr>
          <p:cNvSpPr txBox="1"/>
          <p:nvPr/>
        </p:nvSpPr>
        <p:spPr>
          <a:xfrm>
            <a:off x="5043690" y="4498677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4">
            <a:extLst>
              <a:ext uri="{FF2B5EF4-FFF2-40B4-BE49-F238E27FC236}">
                <a16:creationId xmlns:a16="http://schemas.microsoft.com/office/drawing/2014/main" id="{B27348F6-E88E-418D-A8FC-397B22141BB8}"/>
              </a:ext>
            </a:extLst>
          </p:cNvPr>
          <p:cNvSpPr txBox="1"/>
          <p:nvPr/>
        </p:nvSpPr>
        <p:spPr>
          <a:xfrm>
            <a:off x="5759355" y="49096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14">
            <a:extLst>
              <a:ext uri="{FF2B5EF4-FFF2-40B4-BE49-F238E27FC236}">
                <a16:creationId xmlns:a16="http://schemas.microsoft.com/office/drawing/2014/main" id="{2197F14F-C231-4091-AF3E-140F3F74B2A7}"/>
              </a:ext>
            </a:extLst>
          </p:cNvPr>
          <p:cNvSpPr txBox="1"/>
          <p:nvPr/>
        </p:nvSpPr>
        <p:spPr>
          <a:xfrm>
            <a:off x="7935110" y="4498677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14">
            <a:extLst>
              <a:ext uri="{FF2B5EF4-FFF2-40B4-BE49-F238E27FC236}">
                <a16:creationId xmlns:a16="http://schemas.microsoft.com/office/drawing/2014/main" id="{D4A41FC2-E1D8-4348-8B49-BFFFAA31E75F}"/>
              </a:ext>
            </a:extLst>
          </p:cNvPr>
          <p:cNvSpPr txBox="1"/>
          <p:nvPr/>
        </p:nvSpPr>
        <p:spPr>
          <a:xfrm>
            <a:off x="7200574" y="49096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14">
            <a:extLst>
              <a:ext uri="{FF2B5EF4-FFF2-40B4-BE49-F238E27FC236}">
                <a16:creationId xmlns:a16="http://schemas.microsoft.com/office/drawing/2014/main" id="{D58922AB-9DF0-4299-AE01-5B3CA9920273}"/>
              </a:ext>
            </a:extLst>
          </p:cNvPr>
          <p:cNvSpPr txBox="1"/>
          <p:nvPr/>
        </p:nvSpPr>
        <p:spPr>
          <a:xfrm>
            <a:off x="10047004" y="49096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14">
            <a:extLst>
              <a:ext uri="{FF2B5EF4-FFF2-40B4-BE49-F238E27FC236}">
                <a16:creationId xmlns:a16="http://schemas.microsoft.com/office/drawing/2014/main" id="{E3CC0FB5-83E5-4F12-8849-809E71BB1BD2}"/>
              </a:ext>
            </a:extLst>
          </p:cNvPr>
          <p:cNvSpPr txBox="1"/>
          <p:nvPr/>
        </p:nvSpPr>
        <p:spPr>
          <a:xfrm>
            <a:off x="10047004" y="4498677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14">
            <a:extLst>
              <a:ext uri="{FF2B5EF4-FFF2-40B4-BE49-F238E27FC236}">
                <a16:creationId xmlns:a16="http://schemas.microsoft.com/office/drawing/2014/main" id="{AE03FF38-B9D6-45B8-B0B9-80CB26D7A309}"/>
              </a:ext>
            </a:extLst>
          </p:cNvPr>
          <p:cNvSpPr txBox="1"/>
          <p:nvPr/>
        </p:nvSpPr>
        <p:spPr>
          <a:xfrm>
            <a:off x="10047004" y="40899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25%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14">
            <a:extLst>
              <a:ext uri="{FF2B5EF4-FFF2-40B4-BE49-F238E27FC236}">
                <a16:creationId xmlns:a16="http://schemas.microsoft.com/office/drawing/2014/main" id="{C8A30395-5B77-4E9D-9DE0-DA3E14CC20CA}"/>
              </a:ext>
            </a:extLst>
          </p:cNvPr>
          <p:cNvSpPr txBox="1"/>
          <p:nvPr/>
        </p:nvSpPr>
        <p:spPr>
          <a:xfrm>
            <a:off x="10047004" y="3681173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15%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TextBox 14">
            <a:extLst>
              <a:ext uri="{FF2B5EF4-FFF2-40B4-BE49-F238E27FC236}">
                <a16:creationId xmlns:a16="http://schemas.microsoft.com/office/drawing/2014/main" id="{9A166411-FE13-48B6-8971-356B7217523B}"/>
              </a:ext>
            </a:extLst>
          </p:cNvPr>
          <p:cNvSpPr txBox="1"/>
          <p:nvPr/>
        </p:nvSpPr>
        <p:spPr>
          <a:xfrm>
            <a:off x="10047004" y="3272421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14">
            <a:extLst>
              <a:ext uri="{FF2B5EF4-FFF2-40B4-BE49-F238E27FC236}">
                <a16:creationId xmlns:a16="http://schemas.microsoft.com/office/drawing/2014/main" id="{D769DCBA-4AA4-4D82-B25F-E5404F106BB9}"/>
              </a:ext>
            </a:extLst>
          </p:cNvPr>
          <p:cNvSpPr txBox="1"/>
          <p:nvPr/>
        </p:nvSpPr>
        <p:spPr>
          <a:xfrm>
            <a:off x="10047004" y="2851698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45%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14">
            <a:extLst>
              <a:ext uri="{FF2B5EF4-FFF2-40B4-BE49-F238E27FC236}">
                <a16:creationId xmlns:a16="http://schemas.microsoft.com/office/drawing/2014/main" id="{851D4CBB-6AE0-43BE-A00F-FC366EE8968E}"/>
              </a:ext>
            </a:extLst>
          </p:cNvPr>
          <p:cNvSpPr txBox="1"/>
          <p:nvPr/>
        </p:nvSpPr>
        <p:spPr>
          <a:xfrm>
            <a:off x="8284686" y="40899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15%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14">
            <a:extLst>
              <a:ext uri="{FF2B5EF4-FFF2-40B4-BE49-F238E27FC236}">
                <a16:creationId xmlns:a16="http://schemas.microsoft.com/office/drawing/2014/main" id="{E7E61FA5-D251-4539-9D72-C64B114C7F34}"/>
              </a:ext>
            </a:extLst>
          </p:cNvPr>
          <p:cNvSpPr txBox="1"/>
          <p:nvPr/>
        </p:nvSpPr>
        <p:spPr>
          <a:xfrm>
            <a:off x="9010214" y="3691372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Box 14">
            <a:extLst>
              <a:ext uri="{FF2B5EF4-FFF2-40B4-BE49-F238E27FC236}">
                <a16:creationId xmlns:a16="http://schemas.microsoft.com/office/drawing/2014/main" id="{3825D2BA-15E5-4CCC-83C0-6F64AFCF75EA}"/>
              </a:ext>
            </a:extLst>
          </p:cNvPr>
          <p:cNvSpPr txBox="1"/>
          <p:nvPr/>
        </p:nvSpPr>
        <p:spPr>
          <a:xfrm>
            <a:off x="8634262" y="3272421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14">
            <a:extLst>
              <a:ext uri="{FF2B5EF4-FFF2-40B4-BE49-F238E27FC236}">
                <a16:creationId xmlns:a16="http://schemas.microsoft.com/office/drawing/2014/main" id="{15C61CDF-E94E-411D-905E-3F21328C00B2}"/>
              </a:ext>
            </a:extLst>
          </p:cNvPr>
          <p:cNvSpPr txBox="1"/>
          <p:nvPr/>
        </p:nvSpPr>
        <p:spPr>
          <a:xfrm>
            <a:off x="6843618" y="2851698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35%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359184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자유형: 도형 52">
            <a:extLst>
              <a:ext uri="{FF2B5EF4-FFF2-40B4-BE49-F238E27FC236}">
                <a16:creationId xmlns:a16="http://schemas.microsoft.com/office/drawing/2014/main" id="{F7524716-1B97-4FB5-A2A4-A6FE1105DC51}"/>
              </a:ext>
            </a:extLst>
          </p:cNvPr>
          <p:cNvSpPr/>
          <p:nvPr/>
        </p:nvSpPr>
        <p:spPr>
          <a:xfrm>
            <a:off x="2" y="0"/>
            <a:ext cx="8582025" cy="6858000"/>
          </a:xfrm>
          <a:custGeom>
            <a:avLst/>
            <a:gdLst>
              <a:gd name="connsiteX0" fmla="*/ 5238766 w 8582025"/>
              <a:gd name="connsiteY0" fmla="*/ 0 h 6858000"/>
              <a:gd name="connsiteX1" fmla="*/ 8582025 w 8582025"/>
              <a:gd name="connsiteY1" fmla="*/ 0 h 6858000"/>
              <a:gd name="connsiteX2" fmla="*/ 1876410 w 8582025"/>
              <a:gd name="connsiteY2" fmla="*/ 6858000 h 6858000"/>
              <a:gd name="connsiteX3" fmla="*/ 0 w 8582025"/>
              <a:gd name="connsiteY3" fmla="*/ 6858000 h 6858000"/>
              <a:gd name="connsiteX4" fmla="*/ 0 w 8582025"/>
              <a:gd name="connsiteY4" fmla="*/ 535781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82025" h="6858000">
                <a:moveTo>
                  <a:pt x="5238766" y="0"/>
                </a:moveTo>
                <a:lnTo>
                  <a:pt x="8582025" y="0"/>
                </a:lnTo>
                <a:lnTo>
                  <a:pt x="1876410" y="6858000"/>
                </a:lnTo>
                <a:lnTo>
                  <a:pt x="0" y="6858000"/>
                </a:lnTo>
                <a:lnTo>
                  <a:pt x="0" y="5357817"/>
                </a:lnTo>
                <a:close/>
              </a:path>
            </a:pathLst>
          </a:cu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86AD5AB-D054-45A6-B8F5-5FA378075A1A}"/>
              </a:ext>
            </a:extLst>
          </p:cNvPr>
          <p:cNvSpPr txBox="1"/>
          <p:nvPr/>
        </p:nvSpPr>
        <p:spPr>
          <a:xfrm flipH="1">
            <a:off x="7498584" y="1298444"/>
            <a:ext cx="41525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Simple</a:t>
            </a:r>
            <a:r>
              <a:rPr lang="ko-KR" altLang="en-US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Portfolio</a:t>
            </a:r>
          </a:p>
          <a:p>
            <a:pPr algn="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Presentation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1EC25A3-0DE4-4183-B727-EBD93D01EEC7}"/>
              </a:ext>
            </a:extLst>
          </p:cNvPr>
          <p:cNvSpPr txBox="1"/>
          <p:nvPr/>
        </p:nvSpPr>
        <p:spPr>
          <a:xfrm>
            <a:off x="6387523" y="3775523"/>
            <a:ext cx="526362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94BABAA-AB0C-44AC-BA87-052257722ABC}"/>
              </a:ext>
            </a:extLst>
          </p:cNvPr>
          <p:cNvSpPr txBox="1"/>
          <p:nvPr/>
        </p:nvSpPr>
        <p:spPr>
          <a:xfrm>
            <a:off x="7144090" y="2748434"/>
            <a:ext cx="45070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Diamond 25">
            <a:extLst>
              <a:ext uri="{FF2B5EF4-FFF2-40B4-BE49-F238E27FC236}">
                <a16:creationId xmlns:a16="http://schemas.microsoft.com/office/drawing/2014/main" id="{8BCF9C1D-FF13-468C-8DFF-6FA5B3F20D85}"/>
              </a:ext>
            </a:extLst>
          </p:cNvPr>
          <p:cNvSpPr/>
          <p:nvPr/>
        </p:nvSpPr>
        <p:spPr>
          <a:xfrm>
            <a:off x="2582415" y="3465840"/>
            <a:ext cx="2342390" cy="2342390"/>
          </a:xfrm>
          <a:prstGeom prst="diamond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Graphic 12">
            <a:extLst>
              <a:ext uri="{FF2B5EF4-FFF2-40B4-BE49-F238E27FC236}">
                <a16:creationId xmlns:a16="http://schemas.microsoft.com/office/drawing/2014/main" id="{D565C908-139C-4DAB-B904-531C3638B6AB}"/>
              </a:ext>
            </a:extLst>
          </p:cNvPr>
          <p:cNvSpPr/>
          <p:nvPr/>
        </p:nvSpPr>
        <p:spPr>
          <a:xfrm rot="1218983">
            <a:off x="3447026" y="3919760"/>
            <a:ext cx="613168" cy="613168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0770FE3-D6AD-4890-B10B-844569D575D7}"/>
              </a:ext>
            </a:extLst>
          </p:cNvPr>
          <p:cNvSpPr txBox="1"/>
          <p:nvPr/>
        </p:nvSpPr>
        <p:spPr>
          <a:xfrm flipH="1">
            <a:off x="3008917" y="4666564"/>
            <a:ext cx="14893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600" b="1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Portfolio</a:t>
            </a:r>
          </a:p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Designed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D867B2B0-F64E-4AD0-A024-DAD414A3125C}"/>
              </a:ext>
            </a:extLst>
          </p:cNvPr>
          <p:cNvGrpSpPr/>
          <p:nvPr/>
        </p:nvGrpSpPr>
        <p:grpSpPr>
          <a:xfrm rot="21480000">
            <a:off x="-123942" y="-183907"/>
            <a:ext cx="12383886" cy="683825"/>
            <a:chOff x="14968" y="-194663"/>
            <a:chExt cx="7223743" cy="1104900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875F955-930F-4F0F-AE6E-91DC6402AD5B}"/>
                </a:ext>
              </a:extLst>
            </p:cNvPr>
            <p:cNvSpPr/>
            <p:nvPr/>
          </p:nvSpPr>
          <p:spPr>
            <a:xfrm rot="252661">
              <a:off x="14968" y="-105604"/>
              <a:ext cx="7191375" cy="923925"/>
            </a:xfrm>
            <a:custGeom>
              <a:avLst/>
              <a:gdLst>
                <a:gd name="connsiteX0" fmla="*/ 8280 w 7191375"/>
                <a:gd name="connsiteY0" fmla="*/ 617880 h 923925"/>
                <a:gd name="connsiteX1" fmla="*/ 7186320 w 7191375"/>
                <a:gd name="connsiteY1" fmla="*/ 828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91375" h="923925">
                  <a:moveTo>
                    <a:pt x="8280" y="617880"/>
                  </a:moveTo>
                  <a:cubicBezTo>
                    <a:pt x="2442870" y="1277010"/>
                    <a:pt x="5806148" y="761707"/>
                    <a:pt x="7186320" y="8280"/>
                  </a:cubicBezTo>
                </a:path>
              </a:pathLst>
            </a:custGeom>
            <a:noFill/>
            <a:ln w="1103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1D18780-56F5-4FFF-9133-EEB78F2F3777}"/>
                </a:ext>
              </a:extLst>
            </p:cNvPr>
            <p:cNvSpPr/>
            <p:nvPr/>
          </p:nvSpPr>
          <p:spPr>
            <a:xfrm rot="252661">
              <a:off x="47336" y="-194663"/>
              <a:ext cx="7191375" cy="1104900"/>
            </a:xfrm>
            <a:custGeom>
              <a:avLst/>
              <a:gdLst>
                <a:gd name="connsiteX0" fmla="*/ 8280 w 7191375"/>
                <a:gd name="connsiteY0" fmla="*/ 617880 h 1104900"/>
                <a:gd name="connsiteX1" fmla="*/ 319747 w 7191375"/>
                <a:gd name="connsiteY1" fmla="*/ 882675 h 1104900"/>
                <a:gd name="connsiteX2" fmla="*/ 1070317 w 7191375"/>
                <a:gd name="connsiteY2" fmla="*/ 771232 h 1104900"/>
                <a:gd name="connsiteX3" fmla="*/ 1466557 w 7191375"/>
                <a:gd name="connsiteY3" fmla="*/ 1029360 h 1104900"/>
                <a:gd name="connsiteX4" fmla="*/ 2091397 w 7191375"/>
                <a:gd name="connsiteY4" fmla="*/ 915060 h 1104900"/>
                <a:gd name="connsiteX5" fmla="*/ 2531452 w 7191375"/>
                <a:gd name="connsiteY5" fmla="*/ 1101750 h 1104900"/>
                <a:gd name="connsiteX6" fmla="*/ 3030562 w 7191375"/>
                <a:gd name="connsiteY6" fmla="*/ 905535 h 1104900"/>
                <a:gd name="connsiteX7" fmla="*/ 3503002 w 7191375"/>
                <a:gd name="connsiteY7" fmla="*/ 1049362 h 1104900"/>
                <a:gd name="connsiteX8" fmla="*/ 3856380 w 7191375"/>
                <a:gd name="connsiteY8" fmla="*/ 850290 h 1104900"/>
                <a:gd name="connsiteX9" fmla="*/ 4261192 w 7191375"/>
                <a:gd name="connsiteY9" fmla="*/ 963637 h 1104900"/>
                <a:gd name="connsiteX10" fmla="*/ 4693627 w 7191375"/>
                <a:gd name="connsiteY10" fmla="*/ 724560 h 1104900"/>
                <a:gd name="connsiteX11" fmla="*/ 5150827 w 7191375"/>
                <a:gd name="connsiteY11" fmla="*/ 833145 h 1104900"/>
                <a:gd name="connsiteX12" fmla="*/ 5509920 w 7191375"/>
                <a:gd name="connsiteY12" fmla="*/ 618832 h 1104900"/>
                <a:gd name="connsiteX13" fmla="*/ 6069990 w 7191375"/>
                <a:gd name="connsiteY13" fmla="*/ 560730 h 1104900"/>
                <a:gd name="connsiteX14" fmla="*/ 6506235 w 7191375"/>
                <a:gd name="connsiteY14" fmla="*/ 314985 h 1104900"/>
                <a:gd name="connsiteX15" fmla="*/ 6926288 w 7191375"/>
                <a:gd name="connsiteY15" fmla="*/ 307365 h 1104900"/>
                <a:gd name="connsiteX16" fmla="*/ 7187272 w 7191375"/>
                <a:gd name="connsiteY16" fmla="*/ 828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91375" h="1104900">
                  <a:moveTo>
                    <a:pt x="8280" y="617880"/>
                  </a:moveTo>
                  <a:cubicBezTo>
                    <a:pt x="182587" y="665505"/>
                    <a:pt x="136867" y="847432"/>
                    <a:pt x="319747" y="882675"/>
                  </a:cubicBezTo>
                  <a:cubicBezTo>
                    <a:pt x="529297" y="923632"/>
                    <a:pt x="852195" y="747420"/>
                    <a:pt x="1070317" y="771232"/>
                  </a:cubicBezTo>
                  <a:cubicBezTo>
                    <a:pt x="1231290" y="788377"/>
                    <a:pt x="1302727" y="1018882"/>
                    <a:pt x="1466557" y="1029360"/>
                  </a:cubicBezTo>
                  <a:cubicBezTo>
                    <a:pt x="1697062" y="1044600"/>
                    <a:pt x="1861845" y="916965"/>
                    <a:pt x="2091397" y="915060"/>
                  </a:cubicBezTo>
                  <a:cubicBezTo>
                    <a:pt x="2169502" y="914107"/>
                    <a:pt x="2454300" y="1103655"/>
                    <a:pt x="2531452" y="1101750"/>
                  </a:cubicBezTo>
                  <a:cubicBezTo>
                    <a:pt x="2683852" y="1097940"/>
                    <a:pt x="2882925" y="916012"/>
                    <a:pt x="3030562" y="905535"/>
                  </a:cubicBezTo>
                  <a:cubicBezTo>
                    <a:pt x="3154387" y="896962"/>
                    <a:pt x="3383940" y="1060792"/>
                    <a:pt x="3503002" y="1049362"/>
                  </a:cubicBezTo>
                  <a:cubicBezTo>
                    <a:pt x="3603967" y="1039837"/>
                    <a:pt x="3760177" y="862672"/>
                    <a:pt x="3856380" y="850290"/>
                  </a:cubicBezTo>
                  <a:cubicBezTo>
                    <a:pt x="3925912" y="840765"/>
                    <a:pt x="4193565" y="973162"/>
                    <a:pt x="4261192" y="963637"/>
                  </a:cubicBezTo>
                  <a:cubicBezTo>
                    <a:pt x="4363110" y="949350"/>
                    <a:pt x="4601235" y="741705"/>
                    <a:pt x="4693627" y="724560"/>
                  </a:cubicBezTo>
                  <a:cubicBezTo>
                    <a:pt x="4844122" y="695985"/>
                    <a:pt x="5023192" y="860767"/>
                    <a:pt x="5150827" y="833145"/>
                  </a:cubicBezTo>
                  <a:cubicBezTo>
                    <a:pt x="5254650" y="811237"/>
                    <a:pt x="5421338" y="662647"/>
                    <a:pt x="5509920" y="618832"/>
                  </a:cubicBezTo>
                  <a:cubicBezTo>
                    <a:pt x="5932830" y="409282"/>
                    <a:pt x="5923305" y="565492"/>
                    <a:pt x="6069990" y="560730"/>
                  </a:cubicBezTo>
                  <a:cubicBezTo>
                    <a:pt x="6238582" y="555015"/>
                    <a:pt x="6117615" y="496912"/>
                    <a:pt x="6506235" y="314985"/>
                  </a:cubicBezTo>
                  <a:cubicBezTo>
                    <a:pt x="6555765" y="292125"/>
                    <a:pt x="6836752" y="332130"/>
                    <a:pt x="6926288" y="307365"/>
                  </a:cubicBezTo>
                  <a:cubicBezTo>
                    <a:pt x="7036777" y="275932"/>
                    <a:pt x="7101547" y="30187"/>
                    <a:pt x="7187272" y="8280"/>
                  </a:cubicBezTo>
                </a:path>
              </a:pathLst>
            </a:custGeom>
            <a:noFill/>
            <a:ln w="1103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4BC57443-92BD-4DEA-87A0-C48CB7DA5A06}"/>
              </a:ext>
            </a:extLst>
          </p:cNvPr>
          <p:cNvSpPr/>
          <p:nvPr/>
        </p:nvSpPr>
        <p:spPr>
          <a:xfrm rot="252661">
            <a:off x="-35294" y="-47026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9525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05F0B44-D79C-40E3-8CB6-BF3609F5A927}"/>
              </a:ext>
            </a:extLst>
          </p:cNvPr>
          <p:cNvGrpSpPr/>
          <p:nvPr/>
        </p:nvGrpSpPr>
        <p:grpSpPr>
          <a:xfrm>
            <a:off x="356052" y="154380"/>
            <a:ext cx="209550" cy="267853"/>
            <a:chOff x="235971" y="436726"/>
            <a:chExt cx="209550" cy="267853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E3862FB-EC76-4CF3-8A87-F0F5151AAE7C}"/>
                </a:ext>
              </a:extLst>
            </p:cNvPr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702BD51-CC40-4E1C-AF07-59849B71B274}"/>
                </a:ext>
              </a:extLst>
            </p:cNvPr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033A687-1973-411A-BEFE-15893E6DE2B8}"/>
              </a:ext>
            </a:extLst>
          </p:cNvPr>
          <p:cNvGrpSpPr/>
          <p:nvPr/>
        </p:nvGrpSpPr>
        <p:grpSpPr>
          <a:xfrm>
            <a:off x="1438909" y="185038"/>
            <a:ext cx="257175" cy="290788"/>
            <a:chOff x="1331866" y="661939"/>
            <a:chExt cx="257175" cy="290788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F4ADCF2-9193-4193-AF49-5E4837842EE4}"/>
                </a:ext>
              </a:extLst>
            </p:cNvPr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065638E-CFDB-4DEC-B123-3F70A70ABF6B}"/>
                </a:ext>
              </a:extLst>
            </p:cNvPr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6FCC8D5-8652-4218-BE2D-E26EA4969733}"/>
              </a:ext>
            </a:extLst>
          </p:cNvPr>
          <p:cNvGrpSpPr/>
          <p:nvPr/>
        </p:nvGrpSpPr>
        <p:grpSpPr>
          <a:xfrm>
            <a:off x="-9525" y="26875"/>
            <a:ext cx="209550" cy="260323"/>
            <a:chOff x="-89909" y="129154"/>
            <a:chExt cx="209550" cy="260323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BB3DCB0-592E-43C4-856E-B6798EE0D8C4}"/>
                </a:ext>
              </a:extLst>
            </p:cNvPr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A97ED81-BE1B-4B1A-8F0A-D70CD9781E38}"/>
                </a:ext>
              </a:extLst>
            </p:cNvPr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046E28E-9098-4745-B30B-7BDFBA63B01A}"/>
              </a:ext>
            </a:extLst>
          </p:cNvPr>
          <p:cNvGrpSpPr/>
          <p:nvPr/>
        </p:nvGrpSpPr>
        <p:grpSpPr>
          <a:xfrm>
            <a:off x="831941" y="124898"/>
            <a:ext cx="276225" cy="313973"/>
            <a:chOff x="890249" y="356037"/>
            <a:chExt cx="276225" cy="313973"/>
          </a:xfrm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ED23D62-16C9-48B1-8818-7A5B0FE66418}"/>
                </a:ext>
              </a:extLst>
            </p:cNvPr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5EC9844-9C36-4051-AA07-2CD047AD47C6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0B5FC5D-8296-4D13-BA53-4527459144AD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383CB5A-B4DF-4531-9484-01E7FFD9791C}"/>
              </a:ext>
            </a:extLst>
          </p:cNvPr>
          <p:cNvGrpSpPr/>
          <p:nvPr/>
        </p:nvGrpSpPr>
        <p:grpSpPr>
          <a:xfrm>
            <a:off x="2348541" y="297335"/>
            <a:ext cx="209550" cy="267853"/>
            <a:chOff x="235971" y="436726"/>
            <a:chExt cx="209550" cy="267853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D6ADBCD-1316-4464-8534-7AEF5F3CEF41}"/>
                </a:ext>
              </a:extLst>
            </p:cNvPr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CC1D3ADE-53B3-4C17-8A2C-0A707010F528}"/>
                </a:ext>
              </a:extLst>
            </p:cNvPr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276D04CC-9796-4C8B-A41B-FBAAA377782E}"/>
              </a:ext>
            </a:extLst>
          </p:cNvPr>
          <p:cNvGrpSpPr/>
          <p:nvPr/>
        </p:nvGrpSpPr>
        <p:grpSpPr>
          <a:xfrm>
            <a:off x="3396686" y="270622"/>
            <a:ext cx="257175" cy="290788"/>
            <a:chOff x="1331866" y="661939"/>
            <a:chExt cx="257175" cy="290788"/>
          </a:xfrm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DB9D27D-D238-4BE9-8C33-D6E90C320365}"/>
                </a:ext>
              </a:extLst>
            </p:cNvPr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322FF59-54D9-4B97-B264-6D57B35EA5FC}"/>
                </a:ext>
              </a:extLst>
            </p:cNvPr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6186F665-A6E8-4686-89A9-303C74D8FC69}"/>
              </a:ext>
            </a:extLst>
          </p:cNvPr>
          <p:cNvGrpSpPr/>
          <p:nvPr/>
        </p:nvGrpSpPr>
        <p:grpSpPr>
          <a:xfrm>
            <a:off x="1869135" y="163786"/>
            <a:ext cx="209550" cy="260323"/>
            <a:chOff x="-89909" y="129154"/>
            <a:chExt cx="209550" cy="260323"/>
          </a:xfrm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5DED894-704E-4499-B68D-59B625AFE417}"/>
                </a:ext>
              </a:extLst>
            </p:cNvPr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6B43579-E35C-4691-98CC-BC5B3BF7F098}"/>
                </a:ext>
              </a:extLst>
            </p:cNvPr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CA7861AF-E921-48A4-A54E-31BBC73F3A0C}"/>
              </a:ext>
            </a:extLst>
          </p:cNvPr>
          <p:cNvGrpSpPr/>
          <p:nvPr/>
        </p:nvGrpSpPr>
        <p:grpSpPr>
          <a:xfrm>
            <a:off x="2816722" y="295139"/>
            <a:ext cx="276225" cy="313973"/>
            <a:chOff x="890249" y="356037"/>
            <a:chExt cx="276225" cy="313973"/>
          </a:xfrm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62195C0-4852-439D-91C0-77C53ED2E254}"/>
                </a:ext>
              </a:extLst>
            </p:cNvPr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61AD28DD-F928-4762-B03E-0D2B62B9CB59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8633FA8-C03A-4FAA-BDC3-B8EA28FAA9DF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CA65F0A2-264D-4D27-B77C-2645A25F0ABD}"/>
              </a:ext>
            </a:extLst>
          </p:cNvPr>
          <p:cNvGrpSpPr/>
          <p:nvPr/>
        </p:nvGrpSpPr>
        <p:grpSpPr>
          <a:xfrm>
            <a:off x="4297733" y="412755"/>
            <a:ext cx="209550" cy="267853"/>
            <a:chOff x="235971" y="436726"/>
            <a:chExt cx="209550" cy="267853"/>
          </a:xfrm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8C3C100-6E1A-4C5D-9970-A101B81DDB9F}"/>
                </a:ext>
              </a:extLst>
            </p:cNvPr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C0EA4DE-66A9-43B9-92D3-64C7912FC273}"/>
                </a:ext>
              </a:extLst>
            </p:cNvPr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44E3E790-6A8C-4DA9-B35B-0ADBD6A23E71}"/>
              </a:ext>
            </a:extLst>
          </p:cNvPr>
          <p:cNvGrpSpPr/>
          <p:nvPr/>
        </p:nvGrpSpPr>
        <p:grpSpPr>
          <a:xfrm>
            <a:off x="5157193" y="354854"/>
            <a:ext cx="257175" cy="290788"/>
            <a:chOff x="1331866" y="661939"/>
            <a:chExt cx="257175" cy="290788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720A298-C7DB-4849-8D6C-BDA51EA71849}"/>
                </a:ext>
              </a:extLst>
            </p:cNvPr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E48431B-A6DC-447E-AD7C-D6A18171B86F}"/>
                </a:ext>
              </a:extLst>
            </p:cNvPr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D5EA9808-AAF3-4EBD-A1F3-E7F917394D9C}"/>
              </a:ext>
            </a:extLst>
          </p:cNvPr>
          <p:cNvGrpSpPr/>
          <p:nvPr/>
        </p:nvGrpSpPr>
        <p:grpSpPr>
          <a:xfrm>
            <a:off x="3845033" y="338715"/>
            <a:ext cx="209550" cy="260323"/>
            <a:chOff x="-89909" y="129154"/>
            <a:chExt cx="209550" cy="260323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E845B89-A703-4146-8546-3B2F58BD2D8D}"/>
                </a:ext>
              </a:extLst>
            </p:cNvPr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115E982-DFE2-4CA6-9035-0CE007EA7FAB}"/>
                </a:ext>
              </a:extLst>
            </p:cNvPr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86E47BB3-0382-4C24-9314-98CD87B9E0B4}"/>
              </a:ext>
            </a:extLst>
          </p:cNvPr>
          <p:cNvGrpSpPr/>
          <p:nvPr/>
        </p:nvGrpSpPr>
        <p:grpSpPr>
          <a:xfrm>
            <a:off x="4703945" y="352957"/>
            <a:ext cx="276225" cy="313973"/>
            <a:chOff x="890249" y="356037"/>
            <a:chExt cx="276225" cy="313973"/>
          </a:xfrm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04BCA9E-0CFD-4D54-938F-5E776DDE7BF7}"/>
                </a:ext>
              </a:extLst>
            </p:cNvPr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9A8C8863-B214-4390-8507-F7A13ED25CBB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B7F418C-C7D2-4154-A685-DDF1C8A43873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380114AE-6D82-4DEB-B528-5F7DFA4100F5}"/>
              </a:ext>
            </a:extLst>
          </p:cNvPr>
          <p:cNvGrpSpPr/>
          <p:nvPr/>
        </p:nvGrpSpPr>
        <p:grpSpPr>
          <a:xfrm>
            <a:off x="6072641" y="410172"/>
            <a:ext cx="209550" cy="267853"/>
            <a:chOff x="235971" y="436726"/>
            <a:chExt cx="209550" cy="267853"/>
          </a:xfrm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1F6FA11-391E-4452-9103-C059ED1FEF23}"/>
                </a:ext>
              </a:extLst>
            </p:cNvPr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D0E88DC-3193-4B5D-9FAD-81AD180F8165}"/>
                </a:ext>
              </a:extLst>
            </p:cNvPr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AD6C08FA-0252-4739-A5CB-C4FE4108571D}"/>
              </a:ext>
            </a:extLst>
          </p:cNvPr>
          <p:cNvGrpSpPr/>
          <p:nvPr/>
        </p:nvGrpSpPr>
        <p:grpSpPr>
          <a:xfrm rot="20582652">
            <a:off x="6932101" y="437996"/>
            <a:ext cx="257175" cy="290788"/>
            <a:chOff x="1331866" y="661939"/>
            <a:chExt cx="257175" cy="290788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F27C264-83D1-4F51-A02F-067E84A6BFAA}"/>
                </a:ext>
              </a:extLst>
            </p:cNvPr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8FB119F-5B50-44D0-99D5-F494FE6D45F1}"/>
                </a:ext>
              </a:extLst>
            </p:cNvPr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1648AC52-76B1-4B27-B304-DCBB5A1C629A}"/>
              </a:ext>
            </a:extLst>
          </p:cNvPr>
          <p:cNvGrpSpPr/>
          <p:nvPr/>
        </p:nvGrpSpPr>
        <p:grpSpPr>
          <a:xfrm>
            <a:off x="5619941" y="421857"/>
            <a:ext cx="209550" cy="260323"/>
            <a:chOff x="-89909" y="129154"/>
            <a:chExt cx="209550" cy="260323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7C39494-9EB8-4E56-B551-55FF7A35F462}"/>
                </a:ext>
              </a:extLst>
            </p:cNvPr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604DDDC-848D-4A74-8B26-63E5144C4ADF}"/>
                </a:ext>
              </a:extLst>
            </p:cNvPr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E8D6C03F-CAFC-479A-965E-18797304A96D}"/>
              </a:ext>
            </a:extLst>
          </p:cNvPr>
          <p:cNvGrpSpPr/>
          <p:nvPr/>
        </p:nvGrpSpPr>
        <p:grpSpPr>
          <a:xfrm rot="931141">
            <a:off x="6478853" y="388474"/>
            <a:ext cx="276225" cy="313973"/>
            <a:chOff x="890249" y="356037"/>
            <a:chExt cx="276225" cy="313973"/>
          </a:xfrm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A4D8C42-C3CA-4DDC-A802-EE4B165D91CE}"/>
                </a:ext>
              </a:extLst>
            </p:cNvPr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B520C4C5-24DD-4B4A-A593-421741586D75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8AEBA97-348B-4855-8393-6F60C88C3ABF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177D8FA6-78F4-4F57-85A3-0C0102DDEEA8}"/>
              </a:ext>
            </a:extLst>
          </p:cNvPr>
          <p:cNvGrpSpPr/>
          <p:nvPr/>
        </p:nvGrpSpPr>
        <p:grpSpPr>
          <a:xfrm>
            <a:off x="7894398" y="319060"/>
            <a:ext cx="209550" cy="267853"/>
            <a:chOff x="235971" y="436726"/>
            <a:chExt cx="209550" cy="267853"/>
          </a:xfrm>
        </p:grpSpPr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3E32619-C21E-4DC1-8430-0AB1C9556F11}"/>
                </a:ext>
              </a:extLst>
            </p:cNvPr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0A5DA5D8-F9AF-47DD-A3EE-8D20E4FD9AE5}"/>
                </a:ext>
              </a:extLst>
            </p:cNvPr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999FDA9-AC77-45E6-9C0E-784F584EE6CD}"/>
              </a:ext>
            </a:extLst>
          </p:cNvPr>
          <p:cNvGrpSpPr/>
          <p:nvPr/>
        </p:nvGrpSpPr>
        <p:grpSpPr>
          <a:xfrm rot="18857885">
            <a:off x="8743977" y="397806"/>
            <a:ext cx="257175" cy="290788"/>
            <a:chOff x="1331866" y="661939"/>
            <a:chExt cx="257175" cy="290788"/>
          </a:xfrm>
        </p:grpSpPr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048D1E7-B808-4857-B874-318B2FAE1204}"/>
                </a:ext>
              </a:extLst>
            </p:cNvPr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8C683D21-A212-4A3F-8026-8D9F3BCD0147}"/>
                </a:ext>
              </a:extLst>
            </p:cNvPr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F30C21A2-1A63-4487-94BC-4FE2D3120F16}"/>
              </a:ext>
            </a:extLst>
          </p:cNvPr>
          <p:cNvGrpSpPr/>
          <p:nvPr/>
        </p:nvGrpSpPr>
        <p:grpSpPr>
          <a:xfrm rot="19419793">
            <a:off x="7431817" y="381667"/>
            <a:ext cx="209550" cy="260323"/>
            <a:chOff x="-89909" y="129154"/>
            <a:chExt cx="209550" cy="260323"/>
          </a:xfrm>
        </p:grpSpPr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48EABDE-5205-4517-916F-79B44AC79320}"/>
                </a:ext>
              </a:extLst>
            </p:cNvPr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8C3E7B3-E9AA-4EC7-811E-2153826C5D14}"/>
                </a:ext>
              </a:extLst>
            </p:cNvPr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D095CFFD-B5B7-48E8-9B99-0E80BD3A8E80}"/>
              </a:ext>
            </a:extLst>
          </p:cNvPr>
          <p:cNvGrpSpPr/>
          <p:nvPr/>
        </p:nvGrpSpPr>
        <p:grpSpPr>
          <a:xfrm rot="797122">
            <a:off x="8290729" y="367334"/>
            <a:ext cx="276225" cy="313973"/>
            <a:chOff x="890249" y="356037"/>
            <a:chExt cx="276225" cy="313973"/>
          </a:xfrm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5C157343-80A9-4C44-B635-85B037B8A1ED}"/>
                </a:ext>
              </a:extLst>
            </p:cNvPr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17FBE0D9-7EA1-427B-9331-B118B6E30F6B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8995D3F-B122-4E95-B691-139DE3AA991A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2C5F7019-2914-4E12-8AB4-01A493C8C393}"/>
              </a:ext>
            </a:extLst>
          </p:cNvPr>
          <p:cNvGrpSpPr/>
          <p:nvPr/>
        </p:nvGrpSpPr>
        <p:grpSpPr>
          <a:xfrm>
            <a:off x="9696393" y="339317"/>
            <a:ext cx="209550" cy="267853"/>
            <a:chOff x="235971" y="436726"/>
            <a:chExt cx="209550" cy="267853"/>
          </a:xfrm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66B0EE28-1C36-4E07-B1B0-C0A7444067AE}"/>
                </a:ext>
              </a:extLst>
            </p:cNvPr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6C7EE5E-B8AE-466D-9A51-2A60CF6D56C1}"/>
                </a:ext>
              </a:extLst>
            </p:cNvPr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669EC8A1-5E0F-4005-A4CB-9DD60B906128}"/>
              </a:ext>
            </a:extLst>
          </p:cNvPr>
          <p:cNvGrpSpPr/>
          <p:nvPr/>
        </p:nvGrpSpPr>
        <p:grpSpPr>
          <a:xfrm rot="19818517">
            <a:off x="10555853" y="281416"/>
            <a:ext cx="257175" cy="290788"/>
            <a:chOff x="1331866" y="661939"/>
            <a:chExt cx="257175" cy="290788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07FDFEB-52D9-4DAA-9414-C9A8C0B90010}"/>
                </a:ext>
              </a:extLst>
            </p:cNvPr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F6909506-076B-4A07-BDBD-A38323A08BCD}"/>
                </a:ext>
              </a:extLst>
            </p:cNvPr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3A665C2A-65BE-490A-974C-D8F10D0B96A8}"/>
              </a:ext>
            </a:extLst>
          </p:cNvPr>
          <p:cNvGrpSpPr/>
          <p:nvPr/>
        </p:nvGrpSpPr>
        <p:grpSpPr>
          <a:xfrm rot="21026925">
            <a:off x="9243693" y="341477"/>
            <a:ext cx="209550" cy="260323"/>
            <a:chOff x="-89909" y="129154"/>
            <a:chExt cx="209550" cy="260323"/>
          </a:xfrm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C0AC5FD-3CD2-4DB1-9B70-1E544BEC84B7}"/>
                </a:ext>
              </a:extLst>
            </p:cNvPr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DFF4D662-A7FB-4E0B-AC25-2A746B8BA016}"/>
                </a:ext>
              </a:extLst>
            </p:cNvPr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E545560-9364-4200-BACD-62E5CEC323C3}"/>
              </a:ext>
            </a:extLst>
          </p:cNvPr>
          <p:cNvGrpSpPr/>
          <p:nvPr/>
        </p:nvGrpSpPr>
        <p:grpSpPr>
          <a:xfrm rot="790319">
            <a:off x="10102605" y="279519"/>
            <a:ext cx="276225" cy="313973"/>
            <a:chOff x="890249" y="356037"/>
            <a:chExt cx="276225" cy="313973"/>
          </a:xfrm>
        </p:grpSpPr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717C0244-9398-43C2-8D96-2006535ED4FA}"/>
                </a:ext>
              </a:extLst>
            </p:cNvPr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392AAD7-69F1-49E9-A895-91D068410EAB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0D704C95-CB30-4622-A50A-3307D038E897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C4DFFDBF-E925-4EB0-987A-5258CA6632D3}"/>
              </a:ext>
            </a:extLst>
          </p:cNvPr>
          <p:cNvGrpSpPr/>
          <p:nvPr/>
        </p:nvGrpSpPr>
        <p:grpSpPr>
          <a:xfrm>
            <a:off x="11508269" y="203877"/>
            <a:ext cx="209550" cy="267853"/>
            <a:chOff x="235971" y="436726"/>
            <a:chExt cx="209550" cy="267853"/>
          </a:xfrm>
        </p:grpSpPr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2831AC4-D0E7-41A9-9984-D6197F89EEB1}"/>
                </a:ext>
              </a:extLst>
            </p:cNvPr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45AADEE-2063-428C-9149-401C5159EFE2}"/>
                </a:ext>
              </a:extLst>
            </p:cNvPr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45A6EB5D-D7F4-4358-925B-9CFB0B552197}"/>
              </a:ext>
            </a:extLst>
          </p:cNvPr>
          <p:cNvGrpSpPr/>
          <p:nvPr/>
        </p:nvGrpSpPr>
        <p:grpSpPr>
          <a:xfrm>
            <a:off x="11055569" y="225087"/>
            <a:ext cx="209550" cy="260323"/>
            <a:chOff x="-89909" y="129154"/>
            <a:chExt cx="209550" cy="260323"/>
          </a:xfrm>
        </p:grpSpPr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D30CB08-C713-42CB-A696-6C3456CD34A6}"/>
                </a:ext>
              </a:extLst>
            </p:cNvPr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8D36E284-8ACE-43EA-927A-F301C95562EF}"/>
                </a:ext>
              </a:extLst>
            </p:cNvPr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EF01B59E-E1A5-4432-9DFB-53CDD80D78EE}"/>
              </a:ext>
            </a:extLst>
          </p:cNvPr>
          <p:cNvGrpSpPr/>
          <p:nvPr/>
        </p:nvGrpSpPr>
        <p:grpSpPr>
          <a:xfrm>
            <a:off x="11914481" y="144079"/>
            <a:ext cx="276225" cy="313973"/>
            <a:chOff x="890249" y="356037"/>
            <a:chExt cx="276225" cy="313973"/>
          </a:xfrm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9D78CB3-2461-48D9-A51C-54297441E449}"/>
                </a:ext>
              </a:extLst>
            </p:cNvPr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DD82DBE0-2F24-4DA3-A158-60455750D334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A3C85BC-FE6B-4B6A-BE9C-3C64E0093B08}"/>
                </a:ext>
              </a:extLst>
            </p:cNvPr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909CB76-39F7-4C21-A81B-F95C2FB3B3D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FE956C2-A45B-4BE9-96B6-EB915225CB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EA81A42-1D73-45A5-A8E3-901762D320A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EDCD883-DBDC-47F1-949A-7BB6EEDA991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1728208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18D46A1B-238D-47D0-8E29-3460F3D3C953}"/>
              </a:ext>
            </a:extLst>
          </p:cNvPr>
          <p:cNvGrpSpPr/>
          <p:nvPr/>
        </p:nvGrpSpPr>
        <p:grpSpPr>
          <a:xfrm>
            <a:off x="194256" y="2189422"/>
            <a:ext cx="3423529" cy="4329069"/>
            <a:chOff x="194256" y="2189422"/>
            <a:chExt cx="3423529" cy="432906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2305CF4-EEDF-4186-9719-FCADA7EB9102}"/>
                </a:ext>
              </a:extLst>
            </p:cNvPr>
            <p:cNvSpPr/>
            <p:nvPr/>
          </p:nvSpPr>
          <p:spPr>
            <a:xfrm>
              <a:off x="368628" y="4333907"/>
              <a:ext cx="717592" cy="975924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E5E860D-26F8-4DF0-8FBD-F76D7F352840}"/>
                </a:ext>
              </a:extLst>
            </p:cNvPr>
            <p:cNvSpPr/>
            <p:nvPr/>
          </p:nvSpPr>
          <p:spPr>
            <a:xfrm>
              <a:off x="194256" y="5147330"/>
              <a:ext cx="444906" cy="545369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E801E58-6974-4BC3-8999-5B339394AEB3}"/>
                </a:ext>
              </a:extLst>
            </p:cNvPr>
            <p:cNvSpPr/>
            <p:nvPr/>
          </p:nvSpPr>
          <p:spPr>
            <a:xfrm>
              <a:off x="285511" y="5076133"/>
              <a:ext cx="473610" cy="330092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7A42217-3644-4CAC-A3F7-1C72A7770B67}"/>
                </a:ext>
              </a:extLst>
            </p:cNvPr>
            <p:cNvSpPr/>
            <p:nvPr/>
          </p:nvSpPr>
          <p:spPr>
            <a:xfrm>
              <a:off x="1118472" y="6037705"/>
              <a:ext cx="531018" cy="480786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E757BED-E9FF-40C9-957F-C4F339664A58}"/>
                </a:ext>
              </a:extLst>
            </p:cNvPr>
            <p:cNvSpPr/>
            <p:nvPr/>
          </p:nvSpPr>
          <p:spPr>
            <a:xfrm>
              <a:off x="1195294" y="4927193"/>
              <a:ext cx="430555" cy="1083563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BB4DE19-D6C6-46FD-B9AA-73DE8DE1F831}"/>
                </a:ext>
              </a:extLst>
            </p:cNvPr>
            <p:cNvSpPr/>
            <p:nvPr/>
          </p:nvSpPr>
          <p:spPr>
            <a:xfrm>
              <a:off x="1139254" y="5927169"/>
              <a:ext cx="523842" cy="272685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BB52227-164E-471E-B56D-B7461610B470}"/>
                </a:ext>
              </a:extLst>
            </p:cNvPr>
            <p:cNvSpPr/>
            <p:nvPr/>
          </p:nvSpPr>
          <p:spPr>
            <a:xfrm>
              <a:off x="1694992" y="6037705"/>
              <a:ext cx="531018" cy="480786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D977727-65BF-4DE2-A73C-917633EECA64}"/>
                </a:ext>
              </a:extLst>
            </p:cNvPr>
            <p:cNvSpPr/>
            <p:nvPr/>
          </p:nvSpPr>
          <p:spPr>
            <a:xfrm>
              <a:off x="1719136" y="4927193"/>
              <a:ext cx="430555" cy="1083563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99EA71-8932-4DD7-834B-2C6F96BD0648}"/>
                </a:ext>
              </a:extLst>
            </p:cNvPr>
            <p:cNvSpPr/>
            <p:nvPr/>
          </p:nvSpPr>
          <p:spPr>
            <a:xfrm>
              <a:off x="1680117" y="5927169"/>
              <a:ext cx="523842" cy="272685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06B5635-AE73-4EB5-B015-55E1B47C9126}"/>
                </a:ext>
              </a:extLst>
            </p:cNvPr>
            <p:cNvSpPr/>
            <p:nvPr/>
          </p:nvSpPr>
          <p:spPr>
            <a:xfrm>
              <a:off x="2112444" y="4377518"/>
              <a:ext cx="1090739" cy="466434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C63E6CC-E14B-492C-BF36-F5D71088EE17}"/>
                </a:ext>
              </a:extLst>
            </p:cNvPr>
            <p:cNvSpPr/>
            <p:nvPr/>
          </p:nvSpPr>
          <p:spPr>
            <a:xfrm>
              <a:off x="3172879" y="4312242"/>
              <a:ext cx="444906" cy="423379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469C06A-94B5-4E8B-A656-DCE379771008}"/>
                </a:ext>
              </a:extLst>
            </p:cNvPr>
            <p:cNvSpPr/>
            <p:nvPr/>
          </p:nvSpPr>
          <p:spPr>
            <a:xfrm>
              <a:off x="3086177" y="4316763"/>
              <a:ext cx="222454" cy="502314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BE39C22-E16B-4977-A009-EF2265FBA8E8}"/>
                </a:ext>
              </a:extLst>
            </p:cNvPr>
            <p:cNvSpPr/>
            <p:nvPr/>
          </p:nvSpPr>
          <p:spPr>
            <a:xfrm>
              <a:off x="710471" y="3880496"/>
              <a:ext cx="1923145" cy="1908793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11C777A-EC31-4791-98CD-7B5635DDBC3B}"/>
                </a:ext>
              </a:extLst>
            </p:cNvPr>
            <p:cNvSpPr/>
            <p:nvPr/>
          </p:nvSpPr>
          <p:spPr>
            <a:xfrm>
              <a:off x="754244" y="5067392"/>
              <a:ext cx="1837034" cy="409027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8E1AA6E-08C1-4516-B53E-067ADADFE57B}"/>
                </a:ext>
              </a:extLst>
            </p:cNvPr>
            <p:cNvSpPr/>
            <p:nvPr/>
          </p:nvSpPr>
          <p:spPr>
            <a:xfrm>
              <a:off x="523897" y="3160752"/>
              <a:ext cx="2296292" cy="1370599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0237DF-5912-4028-8E42-3F281058CFD6}"/>
                </a:ext>
              </a:extLst>
            </p:cNvPr>
            <p:cNvSpPr/>
            <p:nvPr/>
          </p:nvSpPr>
          <p:spPr>
            <a:xfrm>
              <a:off x="533943" y="3447071"/>
              <a:ext cx="896989" cy="832406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A1DEB06-A6C5-4EC6-AF0E-8A596C2D549D}"/>
                </a:ext>
              </a:extLst>
            </p:cNvPr>
            <p:cNvSpPr/>
            <p:nvPr/>
          </p:nvSpPr>
          <p:spPr>
            <a:xfrm>
              <a:off x="868340" y="3055984"/>
              <a:ext cx="1607404" cy="1392127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D2AD555-D207-4BD7-87BD-4BDF2198F319}"/>
                </a:ext>
              </a:extLst>
            </p:cNvPr>
            <p:cNvSpPr/>
            <p:nvPr/>
          </p:nvSpPr>
          <p:spPr>
            <a:xfrm>
              <a:off x="822146" y="3678585"/>
              <a:ext cx="954397" cy="832406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A93CC88-BBA6-4C23-951E-F9CE448F7A64}"/>
                </a:ext>
              </a:extLst>
            </p:cNvPr>
            <p:cNvSpPr/>
            <p:nvPr/>
          </p:nvSpPr>
          <p:spPr>
            <a:xfrm>
              <a:off x="1564853" y="3678585"/>
              <a:ext cx="954397" cy="832406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A40DAE7-AE29-4F3B-82A3-09BF24723B4A}"/>
                </a:ext>
              </a:extLst>
            </p:cNvPr>
            <p:cNvSpPr/>
            <p:nvPr/>
          </p:nvSpPr>
          <p:spPr>
            <a:xfrm>
              <a:off x="701859" y="4008228"/>
              <a:ext cx="896989" cy="904165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D33A4BE-59C0-4E80-A2FE-8DC4E0007BEF}"/>
                </a:ext>
              </a:extLst>
            </p:cNvPr>
            <p:cNvSpPr/>
            <p:nvPr/>
          </p:nvSpPr>
          <p:spPr>
            <a:xfrm>
              <a:off x="548295" y="3909200"/>
              <a:ext cx="653009" cy="660184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5A41CAF-27EB-480F-BC6D-C9FC558CB6B4}"/>
                </a:ext>
              </a:extLst>
            </p:cNvPr>
            <p:cNvSpPr/>
            <p:nvPr/>
          </p:nvSpPr>
          <p:spPr>
            <a:xfrm>
              <a:off x="2146370" y="3909200"/>
              <a:ext cx="653009" cy="660184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7FB165E-1994-471A-B0E2-08242839ED7E}"/>
                </a:ext>
              </a:extLst>
            </p:cNvPr>
            <p:cNvSpPr/>
            <p:nvPr/>
          </p:nvSpPr>
          <p:spPr>
            <a:xfrm>
              <a:off x="1763894" y="4008946"/>
              <a:ext cx="896989" cy="904165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F751D82-28EF-419F-AD66-6988A6356A54}"/>
                </a:ext>
              </a:extLst>
            </p:cNvPr>
            <p:cNvSpPr/>
            <p:nvPr/>
          </p:nvSpPr>
          <p:spPr>
            <a:xfrm>
              <a:off x="1026928" y="4562208"/>
              <a:ext cx="473610" cy="480786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32BA8C1-2C17-4B86-8EDF-14DD2779C7DD}"/>
                </a:ext>
              </a:extLst>
            </p:cNvPr>
            <p:cNvSpPr/>
            <p:nvPr/>
          </p:nvSpPr>
          <p:spPr>
            <a:xfrm>
              <a:off x="1830631" y="4562208"/>
              <a:ext cx="473610" cy="480786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80A27F6-2AE5-4C9E-969D-3B7A7D7AB482}"/>
                </a:ext>
              </a:extLst>
            </p:cNvPr>
            <p:cNvSpPr/>
            <p:nvPr/>
          </p:nvSpPr>
          <p:spPr>
            <a:xfrm>
              <a:off x="1222113" y="4276606"/>
              <a:ext cx="896989" cy="975924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EADE25F-5D74-4662-AC14-F5FF6019C256}"/>
                </a:ext>
              </a:extLst>
            </p:cNvPr>
            <p:cNvSpPr/>
            <p:nvPr/>
          </p:nvSpPr>
          <p:spPr>
            <a:xfrm>
              <a:off x="1451743" y="3517395"/>
              <a:ext cx="437731" cy="437731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C9266E4-E68E-4219-90BA-270E852870C2}"/>
                </a:ext>
              </a:extLst>
            </p:cNvPr>
            <p:cNvSpPr/>
            <p:nvPr/>
          </p:nvSpPr>
          <p:spPr>
            <a:xfrm>
              <a:off x="1785615" y="3287712"/>
              <a:ext cx="416204" cy="186574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4DC2E46-AE03-45A0-A51E-536EE0748707}"/>
                </a:ext>
              </a:extLst>
            </p:cNvPr>
            <p:cNvSpPr/>
            <p:nvPr/>
          </p:nvSpPr>
          <p:spPr>
            <a:xfrm>
              <a:off x="1152601" y="3287712"/>
              <a:ext cx="416204" cy="186574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91B1586-5336-4147-B4B0-770DA6602B00}"/>
                </a:ext>
              </a:extLst>
            </p:cNvPr>
            <p:cNvSpPr/>
            <p:nvPr/>
          </p:nvSpPr>
          <p:spPr>
            <a:xfrm>
              <a:off x="1460522" y="3965340"/>
              <a:ext cx="423379" cy="243981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2F0E4CC-48C2-4F61-8002-A1D3D7FD1C1D}"/>
                </a:ext>
              </a:extLst>
            </p:cNvPr>
            <p:cNvSpPr/>
            <p:nvPr/>
          </p:nvSpPr>
          <p:spPr>
            <a:xfrm>
              <a:off x="609881" y="2189422"/>
              <a:ext cx="1742346" cy="757935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FF638FE-2D08-41FD-AD73-941C31EABE3A}"/>
                </a:ext>
              </a:extLst>
            </p:cNvPr>
            <p:cNvSpPr/>
            <p:nvPr/>
          </p:nvSpPr>
          <p:spPr>
            <a:xfrm>
              <a:off x="331172" y="2273784"/>
              <a:ext cx="523842" cy="523842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E4CFF25-CF3B-4481-AC4D-BC00E47BB85E}"/>
                </a:ext>
              </a:extLst>
            </p:cNvPr>
            <p:cNvSpPr/>
            <p:nvPr/>
          </p:nvSpPr>
          <p:spPr>
            <a:xfrm>
              <a:off x="863317" y="2621123"/>
              <a:ext cx="1614581" cy="983101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EBD21BC-AEF3-47B6-8DF8-AA624AD05E5B}"/>
                </a:ext>
              </a:extLst>
            </p:cNvPr>
            <p:cNvSpPr/>
            <p:nvPr/>
          </p:nvSpPr>
          <p:spPr>
            <a:xfrm>
              <a:off x="1484751" y="5241050"/>
              <a:ext cx="373147" cy="301388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75B747A-09BD-42D7-BC56-98A83845F210}"/>
                </a:ext>
              </a:extLst>
            </p:cNvPr>
            <p:cNvSpPr/>
            <p:nvPr/>
          </p:nvSpPr>
          <p:spPr>
            <a:xfrm>
              <a:off x="1346256" y="3466446"/>
              <a:ext cx="86111" cy="86111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F1B6BF0-7A62-4E6F-89D2-1D787A1D1C48}"/>
                </a:ext>
              </a:extLst>
            </p:cNvPr>
            <p:cNvSpPr/>
            <p:nvPr/>
          </p:nvSpPr>
          <p:spPr>
            <a:xfrm>
              <a:off x="1941857" y="3456400"/>
              <a:ext cx="86111" cy="86111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8985257-76EB-4D90-A9DB-DE93EA175E99}"/>
                </a:ext>
              </a:extLst>
            </p:cNvPr>
            <p:cNvSpPr/>
            <p:nvPr/>
          </p:nvSpPr>
          <p:spPr>
            <a:xfrm>
              <a:off x="1702899" y="5375239"/>
              <a:ext cx="86111" cy="35879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9EE37AF1-8669-4685-A91E-73B3077EA68A}"/>
              </a:ext>
            </a:extLst>
          </p:cNvPr>
          <p:cNvSpPr/>
          <p:nvPr/>
        </p:nvSpPr>
        <p:spPr>
          <a:xfrm>
            <a:off x="2952046" y="0"/>
            <a:ext cx="9239954" cy="6867054"/>
          </a:xfrm>
          <a:custGeom>
            <a:avLst/>
            <a:gdLst>
              <a:gd name="connsiteX0" fmla="*/ 1362756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1362756 w 9231478"/>
              <a:gd name="connsiteY4" fmla="*/ 4357498 h 6858000"/>
              <a:gd name="connsiteX5" fmla="*/ 1335391 w 9231478"/>
              <a:gd name="connsiteY5" fmla="*/ 4356321 h 6858000"/>
              <a:gd name="connsiteX6" fmla="*/ 830180 w 9231478"/>
              <a:gd name="connsiteY6" fmla="*/ 4392983 h 6858000"/>
              <a:gd name="connsiteX7" fmla="*/ 249499 w 9231478"/>
              <a:gd name="connsiteY7" fmla="*/ 4864958 h 6858000"/>
              <a:gd name="connsiteX8" fmla="*/ 0 w 9231478"/>
              <a:gd name="connsiteY8" fmla="*/ 4561562 h 6858000"/>
              <a:gd name="connsiteX9" fmla="*/ 757857 w 9231478"/>
              <a:gd name="connsiteY9" fmla="*/ 4235046 h 6858000"/>
              <a:gd name="connsiteX10" fmla="*/ 1243022 w 9231478"/>
              <a:gd name="connsiteY10" fmla="*/ 3478489 h 6858000"/>
              <a:gd name="connsiteX11" fmla="*/ 1303004 w 9231478"/>
              <a:gd name="connsiteY11" fmla="*/ 3401551 h 6858000"/>
              <a:gd name="connsiteX12" fmla="*/ 1362756 w 9231478"/>
              <a:gd name="connsiteY12" fmla="*/ 3339462 h 6858000"/>
              <a:gd name="connsiteX0" fmla="*/ 1362756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1362756 w 9231478"/>
              <a:gd name="connsiteY4" fmla="*/ 4357498 h 6858000"/>
              <a:gd name="connsiteX5" fmla="*/ 1335391 w 9231478"/>
              <a:gd name="connsiteY5" fmla="*/ 4356321 h 6858000"/>
              <a:gd name="connsiteX6" fmla="*/ 830180 w 9231478"/>
              <a:gd name="connsiteY6" fmla="*/ 4392983 h 6858000"/>
              <a:gd name="connsiteX7" fmla="*/ 249499 w 9231478"/>
              <a:gd name="connsiteY7" fmla="*/ 4864958 h 6858000"/>
              <a:gd name="connsiteX8" fmla="*/ 0 w 9231478"/>
              <a:gd name="connsiteY8" fmla="*/ 4561562 h 6858000"/>
              <a:gd name="connsiteX9" fmla="*/ 757857 w 9231478"/>
              <a:gd name="connsiteY9" fmla="*/ 4235046 h 6858000"/>
              <a:gd name="connsiteX10" fmla="*/ 1243022 w 9231478"/>
              <a:gd name="connsiteY10" fmla="*/ 3478489 h 6858000"/>
              <a:gd name="connsiteX11" fmla="*/ 1303004 w 9231478"/>
              <a:gd name="connsiteY11" fmla="*/ 3401551 h 6858000"/>
              <a:gd name="connsiteX12" fmla="*/ 1362756 w 9231478"/>
              <a:gd name="connsiteY12" fmla="*/ 0 h 6858000"/>
              <a:gd name="connsiteX0" fmla="*/ 1362756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1362756 w 9231478"/>
              <a:gd name="connsiteY4" fmla="*/ 4357498 h 6858000"/>
              <a:gd name="connsiteX5" fmla="*/ 1335391 w 9231478"/>
              <a:gd name="connsiteY5" fmla="*/ 4356321 h 6858000"/>
              <a:gd name="connsiteX6" fmla="*/ 830180 w 9231478"/>
              <a:gd name="connsiteY6" fmla="*/ 4392983 h 6858000"/>
              <a:gd name="connsiteX7" fmla="*/ 249499 w 9231478"/>
              <a:gd name="connsiteY7" fmla="*/ 4864958 h 6858000"/>
              <a:gd name="connsiteX8" fmla="*/ 0 w 9231478"/>
              <a:gd name="connsiteY8" fmla="*/ 4561562 h 6858000"/>
              <a:gd name="connsiteX9" fmla="*/ 757857 w 9231478"/>
              <a:gd name="connsiteY9" fmla="*/ 4235046 h 6858000"/>
              <a:gd name="connsiteX10" fmla="*/ 1243022 w 9231478"/>
              <a:gd name="connsiteY10" fmla="*/ 3478489 h 6858000"/>
              <a:gd name="connsiteX11" fmla="*/ 1362756 w 9231478"/>
              <a:gd name="connsiteY11" fmla="*/ 0 h 6858000"/>
              <a:gd name="connsiteX0" fmla="*/ 2141354 w 9231478"/>
              <a:gd name="connsiteY0" fmla="*/ 117695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1362756 w 9231478"/>
              <a:gd name="connsiteY4" fmla="*/ 4357498 h 6858000"/>
              <a:gd name="connsiteX5" fmla="*/ 1335391 w 9231478"/>
              <a:gd name="connsiteY5" fmla="*/ 4356321 h 6858000"/>
              <a:gd name="connsiteX6" fmla="*/ 830180 w 9231478"/>
              <a:gd name="connsiteY6" fmla="*/ 4392983 h 6858000"/>
              <a:gd name="connsiteX7" fmla="*/ 249499 w 9231478"/>
              <a:gd name="connsiteY7" fmla="*/ 4864958 h 6858000"/>
              <a:gd name="connsiteX8" fmla="*/ 0 w 9231478"/>
              <a:gd name="connsiteY8" fmla="*/ 4561562 h 6858000"/>
              <a:gd name="connsiteX9" fmla="*/ 757857 w 9231478"/>
              <a:gd name="connsiteY9" fmla="*/ 4235046 h 6858000"/>
              <a:gd name="connsiteX10" fmla="*/ 1243022 w 9231478"/>
              <a:gd name="connsiteY10" fmla="*/ 3478489 h 6858000"/>
              <a:gd name="connsiteX11" fmla="*/ 2141354 w 9231478"/>
              <a:gd name="connsiteY11" fmla="*/ 117695 h 6858000"/>
              <a:gd name="connsiteX0" fmla="*/ 2213782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1362756 w 9231478"/>
              <a:gd name="connsiteY4" fmla="*/ 4357498 h 6858000"/>
              <a:gd name="connsiteX5" fmla="*/ 1335391 w 9231478"/>
              <a:gd name="connsiteY5" fmla="*/ 4356321 h 6858000"/>
              <a:gd name="connsiteX6" fmla="*/ 830180 w 9231478"/>
              <a:gd name="connsiteY6" fmla="*/ 4392983 h 6858000"/>
              <a:gd name="connsiteX7" fmla="*/ 249499 w 9231478"/>
              <a:gd name="connsiteY7" fmla="*/ 4864958 h 6858000"/>
              <a:gd name="connsiteX8" fmla="*/ 0 w 9231478"/>
              <a:gd name="connsiteY8" fmla="*/ 4561562 h 6858000"/>
              <a:gd name="connsiteX9" fmla="*/ 757857 w 9231478"/>
              <a:gd name="connsiteY9" fmla="*/ 4235046 h 6858000"/>
              <a:gd name="connsiteX10" fmla="*/ 1243022 w 9231478"/>
              <a:gd name="connsiteY10" fmla="*/ 3478489 h 6858000"/>
              <a:gd name="connsiteX11" fmla="*/ 2213782 w 9231478"/>
              <a:gd name="connsiteY11" fmla="*/ 0 h 6858000"/>
              <a:gd name="connsiteX0" fmla="*/ 2213782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1362756 w 9231478"/>
              <a:gd name="connsiteY4" fmla="*/ 4357498 h 6858000"/>
              <a:gd name="connsiteX5" fmla="*/ 1335391 w 9231478"/>
              <a:gd name="connsiteY5" fmla="*/ 4356321 h 6858000"/>
              <a:gd name="connsiteX6" fmla="*/ 830180 w 9231478"/>
              <a:gd name="connsiteY6" fmla="*/ 4392983 h 6858000"/>
              <a:gd name="connsiteX7" fmla="*/ 249499 w 9231478"/>
              <a:gd name="connsiteY7" fmla="*/ 4864958 h 6858000"/>
              <a:gd name="connsiteX8" fmla="*/ 0 w 9231478"/>
              <a:gd name="connsiteY8" fmla="*/ 4561562 h 6858000"/>
              <a:gd name="connsiteX9" fmla="*/ 757857 w 9231478"/>
              <a:gd name="connsiteY9" fmla="*/ 4235046 h 6858000"/>
              <a:gd name="connsiteX10" fmla="*/ 1206809 w 9231478"/>
              <a:gd name="connsiteY10" fmla="*/ 3460382 h 6858000"/>
              <a:gd name="connsiteX11" fmla="*/ 2213782 w 9231478"/>
              <a:gd name="connsiteY11" fmla="*/ 0 h 6858000"/>
              <a:gd name="connsiteX0" fmla="*/ 2213782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1362756 w 9231478"/>
              <a:gd name="connsiteY4" fmla="*/ 4357498 h 6858000"/>
              <a:gd name="connsiteX5" fmla="*/ 830180 w 9231478"/>
              <a:gd name="connsiteY5" fmla="*/ 4392983 h 6858000"/>
              <a:gd name="connsiteX6" fmla="*/ 249499 w 9231478"/>
              <a:gd name="connsiteY6" fmla="*/ 4864958 h 6858000"/>
              <a:gd name="connsiteX7" fmla="*/ 0 w 9231478"/>
              <a:gd name="connsiteY7" fmla="*/ 4561562 h 6858000"/>
              <a:gd name="connsiteX8" fmla="*/ 757857 w 9231478"/>
              <a:gd name="connsiteY8" fmla="*/ 4235046 h 6858000"/>
              <a:gd name="connsiteX9" fmla="*/ 1206809 w 9231478"/>
              <a:gd name="connsiteY9" fmla="*/ 3460382 h 6858000"/>
              <a:gd name="connsiteX10" fmla="*/ 2213782 w 9231478"/>
              <a:gd name="connsiteY10" fmla="*/ 0 h 6858000"/>
              <a:gd name="connsiteX0" fmla="*/ 2213782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830180 w 9231478"/>
              <a:gd name="connsiteY4" fmla="*/ 4392983 h 6858000"/>
              <a:gd name="connsiteX5" fmla="*/ 249499 w 9231478"/>
              <a:gd name="connsiteY5" fmla="*/ 4864958 h 6858000"/>
              <a:gd name="connsiteX6" fmla="*/ 0 w 9231478"/>
              <a:gd name="connsiteY6" fmla="*/ 4561562 h 6858000"/>
              <a:gd name="connsiteX7" fmla="*/ 757857 w 9231478"/>
              <a:gd name="connsiteY7" fmla="*/ 4235046 h 6858000"/>
              <a:gd name="connsiteX8" fmla="*/ 1206809 w 9231478"/>
              <a:gd name="connsiteY8" fmla="*/ 3460382 h 6858000"/>
              <a:gd name="connsiteX9" fmla="*/ 2213782 w 9231478"/>
              <a:gd name="connsiteY9" fmla="*/ 0 h 6858000"/>
              <a:gd name="connsiteX0" fmla="*/ 2213782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830180 w 9231478"/>
              <a:gd name="connsiteY4" fmla="*/ 4392983 h 6858000"/>
              <a:gd name="connsiteX5" fmla="*/ 249499 w 9231478"/>
              <a:gd name="connsiteY5" fmla="*/ 4864958 h 6858000"/>
              <a:gd name="connsiteX6" fmla="*/ 0 w 9231478"/>
              <a:gd name="connsiteY6" fmla="*/ 4561562 h 6858000"/>
              <a:gd name="connsiteX7" fmla="*/ 757857 w 9231478"/>
              <a:gd name="connsiteY7" fmla="*/ 4235046 h 6858000"/>
              <a:gd name="connsiteX8" fmla="*/ 1206809 w 9231478"/>
              <a:gd name="connsiteY8" fmla="*/ 3460382 h 6858000"/>
              <a:gd name="connsiteX9" fmla="*/ 2213782 w 9231478"/>
              <a:gd name="connsiteY9" fmla="*/ 0 h 6858000"/>
              <a:gd name="connsiteX0" fmla="*/ 2213782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830180 w 9231478"/>
              <a:gd name="connsiteY4" fmla="*/ 4392983 h 6858000"/>
              <a:gd name="connsiteX5" fmla="*/ 249499 w 9231478"/>
              <a:gd name="connsiteY5" fmla="*/ 4864958 h 6858000"/>
              <a:gd name="connsiteX6" fmla="*/ 0 w 9231478"/>
              <a:gd name="connsiteY6" fmla="*/ 4561562 h 6858000"/>
              <a:gd name="connsiteX7" fmla="*/ 757857 w 9231478"/>
              <a:gd name="connsiteY7" fmla="*/ 4235046 h 6858000"/>
              <a:gd name="connsiteX8" fmla="*/ 1206809 w 9231478"/>
              <a:gd name="connsiteY8" fmla="*/ 3460382 h 6858000"/>
              <a:gd name="connsiteX9" fmla="*/ 2213782 w 9231478"/>
              <a:gd name="connsiteY9" fmla="*/ 0 h 6858000"/>
              <a:gd name="connsiteX0" fmla="*/ 2213782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1456992 w 9231478"/>
              <a:gd name="connsiteY4" fmla="*/ 4888871 h 6858000"/>
              <a:gd name="connsiteX5" fmla="*/ 830180 w 9231478"/>
              <a:gd name="connsiteY5" fmla="*/ 4392983 h 6858000"/>
              <a:gd name="connsiteX6" fmla="*/ 249499 w 9231478"/>
              <a:gd name="connsiteY6" fmla="*/ 4864958 h 6858000"/>
              <a:gd name="connsiteX7" fmla="*/ 0 w 9231478"/>
              <a:gd name="connsiteY7" fmla="*/ 4561562 h 6858000"/>
              <a:gd name="connsiteX8" fmla="*/ 757857 w 9231478"/>
              <a:gd name="connsiteY8" fmla="*/ 4235046 h 6858000"/>
              <a:gd name="connsiteX9" fmla="*/ 1206809 w 9231478"/>
              <a:gd name="connsiteY9" fmla="*/ 3460382 h 6858000"/>
              <a:gd name="connsiteX10" fmla="*/ 2213782 w 9231478"/>
              <a:gd name="connsiteY10" fmla="*/ 0 h 6858000"/>
              <a:gd name="connsiteX0" fmla="*/ 2213782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1456992 w 9231478"/>
              <a:gd name="connsiteY4" fmla="*/ 4888871 h 6858000"/>
              <a:gd name="connsiteX5" fmla="*/ 830180 w 9231478"/>
              <a:gd name="connsiteY5" fmla="*/ 4392983 h 6858000"/>
              <a:gd name="connsiteX6" fmla="*/ 249499 w 9231478"/>
              <a:gd name="connsiteY6" fmla="*/ 4864958 h 6858000"/>
              <a:gd name="connsiteX7" fmla="*/ 0 w 9231478"/>
              <a:gd name="connsiteY7" fmla="*/ 4561562 h 6858000"/>
              <a:gd name="connsiteX8" fmla="*/ 757857 w 9231478"/>
              <a:gd name="connsiteY8" fmla="*/ 4235046 h 6858000"/>
              <a:gd name="connsiteX9" fmla="*/ 1206809 w 9231478"/>
              <a:gd name="connsiteY9" fmla="*/ 3460382 h 6858000"/>
              <a:gd name="connsiteX10" fmla="*/ 2213782 w 9231478"/>
              <a:gd name="connsiteY10" fmla="*/ 0 h 6858000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456992 w 9231478"/>
              <a:gd name="connsiteY4" fmla="*/ 4888871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206809 w 9231478"/>
              <a:gd name="connsiteY9" fmla="*/ 3460382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456992 w 9231478"/>
              <a:gd name="connsiteY4" fmla="*/ 4888871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206809 w 9231478"/>
              <a:gd name="connsiteY9" fmla="*/ 3460382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456992 w 9231478"/>
              <a:gd name="connsiteY4" fmla="*/ 4888871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206809 w 9231478"/>
              <a:gd name="connsiteY9" fmla="*/ 3460382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384564 w 9231478"/>
              <a:gd name="connsiteY4" fmla="*/ 4599160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206809 w 9231478"/>
              <a:gd name="connsiteY9" fmla="*/ 3460382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384564 w 9231478"/>
              <a:gd name="connsiteY4" fmla="*/ 4599160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206809 w 9231478"/>
              <a:gd name="connsiteY9" fmla="*/ 3460382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384564 w 9231478"/>
              <a:gd name="connsiteY4" fmla="*/ 4599160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206809 w 9231478"/>
              <a:gd name="connsiteY9" fmla="*/ 3460382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384564 w 9231478"/>
              <a:gd name="connsiteY4" fmla="*/ 4599160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206809 w 9231478"/>
              <a:gd name="connsiteY9" fmla="*/ 3460382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384564 w 9231478"/>
              <a:gd name="connsiteY4" fmla="*/ 4599160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206809 w 9231478"/>
              <a:gd name="connsiteY9" fmla="*/ 3460382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312136 w 9231478"/>
              <a:gd name="connsiteY4" fmla="*/ 4581053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206809 w 9231478"/>
              <a:gd name="connsiteY9" fmla="*/ 3460382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312136 w 9231478"/>
              <a:gd name="connsiteY4" fmla="*/ 4581053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206809 w 9231478"/>
              <a:gd name="connsiteY9" fmla="*/ 3460382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312136 w 9231478"/>
              <a:gd name="connsiteY4" fmla="*/ 4581053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206809 w 9231478"/>
              <a:gd name="connsiteY9" fmla="*/ 3460382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312136 w 9231478"/>
              <a:gd name="connsiteY4" fmla="*/ 4581053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170595 w 9231478"/>
              <a:gd name="connsiteY9" fmla="*/ 3378901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312136 w 9231478"/>
              <a:gd name="connsiteY4" fmla="*/ 4581053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170595 w 9231478"/>
              <a:gd name="connsiteY9" fmla="*/ 3378901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312136 w 9231478"/>
              <a:gd name="connsiteY4" fmla="*/ 4581053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170595 w 9231478"/>
              <a:gd name="connsiteY9" fmla="*/ 3378901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1797322 w 9231478"/>
              <a:gd name="connsiteY3" fmla="*/ 6867054 h 6867054"/>
              <a:gd name="connsiteX4" fmla="*/ 1275922 w 9231478"/>
              <a:gd name="connsiteY4" fmla="*/ 4544840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170595 w 9231478"/>
              <a:gd name="connsiteY9" fmla="*/ 3378901 h 6867054"/>
              <a:gd name="connsiteX10" fmla="*/ 2213782 w 9231478"/>
              <a:gd name="connsiteY10" fmla="*/ 0 h 6867054"/>
              <a:gd name="connsiteX0" fmla="*/ 2213782 w 9231478"/>
              <a:gd name="connsiteY0" fmla="*/ 0 h 6867054"/>
              <a:gd name="connsiteX1" fmla="*/ 9231478 w 9231478"/>
              <a:gd name="connsiteY1" fmla="*/ 0 h 6867054"/>
              <a:gd name="connsiteX2" fmla="*/ 9231478 w 9231478"/>
              <a:gd name="connsiteY2" fmla="*/ 6858000 h 6867054"/>
              <a:gd name="connsiteX3" fmla="*/ 2322423 w 9231478"/>
              <a:gd name="connsiteY3" fmla="*/ 6867054 h 6867054"/>
              <a:gd name="connsiteX4" fmla="*/ 1275922 w 9231478"/>
              <a:gd name="connsiteY4" fmla="*/ 4544840 h 6867054"/>
              <a:gd name="connsiteX5" fmla="*/ 830180 w 9231478"/>
              <a:gd name="connsiteY5" fmla="*/ 4392983 h 6867054"/>
              <a:gd name="connsiteX6" fmla="*/ 249499 w 9231478"/>
              <a:gd name="connsiteY6" fmla="*/ 4864958 h 6867054"/>
              <a:gd name="connsiteX7" fmla="*/ 0 w 9231478"/>
              <a:gd name="connsiteY7" fmla="*/ 4561562 h 6867054"/>
              <a:gd name="connsiteX8" fmla="*/ 757857 w 9231478"/>
              <a:gd name="connsiteY8" fmla="*/ 4235046 h 6867054"/>
              <a:gd name="connsiteX9" fmla="*/ 1170595 w 9231478"/>
              <a:gd name="connsiteY9" fmla="*/ 3378901 h 6867054"/>
              <a:gd name="connsiteX10" fmla="*/ 2213782 w 9231478"/>
              <a:gd name="connsiteY10" fmla="*/ 0 h 6867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231478" h="6867054">
                <a:moveTo>
                  <a:pt x="2213782" y="0"/>
                </a:moveTo>
                <a:lnTo>
                  <a:pt x="9231478" y="0"/>
                </a:lnTo>
                <a:lnTo>
                  <a:pt x="9231478" y="6858000"/>
                </a:lnTo>
                <a:lnTo>
                  <a:pt x="2322423" y="6867054"/>
                </a:lnTo>
                <a:cubicBezTo>
                  <a:pt x="1716248" y="6846684"/>
                  <a:pt x="1536700" y="4973784"/>
                  <a:pt x="1275922" y="4544840"/>
                </a:cubicBezTo>
                <a:cubicBezTo>
                  <a:pt x="1159999" y="4405608"/>
                  <a:pt x="1001250" y="4339630"/>
                  <a:pt x="830180" y="4392983"/>
                </a:cubicBezTo>
                <a:cubicBezTo>
                  <a:pt x="659110" y="4446336"/>
                  <a:pt x="388932" y="4693311"/>
                  <a:pt x="249499" y="4864958"/>
                </a:cubicBezTo>
                <a:cubicBezTo>
                  <a:pt x="55521" y="4803775"/>
                  <a:pt x="140899" y="4674936"/>
                  <a:pt x="0" y="4561562"/>
                </a:cubicBezTo>
                <a:cubicBezTo>
                  <a:pt x="218367" y="4526633"/>
                  <a:pt x="562758" y="4432156"/>
                  <a:pt x="757857" y="4235046"/>
                </a:cubicBezTo>
                <a:cubicBezTo>
                  <a:pt x="952956" y="4037936"/>
                  <a:pt x="1074890" y="3831607"/>
                  <a:pt x="1170595" y="3378901"/>
                </a:cubicBezTo>
                <a:cubicBezTo>
                  <a:pt x="1262358" y="2664007"/>
                  <a:pt x="882373" y="579748"/>
                  <a:pt x="2213782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880CC54-2ABC-4A19-9719-1CF6CAF69691}"/>
              </a:ext>
            </a:extLst>
          </p:cNvPr>
          <p:cNvGrpSpPr/>
          <p:nvPr/>
        </p:nvGrpSpPr>
        <p:grpSpPr>
          <a:xfrm>
            <a:off x="3297010" y="4314163"/>
            <a:ext cx="310376" cy="401609"/>
            <a:chOff x="3297010" y="4314163"/>
            <a:chExt cx="310376" cy="401609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6606609-7901-4F47-B95F-D239CDA208E6}"/>
                </a:ext>
              </a:extLst>
            </p:cNvPr>
            <p:cNvSpPr/>
            <p:nvPr/>
          </p:nvSpPr>
          <p:spPr>
            <a:xfrm>
              <a:off x="3427989" y="4407208"/>
              <a:ext cx="179397" cy="308564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6FD3466-648B-4D23-871D-E49025F27251}"/>
                </a:ext>
              </a:extLst>
            </p:cNvPr>
            <p:cNvSpPr/>
            <p:nvPr/>
          </p:nvSpPr>
          <p:spPr>
            <a:xfrm>
              <a:off x="3297010" y="4314163"/>
              <a:ext cx="251157" cy="100463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4D180F2-7B05-4AA9-B611-82946FCC9C35}"/>
              </a:ext>
            </a:extLst>
          </p:cNvPr>
          <p:cNvGrpSpPr/>
          <p:nvPr/>
        </p:nvGrpSpPr>
        <p:grpSpPr>
          <a:xfrm>
            <a:off x="8243881" y="1473720"/>
            <a:ext cx="351774" cy="4896544"/>
            <a:chOff x="5706126" y="1412776"/>
            <a:chExt cx="288032" cy="4896544"/>
          </a:xfrm>
          <a:solidFill>
            <a:schemeClr val="bg1"/>
          </a:solidFill>
        </p:grpSpPr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E053405B-58E8-44B6-B425-D057E4F0CB40}"/>
                </a:ext>
              </a:extLst>
            </p:cNvPr>
            <p:cNvSpPr/>
            <p:nvPr/>
          </p:nvSpPr>
          <p:spPr>
            <a:xfrm>
              <a:off x="5796136" y="1628800"/>
              <a:ext cx="108012" cy="46805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0" name="Flowchart: Extract 59">
              <a:extLst>
                <a:ext uri="{FF2B5EF4-FFF2-40B4-BE49-F238E27FC236}">
                  <a16:creationId xmlns:a16="http://schemas.microsoft.com/office/drawing/2014/main" id="{91D243D4-D83A-403B-8A48-18E6A2C7A69D}"/>
                </a:ext>
              </a:extLst>
            </p:cNvPr>
            <p:cNvSpPr/>
            <p:nvPr/>
          </p:nvSpPr>
          <p:spPr>
            <a:xfrm>
              <a:off x="5706126" y="1412776"/>
              <a:ext cx="288032" cy="288032"/>
            </a:xfrm>
            <a:prstGeom prst="flowChartExtra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1F32055-AE75-4F1E-8D31-D236EE4ECA30}"/>
              </a:ext>
            </a:extLst>
          </p:cNvPr>
          <p:cNvGrpSpPr/>
          <p:nvPr/>
        </p:nvGrpSpPr>
        <p:grpSpPr>
          <a:xfrm>
            <a:off x="7575832" y="1930447"/>
            <a:ext cx="703216" cy="4426944"/>
            <a:chOff x="5020912" y="1869503"/>
            <a:chExt cx="703216" cy="4426944"/>
          </a:xfrm>
          <a:solidFill>
            <a:schemeClr val="bg1"/>
          </a:solidFill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8E19A40B-13E3-4ADD-A366-65B076E0325E}"/>
                </a:ext>
              </a:extLst>
            </p:cNvPr>
            <p:cNvSpPr/>
            <p:nvPr/>
          </p:nvSpPr>
          <p:spPr>
            <a:xfrm>
              <a:off x="5602892" y="2542257"/>
              <a:ext cx="120775" cy="375419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3" name="Bent Arrow 6">
              <a:extLst>
                <a:ext uri="{FF2B5EF4-FFF2-40B4-BE49-F238E27FC236}">
                  <a16:creationId xmlns:a16="http://schemas.microsoft.com/office/drawing/2014/main" id="{4199ADB3-CEEA-4855-8795-40D1B62C0024}"/>
                </a:ext>
              </a:extLst>
            </p:cNvPr>
            <p:cNvSpPr/>
            <p:nvPr/>
          </p:nvSpPr>
          <p:spPr>
            <a:xfrm flipH="1">
              <a:off x="5024150" y="1869503"/>
              <a:ext cx="699978" cy="911425"/>
            </a:xfrm>
            <a:prstGeom prst="bentArrow">
              <a:avLst>
                <a:gd name="adj1" fmla="val 17792"/>
                <a:gd name="adj2" fmla="val 25000"/>
                <a:gd name="adj3" fmla="val 33165"/>
                <a:gd name="adj4" fmla="val 4375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4" name="Bent Arrow 40">
              <a:extLst>
                <a:ext uri="{FF2B5EF4-FFF2-40B4-BE49-F238E27FC236}">
                  <a16:creationId xmlns:a16="http://schemas.microsoft.com/office/drawing/2014/main" id="{55C8C533-ACDB-43AE-A04D-1E692A707EC1}"/>
                </a:ext>
              </a:extLst>
            </p:cNvPr>
            <p:cNvSpPr/>
            <p:nvPr/>
          </p:nvSpPr>
          <p:spPr>
            <a:xfrm flipH="1">
              <a:off x="5020912" y="3314020"/>
              <a:ext cx="699978" cy="911425"/>
            </a:xfrm>
            <a:prstGeom prst="bentArrow">
              <a:avLst>
                <a:gd name="adj1" fmla="val 17792"/>
                <a:gd name="adj2" fmla="val 25000"/>
                <a:gd name="adj3" fmla="val 33165"/>
                <a:gd name="adj4" fmla="val 4375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5" name="Bent Arrow 41">
              <a:extLst>
                <a:ext uri="{FF2B5EF4-FFF2-40B4-BE49-F238E27FC236}">
                  <a16:creationId xmlns:a16="http://schemas.microsoft.com/office/drawing/2014/main" id="{B6BE167D-3397-4459-BECA-8FE12484AF03}"/>
                </a:ext>
              </a:extLst>
            </p:cNvPr>
            <p:cNvSpPr/>
            <p:nvPr/>
          </p:nvSpPr>
          <p:spPr>
            <a:xfrm flipH="1">
              <a:off x="5024150" y="4749823"/>
              <a:ext cx="699978" cy="911425"/>
            </a:xfrm>
            <a:prstGeom prst="bentArrow">
              <a:avLst>
                <a:gd name="adj1" fmla="val 17792"/>
                <a:gd name="adj2" fmla="val 25000"/>
                <a:gd name="adj3" fmla="val 33165"/>
                <a:gd name="adj4" fmla="val 4375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6ACB18D0-7EB1-4F4A-BD6B-3ADE336C9BF6}"/>
              </a:ext>
            </a:extLst>
          </p:cNvPr>
          <p:cNvGrpSpPr/>
          <p:nvPr/>
        </p:nvGrpSpPr>
        <p:grpSpPr>
          <a:xfrm>
            <a:off x="8567081" y="2514897"/>
            <a:ext cx="696490" cy="3849193"/>
            <a:chOff x="6256766" y="2243260"/>
            <a:chExt cx="696490" cy="3849193"/>
          </a:xfrm>
          <a:solidFill>
            <a:schemeClr val="bg1"/>
          </a:solidFill>
        </p:grpSpPr>
        <p:sp>
          <p:nvSpPr>
            <p:cNvPr id="67" name="Rectangle 44">
              <a:extLst>
                <a:ext uri="{FF2B5EF4-FFF2-40B4-BE49-F238E27FC236}">
                  <a16:creationId xmlns:a16="http://schemas.microsoft.com/office/drawing/2014/main" id="{1353C062-6D96-484E-90F1-D4D92E165B8D}"/>
                </a:ext>
              </a:extLst>
            </p:cNvPr>
            <p:cNvSpPr/>
            <p:nvPr/>
          </p:nvSpPr>
          <p:spPr>
            <a:xfrm flipH="1">
              <a:off x="6257925" y="2973462"/>
              <a:ext cx="119272" cy="3118991"/>
            </a:xfrm>
            <a:custGeom>
              <a:avLst/>
              <a:gdLst/>
              <a:ahLst/>
              <a:cxnLst/>
              <a:rect l="l" t="t" r="r" b="b"/>
              <a:pathLst>
                <a:path w="119272" h="3118991">
                  <a:moveTo>
                    <a:pt x="119272" y="0"/>
                  </a:moveTo>
                  <a:lnTo>
                    <a:pt x="0" y="0"/>
                  </a:lnTo>
                  <a:lnTo>
                    <a:pt x="0" y="3118991"/>
                  </a:lnTo>
                  <a:lnTo>
                    <a:pt x="119272" y="31189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8" name="Bent Arrow 54">
              <a:extLst>
                <a:ext uri="{FF2B5EF4-FFF2-40B4-BE49-F238E27FC236}">
                  <a16:creationId xmlns:a16="http://schemas.microsoft.com/office/drawing/2014/main" id="{C932108A-33E5-46A8-AA19-0B113E1673DE}"/>
                </a:ext>
              </a:extLst>
            </p:cNvPr>
            <p:cNvSpPr/>
            <p:nvPr/>
          </p:nvSpPr>
          <p:spPr>
            <a:xfrm>
              <a:off x="6256766" y="2243260"/>
              <a:ext cx="693283" cy="911425"/>
            </a:xfrm>
            <a:prstGeom prst="bentArrow">
              <a:avLst>
                <a:gd name="adj1" fmla="val 17792"/>
                <a:gd name="adj2" fmla="val 25000"/>
                <a:gd name="adj3" fmla="val 33165"/>
                <a:gd name="adj4" fmla="val 4375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9" name="Bent Arrow 55">
              <a:extLst>
                <a:ext uri="{FF2B5EF4-FFF2-40B4-BE49-F238E27FC236}">
                  <a16:creationId xmlns:a16="http://schemas.microsoft.com/office/drawing/2014/main" id="{34C59909-3AC5-4B3D-B5D4-DF2950716E30}"/>
                </a:ext>
              </a:extLst>
            </p:cNvPr>
            <p:cNvSpPr/>
            <p:nvPr/>
          </p:nvSpPr>
          <p:spPr>
            <a:xfrm>
              <a:off x="6259973" y="3745224"/>
              <a:ext cx="693283" cy="911425"/>
            </a:xfrm>
            <a:prstGeom prst="bentArrow">
              <a:avLst>
                <a:gd name="adj1" fmla="val 17792"/>
                <a:gd name="adj2" fmla="val 25000"/>
                <a:gd name="adj3" fmla="val 33165"/>
                <a:gd name="adj4" fmla="val 4375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70" name="Bent Arrow 56">
              <a:extLst>
                <a:ext uri="{FF2B5EF4-FFF2-40B4-BE49-F238E27FC236}">
                  <a16:creationId xmlns:a16="http://schemas.microsoft.com/office/drawing/2014/main" id="{DBD3950B-08D0-4F7E-89CA-C80E9C5804F7}"/>
                </a:ext>
              </a:extLst>
            </p:cNvPr>
            <p:cNvSpPr/>
            <p:nvPr/>
          </p:nvSpPr>
          <p:spPr>
            <a:xfrm>
              <a:off x="6256766" y="5181027"/>
              <a:ext cx="693283" cy="911425"/>
            </a:xfrm>
            <a:custGeom>
              <a:avLst/>
              <a:gdLst/>
              <a:ahLst/>
              <a:cxnLst/>
              <a:rect l="l" t="t" r="r" b="b"/>
              <a:pathLst>
                <a:path w="693283" h="911425">
                  <a:moveTo>
                    <a:pt x="463356" y="0"/>
                  </a:moveTo>
                  <a:lnTo>
                    <a:pt x="693283" y="173321"/>
                  </a:lnTo>
                  <a:lnTo>
                    <a:pt x="463356" y="346642"/>
                  </a:lnTo>
                  <a:lnTo>
                    <a:pt x="463356" y="234995"/>
                  </a:lnTo>
                  <a:lnTo>
                    <a:pt x="303311" y="234995"/>
                  </a:lnTo>
                  <a:cubicBezTo>
                    <a:pt x="203921" y="234995"/>
                    <a:pt x="123349" y="315567"/>
                    <a:pt x="123349" y="414957"/>
                  </a:cubicBezTo>
                  <a:lnTo>
                    <a:pt x="123349" y="911425"/>
                  </a:lnTo>
                  <a:lnTo>
                    <a:pt x="0" y="911425"/>
                  </a:lnTo>
                  <a:lnTo>
                    <a:pt x="0" y="414958"/>
                  </a:lnTo>
                  <a:cubicBezTo>
                    <a:pt x="0" y="247444"/>
                    <a:pt x="135797" y="111647"/>
                    <a:pt x="303311" y="111647"/>
                  </a:cubicBezTo>
                  <a:lnTo>
                    <a:pt x="463356" y="1116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E3335750-A07D-4F83-8910-543736994527}"/>
              </a:ext>
            </a:extLst>
          </p:cNvPr>
          <p:cNvSpPr txBox="1"/>
          <p:nvPr/>
        </p:nvSpPr>
        <p:spPr>
          <a:xfrm>
            <a:off x="7292264" y="877911"/>
            <a:ext cx="225500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BUSINESS SUCCESS</a:t>
            </a: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F162885B-CC66-44C2-84C6-6AABDB45DCEE}"/>
              </a:ext>
            </a:extLst>
          </p:cNvPr>
          <p:cNvGrpSpPr/>
          <p:nvPr/>
        </p:nvGrpSpPr>
        <p:grpSpPr>
          <a:xfrm>
            <a:off x="5819219" y="1994743"/>
            <a:ext cx="1523727" cy="892552"/>
            <a:chOff x="5210294" y="837292"/>
            <a:chExt cx="1750034" cy="892552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EB6017AE-EC9D-4382-9299-B01A6C4EF514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40AF8CC1-9D5A-49FF-8C9A-C1B058899A33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187B86A7-C242-4306-BF26-21CB69972A1D}"/>
              </a:ext>
            </a:extLst>
          </p:cNvPr>
          <p:cNvGrpSpPr/>
          <p:nvPr/>
        </p:nvGrpSpPr>
        <p:grpSpPr>
          <a:xfrm>
            <a:off x="5811728" y="3422129"/>
            <a:ext cx="1523727" cy="892552"/>
            <a:chOff x="5210294" y="837292"/>
            <a:chExt cx="1750034" cy="892552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42ED4D1B-30A5-471E-8447-2FA0889A604C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3B18F17B-CAA3-4C3C-A0C4-5E67092E5F5E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B15A8BA8-DA51-42A4-BE07-7A62A51F60B0}"/>
              </a:ext>
            </a:extLst>
          </p:cNvPr>
          <p:cNvGrpSpPr/>
          <p:nvPr/>
        </p:nvGrpSpPr>
        <p:grpSpPr>
          <a:xfrm>
            <a:off x="5804237" y="4887615"/>
            <a:ext cx="1523727" cy="892552"/>
            <a:chOff x="5210294" y="837292"/>
            <a:chExt cx="1750034" cy="892552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1B1CBAC8-B66A-42FF-9105-C12F72E00DB7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20982822-3140-4515-9064-EA7E1B26D517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6C4A574-92BF-43E2-BC2F-41684856F607}"/>
              </a:ext>
            </a:extLst>
          </p:cNvPr>
          <p:cNvGrpSpPr/>
          <p:nvPr/>
        </p:nvGrpSpPr>
        <p:grpSpPr>
          <a:xfrm>
            <a:off x="9446160" y="2585719"/>
            <a:ext cx="1523727" cy="892552"/>
            <a:chOff x="5210294" y="837292"/>
            <a:chExt cx="1750034" cy="892552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29EA2B94-5EE8-4615-BAAA-1C736EC764BD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BFF9608E-FCC0-4A24-9641-86F955DD078A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15F7AD2-0FA3-480D-878A-46CE75DE8BCB}"/>
              </a:ext>
            </a:extLst>
          </p:cNvPr>
          <p:cNvGrpSpPr/>
          <p:nvPr/>
        </p:nvGrpSpPr>
        <p:grpSpPr>
          <a:xfrm>
            <a:off x="9438669" y="4094638"/>
            <a:ext cx="1523727" cy="892552"/>
            <a:chOff x="5210294" y="837292"/>
            <a:chExt cx="1750034" cy="892552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BCF1B8BA-B616-4A7B-BB7F-7CEC884562F9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C71998A4-5F39-4273-AED8-680389BDA9B4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6E55D52E-C0B3-4C51-AF56-B52560F34C55}"/>
              </a:ext>
            </a:extLst>
          </p:cNvPr>
          <p:cNvGrpSpPr/>
          <p:nvPr/>
        </p:nvGrpSpPr>
        <p:grpSpPr>
          <a:xfrm>
            <a:off x="9431178" y="5519886"/>
            <a:ext cx="1523727" cy="892552"/>
            <a:chOff x="5210294" y="837292"/>
            <a:chExt cx="1750034" cy="892552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59C9F92-7548-4630-88D6-620866461274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D7898297-F8E4-40BA-A44F-CBD595F3742D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</a:p>
          </p:txBody>
        </p:sp>
      </p:grpSp>
      <p:sp>
        <p:nvSpPr>
          <p:cNvPr id="90" name="Rounded Rectangular Callout 84">
            <a:extLst>
              <a:ext uri="{FF2B5EF4-FFF2-40B4-BE49-F238E27FC236}">
                <a16:creationId xmlns:a16="http://schemas.microsoft.com/office/drawing/2014/main" id="{907D8D57-F552-4CB3-BA5E-6AD2314835FA}"/>
              </a:ext>
            </a:extLst>
          </p:cNvPr>
          <p:cNvSpPr/>
          <p:nvPr/>
        </p:nvSpPr>
        <p:spPr>
          <a:xfrm flipH="1">
            <a:off x="5175101" y="1574328"/>
            <a:ext cx="648072" cy="443458"/>
          </a:xfrm>
          <a:prstGeom prst="wedgeRoundRectCallout">
            <a:avLst>
              <a:gd name="adj1" fmla="val -51697"/>
              <a:gd name="adj2" fmla="val 85001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1" name="Rounded Rectangular Callout 85">
            <a:extLst>
              <a:ext uri="{FF2B5EF4-FFF2-40B4-BE49-F238E27FC236}">
                <a16:creationId xmlns:a16="http://schemas.microsoft.com/office/drawing/2014/main" id="{3A151363-25A5-455F-A424-4511E5BDDD2C}"/>
              </a:ext>
            </a:extLst>
          </p:cNvPr>
          <p:cNvSpPr/>
          <p:nvPr/>
        </p:nvSpPr>
        <p:spPr>
          <a:xfrm flipH="1">
            <a:off x="5175101" y="2988914"/>
            <a:ext cx="648072" cy="443458"/>
          </a:xfrm>
          <a:prstGeom prst="wedgeRoundRectCallout">
            <a:avLst>
              <a:gd name="adj1" fmla="val -51697"/>
              <a:gd name="adj2" fmla="val 85001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2" name="Rounded Rectangular Callout 86">
            <a:extLst>
              <a:ext uri="{FF2B5EF4-FFF2-40B4-BE49-F238E27FC236}">
                <a16:creationId xmlns:a16="http://schemas.microsoft.com/office/drawing/2014/main" id="{69E7F902-AE9A-4305-9098-6554D4F5EED7}"/>
              </a:ext>
            </a:extLst>
          </p:cNvPr>
          <p:cNvSpPr/>
          <p:nvPr/>
        </p:nvSpPr>
        <p:spPr>
          <a:xfrm flipH="1">
            <a:off x="5175101" y="4472572"/>
            <a:ext cx="648072" cy="443458"/>
          </a:xfrm>
          <a:prstGeom prst="wedgeRoundRectCallout">
            <a:avLst>
              <a:gd name="adj1" fmla="val -51697"/>
              <a:gd name="adj2" fmla="val 85001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3" name="Rounded Rectangular Callout 87">
            <a:extLst>
              <a:ext uri="{FF2B5EF4-FFF2-40B4-BE49-F238E27FC236}">
                <a16:creationId xmlns:a16="http://schemas.microsoft.com/office/drawing/2014/main" id="{D0F126B8-545C-45A6-B303-D30850A0DEB5}"/>
              </a:ext>
            </a:extLst>
          </p:cNvPr>
          <p:cNvSpPr/>
          <p:nvPr/>
        </p:nvSpPr>
        <p:spPr>
          <a:xfrm flipH="1">
            <a:off x="10877033" y="2202358"/>
            <a:ext cx="648072" cy="443458"/>
          </a:xfrm>
          <a:prstGeom prst="wedgeRoundRectCallout">
            <a:avLst>
              <a:gd name="adj1" fmla="val 52655"/>
              <a:gd name="adj2" fmla="val 78557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4" name="Rounded Rectangular Callout 88">
            <a:extLst>
              <a:ext uri="{FF2B5EF4-FFF2-40B4-BE49-F238E27FC236}">
                <a16:creationId xmlns:a16="http://schemas.microsoft.com/office/drawing/2014/main" id="{465203CA-0881-449C-BDF1-9E81972D8610}"/>
              </a:ext>
            </a:extLst>
          </p:cNvPr>
          <p:cNvSpPr/>
          <p:nvPr/>
        </p:nvSpPr>
        <p:spPr>
          <a:xfrm flipH="1">
            <a:off x="10877033" y="3699886"/>
            <a:ext cx="648072" cy="443458"/>
          </a:xfrm>
          <a:prstGeom prst="wedgeRoundRectCallout">
            <a:avLst>
              <a:gd name="adj1" fmla="val 52655"/>
              <a:gd name="adj2" fmla="val 78557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5" name="Rounded Rectangular Callout 89">
            <a:extLst>
              <a:ext uri="{FF2B5EF4-FFF2-40B4-BE49-F238E27FC236}">
                <a16:creationId xmlns:a16="http://schemas.microsoft.com/office/drawing/2014/main" id="{9A6039BF-F422-44D8-86AB-89363ABC9CC2}"/>
              </a:ext>
            </a:extLst>
          </p:cNvPr>
          <p:cNvSpPr/>
          <p:nvPr/>
        </p:nvSpPr>
        <p:spPr>
          <a:xfrm flipH="1">
            <a:off x="10877033" y="5135244"/>
            <a:ext cx="648072" cy="443458"/>
          </a:xfrm>
          <a:prstGeom prst="wedgeRoundRectCallout">
            <a:avLst>
              <a:gd name="adj1" fmla="val 52655"/>
              <a:gd name="adj2" fmla="val 78557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6" name="Rounded Rectangular Callout 95">
            <a:extLst>
              <a:ext uri="{FF2B5EF4-FFF2-40B4-BE49-F238E27FC236}">
                <a16:creationId xmlns:a16="http://schemas.microsoft.com/office/drawing/2014/main" id="{B56D274F-B340-4886-B745-D048290E43F7}"/>
              </a:ext>
            </a:extLst>
          </p:cNvPr>
          <p:cNvSpPr/>
          <p:nvPr/>
        </p:nvSpPr>
        <p:spPr>
          <a:xfrm flipH="1">
            <a:off x="9279399" y="685414"/>
            <a:ext cx="648072" cy="443458"/>
          </a:xfrm>
          <a:prstGeom prst="wedgeRoundRectCallout">
            <a:avLst>
              <a:gd name="adj1" fmla="val 52655"/>
              <a:gd name="adj2" fmla="val 78557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7" name="Rounded Rectangle 10">
            <a:extLst>
              <a:ext uri="{FF2B5EF4-FFF2-40B4-BE49-F238E27FC236}">
                <a16:creationId xmlns:a16="http://schemas.microsoft.com/office/drawing/2014/main" id="{E8F0D689-4B73-4104-BC9C-5B866EC3CF29}"/>
              </a:ext>
            </a:extLst>
          </p:cNvPr>
          <p:cNvSpPr/>
          <p:nvPr/>
        </p:nvSpPr>
        <p:spPr>
          <a:xfrm>
            <a:off x="5397686" y="3087454"/>
            <a:ext cx="194751" cy="257731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98" name="Rounded Rectangle 6">
            <a:extLst>
              <a:ext uri="{FF2B5EF4-FFF2-40B4-BE49-F238E27FC236}">
                <a16:creationId xmlns:a16="http://schemas.microsoft.com/office/drawing/2014/main" id="{7D164B7C-DE67-4029-B83B-BF29E63F92C3}"/>
              </a:ext>
            </a:extLst>
          </p:cNvPr>
          <p:cNvSpPr/>
          <p:nvPr/>
        </p:nvSpPr>
        <p:spPr>
          <a:xfrm>
            <a:off x="5360237" y="1660902"/>
            <a:ext cx="265122" cy="26954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99" name="Rectangle 16">
            <a:extLst>
              <a:ext uri="{FF2B5EF4-FFF2-40B4-BE49-F238E27FC236}">
                <a16:creationId xmlns:a16="http://schemas.microsoft.com/office/drawing/2014/main" id="{52EE3081-58CF-40A6-85D9-29DD1E55BA58}"/>
              </a:ext>
            </a:extLst>
          </p:cNvPr>
          <p:cNvSpPr/>
          <p:nvPr/>
        </p:nvSpPr>
        <p:spPr>
          <a:xfrm rot="2700000">
            <a:off x="5398149" y="4503765"/>
            <a:ext cx="203762" cy="36530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00" name="Rectangle 9">
            <a:extLst>
              <a:ext uri="{FF2B5EF4-FFF2-40B4-BE49-F238E27FC236}">
                <a16:creationId xmlns:a16="http://schemas.microsoft.com/office/drawing/2014/main" id="{D0AE8793-0C3A-4C1D-8915-69C10977AD07}"/>
              </a:ext>
            </a:extLst>
          </p:cNvPr>
          <p:cNvSpPr/>
          <p:nvPr/>
        </p:nvSpPr>
        <p:spPr>
          <a:xfrm>
            <a:off x="11078819" y="2317282"/>
            <a:ext cx="252452" cy="23631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01" name="Oval 7">
            <a:extLst>
              <a:ext uri="{FF2B5EF4-FFF2-40B4-BE49-F238E27FC236}">
                <a16:creationId xmlns:a16="http://schemas.microsoft.com/office/drawing/2014/main" id="{91DBE4BB-1ABC-4FD7-924C-15B1D686C527}"/>
              </a:ext>
            </a:extLst>
          </p:cNvPr>
          <p:cNvSpPr/>
          <p:nvPr/>
        </p:nvSpPr>
        <p:spPr>
          <a:xfrm>
            <a:off x="11054441" y="3772916"/>
            <a:ext cx="276830" cy="27683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02" name="Donut 24">
            <a:extLst>
              <a:ext uri="{FF2B5EF4-FFF2-40B4-BE49-F238E27FC236}">
                <a16:creationId xmlns:a16="http://schemas.microsoft.com/office/drawing/2014/main" id="{2376DEC7-D270-4FD3-A17D-57D8E4D45737}"/>
              </a:ext>
            </a:extLst>
          </p:cNvPr>
          <p:cNvSpPr/>
          <p:nvPr/>
        </p:nvSpPr>
        <p:spPr>
          <a:xfrm>
            <a:off x="11054441" y="5197416"/>
            <a:ext cx="302836" cy="305301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03" name="Oval 21">
            <a:extLst>
              <a:ext uri="{FF2B5EF4-FFF2-40B4-BE49-F238E27FC236}">
                <a16:creationId xmlns:a16="http://schemas.microsoft.com/office/drawing/2014/main" id="{BA2EC7E4-F995-4B62-9F40-DA550F3CFBD9}"/>
              </a:ext>
            </a:extLst>
          </p:cNvPr>
          <p:cNvSpPr>
            <a:spLocks noChangeAspect="1"/>
          </p:cNvSpPr>
          <p:nvPr/>
        </p:nvSpPr>
        <p:spPr>
          <a:xfrm>
            <a:off x="9482418" y="776210"/>
            <a:ext cx="271772" cy="27404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04" name="Title 5">
            <a:extLst>
              <a:ext uri="{FF2B5EF4-FFF2-40B4-BE49-F238E27FC236}">
                <a16:creationId xmlns:a16="http://schemas.microsoft.com/office/drawing/2014/main" id="{A6B81603-1673-4913-A82A-08D7A00F2315}"/>
              </a:ext>
            </a:extLst>
          </p:cNvPr>
          <p:cNvSpPr txBox="1">
            <a:spLocks/>
          </p:cNvSpPr>
          <p:nvPr/>
        </p:nvSpPr>
        <p:spPr>
          <a:xfrm>
            <a:off x="639162" y="275718"/>
            <a:ext cx="3764407" cy="1518597"/>
          </a:xfrm>
          <a:prstGeom prst="rect">
            <a:avLst/>
          </a:prstGeom>
        </p:spPr>
        <p:txBody>
          <a:bodyPr vert="horz" wrap="square" lIns="0" tIns="252000" rIns="0" bIns="108000" rtlCol="0" anchor="ctr">
            <a:noAutofit/>
          </a:bodyPr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dirty="0"/>
              <a:t>INFO </a:t>
            </a:r>
            <a:r>
              <a:rPr lang="en-US" dirty="0">
                <a:solidFill>
                  <a:schemeClr val="accent1"/>
                </a:solidFill>
              </a:rPr>
              <a:t>Graphic</a:t>
            </a:r>
          </a:p>
          <a:p>
            <a:pPr>
              <a:lnSpc>
                <a:spcPct val="100000"/>
              </a:lnSpc>
            </a:pPr>
            <a:r>
              <a:rPr lang="en-US" dirty="0"/>
              <a:t>Designed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E411E60F-C7CE-4669-9C25-D06ACD935358}"/>
              </a:ext>
            </a:extLst>
          </p:cNvPr>
          <p:cNvSpPr txBox="1"/>
          <p:nvPr/>
        </p:nvSpPr>
        <p:spPr>
          <a:xfrm>
            <a:off x="2605975" y="5722192"/>
            <a:ext cx="2223345" cy="752001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ko-KR" sz="1600" dirty="0">
                <a:solidFill>
                  <a:schemeClr val="accent3"/>
                </a:solidFill>
              </a:rPr>
              <a:t>We Create</a:t>
            </a:r>
          </a:p>
          <a:p>
            <a:pPr>
              <a:lnSpc>
                <a:spcPts val="2000"/>
              </a:lnSpc>
            </a:pPr>
            <a:r>
              <a:rPr lang="en-US" altLang="ko-KR" sz="1600" dirty="0">
                <a:solidFill>
                  <a:schemeClr val="accent3"/>
                </a:solidFill>
              </a:rPr>
              <a:t>Quality Professional </a:t>
            </a:r>
          </a:p>
          <a:p>
            <a:pPr>
              <a:lnSpc>
                <a:spcPts val="2000"/>
              </a:lnSpc>
            </a:pPr>
            <a:r>
              <a:rPr lang="en-US" altLang="ko-KR" sz="1600" dirty="0">
                <a:solidFill>
                  <a:schemeClr val="accent3"/>
                </a:solidFill>
              </a:rPr>
              <a:t>PPT Presentation</a:t>
            </a:r>
            <a:endParaRPr lang="ko-KR" altLang="en-US" sz="1600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67794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B4EB137-0648-4E3D-9EB1-EB156544628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그룹 44">
            <a:extLst>
              <a:ext uri="{FF2B5EF4-FFF2-40B4-BE49-F238E27FC236}">
                <a16:creationId xmlns:a16="http://schemas.microsoft.com/office/drawing/2014/main" id="{6BCDD4C0-203D-4C8F-AACB-B6F054664162}"/>
              </a:ext>
            </a:extLst>
          </p:cNvPr>
          <p:cNvGrpSpPr/>
          <p:nvPr/>
        </p:nvGrpSpPr>
        <p:grpSpPr>
          <a:xfrm>
            <a:off x="4010405" y="1618031"/>
            <a:ext cx="4373104" cy="4694774"/>
            <a:chOff x="4010405" y="1618031"/>
            <a:chExt cx="4373104" cy="4694774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" name="자유형: 도형 43">
              <a:extLst>
                <a:ext uri="{FF2B5EF4-FFF2-40B4-BE49-F238E27FC236}">
                  <a16:creationId xmlns:a16="http://schemas.microsoft.com/office/drawing/2014/main" id="{B4A2738F-0958-40EA-A6B8-A9C5FCBB7556}"/>
                </a:ext>
              </a:extLst>
            </p:cNvPr>
            <p:cNvSpPr/>
            <p:nvPr/>
          </p:nvSpPr>
          <p:spPr>
            <a:xfrm>
              <a:off x="4010405" y="3585408"/>
              <a:ext cx="1234926" cy="2676947"/>
            </a:xfrm>
            <a:custGeom>
              <a:avLst/>
              <a:gdLst>
                <a:gd name="connsiteX0" fmla="*/ 832081 w 1234926"/>
                <a:gd name="connsiteY0" fmla="*/ 10658 h 2676947"/>
                <a:gd name="connsiteX1" fmla="*/ 832174 w 1234926"/>
                <a:gd name="connsiteY1" fmla="*/ 10661 h 2676947"/>
                <a:gd name="connsiteX2" fmla="*/ 749697 w 1234926"/>
                <a:gd name="connsiteY2" fmla="*/ 10794 h 2676947"/>
                <a:gd name="connsiteX3" fmla="*/ 665573 w 1234926"/>
                <a:gd name="connsiteY3" fmla="*/ 25255 h 2676947"/>
                <a:gd name="connsiteX4" fmla="*/ 579458 w 1234926"/>
                <a:gd name="connsiteY4" fmla="*/ 60550 h 2676947"/>
                <a:gd name="connsiteX5" fmla="*/ 581252 w 1234926"/>
                <a:gd name="connsiteY5" fmla="*/ 101134 h 2676947"/>
                <a:gd name="connsiteX6" fmla="*/ 1126097 w 1234926"/>
                <a:gd name="connsiteY6" fmla="*/ 1164198 h 2676947"/>
                <a:gd name="connsiteX7" fmla="*/ 1169889 w 1234926"/>
                <a:gd name="connsiteY7" fmla="*/ 1199035 h 2676947"/>
                <a:gd name="connsiteX8" fmla="*/ 1234926 w 1234926"/>
                <a:gd name="connsiteY8" fmla="*/ 1217496 h 2676947"/>
                <a:gd name="connsiteX9" fmla="*/ 1234926 w 1234926"/>
                <a:gd name="connsiteY9" fmla="*/ 1218120 h 2676947"/>
                <a:gd name="connsiteX10" fmla="*/ 1149361 w 1234926"/>
                <a:gd name="connsiteY10" fmla="*/ 1193834 h 2676947"/>
                <a:gd name="connsiteX11" fmla="*/ 654073 w 1234926"/>
                <a:gd name="connsiteY11" fmla="*/ 1718873 h 2676947"/>
                <a:gd name="connsiteX12" fmla="*/ 627872 w 1234926"/>
                <a:gd name="connsiteY12" fmla="*/ 1812805 h 2676947"/>
                <a:gd name="connsiteX13" fmla="*/ 1008982 w 1234926"/>
                <a:gd name="connsiteY13" fmla="*/ 2359640 h 2676947"/>
                <a:gd name="connsiteX14" fmla="*/ 1216808 w 1234926"/>
                <a:gd name="connsiteY14" fmla="*/ 2475995 h 2676947"/>
                <a:gd name="connsiteX15" fmla="*/ 1192211 w 1234926"/>
                <a:gd name="connsiteY15" fmla="*/ 2553511 h 2676947"/>
                <a:gd name="connsiteX16" fmla="*/ 1060527 w 1234926"/>
                <a:gd name="connsiteY16" fmla="*/ 2578340 h 2676947"/>
                <a:gd name="connsiteX17" fmla="*/ 918364 w 1234926"/>
                <a:gd name="connsiteY17" fmla="*/ 2403631 h 2676947"/>
                <a:gd name="connsiteX18" fmla="*/ 874947 w 1234926"/>
                <a:gd name="connsiteY18" fmla="*/ 2456318 h 2676947"/>
                <a:gd name="connsiteX19" fmla="*/ 769734 w 1234926"/>
                <a:gd name="connsiteY19" fmla="*/ 2225303 h 2676947"/>
                <a:gd name="connsiteX20" fmla="*/ 401223 w 1234926"/>
                <a:gd name="connsiteY20" fmla="*/ 1730602 h 2676947"/>
                <a:gd name="connsiteX21" fmla="*/ 496526 w 1234926"/>
                <a:gd name="connsiteY21" fmla="*/ 1526944 h 2676947"/>
                <a:gd name="connsiteX22" fmla="*/ 194020 w 1234926"/>
                <a:gd name="connsiteY22" fmla="*/ 1673565 h 2676947"/>
                <a:gd name="connsiteX23" fmla="*/ 203573 w 1234926"/>
                <a:gd name="connsiteY23" fmla="*/ 2421651 h 2676947"/>
                <a:gd name="connsiteX24" fmla="*/ 381081 w 1234926"/>
                <a:gd name="connsiteY24" fmla="*/ 2602135 h 2676947"/>
                <a:gd name="connsiteX25" fmla="*/ 348018 w 1234926"/>
                <a:gd name="connsiteY25" fmla="*/ 2675018 h 2676947"/>
                <a:gd name="connsiteX26" fmla="*/ 135327 w 1234926"/>
                <a:gd name="connsiteY26" fmla="*/ 2642008 h 2676947"/>
                <a:gd name="connsiteX27" fmla="*/ 113474 w 1234926"/>
                <a:gd name="connsiteY27" fmla="*/ 2462894 h 2676947"/>
                <a:gd name="connsiteX28" fmla="*/ 56669 w 1234926"/>
                <a:gd name="connsiteY28" fmla="*/ 2518042 h 2676947"/>
                <a:gd name="connsiteX29" fmla="*/ 63889 w 1234926"/>
                <a:gd name="connsiteY29" fmla="*/ 2239491 h 2676947"/>
                <a:gd name="connsiteX30" fmla="*/ 26921 w 1234926"/>
                <a:gd name="connsiteY30" fmla="*/ 1479693 h 2676947"/>
                <a:gd name="connsiteX31" fmla="*/ 370101 w 1234926"/>
                <a:gd name="connsiteY31" fmla="*/ 1088459 h 2676947"/>
                <a:gd name="connsiteX32" fmla="*/ 250254 w 1234926"/>
                <a:gd name="connsiteY32" fmla="*/ 547860 h 2676947"/>
                <a:gd name="connsiteX33" fmla="*/ 175483 w 1234926"/>
                <a:gd name="connsiteY33" fmla="*/ 697511 h 2676947"/>
                <a:gd name="connsiteX34" fmla="*/ 169993 w 1234926"/>
                <a:gd name="connsiteY34" fmla="*/ 642079 h 2676947"/>
                <a:gd name="connsiteX35" fmla="*/ 150 w 1234926"/>
                <a:gd name="connsiteY35" fmla="*/ 835894 h 2676947"/>
                <a:gd name="connsiteX36" fmla="*/ 45457 w 1234926"/>
                <a:gd name="connsiteY36" fmla="*/ 454214 h 2676947"/>
                <a:gd name="connsiteX37" fmla="*/ 239613 w 1234926"/>
                <a:gd name="connsiteY37" fmla="*/ 235230 h 2676947"/>
                <a:gd name="connsiteX38" fmla="*/ 663372 w 1234926"/>
                <a:gd name="connsiteY38" fmla="*/ 25255 h 2676947"/>
                <a:gd name="connsiteX39" fmla="*/ 832081 w 1234926"/>
                <a:gd name="connsiteY39" fmla="*/ 10658 h 2676947"/>
                <a:gd name="connsiteX40" fmla="*/ 1234926 w 1234926"/>
                <a:gd name="connsiteY40" fmla="*/ 0 h 2676947"/>
                <a:gd name="connsiteX41" fmla="*/ 1234926 w 1234926"/>
                <a:gd name="connsiteY41" fmla="*/ 123 h 2676947"/>
                <a:gd name="connsiteX42" fmla="*/ 1220809 w 1234926"/>
                <a:gd name="connsiteY42" fmla="*/ 764 h 2676947"/>
                <a:gd name="connsiteX43" fmla="*/ 1084212 w 1234926"/>
                <a:gd name="connsiteY43" fmla="*/ 9038 h 2676947"/>
                <a:gd name="connsiteX44" fmla="*/ 939172 w 1234926"/>
                <a:gd name="connsiteY44" fmla="*/ 13765 h 2676947"/>
                <a:gd name="connsiteX45" fmla="*/ 938474 w 1234926"/>
                <a:gd name="connsiteY45" fmla="*/ 13750 h 2676947"/>
                <a:gd name="connsiteX46" fmla="*/ 1003232 w 1234926"/>
                <a:gd name="connsiteY46" fmla="*/ 13074 h 2676947"/>
                <a:gd name="connsiteX47" fmla="*/ 1082011 w 1234926"/>
                <a:gd name="connsiteY47" fmla="*/ 9038 h 2676947"/>
                <a:gd name="connsiteX48" fmla="*/ 1230680 w 1234926"/>
                <a:gd name="connsiteY48" fmla="*/ 172 h 267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34926" h="2676947">
                  <a:moveTo>
                    <a:pt x="832081" y="10658"/>
                  </a:moveTo>
                  <a:lnTo>
                    <a:pt x="832174" y="10661"/>
                  </a:lnTo>
                  <a:lnTo>
                    <a:pt x="749697" y="10794"/>
                  </a:lnTo>
                  <a:cubicBezTo>
                    <a:pt x="722681" y="12611"/>
                    <a:pt x="695742" y="16816"/>
                    <a:pt x="665573" y="25255"/>
                  </a:cubicBezTo>
                  <a:lnTo>
                    <a:pt x="579458" y="60550"/>
                  </a:lnTo>
                  <a:lnTo>
                    <a:pt x="581252" y="101134"/>
                  </a:lnTo>
                  <a:cubicBezTo>
                    <a:pt x="618886" y="524893"/>
                    <a:pt x="822253" y="900999"/>
                    <a:pt x="1126097" y="1164198"/>
                  </a:cubicBezTo>
                  <a:lnTo>
                    <a:pt x="1169889" y="1199035"/>
                  </a:lnTo>
                  <a:lnTo>
                    <a:pt x="1234926" y="1217496"/>
                  </a:lnTo>
                  <a:lnTo>
                    <a:pt x="1234926" y="1218120"/>
                  </a:lnTo>
                  <a:lnTo>
                    <a:pt x="1149361" y="1193834"/>
                  </a:lnTo>
                  <a:cubicBezTo>
                    <a:pt x="1090673" y="1419686"/>
                    <a:pt x="854638" y="1563959"/>
                    <a:pt x="654073" y="1718873"/>
                  </a:cubicBezTo>
                  <a:cubicBezTo>
                    <a:pt x="645339" y="1750183"/>
                    <a:pt x="643700" y="1753118"/>
                    <a:pt x="627872" y="1812805"/>
                  </a:cubicBezTo>
                  <a:cubicBezTo>
                    <a:pt x="725350" y="2004543"/>
                    <a:pt x="975349" y="2228202"/>
                    <a:pt x="1008982" y="2359640"/>
                  </a:cubicBezTo>
                  <a:cubicBezTo>
                    <a:pt x="1075892" y="2401973"/>
                    <a:pt x="1132163" y="2426569"/>
                    <a:pt x="1216808" y="2475995"/>
                  </a:cubicBezTo>
                  <a:cubicBezTo>
                    <a:pt x="1192057" y="2500652"/>
                    <a:pt x="1188588" y="2518214"/>
                    <a:pt x="1192211" y="2553511"/>
                  </a:cubicBezTo>
                  <a:cubicBezTo>
                    <a:pt x="1149499" y="2578340"/>
                    <a:pt x="1113880" y="2585434"/>
                    <a:pt x="1060527" y="2578340"/>
                  </a:cubicBezTo>
                  <a:cubicBezTo>
                    <a:pt x="972941" y="2569762"/>
                    <a:pt x="924371" y="2483150"/>
                    <a:pt x="918364" y="2403631"/>
                  </a:cubicBezTo>
                  <a:lnTo>
                    <a:pt x="874947" y="2456318"/>
                  </a:lnTo>
                  <a:cubicBezTo>
                    <a:pt x="844855" y="2433100"/>
                    <a:pt x="848688" y="2346256"/>
                    <a:pt x="769734" y="2225303"/>
                  </a:cubicBezTo>
                  <a:cubicBezTo>
                    <a:pt x="701421" y="2083068"/>
                    <a:pt x="469814" y="1853497"/>
                    <a:pt x="401223" y="1730602"/>
                  </a:cubicBezTo>
                  <a:cubicBezTo>
                    <a:pt x="392793" y="1694637"/>
                    <a:pt x="451753" y="1612564"/>
                    <a:pt x="496526" y="1526944"/>
                  </a:cubicBezTo>
                  <a:cubicBezTo>
                    <a:pt x="388597" y="1581729"/>
                    <a:pt x="277121" y="1615234"/>
                    <a:pt x="194020" y="1673565"/>
                  </a:cubicBezTo>
                  <a:cubicBezTo>
                    <a:pt x="174741" y="1773955"/>
                    <a:pt x="176742" y="2182930"/>
                    <a:pt x="203573" y="2421651"/>
                  </a:cubicBezTo>
                  <a:cubicBezTo>
                    <a:pt x="211902" y="2492453"/>
                    <a:pt x="390486" y="2563256"/>
                    <a:pt x="381081" y="2602135"/>
                  </a:cubicBezTo>
                  <a:lnTo>
                    <a:pt x="348018" y="2675018"/>
                  </a:lnTo>
                  <a:cubicBezTo>
                    <a:pt x="306679" y="2680569"/>
                    <a:pt x="141195" y="2675476"/>
                    <a:pt x="135327" y="2642008"/>
                  </a:cubicBezTo>
                  <a:cubicBezTo>
                    <a:pt x="123313" y="2571662"/>
                    <a:pt x="104205" y="2547428"/>
                    <a:pt x="113474" y="2462894"/>
                  </a:cubicBezTo>
                  <a:lnTo>
                    <a:pt x="56669" y="2518042"/>
                  </a:lnTo>
                  <a:cubicBezTo>
                    <a:pt x="521" y="2467801"/>
                    <a:pt x="58205" y="2326831"/>
                    <a:pt x="63889" y="2239491"/>
                  </a:cubicBezTo>
                  <a:cubicBezTo>
                    <a:pt x="76666" y="2063478"/>
                    <a:pt x="34411" y="1683946"/>
                    <a:pt x="26921" y="1479693"/>
                  </a:cubicBezTo>
                  <a:cubicBezTo>
                    <a:pt x="121215" y="1376474"/>
                    <a:pt x="339652" y="1386761"/>
                    <a:pt x="370101" y="1088459"/>
                  </a:cubicBezTo>
                  <a:cubicBezTo>
                    <a:pt x="318327" y="902347"/>
                    <a:pt x="255916" y="730425"/>
                    <a:pt x="250254" y="547860"/>
                  </a:cubicBezTo>
                  <a:cubicBezTo>
                    <a:pt x="228877" y="591832"/>
                    <a:pt x="218143" y="671274"/>
                    <a:pt x="175483" y="697511"/>
                  </a:cubicBezTo>
                  <a:lnTo>
                    <a:pt x="169993" y="642079"/>
                  </a:lnTo>
                  <a:cubicBezTo>
                    <a:pt x="147665" y="746884"/>
                    <a:pt x="68588" y="798482"/>
                    <a:pt x="150" y="835894"/>
                  </a:cubicBezTo>
                  <a:cubicBezTo>
                    <a:pt x="-2482" y="722855"/>
                    <a:pt x="30355" y="581441"/>
                    <a:pt x="45457" y="454214"/>
                  </a:cubicBezTo>
                  <a:lnTo>
                    <a:pt x="239613" y="235230"/>
                  </a:lnTo>
                  <a:cubicBezTo>
                    <a:pt x="347653" y="174654"/>
                    <a:pt x="522973" y="74788"/>
                    <a:pt x="663372" y="25255"/>
                  </a:cubicBezTo>
                  <a:cubicBezTo>
                    <a:pt x="723710" y="8378"/>
                    <a:pt x="771126" y="8436"/>
                    <a:pt x="832081" y="10658"/>
                  </a:cubicBezTo>
                  <a:close/>
                  <a:moveTo>
                    <a:pt x="1234926" y="0"/>
                  </a:moveTo>
                  <a:lnTo>
                    <a:pt x="1234926" y="123"/>
                  </a:lnTo>
                  <a:lnTo>
                    <a:pt x="1220809" y="764"/>
                  </a:lnTo>
                  <a:cubicBezTo>
                    <a:pt x="1161267" y="3731"/>
                    <a:pt x="1114057" y="6844"/>
                    <a:pt x="1084212" y="9038"/>
                  </a:cubicBezTo>
                  <a:cubicBezTo>
                    <a:pt x="1026969" y="13151"/>
                    <a:pt x="979725" y="14112"/>
                    <a:pt x="939172" y="13765"/>
                  </a:cubicBezTo>
                  <a:lnTo>
                    <a:pt x="938474" y="13750"/>
                  </a:lnTo>
                  <a:lnTo>
                    <a:pt x="1003232" y="13074"/>
                  </a:lnTo>
                  <a:cubicBezTo>
                    <a:pt x="1027268" y="12363"/>
                    <a:pt x="1053390" y="11095"/>
                    <a:pt x="1082011" y="9038"/>
                  </a:cubicBezTo>
                  <a:cubicBezTo>
                    <a:pt x="1113845" y="6697"/>
                    <a:pt x="1165438" y="3312"/>
                    <a:pt x="1230680" y="1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6" name="자유형: 도형 40">
              <a:extLst>
                <a:ext uri="{FF2B5EF4-FFF2-40B4-BE49-F238E27FC236}">
                  <a16:creationId xmlns:a16="http://schemas.microsoft.com/office/drawing/2014/main" id="{E0309EAD-3A9F-4C73-98BD-9AFC9C18C499}"/>
                </a:ext>
              </a:extLst>
            </p:cNvPr>
            <p:cNvSpPr/>
            <p:nvPr/>
          </p:nvSpPr>
          <p:spPr>
            <a:xfrm>
              <a:off x="5281107" y="3588937"/>
              <a:ext cx="1875020" cy="2723868"/>
            </a:xfrm>
            <a:custGeom>
              <a:avLst/>
              <a:gdLst>
                <a:gd name="connsiteX0" fmla="*/ 1010066 w 2698116"/>
                <a:gd name="connsiteY0" fmla="*/ 1794 h 3919591"/>
                <a:gd name="connsiteX1" fmla="*/ 1012404 w 2698116"/>
                <a:gd name="connsiteY1" fmla="*/ 1904 h 3919591"/>
                <a:gd name="connsiteX2" fmla="*/ 1188985 w 2698116"/>
                <a:gd name="connsiteY2" fmla="*/ 16907 h 3919591"/>
                <a:gd name="connsiteX3" fmla="*/ 1012403 w 2698116"/>
                <a:gd name="connsiteY3" fmla="*/ 1904 h 3919591"/>
                <a:gd name="connsiteX4" fmla="*/ 972093 w 2698116"/>
                <a:gd name="connsiteY4" fmla="*/ 0 h 3919591"/>
                <a:gd name="connsiteX5" fmla="*/ 1010066 w 2698116"/>
                <a:gd name="connsiteY5" fmla="*/ 1794 h 3919591"/>
                <a:gd name="connsiteX6" fmla="*/ 1003078 w 2698116"/>
                <a:gd name="connsiteY6" fmla="*/ 1464 h 3919591"/>
                <a:gd name="connsiteX7" fmla="*/ 1024419 w 2698116"/>
                <a:gd name="connsiteY7" fmla="*/ 59774 h 3919591"/>
                <a:gd name="connsiteX8" fmla="*/ 2299585 w 2698116"/>
                <a:gd name="connsiteY8" fmla="*/ 1464833 h 3919591"/>
                <a:gd name="connsiteX9" fmla="*/ 2524961 w 2698116"/>
                <a:gd name="connsiteY9" fmla="*/ 1573402 h 3919591"/>
                <a:gd name="connsiteX10" fmla="*/ 2486032 w 2698116"/>
                <a:gd name="connsiteY10" fmla="*/ 1603484 h 3919591"/>
                <a:gd name="connsiteX11" fmla="*/ 2169150 w 2698116"/>
                <a:gd name="connsiteY11" fmla="*/ 1755957 h 3919591"/>
                <a:gd name="connsiteX12" fmla="*/ 2224315 w 2698116"/>
                <a:gd name="connsiteY12" fmla="*/ 2622493 h 3919591"/>
                <a:gd name="connsiteX13" fmla="*/ 2307446 w 2698116"/>
                <a:gd name="connsiteY13" fmla="*/ 3130266 h 3919591"/>
                <a:gd name="connsiteX14" fmla="*/ 2485858 w 2698116"/>
                <a:gd name="connsiteY14" fmla="*/ 3655273 h 3919591"/>
                <a:gd name="connsiteX15" fmla="*/ 2698116 w 2698116"/>
                <a:gd name="connsiteY15" fmla="*/ 3836787 h 3919591"/>
                <a:gd name="connsiteX16" fmla="*/ 2614451 w 2698116"/>
                <a:gd name="connsiteY16" fmla="*/ 3919591 h 3919591"/>
                <a:gd name="connsiteX17" fmla="*/ 2325589 w 2698116"/>
                <a:gd name="connsiteY17" fmla="*/ 3864427 h 3919591"/>
                <a:gd name="connsiteX18" fmla="*/ 2293788 w 2698116"/>
                <a:gd name="connsiteY18" fmla="*/ 3614828 h 3919591"/>
                <a:gd name="connsiteX19" fmla="*/ 2209595 w 2698116"/>
                <a:gd name="connsiteY19" fmla="*/ 3625186 h 3919591"/>
                <a:gd name="connsiteX20" fmla="*/ 2143220 w 2698116"/>
                <a:gd name="connsiteY20" fmla="*/ 3078405 h 3919591"/>
                <a:gd name="connsiteX21" fmla="*/ 2013159 w 2698116"/>
                <a:gd name="connsiteY21" fmla="*/ 2692579 h 3919591"/>
                <a:gd name="connsiteX22" fmla="*/ 1788838 w 2698116"/>
                <a:gd name="connsiteY22" fmla="*/ 2257276 h 3919591"/>
                <a:gd name="connsiteX23" fmla="*/ 1560571 w 2698116"/>
                <a:gd name="connsiteY23" fmla="*/ 2798277 h 3919591"/>
                <a:gd name="connsiteX24" fmla="*/ 1503605 w 2698116"/>
                <a:gd name="connsiteY24" fmla="*/ 3490571 h 3919591"/>
                <a:gd name="connsiteX25" fmla="*/ 1696557 w 2698116"/>
                <a:gd name="connsiteY25" fmla="*/ 3685421 h 3919591"/>
                <a:gd name="connsiteX26" fmla="*/ 1590117 w 2698116"/>
                <a:gd name="connsiteY26" fmla="*/ 3802890 h 3919591"/>
                <a:gd name="connsiteX27" fmla="*/ 1298138 w 2698116"/>
                <a:gd name="connsiteY27" fmla="*/ 3707401 h 3919591"/>
                <a:gd name="connsiteX28" fmla="*/ 1311883 w 2698116"/>
                <a:gd name="connsiteY28" fmla="*/ 3405291 h 3919591"/>
                <a:gd name="connsiteX29" fmla="*/ 1263154 w 2698116"/>
                <a:gd name="connsiteY29" fmla="*/ 3468514 h 3919591"/>
                <a:gd name="connsiteX30" fmla="*/ 1333201 w 2698116"/>
                <a:gd name="connsiteY30" fmla="*/ 3003049 h 3919591"/>
                <a:gd name="connsiteX31" fmla="*/ 1511838 w 2698116"/>
                <a:gd name="connsiteY31" fmla="*/ 1773656 h 3919591"/>
                <a:gd name="connsiteX32" fmla="*/ 142794 w 2698116"/>
                <a:gd name="connsiteY32" fmla="*/ 1769620 h 3919591"/>
                <a:gd name="connsiteX33" fmla="*/ 0 w 2698116"/>
                <a:gd name="connsiteY33" fmla="*/ 1729090 h 3919591"/>
                <a:gd name="connsiteX34" fmla="*/ 127199 w 2698116"/>
                <a:gd name="connsiteY34" fmla="*/ 1682534 h 3919591"/>
                <a:gd name="connsiteX35" fmla="*/ 1014675 w 2698116"/>
                <a:gd name="connsiteY35" fmla="*/ 343643 h 3919591"/>
                <a:gd name="connsiteX36" fmla="*/ 985154 w 2698116"/>
                <a:gd name="connsiteY36" fmla="*/ 50797 h 3919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98116" h="3919591">
                  <a:moveTo>
                    <a:pt x="1010066" y="1794"/>
                  </a:moveTo>
                  <a:lnTo>
                    <a:pt x="1012404" y="1904"/>
                  </a:lnTo>
                  <a:lnTo>
                    <a:pt x="1188985" y="16907"/>
                  </a:lnTo>
                  <a:lnTo>
                    <a:pt x="1012403" y="1904"/>
                  </a:lnTo>
                  <a:close/>
                  <a:moveTo>
                    <a:pt x="972093" y="0"/>
                  </a:moveTo>
                  <a:lnTo>
                    <a:pt x="1010066" y="1794"/>
                  </a:lnTo>
                  <a:lnTo>
                    <a:pt x="1003078" y="1464"/>
                  </a:lnTo>
                  <a:lnTo>
                    <a:pt x="1024419" y="59774"/>
                  </a:lnTo>
                  <a:cubicBezTo>
                    <a:pt x="1278316" y="660054"/>
                    <a:pt x="1730834" y="1155869"/>
                    <a:pt x="2299585" y="1464833"/>
                  </a:cubicBezTo>
                  <a:lnTo>
                    <a:pt x="2524961" y="1573402"/>
                  </a:lnTo>
                  <a:lnTo>
                    <a:pt x="2486032" y="1603484"/>
                  </a:lnTo>
                  <a:cubicBezTo>
                    <a:pt x="2384322" y="1675366"/>
                    <a:pt x="2254209" y="1737209"/>
                    <a:pt x="2169150" y="1755957"/>
                  </a:cubicBezTo>
                  <a:cubicBezTo>
                    <a:pt x="2108973" y="1929463"/>
                    <a:pt x="2194225" y="2418898"/>
                    <a:pt x="2224315" y="2622493"/>
                  </a:cubicBezTo>
                  <a:cubicBezTo>
                    <a:pt x="2247010" y="2836884"/>
                    <a:pt x="2269707" y="2981067"/>
                    <a:pt x="2307446" y="3130266"/>
                  </a:cubicBezTo>
                  <a:cubicBezTo>
                    <a:pt x="2413719" y="3370461"/>
                    <a:pt x="2439761" y="3485285"/>
                    <a:pt x="2485858" y="3655273"/>
                  </a:cubicBezTo>
                  <a:cubicBezTo>
                    <a:pt x="2556611" y="3715778"/>
                    <a:pt x="2697570" y="3796342"/>
                    <a:pt x="2698116" y="3836787"/>
                  </a:cubicBezTo>
                  <a:cubicBezTo>
                    <a:pt x="2646827" y="3861045"/>
                    <a:pt x="2655711" y="3885303"/>
                    <a:pt x="2614451" y="3919591"/>
                  </a:cubicBezTo>
                  <a:cubicBezTo>
                    <a:pt x="2518163" y="3901204"/>
                    <a:pt x="2446952" y="3917917"/>
                    <a:pt x="2325589" y="3864427"/>
                  </a:cubicBezTo>
                  <a:cubicBezTo>
                    <a:pt x="2286572" y="3774540"/>
                    <a:pt x="2357880" y="3714743"/>
                    <a:pt x="2293788" y="3614828"/>
                  </a:cubicBezTo>
                  <a:lnTo>
                    <a:pt x="2209595" y="3625186"/>
                  </a:lnTo>
                  <a:cubicBezTo>
                    <a:pt x="2167412" y="3603397"/>
                    <a:pt x="2190865" y="3332121"/>
                    <a:pt x="2143220" y="3078405"/>
                  </a:cubicBezTo>
                  <a:cubicBezTo>
                    <a:pt x="2099867" y="2949796"/>
                    <a:pt x="2020785" y="2785459"/>
                    <a:pt x="2013159" y="2692579"/>
                  </a:cubicBezTo>
                  <a:cubicBezTo>
                    <a:pt x="1941790" y="2538972"/>
                    <a:pt x="1941872" y="2410882"/>
                    <a:pt x="1788838" y="2257276"/>
                  </a:cubicBezTo>
                  <a:cubicBezTo>
                    <a:pt x="1712749" y="2437610"/>
                    <a:pt x="1606036" y="2638358"/>
                    <a:pt x="1560571" y="2798277"/>
                  </a:cubicBezTo>
                  <a:cubicBezTo>
                    <a:pt x="1522869" y="2984807"/>
                    <a:pt x="1474956" y="3171339"/>
                    <a:pt x="1503605" y="3490571"/>
                  </a:cubicBezTo>
                  <a:cubicBezTo>
                    <a:pt x="1608753" y="3560624"/>
                    <a:pt x="1627136" y="3620472"/>
                    <a:pt x="1696557" y="3685421"/>
                  </a:cubicBezTo>
                  <a:cubicBezTo>
                    <a:pt x="1635558" y="3734786"/>
                    <a:pt x="1686845" y="3773940"/>
                    <a:pt x="1590117" y="3802890"/>
                  </a:cubicBezTo>
                  <a:cubicBezTo>
                    <a:pt x="1455361" y="3767658"/>
                    <a:pt x="1376750" y="3803881"/>
                    <a:pt x="1298138" y="3707401"/>
                  </a:cubicBezTo>
                  <a:cubicBezTo>
                    <a:pt x="1251679" y="3673049"/>
                    <a:pt x="1327716" y="3572346"/>
                    <a:pt x="1311883" y="3405291"/>
                  </a:cubicBezTo>
                  <a:lnTo>
                    <a:pt x="1263154" y="3468514"/>
                  </a:lnTo>
                  <a:cubicBezTo>
                    <a:pt x="1210565" y="3393818"/>
                    <a:pt x="1310468" y="3228531"/>
                    <a:pt x="1333201" y="3003049"/>
                  </a:cubicBezTo>
                  <a:cubicBezTo>
                    <a:pt x="1376349" y="2726527"/>
                    <a:pt x="1420793" y="2104398"/>
                    <a:pt x="1511838" y="1773656"/>
                  </a:cubicBezTo>
                  <a:cubicBezTo>
                    <a:pt x="1053374" y="1816927"/>
                    <a:pt x="575371" y="1868008"/>
                    <a:pt x="142794" y="1769620"/>
                  </a:cubicBezTo>
                  <a:lnTo>
                    <a:pt x="0" y="1729090"/>
                  </a:lnTo>
                  <a:lnTo>
                    <a:pt x="127199" y="1682534"/>
                  </a:lnTo>
                  <a:cubicBezTo>
                    <a:pt x="648731" y="1461944"/>
                    <a:pt x="1014675" y="945529"/>
                    <a:pt x="1014675" y="343643"/>
                  </a:cubicBezTo>
                  <a:cubicBezTo>
                    <a:pt x="1014675" y="243329"/>
                    <a:pt x="1004510" y="145389"/>
                    <a:pt x="985154" y="507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7" name="자유형: 도형 15">
              <a:extLst>
                <a:ext uri="{FF2B5EF4-FFF2-40B4-BE49-F238E27FC236}">
                  <a16:creationId xmlns:a16="http://schemas.microsoft.com/office/drawing/2014/main" id="{3B5DB225-95EB-4B1D-AD86-3C9F108CEDDF}"/>
                </a:ext>
              </a:extLst>
            </p:cNvPr>
            <p:cNvSpPr/>
            <p:nvPr/>
          </p:nvSpPr>
          <p:spPr>
            <a:xfrm>
              <a:off x="6440636" y="1618031"/>
              <a:ext cx="1942873" cy="1881932"/>
            </a:xfrm>
            <a:custGeom>
              <a:avLst/>
              <a:gdLst>
                <a:gd name="connsiteX0" fmla="*/ 685085 w 2795756"/>
                <a:gd name="connsiteY0" fmla="*/ 0 h 2708062"/>
                <a:gd name="connsiteX1" fmla="*/ 537315 w 2795756"/>
                <a:gd name="connsiteY1" fmla="*/ 327492 h 2708062"/>
                <a:gd name="connsiteX2" fmla="*/ 514130 w 2795756"/>
                <a:gd name="connsiteY2" fmla="*/ 579111 h 2708062"/>
                <a:gd name="connsiteX3" fmla="*/ 762975 w 2795756"/>
                <a:gd name="connsiteY3" fmla="*/ 558171 h 2708062"/>
                <a:gd name="connsiteX4" fmla="*/ 1021652 w 2795756"/>
                <a:gd name="connsiteY4" fmla="*/ 449131 h 2708062"/>
                <a:gd name="connsiteX5" fmla="*/ 596079 w 2795756"/>
                <a:gd name="connsiteY5" fmla="*/ 713246 h 2708062"/>
                <a:gd name="connsiteX6" fmla="*/ 532804 w 2795756"/>
                <a:gd name="connsiteY6" fmla="*/ 884402 h 2708062"/>
                <a:gd name="connsiteX7" fmla="*/ 1068697 w 2795756"/>
                <a:gd name="connsiteY7" fmla="*/ 1321590 h 2708062"/>
                <a:gd name="connsiteX8" fmla="*/ 1237409 w 2795756"/>
                <a:gd name="connsiteY8" fmla="*/ 862631 h 2708062"/>
                <a:gd name="connsiteX9" fmla="*/ 1289797 w 2795756"/>
                <a:gd name="connsiteY9" fmla="*/ 1138692 h 2708062"/>
                <a:gd name="connsiteX10" fmla="*/ 1188319 w 2795756"/>
                <a:gd name="connsiteY10" fmla="*/ 1417524 h 2708062"/>
                <a:gd name="connsiteX11" fmla="*/ 1352546 w 2795756"/>
                <a:gd name="connsiteY11" fmla="*/ 1607681 h 2708062"/>
                <a:gd name="connsiteX12" fmla="*/ 1637781 w 2795756"/>
                <a:gd name="connsiteY12" fmla="*/ 1608210 h 2708062"/>
                <a:gd name="connsiteX13" fmla="*/ 1671497 w 2795756"/>
                <a:gd name="connsiteY13" fmla="*/ 1450712 h 2708062"/>
                <a:gd name="connsiteX14" fmla="*/ 1551345 w 2795756"/>
                <a:gd name="connsiteY14" fmla="*/ 1210082 h 2708062"/>
                <a:gd name="connsiteX15" fmla="*/ 1639493 w 2795756"/>
                <a:gd name="connsiteY15" fmla="*/ 839800 h 2708062"/>
                <a:gd name="connsiteX16" fmla="*/ 1669583 w 2795756"/>
                <a:gd name="connsiteY16" fmla="*/ 1167924 h 2708062"/>
                <a:gd name="connsiteX17" fmla="*/ 1793361 w 2795756"/>
                <a:gd name="connsiteY17" fmla="*/ 1374309 h 2708062"/>
                <a:gd name="connsiteX18" fmla="*/ 2115943 w 2795756"/>
                <a:gd name="connsiteY18" fmla="*/ 980338 h 2708062"/>
                <a:gd name="connsiteX19" fmla="*/ 1995261 w 2795756"/>
                <a:gd name="connsiteY19" fmla="*/ 113220 h 2708062"/>
                <a:gd name="connsiteX20" fmla="*/ 2258723 w 2795756"/>
                <a:gd name="connsiteY20" fmla="*/ 908092 h 2708062"/>
                <a:gd name="connsiteX21" fmla="*/ 2440763 w 2795756"/>
                <a:gd name="connsiteY21" fmla="*/ 731061 h 2708062"/>
                <a:gd name="connsiteX22" fmla="*/ 2477581 w 2795756"/>
                <a:gd name="connsiteY22" fmla="*/ 71917 h 2708062"/>
                <a:gd name="connsiteX23" fmla="*/ 2553985 w 2795756"/>
                <a:gd name="connsiteY23" fmla="*/ 617842 h 2708062"/>
                <a:gd name="connsiteX24" fmla="*/ 2740840 w 2795756"/>
                <a:gd name="connsiteY24" fmla="*/ 86964 h 2708062"/>
                <a:gd name="connsiteX25" fmla="*/ 2467551 w 2795756"/>
                <a:gd name="connsiteY25" fmla="*/ 943522 h 2708062"/>
                <a:gd name="connsiteX26" fmla="*/ 1844363 w 2795756"/>
                <a:gd name="connsiteY26" fmla="*/ 1633612 h 2708062"/>
                <a:gd name="connsiteX27" fmla="*/ 2096893 w 2795756"/>
                <a:gd name="connsiteY27" fmla="*/ 1541054 h 2708062"/>
                <a:gd name="connsiteX28" fmla="*/ 2303325 w 2795756"/>
                <a:gd name="connsiteY28" fmla="*/ 1452098 h 2708062"/>
                <a:gd name="connsiteX29" fmla="*/ 2227277 w 2795756"/>
                <a:gd name="connsiteY29" fmla="*/ 1641347 h 2708062"/>
                <a:gd name="connsiteX30" fmla="*/ 2018091 w 2795756"/>
                <a:gd name="connsiteY30" fmla="*/ 1918845 h 2708062"/>
                <a:gd name="connsiteX31" fmla="*/ 1966231 w 2795756"/>
                <a:gd name="connsiteY31" fmla="*/ 2005281 h 2708062"/>
                <a:gd name="connsiteX32" fmla="*/ 1977445 w 2795756"/>
                <a:gd name="connsiteY32" fmla="*/ 2129715 h 2708062"/>
                <a:gd name="connsiteX33" fmla="*/ 1920769 w 2795756"/>
                <a:gd name="connsiteY33" fmla="*/ 2109529 h 2708062"/>
                <a:gd name="connsiteX34" fmla="*/ 1877023 w 2795756"/>
                <a:gd name="connsiteY34" fmla="*/ 2316445 h 2708062"/>
                <a:gd name="connsiteX35" fmla="*/ 1904339 w 2795756"/>
                <a:gd name="connsiteY35" fmla="*/ 2423793 h 2708062"/>
                <a:gd name="connsiteX36" fmla="*/ 1923869 w 2795756"/>
                <a:gd name="connsiteY36" fmla="*/ 2630381 h 2708062"/>
                <a:gd name="connsiteX37" fmla="*/ 1814409 w 2795756"/>
                <a:gd name="connsiteY37" fmla="*/ 2696726 h 2708062"/>
                <a:gd name="connsiteX38" fmla="*/ 1776284 w 2795756"/>
                <a:gd name="connsiteY38" fmla="*/ 2708062 h 2708062"/>
                <a:gd name="connsiteX39" fmla="*/ 1606888 w 2795756"/>
                <a:gd name="connsiteY39" fmla="*/ 2659912 h 2708062"/>
                <a:gd name="connsiteX40" fmla="*/ 1039001 w 2795756"/>
                <a:gd name="connsiteY40" fmla="*/ 2386147 h 2708062"/>
                <a:gd name="connsiteX41" fmla="*/ 935332 w 2795756"/>
                <a:gd name="connsiteY41" fmla="*/ 2312474 h 2708062"/>
                <a:gd name="connsiteX42" fmla="*/ 947560 w 2795756"/>
                <a:gd name="connsiteY42" fmla="*/ 2266834 h 2708062"/>
                <a:gd name="connsiteX43" fmla="*/ 983624 w 2795756"/>
                <a:gd name="connsiteY43" fmla="*/ 2152848 h 2708062"/>
                <a:gd name="connsiteX44" fmla="*/ 934887 w 2795756"/>
                <a:gd name="connsiteY44" fmla="*/ 2007525 h 2708062"/>
                <a:gd name="connsiteX45" fmla="*/ 651367 w 2795756"/>
                <a:gd name="connsiteY45" fmla="*/ 1877669 h 2708062"/>
                <a:gd name="connsiteX46" fmla="*/ 570677 w 2795756"/>
                <a:gd name="connsiteY46" fmla="*/ 1403866 h 2708062"/>
                <a:gd name="connsiteX47" fmla="*/ 890285 w 2795756"/>
                <a:gd name="connsiteY47" fmla="*/ 1562750 h 2708062"/>
                <a:gd name="connsiteX48" fmla="*/ 1121416 w 2795756"/>
                <a:gd name="connsiteY48" fmla="*/ 1706917 h 2708062"/>
                <a:gd name="connsiteX49" fmla="*/ 94559 w 2795756"/>
                <a:gd name="connsiteY49" fmla="*/ 683487 h 2708062"/>
                <a:gd name="connsiteX50" fmla="*/ 27326 w 2795756"/>
                <a:gd name="connsiteY50" fmla="*/ 259832 h 2708062"/>
                <a:gd name="connsiteX51" fmla="*/ 141153 w 2795756"/>
                <a:gd name="connsiteY51" fmla="*/ 543126 h 2708062"/>
                <a:gd name="connsiteX52" fmla="*/ 318103 w 2795756"/>
                <a:gd name="connsiteY52" fmla="*/ 690944 h 2708062"/>
                <a:gd name="connsiteX53" fmla="*/ 261505 w 2795756"/>
                <a:gd name="connsiteY53" fmla="*/ 392684 h 2708062"/>
                <a:gd name="connsiteX54" fmla="*/ 328462 w 2795756"/>
                <a:gd name="connsiteY54" fmla="*/ 60503 h 2708062"/>
                <a:gd name="connsiteX55" fmla="*/ 384480 w 2795756"/>
                <a:gd name="connsiteY55" fmla="*/ 484032 h 2708062"/>
                <a:gd name="connsiteX56" fmla="*/ 685085 w 2795756"/>
                <a:gd name="connsiteY56" fmla="*/ 0 h 270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95756" h="2708062">
                  <a:moveTo>
                    <a:pt x="685085" y="0"/>
                  </a:moveTo>
                  <a:cubicBezTo>
                    <a:pt x="778257" y="37431"/>
                    <a:pt x="565807" y="230974"/>
                    <a:pt x="537315" y="327492"/>
                  </a:cubicBezTo>
                  <a:cubicBezTo>
                    <a:pt x="508822" y="424011"/>
                    <a:pt x="472691" y="557168"/>
                    <a:pt x="514130" y="579111"/>
                  </a:cubicBezTo>
                  <a:cubicBezTo>
                    <a:pt x="543383" y="611706"/>
                    <a:pt x="678389" y="579833"/>
                    <a:pt x="762975" y="558171"/>
                  </a:cubicBezTo>
                  <a:cubicBezTo>
                    <a:pt x="872635" y="521465"/>
                    <a:pt x="940815" y="342215"/>
                    <a:pt x="1021652" y="449131"/>
                  </a:cubicBezTo>
                  <a:cubicBezTo>
                    <a:pt x="1055309" y="482006"/>
                    <a:pt x="868320" y="665324"/>
                    <a:pt x="596079" y="713246"/>
                  </a:cubicBezTo>
                  <a:cubicBezTo>
                    <a:pt x="531527" y="718479"/>
                    <a:pt x="482019" y="834037"/>
                    <a:pt x="532804" y="884402"/>
                  </a:cubicBezTo>
                  <a:cubicBezTo>
                    <a:pt x="617828" y="1041834"/>
                    <a:pt x="898423" y="1189233"/>
                    <a:pt x="1068697" y="1321590"/>
                  </a:cubicBezTo>
                  <a:cubicBezTo>
                    <a:pt x="1282061" y="1031535"/>
                    <a:pt x="1169471" y="851803"/>
                    <a:pt x="1237409" y="862631"/>
                  </a:cubicBezTo>
                  <a:cubicBezTo>
                    <a:pt x="1300004" y="849339"/>
                    <a:pt x="1287378" y="1006555"/>
                    <a:pt x="1289797" y="1138692"/>
                  </a:cubicBezTo>
                  <a:cubicBezTo>
                    <a:pt x="1281047" y="1216593"/>
                    <a:pt x="1177011" y="1324581"/>
                    <a:pt x="1188319" y="1417524"/>
                  </a:cubicBezTo>
                  <a:cubicBezTo>
                    <a:pt x="1202943" y="1516015"/>
                    <a:pt x="1282759" y="1584413"/>
                    <a:pt x="1352546" y="1607681"/>
                  </a:cubicBezTo>
                  <a:cubicBezTo>
                    <a:pt x="1462669" y="1636275"/>
                    <a:pt x="1547717" y="1634780"/>
                    <a:pt x="1637781" y="1608210"/>
                  </a:cubicBezTo>
                  <a:cubicBezTo>
                    <a:pt x="1685793" y="1564069"/>
                    <a:pt x="1698705" y="1504883"/>
                    <a:pt x="1671497" y="1450712"/>
                  </a:cubicBezTo>
                  <a:lnTo>
                    <a:pt x="1551345" y="1210082"/>
                  </a:lnTo>
                  <a:cubicBezTo>
                    <a:pt x="1507179" y="1133459"/>
                    <a:pt x="1558291" y="831174"/>
                    <a:pt x="1639493" y="839800"/>
                  </a:cubicBezTo>
                  <a:cubicBezTo>
                    <a:pt x="1741458" y="875625"/>
                    <a:pt x="1617765" y="1026791"/>
                    <a:pt x="1669583" y="1167924"/>
                  </a:cubicBezTo>
                  <a:cubicBezTo>
                    <a:pt x="1710842" y="1236718"/>
                    <a:pt x="1732041" y="1395779"/>
                    <a:pt x="1793361" y="1374309"/>
                  </a:cubicBezTo>
                  <a:cubicBezTo>
                    <a:pt x="1869126" y="1329906"/>
                    <a:pt x="2000059" y="1104976"/>
                    <a:pt x="2115943" y="980338"/>
                  </a:cubicBezTo>
                  <a:cubicBezTo>
                    <a:pt x="2176009" y="890218"/>
                    <a:pt x="1960267" y="148179"/>
                    <a:pt x="1995261" y="113220"/>
                  </a:cubicBezTo>
                  <a:cubicBezTo>
                    <a:pt x="2071382" y="55563"/>
                    <a:pt x="2232749" y="644807"/>
                    <a:pt x="2258723" y="908092"/>
                  </a:cubicBezTo>
                  <a:cubicBezTo>
                    <a:pt x="2366207" y="802279"/>
                    <a:pt x="2388441" y="791743"/>
                    <a:pt x="2440763" y="731061"/>
                  </a:cubicBezTo>
                  <a:cubicBezTo>
                    <a:pt x="2392858" y="508003"/>
                    <a:pt x="2380059" y="24181"/>
                    <a:pt x="2477581" y="71917"/>
                  </a:cubicBezTo>
                  <a:cubicBezTo>
                    <a:pt x="2543167" y="118496"/>
                    <a:pt x="2448280" y="571263"/>
                    <a:pt x="2553985" y="617842"/>
                  </a:cubicBezTo>
                  <a:cubicBezTo>
                    <a:pt x="2694835" y="604695"/>
                    <a:pt x="2640107" y="65008"/>
                    <a:pt x="2740840" y="86964"/>
                  </a:cubicBezTo>
                  <a:cubicBezTo>
                    <a:pt x="2862033" y="125091"/>
                    <a:pt x="2787654" y="719848"/>
                    <a:pt x="2467551" y="943522"/>
                  </a:cubicBezTo>
                  <a:cubicBezTo>
                    <a:pt x="2206329" y="1136777"/>
                    <a:pt x="1904994" y="1385195"/>
                    <a:pt x="1844363" y="1633612"/>
                  </a:cubicBezTo>
                  <a:cubicBezTo>
                    <a:pt x="1944731" y="1606161"/>
                    <a:pt x="1970254" y="1566290"/>
                    <a:pt x="2096893" y="1541054"/>
                  </a:cubicBezTo>
                  <a:cubicBezTo>
                    <a:pt x="2173387" y="1490743"/>
                    <a:pt x="2267983" y="1437609"/>
                    <a:pt x="2303325" y="1452098"/>
                  </a:cubicBezTo>
                  <a:cubicBezTo>
                    <a:pt x="2343443" y="1504755"/>
                    <a:pt x="2229683" y="1603673"/>
                    <a:pt x="2227277" y="1641347"/>
                  </a:cubicBezTo>
                  <a:cubicBezTo>
                    <a:pt x="2189769" y="1824446"/>
                    <a:pt x="2101716" y="1893293"/>
                    <a:pt x="2018091" y="1918845"/>
                  </a:cubicBezTo>
                  <a:cubicBezTo>
                    <a:pt x="1946705" y="1940658"/>
                    <a:pt x="1983517" y="1976468"/>
                    <a:pt x="1966231" y="2005281"/>
                  </a:cubicBezTo>
                  <a:cubicBezTo>
                    <a:pt x="1949911" y="2041743"/>
                    <a:pt x="1973707" y="2088237"/>
                    <a:pt x="1977445" y="2129715"/>
                  </a:cubicBezTo>
                  <a:lnTo>
                    <a:pt x="1920769" y="2109529"/>
                  </a:lnTo>
                  <a:lnTo>
                    <a:pt x="1877023" y="2316445"/>
                  </a:lnTo>
                  <a:cubicBezTo>
                    <a:pt x="1859384" y="2378973"/>
                    <a:pt x="1891891" y="2386339"/>
                    <a:pt x="1904339" y="2423793"/>
                  </a:cubicBezTo>
                  <a:lnTo>
                    <a:pt x="1923869" y="2630381"/>
                  </a:lnTo>
                  <a:cubicBezTo>
                    <a:pt x="1876934" y="2667958"/>
                    <a:pt x="1845045" y="2685476"/>
                    <a:pt x="1814409" y="2696726"/>
                  </a:cubicBezTo>
                  <a:lnTo>
                    <a:pt x="1776284" y="2708062"/>
                  </a:lnTo>
                  <a:lnTo>
                    <a:pt x="1606888" y="2659912"/>
                  </a:lnTo>
                  <a:cubicBezTo>
                    <a:pt x="1412816" y="2595612"/>
                    <a:pt x="1221411" y="2504434"/>
                    <a:pt x="1039001" y="2386147"/>
                  </a:cubicBezTo>
                  <a:lnTo>
                    <a:pt x="935332" y="2312474"/>
                  </a:lnTo>
                  <a:lnTo>
                    <a:pt x="947560" y="2266834"/>
                  </a:lnTo>
                  <a:cubicBezTo>
                    <a:pt x="959312" y="2222880"/>
                    <a:pt x="970872" y="2183073"/>
                    <a:pt x="983624" y="2152848"/>
                  </a:cubicBezTo>
                  <a:cubicBezTo>
                    <a:pt x="1029614" y="2067053"/>
                    <a:pt x="998622" y="1986526"/>
                    <a:pt x="934887" y="2007525"/>
                  </a:cubicBezTo>
                  <a:cubicBezTo>
                    <a:pt x="810987" y="1995999"/>
                    <a:pt x="797694" y="2009547"/>
                    <a:pt x="651367" y="1877669"/>
                  </a:cubicBezTo>
                  <a:cubicBezTo>
                    <a:pt x="570980" y="1763195"/>
                    <a:pt x="455490" y="1332794"/>
                    <a:pt x="570677" y="1403866"/>
                  </a:cubicBezTo>
                  <a:cubicBezTo>
                    <a:pt x="622053" y="1445127"/>
                    <a:pt x="833897" y="1511459"/>
                    <a:pt x="890285" y="1562750"/>
                  </a:cubicBezTo>
                  <a:cubicBezTo>
                    <a:pt x="974015" y="1609134"/>
                    <a:pt x="1072788" y="1765841"/>
                    <a:pt x="1121416" y="1706917"/>
                  </a:cubicBezTo>
                  <a:cubicBezTo>
                    <a:pt x="1195349" y="1588094"/>
                    <a:pt x="326520" y="947739"/>
                    <a:pt x="94559" y="683487"/>
                  </a:cubicBezTo>
                  <a:cubicBezTo>
                    <a:pt x="23673" y="590743"/>
                    <a:pt x="-37186" y="257296"/>
                    <a:pt x="27326" y="259832"/>
                  </a:cubicBezTo>
                  <a:cubicBezTo>
                    <a:pt x="97775" y="269869"/>
                    <a:pt x="91854" y="471275"/>
                    <a:pt x="141153" y="543126"/>
                  </a:cubicBezTo>
                  <a:cubicBezTo>
                    <a:pt x="190452" y="614979"/>
                    <a:pt x="279364" y="724577"/>
                    <a:pt x="318103" y="690944"/>
                  </a:cubicBezTo>
                  <a:cubicBezTo>
                    <a:pt x="348190" y="680916"/>
                    <a:pt x="260615" y="492742"/>
                    <a:pt x="261505" y="392684"/>
                  </a:cubicBezTo>
                  <a:cubicBezTo>
                    <a:pt x="257380" y="287611"/>
                    <a:pt x="272863" y="50292"/>
                    <a:pt x="328462" y="60503"/>
                  </a:cubicBezTo>
                  <a:cubicBezTo>
                    <a:pt x="372210" y="81324"/>
                    <a:pt x="325689" y="473239"/>
                    <a:pt x="384480" y="484032"/>
                  </a:cubicBezTo>
                  <a:cubicBezTo>
                    <a:pt x="414475" y="483158"/>
                    <a:pt x="399338" y="71080"/>
                    <a:pt x="6850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8" name="자유형: 도형 19">
              <a:extLst>
                <a:ext uri="{FF2B5EF4-FFF2-40B4-BE49-F238E27FC236}">
                  <a16:creationId xmlns:a16="http://schemas.microsoft.com/office/drawing/2014/main" id="{C7A77A33-CD34-458E-AFE6-CA6C7C8BBFB9}"/>
                </a:ext>
              </a:extLst>
            </p:cNvPr>
            <p:cNvSpPr/>
            <p:nvPr/>
          </p:nvSpPr>
          <p:spPr>
            <a:xfrm>
              <a:off x="6002447" y="1651844"/>
              <a:ext cx="2374001" cy="2994570"/>
            </a:xfrm>
            <a:custGeom>
              <a:avLst/>
              <a:gdLst>
                <a:gd name="connsiteX0" fmla="*/ 2454894 w 3377076"/>
                <a:gd name="connsiteY0" fmla="*/ 2354330 h 4251536"/>
                <a:gd name="connsiteX1" fmla="*/ 2475134 w 3377076"/>
                <a:gd name="connsiteY1" fmla="*/ 2400012 h 4251536"/>
                <a:gd name="connsiteX2" fmla="*/ 2462193 w 3377076"/>
                <a:gd name="connsiteY2" fmla="*/ 2379522 h 4251536"/>
                <a:gd name="connsiteX3" fmla="*/ 1522988 w 3377076"/>
                <a:gd name="connsiteY3" fmla="*/ 2294333 h 4251536"/>
                <a:gd name="connsiteX4" fmla="*/ 1518127 w 3377076"/>
                <a:gd name="connsiteY4" fmla="*/ 2312474 h 4251536"/>
                <a:gd name="connsiteX5" fmla="*/ 1621796 w 3377076"/>
                <a:gd name="connsiteY5" fmla="*/ 2386147 h 4251536"/>
                <a:gd name="connsiteX6" fmla="*/ 2189683 w 3377076"/>
                <a:gd name="connsiteY6" fmla="*/ 2659912 h 4251536"/>
                <a:gd name="connsiteX7" fmla="*/ 2359078 w 3377076"/>
                <a:gd name="connsiteY7" fmla="*/ 2708062 h 4251536"/>
                <a:gd name="connsiteX8" fmla="*/ 2350466 w 3377076"/>
                <a:gd name="connsiteY8" fmla="*/ 2710622 h 4251536"/>
                <a:gd name="connsiteX9" fmla="*/ 2295266 w 3377076"/>
                <a:gd name="connsiteY9" fmla="*/ 2725460 h 4251536"/>
                <a:gd name="connsiteX10" fmla="*/ 2167329 w 3377076"/>
                <a:gd name="connsiteY10" fmla="*/ 3347257 h 4251536"/>
                <a:gd name="connsiteX11" fmla="*/ 1619489 w 3377076"/>
                <a:gd name="connsiteY11" fmla="*/ 4148527 h 4251536"/>
                <a:gd name="connsiteX12" fmla="*/ 1539985 w 3377076"/>
                <a:gd name="connsiteY12" fmla="*/ 4237548 h 4251536"/>
                <a:gd name="connsiteX13" fmla="*/ 1521884 w 3377076"/>
                <a:gd name="connsiteY13" fmla="*/ 4251536 h 4251536"/>
                <a:gd name="connsiteX14" fmla="*/ 1296507 w 3377076"/>
                <a:gd name="connsiteY14" fmla="*/ 4142966 h 4251536"/>
                <a:gd name="connsiteX15" fmla="*/ 21341 w 3377076"/>
                <a:gd name="connsiteY15" fmla="*/ 2737907 h 4251536"/>
                <a:gd name="connsiteX16" fmla="*/ 0 w 3377076"/>
                <a:gd name="connsiteY16" fmla="*/ 2679597 h 4251536"/>
                <a:gd name="connsiteX17" fmla="*/ 9326 w 3377076"/>
                <a:gd name="connsiteY17" fmla="*/ 2680037 h 4251536"/>
                <a:gd name="connsiteX18" fmla="*/ 212183 w 3377076"/>
                <a:gd name="connsiteY18" fmla="*/ 2697272 h 4251536"/>
                <a:gd name="connsiteX19" fmla="*/ 737239 w 3377076"/>
                <a:gd name="connsiteY19" fmla="*/ 2631089 h 4251536"/>
                <a:gd name="connsiteX20" fmla="*/ 1382159 w 3377076"/>
                <a:gd name="connsiteY20" fmla="*/ 2627608 h 4251536"/>
                <a:gd name="connsiteX21" fmla="*/ 1493149 w 3377076"/>
                <a:gd name="connsiteY21" fmla="*/ 2405699 h 4251536"/>
                <a:gd name="connsiteX22" fmla="*/ 1566419 w 3377076"/>
                <a:gd name="connsiteY22" fmla="*/ 2152848 h 4251536"/>
                <a:gd name="connsiteX23" fmla="*/ 1530356 w 3377076"/>
                <a:gd name="connsiteY23" fmla="*/ 2266834 h 4251536"/>
                <a:gd name="connsiteX24" fmla="*/ 1522988 w 3377076"/>
                <a:gd name="connsiteY24" fmla="*/ 2294333 h 4251536"/>
                <a:gd name="connsiteX25" fmla="*/ 1530355 w 3377076"/>
                <a:gd name="connsiteY25" fmla="*/ 2266834 h 4251536"/>
                <a:gd name="connsiteX26" fmla="*/ 1566419 w 3377076"/>
                <a:gd name="connsiteY26" fmla="*/ 2152848 h 4251536"/>
                <a:gd name="connsiteX27" fmla="*/ 2543368 w 3377076"/>
                <a:gd name="connsiteY27" fmla="*/ 2034274 h 4251536"/>
                <a:gd name="connsiteX28" fmla="*/ 2554616 w 3377076"/>
                <a:gd name="connsiteY28" fmla="*/ 2097901 h 4251536"/>
                <a:gd name="connsiteX29" fmla="*/ 2560240 w 3377076"/>
                <a:gd name="connsiteY29" fmla="*/ 2129715 h 4251536"/>
                <a:gd name="connsiteX30" fmla="*/ 2547111 w 3377076"/>
                <a:gd name="connsiteY30" fmla="*/ 2065617 h 4251536"/>
                <a:gd name="connsiteX31" fmla="*/ 1573226 w 3377076"/>
                <a:gd name="connsiteY31" fmla="*/ 2027614 h 4251536"/>
                <a:gd name="connsiteX32" fmla="*/ 1583198 w 3377076"/>
                <a:gd name="connsiteY32" fmla="*/ 2040139 h 4251536"/>
                <a:gd name="connsiteX33" fmla="*/ 1566419 w 3377076"/>
                <a:gd name="connsiteY33" fmla="*/ 2152848 h 4251536"/>
                <a:gd name="connsiteX34" fmla="*/ 1583197 w 3377076"/>
                <a:gd name="connsiteY34" fmla="*/ 2040139 h 4251536"/>
                <a:gd name="connsiteX35" fmla="*/ 2722773 w 3377076"/>
                <a:gd name="connsiteY35" fmla="*/ 1839176 h 4251536"/>
                <a:gd name="connsiteX36" fmla="*/ 2600886 w 3377076"/>
                <a:gd name="connsiteY36" fmla="*/ 1918846 h 4251536"/>
                <a:gd name="connsiteX37" fmla="*/ 2554668 w 3377076"/>
                <a:gd name="connsiteY37" fmla="*/ 1959438 h 4251536"/>
                <a:gd name="connsiteX38" fmla="*/ 2600886 w 3377076"/>
                <a:gd name="connsiteY38" fmla="*/ 1918845 h 4251536"/>
                <a:gd name="connsiteX39" fmla="*/ 2722773 w 3377076"/>
                <a:gd name="connsiteY39" fmla="*/ 1839176 h 4251536"/>
                <a:gd name="connsiteX40" fmla="*/ 1704211 w 3377076"/>
                <a:gd name="connsiteY40" fmla="*/ 1706917 h 4251536"/>
                <a:gd name="connsiteX41" fmla="*/ 1683753 w 3377076"/>
                <a:gd name="connsiteY41" fmla="*/ 1719543 h 4251536"/>
                <a:gd name="connsiteX42" fmla="*/ 1683752 w 3377076"/>
                <a:gd name="connsiteY42" fmla="*/ 1719543 h 4251536"/>
                <a:gd name="connsiteX43" fmla="*/ 1707102 w 3377076"/>
                <a:gd name="connsiteY43" fmla="*/ 1681468 h 4251536"/>
                <a:gd name="connsiteX44" fmla="*/ 1708556 w 3377076"/>
                <a:gd name="connsiteY44" fmla="*/ 1686862 h 4251536"/>
                <a:gd name="connsiteX45" fmla="*/ 1704211 w 3377076"/>
                <a:gd name="connsiteY45" fmla="*/ 1706917 h 4251536"/>
                <a:gd name="connsiteX46" fmla="*/ 1704553 w 3377076"/>
                <a:gd name="connsiteY46" fmla="*/ 1672009 h 4251536"/>
                <a:gd name="connsiteX47" fmla="*/ 1707412 w 3377076"/>
                <a:gd name="connsiteY47" fmla="*/ 1678745 h 4251536"/>
                <a:gd name="connsiteX48" fmla="*/ 1707102 w 3377076"/>
                <a:gd name="connsiteY48" fmla="*/ 1681468 h 4251536"/>
                <a:gd name="connsiteX49" fmla="*/ 1693499 w 3377076"/>
                <a:gd name="connsiteY49" fmla="*/ 1645957 h 4251536"/>
                <a:gd name="connsiteX50" fmla="*/ 1701448 w 3377076"/>
                <a:gd name="connsiteY50" fmla="*/ 1660487 h 4251536"/>
                <a:gd name="connsiteX51" fmla="*/ 1704553 w 3377076"/>
                <a:gd name="connsiteY51" fmla="*/ 1672009 h 4251536"/>
                <a:gd name="connsiteX52" fmla="*/ 1687286 w 3377076"/>
                <a:gd name="connsiteY52" fmla="*/ 1634599 h 4251536"/>
                <a:gd name="connsiteX53" fmla="*/ 1690830 w 3377076"/>
                <a:gd name="connsiteY53" fmla="*/ 1639665 h 4251536"/>
                <a:gd name="connsiteX54" fmla="*/ 1693499 w 3377076"/>
                <a:gd name="connsiteY54" fmla="*/ 1645957 h 4251536"/>
                <a:gd name="connsiteX55" fmla="*/ 1656794 w 3377076"/>
                <a:gd name="connsiteY55" fmla="*/ 1591012 h 4251536"/>
                <a:gd name="connsiteX56" fmla="*/ 1683864 w 3377076"/>
                <a:gd name="connsiteY56" fmla="*/ 1628344 h 4251536"/>
                <a:gd name="connsiteX57" fmla="*/ 1687286 w 3377076"/>
                <a:gd name="connsiteY57" fmla="*/ 1634599 h 4251536"/>
                <a:gd name="connsiteX58" fmla="*/ 2255226 w 3377076"/>
                <a:gd name="connsiteY58" fmla="*/ 1559317 h 4251536"/>
                <a:gd name="connsiteX59" fmla="*/ 2249925 w 3377076"/>
                <a:gd name="connsiteY59" fmla="*/ 1572597 h 4251536"/>
                <a:gd name="connsiteX60" fmla="*/ 2220576 w 3377076"/>
                <a:gd name="connsiteY60" fmla="*/ 1608210 h 4251536"/>
                <a:gd name="connsiteX61" fmla="*/ 2263022 w 3377076"/>
                <a:gd name="connsiteY61" fmla="*/ 1539785 h 4251536"/>
                <a:gd name="connsiteX62" fmla="*/ 2259517 w 3377076"/>
                <a:gd name="connsiteY62" fmla="*/ 1553262 h 4251536"/>
                <a:gd name="connsiteX63" fmla="*/ 2255226 w 3377076"/>
                <a:gd name="connsiteY63" fmla="*/ 1559317 h 4251536"/>
                <a:gd name="connsiteX64" fmla="*/ 1607575 w 3377076"/>
                <a:gd name="connsiteY64" fmla="*/ 1534038 h 4251536"/>
                <a:gd name="connsiteX65" fmla="*/ 1656780 w 3377076"/>
                <a:gd name="connsiteY65" fmla="*/ 1590991 h 4251536"/>
                <a:gd name="connsiteX66" fmla="*/ 1656794 w 3377076"/>
                <a:gd name="connsiteY66" fmla="*/ 1591012 h 4251536"/>
                <a:gd name="connsiteX67" fmla="*/ 1656779 w 3377076"/>
                <a:gd name="connsiteY67" fmla="*/ 1590991 h 4251536"/>
                <a:gd name="connsiteX68" fmla="*/ 2265803 w 3377076"/>
                <a:gd name="connsiteY68" fmla="*/ 1529093 h 4251536"/>
                <a:gd name="connsiteX69" fmla="*/ 2265642 w 3377076"/>
                <a:gd name="connsiteY69" fmla="*/ 1533222 h 4251536"/>
                <a:gd name="connsiteX70" fmla="*/ 2263022 w 3377076"/>
                <a:gd name="connsiteY70" fmla="*/ 1539785 h 4251536"/>
                <a:gd name="connsiteX71" fmla="*/ 2267254 w 3377076"/>
                <a:gd name="connsiteY71" fmla="*/ 1491967 h 4251536"/>
                <a:gd name="connsiteX72" fmla="*/ 2267385 w 3377076"/>
                <a:gd name="connsiteY72" fmla="*/ 1523012 h 4251536"/>
                <a:gd name="connsiteX73" fmla="*/ 2265803 w 3377076"/>
                <a:gd name="connsiteY73" fmla="*/ 1529093 h 4251536"/>
                <a:gd name="connsiteX74" fmla="*/ 1793130 w 3377076"/>
                <a:gd name="connsiteY74" fmla="*/ 1485515 h 4251536"/>
                <a:gd name="connsiteX75" fmla="*/ 1882296 w 3377076"/>
                <a:gd name="connsiteY75" fmla="*/ 1582003 h 4251536"/>
                <a:gd name="connsiteX76" fmla="*/ 1793130 w 3377076"/>
                <a:gd name="connsiteY76" fmla="*/ 1485515 h 4251536"/>
                <a:gd name="connsiteX77" fmla="*/ 2849712 w 3377076"/>
                <a:gd name="connsiteY77" fmla="*/ 1452810 h 4251536"/>
                <a:gd name="connsiteX78" fmla="*/ 2679688 w 3377076"/>
                <a:gd name="connsiteY78" fmla="*/ 1541054 h 4251536"/>
                <a:gd name="connsiteX79" fmla="*/ 2849712 w 3377076"/>
                <a:gd name="connsiteY79" fmla="*/ 1452810 h 4251536"/>
                <a:gd name="connsiteX80" fmla="*/ 1113750 w 3377076"/>
                <a:gd name="connsiteY80" fmla="*/ 1409011 h 4251536"/>
                <a:gd name="connsiteX81" fmla="*/ 1106181 w 3377076"/>
                <a:gd name="connsiteY81" fmla="*/ 1431816 h 4251536"/>
                <a:gd name="connsiteX82" fmla="*/ 1111257 w 3377076"/>
                <a:gd name="connsiteY82" fmla="*/ 1411390 h 4251536"/>
                <a:gd name="connsiteX83" fmla="*/ 1121503 w 3377076"/>
                <a:gd name="connsiteY83" fmla="*/ 1401614 h 4251536"/>
                <a:gd name="connsiteX84" fmla="*/ 1113750 w 3377076"/>
                <a:gd name="connsiteY84" fmla="*/ 1409011 h 4251536"/>
                <a:gd name="connsiteX85" fmla="*/ 1115360 w 3377076"/>
                <a:gd name="connsiteY85" fmla="*/ 1404162 h 4251536"/>
                <a:gd name="connsiteX86" fmla="*/ 1126940 w 3377076"/>
                <a:gd name="connsiteY86" fmla="*/ 1396426 h 4251536"/>
                <a:gd name="connsiteX87" fmla="*/ 1131158 w 3377076"/>
                <a:gd name="connsiteY87" fmla="*/ 1397609 h 4251536"/>
                <a:gd name="connsiteX88" fmla="*/ 1121503 w 3377076"/>
                <a:gd name="connsiteY88" fmla="*/ 1401614 h 4251536"/>
                <a:gd name="connsiteX89" fmla="*/ 1134513 w 3377076"/>
                <a:gd name="connsiteY89" fmla="*/ 1396217 h 4251536"/>
                <a:gd name="connsiteX90" fmla="*/ 1153472 w 3377076"/>
                <a:gd name="connsiteY90" fmla="*/ 1403866 h 4251536"/>
                <a:gd name="connsiteX91" fmla="*/ 1131158 w 3377076"/>
                <a:gd name="connsiteY91" fmla="*/ 1397609 h 4251536"/>
                <a:gd name="connsiteX92" fmla="*/ 1704293 w 3377076"/>
                <a:gd name="connsiteY92" fmla="*/ 1238485 h 4251536"/>
                <a:gd name="connsiteX93" fmla="*/ 1687801 w 3377076"/>
                <a:gd name="connsiteY93" fmla="*/ 1268517 h 4251536"/>
                <a:gd name="connsiteX94" fmla="*/ 1651492 w 3377076"/>
                <a:gd name="connsiteY94" fmla="*/ 1321590 h 4251536"/>
                <a:gd name="connsiteX95" fmla="*/ 1724793 w 3377076"/>
                <a:gd name="connsiteY95" fmla="*/ 1201153 h 4251536"/>
                <a:gd name="connsiteX96" fmla="*/ 1717214 w 3377076"/>
                <a:gd name="connsiteY96" fmla="*/ 1218148 h 4251536"/>
                <a:gd name="connsiteX97" fmla="*/ 1704293 w 3377076"/>
                <a:gd name="connsiteY97" fmla="*/ 1238485 h 4251536"/>
                <a:gd name="connsiteX98" fmla="*/ 1749029 w 3377076"/>
                <a:gd name="connsiteY98" fmla="*/ 1146806 h 4251536"/>
                <a:gd name="connsiteX99" fmla="*/ 1735192 w 3377076"/>
                <a:gd name="connsiteY99" fmla="*/ 1182215 h 4251536"/>
                <a:gd name="connsiteX100" fmla="*/ 1724793 w 3377076"/>
                <a:gd name="connsiteY100" fmla="*/ 1201153 h 4251536"/>
                <a:gd name="connsiteX101" fmla="*/ 2117862 w 3377076"/>
                <a:gd name="connsiteY101" fmla="*/ 1118687 h 4251536"/>
                <a:gd name="connsiteX102" fmla="*/ 2134140 w 3377076"/>
                <a:gd name="connsiteY102" fmla="*/ 1210082 h 4251536"/>
                <a:gd name="connsiteX103" fmla="*/ 2117862 w 3377076"/>
                <a:gd name="connsiteY103" fmla="*/ 1118687 h 4251536"/>
                <a:gd name="connsiteX104" fmla="*/ 1761229 w 3377076"/>
                <a:gd name="connsiteY104" fmla="*/ 1115584 h 4251536"/>
                <a:gd name="connsiteX105" fmla="*/ 1758312 w 3377076"/>
                <a:gd name="connsiteY105" fmla="*/ 1125989 h 4251536"/>
                <a:gd name="connsiteX106" fmla="*/ 1749029 w 3377076"/>
                <a:gd name="connsiteY106" fmla="*/ 1146806 h 4251536"/>
                <a:gd name="connsiteX107" fmla="*/ 1295544 w 3377076"/>
                <a:gd name="connsiteY107" fmla="*/ 1070969 h 4251536"/>
                <a:gd name="connsiteX108" fmla="*/ 1583066 w 3377076"/>
                <a:gd name="connsiteY108" fmla="*/ 1271261 h 4251536"/>
                <a:gd name="connsiteX109" fmla="*/ 1591521 w 3377076"/>
                <a:gd name="connsiteY109" fmla="*/ 1277480 h 4251536"/>
                <a:gd name="connsiteX110" fmla="*/ 1583065 w 3377076"/>
                <a:gd name="connsiteY110" fmla="*/ 1271261 h 4251536"/>
                <a:gd name="connsiteX111" fmla="*/ 1295544 w 3377076"/>
                <a:gd name="connsiteY111" fmla="*/ 1070969 h 4251536"/>
                <a:gd name="connsiteX112" fmla="*/ 1775824 w 3377076"/>
                <a:gd name="connsiteY112" fmla="*/ 1063528 h 4251536"/>
                <a:gd name="connsiteX113" fmla="*/ 1765435 w 3377076"/>
                <a:gd name="connsiteY113" fmla="*/ 1104822 h 4251536"/>
                <a:gd name="connsiteX114" fmla="*/ 1761229 w 3377076"/>
                <a:gd name="connsiteY114" fmla="*/ 1115584 h 4251536"/>
                <a:gd name="connsiteX115" fmla="*/ 2240155 w 3377076"/>
                <a:gd name="connsiteY115" fmla="*/ 1062152 h 4251536"/>
                <a:gd name="connsiteX116" fmla="*/ 2240390 w 3377076"/>
                <a:gd name="connsiteY116" fmla="*/ 1114774 h 4251536"/>
                <a:gd name="connsiteX117" fmla="*/ 2252378 w 3377076"/>
                <a:gd name="connsiteY117" fmla="*/ 1167924 h 4251536"/>
                <a:gd name="connsiteX118" fmla="*/ 2240155 w 3377076"/>
                <a:gd name="connsiteY118" fmla="*/ 1062152 h 4251536"/>
                <a:gd name="connsiteX119" fmla="*/ 1781404 w 3377076"/>
                <a:gd name="connsiteY119" fmla="*/ 1041350 h 4251536"/>
                <a:gd name="connsiteX120" fmla="*/ 1780724 w 3377076"/>
                <a:gd name="connsiteY120" fmla="*/ 1046053 h 4251536"/>
                <a:gd name="connsiteX121" fmla="*/ 1775824 w 3377076"/>
                <a:gd name="connsiteY121" fmla="*/ 1063528 h 4251536"/>
                <a:gd name="connsiteX122" fmla="*/ 1790383 w 3377076"/>
                <a:gd name="connsiteY122" fmla="*/ 979280 h 4251536"/>
                <a:gd name="connsiteX123" fmla="*/ 1782507 w 3377076"/>
                <a:gd name="connsiteY123" fmla="*/ 1036967 h 4251536"/>
                <a:gd name="connsiteX124" fmla="*/ 1781404 w 3377076"/>
                <a:gd name="connsiteY124" fmla="*/ 1041350 h 4251536"/>
                <a:gd name="connsiteX125" fmla="*/ 1820204 w 3377076"/>
                <a:gd name="connsiteY125" fmla="*/ 862631 h 4251536"/>
                <a:gd name="connsiteX126" fmla="*/ 1793225 w 3377076"/>
                <a:gd name="connsiteY126" fmla="*/ 926611 h 4251536"/>
                <a:gd name="connsiteX127" fmla="*/ 1820204 w 3377076"/>
                <a:gd name="connsiteY127" fmla="*/ 862631 h 4251536"/>
                <a:gd name="connsiteX128" fmla="*/ 2222288 w 3377076"/>
                <a:gd name="connsiteY128" fmla="*/ 839800 h 4251536"/>
                <a:gd name="connsiteX129" fmla="*/ 2117862 w 3377076"/>
                <a:gd name="connsiteY129" fmla="*/ 1118687 h 4251536"/>
                <a:gd name="connsiteX130" fmla="*/ 2222288 w 3377076"/>
                <a:gd name="connsiteY130" fmla="*/ 839800 h 4251536"/>
                <a:gd name="connsiteX131" fmla="*/ 2696048 w 3377076"/>
                <a:gd name="connsiteY131" fmla="*/ 786104 h 4251536"/>
                <a:gd name="connsiteX132" fmla="*/ 2700301 w 3377076"/>
                <a:gd name="connsiteY132" fmla="*/ 811748 h 4251536"/>
                <a:gd name="connsiteX133" fmla="*/ 2709363 w 3377076"/>
                <a:gd name="connsiteY133" fmla="*/ 918639 h 4251536"/>
                <a:gd name="connsiteX134" fmla="*/ 2706907 w 3377076"/>
                <a:gd name="connsiteY134" fmla="*/ 869847 h 4251536"/>
                <a:gd name="connsiteX135" fmla="*/ 3009397 w 3377076"/>
                <a:gd name="connsiteY135" fmla="*/ 746414 h 4251536"/>
                <a:gd name="connsiteX136" fmla="*/ 2988156 w 3377076"/>
                <a:gd name="connsiteY136" fmla="*/ 769443 h 4251536"/>
                <a:gd name="connsiteX137" fmla="*/ 2878054 w 3377076"/>
                <a:gd name="connsiteY137" fmla="*/ 872594 h 4251536"/>
                <a:gd name="connsiteX138" fmla="*/ 2988156 w 3377076"/>
                <a:gd name="connsiteY138" fmla="*/ 769442 h 4251536"/>
                <a:gd name="connsiteX139" fmla="*/ 2682610 w 3377076"/>
                <a:gd name="connsiteY139" fmla="*/ 705064 h 4251536"/>
                <a:gd name="connsiteX140" fmla="*/ 2693087 w 3377076"/>
                <a:gd name="connsiteY140" fmla="*/ 763263 h 4251536"/>
                <a:gd name="connsiteX141" fmla="*/ 2696048 w 3377076"/>
                <a:gd name="connsiteY141" fmla="*/ 786104 h 4251536"/>
                <a:gd name="connsiteX142" fmla="*/ 863839 w 3377076"/>
                <a:gd name="connsiteY142" fmla="*/ 692141 h 4251536"/>
                <a:gd name="connsiteX143" fmla="*/ 884195 w 3377076"/>
                <a:gd name="connsiteY143" fmla="*/ 697196 h 4251536"/>
                <a:gd name="connsiteX144" fmla="*/ 884194 w 3377076"/>
                <a:gd name="connsiteY144" fmla="*/ 697196 h 4251536"/>
                <a:gd name="connsiteX145" fmla="*/ 900898 w 3377076"/>
                <a:gd name="connsiteY145" fmla="*/ 690944 h 4251536"/>
                <a:gd name="connsiteX146" fmla="*/ 884195 w 3377076"/>
                <a:gd name="connsiteY146" fmla="*/ 697196 h 4251536"/>
                <a:gd name="connsiteX147" fmla="*/ 884195 w 3377076"/>
                <a:gd name="connsiteY147" fmla="*/ 697196 h 4251536"/>
                <a:gd name="connsiteX148" fmla="*/ 677354 w 3377076"/>
                <a:gd name="connsiteY148" fmla="*/ 683487 h 4251536"/>
                <a:gd name="connsiteX149" fmla="*/ 1123688 w 3377076"/>
                <a:gd name="connsiteY149" fmla="*/ 1092103 h 4251536"/>
                <a:gd name="connsiteX150" fmla="*/ 677354 w 3377076"/>
                <a:gd name="connsiteY150" fmla="*/ 683487 h 4251536"/>
                <a:gd name="connsiteX151" fmla="*/ 906772 w 3377076"/>
                <a:gd name="connsiteY151" fmla="*/ 668270 h 4251536"/>
                <a:gd name="connsiteX152" fmla="*/ 906772 w 3377076"/>
                <a:gd name="connsiteY152" fmla="*/ 668270 h 4251536"/>
                <a:gd name="connsiteX153" fmla="*/ 900898 w 3377076"/>
                <a:gd name="connsiteY153" fmla="*/ 690944 h 4251536"/>
                <a:gd name="connsiteX154" fmla="*/ 906428 w 3377076"/>
                <a:gd name="connsiteY154" fmla="*/ 683646 h 4251536"/>
                <a:gd name="connsiteX155" fmla="*/ 2673567 w 3377076"/>
                <a:gd name="connsiteY155" fmla="*/ 654832 h 4251536"/>
                <a:gd name="connsiteX156" fmla="*/ 2677722 w 3377076"/>
                <a:gd name="connsiteY156" fmla="*/ 675591 h 4251536"/>
                <a:gd name="connsiteX157" fmla="*/ 2682610 w 3377076"/>
                <a:gd name="connsiteY157" fmla="*/ 705064 h 4251536"/>
                <a:gd name="connsiteX158" fmla="*/ 895977 w 3377076"/>
                <a:gd name="connsiteY158" fmla="*/ 618548 h 4251536"/>
                <a:gd name="connsiteX159" fmla="*/ 906772 w 3377076"/>
                <a:gd name="connsiteY159" fmla="*/ 668269 h 4251536"/>
                <a:gd name="connsiteX160" fmla="*/ 906772 w 3377076"/>
                <a:gd name="connsiteY160" fmla="*/ 668270 h 4251536"/>
                <a:gd name="connsiteX161" fmla="*/ 3114624 w 3377076"/>
                <a:gd name="connsiteY161" fmla="*/ 597117 h 4251536"/>
                <a:gd name="connsiteX162" fmla="*/ 3136780 w 3377076"/>
                <a:gd name="connsiteY162" fmla="*/ 617842 h 4251536"/>
                <a:gd name="connsiteX163" fmla="*/ 3119223 w 3377076"/>
                <a:gd name="connsiteY163" fmla="*/ 604547 h 4251536"/>
                <a:gd name="connsiteX164" fmla="*/ 3110147 w 3377076"/>
                <a:gd name="connsiteY164" fmla="*/ 589883 h 4251536"/>
                <a:gd name="connsiteX165" fmla="*/ 3114624 w 3377076"/>
                <a:gd name="connsiteY165" fmla="*/ 597117 h 4251536"/>
                <a:gd name="connsiteX166" fmla="*/ 3112042 w 3377076"/>
                <a:gd name="connsiteY166" fmla="*/ 594701 h 4251536"/>
                <a:gd name="connsiteX167" fmla="*/ 3102848 w 3377076"/>
                <a:gd name="connsiteY167" fmla="*/ 571322 h 4251536"/>
                <a:gd name="connsiteX168" fmla="*/ 3110147 w 3377076"/>
                <a:gd name="connsiteY168" fmla="*/ 589883 h 4251536"/>
                <a:gd name="connsiteX169" fmla="*/ 3105838 w 3377076"/>
                <a:gd name="connsiteY169" fmla="*/ 582922 h 4251536"/>
                <a:gd name="connsiteX170" fmla="*/ 2653473 w 3377076"/>
                <a:gd name="connsiteY170" fmla="*/ 554442 h 4251536"/>
                <a:gd name="connsiteX171" fmla="*/ 2670689 w 3377076"/>
                <a:gd name="connsiteY171" fmla="*/ 638845 h 4251536"/>
                <a:gd name="connsiteX172" fmla="*/ 2673567 w 3377076"/>
                <a:gd name="connsiteY172" fmla="*/ 654832 h 4251536"/>
                <a:gd name="connsiteX173" fmla="*/ 3091915 w 3377076"/>
                <a:gd name="connsiteY173" fmla="*/ 528921 h 4251536"/>
                <a:gd name="connsiteX174" fmla="*/ 3102848 w 3377076"/>
                <a:gd name="connsiteY174" fmla="*/ 571322 h 4251536"/>
                <a:gd name="connsiteX175" fmla="*/ 3096097 w 3377076"/>
                <a:gd name="connsiteY175" fmla="*/ 554157 h 4251536"/>
                <a:gd name="connsiteX176" fmla="*/ 2644827 w 3377076"/>
                <a:gd name="connsiteY176" fmla="*/ 512054 h 4251536"/>
                <a:gd name="connsiteX177" fmla="*/ 2647799 w 3377076"/>
                <a:gd name="connsiteY177" fmla="*/ 526094 h 4251536"/>
                <a:gd name="connsiteX178" fmla="*/ 2653473 w 3377076"/>
                <a:gd name="connsiteY178" fmla="*/ 554442 h 4251536"/>
                <a:gd name="connsiteX179" fmla="*/ 3088783 w 3377076"/>
                <a:gd name="connsiteY179" fmla="*/ 510020 h 4251536"/>
                <a:gd name="connsiteX180" fmla="*/ 3091915 w 3377076"/>
                <a:gd name="connsiteY180" fmla="*/ 528921 h 4251536"/>
                <a:gd name="connsiteX181" fmla="*/ 3089471 w 3377076"/>
                <a:gd name="connsiteY181" fmla="*/ 519441 h 4251536"/>
                <a:gd name="connsiteX182" fmla="*/ 2749491 w 3377076"/>
                <a:gd name="connsiteY182" fmla="*/ 462159 h 4251536"/>
                <a:gd name="connsiteX183" fmla="*/ 2752920 w 3377076"/>
                <a:gd name="connsiteY183" fmla="*/ 473878 h 4251536"/>
                <a:gd name="connsiteX184" fmla="*/ 2800099 w 3377076"/>
                <a:gd name="connsiteY184" fmla="*/ 664712 h 4251536"/>
                <a:gd name="connsiteX185" fmla="*/ 3083446 w 3377076"/>
                <a:gd name="connsiteY185" fmla="*/ 436920 h 4251536"/>
                <a:gd name="connsiteX186" fmla="*/ 3088783 w 3377076"/>
                <a:gd name="connsiteY186" fmla="*/ 510020 h 4251536"/>
                <a:gd name="connsiteX187" fmla="*/ 3087160 w 3377076"/>
                <a:gd name="connsiteY187" fmla="*/ 500224 h 4251536"/>
                <a:gd name="connsiteX188" fmla="*/ 3083446 w 3377076"/>
                <a:gd name="connsiteY188" fmla="*/ 436920 h 4251536"/>
                <a:gd name="connsiteX189" fmla="*/ 2739454 w 3377076"/>
                <a:gd name="connsiteY189" fmla="*/ 427861 h 4251536"/>
                <a:gd name="connsiteX190" fmla="*/ 2748158 w 3377076"/>
                <a:gd name="connsiteY190" fmla="*/ 456826 h 4251536"/>
                <a:gd name="connsiteX191" fmla="*/ 2749491 w 3377076"/>
                <a:gd name="connsiteY191" fmla="*/ 462159 h 4251536"/>
                <a:gd name="connsiteX192" fmla="*/ 1545347 w 3377076"/>
                <a:gd name="connsiteY192" fmla="*/ 415902 h 4251536"/>
                <a:gd name="connsiteX193" fmla="*/ 1574620 w 3377076"/>
                <a:gd name="connsiteY193" fmla="*/ 421614 h 4251536"/>
                <a:gd name="connsiteX194" fmla="*/ 1545347 w 3377076"/>
                <a:gd name="connsiteY194" fmla="*/ 415902 h 4251536"/>
                <a:gd name="connsiteX195" fmla="*/ 1545346 w 3377076"/>
                <a:gd name="connsiteY195" fmla="*/ 415902 h 4251536"/>
                <a:gd name="connsiteX196" fmla="*/ 1545347 w 3377076"/>
                <a:gd name="connsiteY196" fmla="*/ 415902 h 4251536"/>
                <a:gd name="connsiteX197" fmla="*/ 1523372 w 3377076"/>
                <a:gd name="connsiteY197" fmla="*/ 422904 h 4251536"/>
                <a:gd name="connsiteX198" fmla="*/ 1375563 w 3377076"/>
                <a:gd name="connsiteY198" fmla="*/ 544443 h 4251536"/>
                <a:gd name="connsiteX199" fmla="*/ 1545346 w 3377076"/>
                <a:gd name="connsiteY199" fmla="*/ 415902 h 4251536"/>
                <a:gd name="connsiteX200" fmla="*/ 2616700 w 3377076"/>
                <a:gd name="connsiteY200" fmla="*/ 379182 h 4251536"/>
                <a:gd name="connsiteX201" fmla="*/ 2643849 w 3377076"/>
                <a:gd name="connsiteY201" fmla="*/ 507262 h 4251536"/>
                <a:gd name="connsiteX202" fmla="*/ 2644827 w 3377076"/>
                <a:gd name="connsiteY202" fmla="*/ 512054 h 4251536"/>
                <a:gd name="connsiteX203" fmla="*/ 2722172 w 3377076"/>
                <a:gd name="connsiteY203" fmla="*/ 370355 h 4251536"/>
                <a:gd name="connsiteX204" fmla="*/ 2726098 w 3377076"/>
                <a:gd name="connsiteY204" fmla="*/ 382223 h 4251536"/>
                <a:gd name="connsiteX205" fmla="*/ 2739454 w 3377076"/>
                <a:gd name="connsiteY205" fmla="*/ 427861 h 4251536"/>
                <a:gd name="connsiteX206" fmla="*/ 2710071 w 3377076"/>
                <a:gd name="connsiteY206" fmla="*/ 333772 h 4251536"/>
                <a:gd name="connsiteX207" fmla="*/ 2718568 w 3377076"/>
                <a:gd name="connsiteY207" fmla="*/ 358362 h 4251536"/>
                <a:gd name="connsiteX208" fmla="*/ 2722172 w 3377076"/>
                <a:gd name="connsiteY208" fmla="*/ 370355 h 4251536"/>
                <a:gd name="connsiteX209" fmla="*/ 2692959 w 3377076"/>
                <a:gd name="connsiteY209" fmla="*/ 284256 h 4251536"/>
                <a:gd name="connsiteX210" fmla="*/ 2698242 w 3377076"/>
                <a:gd name="connsiteY210" fmla="*/ 298015 h 4251536"/>
                <a:gd name="connsiteX211" fmla="*/ 2710071 w 3377076"/>
                <a:gd name="connsiteY211" fmla="*/ 333772 h 4251536"/>
                <a:gd name="connsiteX212" fmla="*/ 610121 w 3377076"/>
                <a:gd name="connsiteY212" fmla="*/ 259832 h 4251536"/>
                <a:gd name="connsiteX213" fmla="*/ 633217 w 3377076"/>
                <a:gd name="connsiteY213" fmla="*/ 271939 h 4251536"/>
                <a:gd name="connsiteX214" fmla="*/ 633216 w 3377076"/>
                <a:gd name="connsiteY214" fmla="*/ 271939 h 4251536"/>
                <a:gd name="connsiteX215" fmla="*/ 610121 w 3377076"/>
                <a:gd name="connsiteY215" fmla="*/ 259832 h 4251536"/>
                <a:gd name="connsiteX216" fmla="*/ 2680386 w 3377076"/>
                <a:gd name="connsiteY216" fmla="*/ 251510 h 4251536"/>
                <a:gd name="connsiteX217" fmla="*/ 2688020 w 3377076"/>
                <a:gd name="connsiteY217" fmla="*/ 269964 h 4251536"/>
                <a:gd name="connsiteX218" fmla="*/ 2692959 w 3377076"/>
                <a:gd name="connsiteY218" fmla="*/ 284256 h 4251536"/>
                <a:gd name="connsiteX219" fmla="*/ 2663692 w 3377076"/>
                <a:gd name="connsiteY219" fmla="*/ 211157 h 4251536"/>
                <a:gd name="connsiteX220" fmla="*/ 2670191 w 3377076"/>
                <a:gd name="connsiteY220" fmla="*/ 224960 h 4251536"/>
                <a:gd name="connsiteX221" fmla="*/ 2680386 w 3377076"/>
                <a:gd name="connsiteY221" fmla="*/ 251510 h 4251536"/>
                <a:gd name="connsiteX222" fmla="*/ 2651208 w 3377076"/>
                <a:gd name="connsiteY222" fmla="*/ 184646 h 4251536"/>
                <a:gd name="connsiteX223" fmla="*/ 2657604 w 3377076"/>
                <a:gd name="connsiteY223" fmla="*/ 196441 h 4251536"/>
                <a:gd name="connsiteX224" fmla="*/ 2663692 w 3377076"/>
                <a:gd name="connsiteY224" fmla="*/ 211157 h 4251536"/>
                <a:gd name="connsiteX225" fmla="*/ 3085165 w 3377076"/>
                <a:gd name="connsiteY225" fmla="*/ 180347 h 4251536"/>
                <a:gd name="connsiteX226" fmla="*/ 3085666 w 3377076"/>
                <a:gd name="connsiteY226" fmla="*/ 189535 h 4251536"/>
                <a:gd name="connsiteX227" fmla="*/ 3085501 w 3377076"/>
                <a:gd name="connsiteY227" fmla="*/ 252839 h 4251536"/>
                <a:gd name="connsiteX228" fmla="*/ 3084122 w 3377076"/>
                <a:gd name="connsiteY228" fmla="*/ 161240 h 4251536"/>
                <a:gd name="connsiteX229" fmla="*/ 3085118 w 3377076"/>
                <a:gd name="connsiteY229" fmla="*/ 170318 h 4251536"/>
                <a:gd name="connsiteX230" fmla="*/ 3085165 w 3377076"/>
                <a:gd name="connsiteY230" fmla="*/ 180347 h 4251536"/>
                <a:gd name="connsiteX231" fmla="*/ 3370845 w 3377076"/>
                <a:gd name="connsiteY231" fmla="*/ 160991 h 4251536"/>
                <a:gd name="connsiteX232" fmla="*/ 3370849 w 3377076"/>
                <a:gd name="connsiteY232" fmla="*/ 161002 h 4251536"/>
                <a:gd name="connsiteX233" fmla="*/ 3377076 w 3377076"/>
                <a:gd name="connsiteY233" fmla="*/ 205432 h 4251536"/>
                <a:gd name="connsiteX234" fmla="*/ 3370848 w 3377076"/>
                <a:gd name="connsiteY234" fmla="*/ 161002 h 4251536"/>
                <a:gd name="connsiteX235" fmla="*/ 2635313 w 3377076"/>
                <a:gd name="connsiteY235" fmla="*/ 155333 h 4251536"/>
                <a:gd name="connsiteX236" fmla="*/ 2642786 w 3377076"/>
                <a:gd name="connsiteY236" fmla="*/ 166761 h 4251536"/>
                <a:gd name="connsiteX237" fmla="*/ 2651208 w 3377076"/>
                <a:gd name="connsiteY237" fmla="*/ 184646 h 4251536"/>
                <a:gd name="connsiteX238" fmla="*/ 2623443 w 3377076"/>
                <a:gd name="connsiteY238" fmla="*/ 137180 h 4251536"/>
                <a:gd name="connsiteX239" fmla="*/ 2628411 w 3377076"/>
                <a:gd name="connsiteY239" fmla="*/ 142603 h 4251536"/>
                <a:gd name="connsiteX240" fmla="*/ 2635313 w 3377076"/>
                <a:gd name="connsiteY240" fmla="*/ 155333 h 4251536"/>
                <a:gd name="connsiteX241" fmla="*/ 3006744 w 3377076"/>
                <a:gd name="connsiteY241" fmla="*/ 123402 h 4251536"/>
                <a:gd name="connsiteX242" fmla="*/ 2993239 w 3377076"/>
                <a:gd name="connsiteY242" fmla="*/ 200683 h 4251536"/>
                <a:gd name="connsiteX243" fmla="*/ 2987432 w 3377076"/>
                <a:gd name="connsiteY243" fmla="*/ 299941 h 4251536"/>
                <a:gd name="connsiteX244" fmla="*/ 3006744 w 3377076"/>
                <a:gd name="connsiteY244" fmla="*/ 123402 h 4251536"/>
                <a:gd name="connsiteX245" fmla="*/ 2608769 w 3377076"/>
                <a:gd name="connsiteY245" fmla="*/ 121161 h 4251536"/>
                <a:gd name="connsiteX246" fmla="*/ 2616867 w 3377076"/>
                <a:gd name="connsiteY246" fmla="*/ 127123 h 4251536"/>
                <a:gd name="connsiteX247" fmla="*/ 2623443 w 3377076"/>
                <a:gd name="connsiteY247" fmla="*/ 137180 h 4251536"/>
                <a:gd name="connsiteX248" fmla="*/ 3079453 w 3377076"/>
                <a:gd name="connsiteY248" fmla="*/ 118677 h 4251536"/>
                <a:gd name="connsiteX249" fmla="*/ 3082723 w 3377076"/>
                <a:gd name="connsiteY249" fmla="*/ 135603 h 4251536"/>
                <a:gd name="connsiteX250" fmla="*/ 3084122 w 3377076"/>
                <a:gd name="connsiteY250" fmla="*/ 161240 h 4251536"/>
                <a:gd name="connsiteX251" fmla="*/ 3354622 w 3377076"/>
                <a:gd name="connsiteY251" fmla="*/ 117258 h 4251536"/>
                <a:gd name="connsiteX252" fmla="*/ 3359817 w 3377076"/>
                <a:gd name="connsiteY252" fmla="*/ 125542 h 4251536"/>
                <a:gd name="connsiteX253" fmla="*/ 3370845 w 3377076"/>
                <a:gd name="connsiteY253" fmla="*/ 160991 h 4251536"/>
                <a:gd name="connsiteX254" fmla="*/ 2595267 w 3377076"/>
                <a:gd name="connsiteY254" fmla="*/ 111219 h 4251536"/>
                <a:gd name="connsiteX255" fmla="*/ 2601531 w 3377076"/>
                <a:gd name="connsiteY255" fmla="*/ 113259 h 4251536"/>
                <a:gd name="connsiteX256" fmla="*/ 2608769 w 3377076"/>
                <a:gd name="connsiteY256" fmla="*/ 121161 h 4251536"/>
                <a:gd name="connsiteX257" fmla="*/ 2593274 w 3377076"/>
                <a:gd name="connsiteY257" fmla="*/ 109752 h 4251536"/>
                <a:gd name="connsiteX258" fmla="*/ 2595267 w 3377076"/>
                <a:gd name="connsiteY258" fmla="*/ 111219 h 4251536"/>
                <a:gd name="connsiteX259" fmla="*/ 2591796 w 3377076"/>
                <a:gd name="connsiteY259" fmla="*/ 110089 h 4251536"/>
                <a:gd name="connsiteX260" fmla="*/ 2589300 w 3377076"/>
                <a:gd name="connsiteY260" fmla="*/ 109276 h 4251536"/>
                <a:gd name="connsiteX261" fmla="*/ 2591796 w 3377076"/>
                <a:gd name="connsiteY261" fmla="*/ 110089 h 4251536"/>
                <a:gd name="connsiteX262" fmla="*/ 2578056 w 3377076"/>
                <a:gd name="connsiteY262" fmla="*/ 113220 h 4251536"/>
                <a:gd name="connsiteX263" fmla="*/ 2589300 w 3377076"/>
                <a:gd name="connsiteY263" fmla="*/ 109276 h 4251536"/>
                <a:gd name="connsiteX264" fmla="*/ 3349406 w 3377076"/>
                <a:gd name="connsiteY264" fmla="*/ 108942 h 4251536"/>
                <a:gd name="connsiteX265" fmla="*/ 3352523 w 3377076"/>
                <a:gd name="connsiteY265" fmla="*/ 111600 h 4251536"/>
                <a:gd name="connsiteX266" fmla="*/ 3354622 w 3377076"/>
                <a:gd name="connsiteY266" fmla="*/ 117258 h 4251536"/>
                <a:gd name="connsiteX267" fmla="*/ 3075829 w 3377076"/>
                <a:gd name="connsiteY267" fmla="*/ 99925 h 4251536"/>
                <a:gd name="connsiteX268" fmla="*/ 3078154 w 3377076"/>
                <a:gd name="connsiteY268" fmla="*/ 106838 h 4251536"/>
                <a:gd name="connsiteX269" fmla="*/ 3079453 w 3377076"/>
                <a:gd name="connsiteY269" fmla="*/ 118677 h 4251536"/>
                <a:gd name="connsiteX270" fmla="*/ 875450 w 3377076"/>
                <a:gd name="connsiteY270" fmla="*/ 97623 h 4251536"/>
                <a:gd name="connsiteX271" fmla="*/ 864551 w 3377076"/>
                <a:gd name="connsiteY271" fmla="*/ 133415 h 4251536"/>
                <a:gd name="connsiteX272" fmla="*/ 873409 w 3377076"/>
                <a:gd name="connsiteY272" fmla="*/ 102179 h 4251536"/>
                <a:gd name="connsiteX273" fmla="*/ 3073387 w 3377076"/>
                <a:gd name="connsiteY273" fmla="*/ 92664 h 4251536"/>
                <a:gd name="connsiteX274" fmla="*/ 3074888 w 3377076"/>
                <a:gd name="connsiteY274" fmla="*/ 95058 h 4251536"/>
                <a:gd name="connsiteX275" fmla="*/ 3075829 w 3377076"/>
                <a:gd name="connsiteY275" fmla="*/ 99925 h 4251536"/>
                <a:gd name="connsiteX276" fmla="*/ 3020627 w 3377076"/>
                <a:gd name="connsiteY276" fmla="*/ 89867 h 4251536"/>
                <a:gd name="connsiteX277" fmla="*/ 3006744 w 3377076"/>
                <a:gd name="connsiteY277" fmla="*/ 123402 h 4251536"/>
                <a:gd name="connsiteX278" fmla="*/ 3016659 w 3377076"/>
                <a:gd name="connsiteY278" fmla="*/ 95905 h 4251536"/>
                <a:gd name="connsiteX279" fmla="*/ 879188 w 3377076"/>
                <a:gd name="connsiteY279" fmla="*/ 89281 h 4251536"/>
                <a:gd name="connsiteX280" fmla="*/ 875450 w 3377076"/>
                <a:gd name="connsiteY280" fmla="*/ 97623 h 4251536"/>
                <a:gd name="connsiteX281" fmla="*/ 876760 w 3377076"/>
                <a:gd name="connsiteY281" fmla="*/ 93323 h 4251536"/>
                <a:gd name="connsiteX282" fmla="*/ 3323635 w 3377076"/>
                <a:gd name="connsiteY282" fmla="*/ 86964 h 4251536"/>
                <a:gd name="connsiteX283" fmla="*/ 3344054 w 3377076"/>
                <a:gd name="connsiteY283" fmla="*/ 100409 h 4251536"/>
                <a:gd name="connsiteX284" fmla="*/ 3349406 w 3377076"/>
                <a:gd name="connsiteY284" fmla="*/ 108942 h 4251536"/>
                <a:gd name="connsiteX285" fmla="*/ 3024679 w 3377076"/>
                <a:gd name="connsiteY285" fmla="*/ 83702 h 4251536"/>
                <a:gd name="connsiteX286" fmla="*/ 3020627 w 3377076"/>
                <a:gd name="connsiteY286" fmla="*/ 89867 h 4251536"/>
                <a:gd name="connsiteX287" fmla="*/ 3022456 w 3377076"/>
                <a:gd name="connsiteY287" fmla="*/ 85451 h 4251536"/>
                <a:gd name="connsiteX288" fmla="*/ 889507 w 3377076"/>
                <a:gd name="connsiteY288" fmla="*/ 72100 h 4251536"/>
                <a:gd name="connsiteX289" fmla="*/ 879188 w 3377076"/>
                <a:gd name="connsiteY289" fmla="*/ 89281 h 4251536"/>
                <a:gd name="connsiteX290" fmla="*/ 884079 w 3377076"/>
                <a:gd name="connsiteY290" fmla="*/ 78363 h 4251536"/>
                <a:gd name="connsiteX291" fmla="*/ 3060376 w 3377076"/>
                <a:gd name="connsiteY291" fmla="*/ 71917 h 4251536"/>
                <a:gd name="connsiteX292" fmla="*/ 3070881 w 3377076"/>
                <a:gd name="connsiteY292" fmla="*/ 85212 h 4251536"/>
                <a:gd name="connsiteX293" fmla="*/ 3073387 w 3377076"/>
                <a:gd name="connsiteY293" fmla="*/ 92664 h 4251536"/>
                <a:gd name="connsiteX294" fmla="*/ 3043363 w 3377076"/>
                <a:gd name="connsiteY294" fmla="*/ 69004 h 4251536"/>
                <a:gd name="connsiteX295" fmla="*/ 3024679 w 3377076"/>
                <a:gd name="connsiteY295" fmla="*/ 83702 h 4251536"/>
                <a:gd name="connsiteX296" fmla="*/ 3028830 w 3377076"/>
                <a:gd name="connsiteY296" fmla="*/ 77385 h 4251536"/>
                <a:gd name="connsiteX297" fmla="*/ 3043365 w 3377076"/>
                <a:gd name="connsiteY297" fmla="*/ 69002 h 4251536"/>
                <a:gd name="connsiteX298" fmla="*/ 3060376 w 3377076"/>
                <a:gd name="connsiteY298" fmla="*/ 71917 h 4251536"/>
                <a:gd name="connsiteX299" fmla="*/ 3043365 w 3377076"/>
                <a:gd name="connsiteY299" fmla="*/ 69002 h 4251536"/>
                <a:gd name="connsiteX300" fmla="*/ 3043363 w 3377076"/>
                <a:gd name="connsiteY300" fmla="*/ 69004 h 4251536"/>
                <a:gd name="connsiteX301" fmla="*/ 894036 w 3377076"/>
                <a:gd name="connsiteY301" fmla="*/ 66874 h 4251536"/>
                <a:gd name="connsiteX302" fmla="*/ 889507 w 3377076"/>
                <a:gd name="connsiteY302" fmla="*/ 72100 h 4251536"/>
                <a:gd name="connsiteX303" fmla="*/ 892248 w 3377076"/>
                <a:gd name="connsiteY303" fmla="*/ 67535 h 4251536"/>
                <a:gd name="connsiteX304" fmla="*/ 911257 w 3377076"/>
                <a:gd name="connsiteY304" fmla="*/ 60503 h 4251536"/>
                <a:gd name="connsiteX305" fmla="*/ 894036 w 3377076"/>
                <a:gd name="connsiteY305" fmla="*/ 66874 h 4251536"/>
                <a:gd name="connsiteX306" fmla="*/ 896661 w 3377076"/>
                <a:gd name="connsiteY306" fmla="*/ 63845 h 4251536"/>
                <a:gd name="connsiteX307" fmla="*/ 911257 w 3377076"/>
                <a:gd name="connsiteY307" fmla="*/ 60503 h 4251536"/>
                <a:gd name="connsiteX308" fmla="*/ 1267880 w 3377076"/>
                <a:gd name="connsiteY308" fmla="*/ 0 h 4251536"/>
                <a:gd name="connsiteX309" fmla="*/ 981081 w 3377076"/>
                <a:gd name="connsiteY309" fmla="*/ 448095 h 4251536"/>
                <a:gd name="connsiteX310" fmla="*/ 1267880 w 3377076"/>
                <a:gd name="connsiteY310" fmla="*/ 0 h 425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</a:cxnLst>
              <a:rect l="l" t="t" r="r" b="b"/>
              <a:pathLst>
                <a:path w="3377076" h="4251536">
                  <a:moveTo>
                    <a:pt x="2454894" y="2354330"/>
                  </a:moveTo>
                  <a:cubicBezTo>
                    <a:pt x="2456417" y="2374468"/>
                    <a:pt x="2466089" y="2386143"/>
                    <a:pt x="2475134" y="2400012"/>
                  </a:cubicBezTo>
                  <a:cubicBezTo>
                    <a:pt x="2470611" y="2393078"/>
                    <a:pt x="2465932" y="2386691"/>
                    <a:pt x="2462193" y="2379522"/>
                  </a:cubicBezTo>
                  <a:close/>
                  <a:moveTo>
                    <a:pt x="1522988" y="2294333"/>
                  </a:moveTo>
                  <a:lnTo>
                    <a:pt x="1518127" y="2312474"/>
                  </a:lnTo>
                  <a:lnTo>
                    <a:pt x="1621796" y="2386147"/>
                  </a:lnTo>
                  <a:cubicBezTo>
                    <a:pt x="1804206" y="2504434"/>
                    <a:pt x="1995611" y="2595612"/>
                    <a:pt x="2189683" y="2659912"/>
                  </a:cubicBezTo>
                  <a:lnTo>
                    <a:pt x="2359078" y="2708062"/>
                  </a:lnTo>
                  <a:lnTo>
                    <a:pt x="2350466" y="2710622"/>
                  </a:lnTo>
                  <a:cubicBezTo>
                    <a:pt x="2334051" y="2714837"/>
                    <a:pt x="2316226" y="2719208"/>
                    <a:pt x="2295266" y="2725460"/>
                  </a:cubicBezTo>
                  <a:cubicBezTo>
                    <a:pt x="2281036" y="2902637"/>
                    <a:pt x="2236720" y="3270374"/>
                    <a:pt x="2167329" y="3347257"/>
                  </a:cubicBezTo>
                  <a:cubicBezTo>
                    <a:pt x="2024832" y="3604320"/>
                    <a:pt x="1772014" y="3896481"/>
                    <a:pt x="1619489" y="4148527"/>
                  </a:cubicBezTo>
                  <a:cubicBezTo>
                    <a:pt x="1603017" y="4177339"/>
                    <a:pt x="1574949" y="4207718"/>
                    <a:pt x="1539985" y="4237548"/>
                  </a:cubicBezTo>
                  <a:lnTo>
                    <a:pt x="1521884" y="4251536"/>
                  </a:lnTo>
                  <a:lnTo>
                    <a:pt x="1296507" y="4142966"/>
                  </a:lnTo>
                  <a:cubicBezTo>
                    <a:pt x="727756" y="3834002"/>
                    <a:pt x="275238" y="3338187"/>
                    <a:pt x="21341" y="2737907"/>
                  </a:cubicBezTo>
                  <a:lnTo>
                    <a:pt x="0" y="2679597"/>
                  </a:lnTo>
                  <a:lnTo>
                    <a:pt x="9326" y="2680037"/>
                  </a:lnTo>
                  <a:cubicBezTo>
                    <a:pt x="77896" y="2684457"/>
                    <a:pt x="145881" y="2690125"/>
                    <a:pt x="212183" y="2697272"/>
                  </a:cubicBezTo>
                  <a:cubicBezTo>
                    <a:pt x="385309" y="2726303"/>
                    <a:pt x="581141" y="2636118"/>
                    <a:pt x="737239" y="2631089"/>
                  </a:cubicBezTo>
                  <a:cubicBezTo>
                    <a:pt x="918151" y="2633713"/>
                    <a:pt x="1235306" y="2715812"/>
                    <a:pt x="1382159" y="2627608"/>
                  </a:cubicBezTo>
                  <a:cubicBezTo>
                    <a:pt x="1432808" y="2587787"/>
                    <a:pt x="1466122" y="2499322"/>
                    <a:pt x="1493149" y="2405699"/>
                  </a:cubicBezTo>
                  <a:close/>
                  <a:moveTo>
                    <a:pt x="1566419" y="2152848"/>
                  </a:moveTo>
                  <a:cubicBezTo>
                    <a:pt x="1553668" y="2183073"/>
                    <a:pt x="1542107" y="2222880"/>
                    <a:pt x="1530356" y="2266834"/>
                  </a:cubicBezTo>
                  <a:lnTo>
                    <a:pt x="1522988" y="2294333"/>
                  </a:lnTo>
                  <a:lnTo>
                    <a:pt x="1530355" y="2266834"/>
                  </a:lnTo>
                  <a:cubicBezTo>
                    <a:pt x="1542107" y="2222880"/>
                    <a:pt x="1553667" y="2183073"/>
                    <a:pt x="1566419" y="2152848"/>
                  </a:cubicBezTo>
                  <a:close/>
                  <a:moveTo>
                    <a:pt x="2543368" y="2034274"/>
                  </a:moveTo>
                  <a:cubicBezTo>
                    <a:pt x="2543356" y="2054542"/>
                    <a:pt x="2549613" y="2076379"/>
                    <a:pt x="2554616" y="2097901"/>
                  </a:cubicBezTo>
                  <a:lnTo>
                    <a:pt x="2560240" y="2129715"/>
                  </a:lnTo>
                  <a:cubicBezTo>
                    <a:pt x="2558371" y="2108976"/>
                    <a:pt x="2551488" y="2086983"/>
                    <a:pt x="2547111" y="2065617"/>
                  </a:cubicBezTo>
                  <a:close/>
                  <a:moveTo>
                    <a:pt x="1573226" y="2027614"/>
                  </a:moveTo>
                  <a:lnTo>
                    <a:pt x="1583198" y="2040139"/>
                  </a:lnTo>
                  <a:cubicBezTo>
                    <a:pt x="1593164" y="2068370"/>
                    <a:pt x="1589414" y="2109951"/>
                    <a:pt x="1566419" y="2152848"/>
                  </a:cubicBezTo>
                  <a:cubicBezTo>
                    <a:pt x="1589414" y="2109950"/>
                    <a:pt x="1593163" y="2068370"/>
                    <a:pt x="1583197" y="2040139"/>
                  </a:cubicBezTo>
                  <a:close/>
                  <a:moveTo>
                    <a:pt x="2722773" y="1839176"/>
                  </a:moveTo>
                  <a:cubicBezTo>
                    <a:pt x="2685618" y="1882470"/>
                    <a:pt x="2642699" y="1906069"/>
                    <a:pt x="2600886" y="1918846"/>
                  </a:cubicBezTo>
                  <a:cubicBezTo>
                    <a:pt x="2565193" y="1929752"/>
                    <a:pt x="2556549" y="1944158"/>
                    <a:pt x="2554668" y="1959438"/>
                  </a:cubicBezTo>
                  <a:cubicBezTo>
                    <a:pt x="2556549" y="1944157"/>
                    <a:pt x="2565193" y="1929752"/>
                    <a:pt x="2600886" y="1918845"/>
                  </a:cubicBezTo>
                  <a:cubicBezTo>
                    <a:pt x="2642699" y="1906069"/>
                    <a:pt x="2685618" y="1882469"/>
                    <a:pt x="2722773" y="1839176"/>
                  </a:cubicBezTo>
                  <a:close/>
                  <a:moveTo>
                    <a:pt x="1704211" y="1706917"/>
                  </a:moveTo>
                  <a:cubicBezTo>
                    <a:pt x="1698133" y="1714283"/>
                    <a:pt x="1691271" y="1718279"/>
                    <a:pt x="1683753" y="1719543"/>
                  </a:cubicBezTo>
                  <a:lnTo>
                    <a:pt x="1683752" y="1719543"/>
                  </a:lnTo>
                  <a:close/>
                  <a:moveTo>
                    <a:pt x="1707102" y="1681468"/>
                  </a:moveTo>
                  <a:lnTo>
                    <a:pt x="1708556" y="1686862"/>
                  </a:lnTo>
                  <a:cubicBezTo>
                    <a:pt x="1709071" y="1694632"/>
                    <a:pt x="1707677" y="1701347"/>
                    <a:pt x="1704211" y="1706917"/>
                  </a:cubicBezTo>
                  <a:close/>
                  <a:moveTo>
                    <a:pt x="1704553" y="1672009"/>
                  </a:moveTo>
                  <a:lnTo>
                    <a:pt x="1707412" y="1678745"/>
                  </a:lnTo>
                  <a:lnTo>
                    <a:pt x="1707102" y="1681468"/>
                  </a:lnTo>
                  <a:close/>
                  <a:moveTo>
                    <a:pt x="1693499" y="1645957"/>
                  </a:moveTo>
                  <a:lnTo>
                    <a:pt x="1701448" y="1660487"/>
                  </a:lnTo>
                  <a:lnTo>
                    <a:pt x="1704553" y="1672009"/>
                  </a:lnTo>
                  <a:close/>
                  <a:moveTo>
                    <a:pt x="1687286" y="1634599"/>
                  </a:moveTo>
                  <a:lnTo>
                    <a:pt x="1690830" y="1639665"/>
                  </a:lnTo>
                  <a:lnTo>
                    <a:pt x="1693499" y="1645957"/>
                  </a:lnTo>
                  <a:close/>
                  <a:moveTo>
                    <a:pt x="1656794" y="1591012"/>
                  </a:moveTo>
                  <a:lnTo>
                    <a:pt x="1683864" y="1628344"/>
                  </a:lnTo>
                  <a:lnTo>
                    <a:pt x="1687286" y="1634599"/>
                  </a:lnTo>
                  <a:close/>
                  <a:moveTo>
                    <a:pt x="2255226" y="1559317"/>
                  </a:moveTo>
                  <a:lnTo>
                    <a:pt x="2249925" y="1572597"/>
                  </a:lnTo>
                  <a:cubicBezTo>
                    <a:pt x="2242388" y="1585199"/>
                    <a:pt x="2232579" y="1597175"/>
                    <a:pt x="2220576" y="1608210"/>
                  </a:cubicBezTo>
                  <a:close/>
                  <a:moveTo>
                    <a:pt x="2263022" y="1539785"/>
                  </a:moveTo>
                  <a:lnTo>
                    <a:pt x="2259517" y="1553262"/>
                  </a:lnTo>
                  <a:lnTo>
                    <a:pt x="2255226" y="1559317"/>
                  </a:lnTo>
                  <a:close/>
                  <a:moveTo>
                    <a:pt x="1607575" y="1534038"/>
                  </a:moveTo>
                  <a:cubicBezTo>
                    <a:pt x="1626245" y="1554256"/>
                    <a:pt x="1642775" y="1573313"/>
                    <a:pt x="1656780" y="1590991"/>
                  </a:cubicBezTo>
                  <a:lnTo>
                    <a:pt x="1656794" y="1591012"/>
                  </a:lnTo>
                  <a:lnTo>
                    <a:pt x="1656779" y="1590991"/>
                  </a:lnTo>
                  <a:close/>
                  <a:moveTo>
                    <a:pt x="2265803" y="1529093"/>
                  </a:moveTo>
                  <a:lnTo>
                    <a:pt x="2265642" y="1533222"/>
                  </a:lnTo>
                  <a:lnTo>
                    <a:pt x="2263022" y="1539785"/>
                  </a:lnTo>
                  <a:close/>
                  <a:moveTo>
                    <a:pt x="2267254" y="1491967"/>
                  </a:moveTo>
                  <a:cubicBezTo>
                    <a:pt x="2268653" y="1502359"/>
                    <a:pt x="2268686" y="1512752"/>
                    <a:pt x="2267385" y="1523012"/>
                  </a:cubicBezTo>
                  <a:lnTo>
                    <a:pt x="2265803" y="1529093"/>
                  </a:lnTo>
                  <a:close/>
                  <a:moveTo>
                    <a:pt x="1793130" y="1485515"/>
                  </a:moveTo>
                  <a:cubicBezTo>
                    <a:pt x="1814390" y="1526767"/>
                    <a:pt x="1847246" y="1559556"/>
                    <a:pt x="1882296" y="1582003"/>
                  </a:cubicBezTo>
                  <a:cubicBezTo>
                    <a:pt x="1847246" y="1559557"/>
                    <a:pt x="1814390" y="1526767"/>
                    <a:pt x="1793130" y="1485515"/>
                  </a:cubicBezTo>
                  <a:close/>
                  <a:moveTo>
                    <a:pt x="2849712" y="1452810"/>
                  </a:moveTo>
                  <a:cubicBezTo>
                    <a:pt x="2804611" y="1464000"/>
                    <a:pt x="2737059" y="1503321"/>
                    <a:pt x="2679688" y="1541054"/>
                  </a:cubicBezTo>
                  <a:cubicBezTo>
                    <a:pt x="2737059" y="1503321"/>
                    <a:pt x="2804611" y="1463999"/>
                    <a:pt x="2849712" y="1452810"/>
                  </a:cubicBezTo>
                  <a:close/>
                  <a:moveTo>
                    <a:pt x="1113750" y="1409011"/>
                  </a:moveTo>
                  <a:lnTo>
                    <a:pt x="1106181" y="1431816"/>
                  </a:lnTo>
                  <a:lnTo>
                    <a:pt x="1111257" y="1411390"/>
                  </a:lnTo>
                  <a:close/>
                  <a:moveTo>
                    <a:pt x="1121503" y="1401614"/>
                  </a:moveTo>
                  <a:lnTo>
                    <a:pt x="1113750" y="1409011"/>
                  </a:lnTo>
                  <a:lnTo>
                    <a:pt x="1115360" y="1404162"/>
                  </a:lnTo>
                  <a:close/>
                  <a:moveTo>
                    <a:pt x="1126940" y="1396426"/>
                  </a:moveTo>
                  <a:lnTo>
                    <a:pt x="1131158" y="1397609"/>
                  </a:lnTo>
                  <a:lnTo>
                    <a:pt x="1121503" y="1401614"/>
                  </a:lnTo>
                  <a:close/>
                  <a:moveTo>
                    <a:pt x="1134513" y="1396217"/>
                  </a:moveTo>
                  <a:cubicBezTo>
                    <a:pt x="1139975" y="1396941"/>
                    <a:pt x="1146273" y="1399424"/>
                    <a:pt x="1153472" y="1403866"/>
                  </a:cubicBezTo>
                  <a:lnTo>
                    <a:pt x="1131158" y="1397609"/>
                  </a:lnTo>
                  <a:close/>
                  <a:moveTo>
                    <a:pt x="1704293" y="1238485"/>
                  </a:moveTo>
                  <a:lnTo>
                    <a:pt x="1687801" y="1268517"/>
                  </a:lnTo>
                  <a:lnTo>
                    <a:pt x="1651492" y="1321590"/>
                  </a:lnTo>
                  <a:close/>
                  <a:moveTo>
                    <a:pt x="1724793" y="1201153"/>
                  </a:moveTo>
                  <a:lnTo>
                    <a:pt x="1717214" y="1218148"/>
                  </a:lnTo>
                  <a:lnTo>
                    <a:pt x="1704293" y="1238485"/>
                  </a:lnTo>
                  <a:close/>
                  <a:moveTo>
                    <a:pt x="1749029" y="1146806"/>
                  </a:moveTo>
                  <a:lnTo>
                    <a:pt x="1735192" y="1182215"/>
                  </a:lnTo>
                  <a:lnTo>
                    <a:pt x="1724793" y="1201153"/>
                  </a:lnTo>
                  <a:close/>
                  <a:moveTo>
                    <a:pt x="2117862" y="1118687"/>
                  </a:moveTo>
                  <a:cubicBezTo>
                    <a:pt x="2118012" y="1157667"/>
                    <a:pt x="2123098" y="1190926"/>
                    <a:pt x="2134140" y="1210082"/>
                  </a:cubicBezTo>
                  <a:cubicBezTo>
                    <a:pt x="2123098" y="1190927"/>
                    <a:pt x="2118012" y="1157667"/>
                    <a:pt x="2117862" y="1118687"/>
                  </a:cubicBezTo>
                  <a:close/>
                  <a:moveTo>
                    <a:pt x="1761229" y="1115584"/>
                  </a:moveTo>
                  <a:lnTo>
                    <a:pt x="1758312" y="1125989"/>
                  </a:lnTo>
                  <a:lnTo>
                    <a:pt x="1749029" y="1146806"/>
                  </a:lnTo>
                  <a:close/>
                  <a:moveTo>
                    <a:pt x="1295544" y="1070969"/>
                  </a:moveTo>
                  <a:cubicBezTo>
                    <a:pt x="1386219" y="1140557"/>
                    <a:pt x="1492562" y="1207492"/>
                    <a:pt x="1583066" y="1271261"/>
                  </a:cubicBezTo>
                  <a:lnTo>
                    <a:pt x="1591521" y="1277480"/>
                  </a:lnTo>
                  <a:lnTo>
                    <a:pt x="1583065" y="1271261"/>
                  </a:lnTo>
                  <a:cubicBezTo>
                    <a:pt x="1492562" y="1207492"/>
                    <a:pt x="1386219" y="1140557"/>
                    <a:pt x="1295544" y="1070969"/>
                  </a:cubicBezTo>
                  <a:close/>
                  <a:moveTo>
                    <a:pt x="1775824" y="1063528"/>
                  </a:moveTo>
                  <a:lnTo>
                    <a:pt x="1765435" y="1104822"/>
                  </a:lnTo>
                  <a:lnTo>
                    <a:pt x="1761229" y="1115584"/>
                  </a:lnTo>
                  <a:close/>
                  <a:moveTo>
                    <a:pt x="2240155" y="1062152"/>
                  </a:moveTo>
                  <a:lnTo>
                    <a:pt x="2240390" y="1114774"/>
                  </a:lnTo>
                  <a:cubicBezTo>
                    <a:pt x="2242166" y="1132484"/>
                    <a:pt x="2245901" y="1150282"/>
                    <a:pt x="2252378" y="1167924"/>
                  </a:cubicBezTo>
                  <a:cubicBezTo>
                    <a:pt x="2239423" y="1132641"/>
                    <a:pt x="2237438" y="1096731"/>
                    <a:pt x="2240155" y="1062152"/>
                  </a:cubicBezTo>
                  <a:close/>
                  <a:moveTo>
                    <a:pt x="1781404" y="1041350"/>
                  </a:moveTo>
                  <a:lnTo>
                    <a:pt x="1780724" y="1046053"/>
                  </a:lnTo>
                  <a:lnTo>
                    <a:pt x="1775824" y="1063528"/>
                  </a:lnTo>
                  <a:close/>
                  <a:moveTo>
                    <a:pt x="1790383" y="979280"/>
                  </a:moveTo>
                  <a:cubicBezTo>
                    <a:pt x="1788848" y="996744"/>
                    <a:pt x="1786444" y="1016008"/>
                    <a:pt x="1782507" y="1036967"/>
                  </a:cubicBezTo>
                  <a:lnTo>
                    <a:pt x="1781404" y="1041350"/>
                  </a:lnTo>
                  <a:close/>
                  <a:moveTo>
                    <a:pt x="1820204" y="862631"/>
                  </a:moveTo>
                  <a:cubicBezTo>
                    <a:pt x="1794727" y="858571"/>
                    <a:pt x="1794637" y="881308"/>
                    <a:pt x="1793225" y="926611"/>
                  </a:cubicBezTo>
                  <a:cubicBezTo>
                    <a:pt x="1794637" y="881308"/>
                    <a:pt x="1794727" y="858570"/>
                    <a:pt x="1820204" y="862631"/>
                  </a:cubicBezTo>
                  <a:close/>
                  <a:moveTo>
                    <a:pt x="2222288" y="839800"/>
                  </a:moveTo>
                  <a:cubicBezTo>
                    <a:pt x="2161387" y="833331"/>
                    <a:pt x="2117411" y="1001749"/>
                    <a:pt x="2117862" y="1118687"/>
                  </a:cubicBezTo>
                  <a:cubicBezTo>
                    <a:pt x="2117411" y="1001748"/>
                    <a:pt x="2161387" y="833330"/>
                    <a:pt x="2222288" y="839800"/>
                  </a:cubicBezTo>
                  <a:close/>
                  <a:moveTo>
                    <a:pt x="2696048" y="786104"/>
                  </a:moveTo>
                  <a:lnTo>
                    <a:pt x="2700301" y="811748"/>
                  </a:lnTo>
                  <a:cubicBezTo>
                    <a:pt x="2705917" y="853141"/>
                    <a:pt x="2709281" y="889656"/>
                    <a:pt x="2709363" y="918639"/>
                  </a:cubicBezTo>
                  <a:lnTo>
                    <a:pt x="2706907" y="869847"/>
                  </a:lnTo>
                  <a:close/>
                  <a:moveTo>
                    <a:pt x="3009397" y="746414"/>
                  </a:moveTo>
                  <a:lnTo>
                    <a:pt x="2988156" y="769443"/>
                  </a:lnTo>
                  <a:cubicBezTo>
                    <a:pt x="2960352" y="797379"/>
                    <a:pt x="2933037" y="819928"/>
                    <a:pt x="2878054" y="872594"/>
                  </a:cubicBezTo>
                  <a:cubicBezTo>
                    <a:pt x="2933037" y="819928"/>
                    <a:pt x="2960352" y="797378"/>
                    <a:pt x="2988156" y="769442"/>
                  </a:cubicBezTo>
                  <a:close/>
                  <a:moveTo>
                    <a:pt x="2682610" y="705064"/>
                  </a:moveTo>
                  <a:lnTo>
                    <a:pt x="2693087" y="763263"/>
                  </a:lnTo>
                  <a:lnTo>
                    <a:pt x="2696048" y="786104"/>
                  </a:lnTo>
                  <a:close/>
                  <a:moveTo>
                    <a:pt x="863839" y="692141"/>
                  </a:moveTo>
                  <a:lnTo>
                    <a:pt x="884195" y="697196"/>
                  </a:lnTo>
                  <a:lnTo>
                    <a:pt x="884194" y="697196"/>
                  </a:lnTo>
                  <a:close/>
                  <a:moveTo>
                    <a:pt x="900898" y="690944"/>
                  </a:moveTo>
                  <a:cubicBezTo>
                    <a:pt x="896056" y="695148"/>
                    <a:pt x="890430" y="697114"/>
                    <a:pt x="884195" y="697196"/>
                  </a:cubicBezTo>
                  <a:lnTo>
                    <a:pt x="884195" y="697196"/>
                  </a:lnTo>
                  <a:close/>
                  <a:moveTo>
                    <a:pt x="677354" y="683487"/>
                  </a:moveTo>
                  <a:cubicBezTo>
                    <a:pt x="764340" y="782582"/>
                    <a:pt x="940885" y="934566"/>
                    <a:pt x="1123688" y="1092103"/>
                  </a:cubicBezTo>
                  <a:cubicBezTo>
                    <a:pt x="940884" y="934566"/>
                    <a:pt x="764339" y="782582"/>
                    <a:pt x="677354" y="683487"/>
                  </a:cubicBezTo>
                  <a:close/>
                  <a:moveTo>
                    <a:pt x="906772" y="668270"/>
                  </a:moveTo>
                  <a:lnTo>
                    <a:pt x="906772" y="668270"/>
                  </a:lnTo>
                  <a:cubicBezTo>
                    <a:pt x="908045" y="680921"/>
                    <a:pt x="906540" y="689064"/>
                    <a:pt x="900898" y="690944"/>
                  </a:cubicBezTo>
                  <a:cubicBezTo>
                    <a:pt x="903719" y="690004"/>
                    <a:pt x="905506" y="687498"/>
                    <a:pt x="906428" y="683646"/>
                  </a:cubicBezTo>
                  <a:close/>
                  <a:moveTo>
                    <a:pt x="2673567" y="654832"/>
                  </a:moveTo>
                  <a:lnTo>
                    <a:pt x="2677722" y="675591"/>
                  </a:lnTo>
                  <a:lnTo>
                    <a:pt x="2682610" y="705064"/>
                  </a:lnTo>
                  <a:close/>
                  <a:moveTo>
                    <a:pt x="895977" y="618548"/>
                  </a:moveTo>
                  <a:cubicBezTo>
                    <a:pt x="901447" y="638460"/>
                    <a:pt x="905498" y="655618"/>
                    <a:pt x="906772" y="668269"/>
                  </a:cubicBezTo>
                  <a:lnTo>
                    <a:pt x="906772" y="668270"/>
                  </a:lnTo>
                  <a:close/>
                  <a:moveTo>
                    <a:pt x="3114624" y="597117"/>
                  </a:moveTo>
                  <a:lnTo>
                    <a:pt x="3136780" y="617842"/>
                  </a:lnTo>
                  <a:cubicBezTo>
                    <a:pt x="3130174" y="614931"/>
                    <a:pt x="3124351" y="610433"/>
                    <a:pt x="3119223" y="604547"/>
                  </a:cubicBezTo>
                  <a:close/>
                  <a:moveTo>
                    <a:pt x="3110147" y="589883"/>
                  </a:moveTo>
                  <a:lnTo>
                    <a:pt x="3114624" y="597117"/>
                  </a:lnTo>
                  <a:lnTo>
                    <a:pt x="3112042" y="594701"/>
                  </a:lnTo>
                  <a:close/>
                  <a:moveTo>
                    <a:pt x="3102848" y="571322"/>
                  </a:moveTo>
                  <a:lnTo>
                    <a:pt x="3110147" y="589883"/>
                  </a:lnTo>
                  <a:lnTo>
                    <a:pt x="3105838" y="582922"/>
                  </a:lnTo>
                  <a:close/>
                  <a:moveTo>
                    <a:pt x="2653473" y="554442"/>
                  </a:moveTo>
                  <a:lnTo>
                    <a:pt x="2670689" y="638845"/>
                  </a:lnTo>
                  <a:lnTo>
                    <a:pt x="2673567" y="654832"/>
                  </a:lnTo>
                  <a:close/>
                  <a:moveTo>
                    <a:pt x="3091915" y="528921"/>
                  </a:moveTo>
                  <a:lnTo>
                    <a:pt x="3102848" y="571322"/>
                  </a:lnTo>
                  <a:lnTo>
                    <a:pt x="3096097" y="554157"/>
                  </a:lnTo>
                  <a:close/>
                  <a:moveTo>
                    <a:pt x="2644827" y="512054"/>
                  </a:moveTo>
                  <a:lnTo>
                    <a:pt x="2647799" y="526094"/>
                  </a:lnTo>
                  <a:lnTo>
                    <a:pt x="2653473" y="554442"/>
                  </a:lnTo>
                  <a:close/>
                  <a:moveTo>
                    <a:pt x="3088783" y="510020"/>
                  </a:moveTo>
                  <a:lnTo>
                    <a:pt x="3091915" y="528921"/>
                  </a:lnTo>
                  <a:lnTo>
                    <a:pt x="3089471" y="519441"/>
                  </a:lnTo>
                  <a:close/>
                  <a:moveTo>
                    <a:pt x="2749491" y="462159"/>
                  </a:moveTo>
                  <a:lnTo>
                    <a:pt x="2752920" y="473878"/>
                  </a:lnTo>
                  <a:cubicBezTo>
                    <a:pt x="2770270" y="536641"/>
                    <a:pt x="2786370" y="601899"/>
                    <a:pt x="2800099" y="664712"/>
                  </a:cubicBezTo>
                  <a:close/>
                  <a:moveTo>
                    <a:pt x="3083446" y="436920"/>
                  </a:moveTo>
                  <a:lnTo>
                    <a:pt x="3088783" y="510020"/>
                  </a:lnTo>
                  <a:lnTo>
                    <a:pt x="3087160" y="500224"/>
                  </a:lnTo>
                  <a:cubicBezTo>
                    <a:pt x="3085151" y="480462"/>
                    <a:pt x="3084012" y="459137"/>
                    <a:pt x="3083446" y="436920"/>
                  </a:cubicBezTo>
                  <a:close/>
                  <a:moveTo>
                    <a:pt x="2739454" y="427861"/>
                  </a:moveTo>
                  <a:lnTo>
                    <a:pt x="2748158" y="456826"/>
                  </a:lnTo>
                  <a:lnTo>
                    <a:pt x="2749491" y="462159"/>
                  </a:lnTo>
                  <a:close/>
                  <a:moveTo>
                    <a:pt x="1545347" y="415902"/>
                  </a:moveTo>
                  <a:lnTo>
                    <a:pt x="1574620" y="421614"/>
                  </a:lnTo>
                  <a:lnTo>
                    <a:pt x="1545347" y="415902"/>
                  </a:lnTo>
                  <a:close/>
                  <a:moveTo>
                    <a:pt x="1545346" y="415902"/>
                  </a:moveTo>
                  <a:lnTo>
                    <a:pt x="1545347" y="415902"/>
                  </a:lnTo>
                  <a:lnTo>
                    <a:pt x="1523372" y="422904"/>
                  </a:lnTo>
                  <a:cubicBezTo>
                    <a:pt x="1479198" y="444934"/>
                    <a:pt x="1433140" y="510881"/>
                    <a:pt x="1375563" y="544443"/>
                  </a:cubicBezTo>
                  <a:cubicBezTo>
                    <a:pt x="1442736" y="505288"/>
                    <a:pt x="1494230" y="422053"/>
                    <a:pt x="1545346" y="415902"/>
                  </a:cubicBezTo>
                  <a:close/>
                  <a:moveTo>
                    <a:pt x="2616700" y="379182"/>
                  </a:moveTo>
                  <a:cubicBezTo>
                    <a:pt x="2625342" y="420106"/>
                    <a:pt x="2634621" y="463392"/>
                    <a:pt x="2643849" y="507262"/>
                  </a:cubicBezTo>
                  <a:lnTo>
                    <a:pt x="2644827" y="512054"/>
                  </a:lnTo>
                  <a:close/>
                  <a:moveTo>
                    <a:pt x="2722172" y="370355"/>
                  </a:moveTo>
                  <a:lnTo>
                    <a:pt x="2726098" y="382223"/>
                  </a:lnTo>
                  <a:lnTo>
                    <a:pt x="2739454" y="427861"/>
                  </a:lnTo>
                  <a:close/>
                  <a:moveTo>
                    <a:pt x="2710071" y="333772"/>
                  </a:moveTo>
                  <a:lnTo>
                    <a:pt x="2718568" y="358362"/>
                  </a:lnTo>
                  <a:lnTo>
                    <a:pt x="2722172" y="370355"/>
                  </a:lnTo>
                  <a:close/>
                  <a:moveTo>
                    <a:pt x="2692959" y="284256"/>
                  </a:moveTo>
                  <a:lnTo>
                    <a:pt x="2698242" y="298015"/>
                  </a:lnTo>
                  <a:lnTo>
                    <a:pt x="2710071" y="333772"/>
                  </a:lnTo>
                  <a:close/>
                  <a:moveTo>
                    <a:pt x="610121" y="259832"/>
                  </a:moveTo>
                  <a:lnTo>
                    <a:pt x="633217" y="271939"/>
                  </a:lnTo>
                  <a:lnTo>
                    <a:pt x="633216" y="271939"/>
                  </a:lnTo>
                  <a:cubicBezTo>
                    <a:pt x="626540" y="265331"/>
                    <a:pt x="618927" y="261086"/>
                    <a:pt x="610121" y="259832"/>
                  </a:cubicBezTo>
                  <a:close/>
                  <a:moveTo>
                    <a:pt x="2680386" y="251510"/>
                  </a:moveTo>
                  <a:lnTo>
                    <a:pt x="2688020" y="269964"/>
                  </a:lnTo>
                  <a:lnTo>
                    <a:pt x="2692959" y="284256"/>
                  </a:lnTo>
                  <a:close/>
                  <a:moveTo>
                    <a:pt x="2663692" y="211157"/>
                  </a:moveTo>
                  <a:lnTo>
                    <a:pt x="2670191" y="224960"/>
                  </a:lnTo>
                  <a:lnTo>
                    <a:pt x="2680386" y="251510"/>
                  </a:lnTo>
                  <a:close/>
                  <a:moveTo>
                    <a:pt x="2651208" y="184646"/>
                  </a:moveTo>
                  <a:lnTo>
                    <a:pt x="2657604" y="196441"/>
                  </a:lnTo>
                  <a:lnTo>
                    <a:pt x="2663692" y="211157"/>
                  </a:lnTo>
                  <a:close/>
                  <a:moveTo>
                    <a:pt x="3085165" y="180347"/>
                  </a:moveTo>
                  <a:lnTo>
                    <a:pt x="3085666" y="189535"/>
                  </a:lnTo>
                  <a:cubicBezTo>
                    <a:pt x="3086030" y="209298"/>
                    <a:pt x="3085875" y="230622"/>
                    <a:pt x="3085501" y="252839"/>
                  </a:cubicBezTo>
                  <a:close/>
                  <a:moveTo>
                    <a:pt x="3084122" y="161240"/>
                  </a:moveTo>
                  <a:lnTo>
                    <a:pt x="3085118" y="170318"/>
                  </a:lnTo>
                  <a:lnTo>
                    <a:pt x="3085165" y="180347"/>
                  </a:lnTo>
                  <a:close/>
                  <a:moveTo>
                    <a:pt x="3370845" y="160991"/>
                  </a:moveTo>
                  <a:lnTo>
                    <a:pt x="3370849" y="161002"/>
                  </a:lnTo>
                  <a:lnTo>
                    <a:pt x="3377076" y="205432"/>
                  </a:lnTo>
                  <a:cubicBezTo>
                    <a:pt x="3375809" y="189278"/>
                    <a:pt x="3373729" y="174393"/>
                    <a:pt x="3370848" y="161002"/>
                  </a:cubicBezTo>
                  <a:close/>
                  <a:moveTo>
                    <a:pt x="2635313" y="155333"/>
                  </a:moveTo>
                  <a:lnTo>
                    <a:pt x="2642786" y="166761"/>
                  </a:lnTo>
                  <a:lnTo>
                    <a:pt x="2651208" y="184646"/>
                  </a:lnTo>
                  <a:close/>
                  <a:moveTo>
                    <a:pt x="2623443" y="137180"/>
                  </a:moveTo>
                  <a:lnTo>
                    <a:pt x="2628411" y="142603"/>
                  </a:lnTo>
                  <a:lnTo>
                    <a:pt x="2635313" y="155333"/>
                  </a:lnTo>
                  <a:close/>
                  <a:moveTo>
                    <a:pt x="3006744" y="123402"/>
                  </a:moveTo>
                  <a:cubicBezTo>
                    <a:pt x="3000862" y="144468"/>
                    <a:pt x="2996409" y="170744"/>
                    <a:pt x="2993239" y="200683"/>
                  </a:cubicBezTo>
                  <a:lnTo>
                    <a:pt x="2987432" y="299941"/>
                  </a:lnTo>
                  <a:cubicBezTo>
                    <a:pt x="2988933" y="228506"/>
                    <a:pt x="2994979" y="165533"/>
                    <a:pt x="3006744" y="123402"/>
                  </a:cubicBezTo>
                  <a:close/>
                  <a:moveTo>
                    <a:pt x="2608769" y="121161"/>
                  </a:moveTo>
                  <a:lnTo>
                    <a:pt x="2616867" y="127123"/>
                  </a:lnTo>
                  <a:lnTo>
                    <a:pt x="2623443" y="137180"/>
                  </a:lnTo>
                  <a:close/>
                  <a:moveTo>
                    <a:pt x="3079453" y="118677"/>
                  </a:moveTo>
                  <a:lnTo>
                    <a:pt x="3082723" y="135603"/>
                  </a:lnTo>
                  <a:lnTo>
                    <a:pt x="3084122" y="161240"/>
                  </a:lnTo>
                  <a:close/>
                  <a:moveTo>
                    <a:pt x="3354622" y="117258"/>
                  </a:moveTo>
                  <a:lnTo>
                    <a:pt x="3359817" y="125542"/>
                  </a:lnTo>
                  <a:lnTo>
                    <a:pt x="3370845" y="160991"/>
                  </a:lnTo>
                  <a:close/>
                  <a:moveTo>
                    <a:pt x="2595267" y="111219"/>
                  </a:moveTo>
                  <a:lnTo>
                    <a:pt x="2601531" y="113259"/>
                  </a:lnTo>
                  <a:lnTo>
                    <a:pt x="2608769" y="121161"/>
                  </a:lnTo>
                  <a:close/>
                  <a:moveTo>
                    <a:pt x="2593274" y="109752"/>
                  </a:moveTo>
                  <a:lnTo>
                    <a:pt x="2595267" y="111219"/>
                  </a:lnTo>
                  <a:lnTo>
                    <a:pt x="2591796" y="110089"/>
                  </a:lnTo>
                  <a:close/>
                  <a:moveTo>
                    <a:pt x="2589300" y="109276"/>
                  </a:moveTo>
                  <a:lnTo>
                    <a:pt x="2591796" y="110089"/>
                  </a:lnTo>
                  <a:lnTo>
                    <a:pt x="2578056" y="113220"/>
                  </a:lnTo>
                  <a:cubicBezTo>
                    <a:pt x="2581624" y="110517"/>
                    <a:pt x="2585380" y="109236"/>
                    <a:pt x="2589300" y="109276"/>
                  </a:cubicBezTo>
                  <a:close/>
                  <a:moveTo>
                    <a:pt x="3349406" y="108942"/>
                  </a:moveTo>
                  <a:lnTo>
                    <a:pt x="3352523" y="111600"/>
                  </a:lnTo>
                  <a:lnTo>
                    <a:pt x="3354622" y="117258"/>
                  </a:lnTo>
                  <a:close/>
                  <a:moveTo>
                    <a:pt x="3075829" y="99925"/>
                  </a:moveTo>
                  <a:lnTo>
                    <a:pt x="3078154" y="106838"/>
                  </a:lnTo>
                  <a:lnTo>
                    <a:pt x="3079453" y="118677"/>
                  </a:lnTo>
                  <a:close/>
                  <a:moveTo>
                    <a:pt x="875450" y="97623"/>
                  </a:moveTo>
                  <a:lnTo>
                    <a:pt x="864551" y="133415"/>
                  </a:lnTo>
                  <a:cubicBezTo>
                    <a:pt x="867213" y="121975"/>
                    <a:pt x="870160" y="111458"/>
                    <a:pt x="873409" y="102179"/>
                  </a:cubicBezTo>
                  <a:close/>
                  <a:moveTo>
                    <a:pt x="3073387" y="92664"/>
                  </a:moveTo>
                  <a:lnTo>
                    <a:pt x="3074888" y="95058"/>
                  </a:lnTo>
                  <a:lnTo>
                    <a:pt x="3075829" y="99925"/>
                  </a:lnTo>
                  <a:close/>
                  <a:moveTo>
                    <a:pt x="3020627" y="89867"/>
                  </a:moveTo>
                  <a:lnTo>
                    <a:pt x="3006744" y="123402"/>
                  </a:lnTo>
                  <a:cubicBezTo>
                    <a:pt x="3009685" y="112869"/>
                    <a:pt x="3012984" y="103639"/>
                    <a:pt x="3016659" y="95905"/>
                  </a:cubicBezTo>
                  <a:close/>
                  <a:moveTo>
                    <a:pt x="879188" y="89281"/>
                  </a:moveTo>
                  <a:lnTo>
                    <a:pt x="875450" y="97623"/>
                  </a:lnTo>
                  <a:lnTo>
                    <a:pt x="876760" y="93323"/>
                  </a:lnTo>
                  <a:close/>
                  <a:moveTo>
                    <a:pt x="3323635" y="86964"/>
                  </a:moveTo>
                  <a:cubicBezTo>
                    <a:pt x="3331210" y="89347"/>
                    <a:pt x="3338020" y="93904"/>
                    <a:pt x="3344054" y="100409"/>
                  </a:cubicBezTo>
                  <a:lnTo>
                    <a:pt x="3349406" y="108942"/>
                  </a:lnTo>
                  <a:close/>
                  <a:moveTo>
                    <a:pt x="3024679" y="83702"/>
                  </a:moveTo>
                  <a:lnTo>
                    <a:pt x="3020627" y="89867"/>
                  </a:lnTo>
                  <a:lnTo>
                    <a:pt x="3022456" y="85451"/>
                  </a:lnTo>
                  <a:close/>
                  <a:moveTo>
                    <a:pt x="889507" y="72100"/>
                  </a:moveTo>
                  <a:lnTo>
                    <a:pt x="879188" y="89281"/>
                  </a:lnTo>
                  <a:lnTo>
                    <a:pt x="884079" y="78363"/>
                  </a:lnTo>
                  <a:close/>
                  <a:moveTo>
                    <a:pt x="3060376" y="71917"/>
                  </a:moveTo>
                  <a:cubicBezTo>
                    <a:pt x="3064475" y="74828"/>
                    <a:pt x="3067948" y="79326"/>
                    <a:pt x="3070881" y="85212"/>
                  </a:cubicBezTo>
                  <a:lnTo>
                    <a:pt x="3073387" y="92664"/>
                  </a:lnTo>
                  <a:close/>
                  <a:moveTo>
                    <a:pt x="3043363" y="69004"/>
                  </a:moveTo>
                  <a:lnTo>
                    <a:pt x="3024679" y="83702"/>
                  </a:lnTo>
                  <a:lnTo>
                    <a:pt x="3028830" y="77385"/>
                  </a:lnTo>
                  <a:close/>
                  <a:moveTo>
                    <a:pt x="3043365" y="69002"/>
                  </a:moveTo>
                  <a:cubicBezTo>
                    <a:pt x="3048617" y="68026"/>
                    <a:pt x="3054281" y="68934"/>
                    <a:pt x="3060376" y="71917"/>
                  </a:cubicBezTo>
                  <a:cubicBezTo>
                    <a:pt x="3054281" y="68934"/>
                    <a:pt x="3048617" y="68027"/>
                    <a:pt x="3043365" y="69002"/>
                  </a:cubicBezTo>
                  <a:lnTo>
                    <a:pt x="3043363" y="69004"/>
                  </a:lnTo>
                  <a:close/>
                  <a:moveTo>
                    <a:pt x="894036" y="66874"/>
                  </a:moveTo>
                  <a:lnTo>
                    <a:pt x="889507" y="72100"/>
                  </a:lnTo>
                  <a:lnTo>
                    <a:pt x="892248" y="67535"/>
                  </a:lnTo>
                  <a:close/>
                  <a:moveTo>
                    <a:pt x="911257" y="60503"/>
                  </a:moveTo>
                  <a:lnTo>
                    <a:pt x="894036" y="66874"/>
                  </a:lnTo>
                  <a:lnTo>
                    <a:pt x="896661" y="63845"/>
                  </a:lnTo>
                  <a:cubicBezTo>
                    <a:pt x="901185" y="60764"/>
                    <a:pt x="906045" y="59546"/>
                    <a:pt x="911257" y="60503"/>
                  </a:cubicBezTo>
                  <a:close/>
                  <a:moveTo>
                    <a:pt x="1267880" y="0"/>
                  </a:moveTo>
                  <a:cubicBezTo>
                    <a:pt x="1033478" y="58308"/>
                    <a:pt x="1001545" y="346078"/>
                    <a:pt x="981081" y="448095"/>
                  </a:cubicBezTo>
                  <a:cubicBezTo>
                    <a:pt x="1001545" y="346077"/>
                    <a:pt x="1033478" y="58307"/>
                    <a:pt x="126788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9" name="자유형: 도형 37">
              <a:extLst>
                <a:ext uri="{FF2B5EF4-FFF2-40B4-BE49-F238E27FC236}">
                  <a16:creationId xmlns:a16="http://schemas.microsoft.com/office/drawing/2014/main" id="{63B18B5C-5751-4BFD-A215-287E18177583}"/>
                </a:ext>
              </a:extLst>
            </p:cNvPr>
            <p:cNvSpPr/>
            <p:nvPr/>
          </p:nvSpPr>
          <p:spPr>
            <a:xfrm>
              <a:off x="4637773" y="3543724"/>
              <a:ext cx="1304775" cy="1209687"/>
            </a:xfrm>
            <a:custGeom>
              <a:avLst/>
              <a:gdLst>
                <a:gd name="connsiteX0" fmla="*/ 1465634 w 1877546"/>
                <a:gd name="connsiteY0" fmla="*/ 126 h 1740716"/>
                <a:gd name="connsiteX1" fmla="*/ 1668910 w 1877546"/>
                <a:gd name="connsiteY1" fmla="*/ 3781 h 1740716"/>
                <a:gd name="connsiteX2" fmla="*/ 1834964 w 1877546"/>
                <a:gd name="connsiteY2" fmla="*/ 11626 h 1740716"/>
                <a:gd name="connsiteX3" fmla="*/ 1848025 w 1877546"/>
                <a:gd name="connsiteY3" fmla="*/ 62423 h 1740716"/>
                <a:gd name="connsiteX4" fmla="*/ 1877546 w 1877546"/>
                <a:gd name="connsiteY4" fmla="*/ 355269 h 1740716"/>
                <a:gd name="connsiteX5" fmla="*/ 990070 w 1877546"/>
                <a:gd name="connsiteY5" fmla="*/ 1694160 h 1740716"/>
                <a:gd name="connsiteX6" fmla="*/ 862870 w 1877546"/>
                <a:gd name="connsiteY6" fmla="*/ 1740716 h 1740716"/>
                <a:gd name="connsiteX7" fmla="*/ 849618 w 1877546"/>
                <a:gd name="connsiteY7" fmla="*/ 1736954 h 1740716"/>
                <a:gd name="connsiteX8" fmla="*/ 786603 w 1877546"/>
                <a:gd name="connsiteY8" fmla="*/ 1686824 h 1740716"/>
                <a:gd name="connsiteX9" fmla="*/ 2581 w 1877546"/>
                <a:gd name="connsiteY9" fmla="*/ 157095 h 1740716"/>
                <a:gd name="connsiteX10" fmla="*/ 0 w 1877546"/>
                <a:gd name="connsiteY10" fmla="*/ 98696 h 1740716"/>
                <a:gd name="connsiteX11" fmla="*/ 123918 w 1877546"/>
                <a:gd name="connsiteY11" fmla="*/ 47907 h 1740716"/>
                <a:gd name="connsiteX12" fmla="*/ 726331 w 1877546"/>
                <a:gd name="connsiteY12" fmla="*/ 24572 h 1740716"/>
                <a:gd name="connsiteX13" fmla="*/ 1465634 w 1877546"/>
                <a:gd name="connsiteY13" fmla="*/ 126 h 174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7546" h="1740716">
                  <a:moveTo>
                    <a:pt x="1465634" y="126"/>
                  </a:moveTo>
                  <a:cubicBezTo>
                    <a:pt x="1532146" y="483"/>
                    <a:pt x="1600271" y="1624"/>
                    <a:pt x="1668910" y="3781"/>
                  </a:cubicBezTo>
                  <a:lnTo>
                    <a:pt x="1834964" y="11626"/>
                  </a:lnTo>
                  <a:lnTo>
                    <a:pt x="1848025" y="62423"/>
                  </a:lnTo>
                  <a:cubicBezTo>
                    <a:pt x="1867381" y="157015"/>
                    <a:pt x="1877546" y="254955"/>
                    <a:pt x="1877546" y="355269"/>
                  </a:cubicBezTo>
                  <a:cubicBezTo>
                    <a:pt x="1877546" y="957155"/>
                    <a:pt x="1511602" y="1473570"/>
                    <a:pt x="990070" y="1694160"/>
                  </a:cubicBezTo>
                  <a:lnTo>
                    <a:pt x="862870" y="1740716"/>
                  </a:lnTo>
                  <a:lnTo>
                    <a:pt x="849618" y="1736954"/>
                  </a:lnTo>
                  <a:lnTo>
                    <a:pt x="786603" y="1686824"/>
                  </a:lnTo>
                  <a:cubicBezTo>
                    <a:pt x="349377" y="1308085"/>
                    <a:pt x="56737" y="766876"/>
                    <a:pt x="2581" y="157095"/>
                  </a:cubicBezTo>
                  <a:lnTo>
                    <a:pt x="0" y="98696"/>
                  </a:lnTo>
                  <a:lnTo>
                    <a:pt x="123918" y="47907"/>
                  </a:lnTo>
                  <a:cubicBezTo>
                    <a:pt x="297567" y="-666"/>
                    <a:pt x="396846" y="48244"/>
                    <a:pt x="726331" y="24572"/>
                  </a:cubicBezTo>
                  <a:cubicBezTo>
                    <a:pt x="840853" y="16149"/>
                    <a:pt x="1133075" y="-1661"/>
                    <a:pt x="1465634" y="1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Group 40">
            <a:extLst>
              <a:ext uri="{FF2B5EF4-FFF2-40B4-BE49-F238E27FC236}">
                <a16:creationId xmlns:a16="http://schemas.microsoft.com/office/drawing/2014/main" id="{BD45BC68-13E1-44FE-8E41-11AC056A4892}"/>
              </a:ext>
            </a:extLst>
          </p:cNvPr>
          <p:cNvGrpSpPr/>
          <p:nvPr/>
        </p:nvGrpSpPr>
        <p:grpSpPr>
          <a:xfrm>
            <a:off x="8376448" y="2505670"/>
            <a:ext cx="2880000" cy="923330"/>
            <a:chOff x="3017859" y="4283314"/>
            <a:chExt cx="1890849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703DB84-E80B-4EE3-B68A-76FF9FAFBB70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C39EE1B-4C82-4127-8B81-E16078F9303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40">
            <a:extLst>
              <a:ext uri="{FF2B5EF4-FFF2-40B4-BE49-F238E27FC236}">
                <a16:creationId xmlns:a16="http://schemas.microsoft.com/office/drawing/2014/main" id="{F573A309-EC5A-4A19-AA77-751AB846F839}"/>
              </a:ext>
            </a:extLst>
          </p:cNvPr>
          <p:cNvGrpSpPr/>
          <p:nvPr/>
        </p:nvGrpSpPr>
        <p:grpSpPr>
          <a:xfrm>
            <a:off x="7546869" y="5493559"/>
            <a:ext cx="2880000" cy="923330"/>
            <a:chOff x="3017859" y="4283314"/>
            <a:chExt cx="1890849" cy="9233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750CE1F-12C8-4B78-B2E7-47A93E5E1780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AD9FEFC-246D-4DC8-BE13-AA54A3E38B81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40">
            <a:extLst>
              <a:ext uri="{FF2B5EF4-FFF2-40B4-BE49-F238E27FC236}">
                <a16:creationId xmlns:a16="http://schemas.microsoft.com/office/drawing/2014/main" id="{3B102189-D62E-47DE-A89D-1EF7614A23D2}"/>
              </a:ext>
            </a:extLst>
          </p:cNvPr>
          <p:cNvGrpSpPr/>
          <p:nvPr/>
        </p:nvGrpSpPr>
        <p:grpSpPr>
          <a:xfrm>
            <a:off x="8124782" y="3999614"/>
            <a:ext cx="2880000" cy="923330"/>
            <a:chOff x="3017859" y="4283314"/>
            <a:chExt cx="1890849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CBFB33E-060F-4FFE-BF29-D2B8137AF613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6F74F1D-0E0E-4223-B690-60A40E5FC0E0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40">
            <a:extLst>
              <a:ext uri="{FF2B5EF4-FFF2-40B4-BE49-F238E27FC236}">
                <a16:creationId xmlns:a16="http://schemas.microsoft.com/office/drawing/2014/main" id="{5719F813-6519-4CF3-B79F-3473C819E953}"/>
              </a:ext>
            </a:extLst>
          </p:cNvPr>
          <p:cNvGrpSpPr/>
          <p:nvPr/>
        </p:nvGrpSpPr>
        <p:grpSpPr>
          <a:xfrm>
            <a:off x="681134" y="4934139"/>
            <a:ext cx="2880000" cy="912135"/>
            <a:chOff x="3017859" y="4294509"/>
            <a:chExt cx="1890849" cy="91213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4EBBCEE-CD57-450D-807C-0ED4956DC51D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A712F46-783C-48E1-AA35-6C454BE8AF52}"/>
                </a:ext>
              </a:extLst>
            </p:cNvPr>
            <p:cNvSpPr txBox="1"/>
            <p:nvPr/>
          </p:nvSpPr>
          <p:spPr>
            <a:xfrm>
              <a:off x="3017859" y="4294509"/>
              <a:ext cx="18853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40">
            <a:extLst>
              <a:ext uri="{FF2B5EF4-FFF2-40B4-BE49-F238E27FC236}">
                <a16:creationId xmlns:a16="http://schemas.microsoft.com/office/drawing/2014/main" id="{CAF95263-A3C9-4EC3-8E11-2DB164A2A0E6}"/>
              </a:ext>
            </a:extLst>
          </p:cNvPr>
          <p:cNvGrpSpPr/>
          <p:nvPr/>
        </p:nvGrpSpPr>
        <p:grpSpPr>
          <a:xfrm>
            <a:off x="2319842" y="2360457"/>
            <a:ext cx="2880000" cy="912135"/>
            <a:chOff x="3017859" y="4294509"/>
            <a:chExt cx="1890849" cy="91213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344A035-F966-44CF-A762-D9C422EA45F2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2EAD6F0-1251-4B65-B005-1ADAC0456502}"/>
                </a:ext>
              </a:extLst>
            </p:cNvPr>
            <p:cNvSpPr txBox="1"/>
            <p:nvPr/>
          </p:nvSpPr>
          <p:spPr>
            <a:xfrm>
              <a:off x="3017859" y="4294509"/>
              <a:ext cx="18853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Text Placeholder 22">
            <a:extLst>
              <a:ext uri="{FF2B5EF4-FFF2-40B4-BE49-F238E27FC236}">
                <a16:creationId xmlns:a16="http://schemas.microsoft.com/office/drawing/2014/main" id="{4BBF909F-A30B-4643-A440-E37BCA8D8A48}"/>
              </a:ext>
            </a:extLst>
          </p:cNvPr>
          <p:cNvSpPr txBox="1">
            <a:spLocks/>
          </p:cNvSpPr>
          <p:nvPr/>
        </p:nvSpPr>
        <p:spPr>
          <a:xfrm>
            <a:off x="7306384" y="2817502"/>
            <a:ext cx="374730" cy="48553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rPr>
              <a:t>A</a:t>
            </a:r>
          </a:p>
        </p:txBody>
      </p:sp>
      <p:sp>
        <p:nvSpPr>
          <p:cNvPr id="26" name="Text Placeholder 22">
            <a:extLst>
              <a:ext uri="{FF2B5EF4-FFF2-40B4-BE49-F238E27FC236}">
                <a16:creationId xmlns:a16="http://schemas.microsoft.com/office/drawing/2014/main" id="{3D858345-7B03-4A29-ACC2-B651701FADA7}"/>
              </a:ext>
            </a:extLst>
          </p:cNvPr>
          <p:cNvSpPr txBox="1">
            <a:spLocks/>
          </p:cNvSpPr>
          <p:nvPr/>
        </p:nvSpPr>
        <p:spPr>
          <a:xfrm>
            <a:off x="6781397" y="3712391"/>
            <a:ext cx="374730" cy="48553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rPr>
              <a:t>B</a:t>
            </a:r>
          </a:p>
        </p:txBody>
      </p:sp>
      <p:sp>
        <p:nvSpPr>
          <p:cNvPr id="27" name="Text Placeholder 22">
            <a:extLst>
              <a:ext uri="{FF2B5EF4-FFF2-40B4-BE49-F238E27FC236}">
                <a16:creationId xmlns:a16="http://schemas.microsoft.com/office/drawing/2014/main" id="{CCC853C3-3F15-49E5-9006-B23296556441}"/>
              </a:ext>
            </a:extLst>
          </p:cNvPr>
          <p:cNvSpPr txBox="1">
            <a:spLocks/>
          </p:cNvSpPr>
          <p:nvPr/>
        </p:nvSpPr>
        <p:spPr>
          <a:xfrm>
            <a:off x="5966677" y="4197926"/>
            <a:ext cx="374730" cy="48553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rPr>
              <a:t>C</a:t>
            </a:r>
          </a:p>
        </p:txBody>
      </p:sp>
      <p:sp>
        <p:nvSpPr>
          <p:cNvPr id="28" name="Text Placeholder 22">
            <a:extLst>
              <a:ext uri="{FF2B5EF4-FFF2-40B4-BE49-F238E27FC236}">
                <a16:creationId xmlns:a16="http://schemas.microsoft.com/office/drawing/2014/main" id="{FF3B3AAE-A195-4B4D-969B-B368C382F7C8}"/>
              </a:ext>
            </a:extLst>
          </p:cNvPr>
          <p:cNvSpPr txBox="1">
            <a:spLocks/>
          </p:cNvSpPr>
          <p:nvPr/>
        </p:nvSpPr>
        <p:spPr>
          <a:xfrm>
            <a:off x="5103056" y="3762495"/>
            <a:ext cx="374730" cy="48553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rPr>
              <a:t>D</a:t>
            </a:r>
          </a:p>
        </p:txBody>
      </p:sp>
      <p:sp>
        <p:nvSpPr>
          <p:cNvPr id="29" name="Text Placeholder 22">
            <a:extLst>
              <a:ext uri="{FF2B5EF4-FFF2-40B4-BE49-F238E27FC236}">
                <a16:creationId xmlns:a16="http://schemas.microsoft.com/office/drawing/2014/main" id="{C561DFDD-A9C0-4799-B0D2-F3B2B0244D5A}"/>
              </a:ext>
            </a:extLst>
          </p:cNvPr>
          <p:cNvSpPr txBox="1">
            <a:spLocks/>
          </p:cNvSpPr>
          <p:nvPr/>
        </p:nvSpPr>
        <p:spPr>
          <a:xfrm>
            <a:off x="4466387" y="4403646"/>
            <a:ext cx="374730" cy="48553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rPr>
              <a:t>E</a:t>
            </a:r>
          </a:p>
        </p:txBody>
      </p:sp>
    </p:spTree>
    <p:extLst>
      <p:ext uri="{BB962C8B-B14F-4D97-AF65-F5344CB8AC3E}">
        <p14:creationId xmlns:p14="http://schemas.microsoft.com/office/powerpoint/2010/main" val="366336821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4217107" y="2894460"/>
            <a:ext cx="4394578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accent1"/>
                </a:solidFill>
                <a:cs typeface="Arial" pitchFamily="34" charset="0"/>
              </a:rPr>
              <a:t>Section</a:t>
            </a:r>
          </a:p>
          <a:p>
            <a:pPr algn="ctr"/>
            <a:r>
              <a:rPr lang="en-US" altLang="ko-KR" sz="4800" dirty="0">
                <a:solidFill>
                  <a:schemeClr val="accent1"/>
                </a:solidFill>
                <a:cs typeface="Arial" pitchFamily="34" charset="0"/>
              </a:rPr>
              <a:t>Break</a:t>
            </a:r>
            <a:endParaRPr lang="ko-KR" altLang="en-US" sz="48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4217107" y="4357444"/>
            <a:ext cx="4394525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1"/>
                </a:solidFill>
                <a:cs typeface="Arial" pitchFamily="34" charset="0"/>
              </a:rPr>
              <a:t>Insert the Sub Title of</a:t>
            </a:r>
          </a:p>
          <a:p>
            <a:pPr algn="ctr"/>
            <a:r>
              <a:rPr lang="en-US" altLang="ko-KR" sz="1867" dirty="0">
                <a:solidFill>
                  <a:schemeClr val="accent1"/>
                </a:solidFill>
                <a:cs typeface="Arial" pitchFamily="34" charset="0"/>
              </a:rPr>
              <a:t>Your Presentation</a:t>
            </a:r>
            <a:endParaRPr lang="ko-KR" altLang="en-US" sz="1867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이등변 삼각형 1">
            <a:extLst>
              <a:ext uri="{FF2B5EF4-FFF2-40B4-BE49-F238E27FC236}">
                <a16:creationId xmlns:a16="http://schemas.microsoft.com/office/drawing/2014/main" id="{76AD8C47-3FF0-490F-8F37-4F62468EC578}"/>
              </a:ext>
            </a:extLst>
          </p:cNvPr>
          <p:cNvSpPr/>
          <p:nvPr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D0B5770C-3B07-488E-9BE0-7E072766655A}"/>
              </a:ext>
            </a:extLst>
          </p:cNvPr>
          <p:cNvGrpSpPr/>
          <p:nvPr/>
        </p:nvGrpSpPr>
        <p:grpSpPr>
          <a:xfrm>
            <a:off x="6799634" y="933044"/>
            <a:ext cx="4700928" cy="2132016"/>
            <a:chOff x="8070434" y="1630442"/>
            <a:chExt cx="2925465" cy="213201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59EFD52-216A-4D02-B23C-3A84A9641469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754326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79AA253-735B-4EA9-B70D-0280F6D6BDAA}"/>
                </a:ext>
              </a:extLst>
            </p:cNvPr>
            <p:cNvSpPr txBox="1"/>
            <p:nvPr/>
          </p:nvSpPr>
          <p:spPr>
            <a:xfrm>
              <a:off x="8070434" y="1630442"/>
              <a:ext cx="2925465" cy="338554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600" b="1" dirty="0">
                  <a:solidFill>
                    <a:schemeClr val="accent1"/>
                  </a:solidFill>
                  <a:cs typeface="Arial" pitchFamily="34" charset="0"/>
                </a:rPr>
                <a:t>Contents Here</a:t>
              </a:r>
              <a:endParaRPr lang="ko-KR" altLang="en-US" sz="16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9877CC57-DCAB-48B7-B583-275DFE1B186E}"/>
              </a:ext>
            </a:extLst>
          </p:cNvPr>
          <p:cNvSpPr txBox="1"/>
          <p:nvPr/>
        </p:nvSpPr>
        <p:spPr>
          <a:xfrm>
            <a:off x="8103272" y="3707689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A43BC73-78FA-4C21-A89F-382DA8C5D9DD}"/>
              </a:ext>
            </a:extLst>
          </p:cNvPr>
          <p:cNvSpPr txBox="1"/>
          <p:nvPr/>
        </p:nvSpPr>
        <p:spPr>
          <a:xfrm>
            <a:off x="8103272" y="4406096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67220A0-CFF9-4F11-BF78-63299E665369}"/>
              </a:ext>
            </a:extLst>
          </p:cNvPr>
          <p:cNvSpPr txBox="1"/>
          <p:nvPr/>
        </p:nvSpPr>
        <p:spPr>
          <a:xfrm>
            <a:off x="8103272" y="5104503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78E5255-7A46-43B2-9715-F47E978C89E2}"/>
              </a:ext>
            </a:extLst>
          </p:cNvPr>
          <p:cNvSpPr txBox="1"/>
          <p:nvPr/>
        </p:nvSpPr>
        <p:spPr>
          <a:xfrm>
            <a:off x="8103272" y="5802911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8" name="Text Placeholder 13">
            <a:extLst>
              <a:ext uri="{FF2B5EF4-FFF2-40B4-BE49-F238E27FC236}">
                <a16:creationId xmlns:a16="http://schemas.microsoft.com/office/drawing/2014/main" id="{B74D1060-660E-468D-9DF9-62E2E8725B9D}"/>
              </a:ext>
            </a:extLst>
          </p:cNvPr>
          <p:cNvSpPr txBox="1">
            <a:spLocks/>
          </p:cNvSpPr>
          <p:nvPr/>
        </p:nvSpPr>
        <p:spPr>
          <a:xfrm>
            <a:off x="1637371" y="3952742"/>
            <a:ext cx="3402205" cy="189022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</a:rPr>
              <a:t>Portfolio Presentation Designed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6ACBB71D-D775-4DDE-AE89-980A7C076B34}"/>
              </a:ext>
            </a:extLst>
          </p:cNvPr>
          <p:cNvSpPr/>
          <p:nvPr/>
        </p:nvSpPr>
        <p:spPr>
          <a:xfrm>
            <a:off x="7749286" y="3806191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65CADBE-1A6B-43E2-B7FA-A5401C455581}"/>
              </a:ext>
            </a:extLst>
          </p:cNvPr>
          <p:cNvSpPr/>
          <p:nvPr/>
        </p:nvSpPr>
        <p:spPr>
          <a:xfrm>
            <a:off x="7749286" y="4500471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D792B9DD-9AD9-48AA-8B8C-CD4459E77139}"/>
              </a:ext>
            </a:extLst>
          </p:cNvPr>
          <p:cNvSpPr/>
          <p:nvPr/>
        </p:nvSpPr>
        <p:spPr>
          <a:xfrm>
            <a:off x="7749286" y="5194751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F9CDA1AB-86EC-46EA-9071-8EECACBB7D54}"/>
              </a:ext>
            </a:extLst>
          </p:cNvPr>
          <p:cNvSpPr/>
          <p:nvPr/>
        </p:nvSpPr>
        <p:spPr>
          <a:xfrm>
            <a:off x="7749286" y="5889030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BFD89E3-A148-49AC-8C8E-DCBBA6B0BE7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20553180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C8CD366-F32A-4C02-A5F1-42E6B07A36AB}"/>
              </a:ext>
            </a:extLst>
          </p:cNvPr>
          <p:cNvSpPr/>
          <p:nvPr/>
        </p:nvSpPr>
        <p:spPr>
          <a:xfrm>
            <a:off x="4777708" y="1837100"/>
            <a:ext cx="928500" cy="891459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  <a:effectLst>
            <a:innerShdw blurRad="127000" dist="127000" dir="13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4CF5C7-97D5-42CC-A03C-FA5624C18F69}"/>
              </a:ext>
            </a:extLst>
          </p:cNvPr>
          <p:cNvSpPr/>
          <p:nvPr/>
        </p:nvSpPr>
        <p:spPr>
          <a:xfrm>
            <a:off x="4777708" y="2938384"/>
            <a:ext cx="928500" cy="891459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  <a:effectLst>
            <a:innerShdw blurRad="127000" dist="127000" dir="13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C29DC44-F63C-44A9-BAFE-E6ADF986D138}"/>
              </a:ext>
            </a:extLst>
          </p:cNvPr>
          <p:cNvSpPr/>
          <p:nvPr/>
        </p:nvSpPr>
        <p:spPr>
          <a:xfrm>
            <a:off x="4777708" y="4039668"/>
            <a:ext cx="928500" cy="891459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  <a:effectLst>
            <a:innerShdw blurRad="127000" dist="127000" dir="13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B6CA42B-2F4E-4A93-B1A9-651B8CE289E2}"/>
              </a:ext>
            </a:extLst>
          </p:cNvPr>
          <p:cNvSpPr/>
          <p:nvPr/>
        </p:nvSpPr>
        <p:spPr>
          <a:xfrm>
            <a:off x="4777708" y="5140952"/>
            <a:ext cx="928500" cy="891459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  <a:effectLst>
            <a:innerShdw blurRad="127000" dist="127000" dir="13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10" name="Freeform 4">
            <a:extLst>
              <a:ext uri="{FF2B5EF4-FFF2-40B4-BE49-F238E27FC236}">
                <a16:creationId xmlns:a16="http://schemas.microsoft.com/office/drawing/2014/main" id="{9203ADB7-CE2D-4F87-8660-74C5ED380B45}"/>
              </a:ext>
            </a:extLst>
          </p:cNvPr>
          <p:cNvSpPr/>
          <p:nvPr/>
        </p:nvSpPr>
        <p:spPr>
          <a:xfrm>
            <a:off x="2700682" y="2907813"/>
            <a:ext cx="2056195" cy="1032243"/>
          </a:xfrm>
          <a:custGeom>
            <a:avLst/>
            <a:gdLst>
              <a:gd name="connsiteX0" fmla="*/ 1621972 w 1621972"/>
              <a:gd name="connsiteY0" fmla="*/ 0 h 925286"/>
              <a:gd name="connsiteX1" fmla="*/ 0 w 1621972"/>
              <a:gd name="connsiteY1" fmla="*/ 925286 h 925286"/>
              <a:gd name="connsiteX2" fmla="*/ 1621972 w 1621972"/>
              <a:gd name="connsiteY2" fmla="*/ 849086 h 925286"/>
              <a:gd name="connsiteX3" fmla="*/ 1621972 w 1621972"/>
              <a:gd name="connsiteY3" fmla="*/ 0 h 925286"/>
              <a:gd name="connsiteX0" fmla="*/ 1632858 w 1632858"/>
              <a:gd name="connsiteY0" fmla="*/ 0 h 957943"/>
              <a:gd name="connsiteX1" fmla="*/ 0 w 1632858"/>
              <a:gd name="connsiteY1" fmla="*/ 957943 h 957943"/>
              <a:gd name="connsiteX2" fmla="*/ 1621972 w 1632858"/>
              <a:gd name="connsiteY2" fmla="*/ 881743 h 957943"/>
              <a:gd name="connsiteX3" fmla="*/ 1632858 w 1632858"/>
              <a:gd name="connsiteY3" fmla="*/ 0 h 957943"/>
              <a:gd name="connsiteX0" fmla="*/ 1632858 w 1654629"/>
              <a:gd name="connsiteY0" fmla="*/ 0 h 957943"/>
              <a:gd name="connsiteX1" fmla="*/ 0 w 1654629"/>
              <a:gd name="connsiteY1" fmla="*/ 957943 h 957943"/>
              <a:gd name="connsiteX2" fmla="*/ 1654629 w 1654629"/>
              <a:gd name="connsiteY2" fmla="*/ 903515 h 957943"/>
              <a:gd name="connsiteX3" fmla="*/ 1632858 w 1654629"/>
              <a:gd name="connsiteY3" fmla="*/ 0 h 957943"/>
              <a:gd name="connsiteX0" fmla="*/ 1643743 w 1654629"/>
              <a:gd name="connsiteY0" fmla="*/ 0 h 979714"/>
              <a:gd name="connsiteX1" fmla="*/ 0 w 1654629"/>
              <a:gd name="connsiteY1" fmla="*/ 979714 h 979714"/>
              <a:gd name="connsiteX2" fmla="*/ 1654629 w 1654629"/>
              <a:gd name="connsiteY2" fmla="*/ 925286 h 979714"/>
              <a:gd name="connsiteX3" fmla="*/ 1643743 w 1654629"/>
              <a:gd name="connsiteY3" fmla="*/ 0 h 979714"/>
              <a:gd name="connsiteX0" fmla="*/ 1630212 w 1654629"/>
              <a:gd name="connsiteY0" fmla="*/ 0 h 947057"/>
              <a:gd name="connsiteX1" fmla="*/ 0 w 1654629"/>
              <a:gd name="connsiteY1" fmla="*/ 947057 h 947057"/>
              <a:gd name="connsiteX2" fmla="*/ 1654629 w 1654629"/>
              <a:gd name="connsiteY2" fmla="*/ 892629 h 947057"/>
              <a:gd name="connsiteX3" fmla="*/ 1630212 w 1654629"/>
              <a:gd name="connsiteY3" fmla="*/ 0 h 947057"/>
              <a:gd name="connsiteX0" fmla="*/ 1657273 w 1657273"/>
              <a:gd name="connsiteY0" fmla="*/ 0 h 968828"/>
              <a:gd name="connsiteX1" fmla="*/ 0 w 1657273"/>
              <a:gd name="connsiteY1" fmla="*/ 968828 h 968828"/>
              <a:gd name="connsiteX2" fmla="*/ 1654629 w 1657273"/>
              <a:gd name="connsiteY2" fmla="*/ 914400 h 968828"/>
              <a:gd name="connsiteX3" fmla="*/ 1657273 w 1657273"/>
              <a:gd name="connsiteY3" fmla="*/ 0 h 968828"/>
              <a:gd name="connsiteX0" fmla="*/ 1684334 w 1684334"/>
              <a:gd name="connsiteY0" fmla="*/ 0 h 990599"/>
              <a:gd name="connsiteX1" fmla="*/ 0 w 1684334"/>
              <a:gd name="connsiteY1" fmla="*/ 990599 h 990599"/>
              <a:gd name="connsiteX2" fmla="*/ 1654629 w 1684334"/>
              <a:gd name="connsiteY2" fmla="*/ 936171 h 990599"/>
              <a:gd name="connsiteX3" fmla="*/ 1684334 w 1684334"/>
              <a:gd name="connsiteY3" fmla="*/ 0 h 990599"/>
              <a:gd name="connsiteX0" fmla="*/ 1589618 w 1654636"/>
              <a:gd name="connsiteY0" fmla="*/ 0 h 947056"/>
              <a:gd name="connsiteX1" fmla="*/ 0 w 1654636"/>
              <a:gd name="connsiteY1" fmla="*/ 947056 h 947056"/>
              <a:gd name="connsiteX2" fmla="*/ 1654629 w 1654636"/>
              <a:gd name="connsiteY2" fmla="*/ 892628 h 947056"/>
              <a:gd name="connsiteX3" fmla="*/ 1589618 w 1654636"/>
              <a:gd name="connsiteY3" fmla="*/ 0 h 947056"/>
              <a:gd name="connsiteX0" fmla="*/ 1603149 w 1654638"/>
              <a:gd name="connsiteY0" fmla="*/ 0 h 979713"/>
              <a:gd name="connsiteX1" fmla="*/ 0 w 1654638"/>
              <a:gd name="connsiteY1" fmla="*/ 979713 h 979713"/>
              <a:gd name="connsiteX2" fmla="*/ 1654629 w 1654638"/>
              <a:gd name="connsiteY2" fmla="*/ 925285 h 979713"/>
              <a:gd name="connsiteX3" fmla="*/ 1603149 w 1654638"/>
              <a:gd name="connsiteY3" fmla="*/ 0 h 979713"/>
              <a:gd name="connsiteX0" fmla="*/ 1603149 w 1627589"/>
              <a:gd name="connsiteY0" fmla="*/ 0 h 979713"/>
              <a:gd name="connsiteX1" fmla="*/ 0 w 1627589"/>
              <a:gd name="connsiteY1" fmla="*/ 979713 h 979713"/>
              <a:gd name="connsiteX2" fmla="*/ 1627568 w 1627589"/>
              <a:gd name="connsiteY2" fmla="*/ 914399 h 979713"/>
              <a:gd name="connsiteX3" fmla="*/ 1603149 w 1627589"/>
              <a:gd name="connsiteY3" fmla="*/ 0 h 979713"/>
              <a:gd name="connsiteX0" fmla="*/ 1603149 w 1611762"/>
              <a:gd name="connsiteY0" fmla="*/ 0 h 979713"/>
              <a:gd name="connsiteX1" fmla="*/ 0 w 1611762"/>
              <a:gd name="connsiteY1" fmla="*/ 979713 h 979713"/>
              <a:gd name="connsiteX2" fmla="*/ 1611709 w 1611762"/>
              <a:gd name="connsiteY2" fmla="*/ 910146 h 979713"/>
              <a:gd name="connsiteX3" fmla="*/ 1603149 w 1611762"/>
              <a:gd name="connsiteY3" fmla="*/ 0 h 979713"/>
              <a:gd name="connsiteX0" fmla="*/ 1581944 w 1611727"/>
              <a:gd name="connsiteY0" fmla="*/ 0 h 979713"/>
              <a:gd name="connsiteX1" fmla="*/ 0 w 1611727"/>
              <a:gd name="connsiteY1" fmla="*/ 979713 h 979713"/>
              <a:gd name="connsiteX2" fmla="*/ 1611709 w 1611727"/>
              <a:gd name="connsiteY2" fmla="*/ 910146 h 979713"/>
              <a:gd name="connsiteX3" fmla="*/ 1581944 w 1611727"/>
              <a:gd name="connsiteY3" fmla="*/ 0 h 979713"/>
              <a:gd name="connsiteX0" fmla="*/ 1581944 w 1586350"/>
              <a:gd name="connsiteY0" fmla="*/ 0 h 979713"/>
              <a:gd name="connsiteX1" fmla="*/ 0 w 1586350"/>
              <a:gd name="connsiteY1" fmla="*/ 979713 h 979713"/>
              <a:gd name="connsiteX2" fmla="*/ 1586263 w 1586350"/>
              <a:gd name="connsiteY2" fmla="*/ 920382 h 979713"/>
              <a:gd name="connsiteX3" fmla="*/ 1581944 w 1586350"/>
              <a:gd name="connsiteY3" fmla="*/ 0 h 979713"/>
              <a:gd name="connsiteX0" fmla="*/ 1581944 w 1586350"/>
              <a:gd name="connsiteY0" fmla="*/ 0 h 979713"/>
              <a:gd name="connsiteX1" fmla="*/ 0 w 1586350"/>
              <a:gd name="connsiteY1" fmla="*/ 979713 h 979713"/>
              <a:gd name="connsiteX2" fmla="*/ 1586263 w 1586350"/>
              <a:gd name="connsiteY2" fmla="*/ 920382 h 979713"/>
              <a:gd name="connsiteX3" fmla="*/ 1581944 w 1586350"/>
              <a:gd name="connsiteY3" fmla="*/ 0 h 979713"/>
              <a:gd name="connsiteX0" fmla="*/ 1581944 w 1582267"/>
              <a:gd name="connsiteY0" fmla="*/ 0 h 979713"/>
              <a:gd name="connsiteX1" fmla="*/ 0 w 1582267"/>
              <a:gd name="connsiteY1" fmla="*/ 979713 h 979713"/>
              <a:gd name="connsiteX2" fmla="*/ 1582022 w 1582267"/>
              <a:gd name="connsiteY2" fmla="*/ 920382 h 979713"/>
              <a:gd name="connsiteX3" fmla="*/ 1581944 w 1582267"/>
              <a:gd name="connsiteY3" fmla="*/ 0 h 979713"/>
              <a:gd name="connsiteX0" fmla="*/ 1581944 w 1582267"/>
              <a:gd name="connsiteY0" fmla="*/ 0 h 972229"/>
              <a:gd name="connsiteX1" fmla="*/ 0 w 1582267"/>
              <a:gd name="connsiteY1" fmla="*/ 972229 h 972229"/>
              <a:gd name="connsiteX2" fmla="*/ 1582022 w 1582267"/>
              <a:gd name="connsiteY2" fmla="*/ 912898 h 972229"/>
              <a:gd name="connsiteX3" fmla="*/ 1581944 w 1582267"/>
              <a:gd name="connsiteY3" fmla="*/ 0 h 972229"/>
              <a:gd name="connsiteX0" fmla="*/ 1577945 w 1582112"/>
              <a:gd name="connsiteY0" fmla="*/ 0 h 974723"/>
              <a:gd name="connsiteX1" fmla="*/ 0 w 1582112"/>
              <a:gd name="connsiteY1" fmla="*/ 974723 h 974723"/>
              <a:gd name="connsiteX2" fmla="*/ 1582022 w 1582112"/>
              <a:gd name="connsiteY2" fmla="*/ 915392 h 974723"/>
              <a:gd name="connsiteX3" fmla="*/ 1577945 w 1582112"/>
              <a:gd name="connsiteY3" fmla="*/ 0 h 974723"/>
              <a:gd name="connsiteX0" fmla="*/ 1575945 w 1582091"/>
              <a:gd name="connsiteY0" fmla="*/ 0 h 969734"/>
              <a:gd name="connsiteX1" fmla="*/ 0 w 1582091"/>
              <a:gd name="connsiteY1" fmla="*/ 969734 h 969734"/>
              <a:gd name="connsiteX2" fmla="*/ 1582022 w 1582091"/>
              <a:gd name="connsiteY2" fmla="*/ 910403 h 969734"/>
              <a:gd name="connsiteX3" fmla="*/ 1575945 w 1582091"/>
              <a:gd name="connsiteY3" fmla="*/ 0 h 969734"/>
              <a:gd name="connsiteX0" fmla="*/ 1575945 w 1582091"/>
              <a:gd name="connsiteY0" fmla="*/ 0 h 972229"/>
              <a:gd name="connsiteX1" fmla="*/ 0 w 1582091"/>
              <a:gd name="connsiteY1" fmla="*/ 972229 h 972229"/>
              <a:gd name="connsiteX2" fmla="*/ 1582022 w 1582091"/>
              <a:gd name="connsiteY2" fmla="*/ 912898 h 972229"/>
              <a:gd name="connsiteX3" fmla="*/ 1575945 w 1582091"/>
              <a:gd name="connsiteY3" fmla="*/ 0 h 972229"/>
              <a:gd name="connsiteX0" fmla="*/ 1575945 w 1582091"/>
              <a:gd name="connsiteY0" fmla="*/ 0 h 974724"/>
              <a:gd name="connsiteX1" fmla="*/ 0 w 1582091"/>
              <a:gd name="connsiteY1" fmla="*/ 974724 h 974724"/>
              <a:gd name="connsiteX2" fmla="*/ 1582022 w 1582091"/>
              <a:gd name="connsiteY2" fmla="*/ 915393 h 974724"/>
              <a:gd name="connsiteX3" fmla="*/ 1575945 w 1582091"/>
              <a:gd name="connsiteY3" fmla="*/ 0 h 974724"/>
              <a:gd name="connsiteX0" fmla="*/ 1575945 w 1578155"/>
              <a:gd name="connsiteY0" fmla="*/ 0 h 974724"/>
              <a:gd name="connsiteX1" fmla="*/ 0 w 1578155"/>
              <a:gd name="connsiteY1" fmla="*/ 974724 h 974724"/>
              <a:gd name="connsiteX2" fmla="*/ 1578023 w 1578155"/>
              <a:gd name="connsiteY2" fmla="*/ 920382 h 974724"/>
              <a:gd name="connsiteX3" fmla="*/ 1575945 w 1578155"/>
              <a:gd name="connsiteY3" fmla="*/ 0 h 974724"/>
              <a:gd name="connsiteX0" fmla="*/ 1575945 w 1578155"/>
              <a:gd name="connsiteY0" fmla="*/ 0 h 974724"/>
              <a:gd name="connsiteX1" fmla="*/ 0 w 1578155"/>
              <a:gd name="connsiteY1" fmla="*/ 974724 h 974724"/>
              <a:gd name="connsiteX2" fmla="*/ 1578023 w 1578155"/>
              <a:gd name="connsiteY2" fmla="*/ 922875 h 974724"/>
              <a:gd name="connsiteX3" fmla="*/ 1575945 w 1578155"/>
              <a:gd name="connsiteY3" fmla="*/ 0 h 974724"/>
              <a:gd name="connsiteX0" fmla="*/ 1585943 w 1588153"/>
              <a:gd name="connsiteY0" fmla="*/ 0 h 972229"/>
              <a:gd name="connsiteX1" fmla="*/ 0 w 1588153"/>
              <a:gd name="connsiteY1" fmla="*/ 972229 h 972229"/>
              <a:gd name="connsiteX2" fmla="*/ 1588021 w 1588153"/>
              <a:gd name="connsiteY2" fmla="*/ 922875 h 972229"/>
              <a:gd name="connsiteX3" fmla="*/ 1585943 w 1588153"/>
              <a:gd name="connsiteY3" fmla="*/ 0 h 972229"/>
              <a:gd name="connsiteX0" fmla="*/ 1593941 w 1596151"/>
              <a:gd name="connsiteY0" fmla="*/ 0 h 999669"/>
              <a:gd name="connsiteX1" fmla="*/ 0 w 1596151"/>
              <a:gd name="connsiteY1" fmla="*/ 999669 h 999669"/>
              <a:gd name="connsiteX2" fmla="*/ 1596019 w 1596151"/>
              <a:gd name="connsiteY2" fmla="*/ 922875 h 999669"/>
              <a:gd name="connsiteX3" fmla="*/ 1593941 w 1596151"/>
              <a:gd name="connsiteY3" fmla="*/ 0 h 99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6151" h="999669">
                <a:moveTo>
                  <a:pt x="1593941" y="0"/>
                </a:moveTo>
                <a:lnTo>
                  <a:pt x="0" y="999669"/>
                </a:lnTo>
                <a:lnTo>
                  <a:pt x="1596019" y="922875"/>
                </a:lnTo>
                <a:cubicBezTo>
                  <a:pt x="1596900" y="618075"/>
                  <a:pt x="1593060" y="304800"/>
                  <a:pt x="1593941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85000"/>
                </a:schemeClr>
              </a:gs>
              <a:gs pos="100000">
                <a:schemeClr val="accent3"/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E52791A0-43CB-4037-96AF-B12286EB85DC}"/>
              </a:ext>
            </a:extLst>
          </p:cNvPr>
          <p:cNvSpPr/>
          <p:nvPr/>
        </p:nvSpPr>
        <p:spPr>
          <a:xfrm>
            <a:off x="2698364" y="1806188"/>
            <a:ext cx="2063810" cy="2133869"/>
          </a:xfrm>
          <a:custGeom>
            <a:avLst/>
            <a:gdLst>
              <a:gd name="connsiteX0" fmla="*/ 1621972 w 1621972"/>
              <a:gd name="connsiteY0" fmla="*/ 0 h 2035628"/>
              <a:gd name="connsiteX1" fmla="*/ 0 w 1621972"/>
              <a:gd name="connsiteY1" fmla="*/ 2035628 h 2035628"/>
              <a:gd name="connsiteX2" fmla="*/ 1621972 w 1621972"/>
              <a:gd name="connsiteY2" fmla="*/ 892628 h 2035628"/>
              <a:gd name="connsiteX3" fmla="*/ 1621972 w 1621972"/>
              <a:gd name="connsiteY3" fmla="*/ 0 h 2035628"/>
              <a:gd name="connsiteX0" fmla="*/ 1621972 w 1654629"/>
              <a:gd name="connsiteY0" fmla="*/ 0 h 2035628"/>
              <a:gd name="connsiteX1" fmla="*/ 0 w 1654629"/>
              <a:gd name="connsiteY1" fmla="*/ 2035628 h 2035628"/>
              <a:gd name="connsiteX2" fmla="*/ 1654629 w 1654629"/>
              <a:gd name="connsiteY2" fmla="*/ 881742 h 2035628"/>
              <a:gd name="connsiteX3" fmla="*/ 1621972 w 1654629"/>
              <a:gd name="connsiteY3" fmla="*/ 0 h 2035628"/>
              <a:gd name="connsiteX0" fmla="*/ 1635503 w 1654629"/>
              <a:gd name="connsiteY0" fmla="*/ 0 h 2013857"/>
              <a:gd name="connsiteX1" fmla="*/ 0 w 1654629"/>
              <a:gd name="connsiteY1" fmla="*/ 2013857 h 2013857"/>
              <a:gd name="connsiteX2" fmla="*/ 1654629 w 1654629"/>
              <a:gd name="connsiteY2" fmla="*/ 859971 h 2013857"/>
              <a:gd name="connsiteX3" fmla="*/ 1635503 w 1654629"/>
              <a:gd name="connsiteY3" fmla="*/ 0 h 2013857"/>
              <a:gd name="connsiteX0" fmla="*/ 1594911 w 1654629"/>
              <a:gd name="connsiteY0" fmla="*/ 0 h 2002971"/>
              <a:gd name="connsiteX1" fmla="*/ 0 w 1654629"/>
              <a:gd name="connsiteY1" fmla="*/ 2002971 h 2002971"/>
              <a:gd name="connsiteX2" fmla="*/ 1654629 w 1654629"/>
              <a:gd name="connsiteY2" fmla="*/ 849085 h 2002971"/>
              <a:gd name="connsiteX3" fmla="*/ 1594911 w 1654629"/>
              <a:gd name="connsiteY3" fmla="*/ 0 h 2002971"/>
              <a:gd name="connsiteX0" fmla="*/ 1600197 w 1654629"/>
              <a:gd name="connsiteY0" fmla="*/ 0 h 2002971"/>
              <a:gd name="connsiteX1" fmla="*/ 0 w 1654629"/>
              <a:gd name="connsiteY1" fmla="*/ 2002971 h 2002971"/>
              <a:gd name="connsiteX2" fmla="*/ 1654629 w 1654629"/>
              <a:gd name="connsiteY2" fmla="*/ 849085 h 2002971"/>
              <a:gd name="connsiteX3" fmla="*/ 1600197 w 1654629"/>
              <a:gd name="connsiteY3" fmla="*/ 0 h 2002971"/>
              <a:gd name="connsiteX0" fmla="*/ 1605484 w 1654629"/>
              <a:gd name="connsiteY0" fmla="*/ 0 h 2007224"/>
              <a:gd name="connsiteX1" fmla="*/ 0 w 1654629"/>
              <a:gd name="connsiteY1" fmla="*/ 2007224 h 2007224"/>
              <a:gd name="connsiteX2" fmla="*/ 1654629 w 1654629"/>
              <a:gd name="connsiteY2" fmla="*/ 853338 h 2007224"/>
              <a:gd name="connsiteX3" fmla="*/ 1605484 w 1654629"/>
              <a:gd name="connsiteY3" fmla="*/ 0 h 2007224"/>
              <a:gd name="connsiteX0" fmla="*/ 1605484 w 1612337"/>
              <a:gd name="connsiteY0" fmla="*/ 0 h 2007224"/>
              <a:gd name="connsiteX1" fmla="*/ 0 w 1612337"/>
              <a:gd name="connsiteY1" fmla="*/ 2007224 h 2007224"/>
              <a:gd name="connsiteX2" fmla="*/ 1612337 w 1612337"/>
              <a:gd name="connsiteY2" fmla="*/ 870350 h 2007224"/>
              <a:gd name="connsiteX3" fmla="*/ 1605484 w 1612337"/>
              <a:gd name="connsiteY3" fmla="*/ 0 h 2007224"/>
              <a:gd name="connsiteX0" fmla="*/ 1605484 w 1612337"/>
              <a:gd name="connsiteY0" fmla="*/ 0 h 2041344"/>
              <a:gd name="connsiteX1" fmla="*/ 0 w 1612337"/>
              <a:gd name="connsiteY1" fmla="*/ 2041344 h 2041344"/>
              <a:gd name="connsiteX2" fmla="*/ 1612337 w 1612337"/>
              <a:gd name="connsiteY2" fmla="*/ 904470 h 2041344"/>
              <a:gd name="connsiteX3" fmla="*/ 1605484 w 1612337"/>
              <a:gd name="connsiteY3" fmla="*/ 0 h 2041344"/>
              <a:gd name="connsiteX0" fmla="*/ 1605484 w 1612337"/>
              <a:gd name="connsiteY0" fmla="*/ 0 h 2041344"/>
              <a:gd name="connsiteX1" fmla="*/ 0 w 1612337"/>
              <a:gd name="connsiteY1" fmla="*/ 2041344 h 2041344"/>
              <a:gd name="connsiteX2" fmla="*/ 1612337 w 1612337"/>
              <a:gd name="connsiteY2" fmla="*/ 911293 h 2041344"/>
              <a:gd name="connsiteX3" fmla="*/ 1605484 w 1612337"/>
              <a:gd name="connsiteY3" fmla="*/ 0 h 2041344"/>
              <a:gd name="connsiteX0" fmla="*/ 1613967 w 1614481"/>
              <a:gd name="connsiteY0" fmla="*/ 0 h 2051579"/>
              <a:gd name="connsiteX1" fmla="*/ 0 w 1614481"/>
              <a:gd name="connsiteY1" fmla="*/ 2051579 h 2051579"/>
              <a:gd name="connsiteX2" fmla="*/ 1612337 w 1614481"/>
              <a:gd name="connsiteY2" fmla="*/ 921528 h 2051579"/>
              <a:gd name="connsiteX3" fmla="*/ 1613967 w 1614481"/>
              <a:gd name="connsiteY3" fmla="*/ 0 h 2051579"/>
              <a:gd name="connsiteX0" fmla="*/ 1597003 w 1612337"/>
              <a:gd name="connsiteY0" fmla="*/ 0 h 2048168"/>
              <a:gd name="connsiteX1" fmla="*/ 0 w 1612337"/>
              <a:gd name="connsiteY1" fmla="*/ 2048168 h 2048168"/>
              <a:gd name="connsiteX2" fmla="*/ 1612337 w 1612337"/>
              <a:gd name="connsiteY2" fmla="*/ 918117 h 2048168"/>
              <a:gd name="connsiteX3" fmla="*/ 1597003 w 1612337"/>
              <a:gd name="connsiteY3" fmla="*/ 0 h 2048168"/>
              <a:gd name="connsiteX0" fmla="*/ 1600839 w 1612337"/>
              <a:gd name="connsiteY0" fmla="*/ 0 h 2043403"/>
              <a:gd name="connsiteX1" fmla="*/ 0 w 1612337"/>
              <a:gd name="connsiteY1" fmla="*/ 2043403 h 2043403"/>
              <a:gd name="connsiteX2" fmla="*/ 1612337 w 1612337"/>
              <a:gd name="connsiteY2" fmla="*/ 913352 h 2043403"/>
              <a:gd name="connsiteX3" fmla="*/ 1600839 w 1612337"/>
              <a:gd name="connsiteY3" fmla="*/ 0 h 2043403"/>
              <a:gd name="connsiteX0" fmla="*/ 1600839 w 1612337"/>
              <a:gd name="connsiteY0" fmla="*/ 0 h 2043403"/>
              <a:gd name="connsiteX1" fmla="*/ 0 w 1612337"/>
              <a:gd name="connsiteY1" fmla="*/ 2043403 h 2043403"/>
              <a:gd name="connsiteX2" fmla="*/ 1612337 w 1612337"/>
              <a:gd name="connsiteY2" fmla="*/ 915735 h 2043403"/>
              <a:gd name="connsiteX3" fmla="*/ 1600839 w 1612337"/>
              <a:gd name="connsiteY3" fmla="*/ 0 h 2043403"/>
              <a:gd name="connsiteX0" fmla="*/ 1598829 w 1610327"/>
              <a:gd name="connsiteY0" fmla="*/ 0 h 2068370"/>
              <a:gd name="connsiteX1" fmla="*/ 0 w 1610327"/>
              <a:gd name="connsiteY1" fmla="*/ 2068370 h 2068370"/>
              <a:gd name="connsiteX2" fmla="*/ 1610327 w 1610327"/>
              <a:gd name="connsiteY2" fmla="*/ 915735 h 2068370"/>
              <a:gd name="connsiteX3" fmla="*/ 1598829 w 1610327"/>
              <a:gd name="connsiteY3" fmla="*/ 0 h 2068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0327" h="2068370">
                <a:moveTo>
                  <a:pt x="1598829" y="0"/>
                </a:moveTo>
                <a:lnTo>
                  <a:pt x="0" y="2068370"/>
                </a:lnTo>
                <a:lnTo>
                  <a:pt x="1610327" y="915735"/>
                </a:lnTo>
                <a:cubicBezTo>
                  <a:pt x="1608043" y="625618"/>
                  <a:pt x="1601113" y="290117"/>
                  <a:pt x="1598829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85000"/>
                </a:schemeClr>
              </a:gs>
              <a:gs pos="100000">
                <a:schemeClr val="accent4"/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Freeform 59">
            <a:extLst>
              <a:ext uri="{FF2B5EF4-FFF2-40B4-BE49-F238E27FC236}">
                <a16:creationId xmlns:a16="http://schemas.microsoft.com/office/drawing/2014/main" id="{564B47D8-2CC5-43A0-89E4-DCE0830DCAA1}"/>
              </a:ext>
            </a:extLst>
          </p:cNvPr>
          <p:cNvSpPr/>
          <p:nvPr/>
        </p:nvSpPr>
        <p:spPr>
          <a:xfrm flipV="1">
            <a:off x="2707979" y="3936415"/>
            <a:ext cx="2047004" cy="1029679"/>
          </a:xfrm>
          <a:custGeom>
            <a:avLst/>
            <a:gdLst>
              <a:gd name="connsiteX0" fmla="*/ 1621972 w 1621972"/>
              <a:gd name="connsiteY0" fmla="*/ 0 h 925286"/>
              <a:gd name="connsiteX1" fmla="*/ 0 w 1621972"/>
              <a:gd name="connsiteY1" fmla="*/ 925286 h 925286"/>
              <a:gd name="connsiteX2" fmla="*/ 1621972 w 1621972"/>
              <a:gd name="connsiteY2" fmla="*/ 849086 h 925286"/>
              <a:gd name="connsiteX3" fmla="*/ 1621972 w 1621972"/>
              <a:gd name="connsiteY3" fmla="*/ 0 h 925286"/>
              <a:gd name="connsiteX0" fmla="*/ 1632858 w 1632858"/>
              <a:gd name="connsiteY0" fmla="*/ 0 h 957943"/>
              <a:gd name="connsiteX1" fmla="*/ 0 w 1632858"/>
              <a:gd name="connsiteY1" fmla="*/ 957943 h 957943"/>
              <a:gd name="connsiteX2" fmla="*/ 1621972 w 1632858"/>
              <a:gd name="connsiteY2" fmla="*/ 881743 h 957943"/>
              <a:gd name="connsiteX3" fmla="*/ 1632858 w 1632858"/>
              <a:gd name="connsiteY3" fmla="*/ 0 h 957943"/>
              <a:gd name="connsiteX0" fmla="*/ 1632858 w 1654629"/>
              <a:gd name="connsiteY0" fmla="*/ 0 h 957943"/>
              <a:gd name="connsiteX1" fmla="*/ 0 w 1654629"/>
              <a:gd name="connsiteY1" fmla="*/ 957943 h 957943"/>
              <a:gd name="connsiteX2" fmla="*/ 1654629 w 1654629"/>
              <a:gd name="connsiteY2" fmla="*/ 903515 h 957943"/>
              <a:gd name="connsiteX3" fmla="*/ 1632858 w 1654629"/>
              <a:gd name="connsiteY3" fmla="*/ 0 h 957943"/>
              <a:gd name="connsiteX0" fmla="*/ 1643743 w 1654629"/>
              <a:gd name="connsiteY0" fmla="*/ 0 h 979714"/>
              <a:gd name="connsiteX1" fmla="*/ 0 w 1654629"/>
              <a:gd name="connsiteY1" fmla="*/ 979714 h 979714"/>
              <a:gd name="connsiteX2" fmla="*/ 1654629 w 1654629"/>
              <a:gd name="connsiteY2" fmla="*/ 925286 h 979714"/>
              <a:gd name="connsiteX3" fmla="*/ 1643743 w 1654629"/>
              <a:gd name="connsiteY3" fmla="*/ 0 h 979714"/>
              <a:gd name="connsiteX0" fmla="*/ 1630212 w 1654629"/>
              <a:gd name="connsiteY0" fmla="*/ 0 h 947057"/>
              <a:gd name="connsiteX1" fmla="*/ 0 w 1654629"/>
              <a:gd name="connsiteY1" fmla="*/ 947057 h 947057"/>
              <a:gd name="connsiteX2" fmla="*/ 1654629 w 1654629"/>
              <a:gd name="connsiteY2" fmla="*/ 892629 h 947057"/>
              <a:gd name="connsiteX3" fmla="*/ 1630212 w 1654629"/>
              <a:gd name="connsiteY3" fmla="*/ 0 h 947057"/>
              <a:gd name="connsiteX0" fmla="*/ 1657273 w 1657273"/>
              <a:gd name="connsiteY0" fmla="*/ 0 h 968828"/>
              <a:gd name="connsiteX1" fmla="*/ 0 w 1657273"/>
              <a:gd name="connsiteY1" fmla="*/ 968828 h 968828"/>
              <a:gd name="connsiteX2" fmla="*/ 1654629 w 1657273"/>
              <a:gd name="connsiteY2" fmla="*/ 914400 h 968828"/>
              <a:gd name="connsiteX3" fmla="*/ 1657273 w 1657273"/>
              <a:gd name="connsiteY3" fmla="*/ 0 h 968828"/>
              <a:gd name="connsiteX0" fmla="*/ 1684334 w 1684334"/>
              <a:gd name="connsiteY0" fmla="*/ 0 h 990599"/>
              <a:gd name="connsiteX1" fmla="*/ 0 w 1684334"/>
              <a:gd name="connsiteY1" fmla="*/ 990599 h 990599"/>
              <a:gd name="connsiteX2" fmla="*/ 1654629 w 1684334"/>
              <a:gd name="connsiteY2" fmla="*/ 936171 h 990599"/>
              <a:gd name="connsiteX3" fmla="*/ 1684334 w 1684334"/>
              <a:gd name="connsiteY3" fmla="*/ 0 h 990599"/>
              <a:gd name="connsiteX0" fmla="*/ 1589618 w 1654636"/>
              <a:gd name="connsiteY0" fmla="*/ 0 h 947056"/>
              <a:gd name="connsiteX1" fmla="*/ 0 w 1654636"/>
              <a:gd name="connsiteY1" fmla="*/ 947056 h 947056"/>
              <a:gd name="connsiteX2" fmla="*/ 1654629 w 1654636"/>
              <a:gd name="connsiteY2" fmla="*/ 892628 h 947056"/>
              <a:gd name="connsiteX3" fmla="*/ 1589618 w 1654636"/>
              <a:gd name="connsiteY3" fmla="*/ 0 h 947056"/>
              <a:gd name="connsiteX0" fmla="*/ 1603149 w 1654638"/>
              <a:gd name="connsiteY0" fmla="*/ 0 h 979713"/>
              <a:gd name="connsiteX1" fmla="*/ 0 w 1654638"/>
              <a:gd name="connsiteY1" fmla="*/ 979713 h 979713"/>
              <a:gd name="connsiteX2" fmla="*/ 1654629 w 1654638"/>
              <a:gd name="connsiteY2" fmla="*/ 925285 h 979713"/>
              <a:gd name="connsiteX3" fmla="*/ 1603149 w 1654638"/>
              <a:gd name="connsiteY3" fmla="*/ 0 h 979713"/>
              <a:gd name="connsiteX0" fmla="*/ 1603149 w 1627589"/>
              <a:gd name="connsiteY0" fmla="*/ 0 h 979713"/>
              <a:gd name="connsiteX1" fmla="*/ 0 w 1627589"/>
              <a:gd name="connsiteY1" fmla="*/ 979713 h 979713"/>
              <a:gd name="connsiteX2" fmla="*/ 1627568 w 1627589"/>
              <a:gd name="connsiteY2" fmla="*/ 914399 h 979713"/>
              <a:gd name="connsiteX3" fmla="*/ 1603149 w 1627589"/>
              <a:gd name="connsiteY3" fmla="*/ 0 h 979713"/>
              <a:gd name="connsiteX0" fmla="*/ 1603149 w 1606525"/>
              <a:gd name="connsiteY0" fmla="*/ 0 h 979713"/>
              <a:gd name="connsiteX1" fmla="*/ 0 w 1606525"/>
              <a:gd name="connsiteY1" fmla="*/ 979713 h 979713"/>
              <a:gd name="connsiteX2" fmla="*/ 1606422 w 1606525"/>
              <a:gd name="connsiteY2" fmla="*/ 910146 h 979713"/>
              <a:gd name="connsiteX3" fmla="*/ 1603149 w 1606525"/>
              <a:gd name="connsiteY3" fmla="*/ 0 h 979713"/>
              <a:gd name="connsiteX0" fmla="*/ 1603149 w 1603149"/>
              <a:gd name="connsiteY0" fmla="*/ 0 h 979713"/>
              <a:gd name="connsiteX1" fmla="*/ 0 w 1603149"/>
              <a:gd name="connsiteY1" fmla="*/ 979713 h 979713"/>
              <a:gd name="connsiteX2" fmla="*/ 1601135 w 1603149"/>
              <a:gd name="connsiteY2" fmla="*/ 914399 h 979713"/>
              <a:gd name="connsiteX3" fmla="*/ 1603149 w 1603149"/>
              <a:gd name="connsiteY3" fmla="*/ 0 h 979713"/>
              <a:gd name="connsiteX0" fmla="*/ 1608435 w 1608435"/>
              <a:gd name="connsiteY0" fmla="*/ 0 h 988219"/>
              <a:gd name="connsiteX1" fmla="*/ 0 w 1608435"/>
              <a:gd name="connsiteY1" fmla="*/ 988219 h 988219"/>
              <a:gd name="connsiteX2" fmla="*/ 1601135 w 1608435"/>
              <a:gd name="connsiteY2" fmla="*/ 922905 h 988219"/>
              <a:gd name="connsiteX3" fmla="*/ 1608435 w 1608435"/>
              <a:gd name="connsiteY3" fmla="*/ 0 h 988219"/>
              <a:gd name="connsiteX0" fmla="*/ 1591471 w 1601183"/>
              <a:gd name="connsiteY0" fmla="*/ 0 h 991631"/>
              <a:gd name="connsiteX1" fmla="*/ 0 w 1601183"/>
              <a:gd name="connsiteY1" fmla="*/ 991631 h 991631"/>
              <a:gd name="connsiteX2" fmla="*/ 1601135 w 1601183"/>
              <a:gd name="connsiteY2" fmla="*/ 926317 h 991631"/>
              <a:gd name="connsiteX3" fmla="*/ 1591471 w 1601183"/>
              <a:gd name="connsiteY3" fmla="*/ 0 h 991631"/>
              <a:gd name="connsiteX0" fmla="*/ 1587230 w 1601171"/>
              <a:gd name="connsiteY0" fmla="*/ 0 h 991631"/>
              <a:gd name="connsiteX1" fmla="*/ 0 w 1601171"/>
              <a:gd name="connsiteY1" fmla="*/ 991631 h 991631"/>
              <a:gd name="connsiteX2" fmla="*/ 1601135 w 1601171"/>
              <a:gd name="connsiteY2" fmla="*/ 926317 h 991631"/>
              <a:gd name="connsiteX3" fmla="*/ 1587230 w 1601171"/>
              <a:gd name="connsiteY3" fmla="*/ 0 h 991631"/>
              <a:gd name="connsiteX0" fmla="*/ 1587230 w 1601170"/>
              <a:gd name="connsiteY0" fmla="*/ 0 h 988219"/>
              <a:gd name="connsiteX1" fmla="*/ 0 w 1601170"/>
              <a:gd name="connsiteY1" fmla="*/ 988219 h 988219"/>
              <a:gd name="connsiteX2" fmla="*/ 1601135 w 1601170"/>
              <a:gd name="connsiteY2" fmla="*/ 922905 h 988219"/>
              <a:gd name="connsiteX3" fmla="*/ 1587230 w 1601170"/>
              <a:gd name="connsiteY3" fmla="*/ 0 h 988219"/>
              <a:gd name="connsiteX0" fmla="*/ 1587230 w 1601170"/>
              <a:gd name="connsiteY0" fmla="*/ 0 h 991631"/>
              <a:gd name="connsiteX1" fmla="*/ 0 w 1601170"/>
              <a:gd name="connsiteY1" fmla="*/ 991631 h 991631"/>
              <a:gd name="connsiteX2" fmla="*/ 1601135 w 1601170"/>
              <a:gd name="connsiteY2" fmla="*/ 926317 h 991631"/>
              <a:gd name="connsiteX3" fmla="*/ 1587230 w 1601170"/>
              <a:gd name="connsiteY3" fmla="*/ 0 h 991631"/>
              <a:gd name="connsiteX0" fmla="*/ 1589240 w 1603180"/>
              <a:gd name="connsiteY0" fmla="*/ 0 h 949187"/>
              <a:gd name="connsiteX1" fmla="*/ 0 w 1603180"/>
              <a:gd name="connsiteY1" fmla="*/ 949187 h 949187"/>
              <a:gd name="connsiteX2" fmla="*/ 1603145 w 1603180"/>
              <a:gd name="connsiteY2" fmla="*/ 926317 h 949187"/>
              <a:gd name="connsiteX3" fmla="*/ 1589240 w 1603180"/>
              <a:gd name="connsiteY3" fmla="*/ 0 h 949187"/>
              <a:gd name="connsiteX0" fmla="*/ 1589240 w 1603180"/>
              <a:gd name="connsiteY0" fmla="*/ 0 h 954181"/>
              <a:gd name="connsiteX1" fmla="*/ 0 w 1603180"/>
              <a:gd name="connsiteY1" fmla="*/ 954181 h 954181"/>
              <a:gd name="connsiteX2" fmla="*/ 1603145 w 1603180"/>
              <a:gd name="connsiteY2" fmla="*/ 926317 h 954181"/>
              <a:gd name="connsiteX3" fmla="*/ 1589240 w 1603180"/>
              <a:gd name="connsiteY3" fmla="*/ 0 h 954181"/>
              <a:gd name="connsiteX0" fmla="*/ 1591249 w 1605189"/>
              <a:gd name="connsiteY0" fmla="*/ 0 h 956677"/>
              <a:gd name="connsiteX1" fmla="*/ 0 w 1605189"/>
              <a:gd name="connsiteY1" fmla="*/ 956677 h 956677"/>
              <a:gd name="connsiteX2" fmla="*/ 1605154 w 1605189"/>
              <a:gd name="connsiteY2" fmla="*/ 926317 h 956677"/>
              <a:gd name="connsiteX3" fmla="*/ 1591249 w 1605189"/>
              <a:gd name="connsiteY3" fmla="*/ 0 h 956677"/>
              <a:gd name="connsiteX0" fmla="*/ 1591249 w 1601181"/>
              <a:gd name="connsiteY0" fmla="*/ 0 h 956677"/>
              <a:gd name="connsiteX1" fmla="*/ 0 w 1601181"/>
              <a:gd name="connsiteY1" fmla="*/ 956677 h 956677"/>
              <a:gd name="connsiteX2" fmla="*/ 1601134 w 1601181"/>
              <a:gd name="connsiteY2" fmla="*/ 892812 h 956677"/>
              <a:gd name="connsiteX3" fmla="*/ 1591249 w 1601181"/>
              <a:gd name="connsiteY3" fmla="*/ 0 h 956677"/>
              <a:gd name="connsiteX0" fmla="*/ 1591249 w 1607194"/>
              <a:gd name="connsiteY0" fmla="*/ 0 h 956677"/>
              <a:gd name="connsiteX1" fmla="*/ 0 w 1607194"/>
              <a:gd name="connsiteY1" fmla="*/ 956677 h 956677"/>
              <a:gd name="connsiteX2" fmla="*/ 1607163 w 1607194"/>
              <a:gd name="connsiteY2" fmla="*/ 892812 h 956677"/>
              <a:gd name="connsiteX3" fmla="*/ 1591249 w 1607194"/>
              <a:gd name="connsiteY3" fmla="*/ 0 h 956677"/>
              <a:gd name="connsiteX0" fmla="*/ 1591249 w 1603184"/>
              <a:gd name="connsiteY0" fmla="*/ 0 h 956677"/>
              <a:gd name="connsiteX1" fmla="*/ 0 w 1603184"/>
              <a:gd name="connsiteY1" fmla="*/ 956677 h 956677"/>
              <a:gd name="connsiteX2" fmla="*/ 1603144 w 1603184"/>
              <a:gd name="connsiteY2" fmla="*/ 890420 h 956677"/>
              <a:gd name="connsiteX3" fmla="*/ 1591249 w 1603184"/>
              <a:gd name="connsiteY3" fmla="*/ 0 h 956677"/>
              <a:gd name="connsiteX0" fmla="*/ 1591249 w 1601181"/>
              <a:gd name="connsiteY0" fmla="*/ 0 h 956677"/>
              <a:gd name="connsiteX1" fmla="*/ 0 w 1601181"/>
              <a:gd name="connsiteY1" fmla="*/ 956677 h 956677"/>
              <a:gd name="connsiteX2" fmla="*/ 1601134 w 1601181"/>
              <a:gd name="connsiteY2" fmla="*/ 890420 h 956677"/>
              <a:gd name="connsiteX3" fmla="*/ 1591249 w 1601181"/>
              <a:gd name="connsiteY3" fmla="*/ 0 h 956677"/>
              <a:gd name="connsiteX0" fmla="*/ 1591249 w 1597184"/>
              <a:gd name="connsiteY0" fmla="*/ 0 h 956677"/>
              <a:gd name="connsiteX1" fmla="*/ 0 w 1597184"/>
              <a:gd name="connsiteY1" fmla="*/ 956677 h 956677"/>
              <a:gd name="connsiteX2" fmla="*/ 1597114 w 1597184"/>
              <a:gd name="connsiteY2" fmla="*/ 890420 h 956677"/>
              <a:gd name="connsiteX3" fmla="*/ 1591249 w 1597184"/>
              <a:gd name="connsiteY3" fmla="*/ 0 h 956677"/>
              <a:gd name="connsiteX0" fmla="*/ 1593652 w 1597214"/>
              <a:gd name="connsiteY0" fmla="*/ 0 h 956677"/>
              <a:gd name="connsiteX1" fmla="*/ 0 w 1597214"/>
              <a:gd name="connsiteY1" fmla="*/ 956677 h 956677"/>
              <a:gd name="connsiteX2" fmla="*/ 1597114 w 1597214"/>
              <a:gd name="connsiteY2" fmla="*/ 890420 h 956677"/>
              <a:gd name="connsiteX3" fmla="*/ 1593652 w 1597214"/>
              <a:gd name="connsiteY3" fmla="*/ 0 h 956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7214" h="956677">
                <a:moveTo>
                  <a:pt x="1593652" y="0"/>
                </a:moveTo>
                <a:lnTo>
                  <a:pt x="0" y="956677"/>
                </a:lnTo>
                <a:lnTo>
                  <a:pt x="1597114" y="890420"/>
                </a:lnTo>
                <a:cubicBezTo>
                  <a:pt x="1597995" y="585620"/>
                  <a:pt x="1592771" y="304800"/>
                  <a:pt x="1593652" y="0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85000"/>
                </a:schemeClr>
              </a:gs>
              <a:gs pos="100000">
                <a:schemeClr val="accent2"/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Freeform 60">
            <a:extLst>
              <a:ext uri="{FF2B5EF4-FFF2-40B4-BE49-F238E27FC236}">
                <a16:creationId xmlns:a16="http://schemas.microsoft.com/office/drawing/2014/main" id="{766CB16C-D364-4CAB-8FCD-027EED628BBD}"/>
              </a:ext>
            </a:extLst>
          </p:cNvPr>
          <p:cNvSpPr/>
          <p:nvPr/>
        </p:nvSpPr>
        <p:spPr>
          <a:xfrm flipV="1">
            <a:off x="2706092" y="3936417"/>
            <a:ext cx="2058102" cy="2132109"/>
          </a:xfrm>
          <a:custGeom>
            <a:avLst/>
            <a:gdLst>
              <a:gd name="connsiteX0" fmla="*/ 1621972 w 1621972"/>
              <a:gd name="connsiteY0" fmla="*/ 0 h 2035628"/>
              <a:gd name="connsiteX1" fmla="*/ 0 w 1621972"/>
              <a:gd name="connsiteY1" fmla="*/ 2035628 h 2035628"/>
              <a:gd name="connsiteX2" fmla="*/ 1621972 w 1621972"/>
              <a:gd name="connsiteY2" fmla="*/ 892628 h 2035628"/>
              <a:gd name="connsiteX3" fmla="*/ 1621972 w 1621972"/>
              <a:gd name="connsiteY3" fmla="*/ 0 h 2035628"/>
              <a:gd name="connsiteX0" fmla="*/ 1621972 w 1654629"/>
              <a:gd name="connsiteY0" fmla="*/ 0 h 2035628"/>
              <a:gd name="connsiteX1" fmla="*/ 0 w 1654629"/>
              <a:gd name="connsiteY1" fmla="*/ 2035628 h 2035628"/>
              <a:gd name="connsiteX2" fmla="*/ 1654629 w 1654629"/>
              <a:gd name="connsiteY2" fmla="*/ 881742 h 2035628"/>
              <a:gd name="connsiteX3" fmla="*/ 1621972 w 1654629"/>
              <a:gd name="connsiteY3" fmla="*/ 0 h 2035628"/>
              <a:gd name="connsiteX0" fmla="*/ 1635503 w 1654629"/>
              <a:gd name="connsiteY0" fmla="*/ 0 h 2013857"/>
              <a:gd name="connsiteX1" fmla="*/ 0 w 1654629"/>
              <a:gd name="connsiteY1" fmla="*/ 2013857 h 2013857"/>
              <a:gd name="connsiteX2" fmla="*/ 1654629 w 1654629"/>
              <a:gd name="connsiteY2" fmla="*/ 859971 h 2013857"/>
              <a:gd name="connsiteX3" fmla="*/ 1635503 w 1654629"/>
              <a:gd name="connsiteY3" fmla="*/ 0 h 2013857"/>
              <a:gd name="connsiteX0" fmla="*/ 1594911 w 1654629"/>
              <a:gd name="connsiteY0" fmla="*/ 0 h 2002971"/>
              <a:gd name="connsiteX1" fmla="*/ 0 w 1654629"/>
              <a:gd name="connsiteY1" fmla="*/ 2002971 h 2002971"/>
              <a:gd name="connsiteX2" fmla="*/ 1654629 w 1654629"/>
              <a:gd name="connsiteY2" fmla="*/ 849085 h 2002971"/>
              <a:gd name="connsiteX3" fmla="*/ 1594911 w 1654629"/>
              <a:gd name="connsiteY3" fmla="*/ 0 h 2002971"/>
              <a:gd name="connsiteX0" fmla="*/ 1594911 w 1617624"/>
              <a:gd name="connsiteY0" fmla="*/ 0 h 2002971"/>
              <a:gd name="connsiteX1" fmla="*/ 0 w 1617624"/>
              <a:gd name="connsiteY1" fmla="*/ 2002971 h 2002971"/>
              <a:gd name="connsiteX2" fmla="*/ 1617624 w 1617624"/>
              <a:gd name="connsiteY2" fmla="*/ 870350 h 2002971"/>
              <a:gd name="connsiteX3" fmla="*/ 1594911 w 1617624"/>
              <a:gd name="connsiteY3" fmla="*/ 0 h 2002971"/>
              <a:gd name="connsiteX0" fmla="*/ 1594911 w 1596478"/>
              <a:gd name="connsiteY0" fmla="*/ 0 h 2002971"/>
              <a:gd name="connsiteX1" fmla="*/ 0 w 1596478"/>
              <a:gd name="connsiteY1" fmla="*/ 2002971 h 2002971"/>
              <a:gd name="connsiteX2" fmla="*/ 1596478 w 1596478"/>
              <a:gd name="connsiteY2" fmla="*/ 883110 h 2002971"/>
              <a:gd name="connsiteX3" fmla="*/ 1594911 w 1596478"/>
              <a:gd name="connsiteY3" fmla="*/ 0 h 2002971"/>
              <a:gd name="connsiteX0" fmla="*/ 1605483 w 1605502"/>
              <a:gd name="connsiteY0" fmla="*/ 0 h 2015730"/>
              <a:gd name="connsiteX1" fmla="*/ 0 w 1605502"/>
              <a:gd name="connsiteY1" fmla="*/ 2015730 h 2015730"/>
              <a:gd name="connsiteX2" fmla="*/ 1596478 w 1605502"/>
              <a:gd name="connsiteY2" fmla="*/ 895869 h 2015730"/>
              <a:gd name="connsiteX3" fmla="*/ 1605483 w 1605502"/>
              <a:gd name="connsiteY3" fmla="*/ 0 h 2015730"/>
              <a:gd name="connsiteX0" fmla="*/ 1605483 w 1605502"/>
              <a:gd name="connsiteY0" fmla="*/ 0 h 2032742"/>
              <a:gd name="connsiteX1" fmla="*/ 0 w 1605502"/>
              <a:gd name="connsiteY1" fmla="*/ 2032742 h 2032742"/>
              <a:gd name="connsiteX2" fmla="*/ 1596478 w 1605502"/>
              <a:gd name="connsiteY2" fmla="*/ 912881 h 2032742"/>
              <a:gd name="connsiteX3" fmla="*/ 1605483 w 1605502"/>
              <a:gd name="connsiteY3" fmla="*/ 0 h 2032742"/>
              <a:gd name="connsiteX0" fmla="*/ 1592760 w 1596478"/>
              <a:gd name="connsiteY0" fmla="*/ 0 h 2060037"/>
              <a:gd name="connsiteX1" fmla="*/ 0 w 1596478"/>
              <a:gd name="connsiteY1" fmla="*/ 2060037 h 2060037"/>
              <a:gd name="connsiteX2" fmla="*/ 1596478 w 1596478"/>
              <a:gd name="connsiteY2" fmla="*/ 940176 h 2060037"/>
              <a:gd name="connsiteX3" fmla="*/ 1592760 w 1596478"/>
              <a:gd name="connsiteY3" fmla="*/ 0 h 2060037"/>
              <a:gd name="connsiteX0" fmla="*/ 1592760 w 1596478"/>
              <a:gd name="connsiteY0" fmla="*/ 0 h 2042978"/>
              <a:gd name="connsiteX1" fmla="*/ 0 w 1596478"/>
              <a:gd name="connsiteY1" fmla="*/ 2042978 h 2042978"/>
              <a:gd name="connsiteX2" fmla="*/ 1596478 w 1596478"/>
              <a:gd name="connsiteY2" fmla="*/ 923117 h 2042978"/>
              <a:gd name="connsiteX3" fmla="*/ 1592760 w 1596478"/>
              <a:gd name="connsiteY3" fmla="*/ 0 h 2042978"/>
              <a:gd name="connsiteX0" fmla="*/ 1592760 w 1596478"/>
              <a:gd name="connsiteY0" fmla="*/ 0 h 2053214"/>
              <a:gd name="connsiteX1" fmla="*/ 0 w 1596478"/>
              <a:gd name="connsiteY1" fmla="*/ 2053214 h 2053214"/>
              <a:gd name="connsiteX2" fmla="*/ 1596478 w 1596478"/>
              <a:gd name="connsiteY2" fmla="*/ 933353 h 2053214"/>
              <a:gd name="connsiteX3" fmla="*/ 1592760 w 1596478"/>
              <a:gd name="connsiteY3" fmla="*/ 0 h 2053214"/>
              <a:gd name="connsiteX0" fmla="*/ 1614004 w 1614014"/>
              <a:gd name="connsiteY0" fmla="*/ 0 h 2053214"/>
              <a:gd name="connsiteX1" fmla="*/ 0 w 1614014"/>
              <a:gd name="connsiteY1" fmla="*/ 2053214 h 2053214"/>
              <a:gd name="connsiteX2" fmla="*/ 1596478 w 1614014"/>
              <a:gd name="connsiteY2" fmla="*/ 933353 h 2053214"/>
              <a:gd name="connsiteX3" fmla="*/ 1614004 w 1614014"/>
              <a:gd name="connsiteY3" fmla="*/ 0 h 2053214"/>
              <a:gd name="connsiteX0" fmla="*/ 1599936 w 1599946"/>
              <a:gd name="connsiteY0" fmla="*/ 0 h 2015763"/>
              <a:gd name="connsiteX1" fmla="*/ 0 w 1599946"/>
              <a:gd name="connsiteY1" fmla="*/ 2015763 h 2015763"/>
              <a:gd name="connsiteX2" fmla="*/ 1582410 w 1599946"/>
              <a:gd name="connsiteY2" fmla="*/ 933353 h 2015763"/>
              <a:gd name="connsiteX3" fmla="*/ 1599936 w 1599946"/>
              <a:gd name="connsiteY3" fmla="*/ 0 h 2015763"/>
              <a:gd name="connsiteX0" fmla="*/ 1605965 w 1605975"/>
              <a:gd name="connsiteY0" fmla="*/ 0 h 2025750"/>
              <a:gd name="connsiteX1" fmla="*/ 0 w 1605975"/>
              <a:gd name="connsiteY1" fmla="*/ 2025750 h 2025750"/>
              <a:gd name="connsiteX2" fmla="*/ 1588439 w 1605975"/>
              <a:gd name="connsiteY2" fmla="*/ 933353 h 2025750"/>
              <a:gd name="connsiteX3" fmla="*/ 1605965 w 1605975"/>
              <a:gd name="connsiteY3" fmla="*/ 0 h 2025750"/>
              <a:gd name="connsiteX0" fmla="*/ 1605965 w 1605975"/>
              <a:gd name="connsiteY0" fmla="*/ 0 h 2018259"/>
              <a:gd name="connsiteX1" fmla="*/ 0 w 1605975"/>
              <a:gd name="connsiteY1" fmla="*/ 2018259 h 2018259"/>
              <a:gd name="connsiteX2" fmla="*/ 1588439 w 1605975"/>
              <a:gd name="connsiteY2" fmla="*/ 933353 h 2018259"/>
              <a:gd name="connsiteX3" fmla="*/ 1605965 w 1605975"/>
              <a:gd name="connsiteY3" fmla="*/ 0 h 2018259"/>
              <a:gd name="connsiteX0" fmla="*/ 1605965 w 1608648"/>
              <a:gd name="connsiteY0" fmla="*/ 0 h 2018259"/>
              <a:gd name="connsiteX1" fmla="*/ 0 w 1608648"/>
              <a:gd name="connsiteY1" fmla="*/ 2018259 h 2018259"/>
              <a:gd name="connsiteX2" fmla="*/ 1608648 w 1608648"/>
              <a:gd name="connsiteY2" fmla="*/ 896780 h 2018259"/>
              <a:gd name="connsiteX3" fmla="*/ 1605965 w 1608648"/>
              <a:gd name="connsiteY3" fmla="*/ 0 h 2018259"/>
              <a:gd name="connsiteX0" fmla="*/ 1605965 w 1614711"/>
              <a:gd name="connsiteY0" fmla="*/ 0 h 2018259"/>
              <a:gd name="connsiteX1" fmla="*/ 0 w 1614711"/>
              <a:gd name="connsiteY1" fmla="*/ 2018259 h 2018259"/>
              <a:gd name="connsiteX2" fmla="*/ 1614711 w 1614711"/>
              <a:gd name="connsiteY2" fmla="*/ 908971 h 2018259"/>
              <a:gd name="connsiteX3" fmla="*/ 1605965 w 1614711"/>
              <a:gd name="connsiteY3" fmla="*/ 0 h 201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4711" h="2018259">
                <a:moveTo>
                  <a:pt x="1605965" y="0"/>
                </a:moveTo>
                <a:lnTo>
                  <a:pt x="0" y="2018259"/>
                </a:lnTo>
                <a:lnTo>
                  <a:pt x="1614711" y="908971"/>
                </a:lnTo>
                <a:cubicBezTo>
                  <a:pt x="1614189" y="614601"/>
                  <a:pt x="1606487" y="294370"/>
                  <a:pt x="1605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85000"/>
                </a:schemeClr>
              </a:gs>
              <a:gs pos="100000">
                <a:schemeClr val="accent1"/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Rectangle 30">
            <a:extLst>
              <a:ext uri="{FF2B5EF4-FFF2-40B4-BE49-F238E27FC236}">
                <a16:creationId xmlns:a16="http://schemas.microsoft.com/office/drawing/2014/main" id="{B91244A9-C629-4398-8DD4-572854558FBC}"/>
              </a:ext>
            </a:extLst>
          </p:cNvPr>
          <p:cNvSpPr/>
          <p:nvPr/>
        </p:nvSpPr>
        <p:spPr>
          <a:xfrm>
            <a:off x="5097399" y="3238676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" name="Rounded Rectangle 32">
            <a:extLst>
              <a:ext uri="{FF2B5EF4-FFF2-40B4-BE49-F238E27FC236}">
                <a16:creationId xmlns:a16="http://schemas.microsoft.com/office/drawing/2014/main" id="{B10FB026-9002-4A6A-9640-E3A628341AFF}"/>
              </a:ext>
            </a:extLst>
          </p:cNvPr>
          <p:cNvSpPr/>
          <p:nvPr/>
        </p:nvSpPr>
        <p:spPr>
          <a:xfrm>
            <a:off x="5097399" y="542108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6" name="Rectangle 16">
            <a:extLst>
              <a:ext uri="{FF2B5EF4-FFF2-40B4-BE49-F238E27FC236}">
                <a16:creationId xmlns:a16="http://schemas.microsoft.com/office/drawing/2014/main" id="{6BA93C3F-8E38-43CF-9B26-AE06BFA37FA3}"/>
              </a:ext>
            </a:extLst>
          </p:cNvPr>
          <p:cNvSpPr/>
          <p:nvPr/>
        </p:nvSpPr>
        <p:spPr>
          <a:xfrm rot="2700000">
            <a:off x="5158477" y="4232499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B21F43AF-F527-4778-9759-2E562A306B2E}"/>
              </a:ext>
            </a:extLst>
          </p:cNvPr>
          <p:cNvSpPr/>
          <p:nvPr/>
        </p:nvSpPr>
        <p:spPr>
          <a:xfrm>
            <a:off x="5112706" y="2154772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62D2CE3-FD08-4424-A984-D7133E8890C9}"/>
              </a:ext>
            </a:extLst>
          </p:cNvPr>
          <p:cNvGrpSpPr/>
          <p:nvPr/>
        </p:nvGrpSpPr>
        <p:grpSpPr>
          <a:xfrm>
            <a:off x="6048624" y="1880508"/>
            <a:ext cx="5245190" cy="892552"/>
            <a:chOff x="1353016" y="1766707"/>
            <a:chExt cx="4320480" cy="89255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40AB3A7-E065-4FDA-BDB4-D4C8F3807A62}"/>
                </a:ext>
              </a:extLst>
            </p:cNvPr>
            <p:cNvSpPr txBox="1"/>
            <p:nvPr/>
          </p:nvSpPr>
          <p:spPr>
            <a:xfrm>
              <a:off x="1364065" y="2012928"/>
              <a:ext cx="42976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A08BE7B-4A67-4970-A149-A767A8668FD8}"/>
                </a:ext>
              </a:extLst>
            </p:cNvPr>
            <p:cNvSpPr txBox="1"/>
            <p:nvPr/>
          </p:nvSpPr>
          <p:spPr>
            <a:xfrm>
              <a:off x="1353016" y="1766707"/>
              <a:ext cx="43204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55DCAC2-F893-4B6C-A6B4-DD21306F7B01}"/>
              </a:ext>
            </a:extLst>
          </p:cNvPr>
          <p:cNvGrpSpPr/>
          <p:nvPr/>
        </p:nvGrpSpPr>
        <p:grpSpPr>
          <a:xfrm>
            <a:off x="6048624" y="2978628"/>
            <a:ext cx="5245190" cy="892552"/>
            <a:chOff x="1353016" y="1766707"/>
            <a:chExt cx="4320480" cy="89255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9088270-AD8D-47F3-9CCD-63A7B2516493}"/>
                </a:ext>
              </a:extLst>
            </p:cNvPr>
            <p:cNvSpPr txBox="1"/>
            <p:nvPr/>
          </p:nvSpPr>
          <p:spPr>
            <a:xfrm>
              <a:off x="1364065" y="2012928"/>
              <a:ext cx="42976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AEFB1FF-31CA-4EE9-A4B1-C12216E8702A}"/>
                </a:ext>
              </a:extLst>
            </p:cNvPr>
            <p:cNvSpPr txBox="1"/>
            <p:nvPr/>
          </p:nvSpPr>
          <p:spPr>
            <a:xfrm>
              <a:off x="1353016" y="1766707"/>
              <a:ext cx="43204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2AE8557-D8A8-4CCA-B75E-EF532AF17176}"/>
              </a:ext>
            </a:extLst>
          </p:cNvPr>
          <p:cNvGrpSpPr/>
          <p:nvPr/>
        </p:nvGrpSpPr>
        <p:grpSpPr>
          <a:xfrm>
            <a:off x="6048624" y="4076746"/>
            <a:ext cx="5245190" cy="892552"/>
            <a:chOff x="1353016" y="1766707"/>
            <a:chExt cx="4320480" cy="89255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51BE000-C5CA-48C9-9589-85FCABCB2C40}"/>
                </a:ext>
              </a:extLst>
            </p:cNvPr>
            <p:cNvSpPr txBox="1"/>
            <p:nvPr/>
          </p:nvSpPr>
          <p:spPr>
            <a:xfrm>
              <a:off x="1364065" y="2012928"/>
              <a:ext cx="42976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041A691-C28F-40E7-860D-CFC9D11E97D7}"/>
                </a:ext>
              </a:extLst>
            </p:cNvPr>
            <p:cNvSpPr txBox="1"/>
            <p:nvPr/>
          </p:nvSpPr>
          <p:spPr>
            <a:xfrm>
              <a:off x="1353016" y="1766707"/>
              <a:ext cx="43204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250CB9C-0BAE-44ED-ABF4-DFBACEA13DFF}"/>
              </a:ext>
            </a:extLst>
          </p:cNvPr>
          <p:cNvGrpSpPr/>
          <p:nvPr/>
        </p:nvGrpSpPr>
        <p:grpSpPr>
          <a:xfrm>
            <a:off x="6048624" y="5174866"/>
            <a:ext cx="5245190" cy="892552"/>
            <a:chOff x="1353016" y="1766707"/>
            <a:chExt cx="4320480" cy="89255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1D5ABE8-F52C-4824-A2C0-34D6E73ED115}"/>
                </a:ext>
              </a:extLst>
            </p:cNvPr>
            <p:cNvSpPr txBox="1"/>
            <p:nvPr/>
          </p:nvSpPr>
          <p:spPr>
            <a:xfrm>
              <a:off x="1364065" y="2012928"/>
              <a:ext cx="42976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9C5D3B6-29B2-4B93-943B-3587633E3289}"/>
                </a:ext>
              </a:extLst>
            </p:cNvPr>
            <p:cNvSpPr txBox="1"/>
            <p:nvPr/>
          </p:nvSpPr>
          <p:spPr>
            <a:xfrm>
              <a:off x="1353016" y="1766707"/>
              <a:ext cx="43204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aphic 87">
            <a:extLst>
              <a:ext uri="{FF2B5EF4-FFF2-40B4-BE49-F238E27FC236}">
                <a16:creationId xmlns:a16="http://schemas.microsoft.com/office/drawing/2014/main" id="{472BC05C-6B2C-42E4-85F2-0AF678883EEF}"/>
              </a:ext>
            </a:extLst>
          </p:cNvPr>
          <p:cNvGrpSpPr/>
          <p:nvPr/>
        </p:nvGrpSpPr>
        <p:grpSpPr>
          <a:xfrm>
            <a:off x="593658" y="2446083"/>
            <a:ext cx="2254001" cy="2850194"/>
            <a:chOff x="650601" y="2716230"/>
            <a:chExt cx="3105687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7320856-81CA-4AD1-8942-8700225880D7}"/>
                </a:ext>
              </a:extLst>
            </p:cNvPr>
            <p:cNvSpPr/>
            <p:nvPr/>
          </p:nvSpPr>
          <p:spPr>
            <a:xfrm>
              <a:off x="808784" y="4661620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D5DE038-7D2E-4C22-B0CB-51755D5EC807}"/>
                </a:ext>
              </a:extLst>
            </p:cNvPr>
            <p:cNvSpPr/>
            <p:nvPr/>
          </p:nvSpPr>
          <p:spPr>
            <a:xfrm>
              <a:off x="650601" y="5399524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7836BC3-DB5C-4231-BDA9-4A892E337EA5}"/>
                </a:ext>
              </a:extLst>
            </p:cNvPr>
            <p:cNvSpPr/>
            <p:nvPr/>
          </p:nvSpPr>
          <p:spPr>
            <a:xfrm>
              <a:off x="733384" y="5334937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0010E80-76E3-4803-9E93-2DC9571432EF}"/>
                </a:ext>
              </a:extLst>
            </p:cNvPr>
            <p:cNvSpPr/>
            <p:nvPr/>
          </p:nvSpPr>
          <p:spPr>
            <a:xfrm>
              <a:off x="1489012" y="6207236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6A0A651-5CC2-4312-B544-3F83D13925C7}"/>
                </a:ext>
              </a:extLst>
            </p:cNvPr>
            <p:cNvSpPr/>
            <p:nvPr/>
          </p:nvSpPr>
          <p:spPr>
            <a:xfrm>
              <a:off x="1558702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AD140E3-6C6B-412C-B2F0-A51A889DA697}"/>
                </a:ext>
              </a:extLst>
            </p:cNvPr>
            <p:cNvSpPr/>
            <p:nvPr/>
          </p:nvSpPr>
          <p:spPr>
            <a:xfrm>
              <a:off x="1507865" y="6106963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847EE5E-B49E-469A-95AF-57E78024D01E}"/>
                </a:ext>
              </a:extLst>
            </p:cNvPr>
            <p:cNvSpPr/>
            <p:nvPr/>
          </p:nvSpPr>
          <p:spPr>
            <a:xfrm>
              <a:off x="2012008" y="6207236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D7F260-2017-49E4-9634-89D8A2197FD6}"/>
                </a:ext>
              </a:extLst>
            </p:cNvPr>
            <p:cNvSpPr/>
            <p:nvPr/>
          </p:nvSpPr>
          <p:spPr>
            <a:xfrm>
              <a:off x="2033910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65BB71E-9DA2-4BB8-8D05-FD29CBB6D275}"/>
                </a:ext>
              </a:extLst>
            </p:cNvPr>
            <p:cNvSpPr/>
            <p:nvPr/>
          </p:nvSpPr>
          <p:spPr>
            <a:xfrm>
              <a:off x="1998514" y="6106963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A58AC59-241E-4413-8E39-BC91155CB569}"/>
                </a:ext>
              </a:extLst>
            </p:cNvPr>
            <p:cNvSpPr/>
            <p:nvPr/>
          </p:nvSpPr>
          <p:spPr>
            <a:xfrm>
              <a:off x="2390703" y="4701182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4FEE9E6-9B47-4F29-BF2C-3E6998E47102}"/>
                </a:ext>
              </a:extLst>
            </p:cNvPr>
            <p:cNvSpPr/>
            <p:nvPr/>
          </p:nvSpPr>
          <p:spPr>
            <a:xfrm>
              <a:off x="3352687" y="4641966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F1404D6-8472-4697-A05C-A211D533202E}"/>
                </a:ext>
              </a:extLst>
            </p:cNvPr>
            <p:cNvSpPr/>
            <p:nvPr/>
          </p:nvSpPr>
          <p:spPr>
            <a:xfrm>
              <a:off x="3274034" y="4646068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2762CF2-B063-43B9-BC56-90DF7BDD7B01}"/>
                </a:ext>
              </a:extLst>
            </p:cNvPr>
            <p:cNvSpPr/>
            <p:nvPr/>
          </p:nvSpPr>
          <p:spPr>
            <a:xfrm>
              <a:off x="1118890" y="4250304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500B64D-1C5F-43BD-9B1A-0F3A2CE982CD}"/>
                </a:ext>
              </a:extLst>
            </p:cNvPr>
            <p:cNvSpPr/>
            <p:nvPr/>
          </p:nvSpPr>
          <p:spPr>
            <a:xfrm>
              <a:off x="1158599" y="5327008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E631073-E853-41E0-921A-0CC32C1D385A}"/>
                </a:ext>
              </a:extLst>
            </p:cNvPr>
            <p:cNvSpPr/>
            <p:nvPr/>
          </p:nvSpPr>
          <p:spPr>
            <a:xfrm>
              <a:off x="949638" y="3597381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5EBA22-89EC-4331-AEF6-F58711249E7F}"/>
                </a:ext>
              </a:extLst>
            </p:cNvPr>
            <p:cNvSpPr/>
            <p:nvPr/>
          </p:nvSpPr>
          <p:spPr>
            <a:xfrm>
              <a:off x="958751" y="3857118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A977C10-6E33-4A90-8904-A158D645588A}"/>
                </a:ext>
              </a:extLst>
            </p:cNvPr>
            <p:cNvSpPr/>
            <p:nvPr/>
          </p:nvSpPr>
          <p:spPr>
            <a:xfrm>
              <a:off x="1262103" y="3502340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043B1F6-8C23-46ED-8C95-F5028B5BE176}"/>
                </a:ext>
              </a:extLst>
            </p:cNvPr>
            <p:cNvSpPr/>
            <p:nvPr/>
          </p:nvSpPr>
          <p:spPr>
            <a:xfrm>
              <a:off x="1220197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13F0CCC-3DB7-4275-9C77-36EBD9F8B0F1}"/>
                </a:ext>
              </a:extLst>
            </p:cNvPr>
            <p:cNvSpPr/>
            <p:nvPr/>
          </p:nvSpPr>
          <p:spPr>
            <a:xfrm>
              <a:off x="1893951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6100886-DAD5-4509-9980-CEDDC5F0D4CF}"/>
                </a:ext>
              </a:extLst>
            </p:cNvPr>
            <p:cNvSpPr/>
            <p:nvPr/>
          </p:nvSpPr>
          <p:spPr>
            <a:xfrm>
              <a:off x="1111078" y="4366177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BEEF8CA-A70D-475F-A898-403CD135E461}"/>
                </a:ext>
              </a:extLst>
            </p:cNvPr>
            <p:cNvSpPr/>
            <p:nvPr/>
          </p:nvSpPr>
          <p:spPr>
            <a:xfrm>
              <a:off x="971771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B03C65-4503-4EB8-A054-4305AA09EA4A}"/>
                </a:ext>
              </a:extLst>
            </p:cNvPr>
            <p:cNvSpPr/>
            <p:nvPr/>
          </p:nvSpPr>
          <p:spPr>
            <a:xfrm>
              <a:off x="2421480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C5AA6C5-30E5-49C9-BD33-D9DAEFFC5C7A}"/>
                </a:ext>
              </a:extLst>
            </p:cNvPr>
            <p:cNvSpPr/>
            <p:nvPr/>
          </p:nvSpPr>
          <p:spPr>
            <a:xfrm>
              <a:off x="2074513" y="4366828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3F1DCF3-A6D6-4DDC-9722-2EC29B52D1C3}"/>
                </a:ext>
              </a:extLst>
            </p:cNvPr>
            <p:cNvSpPr/>
            <p:nvPr/>
          </p:nvSpPr>
          <p:spPr>
            <a:xfrm>
              <a:off x="1405967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CA44F8A-FBD0-4A75-B05E-9D82AE7792E2}"/>
                </a:ext>
              </a:extLst>
            </p:cNvPr>
            <p:cNvSpPr/>
            <p:nvPr/>
          </p:nvSpPr>
          <p:spPr>
            <a:xfrm>
              <a:off x="2135054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F0CDB6F-B2DC-4E47-95C6-7CE3084EBB2F}"/>
                </a:ext>
              </a:extLst>
            </p:cNvPr>
            <p:cNvSpPr/>
            <p:nvPr/>
          </p:nvSpPr>
          <p:spPr>
            <a:xfrm>
              <a:off x="1583031" y="4609639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9272A72-5859-4A86-BC46-B8C1C9B6491E}"/>
                </a:ext>
              </a:extLst>
            </p:cNvPr>
            <p:cNvSpPr/>
            <p:nvPr/>
          </p:nvSpPr>
          <p:spPr>
            <a:xfrm>
              <a:off x="1791342" y="3920913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3C2C98E-E31E-4410-B098-06127381C102}"/>
                </a:ext>
              </a:extLst>
            </p:cNvPr>
            <p:cNvSpPr/>
            <p:nvPr/>
          </p:nvSpPr>
          <p:spPr>
            <a:xfrm>
              <a:off x="2094217" y="3712554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80F3B00-2E2A-4C80-89FA-20B070DD5973}"/>
                </a:ext>
              </a:extLst>
            </p:cNvPr>
            <p:cNvSpPr/>
            <p:nvPr/>
          </p:nvSpPr>
          <p:spPr>
            <a:xfrm>
              <a:off x="1519973" y="3712554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990A92F-1956-4A8C-ACD3-23104CDD5DA6}"/>
                </a:ext>
              </a:extLst>
            </p:cNvPr>
            <p:cNvSpPr/>
            <p:nvPr/>
          </p:nvSpPr>
          <p:spPr>
            <a:xfrm>
              <a:off x="1799306" y="4327271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1A5F74-CBE5-4551-86B8-6ABF50542442}"/>
                </a:ext>
              </a:extLst>
            </p:cNvPr>
            <p:cNvSpPr/>
            <p:nvPr/>
          </p:nvSpPr>
          <p:spPr>
            <a:xfrm>
              <a:off x="1027639" y="2716230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938D54A-1BD1-47AE-9BC6-E494015A2827}"/>
                </a:ext>
              </a:extLst>
            </p:cNvPr>
            <p:cNvSpPr/>
            <p:nvPr/>
          </p:nvSpPr>
          <p:spPr>
            <a:xfrm>
              <a:off x="774806" y="2792760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0AFC522-FCBA-440D-A4FD-808BD6752310}"/>
                </a:ext>
              </a:extLst>
            </p:cNvPr>
            <p:cNvSpPr/>
            <p:nvPr/>
          </p:nvSpPr>
          <p:spPr>
            <a:xfrm>
              <a:off x="1257546" y="3107852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34257AA-69EE-460C-8984-01344192F8B8}"/>
                </a:ext>
              </a:extLst>
            </p:cNvPr>
            <p:cNvSpPr/>
            <p:nvPr/>
          </p:nvSpPr>
          <p:spPr>
            <a:xfrm>
              <a:off x="1821286" y="5484543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9A9221F-DFED-4AAE-B939-6EAFD59B98BE}"/>
                </a:ext>
              </a:extLst>
            </p:cNvPr>
            <p:cNvSpPr/>
            <p:nvPr/>
          </p:nvSpPr>
          <p:spPr>
            <a:xfrm>
              <a:off x="3584112" y="4728116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1719132-FED0-45A6-936A-727AB8AAA6A1}"/>
                </a:ext>
              </a:extLst>
            </p:cNvPr>
            <p:cNvSpPr/>
            <p:nvPr/>
          </p:nvSpPr>
          <p:spPr>
            <a:xfrm>
              <a:off x="3465294" y="4643709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A7D7B3A-B05D-4C0A-8835-69574A9FBC57}"/>
                </a:ext>
              </a:extLst>
            </p:cNvPr>
            <p:cNvSpPr/>
            <p:nvPr/>
          </p:nvSpPr>
          <p:spPr>
            <a:xfrm>
              <a:off x="1695649" y="3874694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C7F6740-04B1-44A3-9B45-7F7399483D1A}"/>
                </a:ext>
              </a:extLst>
            </p:cNvPr>
            <p:cNvSpPr/>
            <p:nvPr/>
          </p:nvSpPr>
          <p:spPr>
            <a:xfrm>
              <a:off x="2235954" y="3865581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F3A27BC-C52D-4B91-8385-71AF4E150621}"/>
                </a:ext>
              </a:extLst>
            </p:cNvPr>
            <p:cNvSpPr/>
            <p:nvPr/>
          </p:nvSpPr>
          <p:spPr>
            <a:xfrm>
              <a:off x="2019181" y="5606274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2436283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75AA96D1-CA56-46DE-A406-B22B51808365}"/>
              </a:ext>
            </a:extLst>
          </p:cNvPr>
          <p:cNvGrpSpPr/>
          <p:nvPr/>
        </p:nvGrpSpPr>
        <p:grpSpPr>
          <a:xfrm>
            <a:off x="-1125612" y="-1153377"/>
            <a:ext cx="6330363" cy="7111599"/>
            <a:chOff x="-1125612" y="-1153377"/>
            <a:chExt cx="6330363" cy="7111599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1B6CE2B-76A0-4101-8F10-616B55A30EBC}"/>
                </a:ext>
              </a:extLst>
            </p:cNvPr>
            <p:cNvGrpSpPr/>
            <p:nvPr/>
          </p:nvGrpSpPr>
          <p:grpSpPr>
            <a:xfrm>
              <a:off x="-821024" y="1515917"/>
              <a:ext cx="2265102" cy="2265102"/>
              <a:chOff x="1107950" y="1659397"/>
              <a:chExt cx="3832372" cy="3832372"/>
            </a:xfrm>
          </p:grpSpPr>
          <p:sp>
            <p:nvSpPr>
              <p:cNvPr id="31" name="Graphic 12">
                <a:extLst>
                  <a:ext uri="{FF2B5EF4-FFF2-40B4-BE49-F238E27FC236}">
                    <a16:creationId xmlns:a16="http://schemas.microsoft.com/office/drawing/2014/main" id="{C9251741-5085-4082-8DE3-494C6DCF5A08}"/>
                  </a:ext>
                </a:extLst>
              </p:cNvPr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Graphic 12">
                <a:extLst>
                  <a:ext uri="{FF2B5EF4-FFF2-40B4-BE49-F238E27FC236}">
                    <a16:creationId xmlns:a16="http://schemas.microsoft.com/office/drawing/2014/main" id="{1E3842A4-C7D8-4ECD-BF2D-70DC2A36CD77}"/>
                  </a:ext>
                </a:extLst>
              </p:cNvPr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Graphic 12">
                <a:extLst>
                  <a:ext uri="{FF2B5EF4-FFF2-40B4-BE49-F238E27FC236}">
                    <a16:creationId xmlns:a16="http://schemas.microsoft.com/office/drawing/2014/main" id="{F88F713B-18B1-4F50-B8F0-939C4B46D051}"/>
                  </a:ext>
                </a:extLst>
              </p:cNvPr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8E0C6282-7417-4256-B134-7F22B0699FF7}"/>
                  </a:ext>
                </a:extLst>
              </p:cNvPr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5058AE6F-C21A-418C-B9E8-ED835EE1DDFD}"/>
                </a:ext>
              </a:extLst>
            </p:cNvPr>
            <p:cNvGrpSpPr/>
            <p:nvPr/>
          </p:nvGrpSpPr>
          <p:grpSpPr>
            <a:xfrm>
              <a:off x="1437263" y="-938512"/>
              <a:ext cx="2265102" cy="2265102"/>
              <a:chOff x="1107950" y="1659397"/>
              <a:chExt cx="3832372" cy="3832372"/>
            </a:xfrm>
          </p:grpSpPr>
          <p:sp>
            <p:nvSpPr>
              <p:cNvPr id="26" name="Graphic 12">
                <a:extLst>
                  <a:ext uri="{FF2B5EF4-FFF2-40B4-BE49-F238E27FC236}">
                    <a16:creationId xmlns:a16="http://schemas.microsoft.com/office/drawing/2014/main" id="{72177D93-FEA6-4092-B7A5-AD61A5B6513A}"/>
                  </a:ext>
                </a:extLst>
              </p:cNvPr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Graphic 12">
                <a:extLst>
                  <a:ext uri="{FF2B5EF4-FFF2-40B4-BE49-F238E27FC236}">
                    <a16:creationId xmlns:a16="http://schemas.microsoft.com/office/drawing/2014/main" id="{89832EEF-B64C-4D78-B8C7-D83F23BBBBC5}"/>
                  </a:ext>
                </a:extLst>
              </p:cNvPr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Graphic 12">
                <a:extLst>
                  <a:ext uri="{FF2B5EF4-FFF2-40B4-BE49-F238E27FC236}">
                    <a16:creationId xmlns:a16="http://schemas.microsoft.com/office/drawing/2014/main" id="{5BB20C72-58F2-490B-AA19-B38D8D0EC6FA}"/>
                  </a:ext>
                </a:extLst>
              </p:cNvPr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C0C67494-45E5-4435-AB78-D18A9F9FAC24}"/>
                  </a:ext>
                </a:extLst>
              </p:cNvPr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Graphic 12">
              <a:extLst>
                <a:ext uri="{FF2B5EF4-FFF2-40B4-BE49-F238E27FC236}">
                  <a16:creationId xmlns:a16="http://schemas.microsoft.com/office/drawing/2014/main" id="{087FC86D-845C-4A11-AB65-D214B3150123}"/>
                </a:ext>
              </a:extLst>
            </p:cNvPr>
            <p:cNvSpPr/>
            <p:nvPr/>
          </p:nvSpPr>
          <p:spPr>
            <a:xfrm rot="1218983">
              <a:off x="3252668" y="908873"/>
              <a:ext cx="788506" cy="788506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Graphic 12">
              <a:extLst>
                <a:ext uri="{FF2B5EF4-FFF2-40B4-BE49-F238E27FC236}">
                  <a16:creationId xmlns:a16="http://schemas.microsoft.com/office/drawing/2014/main" id="{877BDF26-39EA-4B8A-8324-1624A7B393F7}"/>
                </a:ext>
              </a:extLst>
            </p:cNvPr>
            <p:cNvSpPr/>
            <p:nvPr/>
          </p:nvSpPr>
          <p:spPr>
            <a:xfrm rot="1218983">
              <a:off x="1918819" y="2126548"/>
              <a:ext cx="492062" cy="49206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Graphic 12">
              <a:extLst>
                <a:ext uri="{FF2B5EF4-FFF2-40B4-BE49-F238E27FC236}">
                  <a16:creationId xmlns:a16="http://schemas.microsoft.com/office/drawing/2014/main" id="{FF71242D-D1A2-4558-BB1E-33754F52458D}"/>
                </a:ext>
              </a:extLst>
            </p:cNvPr>
            <p:cNvSpPr/>
            <p:nvPr/>
          </p:nvSpPr>
          <p:spPr>
            <a:xfrm rot="1218983">
              <a:off x="677058" y="5003363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Graphic 12">
              <a:extLst>
                <a:ext uri="{FF2B5EF4-FFF2-40B4-BE49-F238E27FC236}">
                  <a16:creationId xmlns:a16="http://schemas.microsoft.com/office/drawing/2014/main" id="{079876BD-963A-46C0-811B-A2DA42174726}"/>
                </a:ext>
              </a:extLst>
            </p:cNvPr>
            <p:cNvSpPr/>
            <p:nvPr/>
          </p:nvSpPr>
          <p:spPr>
            <a:xfrm rot="1218983">
              <a:off x="888871" y="3173643"/>
              <a:ext cx="706875" cy="706875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744EBCA9-7565-4E97-A67F-996247CBE4A1}"/>
                </a:ext>
              </a:extLst>
            </p:cNvPr>
            <p:cNvGrpSpPr/>
            <p:nvPr/>
          </p:nvGrpSpPr>
          <p:grpSpPr>
            <a:xfrm>
              <a:off x="-1125612" y="-1153377"/>
              <a:ext cx="3832372" cy="3832372"/>
              <a:chOff x="1107950" y="1659397"/>
              <a:chExt cx="3832372" cy="3832372"/>
            </a:xfrm>
          </p:grpSpPr>
          <p:sp>
            <p:nvSpPr>
              <p:cNvPr id="19" name="Graphic 12">
                <a:extLst>
                  <a:ext uri="{FF2B5EF4-FFF2-40B4-BE49-F238E27FC236}">
                    <a16:creationId xmlns:a16="http://schemas.microsoft.com/office/drawing/2014/main" id="{D73109FA-2C46-46C7-AC73-70058AA47550}"/>
                  </a:ext>
                </a:extLst>
              </p:cNvPr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Graphic 12">
                <a:extLst>
                  <a:ext uri="{FF2B5EF4-FFF2-40B4-BE49-F238E27FC236}">
                    <a16:creationId xmlns:a16="http://schemas.microsoft.com/office/drawing/2014/main" id="{3382816C-17BF-489B-B6DF-CD834AE79CE2}"/>
                  </a:ext>
                </a:extLst>
              </p:cNvPr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Graphic 12">
                <a:extLst>
                  <a:ext uri="{FF2B5EF4-FFF2-40B4-BE49-F238E27FC236}">
                    <a16:creationId xmlns:a16="http://schemas.microsoft.com/office/drawing/2014/main" id="{3C5DE946-A8BD-42C4-9A64-04E7636BDD56}"/>
                  </a:ext>
                </a:extLst>
              </p:cNvPr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13534116-F813-4A88-AE6D-7A305D53F4C2}"/>
                  </a:ext>
                </a:extLst>
              </p:cNvPr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47E1CEC9-01D9-44B2-B13E-7D738188D1FF}"/>
                </a:ext>
              </a:extLst>
            </p:cNvPr>
            <p:cNvGrpSpPr/>
            <p:nvPr/>
          </p:nvGrpSpPr>
          <p:grpSpPr>
            <a:xfrm>
              <a:off x="-574294" y="3645998"/>
              <a:ext cx="1544445" cy="1544445"/>
              <a:chOff x="1107950" y="1659397"/>
              <a:chExt cx="3832372" cy="3832372"/>
            </a:xfrm>
          </p:grpSpPr>
          <p:sp>
            <p:nvSpPr>
              <p:cNvPr id="36" name="Graphic 12">
                <a:extLst>
                  <a:ext uri="{FF2B5EF4-FFF2-40B4-BE49-F238E27FC236}">
                    <a16:creationId xmlns:a16="http://schemas.microsoft.com/office/drawing/2014/main" id="{0C8E236B-4DA4-4B65-B80A-5DCB01DD1F2B}"/>
                  </a:ext>
                </a:extLst>
              </p:cNvPr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Graphic 12">
                <a:extLst>
                  <a:ext uri="{FF2B5EF4-FFF2-40B4-BE49-F238E27FC236}">
                    <a16:creationId xmlns:a16="http://schemas.microsoft.com/office/drawing/2014/main" id="{74D99E31-F2F9-438A-9235-F92EC90F75D6}"/>
                  </a:ext>
                </a:extLst>
              </p:cNvPr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Graphic 12">
                <a:extLst>
                  <a:ext uri="{FF2B5EF4-FFF2-40B4-BE49-F238E27FC236}">
                    <a16:creationId xmlns:a16="http://schemas.microsoft.com/office/drawing/2014/main" id="{4DABA21E-7670-4A43-846A-62218CBF1E56}"/>
                  </a:ext>
                </a:extLst>
              </p:cNvPr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C407FD49-A096-42A4-8BAC-B2CFE8AE2435}"/>
                  </a:ext>
                </a:extLst>
              </p:cNvPr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BF9F0865-8649-4869-929B-3B8863CDC218}"/>
                </a:ext>
              </a:extLst>
            </p:cNvPr>
            <p:cNvGrpSpPr/>
            <p:nvPr/>
          </p:nvGrpSpPr>
          <p:grpSpPr>
            <a:xfrm>
              <a:off x="3660306" y="-578185"/>
              <a:ext cx="1544445" cy="1544445"/>
              <a:chOff x="1107950" y="1659397"/>
              <a:chExt cx="3832372" cy="3832372"/>
            </a:xfrm>
          </p:grpSpPr>
          <p:sp>
            <p:nvSpPr>
              <p:cNvPr id="41" name="Graphic 12">
                <a:extLst>
                  <a:ext uri="{FF2B5EF4-FFF2-40B4-BE49-F238E27FC236}">
                    <a16:creationId xmlns:a16="http://schemas.microsoft.com/office/drawing/2014/main" id="{76F0E28D-D811-4F1B-87BC-E1AF2A437B46}"/>
                  </a:ext>
                </a:extLst>
              </p:cNvPr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Graphic 12">
                <a:extLst>
                  <a:ext uri="{FF2B5EF4-FFF2-40B4-BE49-F238E27FC236}">
                    <a16:creationId xmlns:a16="http://schemas.microsoft.com/office/drawing/2014/main" id="{7057626E-3658-4C6E-8A8E-FA8DF66DBD17}"/>
                  </a:ext>
                </a:extLst>
              </p:cNvPr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Graphic 12">
                <a:extLst>
                  <a:ext uri="{FF2B5EF4-FFF2-40B4-BE49-F238E27FC236}">
                    <a16:creationId xmlns:a16="http://schemas.microsoft.com/office/drawing/2014/main" id="{59FE7CBC-6CCD-4E2F-850F-9C6D09BFADD0}"/>
                  </a:ext>
                </a:extLst>
              </p:cNvPr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9E40943B-5FBA-41F0-A4F3-F59FCC01BFA3}"/>
                  </a:ext>
                </a:extLst>
              </p:cNvPr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2AB933E-B4A5-42A4-B1A5-F260E6D41A7A}"/>
              </a:ext>
            </a:extLst>
          </p:cNvPr>
          <p:cNvGrpSpPr/>
          <p:nvPr/>
        </p:nvGrpSpPr>
        <p:grpSpPr>
          <a:xfrm rot="10800000">
            <a:off x="6939448" y="815983"/>
            <a:ext cx="6330363" cy="7111599"/>
            <a:chOff x="-1125612" y="-1153377"/>
            <a:chExt cx="6330363" cy="7111599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1D1A16AA-6994-4303-B95B-0F62BFD2F957}"/>
                </a:ext>
              </a:extLst>
            </p:cNvPr>
            <p:cNvGrpSpPr/>
            <p:nvPr/>
          </p:nvGrpSpPr>
          <p:grpSpPr>
            <a:xfrm>
              <a:off x="-821024" y="1515917"/>
              <a:ext cx="2265102" cy="2265102"/>
              <a:chOff x="1107950" y="1659397"/>
              <a:chExt cx="3832372" cy="3832372"/>
            </a:xfrm>
          </p:grpSpPr>
          <p:sp>
            <p:nvSpPr>
              <p:cNvPr id="72" name="Graphic 12">
                <a:extLst>
                  <a:ext uri="{FF2B5EF4-FFF2-40B4-BE49-F238E27FC236}">
                    <a16:creationId xmlns:a16="http://schemas.microsoft.com/office/drawing/2014/main" id="{536F66C8-B4DE-4008-BD14-829BFAF74561}"/>
                  </a:ext>
                </a:extLst>
              </p:cNvPr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Graphic 12">
                <a:extLst>
                  <a:ext uri="{FF2B5EF4-FFF2-40B4-BE49-F238E27FC236}">
                    <a16:creationId xmlns:a16="http://schemas.microsoft.com/office/drawing/2014/main" id="{6ACFFEC8-7CA0-4933-BE89-0ABC7979E41E}"/>
                  </a:ext>
                </a:extLst>
              </p:cNvPr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Graphic 12">
                <a:extLst>
                  <a:ext uri="{FF2B5EF4-FFF2-40B4-BE49-F238E27FC236}">
                    <a16:creationId xmlns:a16="http://schemas.microsoft.com/office/drawing/2014/main" id="{B9FA84C8-A572-4601-AAF2-60C822DA7B18}"/>
                  </a:ext>
                </a:extLst>
              </p:cNvPr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3B09AEDF-DCE8-489A-9DD0-D1D0B5F1A74A}"/>
                  </a:ext>
                </a:extLst>
              </p:cNvPr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DC02440B-E98E-4C5F-AACC-E9EC4AA4521F}"/>
                </a:ext>
              </a:extLst>
            </p:cNvPr>
            <p:cNvGrpSpPr/>
            <p:nvPr/>
          </p:nvGrpSpPr>
          <p:grpSpPr>
            <a:xfrm>
              <a:off x="1437263" y="-938512"/>
              <a:ext cx="2265102" cy="2265102"/>
              <a:chOff x="1107950" y="1659397"/>
              <a:chExt cx="3832372" cy="3832372"/>
            </a:xfrm>
          </p:grpSpPr>
          <p:sp>
            <p:nvSpPr>
              <p:cNvPr id="68" name="Graphic 12">
                <a:extLst>
                  <a:ext uri="{FF2B5EF4-FFF2-40B4-BE49-F238E27FC236}">
                    <a16:creationId xmlns:a16="http://schemas.microsoft.com/office/drawing/2014/main" id="{87936FDC-F8A5-4602-BB05-CF698C686845}"/>
                  </a:ext>
                </a:extLst>
              </p:cNvPr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Graphic 12">
                <a:extLst>
                  <a:ext uri="{FF2B5EF4-FFF2-40B4-BE49-F238E27FC236}">
                    <a16:creationId xmlns:a16="http://schemas.microsoft.com/office/drawing/2014/main" id="{6AE2C826-CC50-46D3-A759-E0DA9A89501A}"/>
                  </a:ext>
                </a:extLst>
              </p:cNvPr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Graphic 12">
                <a:extLst>
                  <a:ext uri="{FF2B5EF4-FFF2-40B4-BE49-F238E27FC236}">
                    <a16:creationId xmlns:a16="http://schemas.microsoft.com/office/drawing/2014/main" id="{AB967560-C467-4838-9238-478856329CD2}"/>
                  </a:ext>
                </a:extLst>
              </p:cNvPr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597B2F38-4B5D-4239-B90F-5499496FA7D0}"/>
                  </a:ext>
                </a:extLst>
              </p:cNvPr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9" name="Graphic 12">
              <a:extLst>
                <a:ext uri="{FF2B5EF4-FFF2-40B4-BE49-F238E27FC236}">
                  <a16:creationId xmlns:a16="http://schemas.microsoft.com/office/drawing/2014/main" id="{10C213B5-3F1E-47A6-969B-37CB1484FF19}"/>
                </a:ext>
              </a:extLst>
            </p:cNvPr>
            <p:cNvSpPr/>
            <p:nvPr/>
          </p:nvSpPr>
          <p:spPr>
            <a:xfrm rot="1218983">
              <a:off x="3252668" y="908873"/>
              <a:ext cx="788506" cy="788506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12">
              <a:extLst>
                <a:ext uri="{FF2B5EF4-FFF2-40B4-BE49-F238E27FC236}">
                  <a16:creationId xmlns:a16="http://schemas.microsoft.com/office/drawing/2014/main" id="{6384C051-66F6-4C07-9E26-960731826A6D}"/>
                </a:ext>
              </a:extLst>
            </p:cNvPr>
            <p:cNvSpPr/>
            <p:nvPr/>
          </p:nvSpPr>
          <p:spPr>
            <a:xfrm rot="1218983">
              <a:off x="1918819" y="2126548"/>
              <a:ext cx="492062" cy="49206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12">
              <a:extLst>
                <a:ext uri="{FF2B5EF4-FFF2-40B4-BE49-F238E27FC236}">
                  <a16:creationId xmlns:a16="http://schemas.microsoft.com/office/drawing/2014/main" id="{9364AA73-A5B1-4507-8CFA-85DAABC370D5}"/>
                </a:ext>
              </a:extLst>
            </p:cNvPr>
            <p:cNvSpPr/>
            <p:nvPr/>
          </p:nvSpPr>
          <p:spPr>
            <a:xfrm rot="1218983">
              <a:off x="677058" y="5003363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Graphic 12">
              <a:extLst>
                <a:ext uri="{FF2B5EF4-FFF2-40B4-BE49-F238E27FC236}">
                  <a16:creationId xmlns:a16="http://schemas.microsoft.com/office/drawing/2014/main" id="{2B9D4AB2-2F8F-4B6C-B81F-241A39A22DDD}"/>
                </a:ext>
              </a:extLst>
            </p:cNvPr>
            <p:cNvSpPr/>
            <p:nvPr/>
          </p:nvSpPr>
          <p:spPr>
            <a:xfrm rot="1218983">
              <a:off x="888871" y="3173643"/>
              <a:ext cx="706875" cy="706875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256FB1D3-56CA-4E46-B259-05D76FB34519}"/>
                </a:ext>
              </a:extLst>
            </p:cNvPr>
            <p:cNvGrpSpPr/>
            <p:nvPr/>
          </p:nvGrpSpPr>
          <p:grpSpPr>
            <a:xfrm>
              <a:off x="-1125612" y="-1153377"/>
              <a:ext cx="3832372" cy="3832372"/>
              <a:chOff x="1107950" y="1659397"/>
              <a:chExt cx="3832372" cy="3832372"/>
            </a:xfrm>
          </p:grpSpPr>
          <p:sp>
            <p:nvSpPr>
              <p:cNvPr id="64" name="Graphic 12">
                <a:extLst>
                  <a:ext uri="{FF2B5EF4-FFF2-40B4-BE49-F238E27FC236}">
                    <a16:creationId xmlns:a16="http://schemas.microsoft.com/office/drawing/2014/main" id="{35244290-502E-4F61-A5AD-5BCF9A69C1D2}"/>
                  </a:ext>
                </a:extLst>
              </p:cNvPr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Graphic 12">
                <a:extLst>
                  <a:ext uri="{FF2B5EF4-FFF2-40B4-BE49-F238E27FC236}">
                    <a16:creationId xmlns:a16="http://schemas.microsoft.com/office/drawing/2014/main" id="{237CE480-2123-4BE3-AC6D-5D2F9D7B0C5D}"/>
                  </a:ext>
                </a:extLst>
              </p:cNvPr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Graphic 12">
                <a:extLst>
                  <a:ext uri="{FF2B5EF4-FFF2-40B4-BE49-F238E27FC236}">
                    <a16:creationId xmlns:a16="http://schemas.microsoft.com/office/drawing/2014/main" id="{C0AB9E44-53A7-4BB0-A9D0-7FFFCAA84C4A}"/>
                  </a:ext>
                </a:extLst>
              </p:cNvPr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B8B0AC77-4B12-4E91-97E3-17D92AE838AA}"/>
                  </a:ext>
                </a:extLst>
              </p:cNvPr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8229A16-2943-4F42-BDD2-912A821DAE47}"/>
                </a:ext>
              </a:extLst>
            </p:cNvPr>
            <p:cNvGrpSpPr/>
            <p:nvPr/>
          </p:nvGrpSpPr>
          <p:grpSpPr>
            <a:xfrm>
              <a:off x="-574294" y="3645998"/>
              <a:ext cx="1544445" cy="1544445"/>
              <a:chOff x="1107950" y="1659397"/>
              <a:chExt cx="3832372" cy="3832372"/>
            </a:xfrm>
          </p:grpSpPr>
          <p:sp>
            <p:nvSpPr>
              <p:cNvPr id="60" name="Graphic 12">
                <a:extLst>
                  <a:ext uri="{FF2B5EF4-FFF2-40B4-BE49-F238E27FC236}">
                    <a16:creationId xmlns:a16="http://schemas.microsoft.com/office/drawing/2014/main" id="{014A4D2D-7147-479D-8FAC-CBA999B6869F}"/>
                  </a:ext>
                </a:extLst>
              </p:cNvPr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Graphic 12">
                <a:extLst>
                  <a:ext uri="{FF2B5EF4-FFF2-40B4-BE49-F238E27FC236}">
                    <a16:creationId xmlns:a16="http://schemas.microsoft.com/office/drawing/2014/main" id="{639B9BDA-D8F2-4C7B-BB87-1B0427758271}"/>
                  </a:ext>
                </a:extLst>
              </p:cNvPr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Graphic 12">
                <a:extLst>
                  <a:ext uri="{FF2B5EF4-FFF2-40B4-BE49-F238E27FC236}">
                    <a16:creationId xmlns:a16="http://schemas.microsoft.com/office/drawing/2014/main" id="{A3452DC5-13B1-42EA-B7AA-6F8C0032D23D}"/>
                  </a:ext>
                </a:extLst>
              </p:cNvPr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EB050830-C5C4-44E1-9087-56D85A197E95}"/>
                  </a:ext>
                </a:extLst>
              </p:cNvPr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29B0042B-CA76-4B37-9773-CAC6EDD9ACA9}"/>
                </a:ext>
              </a:extLst>
            </p:cNvPr>
            <p:cNvGrpSpPr/>
            <p:nvPr/>
          </p:nvGrpSpPr>
          <p:grpSpPr>
            <a:xfrm>
              <a:off x="3660306" y="-578185"/>
              <a:ext cx="1544445" cy="1544445"/>
              <a:chOff x="1107950" y="1659397"/>
              <a:chExt cx="3832372" cy="3832372"/>
            </a:xfrm>
          </p:grpSpPr>
          <p:sp>
            <p:nvSpPr>
              <p:cNvPr id="56" name="Graphic 12">
                <a:extLst>
                  <a:ext uri="{FF2B5EF4-FFF2-40B4-BE49-F238E27FC236}">
                    <a16:creationId xmlns:a16="http://schemas.microsoft.com/office/drawing/2014/main" id="{12D0889D-8DF3-4226-A2A7-A54B1D69BC92}"/>
                  </a:ext>
                </a:extLst>
              </p:cNvPr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Graphic 12">
                <a:extLst>
                  <a:ext uri="{FF2B5EF4-FFF2-40B4-BE49-F238E27FC236}">
                    <a16:creationId xmlns:a16="http://schemas.microsoft.com/office/drawing/2014/main" id="{BB6C0553-999C-46ED-B6B2-D446E6C1BDE4}"/>
                  </a:ext>
                </a:extLst>
              </p:cNvPr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Graphic 12">
                <a:extLst>
                  <a:ext uri="{FF2B5EF4-FFF2-40B4-BE49-F238E27FC236}">
                    <a16:creationId xmlns:a16="http://schemas.microsoft.com/office/drawing/2014/main" id="{67241DE3-A43E-48D6-AF89-193CD3395D14}"/>
                  </a:ext>
                </a:extLst>
              </p:cNvPr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A072301A-E718-4638-B5BC-E659EBBB46F0}"/>
                  </a:ext>
                </a:extLst>
              </p:cNvPr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8" name="TextBox 77">
            <a:extLst>
              <a:ext uri="{FF2B5EF4-FFF2-40B4-BE49-F238E27FC236}">
                <a16:creationId xmlns:a16="http://schemas.microsoft.com/office/drawing/2014/main" id="{212D98F3-CC55-44D8-B924-0F79A57DEC62}"/>
              </a:ext>
            </a:extLst>
          </p:cNvPr>
          <p:cNvSpPr txBox="1"/>
          <p:nvPr/>
        </p:nvSpPr>
        <p:spPr>
          <a:xfrm>
            <a:off x="4181612" y="5387837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PPT PRESENTATION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17D304B2-60CC-4C6C-A9D7-964959BD88B6}"/>
              </a:ext>
            </a:extLst>
          </p:cNvPr>
          <p:cNvSpPr txBox="1"/>
          <p:nvPr/>
        </p:nvSpPr>
        <p:spPr>
          <a:xfrm>
            <a:off x="2850516" y="2609396"/>
            <a:ext cx="650267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tx1">
                    <a:lumMod val="75000"/>
                    <a:lumOff val="25000"/>
                  </a:schemeClr>
                </a:solidFill>
                <a:ea typeface="Adobe Song Std L" panose="02020300000000000000" pitchFamily="18" charset="-128"/>
                <a:cs typeface="Arial" pitchFamily="34" charset="0"/>
              </a:rPr>
              <a:t>Marry Christmas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21B29C3-271C-4872-A7A8-F93CD017E1B7}"/>
              </a:ext>
            </a:extLst>
          </p:cNvPr>
          <p:cNvSpPr txBox="1"/>
          <p:nvPr/>
        </p:nvSpPr>
        <p:spPr>
          <a:xfrm>
            <a:off x="4066374" y="1225924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Awesome</a:t>
            </a:r>
          </a:p>
          <a:p>
            <a:pPr algn="ctr"/>
            <a:r>
              <a:rPr lang="en-GB" altLang="ko-KR" sz="4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4529615-7F40-4A5A-8021-A9D36BA49198}"/>
              </a:ext>
            </a:extLst>
          </p:cNvPr>
          <p:cNvSpPr txBox="1"/>
          <p:nvPr/>
        </p:nvSpPr>
        <p:spPr>
          <a:xfrm>
            <a:off x="4198998" y="4498452"/>
            <a:ext cx="380570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spc="-300" dirty="0">
                <a:solidFill>
                  <a:schemeClr val="accent1"/>
                </a:solidFill>
                <a:latin typeface="Brush Script Std" panose="03060802040607070404" pitchFamily="66" charset="0"/>
                <a:cs typeface="Arial" pitchFamily="34" charset="0"/>
              </a:rPr>
              <a:t>Infographic Style</a:t>
            </a:r>
            <a:endParaRPr lang="ko-KR" altLang="en-US" sz="4800" spc="-300" dirty="0">
              <a:solidFill>
                <a:schemeClr val="accent1"/>
              </a:solidFill>
              <a:latin typeface="Brush Script Std" panose="03060802040607070404" pitchFamily="66" charset="0"/>
              <a:cs typeface="Arial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5BBA36E-E75D-43D1-8B46-75C2DA861DAB}"/>
              </a:ext>
            </a:extLst>
          </p:cNvPr>
          <p:cNvSpPr txBox="1"/>
          <p:nvPr/>
        </p:nvSpPr>
        <p:spPr>
          <a:xfrm>
            <a:off x="2292681" y="3673935"/>
            <a:ext cx="76183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 You can simply impress your audience and add a unique zing and appeal to your Presentations. You can simply impress your audience and add a unique zing and appeal to your Presentations. </a:t>
            </a:r>
          </a:p>
        </p:txBody>
      </p:sp>
      <p:sp>
        <p:nvSpPr>
          <p:cNvPr id="85" name="Graphic 12">
            <a:extLst>
              <a:ext uri="{FF2B5EF4-FFF2-40B4-BE49-F238E27FC236}">
                <a16:creationId xmlns:a16="http://schemas.microsoft.com/office/drawing/2014/main" id="{F4F68F84-49B2-4128-ADDF-02C852E44D47}"/>
              </a:ext>
            </a:extLst>
          </p:cNvPr>
          <p:cNvSpPr/>
          <p:nvPr/>
        </p:nvSpPr>
        <p:spPr>
          <a:xfrm rot="12018983">
            <a:off x="6572792" y="-23468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A9310B96-468A-4804-B168-A4B933983371}"/>
              </a:ext>
            </a:extLst>
          </p:cNvPr>
          <p:cNvSpPr/>
          <p:nvPr/>
        </p:nvSpPr>
        <p:spPr>
          <a:xfrm flipH="1">
            <a:off x="5680664" y="453961"/>
            <a:ext cx="794198" cy="967582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" fmla="*/ 1081532 w 2813686"/>
              <a:gd name="connsiteY0" fmla="*/ 3249080 h 3470919"/>
              <a:gd name="connsiteX1" fmla="*/ 1327261 w 2813686"/>
              <a:gd name="connsiteY1" fmla="*/ 3470919 h 3470919"/>
              <a:gd name="connsiteX2" fmla="*/ 1081532 w 2813686"/>
              <a:gd name="connsiteY2" fmla="*/ 3249080 h 3470919"/>
              <a:gd name="connsiteX3" fmla="*/ 1037170 w 2813686"/>
              <a:gd name="connsiteY3" fmla="*/ 2960921 h 3470919"/>
              <a:gd name="connsiteX4" fmla="*/ 1034145 w 2813686"/>
              <a:gd name="connsiteY4" fmla="*/ 2968694 h 3470919"/>
              <a:gd name="connsiteX5" fmla="*/ 1038546 w 2813686"/>
              <a:gd name="connsiteY5" fmla="*/ 2968326 h 3470919"/>
              <a:gd name="connsiteX6" fmla="*/ 1037170 w 2813686"/>
              <a:gd name="connsiteY6" fmla="*/ 2960921 h 3470919"/>
              <a:gd name="connsiteX7" fmla="*/ 1738349 w 2813686"/>
              <a:gd name="connsiteY7" fmla="*/ 2960921 h 3470919"/>
              <a:gd name="connsiteX8" fmla="*/ 1704451 w 2813686"/>
              <a:gd name="connsiteY8" fmla="*/ 3239634 h 3470919"/>
              <a:gd name="connsiteX9" fmla="*/ 1606281 w 2813686"/>
              <a:gd name="connsiteY9" fmla="*/ 3328259 h 3470919"/>
              <a:gd name="connsiteX10" fmla="*/ 1804346 w 2813686"/>
              <a:gd name="connsiteY10" fmla="*/ 3226991 h 3470919"/>
              <a:gd name="connsiteX11" fmla="*/ 1774212 w 2813686"/>
              <a:gd name="connsiteY11" fmla="*/ 3096639 h 3470919"/>
              <a:gd name="connsiteX12" fmla="*/ 1738349 w 2813686"/>
              <a:gd name="connsiteY12" fmla="*/ 2960921 h 3470919"/>
              <a:gd name="connsiteX13" fmla="*/ 2053428 w 2813686"/>
              <a:gd name="connsiteY13" fmla="*/ 0 h 3470919"/>
              <a:gd name="connsiteX14" fmla="*/ 2246676 w 2813686"/>
              <a:gd name="connsiteY14" fmla="*/ 367270 h 3470919"/>
              <a:gd name="connsiteX15" fmla="*/ 2300394 w 2813686"/>
              <a:gd name="connsiteY15" fmla="*/ 658924 h 3470919"/>
              <a:gd name="connsiteX16" fmla="*/ 2036961 w 2813686"/>
              <a:gd name="connsiteY16" fmla="*/ 660542 h 3470919"/>
              <a:gd name="connsiteX17" fmla="*/ 1752923 w 2813686"/>
              <a:gd name="connsiteY17" fmla="*/ 560223 h 3470919"/>
              <a:gd name="connsiteX18" fmla="*/ 2230120 w 2813686"/>
              <a:gd name="connsiteY18" fmla="*/ 824290 h 3470919"/>
              <a:gd name="connsiteX19" fmla="*/ 2316483 w 2813686"/>
              <a:gd name="connsiteY19" fmla="*/ 1017697 h 3470919"/>
              <a:gd name="connsiteX20" fmla="*/ 1805528 w 2813686"/>
              <a:gd name="connsiteY20" fmla="*/ 1584861 h 3470919"/>
              <a:gd name="connsiteX21" fmla="*/ 1574955 w 2813686"/>
              <a:gd name="connsiteY21" fmla="*/ 1066132 h 3470919"/>
              <a:gd name="connsiteX22" fmla="*/ 1552268 w 2813686"/>
              <a:gd name="connsiteY22" fmla="*/ 1394279 h 3470919"/>
              <a:gd name="connsiteX23" fmla="*/ 1711210 w 2813686"/>
              <a:gd name="connsiteY23" fmla="*/ 1712378 h 3470919"/>
              <a:gd name="connsiteX24" fmla="*/ 1643859 w 2813686"/>
              <a:gd name="connsiteY24" fmla="*/ 1885842 h 3470919"/>
              <a:gd name="connsiteX25" fmla="*/ 1626761 w 2813686"/>
              <a:gd name="connsiteY25" fmla="*/ 1918368 h 3470919"/>
              <a:gd name="connsiteX26" fmla="*/ 1592753 w 2813686"/>
              <a:gd name="connsiteY26" fmla="*/ 1928989 h 3470919"/>
              <a:gd name="connsiteX27" fmla="*/ 1504831 w 2813686"/>
              <a:gd name="connsiteY27" fmla="*/ 1989191 h 3470919"/>
              <a:gd name="connsiteX28" fmla="*/ 1388073 w 2813686"/>
              <a:gd name="connsiteY28" fmla="*/ 1992958 h 3470919"/>
              <a:gd name="connsiteX29" fmla="*/ 1387760 w 2813686"/>
              <a:gd name="connsiteY29" fmla="*/ 2032740 h 3470919"/>
              <a:gd name="connsiteX30" fmla="*/ 1387446 w 2813686"/>
              <a:gd name="connsiteY30" fmla="*/ 1992958 h 3470919"/>
              <a:gd name="connsiteX31" fmla="*/ 1270688 w 2813686"/>
              <a:gd name="connsiteY31" fmla="*/ 1989191 h 3470919"/>
              <a:gd name="connsiteX32" fmla="*/ 1211367 w 2813686"/>
              <a:gd name="connsiteY32" fmla="*/ 1954824 h 3470919"/>
              <a:gd name="connsiteX33" fmla="*/ 1191456 w 2813686"/>
              <a:gd name="connsiteY33" fmla="*/ 1936839 h 3470919"/>
              <a:gd name="connsiteX34" fmla="*/ 1195545 w 2813686"/>
              <a:gd name="connsiteY34" fmla="*/ 1934765 h 3470919"/>
              <a:gd name="connsiteX35" fmla="*/ 1102478 w 2813686"/>
              <a:gd name="connsiteY35" fmla="*/ 1712378 h 3470919"/>
              <a:gd name="connsiteX36" fmla="*/ 1261418 w 2813686"/>
              <a:gd name="connsiteY36" fmla="*/ 1394279 h 3470919"/>
              <a:gd name="connsiteX37" fmla="*/ 1238732 w 2813686"/>
              <a:gd name="connsiteY37" fmla="*/ 1066132 h 3470919"/>
              <a:gd name="connsiteX38" fmla="*/ 1008159 w 2813686"/>
              <a:gd name="connsiteY38" fmla="*/ 1584861 h 3470919"/>
              <a:gd name="connsiteX39" fmla="*/ 497204 w 2813686"/>
              <a:gd name="connsiteY39" fmla="*/ 1017697 h 3470919"/>
              <a:gd name="connsiteX40" fmla="*/ 583566 w 2813686"/>
              <a:gd name="connsiteY40" fmla="*/ 824290 h 3470919"/>
              <a:gd name="connsiteX41" fmla="*/ 1060764 w 2813686"/>
              <a:gd name="connsiteY41" fmla="*/ 560223 h 3470919"/>
              <a:gd name="connsiteX42" fmla="*/ 776726 w 2813686"/>
              <a:gd name="connsiteY42" fmla="*/ 660542 h 3470919"/>
              <a:gd name="connsiteX43" fmla="*/ 513292 w 2813686"/>
              <a:gd name="connsiteY43" fmla="*/ 658924 h 3470919"/>
              <a:gd name="connsiteX44" fmla="*/ 567011 w 2813686"/>
              <a:gd name="connsiteY44" fmla="*/ 367270 h 3470919"/>
              <a:gd name="connsiteX45" fmla="*/ 760259 w 2813686"/>
              <a:gd name="connsiteY45" fmla="*/ 0 h 3470919"/>
              <a:gd name="connsiteX46" fmla="*/ 388427 w 2813686"/>
              <a:gd name="connsiteY46" fmla="*/ 534204 h 3470919"/>
              <a:gd name="connsiteX47" fmla="*/ 379165 w 2813686"/>
              <a:gd name="connsiteY47" fmla="*/ 33320 h 3470919"/>
              <a:gd name="connsiteX48" fmla="*/ 270127 w 2813686"/>
              <a:gd name="connsiteY48" fmla="*/ 414543 h 3470919"/>
              <a:gd name="connsiteX49" fmla="*/ 294634 w 2813686"/>
              <a:gd name="connsiteY49" fmla="*/ 769075 h 3470919"/>
              <a:gd name="connsiteX50" fmla="*/ 126322 w 2813686"/>
              <a:gd name="connsiteY50" fmla="*/ 577756 h 3470919"/>
              <a:gd name="connsiteX51" fmla="*/ 40045 w 2813686"/>
              <a:gd name="connsiteY51" fmla="*/ 234715 h 3470919"/>
              <a:gd name="connsiteX52" fmla="*/ 61054 w 2813686"/>
              <a:gd name="connsiteY52" fmla="*/ 736921 h 3470919"/>
              <a:gd name="connsiteX53" fmla="*/ 1044547 w 2813686"/>
              <a:gd name="connsiteY53" fmla="*/ 1958476 h 3470919"/>
              <a:gd name="connsiteX54" fmla="*/ 1051329 w 2813686"/>
              <a:gd name="connsiteY54" fmla="*/ 1975481 h 3470919"/>
              <a:gd name="connsiteX55" fmla="*/ 1018222 w 2813686"/>
              <a:gd name="connsiteY55" fmla="*/ 2000963 h 3470919"/>
              <a:gd name="connsiteX56" fmla="*/ 965610 w 2813686"/>
              <a:gd name="connsiteY56" fmla="*/ 2011791 h 3470919"/>
              <a:gd name="connsiteX57" fmla="*/ 811188 w 2813686"/>
              <a:gd name="connsiteY57" fmla="*/ 1951528 h 3470919"/>
              <a:gd name="connsiteX58" fmla="*/ 415717 w 2813686"/>
              <a:gd name="connsiteY58" fmla="*/ 1989191 h 3470919"/>
              <a:gd name="connsiteX59" fmla="*/ 717029 w 2813686"/>
              <a:gd name="connsiteY59" fmla="*/ 2264138 h 3470919"/>
              <a:gd name="connsiteX60" fmla="*/ 973143 w 2813686"/>
              <a:gd name="connsiteY60" fmla="*/ 2154913 h 3470919"/>
              <a:gd name="connsiteX61" fmla="*/ 811188 w 2813686"/>
              <a:gd name="connsiteY61" fmla="*/ 2301803 h 3470919"/>
              <a:gd name="connsiteX62" fmla="*/ 1056003 w 2813686"/>
              <a:gd name="connsiteY62" fmla="*/ 2915724 h 3470919"/>
              <a:gd name="connsiteX63" fmla="*/ 1116266 w 2813686"/>
              <a:gd name="connsiteY63" fmla="*/ 3243401 h 3470919"/>
              <a:gd name="connsiteX64" fmla="*/ 1338483 w 2813686"/>
              <a:gd name="connsiteY64" fmla="*/ 3420421 h 3470919"/>
              <a:gd name="connsiteX65" fmla="*/ 1376796 w 2813686"/>
              <a:gd name="connsiteY65" fmla="*/ 3425210 h 3470919"/>
              <a:gd name="connsiteX66" fmla="*/ 1376774 w 2813686"/>
              <a:gd name="connsiteY66" fmla="*/ 3427954 h 3470919"/>
              <a:gd name="connsiteX67" fmla="*/ 1387760 w 2813686"/>
              <a:gd name="connsiteY67" fmla="*/ 3426581 h 3470919"/>
              <a:gd name="connsiteX68" fmla="*/ 1398745 w 2813686"/>
              <a:gd name="connsiteY68" fmla="*/ 3427954 h 3470919"/>
              <a:gd name="connsiteX69" fmla="*/ 1398724 w 2813686"/>
              <a:gd name="connsiteY69" fmla="*/ 3425210 h 3470919"/>
              <a:gd name="connsiteX70" fmla="*/ 1422464 w 2813686"/>
              <a:gd name="connsiteY70" fmla="*/ 3422243 h 3470919"/>
              <a:gd name="connsiteX71" fmla="*/ 1456765 w 2813686"/>
              <a:gd name="connsiteY71" fmla="*/ 3404705 h 3470919"/>
              <a:gd name="connsiteX72" fmla="*/ 1659253 w 2813686"/>
              <a:gd name="connsiteY72" fmla="*/ 3243401 h 3470919"/>
              <a:gd name="connsiteX73" fmla="*/ 1719516 w 2813686"/>
              <a:gd name="connsiteY73" fmla="*/ 2915724 h 3470919"/>
              <a:gd name="connsiteX74" fmla="*/ 1964331 w 2813686"/>
              <a:gd name="connsiteY74" fmla="*/ 2301803 h 3470919"/>
              <a:gd name="connsiteX75" fmla="*/ 1802376 w 2813686"/>
              <a:gd name="connsiteY75" fmla="*/ 2154913 h 3470919"/>
              <a:gd name="connsiteX76" fmla="*/ 2058491 w 2813686"/>
              <a:gd name="connsiteY76" fmla="*/ 2264138 h 3470919"/>
              <a:gd name="connsiteX77" fmla="*/ 2359802 w 2813686"/>
              <a:gd name="connsiteY77" fmla="*/ 1989191 h 3470919"/>
              <a:gd name="connsiteX78" fmla="*/ 1964331 w 2813686"/>
              <a:gd name="connsiteY78" fmla="*/ 1951528 h 3470919"/>
              <a:gd name="connsiteX79" fmla="*/ 1809910 w 2813686"/>
              <a:gd name="connsiteY79" fmla="*/ 2011791 h 3470919"/>
              <a:gd name="connsiteX80" fmla="*/ 1757297 w 2813686"/>
              <a:gd name="connsiteY80" fmla="*/ 2000963 h 3470919"/>
              <a:gd name="connsiteX81" fmla="*/ 1753393 w 2813686"/>
              <a:gd name="connsiteY81" fmla="*/ 1997958 h 3470919"/>
              <a:gd name="connsiteX82" fmla="*/ 1769139 w 2813686"/>
              <a:gd name="connsiteY82" fmla="*/ 1958476 h 3470919"/>
              <a:gd name="connsiteX83" fmla="*/ 2752632 w 2813686"/>
              <a:gd name="connsiteY83" fmla="*/ 736921 h 3470919"/>
              <a:gd name="connsiteX84" fmla="*/ 2773641 w 2813686"/>
              <a:gd name="connsiteY84" fmla="*/ 234715 h 3470919"/>
              <a:gd name="connsiteX85" fmla="*/ 2687364 w 2813686"/>
              <a:gd name="connsiteY85" fmla="*/ 577756 h 3470919"/>
              <a:gd name="connsiteX86" fmla="*/ 2519053 w 2813686"/>
              <a:gd name="connsiteY86" fmla="*/ 769075 h 3470919"/>
              <a:gd name="connsiteX87" fmla="*/ 2543559 w 2813686"/>
              <a:gd name="connsiteY87" fmla="*/ 414543 h 3470919"/>
              <a:gd name="connsiteX88" fmla="*/ 2434521 w 2813686"/>
              <a:gd name="connsiteY88" fmla="*/ 33320 h 3470919"/>
              <a:gd name="connsiteX89" fmla="*/ 2425260 w 2813686"/>
              <a:gd name="connsiteY89" fmla="*/ 534204 h 3470919"/>
              <a:gd name="connsiteX90" fmla="*/ 2053428 w 2813686"/>
              <a:gd name="connsiteY90" fmla="*/ 0 h 3470919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804346 w 2813686"/>
              <a:gd name="connsiteY7" fmla="*/ 3226991 h 3427954"/>
              <a:gd name="connsiteX8" fmla="*/ 1774212 w 2813686"/>
              <a:gd name="connsiteY8" fmla="*/ 3096639 h 3427954"/>
              <a:gd name="connsiteX9" fmla="*/ 1738349 w 2813686"/>
              <a:gd name="connsiteY9" fmla="*/ 2960921 h 3427954"/>
              <a:gd name="connsiteX10" fmla="*/ 2053428 w 2813686"/>
              <a:gd name="connsiteY10" fmla="*/ 0 h 3427954"/>
              <a:gd name="connsiteX11" fmla="*/ 2246676 w 2813686"/>
              <a:gd name="connsiteY11" fmla="*/ 367270 h 3427954"/>
              <a:gd name="connsiteX12" fmla="*/ 2300394 w 2813686"/>
              <a:gd name="connsiteY12" fmla="*/ 658924 h 3427954"/>
              <a:gd name="connsiteX13" fmla="*/ 2036961 w 2813686"/>
              <a:gd name="connsiteY13" fmla="*/ 660542 h 3427954"/>
              <a:gd name="connsiteX14" fmla="*/ 1752923 w 2813686"/>
              <a:gd name="connsiteY14" fmla="*/ 560223 h 3427954"/>
              <a:gd name="connsiteX15" fmla="*/ 2230120 w 2813686"/>
              <a:gd name="connsiteY15" fmla="*/ 824290 h 3427954"/>
              <a:gd name="connsiteX16" fmla="*/ 2316483 w 2813686"/>
              <a:gd name="connsiteY16" fmla="*/ 1017697 h 3427954"/>
              <a:gd name="connsiteX17" fmla="*/ 1805528 w 2813686"/>
              <a:gd name="connsiteY17" fmla="*/ 1584861 h 3427954"/>
              <a:gd name="connsiteX18" fmla="*/ 1574955 w 2813686"/>
              <a:gd name="connsiteY18" fmla="*/ 1066132 h 3427954"/>
              <a:gd name="connsiteX19" fmla="*/ 1552268 w 2813686"/>
              <a:gd name="connsiteY19" fmla="*/ 1394279 h 3427954"/>
              <a:gd name="connsiteX20" fmla="*/ 1711210 w 2813686"/>
              <a:gd name="connsiteY20" fmla="*/ 1712378 h 3427954"/>
              <a:gd name="connsiteX21" fmla="*/ 1643859 w 2813686"/>
              <a:gd name="connsiteY21" fmla="*/ 1885842 h 3427954"/>
              <a:gd name="connsiteX22" fmla="*/ 1626761 w 2813686"/>
              <a:gd name="connsiteY22" fmla="*/ 1918368 h 3427954"/>
              <a:gd name="connsiteX23" fmla="*/ 1592753 w 2813686"/>
              <a:gd name="connsiteY23" fmla="*/ 1928989 h 3427954"/>
              <a:gd name="connsiteX24" fmla="*/ 1504831 w 2813686"/>
              <a:gd name="connsiteY24" fmla="*/ 1989191 h 3427954"/>
              <a:gd name="connsiteX25" fmla="*/ 1388073 w 2813686"/>
              <a:gd name="connsiteY25" fmla="*/ 1992958 h 3427954"/>
              <a:gd name="connsiteX26" fmla="*/ 1387760 w 2813686"/>
              <a:gd name="connsiteY26" fmla="*/ 2032740 h 3427954"/>
              <a:gd name="connsiteX27" fmla="*/ 1387446 w 2813686"/>
              <a:gd name="connsiteY27" fmla="*/ 1992958 h 3427954"/>
              <a:gd name="connsiteX28" fmla="*/ 1270688 w 2813686"/>
              <a:gd name="connsiteY28" fmla="*/ 1989191 h 3427954"/>
              <a:gd name="connsiteX29" fmla="*/ 1211367 w 2813686"/>
              <a:gd name="connsiteY29" fmla="*/ 1954824 h 3427954"/>
              <a:gd name="connsiteX30" fmla="*/ 1191456 w 2813686"/>
              <a:gd name="connsiteY30" fmla="*/ 1936839 h 3427954"/>
              <a:gd name="connsiteX31" fmla="*/ 1195545 w 2813686"/>
              <a:gd name="connsiteY31" fmla="*/ 1934765 h 3427954"/>
              <a:gd name="connsiteX32" fmla="*/ 1102478 w 2813686"/>
              <a:gd name="connsiteY32" fmla="*/ 1712378 h 3427954"/>
              <a:gd name="connsiteX33" fmla="*/ 1261418 w 2813686"/>
              <a:gd name="connsiteY33" fmla="*/ 1394279 h 3427954"/>
              <a:gd name="connsiteX34" fmla="*/ 1238732 w 2813686"/>
              <a:gd name="connsiteY34" fmla="*/ 1066132 h 3427954"/>
              <a:gd name="connsiteX35" fmla="*/ 1008159 w 2813686"/>
              <a:gd name="connsiteY35" fmla="*/ 1584861 h 3427954"/>
              <a:gd name="connsiteX36" fmla="*/ 497204 w 2813686"/>
              <a:gd name="connsiteY36" fmla="*/ 1017697 h 3427954"/>
              <a:gd name="connsiteX37" fmla="*/ 583566 w 2813686"/>
              <a:gd name="connsiteY37" fmla="*/ 824290 h 3427954"/>
              <a:gd name="connsiteX38" fmla="*/ 1060764 w 2813686"/>
              <a:gd name="connsiteY38" fmla="*/ 560223 h 3427954"/>
              <a:gd name="connsiteX39" fmla="*/ 776726 w 2813686"/>
              <a:gd name="connsiteY39" fmla="*/ 660542 h 3427954"/>
              <a:gd name="connsiteX40" fmla="*/ 513292 w 2813686"/>
              <a:gd name="connsiteY40" fmla="*/ 658924 h 3427954"/>
              <a:gd name="connsiteX41" fmla="*/ 567011 w 2813686"/>
              <a:gd name="connsiteY41" fmla="*/ 367270 h 3427954"/>
              <a:gd name="connsiteX42" fmla="*/ 760259 w 2813686"/>
              <a:gd name="connsiteY42" fmla="*/ 0 h 3427954"/>
              <a:gd name="connsiteX43" fmla="*/ 388427 w 2813686"/>
              <a:gd name="connsiteY43" fmla="*/ 534204 h 3427954"/>
              <a:gd name="connsiteX44" fmla="*/ 379165 w 2813686"/>
              <a:gd name="connsiteY44" fmla="*/ 33320 h 3427954"/>
              <a:gd name="connsiteX45" fmla="*/ 270127 w 2813686"/>
              <a:gd name="connsiteY45" fmla="*/ 414543 h 3427954"/>
              <a:gd name="connsiteX46" fmla="*/ 294634 w 2813686"/>
              <a:gd name="connsiteY46" fmla="*/ 769075 h 3427954"/>
              <a:gd name="connsiteX47" fmla="*/ 126322 w 2813686"/>
              <a:gd name="connsiteY47" fmla="*/ 577756 h 3427954"/>
              <a:gd name="connsiteX48" fmla="*/ 40045 w 2813686"/>
              <a:gd name="connsiteY48" fmla="*/ 234715 h 3427954"/>
              <a:gd name="connsiteX49" fmla="*/ 61054 w 2813686"/>
              <a:gd name="connsiteY49" fmla="*/ 736921 h 3427954"/>
              <a:gd name="connsiteX50" fmla="*/ 1044547 w 2813686"/>
              <a:gd name="connsiteY50" fmla="*/ 1958476 h 3427954"/>
              <a:gd name="connsiteX51" fmla="*/ 1051329 w 2813686"/>
              <a:gd name="connsiteY51" fmla="*/ 1975481 h 3427954"/>
              <a:gd name="connsiteX52" fmla="*/ 1018222 w 2813686"/>
              <a:gd name="connsiteY52" fmla="*/ 2000963 h 3427954"/>
              <a:gd name="connsiteX53" fmla="*/ 965610 w 2813686"/>
              <a:gd name="connsiteY53" fmla="*/ 2011791 h 3427954"/>
              <a:gd name="connsiteX54" fmla="*/ 811188 w 2813686"/>
              <a:gd name="connsiteY54" fmla="*/ 1951528 h 3427954"/>
              <a:gd name="connsiteX55" fmla="*/ 415717 w 2813686"/>
              <a:gd name="connsiteY55" fmla="*/ 1989191 h 3427954"/>
              <a:gd name="connsiteX56" fmla="*/ 717029 w 2813686"/>
              <a:gd name="connsiteY56" fmla="*/ 2264138 h 3427954"/>
              <a:gd name="connsiteX57" fmla="*/ 973143 w 2813686"/>
              <a:gd name="connsiteY57" fmla="*/ 2154913 h 3427954"/>
              <a:gd name="connsiteX58" fmla="*/ 811188 w 2813686"/>
              <a:gd name="connsiteY58" fmla="*/ 2301803 h 3427954"/>
              <a:gd name="connsiteX59" fmla="*/ 1056003 w 2813686"/>
              <a:gd name="connsiteY59" fmla="*/ 2915724 h 3427954"/>
              <a:gd name="connsiteX60" fmla="*/ 1116266 w 2813686"/>
              <a:gd name="connsiteY60" fmla="*/ 3243401 h 3427954"/>
              <a:gd name="connsiteX61" fmla="*/ 1338483 w 2813686"/>
              <a:gd name="connsiteY61" fmla="*/ 3420421 h 3427954"/>
              <a:gd name="connsiteX62" fmla="*/ 1376796 w 2813686"/>
              <a:gd name="connsiteY62" fmla="*/ 3425210 h 3427954"/>
              <a:gd name="connsiteX63" fmla="*/ 1376774 w 2813686"/>
              <a:gd name="connsiteY63" fmla="*/ 3427954 h 3427954"/>
              <a:gd name="connsiteX64" fmla="*/ 1387760 w 2813686"/>
              <a:gd name="connsiteY64" fmla="*/ 3426581 h 3427954"/>
              <a:gd name="connsiteX65" fmla="*/ 1398745 w 2813686"/>
              <a:gd name="connsiteY65" fmla="*/ 3427954 h 3427954"/>
              <a:gd name="connsiteX66" fmla="*/ 1398724 w 2813686"/>
              <a:gd name="connsiteY66" fmla="*/ 3425210 h 3427954"/>
              <a:gd name="connsiteX67" fmla="*/ 1422464 w 2813686"/>
              <a:gd name="connsiteY67" fmla="*/ 3422243 h 3427954"/>
              <a:gd name="connsiteX68" fmla="*/ 1456765 w 2813686"/>
              <a:gd name="connsiteY68" fmla="*/ 3404705 h 3427954"/>
              <a:gd name="connsiteX69" fmla="*/ 1659253 w 2813686"/>
              <a:gd name="connsiteY69" fmla="*/ 3243401 h 3427954"/>
              <a:gd name="connsiteX70" fmla="*/ 1719516 w 2813686"/>
              <a:gd name="connsiteY70" fmla="*/ 2915724 h 3427954"/>
              <a:gd name="connsiteX71" fmla="*/ 1964331 w 2813686"/>
              <a:gd name="connsiteY71" fmla="*/ 2301803 h 3427954"/>
              <a:gd name="connsiteX72" fmla="*/ 1802376 w 2813686"/>
              <a:gd name="connsiteY72" fmla="*/ 2154913 h 3427954"/>
              <a:gd name="connsiteX73" fmla="*/ 2058491 w 2813686"/>
              <a:gd name="connsiteY73" fmla="*/ 2264138 h 3427954"/>
              <a:gd name="connsiteX74" fmla="*/ 2359802 w 2813686"/>
              <a:gd name="connsiteY74" fmla="*/ 1989191 h 3427954"/>
              <a:gd name="connsiteX75" fmla="*/ 1964331 w 2813686"/>
              <a:gd name="connsiteY75" fmla="*/ 1951528 h 3427954"/>
              <a:gd name="connsiteX76" fmla="*/ 1809910 w 2813686"/>
              <a:gd name="connsiteY76" fmla="*/ 2011791 h 3427954"/>
              <a:gd name="connsiteX77" fmla="*/ 1757297 w 2813686"/>
              <a:gd name="connsiteY77" fmla="*/ 2000963 h 3427954"/>
              <a:gd name="connsiteX78" fmla="*/ 1753393 w 2813686"/>
              <a:gd name="connsiteY78" fmla="*/ 1997958 h 3427954"/>
              <a:gd name="connsiteX79" fmla="*/ 1769139 w 2813686"/>
              <a:gd name="connsiteY79" fmla="*/ 1958476 h 3427954"/>
              <a:gd name="connsiteX80" fmla="*/ 2752632 w 2813686"/>
              <a:gd name="connsiteY80" fmla="*/ 736921 h 3427954"/>
              <a:gd name="connsiteX81" fmla="*/ 2773641 w 2813686"/>
              <a:gd name="connsiteY81" fmla="*/ 234715 h 3427954"/>
              <a:gd name="connsiteX82" fmla="*/ 2687364 w 2813686"/>
              <a:gd name="connsiteY82" fmla="*/ 577756 h 3427954"/>
              <a:gd name="connsiteX83" fmla="*/ 2519053 w 2813686"/>
              <a:gd name="connsiteY83" fmla="*/ 769075 h 3427954"/>
              <a:gd name="connsiteX84" fmla="*/ 2543559 w 2813686"/>
              <a:gd name="connsiteY84" fmla="*/ 414543 h 3427954"/>
              <a:gd name="connsiteX85" fmla="*/ 2434521 w 2813686"/>
              <a:gd name="connsiteY85" fmla="*/ 33320 h 3427954"/>
              <a:gd name="connsiteX86" fmla="*/ 2425260 w 2813686"/>
              <a:gd name="connsiteY86" fmla="*/ 534204 h 3427954"/>
              <a:gd name="connsiteX87" fmla="*/ 2053428 w 2813686"/>
              <a:gd name="connsiteY87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74212 w 2813686"/>
              <a:gd name="connsiteY7" fmla="*/ 3096639 h 3427954"/>
              <a:gd name="connsiteX8" fmla="*/ 1738349 w 2813686"/>
              <a:gd name="connsiteY8" fmla="*/ 2960921 h 3427954"/>
              <a:gd name="connsiteX9" fmla="*/ 2053428 w 2813686"/>
              <a:gd name="connsiteY9" fmla="*/ 0 h 3427954"/>
              <a:gd name="connsiteX10" fmla="*/ 2246676 w 2813686"/>
              <a:gd name="connsiteY10" fmla="*/ 367270 h 3427954"/>
              <a:gd name="connsiteX11" fmla="*/ 2300394 w 2813686"/>
              <a:gd name="connsiteY11" fmla="*/ 658924 h 3427954"/>
              <a:gd name="connsiteX12" fmla="*/ 2036961 w 2813686"/>
              <a:gd name="connsiteY12" fmla="*/ 660542 h 3427954"/>
              <a:gd name="connsiteX13" fmla="*/ 1752923 w 2813686"/>
              <a:gd name="connsiteY13" fmla="*/ 560223 h 3427954"/>
              <a:gd name="connsiteX14" fmla="*/ 2230120 w 2813686"/>
              <a:gd name="connsiteY14" fmla="*/ 824290 h 3427954"/>
              <a:gd name="connsiteX15" fmla="*/ 2316483 w 2813686"/>
              <a:gd name="connsiteY15" fmla="*/ 1017697 h 3427954"/>
              <a:gd name="connsiteX16" fmla="*/ 1805528 w 2813686"/>
              <a:gd name="connsiteY16" fmla="*/ 1584861 h 3427954"/>
              <a:gd name="connsiteX17" fmla="*/ 1574955 w 2813686"/>
              <a:gd name="connsiteY17" fmla="*/ 1066132 h 3427954"/>
              <a:gd name="connsiteX18" fmla="*/ 1552268 w 2813686"/>
              <a:gd name="connsiteY18" fmla="*/ 1394279 h 3427954"/>
              <a:gd name="connsiteX19" fmla="*/ 1711210 w 2813686"/>
              <a:gd name="connsiteY19" fmla="*/ 1712378 h 3427954"/>
              <a:gd name="connsiteX20" fmla="*/ 1643859 w 2813686"/>
              <a:gd name="connsiteY20" fmla="*/ 1885842 h 3427954"/>
              <a:gd name="connsiteX21" fmla="*/ 1626761 w 2813686"/>
              <a:gd name="connsiteY21" fmla="*/ 1918368 h 3427954"/>
              <a:gd name="connsiteX22" fmla="*/ 1592753 w 2813686"/>
              <a:gd name="connsiteY22" fmla="*/ 1928989 h 3427954"/>
              <a:gd name="connsiteX23" fmla="*/ 1504831 w 2813686"/>
              <a:gd name="connsiteY23" fmla="*/ 1989191 h 3427954"/>
              <a:gd name="connsiteX24" fmla="*/ 1388073 w 2813686"/>
              <a:gd name="connsiteY24" fmla="*/ 1992958 h 3427954"/>
              <a:gd name="connsiteX25" fmla="*/ 1387760 w 2813686"/>
              <a:gd name="connsiteY25" fmla="*/ 2032740 h 3427954"/>
              <a:gd name="connsiteX26" fmla="*/ 1387446 w 2813686"/>
              <a:gd name="connsiteY26" fmla="*/ 1992958 h 3427954"/>
              <a:gd name="connsiteX27" fmla="*/ 1270688 w 2813686"/>
              <a:gd name="connsiteY27" fmla="*/ 1989191 h 3427954"/>
              <a:gd name="connsiteX28" fmla="*/ 1211367 w 2813686"/>
              <a:gd name="connsiteY28" fmla="*/ 1954824 h 3427954"/>
              <a:gd name="connsiteX29" fmla="*/ 1191456 w 2813686"/>
              <a:gd name="connsiteY29" fmla="*/ 1936839 h 3427954"/>
              <a:gd name="connsiteX30" fmla="*/ 1195545 w 2813686"/>
              <a:gd name="connsiteY30" fmla="*/ 1934765 h 3427954"/>
              <a:gd name="connsiteX31" fmla="*/ 1102478 w 2813686"/>
              <a:gd name="connsiteY31" fmla="*/ 1712378 h 3427954"/>
              <a:gd name="connsiteX32" fmla="*/ 1261418 w 2813686"/>
              <a:gd name="connsiteY32" fmla="*/ 1394279 h 3427954"/>
              <a:gd name="connsiteX33" fmla="*/ 1238732 w 2813686"/>
              <a:gd name="connsiteY33" fmla="*/ 1066132 h 3427954"/>
              <a:gd name="connsiteX34" fmla="*/ 1008159 w 2813686"/>
              <a:gd name="connsiteY34" fmla="*/ 1584861 h 3427954"/>
              <a:gd name="connsiteX35" fmla="*/ 497204 w 2813686"/>
              <a:gd name="connsiteY35" fmla="*/ 1017697 h 3427954"/>
              <a:gd name="connsiteX36" fmla="*/ 583566 w 2813686"/>
              <a:gd name="connsiteY36" fmla="*/ 824290 h 3427954"/>
              <a:gd name="connsiteX37" fmla="*/ 1060764 w 2813686"/>
              <a:gd name="connsiteY37" fmla="*/ 560223 h 3427954"/>
              <a:gd name="connsiteX38" fmla="*/ 776726 w 2813686"/>
              <a:gd name="connsiteY38" fmla="*/ 660542 h 3427954"/>
              <a:gd name="connsiteX39" fmla="*/ 513292 w 2813686"/>
              <a:gd name="connsiteY39" fmla="*/ 658924 h 3427954"/>
              <a:gd name="connsiteX40" fmla="*/ 567011 w 2813686"/>
              <a:gd name="connsiteY40" fmla="*/ 367270 h 3427954"/>
              <a:gd name="connsiteX41" fmla="*/ 760259 w 2813686"/>
              <a:gd name="connsiteY41" fmla="*/ 0 h 3427954"/>
              <a:gd name="connsiteX42" fmla="*/ 388427 w 2813686"/>
              <a:gd name="connsiteY42" fmla="*/ 534204 h 3427954"/>
              <a:gd name="connsiteX43" fmla="*/ 379165 w 2813686"/>
              <a:gd name="connsiteY43" fmla="*/ 33320 h 3427954"/>
              <a:gd name="connsiteX44" fmla="*/ 270127 w 2813686"/>
              <a:gd name="connsiteY44" fmla="*/ 414543 h 3427954"/>
              <a:gd name="connsiteX45" fmla="*/ 294634 w 2813686"/>
              <a:gd name="connsiteY45" fmla="*/ 769075 h 3427954"/>
              <a:gd name="connsiteX46" fmla="*/ 126322 w 2813686"/>
              <a:gd name="connsiteY46" fmla="*/ 577756 h 3427954"/>
              <a:gd name="connsiteX47" fmla="*/ 40045 w 2813686"/>
              <a:gd name="connsiteY47" fmla="*/ 234715 h 3427954"/>
              <a:gd name="connsiteX48" fmla="*/ 61054 w 2813686"/>
              <a:gd name="connsiteY48" fmla="*/ 736921 h 3427954"/>
              <a:gd name="connsiteX49" fmla="*/ 1044547 w 2813686"/>
              <a:gd name="connsiteY49" fmla="*/ 1958476 h 3427954"/>
              <a:gd name="connsiteX50" fmla="*/ 1051329 w 2813686"/>
              <a:gd name="connsiteY50" fmla="*/ 1975481 h 3427954"/>
              <a:gd name="connsiteX51" fmla="*/ 1018222 w 2813686"/>
              <a:gd name="connsiteY51" fmla="*/ 2000963 h 3427954"/>
              <a:gd name="connsiteX52" fmla="*/ 965610 w 2813686"/>
              <a:gd name="connsiteY52" fmla="*/ 2011791 h 3427954"/>
              <a:gd name="connsiteX53" fmla="*/ 811188 w 2813686"/>
              <a:gd name="connsiteY53" fmla="*/ 1951528 h 3427954"/>
              <a:gd name="connsiteX54" fmla="*/ 415717 w 2813686"/>
              <a:gd name="connsiteY54" fmla="*/ 1989191 h 3427954"/>
              <a:gd name="connsiteX55" fmla="*/ 717029 w 2813686"/>
              <a:gd name="connsiteY55" fmla="*/ 2264138 h 3427954"/>
              <a:gd name="connsiteX56" fmla="*/ 973143 w 2813686"/>
              <a:gd name="connsiteY56" fmla="*/ 2154913 h 3427954"/>
              <a:gd name="connsiteX57" fmla="*/ 811188 w 2813686"/>
              <a:gd name="connsiteY57" fmla="*/ 2301803 h 3427954"/>
              <a:gd name="connsiteX58" fmla="*/ 1056003 w 2813686"/>
              <a:gd name="connsiteY58" fmla="*/ 2915724 h 3427954"/>
              <a:gd name="connsiteX59" fmla="*/ 1116266 w 2813686"/>
              <a:gd name="connsiteY59" fmla="*/ 3243401 h 3427954"/>
              <a:gd name="connsiteX60" fmla="*/ 1338483 w 2813686"/>
              <a:gd name="connsiteY60" fmla="*/ 3420421 h 3427954"/>
              <a:gd name="connsiteX61" fmla="*/ 1376796 w 2813686"/>
              <a:gd name="connsiteY61" fmla="*/ 3425210 h 3427954"/>
              <a:gd name="connsiteX62" fmla="*/ 1376774 w 2813686"/>
              <a:gd name="connsiteY62" fmla="*/ 3427954 h 3427954"/>
              <a:gd name="connsiteX63" fmla="*/ 1387760 w 2813686"/>
              <a:gd name="connsiteY63" fmla="*/ 3426581 h 3427954"/>
              <a:gd name="connsiteX64" fmla="*/ 1398745 w 2813686"/>
              <a:gd name="connsiteY64" fmla="*/ 3427954 h 3427954"/>
              <a:gd name="connsiteX65" fmla="*/ 1398724 w 2813686"/>
              <a:gd name="connsiteY65" fmla="*/ 3425210 h 3427954"/>
              <a:gd name="connsiteX66" fmla="*/ 1422464 w 2813686"/>
              <a:gd name="connsiteY66" fmla="*/ 3422243 h 3427954"/>
              <a:gd name="connsiteX67" fmla="*/ 1456765 w 2813686"/>
              <a:gd name="connsiteY67" fmla="*/ 3404705 h 3427954"/>
              <a:gd name="connsiteX68" fmla="*/ 1659253 w 2813686"/>
              <a:gd name="connsiteY68" fmla="*/ 3243401 h 3427954"/>
              <a:gd name="connsiteX69" fmla="*/ 1719516 w 2813686"/>
              <a:gd name="connsiteY69" fmla="*/ 2915724 h 3427954"/>
              <a:gd name="connsiteX70" fmla="*/ 1964331 w 2813686"/>
              <a:gd name="connsiteY70" fmla="*/ 2301803 h 3427954"/>
              <a:gd name="connsiteX71" fmla="*/ 1802376 w 2813686"/>
              <a:gd name="connsiteY71" fmla="*/ 2154913 h 3427954"/>
              <a:gd name="connsiteX72" fmla="*/ 2058491 w 2813686"/>
              <a:gd name="connsiteY72" fmla="*/ 2264138 h 3427954"/>
              <a:gd name="connsiteX73" fmla="*/ 2359802 w 2813686"/>
              <a:gd name="connsiteY73" fmla="*/ 1989191 h 3427954"/>
              <a:gd name="connsiteX74" fmla="*/ 1964331 w 2813686"/>
              <a:gd name="connsiteY74" fmla="*/ 1951528 h 3427954"/>
              <a:gd name="connsiteX75" fmla="*/ 1809910 w 2813686"/>
              <a:gd name="connsiteY75" fmla="*/ 2011791 h 3427954"/>
              <a:gd name="connsiteX76" fmla="*/ 1757297 w 2813686"/>
              <a:gd name="connsiteY76" fmla="*/ 2000963 h 3427954"/>
              <a:gd name="connsiteX77" fmla="*/ 1753393 w 2813686"/>
              <a:gd name="connsiteY77" fmla="*/ 1997958 h 3427954"/>
              <a:gd name="connsiteX78" fmla="*/ 1769139 w 2813686"/>
              <a:gd name="connsiteY78" fmla="*/ 1958476 h 3427954"/>
              <a:gd name="connsiteX79" fmla="*/ 2752632 w 2813686"/>
              <a:gd name="connsiteY79" fmla="*/ 736921 h 3427954"/>
              <a:gd name="connsiteX80" fmla="*/ 2773641 w 2813686"/>
              <a:gd name="connsiteY80" fmla="*/ 234715 h 3427954"/>
              <a:gd name="connsiteX81" fmla="*/ 2687364 w 2813686"/>
              <a:gd name="connsiteY81" fmla="*/ 577756 h 3427954"/>
              <a:gd name="connsiteX82" fmla="*/ 2519053 w 2813686"/>
              <a:gd name="connsiteY82" fmla="*/ 769075 h 3427954"/>
              <a:gd name="connsiteX83" fmla="*/ 2543559 w 2813686"/>
              <a:gd name="connsiteY83" fmla="*/ 414543 h 3427954"/>
              <a:gd name="connsiteX84" fmla="*/ 2434521 w 2813686"/>
              <a:gd name="connsiteY84" fmla="*/ 33320 h 3427954"/>
              <a:gd name="connsiteX85" fmla="*/ 2425260 w 2813686"/>
              <a:gd name="connsiteY85" fmla="*/ 534204 h 3427954"/>
              <a:gd name="connsiteX86" fmla="*/ 2053428 w 2813686"/>
              <a:gd name="connsiteY86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38349 w 2813686"/>
              <a:gd name="connsiteY7" fmla="*/ 2960921 h 3427954"/>
              <a:gd name="connsiteX8" fmla="*/ 2053428 w 2813686"/>
              <a:gd name="connsiteY8" fmla="*/ 0 h 3427954"/>
              <a:gd name="connsiteX9" fmla="*/ 2246676 w 2813686"/>
              <a:gd name="connsiteY9" fmla="*/ 367270 h 3427954"/>
              <a:gd name="connsiteX10" fmla="*/ 2300394 w 2813686"/>
              <a:gd name="connsiteY10" fmla="*/ 658924 h 3427954"/>
              <a:gd name="connsiteX11" fmla="*/ 2036961 w 2813686"/>
              <a:gd name="connsiteY11" fmla="*/ 660542 h 3427954"/>
              <a:gd name="connsiteX12" fmla="*/ 1752923 w 2813686"/>
              <a:gd name="connsiteY12" fmla="*/ 560223 h 3427954"/>
              <a:gd name="connsiteX13" fmla="*/ 2230120 w 2813686"/>
              <a:gd name="connsiteY13" fmla="*/ 824290 h 3427954"/>
              <a:gd name="connsiteX14" fmla="*/ 2316483 w 2813686"/>
              <a:gd name="connsiteY14" fmla="*/ 1017697 h 3427954"/>
              <a:gd name="connsiteX15" fmla="*/ 1805528 w 2813686"/>
              <a:gd name="connsiteY15" fmla="*/ 1584861 h 3427954"/>
              <a:gd name="connsiteX16" fmla="*/ 1574955 w 2813686"/>
              <a:gd name="connsiteY16" fmla="*/ 1066132 h 3427954"/>
              <a:gd name="connsiteX17" fmla="*/ 1552268 w 2813686"/>
              <a:gd name="connsiteY17" fmla="*/ 1394279 h 3427954"/>
              <a:gd name="connsiteX18" fmla="*/ 1711210 w 2813686"/>
              <a:gd name="connsiteY18" fmla="*/ 1712378 h 3427954"/>
              <a:gd name="connsiteX19" fmla="*/ 1643859 w 2813686"/>
              <a:gd name="connsiteY19" fmla="*/ 1885842 h 3427954"/>
              <a:gd name="connsiteX20" fmla="*/ 1626761 w 2813686"/>
              <a:gd name="connsiteY20" fmla="*/ 1918368 h 3427954"/>
              <a:gd name="connsiteX21" fmla="*/ 1592753 w 2813686"/>
              <a:gd name="connsiteY21" fmla="*/ 1928989 h 3427954"/>
              <a:gd name="connsiteX22" fmla="*/ 1504831 w 2813686"/>
              <a:gd name="connsiteY22" fmla="*/ 1989191 h 3427954"/>
              <a:gd name="connsiteX23" fmla="*/ 1388073 w 2813686"/>
              <a:gd name="connsiteY23" fmla="*/ 1992958 h 3427954"/>
              <a:gd name="connsiteX24" fmla="*/ 1387760 w 2813686"/>
              <a:gd name="connsiteY24" fmla="*/ 2032740 h 3427954"/>
              <a:gd name="connsiteX25" fmla="*/ 1387446 w 2813686"/>
              <a:gd name="connsiteY25" fmla="*/ 1992958 h 3427954"/>
              <a:gd name="connsiteX26" fmla="*/ 1270688 w 2813686"/>
              <a:gd name="connsiteY26" fmla="*/ 1989191 h 3427954"/>
              <a:gd name="connsiteX27" fmla="*/ 1211367 w 2813686"/>
              <a:gd name="connsiteY27" fmla="*/ 1954824 h 3427954"/>
              <a:gd name="connsiteX28" fmla="*/ 1191456 w 2813686"/>
              <a:gd name="connsiteY28" fmla="*/ 1936839 h 3427954"/>
              <a:gd name="connsiteX29" fmla="*/ 1195545 w 2813686"/>
              <a:gd name="connsiteY29" fmla="*/ 1934765 h 3427954"/>
              <a:gd name="connsiteX30" fmla="*/ 1102478 w 2813686"/>
              <a:gd name="connsiteY30" fmla="*/ 1712378 h 3427954"/>
              <a:gd name="connsiteX31" fmla="*/ 1261418 w 2813686"/>
              <a:gd name="connsiteY31" fmla="*/ 1394279 h 3427954"/>
              <a:gd name="connsiteX32" fmla="*/ 1238732 w 2813686"/>
              <a:gd name="connsiteY32" fmla="*/ 1066132 h 3427954"/>
              <a:gd name="connsiteX33" fmla="*/ 1008159 w 2813686"/>
              <a:gd name="connsiteY33" fmla="*/ 1584861 h 3427954"/>
              <a:gd name="connsiteX34" fmla="*/ 497204 w 2813686"/>
              <a:gd name="connsiteY34" fmla="*/ 1017697 h 3427954"/>
              <a:gd name="connsiteX35" fmla="*/ 583566 w 2813686"/>
              <a:gd name="connsiteY35" fmla="*/ 824290 h 3427954"/>
              <a:gd name="connsiteX36" fmla="*/ 1060764 w 2813686"/>
              <a:gd name="connsiteY36" fmla="*/ 560223 h 3427954"/>
              <a:gd name="connsiteX37" fmla="*/ 776726 w 2813686"/>
              <a:gd name="connsiteY37" fmla="*/ 660542 h 3427954"/>
              <a:gd name="connsiteX38" fmla="*/ 513292 w 2813686"/>
              <a:gd name="connsiteY38" fmla="*/ 658924 h 3427954"/>
              <a:gd name="connsiteX39" fmla="*/ 567011 w 2813686"/>
              <a:gd name="connsiteY39" fmla="*/ 367270 h 3427954"/>
              <a:gd name="connsiteX40" fmla="*/ 760259 w 2813686"/>
              <a:gd name="connsiteY40" fmla="*/ 0 h 3427954"/>
              <a:gd name="connsiteX41" fmla="*/ 388427 w 2813686"/>
              <a:gd name="connsiteY41" fmla="*/ 534204 h 3427954"/>
              <a:gd name="connsiteX42" fmla="*/ 379165 w 2813686"/>
              <a:gd name="connsiteY42" fmla="*/ 33320 h 3427954"/>
              <a:gd name="connsiteX43" fmla="*/ 270127 w 2813686"/>
              <a:gd name="connsiteY43" fmla="*/ 414543 h 3427954"/>
              <a:gd name="connsiteX44" fmla="*/ 294634 w 2813686"/>
              <a:gd name="connsiteY44" fmla="*/ 769075 h 3427954"/>
              <a:gd name="connsiteX45" fmla="*/ 126322 w 2813686"/>
              <a:gd name="connsiteY45" fmla="*/ 577756 h 3427954"/>
              <a:gd name="connsiteX46" fmla="*/ 40045 w 2813686"/>
              <a:gd name="connsiteY46" fmla="*/ 234715 h 3427954"/>
              <a:gd name="connsiteX47" fmla="*/ 61054 w 2813686"/>
              <a:gd name="connsiteY47" fmla="*/ 736921 h 3427954"/>
              <a:gd name="connsiteX48" fmla="*/ 1044547 w 2813686"/>
              <a:gd name="connsiteY48" fmla="*/ 1958476 h 3427954"/>
              <a:gd name="connsiteX49" fmla="*/ 1051329 w 2813686"/>
              <a:gd name="connsiteY49" fmla="*/ 1975481 h 3427954"/>
              <a:gd name="connsiteX50" fmla="*/ 1018222 w 2813686"/>
              <a:gd name="connsiteY50" fmla="*/ 2000963 h 3427954"/>
              <a:gd name="connsiteX51" fmla="*/ 965610 w 2813686"/>
              <a:gd name="connsiteY51" fmla="*/ 2011791 h 3427954"/>
              <a:gd name="connsiteX52" fmla="*/ 811188 w 2813686"/>
              <a:gd name="connsiteY52" fmla="*/ 1951528 h 3427954"/>
              <a:gd name="connsiteX53" fmla="*/ 415717 w 2813686"/>
              <a:gd name="connsiteY53" fmla="*/ 1989191 h 3427954"/>
              <a:gd name="connsiteX54" fmla="*/ 717029 w 2813686"/>
              <a:gd name="connsiteY54" fmla="*/ 2264138 h 3427954"/>
              <a:gd name="connsiteX55" fmla="*/ 973143 w 2813686"/>
              <a:gd name="connsiteY55" fmla="*/ 2154913 h 3427954"/>
              <a:gd name="connsiteX56" fmla="*/ 811188 w 2813686"/>
              <a:gd name="connsiteY56" fmla="*/ 2301803 h 3427954"/>
              <a:gd name="connsiteX57" fmla="*/ 1056003 w 2813686"/>
              <a:gd name="connsiteY57" fmla="*/ 2915724 h 3427954"/>
              <a:gd name="connsiteX58" fmla="*/ 1116266 w 2813686"/>
              <a:gd name="connsiteY58" fmla="*/ 3243401 h 3427954"/>
              <a:gd name="connsiteX59" fmla="*/ 1338483 w 2813686"/>
              <a:gd name="connsiteY59" fmla="*/ 3420421 h 3427954"/>
              <a:gd name="connsiteX60" fmla="*/ 1376796 w 2813686"/>
              <a:gd name="connsiteY60" fmla="*/ 3425210 h 3427954"/>
              <a:gd name="connsiteX61" fmla="*/ 1376774 w 2813686"/>
              <a:gd name="connsiteY61" fmla="*/ 3427954 h 3427954"/>
              <a:gd name="connsiteX62" fmla="*/ 1387760 w 2813686"/>
              <a:gd name="connsiteY62" fmla="*/ 3426581 h 3427954"/>
              <a:gd name="connsiteX63" fmla="*/ 1398745 w 2813686"/>
              <a:gd name="connsiteY63" fmla="*/ 3427954 h 3427954"/>
              <a:gd name="connsiteX64" fmla="*/ 1398724 w 2813686"/>
              <a:gd name="connsiteY64" fmla="*/ 3425210 h 3427954"/>
              <a:gd name="connsiteX65" fmla="*/ 1422464 w 2813686"/>
              <a:gd name="connsiteY65" fmla="*/ 3422243 h 3427954"/>
              <a:gd name="connsiteX66" fmla="*/ 1456765 w 2813686"/>
              <a:gd name="connsiteY66" fmla="*/ 3404705 h 3427954"/>
              <a:gd name="connsiteX67" fmla="*/ 1659253 w 2813686"/>
              <a:gd name="connsiteY67" fmla="*/ 3243401 h 3427954"/>
              <a:gd name="connsiteX68" fmla="*/ 1719516 w 2813686"/>
              <a:gd name="connsiteY68" fmla="*/ 2915724 h 3427954"/>
              <a:gd name="connsiteX69" fmla="*/ 1964331 w 2813686"/>
              <a:gd name="connsiteY69" fmla="*/ 2301803 h 3427954"/>
              <a:gd name="connsiteX70" fmla="*/ 1802376 w 2813686"/>
              <a:gd name="connsiteY70" fmla="*/ 2154913 h 3427954"/>
              <a:gd name="connsiteX71" fmla="*/ 2058491 w 2813686"/>
              <a:gd name="connsiteY71" fmla="*/ 2264138 h 3427954"/>
              <a:gd name="connsiteX72" fmla="*/ 2359802 w 2813686"/>
              <a:gd name="connsiteY72" fmla="*/ 1989191 h 3427954"/>
              <a:gd name="connsiteX73" fmla="*/ 1964331 w 2813686"/>
              <a:gd name="connsiteY73" fmla="*/ 1951528 h 3427954"/>
              <a:gd name="connsiteX74" fmla="*/ 1809910 w 2813686"/>
              <a:gd name="connsiteY74" fmla="*/ 2011791 h 3427954"/>
              <a:gd name="connsiteX75" fmla="*/ 1757297 w 2813686"/>
              <a:gd name="connsiteY75" fmla="*/ 2000963 h 3427954"/>
              <a:gd name="connsiteX76" fmla="*/ 1753393 w 2813686"/>
              <a:gd name="connsiteY76" fmla="*/ 1997958 h 3427954"/>
              <a:gd name="connsiteX77" fmla="*/ 1769139 w 2813686"/>
              <a:gd name="connsiteY77" fmla="*/ 1958476 h 3427954"/>
              <a:gd name="connsiteX78" fmla="*/ 2752632 w 2813686"/>
              <a:gd name="connsiteY78" fmla="*/ 736921 h 3427954"/>
              <a:gd name="connsiteX79" fmla="*/ 2773641 w 2813686"/>
              <a:gd name="connsiteY79" fmla="*/ 234715 h 3427954"/>
              <a:gd name="connsiteX80" fmla="*/ 2687364 w 2813686"/>
              <a:gd name="connsiteY80" fmla="*/ 577756 h 3427954"/>
              <a:gd name="connsiteX81" fmla="*/ 2519053 w 2813686"/>
              <a:gd name="connsiteY81" fmla="*/ 769075 h 3427954"/>
              <a:gd name="connsiteX82" fmla="*/ 2543559 w 2813686"/>
              <a:gd name="connsiteY82" fmla="*/ 414543 h 3427954"/>
              <a:gd name="connsiteX83" fmla="*/ 2434521 w 2813686"/>
              <a:gd name="connsiteY83" fmla="*/ 33320 h 3427954"/>
              <a:gd name="connsiteX84" fmla="*/ 2425260 w 2813686"/>
              <a:gd name="connsiteY84" fmla="*/ 534204 h 3427954"/>
              <a:gd name="connsiteX85" fmla="*/ 2053428 w 2813686"/>
              <a:gd name="connsiteY85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606281 w 2813686"/>
              <a:gd name="connsiteY4" fmla="*/ 3328259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2053428 w 2813686"/>
              <a:gd name="connsiteY7" fmla="*/ 0 h 3427954"/>
              <a:gd name="connsiteX8" fmla="*/ 2246676 w 2813686"/>
              <a:gd name="connsiteY8" fmla="*/ 367270 h 3427954"/>
              <a:gd name="connsiteX9" fmla="*/ 2300394 w 2813686"/>
              <a:gd name="connsiteY9" fmla="*/ 658924 h 3427954"/>
              <a:gd name="connsiteX10" fmla="*/ 2036961 w 2813686"/>
              <a:gd name="connsiteY10" fmla="*/ 660542 h 3427954"/>
              <a:gd name="connsiteX11" fmla="*/ 1752923 w 2813686"/>
              <a:gd name="connsiteY11" fmla="*/ 560223 h 3427954"/>
              <a:gd name="connsiteX12" fmla="*/ 2230120 w 2813686"/>
              <a:gd name="connsiteY12" fmla="*/ 824290 h 3427954"/>
              <a:gd name="connsiteX13" fmla="*/ 2316483 w 2813686"/>
              <a:gd name="connsiteY13" fmla="*/ 1017697 h 3427954"/>
              <a:gd name="connsiteX14" fmla="*/ 1805528 w 2813686"/>
              <a:gd name="connsiteY14" fmla="*/ 1584861 h 3427954"/>
              <a:gd name="connsiteX15" fmla="*/ 1574955 w 2813686"/>
              <a:gd name="connsiteY15" fmla="*/ 1066132 h 3427954"/>
              <a:gd name="connsiteX16" fmla="*/ 1552268 w 2813686"/>
              <a:gd name="connsiteY16" fmla="*/ 1394279 h 3427954"/>
              <a:gd name="connsiteX17" fmla="*/ 1711210 w 2813686"/>
              <a:gd name="connsiteY17" fmla="*/ 1712378 h 3427954"/>
              <a:gd name="connsiteX18" fmla="*/ 1643859 w 2813686"/>
              <a:gd name="connsiteY18" fmla="*/ 1885842 h 3427954"/>
              <a:gd name="connsiteX19" fmla="*/ 1626761 w 2813686"/>
              <a:gd name="connsiteY19" fmla="*/ 1918368 h 3427954"/>
              <a:gd name="connsiteX20" fmla="*/ 1592753 w 2813686"/>
              <a:gd name="connsiteY20" fmla="*/ 1928989 h 3427954"/>
              <a:gd name="connsiteX21" fmla="*/ 1504831 w 2813686"/>
              <a:gd name="connsiteY21" fmla="*/ 1989191 h 3427954"/>
              <a:gd name="connsiteX22" fmla="*/ 1388073 w 2813686"/>
              <a:gd name="connsiteY22" fmla="*/ 1992958 h 3427954"/>
              <a:gd name="connsiteX23" fmla="*/ 1387760 w 2813686"/>
              <a:gd name="connsiteY23" fmla="*/ 2032740 h 3427954"/>
              <a:gd name="connsiteX24" fmla="*/ 1387446 w 2813686"/>
              <a:gd name="connsiteY24" fmla="*/ 1992958 h 3427954"/>
              <a:gd name="connsiteX25" fmla="*/ 1270688 w 2813686"/>
              <a:gd name="connsiteY25" fmla="*/ 1989191 h 3427954"/>
              <a:gd name="connsiteX26" fmla="*/ 1211367 w 2813686"/>
              <a:gd name="connsiteY26" fmla="*/ 1954824 h 3427954"/>
              <a:gd name="connsiteX27" fmla="*/ 1191456 w 2813686"/>
              <a:gd name="connsiteY27" fmla="*/ 1936839 h 3427954"/>
              <a:gd name="connsiteX28" fmla="*/ 1195545 w 2813686"/>
              <a:gd name="connsiteY28" fmla="*/ 1934765 h 3427954"/>
              <a:gd name="connsiteX29" fmla="*/ 1102478 w 2813686"/>
              <a:gd name="connsiteY29" fmla="*/ 1712378 h 3427954"/>
              <a:gd name="connsiteX30" fmla="*/ 1261418 w 2813686"/>
              <a:gd name="connsiteY30" fmla="*/ 1394279 h 3427954"/>
              <a:gd name="connsiteX31" fmla="*/ 1238732 w 2813686"/>
              <a:gd name="connsiteY31" fmla="*/ 1066132 h 3427954"/>
              <a:gd name="connsiteX32" fmla="*/ 1008159 w 2813686"/>
              <a:gd name="connsiteY32" fmla="*/ 1584861 h 3427954"/>
              <a:gd name="connsiteX33" fmla="*/ 497204 w 2813686"/>
              <a:gd name="connsiteY33" fmla="*/ 1017697 h 3427954"/>
              <a:gd name="connsiteX34" fmla="*/ 583566 w 2813686"/>
              <a:gd name="connsiteY34" fmla="*/ 824290 h 3427954"/>
              <a:gd name="connsiteX35" fmla="*/ 1060764 w 2813686"/>
              <a:gd name="connsiteY35" fmla="*/ 560223 h 3427954"/>
              <a:gd name="connsiteX36" fmla="*/ 776726 w 2813686"/>
              <a:gd name="connsiteY36" fmla="*/ 660542 h 3427954"/>
              <a:gd name="connsiteX37" fmla="*/ 513292 w 2813686"/>
              <a:gd name="connsiteY37" fmla="*/ 658924 h 3427954"/>
              <a:gd name="connsiteX38" fmla="*/ 567011 w 2813686"/>
              <a:gd name="connsiteY38" fmla="*/ 367270 h 3427954"/>
              <a:gd name="connsiteX39" fmla="*/ 760259 w 2813686"/>
              <a:gd name="connsiteY39" fmla="*/ 0 h 3427954"/>
              <a:gd name="connsiteX40" fmla="*/ 388427 w 2813686"/>
              <a:gd name="connsiteY40" fmla="*/ 534204 h 3427954"/>
              <a:gd name="connsiteX41" fmla="*/ 379165 w 2813686"/>
              <a:gd name="connsiteY41" fmla="*/ 33320 h 3427954"/>
              <a:gd name="connsiteX42" fmla="*/ 270127 w 2813686"/>
              <a:gd name="connsiteY42" fmla="*/ 414543 h 3427954"/>
              <a:gd name="connsiteX43" fmla="*/ 294634 w 2813686"/>
              <a:gd name="connsiteY43" fmla="*/ 769075 h 3427954"/>
              <a:gd name="connsiteX44" fmla="*/ 126322 w 2813686"/>
              <a:gd name="connsiteY44" fmla="*/ 577756 h 3427954"/>
              <a:gd name="connsiteX45" fmla="*/ 40045 w 2813686"/>
              <a:gd name="connsiteY45" fmla="*/ 234715 h 3427954"/>
              <a:gd name="connsiteX46" fmla="*/ 61054 w 2813686"/>
              <a:gd name="connsiteY46" fmla="*/ 736921 h 3427954"/>
              <a:gd name="connsiteX47" fmla="*/ 1044547 w 2813686"/>
              <a:gd name="connsiteY47" fmla="*/ 1958476 h 3427954"/>
              <a:gd name="connsiteX48" fmla="*/ 1051329 w 2813686"/>
              <a:gd name="connsiteY48" fmla="*/ 1975481 h 3427954"/>
              <a:gd name="connsiteX49" fmla="*/ 1018222 w 2813686"/>
              <a:gd name="connsiteY49" fmla="*/ 2000963 h 3427954"/>
              <a:gd name="connsiteX50" fmla="*/ 965610 w 2813686"/>
              <a:gd name="connsiteY50" fmla="*/ 2011791 h 3427954"/>
              <a:gd name="connsiteX51" fmla="*/ 811188 w 2813686"/>
              <a:gd name="connsiteY51" fmla="*/ 1951528 h 3427954"/>
              <a:gd name="connsiteX52" fmla="*/ 415717 w 2813686"/>
              <a:gd name="connsiteY52" fmla="*/ 1989191 h 3427954"/>
              <a:gd name="connsiteX53" fmla="*/ 717029 w 2813686"/>
              <a:gd name="connsiteY53" fmla="*/ 2264138 h 3427954"/>
              <a:gd name="connsiteX54" fmla="*/ 973143 w 2813686"/>
              <a:gd name="connsiteY54" fmla="*/ 2154913 h 3427954"/>
              <a:gd name="connsiteX55" fmla="*/ 811188 w 2813686"/>
              <a:gd name="connsiteY55" fmla="*/ 2301803 h 3427954"/>
              <a:gd name="connsiteX56" fmla="*/ 1056003 w 2813686"/>
              <a:gd name="connsiteY56" fmla="*/ 2915724 h 3427954"/>
              <a:gd name="connsiteX57" fmla="*/ 1116266 w 2813686"/>
              <a:gd name="connsiteY57" fmla="*/ 3243401 h 3427954"/>
              <a:gd name="connsiteX58" fmla="*/ 1338483 w 2813686"/>
              <a:gd name="connsiteY58" fmla="*/ 3420421 h 3427954"/>
              <a:gd name="connsiteX59" fmla="*/ 1376796 w 2813686"/>
              <a:gd name="connsiteY59" fmla="*/ 3425210 h 3427954"/>
              <a:gd name="connsiteX60" fmla="*/ 1376774 w 2813686"/>
              <a:gd name="connsiteY60" fmla="*/ 3427954 h 3427954"/>
              <a:gd name="connsiteX61" fmla="*/ 1387760 w 2813686"/>
              <a:gd name="connsiteY61" fmla="*/ 3426581 h 3427954"/>
              <a:gd name="connsiteX62" fmla="*/ 1398745 w 2813686"/>
              <a:gd name="connsiteY62" fmla="*/ 3427954 h 3427954"/>
              <a:gd name="connsiteX63" fmla="*/ 1398724 w 2813686"/>
              <a:gd name="connsiteY63" fmla="*/ 3425210 h 3427954"/>
              <a:gd name="connsiteX64" fmla="*/ 1422464 w 2813686"/>
              <a:gd name="connsiteY64" fmla="*/ 3422243 h 3427954"/>
              <a:gd name="connsiteX65" fmla="*/ 1456765 w 2813686"/>
              <a:gd name="connsiteY65" fmla="*/ 3404705 h 3427954"/>
              <a:gd name="connsiteX66" fmla="*/ 1659253 w 2813686"/>
              <a:gd name="connsiteY66" fmla="*/ 3243401 h 3427954"/>
              <a:gd name="connsiteX67" fmla="*/ 1719516 w 2813686"/>
              <a:gd name="connsiteY67" fmla="*/ 2915724 h 3427954"/>
              <a:gd name="connsiteX68" fmla="*/ 1964331 w 2813686"/>
              <a:gd name="connsiteY68" fmla="*/ 2301803 h 3427954"/>
              <a:gd name="connsiteX69" fmla="*/ 1802376 w 2813686"/>
              <a:gd name="connsiteY69" fmla="*/ 2154913 h 3427954"/>
              <a:gd name="connsiteX70" fmla="*/ 2058491 w 2813686"/>
              <a:gd name="connsiteY70" fmla="*/ 2264138 h 3427954"/>
              <a:gd name="connsiteX71" fmla="*/ 2359802 w 2813686"/>
              <a:gd name="connsiteY71" fmla="*/ 1989191 h 3427954"/>
              <a:gd name="connsiteX72" fmla="*/ 1964331 w 2813686"/>
              <a:gd name="connsiteY72" fmla="*/ 1951528 h 3427954"/>
              <a:gd name="connsiteX73" fmla="*/ 1809910 w 2813686"/>
              <a:gd name="connsiteY73" fmla="*/ 2011791 h 3427954"/>
              <a:gd name="connsiteX74" fmla="*/ 1757297 w 2813686"/>
              <a:gd name="connsiteY74" fmla="*/ 2000963 h 3427954"/>
              <a:gd name="connsiteX75" fmla="*/ 1753393 w 2813686"/>
              <a:gd name="connsiteY75" fmla="*/ 1997958 h 3427954"/>
              <a:gd name="connsiteX76" fmla="*/ 1769139 w 2813686"/>
              <a:gd name="connsiteY76" fmla="*/ 1958476 h 3427954"/>
              <a:gd name="connsiteX77" fmla="*/ 2752632 w 2813686"/>
              <a:gd name="connsiteY77" fmla="*/ 736921 h 3427954"/>
              <a:gd name="connsiteX78" fmla="*/ 2773641 w 2813686"/>
              <a:gd name="connsiteY78" fmla="*/ 234715 h 3427954"/>
              <a:gd name="connsiteX79" fmla="*/ 2687364 w 2813686"/>
              <a:gd name="connsiteY79" fmla="*/ 577756 h 3427954"/>
              <a:gd name="connsiteX80" fmla="*/ 2519053 w 2813686"/>
              <a:gd name="connsiteY80" fmla="*/ 769075 h 3427954"/>
              <a:gd name="connsiteX81" fmla="*/ 2543559 w 2813686"/>
              <a:gd name="connsiteY81" fmla="*/ 414543 h 3427954"/>
              <a:gd name="connsiteX82" fmla="*/ 2434521 w 2813686"/>
              <a:gd name="connsiteY82" fmla="*/ 33320 h 3427954"/>
              <a:gd name="connsiteX83" fmla="*/ 2425260 w 2813686"/>
              <a:gd name="connsiteY83" fmla="*/ 534204 h 3427954"/>
              <a:gd name="connsiteX84" fmla="*/ 2053428 w 2813686"/>
              <a:gd name="connsiteY84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2053428 w 2813686"/>
              <a:gd name="connsiteY4" fmla="*/ 0 h 3427954"/>
              <a:gd name="connsiteX5" fmla="*/ 2246676 w 2813686"/>
              <a:gd name="connsiteY5" fmla="*/ 367270 h 3427954"/>
              <a:gd name="connsiteX6" fmla="*/ 2300394 w 2813686"/>
              <a:gd name="connsiteY6" fmla="*/ 658924 h 3427954"/>
              <a:gd name="connsiteX7" fmla="*/ 2036961 w 2813686"/>
              <a:gd name="connsiteY7" fmla="*/ 660542 h 3427954"/>
              <a:gd name="connsiteX8" fmla="*/ 1752923 w 2813686"/>
              <a:gd name="connsiteY8" fmla="*/ 560223 h 3427954"/>
              <a:gd name="connsiteX9" fmla="*/ 2230120 w 2813686"/>
              <a:gd name="connsiteY9" fmla="*/ 824290 h 3427954"/>
              <a:gd name="connsiteX10" fmla="*/ 2316483 w 2813686"/>
              <a:gd name="connsiteY10" fmla="*/ 1017697 h 3427954"/>
              <a:gd name="connsiteX11" fmla="*/ 1805528 w 2813686"/>
              <a:gd name="connsiteY11" fmla="*/ 1584861 h 3427954"/>
              <a:gd name="connsiteX12" fmla="*/ 1574955 w 2813686"/>
              <a:gd name="connsiteY12" fmla="*/ 1066132 h 3427954"/>
              <a:gd name="connsiteX13" fmla="*/ 1552268 w 2813686"/>
              <a:gd name="connsiteY13" fmla="*/ 1394279 h 3427954"/>
              <a:gd name="connsiteX14" fmla="*/ 1711210 w 2813686"/>
              <a:gd name="connsiteY14" fmla="*/ 1712378 h 3427954"/>
              <a:gd name="connsiteX15" fmla="*/ 1643859 w 2813686"/>
              <a:gd name="connsiteY15" fmla="*/ 1885842 h 3427954"/>
              <a:gd name="connsiteX16" fmla="*/ 1626761 w 2813686"/>
              <a:gd name="connsiteY16" fmla="*/ 1918368 h 3427954"/>
              <a:gd name="connsiteX17" fmla="*/ 1592753 w 2813686"/>
              <a:gd name="connsiteY17" fmla="*/ 1928989 h 3427954"/>
              <a:gd name="connsiteX18" fmla="*/ 1504831 w 2813686"/>
              <a:gd name="connsiteY18" fmla="*/ 1989191 h 3427954"/>
              <a:gd name="connsiteX19" fmla="*/ 1388073 w 2813686"/>
              <a:gd name="connsiteY19" fmla="*/ 1992958 h 3427954"/>
              <a:gd name="connsiteX20" fmla="*/ 1387760 w 2813686"/>
              <a:gd name="connsiteY20" fmla="*/ 2032740 h 3427954"/>
              <a:gd name="connsiteX21" fmla="*/ 1387446 w 2813686"/>
              <a:gd name="connsiteY21" fmla="*/ 1992958 h 3427954"/>
              <a:gd name="connsiteX22" fmla="*/ 1270688 w 2813686"/>
              <a:gd name="connsiteY22" fmla="*/ 1989191 h 3427954"/>
              <a:gd name="connsiteX23" fmla="*/ 1211367 w 2813686"/>
              <a:gd name="connsiteY23" fmla="*/ 1954824 h 3427954"/>
              <a:gd name="connsiteX24" fmla="*/ 1191456 w 2813686"/>
              <a:gd name="connsiteY24" fmla="*/ 1936839 h 3427954"/>
              <a:gd name="connsiteX25" fmla="*/ 1195545 w 2813686"/>
              <a:gd name="connsiteY25" fmla="*/ 1934765 h 3427954"/>
              <a:gd name="connsiteX26" fmla="*/ 1102478 w 2813686"/>
              <a:gd name="connsiteY26" fmla="*/ 1712378 h 3427954"/>
              <a:gd name="connsiteX27" fmla="*/ 1261418 w 2813686"/>
              <a:gd name="connsiteY27" fmla="*/ 1394279 h 3427954"/>
              <a:gd name="connsiteX28" fmla="*/ 1238732 w 2813686"/>
              <a:gd name="connsiteY28" fmla="*/ 1066132 h 3427954"/>
              <a:gd name="connsiteX29" fmla="*/ 1008159 w 2813686"/>
              <a:gd name="connsiteY29" fmla="*/ 1584861 h 3427954"/>
              <a:gd name="connsiteX30" fmla="*/ 497204 w 2813686"/>
              <a:gd name="connsiteY30" fmla="*/ 1017697 h 3427954"/>
              <a:gd name="connsiteX31" fmla="*/ 583566 w 2813686"/>
              <a:gd name="connsiteY31" fmla="*/ 824290 h 3427954"/>
              <a:gd name="connsiteX32" fmla="*/ 1060764 w 2813686"/>
              <a:gd name="connsiteY32" fmla="*/ 560223 h 3427954"/>
              <a:gd name="connsiteX33" fmla="*/ 776726 w 2813686"/>
              <a:gd name="connsiteY33" fmla="*/ 660542 h 3427954"/>
              <a:gd name="connsiteX34" fmla="*/ 513292 w 2813686"/>
              <a:gd name="connsiteY34" fmla="*/ 658924 h 3427954"/>
              <a:gd name="connsiteX35" fmla="*/ 567011 w 2813686"/>
              <a:gd name="connsiteY35" fmla="*/ 367270 h 3427954"/>
              <a:gd name="connsiteX36" fmla="*/ 760259 w 2813686"/>
              <a:gd name="connsiteY36" fmla="*/ 0 h 3427954"/>
              <a:gd name="connsiteX37" fmla="*/ 388427 w 2813686"/>
              <a:gd name="connsiteY37" fmla="*/ 534204 h 3427954"/>
              <a:gd name="connsiteX38" fmla="*/ 379165 w 2813686"/>
              <a:gd name="connsiteY38" fmla="*/ 33320 h 3427954"/>
              <a:gd name="connsiteX39" fmla="*/ 270127 w 2813686"/>
              <a:gd name="connsiteY39" fmla="*/ 414543 h 3427954"/>
              <a:gd name="connsiteX40" fmla="*/ 294634 w 2813686"/>
              <a:gd name="connsiteY40" fmla="*/ 769075 h 3427954"/>
              <a:gd name="connsiteX41" fmla="*/ 126322 w 2813686"/>
              <a:gd name="connsiteY41" fmla="*/ 577756 h 3427954"/>
              <a:gd name="connsiteX42" fmla="*/ 40045 w 2813686"/>
              <a:gd name="connsiteY42" fmla="*/ 234715 h 3427954"/>
              <a:gd name="connsiteX43" fmla="*/ 61054 w 2813686"/>
              <a:gd name="connsiteY43" fmla="*/ 736921 h 3427954"/>
              <a:gd name="connsiteX44" fmla="*/ 1044547 w 2813686"/>
              <a:gd name="connsiteY44" fmla="*/ 1958476 h 3427954"/>
              <a:gd name="connsiteX45" fmla="*/ 1051329 w 2813686"/>
              <a:gd name="connsiteY45" fmla="*/ 1975481 h 3427954"/>
              <a:gd name="connsiteX46" fmla="*/ 1018222 w 2813686"/>
              <a:gd name="connsiteY46" fmla="*/ 2000963 h 3427954"/>
              <a:gd name="connsiteX47" fmla="*/ 965610 w 2813686"/>
              <a:gd name="connsiteY47" fmla="*/ 2011791 h 3427954"/>
              <a:gd name="connsiteX48" fmla="*/ 811188 w 2813686"/>
              <a:gd name="connsiteY48" fmla="*/ 1951528 h 3427954"/>
              <a:gd name="connsiteX49" fmla="*/ 415717 w 2813686"/>
              <a:gd name="connsiteY49" fmla="*/ 1989191 h 3427954"/>
              <a:gd name="connsiteX50" fmla="*/ 717029 w 2813686"/>
              <a:gd name="connsiteY50" fmla="*/ 2264138 h 3427954"/>
              <a:gd name="connsiteX51" fmla="*/ 973143 w 2813686"/>
              <a:gd name="connsiteY51" fmla="*/ 2154913 h 3427954"/>
              <a:gd name="connsiteX52" fmla="*/ 811188 w 2813686"/>
              <a:gd name="connsiteY52" fmla="*/ 2301803 h 3427954"/>
              <a:gd name="connsiteX53" fmla="*/ 1056003 w 2813686"/>
              <a:gd name="connsiteY53" fmla="*/ 2915724 h 3427954"/>
              <a:gd name="connsiteX54" fmla="*/ 1116266 w 2813686"/>
              <a:gd name="connsiteY54" fmla="*/ 3243401 h 3427954"/>
              <a:gd name="connsiteX55" fmla="*/ 1338483 w 2813686"/>
              <a:gd name="connsiteY55" fmla="*/ 3420421 h 3427954"/>
              <a:gd name="connsiteX56" fmla="*/ 1376796 w 2813686"/>
              <a:gd name="connsiteY56" fmla="*/ 3425210 h 3427954"/>
              <a:gd name="connsiteX57" fmla="*/ 1376774 w 2813686"/>
              <a:gd name="connsiteY57" fmla="*/ 3427954 h 3427954"/>
              <a:gd name="connsiteX58" fmla="*/ 1387760 w 2813686"/>
              <a:gd name="connsiteY58" fmla="*/ 3426581 h 3427954"/>
              <a:gd name="connsiteX59" fmla="*/ 1398745 w 2813686"/>
              <a:gd name="connsiteY59" fmla="*/ 3427954 h 3427954"/>
              <a:gd name="connsiteX60" fmla="*/ 1398724 w 2813686"/>
              <a:gd name="connsiteY60" fmla="*/ 3425210 h 3427954"/>
              <a:gd name="connsiteX61" fmla="*/ 1422464 w 2813686"/>
              <a:gd name="connsiteY61" fmla="*/ 3422243 h 3427954"/>
              <a:gd name="connsiteX62" fmla="*/ 1456765 w 2813686"/>
              <a:gd name="connsiteY62" fmla="*/ 3404705 h 3427954"/>
              <a:gd name="connsiteX63" fmla="*/ 1659253 w 2813686"/>
              <a:gd name="connsiteY63" fmla="*/ 3243401 h 3427954"/>
              <a:gd name="connsiteX64" fmla="*/ 1719516 w 2813686"/>
              <a:gd name="connsiteY64" fmla="*/ 2915724 h 3427954"/>
              <a:gd name="connsiteX65" fmla="*/ 1964331 w 2813686"/>
              <a:gd name="connsiteY65" fmla="*/ 2301803 h 3427954"/>
              <a:gd name="connsiteX66" fmla="*/ 1802376 w 2813686"/>
              <a:gd name="connsiteY66" fmla="*/ 2154913 h 3427954"/>
              <a:gd name="connsiteX67" fmla="*/ 2058491 w 2813686"/>
              <a:gd name="connsiteY67" fmla="*/ 2264138 h 3427954"/>
              <a:gd name="connsiteX68" fmla="*/ 2359802 w 2813686"/>
              <a:gd name="connsiteY68" fmla="*/ 1989191 h 3427954"/>
              <a:gd name="connsiteX69" fmla="*/ 1964331 w 2813686"/>
              <a:gd name="connsiteY69" fmla="*/ 1951528 h 3427954"/>
              <a:gd name="connsiteX70" fmla="*/ 1809910 w 2813686"/>
              <a:gd name="connsiteY70" fmla="*/ 2011791 h 3427954"/>
              <a:gd name="connsiteX71" fmla="*/ 1757297 w 2813686"/>
              <a:gd name="connsiteY71" fmla="*/ 2000963 h 3427954"/>
              <a:gd name="connsiteX72" fmla="*/ 1753393 w 2813686"/>
              <a:gd name="connsiteY72" fmla="*/ 1997958 h 3427954"/>
              <a:gd name="connsiteX73" fmla="*/ 1769139 w 2813686"/>
              <a:gd name="connsiteY73" fmla="*/ 1958476 h 3427954"/>
              <a:gd name="connsiteX74" fmla="*/ 2752632 w 2813686"/>
              <a:gd name="connsiteY74" fmla="*/ 736921 h 3427954"/>
              <a:gd name="connsiteX75" fmla="*/ 2773641 w 2813686"/>
              <a:gd name="connsiteY75" fmla="*/ 234715 h 3427954"/>
              <a:gd name="connsiteX76" fmla="*/ 2687364 w 2813686"/>
              <a:gd name="connsiteY76" fmla="*/ 577756 h 3427954"/>
              <a:gd name="connsiteX77" fmla="*/ 2519053 w 2813686"/>
              <a:gd name="connsiteY77" fmla="*/ 769075 h 3427954"/>
              <a:gd name="connsiteX78" fmla="*/ 2543559 w 2813686"/>
              <a:gd name="connsiteY78" fmla="*/ 414543 h 3427954"/>
              <a:gd name="connsiteX79" fmla="*/ 2434521 w 2813686"/>
              <a:gd name="connsiteY79" fmla="*/ 33320 h 3427954"/>
              <a:gd name="connsiteX80" fmla="*/ 2425260 w 2813686"/>
              <a:gd name="connsiteY80" fmla="*/ 534204 h 3427954"/>
              <a:gd name="connsiteX81" fmla="*/ 2053428 w 2813686"/>
              <a:gd name="connsiteY81" fmla="*/ 0 h 3427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120" name="Graphic 103">
            <a:extLst>
              <a:ext uri="{FF2B5EF4-FFF2-40B4-BE49-F238E27FC236}">
                <a16:creationId xmlns:a16="http://schemas.microsoft.com/office/drawing/2014/main" id="{36ECB815-C3A6-431D-96FF-A5F5DE58CABF}"/>
              </a:ext>
            </a:extLst>
          </p:cNvPr>
          <p:cNvGrpSpPr/>
          <p:nvPr/>
        </p:nvGrpSpPr>
        <p:grpSpPr>
          <a:xfrm rot="20115953" flipH="1">
            <a:off x="3943348" y="5040373"/>
            <a:ext cx="634100" cy="1003991"/>
            <a:chOff x="5524500" y="2524125"/>
            <a:chExt cx="1143000" cy="180975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9C73AED-0786-449E-8736-0D3D72962307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19FCBC6-0499-454F-A18D-C3174FE68837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0B1FCA0-6C39-4C22-BBCC-94631D19BA3A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58A8D2C-CE08-4A9E-AF41-68B103BF4810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0798710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 Placeholder 10">
            <a:extLst>
              <a:ext uri="{FF2B5EF4-FFF2-40B4-BE49-F238E27FC236}">
                <a16:creationId xmlns:a16="http://schemas.microsoft.com/office/drawing/2014/main" id="{7711ACD7-6258-42A7-9549-B73BFD5D41B7}"/>
              </a:ext>
            </a:extLst>
          </p:cNvPr>
          <p:cNvSpPr txBox="1">
            <a:spLocks/>
          </p:cNvSpPr>
          <p:nvPr/>
        </p:nvSpPr>
        <p:spPr>
          <a:xfrm>
            <a:off x="7796121" y="675173"/>
            <a:ext cx="3096344" cy="187220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Portfolio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Presentation Designed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FB03688-8AE3-41B4-AD95-2DF7DA92866E}"/>
              </a:ext>
            </a:extLst>
          </p:cNvPr>
          <p:cNvSpPr txBox="1"/>
          <p:nvPr/>
        </p:nvSpPr>
        <p:spPr>
          <a:xfrm>
            <a:off x="9606608" y="6125187"/>
            <a:ext cx="1928167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 PowerPoint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1E3C25D-2771-4387-BC45-A25A4D219277}"/>
              </a:ext>
            </a:extLst>
          </p:cNvPr>
          <p:cNvSpPr txBox="1"/>
          <p:nvPr/>
        </p:nvSpPr>
        <p:spPr>
          <a:xfrm>
            <a:off x="7796121" y="2794018"/>
            <a:ext cx="37386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787F8E-1D76-4B4A-A68D-89FB6B90A3D0}"/>
              </a:ext>
            </a:extLst>
          </p:cNvPr>
          <p:cNvSpPr txBox="1"/>
          <p:nvPr/>
        </p:nvSpPr>
        <p:spPr>
          <a:xfrm>
            <a:off x="7796121" y="3316394"/>
            <a:ext cx="373865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1" name="Graphic 103">
            <a:extLst>
              <a:ext uri="{FF2B5EF4-FFF2-40B4-BE49-F238E27FC236}">
                <a16:creationId xmlns:a16="http://schemas.microsoft.com/office/drawing/2014/main" id="{D3D78F03-8E63-4F42-86D8-033FFD85D9DC}"/>
              </a:ext>
            </a:extLst>
          </p:cNvPr>
          <p:cNvGrpSpPr/>
          <p:nvPr/>
        </p:nvGrpSpPr>
        <p:grpSpPr>
          <a:xfrm rot="577963">
            <a:off x="9803644" y="317633"/>
            <a:ext cx="1370052" cy="2169248"/>
            <a:chOff x="5524500" y="2524125"/>
            <a:chExt cx="1143000" cy="180975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D561A06-42A2-40AC-986D-D4FAD1D59508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C87FAD-2960-4203-A8C9-3B88FE41D036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0AB21C8-B209-4709-B32E-3075BC8C3D91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36E9EC4-0740-4FD2-845E-586FB7A72445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EB8CBE4-857C-44D0-991B-A1747E46322B}"/>
              </a:ext>
            </a:extLst>
          </p:cNvPr>
          <p:cNvSpPr>
            <a:spLocks noGrp="1"/>
          </p:cNvSpPr>
          <p:nvPr>
            <p:ph type="pic" idx="10"/>
          </p:nvPr>
        </p:nvSpPr>
        <p:spPr/>
      </p:sp>
    </p:spTree>
    <p:extLst>
      <p:ext uri="{BB962C8B-B14F-4D97-AF65-F5344CB8AC3E}">
        <p14:creationId xmlns:p14="http://schemas.microsoft.com/office/powerpoint/2010/main" val="346738122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85F58F1-38D3-45AB-9501-5A29D7050091}"/>
              </a:ext>
            </a:extLst>
          </p:cNvPr>
          <p:cNvSpPr/>
          <p:nvPr/>
        </p:nvSpPr>
        <p:spPr>
          <a:xfrm>
            <a:off x="-29883" y="3948339"/>
            <a:ext cx="12243015" cy="2915894"/>
          </a:xfrm>
          <a:custGeom>
            <a:avLst/>
            <a:gdLst>
              <a:gd name="connsiteX0" fmla="*/ 12239610 w 12243014"/>
              <a:gd name="connsiteY0" fmla="*/ 6875 h 2915893"/>
              <a:gd name="connsiteX1" fmla="*/ 10378859 w 12243014"/>
              <a:gd name="connsiteY1" fmla="*/ 509680 h 2915893"/>
              <a:gd name="connsiteX2" fmla="*/ 7301283 w 12243014"/>
              <a:gd name="connsiteY2" fmla="*/ 1142392 h 2915893"/>
              <a:gd name="connsiteX3" fmla="*/ 3721836 w 12243014"/>
              <a:gd name="connsiteY3" fmla="*/ 538652 h 2915893"/>
              <a:gd name="connsiteX4" fmla="*/ 6875 w 12243014"/>
              <a:gd name="connsiteY4" fmla="*/ 956410 h 2915893"/>
              <a:gd name="connsiteX5" fmla="*/ 6875 w 12243014"/>
              <a:gd name="connsiteY5" fmla="*/ 2917162 h 2915893"/>
              <a:gd name="connsiteX6" fmla="*/ 12239610 w 12243014"/>
              <a:gd name="connsiteY6" fmla="*/ 2917162 h 2915893"/>
              <a:gd name="connsiteX7" fmla="*/ 12239610 w 12243014"/>
              <a:gd name="connsiteY7" fmla="*/ 6875 h 2915893"/>
              <a:gd name="connsiteX8" fmla="*/ 12239610 w 12243014"/>
              <a:gd name="connsiteY8" fmla="*/ 6875 h 2915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43014" h="2915893">
                <a:moveTo>
                  <a:pt x="12239610" y="6875"/>
                </a:moveTo>
                <a:cubicBezTo>
                  <a:pt x="11602225" y="77904"/>
                  <a:pt x="11082598" y="158278"/>
                  <a:pt x="10378859" y="509680"/>
                </a:cubicBezTo>
                <a:cubicBezTo>
                  <a:pt x="9439604" y="978840"/>
                  <a:pt x="8629322" y="1469495"/>
                  <a:pt x="7301283" y="1142392"/>
                </a:cubicBezTo>
                <a:cubicBezTo>
                  <a:pt x="5973243" y="816223"/>
                  <a:pt x="5341466" y="334914"/>
                  <a:pt x="3721836" y="538652"/>
                </a:cubicBezTo>
                <a:cubicBezTo>
                  <a:pt x="2505011" y="691924"/>
                  <a:pt x="787251" y="875102"/>
                  <a:pt x="6875" y="956410"/>
                </a:cubicBezTo>
                <a:lnTo>
                  <a:pt x="6875" y="2917162"/>
                </a:lnTo>
                <a:lnTo>
                  <a:pt x="12239610" y="2917162"/>
                </a:lnTo>
                <a:lnTo>
                  <a:pt x="12239610" y="6875"/>
                </a:lnTo>
                <a:lnTo>
                  <a:pt x="12239610" y="6875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934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99C6391-EE4A-4399-AD4E-030A062A796A}"/>
              </a:ext>
            </a:extLst>
          </p:cNvPr>
          <p:cNvSpPr/>
          <p:nvPr/>
        </p:nvSpPr>
        <p:spPr>
          <a:xfrm>
            <a:off x="-13749" y="4409397"/>
            <a:ext cx="12226881" cy="2448603"/>
          </a:xfrm>
          <a:custGeom>
            <a:avLst/>
            <a:gdLst>
              <a:gd name="connsiteX0" fmla="*/ 1316224 w 12243014"/>
              <a:gd name="connsiteY0" fmla="*/ 6984 h 2448603"/>
              <a:gd name="connsiteX1" fmla="*/ 6875 w 12243014"/>
              <a:gd name="connsiteY1" fmla="*/ 231284 h 2448603"/>
              <a:gd name="connsiteX2" fmla="*/ 6875 w 12243014"/>
              <a:gd name="connsiteY2" fmla="*/ 2443438 h 2448603"/>
              <a:gd name="connsiteX3" fmla="*/ 12239610 w 12243014"/>
              <a:gd name="connsiteY3" fmla="*/ 2443438 h 2448603"/>
              <a:gd name="connsiteX4" fmla="*/ 12239610 w 12243014"/>
              <a:gd name="connsiteY4" fmla="*/ 1561193 h 2448603"/>
              <a:gd name="connsiteX5" fmla="*/ 11740544 w 12243014"/>
              <a:gd name="connsiteY5" fmla="*/ 1524745 h 2448603"/>
              <a:gd name="connsiteX6" fmla="*/ 7026516 w 12243014"/>
              <a:gd name="connsiteY6" fmla="*/ 1204183 h 2448603"/>
              <a:gd name="connsiteX7" fmla="*/ 3138658 w 12243014"/>
              <a:gd name="connsiteY7" fmla="*/ 410724 h 2448603"/>
              <a:gd name="connsiteX8" fmla="*/ 1316224 w 12243014"/>
              <a:gd name="connsiteY8" fmla="*/ 6984 h 2448603"/>
              <a:gd name="connsiteX9" fmla="*/ 1316224 w 12243014"/>
              <a:gd name="connsiteY9" fmla="*/ 6984 h 2448603"/>
              <a:gd name="connsiteX10" fmla="*/ 1316224 w 12243014"/>
              <a:gd name="connsiteY10" fmla="*/ 6984 h 244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43014" h="2448603">
                <a:moveTo>
                  <a:pt x="1316224" y="6984"/>
                </a:moveTo>
                <a:cubicBezTo>
                  <a:pt x="645195" y="12592"/>
                  <a:pt x="168558" y="182686"/>
                  <a:pt x="6875" y="231284"/>
                </a:cubicBezTo>
                <a:lnTo>
                  <a:pt x="6875" y="2443438"/>
                </a:lnTo>
                <a:lnTo>
                  <a:pt x="12239610" y="2443438"/>
                </a:lnTo>
                <a:lnTo>
                  <a:pt x="12239610" y="1561193"/>
                </a:lnTo>
                <a:cubicBezTo>
                  <a:pt x="12217180" y="1559324"/>
                  <a:pt x="12239610" y="1561193"/>
                  <a:pt x="11740544" y="1524745"/>
                </a:cubicBezTo>
                <a:cubicBezTo>
                  <a:pt x="11108767" y="1478950"/>
                  <a:pt x="9116239" y="929416"/>
                  <a:pt x="7026516" y="1204183"/>
                </a:cubicBezTo>
                <a:cubicBezTo>
                  <a:pt x="4936792" y="1478950"/>
                  <a:pt x="4822773" y="1189230"/>
                  <a:pt x="3138658" y="410724"/>
                </a:cubicBezTo>
                <a:cubicBezTo>
                  <a:pt x="2453609" y="94835"/>
                  <a:pt x="1828374" y="3246"/>
                  <a:pt x="1316224" y="6984"/>
                </a:cubicBezTo>
                <a:lnTo>
                  <a:pt x="1316224" y="6984"/>
                </a:lnTo>
                <a:lnTo>
                  <a:pt x="1316224" y="6984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934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" name="Graphic 41">
            <a:extLst>
              <a:ext uri="{FF2B5EF4-FFF2-40B4-BE49-F238E27FC236}">
                <a16:creationId xmlns:a16="http://schemas.microsoft.com/office/drawing/2014/main" id="{4AC42D5A-3C4E-4CC7-A897-B6CA5151CBCB}"/>
              </a:ext>
            </a:extLst>
          </p:cNvPr>
          <p:cNvGrpSpPr/>
          <p:nvPr/>
        </p:nvGrpSpPr>
        <p:grpSpPr>
          <a:xfrm>
            <a:off x="4884202" y="113351"/>
            <a:ext cx="5524500" cy="1476375"/>
            <a:chOff x="837065" y="3215210"/>
            <a:chExt cx="5524500" cy="1476375"/>
          </a:xfrm>
          <a:solidFill>
            <a:schemeClr val="accent2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7A86897-D8E2-4C72-93AD-FB734F221AB2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E1A5918-B43C-4D9B-9DFB-282CF7231731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BC2F46E-75A4-4EBF-A6F1-AA73F4C929E5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DA9FE3B-2F30-49D0-80FE-ABDAB83587BA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" name="Graphic 3">
            <a:extLst>
              <a:ext uri="{FF2B5EF4-FFF2-40B4-BE49-F238E27FC236}">
                <a16:creationId xmlns:a16="http://schemas.microsoft.com/office/drawing/2014/main" id="{DDC31ACF-0753-479D-8118-F1F193058E54}"/>
              </a:ext>
            </a:extLst>
          </p:cNvPr>
          <p:cNvSpPr/>
          <p:nvPr/>
        </p:nvSpPr>
        <p:spPr>
          <a:xfrm>
            <a:off x="9816850" y="-33187"/>
            <a:ext cx="1481085" cy="5232446"/>
          </a:xfrm>
          <a:custGeom>
            <a:avLst/>
            <a:gdLst>
              <a:gd name="connsiteX0" fmla="*/ 1084421 w 1304925"/>
              <a:gd name="connsiteY0" fmla="*/ 4324826 h 4610100"/>
              <a:gd name="connsiteX1" fmla="*/ 979646 w 1304925"/>
              <a:gd name="connsiteY1" fmla="*/ 4311492 h 4610100"/>
              <a:gd name="connsiteX2" fmla="*/ 1084421 w 1304925"/>
              <a:gd name="connsiteY2" fmla="*/ 4297204 h 4610100"/>
              <a:gd name="connsiteX3" fmla="*/ 1110139 w 1304925"/>
              <a:gd name="connsiteY3" fmla="*/ 4297204 h 4610100"/>
              <a:gd name="connsiteX4" fmla="*/ 1092041 w 1304925"/>
              <a:gd name="connsiteY4" fmla="*/ 3984784 h 4610100"/>
              <a:gd name="connsiteX5" fmla="*/ 1065371 w 1304925"/>
              <a:gd name="connsiteY5" fmla="*/ 3984784 h 4610100"/>
              <a:gd name="connsiteX6" fmla="*/ 960596 w 1304925"/>
              <a:gd name="connsiteY6" fmla="*/ 3971449 h 4610100"/>
              <a:gd name="connsiteX7" fmla="*/ 1065371 w 1304925"/>
              <a:gd name="connsiteY7" fmla="*/ 3958114 h 4610100"/>
              <a:gd name="connsiteX8" fmla="*/ 1091089 w 1304925"/>
              <a:gd name="connsiteY8" fmla="*/ 3958114 h 4610100"/>
              <a:gd name="connsiteX9" fmla="*/ 1078706 w 1304925"/>
              <a:gd name="connsiteY9" fmla="*/ 3738086 h 4610100"/>
              <a:gd name="connsiteX10" fmla="*/ 1039654 w 1304925"/>
              <a:gd name="connsiteY10" fmla="*/ 3728561 h 4610100"/>
              <a:gd name="connsiteX11" fmla="*/ 1077754 w 1304925"/>
              <a:gd name="connsiteY11" fmla="*/ 3719036 h 4610100"/>
              <a:gd name="connsiteX12" fmla="*/ 1064419 w 1304925"/>
              <a:gd name="connsiteY12" fmla="*/ 3496151 h 4610100"/>
              <a:gd name="connsiteX13" fmla="*/ 1045369 w 1304925"/>
              <a:gd name="connsiteY13" fmla="*/ 3274219 h 4610100"/>
              <a:gd name="connsiteX14" fmla="*/ 1039654 w 1304925"/>
              <a:gd name="connsiteY14" fmla="*/ 3274219 h 4610100"/>
              <a:gd name="connsiteX15" fmla="*/ 978694 w 1304925"/>
              <a:gd name="connsiteY15" fmla="*/ 3260884 h 4610100"/>
              <a:gd name="connsiteX16" fmla="*/ 1039654 w 1304925"/>
              <a:gd name="connsiteY16" fmla="*/ 3247549 h 4610100"/>
              <a:gd name="connsiteX17" fmla="*/ 1041559 w 1304925"/>
              <a:gd name="connsiteY17" fmla="*/ 3247549 h 4610100"/>
              <a:gd name="connsiteX18" fmla="*/ 1036796 w 1304925"/>
              <a:gd name="connsiteY18" fmla="*/ 3222784 h 4610100"/>
              <a:gd name="connsiteX19" fmla="*/ 1025366 w 1304925"/>
              <a:gd name="connsiteY19" fmla="*/ 3168491 h 4610100"/>
              <a:gd name="connsiteX20" fmla="*/ 995839 w 1304925"/>
              <a:gd name="connsiteY20" fmla="*/ 3169444 h 4610100"/>
              <a:gd name="connsiteX21" fmla="*/ 903446 w 1304925"/>
              <a:gd name="connsiteY21" fmla="*/ 3156109 h 4610100"/>
              <a:gd name="connsiteX22" fmla="*/ 995839 w 1304925"/>
              <a:gd name="connsiteY22" fmla="*/ 3142774 h 4610100"/>
              <a:gd name="connsiteX23" fmla="*/ 1018699 w 1304925"/>
              <a:gd name="connsiteY23" fmla="*/ 3142774 h 4610100"/>
              <a:gd name="connsiteX24" fmla="*/ 983456 w 1304925"/>
              <a:gd name="connsiteY24" fmla="*/ 3001804 h 4610100"/>
              <a:gd name="connsiteX25" fmla="*/ 918686 w 1304925"/>
              <a:gd name="connsiteY25" fmla="*/ 2593181 h 4610100"/>
              <a:gd name="connsiteX26" fmla="*/ 904399 w 1304925"/>
              <a:gd name="connsiteY26" fmla="*/ 2188369 h 4610100"/>
              <a:gd name="connsiteX27" fmla="*/ 821531 w 1304925"/>
              <a:gd name="connsiteY27" fmla="*/ 2175986 h 4610100"/>
              <a:gd name="connsiteX28" fmla="*/ 908209 w 1304925"/>
              <a:gd name="connsiteY28" fmla="*/ 2162651 h 4610100"/>
              <a:gd name="connsiteX29" fmla="*/ 912971 w 1304925"/>
              <a:gd name="connsiteY29" fmla="*/ 2135981 h 4610100"/>
              <a:gd name="connsiteX30" fmla="*/ 945356 w 1304925"/>
              <a:gd name="connsiteY30" fmla="*/ 2023586 h 4610100"/>
              <a:gd name="connsiteX31" fmla="*/ 931069 w 1304925"/>
              <a:gd name="connsiteY31" fmla="*/ 2023586 h 4610100"/>
              <a:gd name="connsiteX32" fmla="*/ 834866 w 1304925"/>
              <a:gd name="connsiteY32" fmla="*/ 2012156 h 4610100"/>
              <a:gd name="connsiteX33" fmla="*/ 931069 w 1304925"/>
              <a:gd name="connsiteY33" fmla="*/ 1999774 h 4610100"/>
              <a:gd name="connsiteX34" fmla="*/ 953929 w 1304925"/>
              <a:gd name="connsiteY34" fmla="*/ 1999774 h 4610100"/>
              <a:gd name="connsiteX35" fmla="*/ 1104424 w 1304925"/>
              <a:gd name="connsiteY35" fmla="*/ 1677829 h 4610100"/>
              <a:gd name="connsiteX36" fmla="*/ 1263491 w 1304925"/>
              <a:gd name="connsiteY36" fmla="*/ 1132046 h 4610100"/>
              <a:gd name="connsiteX37" fmla="*/ 1223486 w 1304925"/>
              <a:gd name="connsiteY37" fmla="*/ 1119664 h 4610100"/>
              <a:gd name="connsiteX38" fmla="*/ 1267301 w 1304925"/>
              <a:gd name="connsiteY38" fmla="*/ 1106329 h 4610100"/>
              <a:gd name="connsiteX39" fmla="*/ 1299686 w 1304925"/>
              <a:gd name="connsiteY39" fmla="*/ 302419 h 4610100"/>
              <a:gd name="connsiteX40" fmla="*/ 1260634 w 1304925"/>
              <a:gd name="connsiteY40" fmla="*/ 290036 h 4610100"/>
              <a:gd name="connsiteX41" fmla="*/ 1298734 w 1304925"/>
              <a:gd name="connsiteY41" fmla="*/ 277654 h 4610100"/>
              <a:gd name="connsiteX42" fmla="*/ 1287304 w 1304925"/>
              <a:gd name="connsiteY42" fmla="*/ 37624 h 4610100"/>
              <a:gd name="connsiteX43" fmla="*/ 1193959 w 1304925"/>
              <a:gd name="connsiteY43" fmla="*/ 37624 h 4610100"/>
              <a:gd name="connsiteX44" fmla="*/ 1193006 w 1304925"/>
              <a:gd name="connsiteY44" fmla="*/ 216694 h 4610100"/>
              <a:gd name="connsiteX45" fmla="*/ 1215866 w 1304925"/>
              <a:gd name="connsiteY45" fmla="*/ 223361 h 4610100"/>
              <a:gd name="connsiteX46" fmla="*/ 1193006 w 1304925"/>
              <a:gd name="connsiteY46" fmla="*/ 230029 h 4610100"/>
              <a:gd name="connsiteX47" fmla="*/ 1174909 w 1304925"/>
              <a:gd name="connsiteY47" fmla="*/ 686276 h 4610100"/>
              <a:gd name="connsiteX48" fmla="*/ 1187291 w 1304925"/>
              <a:gd name="connsiteY48" fmla="*/ 686276 h 4610100"/>
              <a:gd name="connsiteX49" fmla="*/ 1248251 w 1304925"/>
              <a:gd name="connsiteY49" fmla="*/ 699611 h 4610100"/>
              <a:gd name="connsiteX50" fmla="*/ 1187291 w 1304925"/>
              <a:gd name="connsiteY50" fmla="*/ 712946 h 4610100"/>
              <a:gd name="connsiteX51" fmla="*/ 1172051 w 1304925"/>
              <a:gd name="connsiteY51" fmla="*/ 712946 h 4610100"/>
              <a:gd name="connsiteX52" fmla="*/ 1139666 w 1304925"/>
              <a:gd name="connsiteY52" fmla="*/ 987266 h 4610100"/>
              <a:gd name="connsiteX53" fmla="*/ 815816 w 1304925"/>
              <a:gd name="connsiteY53" fmla="*/ 1873091 h 4610100"/>
              <a:gd name="connsiteX54" fmla="*/ 842486 w 1304925"/>
              <a:gd name="connsiteY54" fmla="*/ 1053941 h 4610100"/>
              <a:gd name="connsiteX55" fmla="*/ 832961 w 1304925"/>
              <a:gd name="connsiteY55" fmla="*/ 1048226 h 4610100"/>
              <a:gd name="connsiteX56" fmla="*/ 843439 w 1304925"/>
              <a:gd name="connsiteY56" fmla="*/ 1042511 h 4610100"/>
              <a:gd name="connsiteX57" fmla="*/ 894874 w 1304925"/>
              <a:gd name="connsiteY57" fmla="*/ 411956 h 4610100"/>
              <a:gd name="connsiteX58" fmla="*/ 865346 w 1304925"/>
              <a:gd name="connsiteY58" fmla="*/ 413861 h 4610100"/>
              <a:gd name="connsiteX59" fmla="*/ 804386 w 1304925"/>
              <a:gd name="connsiteY59" fmla="*/ 400526 h 4610100"/>
              <a:gd name="connsiteX60" fmla="*/ 865346 w 1304925"/>
              <a:gd name="connsiteY60" fmla="*/ 387191 h 4610100"/>
              <a:gd name="connsiteX61" fmla="*/ 894874 w 1304925"/>
              <a:gd name="connsiteY61" fmla="*/ 389096 h 4610100"/>
              <a:gd name="connsiteX62" fmla="*/ 895826 w 1304925"/>
              <a:gd name="connsiteY62" fmla="*/ 338614 h 4610100"/>
              <a:gd name="connsiteX63" fmla="*/ 865346 w 1304925"/>
              <a:gd name="connsiteY63" fmla="*/ 339566 h 4610100"/>
              <a:gd name="connsiteX64" fmla="*/ 760571 w 1304925"/>
              <a:gd name="connsiteY64" fmla="*/ 326231 h 4610100"/>
              <a:gd name="connsiteX65" fmla="*/ 865346 w 1304925"/>
              <a:gd name="connsiteY65" fmla="*/ 312896 h 4610100"/>
              <a:gd name="connsiteX66" fmla="*/ 895826 w 1304925"/>
              <a:gd name="connsiteY66" fmla="*/ 313849 h 4610100"/>
              <a:gd name="connsiteX67" fmla="*/ 879634 w 1304925"/>
              <a:gd name="connsiteY67" fmla="*/ 7144 h 4610100"/>
              <a:gd name="connsiteX68" fmla="*/ 715804 w 1304925"/>
              <a:gd name="connsiteY68" fmla="*/ 30004 h 4610100"/>
              <a:gd name="connsiteX69" fmla="*/ 674846 w 1304925"/>
              <a:gd name="connsiteY69" fmla="*/ 816769 h 4610100"/>
              <a:gd name="connsiteX70" fmla="*/ 711994 w 1304925"/>
              <a:gd name="connsiteY70" fmla="*/ 813911 h 4610100"/>
              <a:gd name="connsiteX71" fmla="*/ 772954 w 1304925"/>
              <a:gd name="connsiteY71" fmla="*/ 827246 h 4610100"/>
              <a:gd name="connsiteX72" fmla="*/ 711994 w 1304925"/>
              <a:gd name="connsiteY72" fmla="*/ 840581 h 4610100"/>
              <a:gd name="connsiteX73" fmla="*/ 673894 w 1304925"/>
              <a:gd name="connsiteY73" fmla="*/ 837724 h 4610100"/>
              <a:gd name="connsiteX74" fmla="*/ 672941 w 1304925"/>
              <a:gd name="connsiteY74" fmla="*/ 850106 h 4610100"/>
              <a:gd name="connsiteX75" fmla="*/ 650081 w 1304925"/>
              <a:gd name="connsiteY75" fmla="*/ 1428274 h 4610100"/>
              <a:gd name="connsiteX76" fmla="*/ 668179 w 1304925"/>
              <a:gd name="connsiteY76" fmla="*/ 1427321 h 4610100"/>
              <a:gd name="connsiteX77" fmla="*/ 729139 w 1304925"/>
              <a:gd name="connsiteY77" fmla="*/ 1440656 h 4610100"/>
              <a:gd name="connsiteX78" fmla="*/ 668179 w 1304925"/>
              <a:gd name="connsiteY78" fmla="*/ 1453991 h 4610100"/>
              <a:gd name="connsiteX79" fmla="*/ 650081 w 1304925"/>
              <a:gd name="connsiteY79" fmla="*/ 1453039 h 4610100"/>
              <a:gd name="connsiteX80" fmla="*/ 650081 w 1304925"/>
              <a:gd name="connsiteY80" fmla="*/ 1469231 h 4610100"/>
              <a:gd name="connsiteX81" fmla="*/ 652939 w 1304925"/>
              <a:gd name="connsiteY81" fmla="*/ 1469231 h 4610100"/>
              <a:gd name="connsiteX82" fmla="*/ 698659 w 1304925"/>
              <a:gd name="connsiteY82" fmla="*/ 1478756 h 4610100"/>
              <a:gd name="connsiteX83" fmla="*/ 652939 w 1304925"/>
              <a:gd name="connsiteY83" fmla="*/ 1488281 h 4610100"/>
              <a:gd name="connsiteX84" fmla="*/ 649129 w 1304925"/>
              <a:gd name="connsiteY84" fmla="*/ 1488281 h 4610100"/>
              <a:gd name="connsiteX85" fmla="*/ 660559 w 1304925"/>
              <a:gd name="connsiteY85" fmla="*/ 1943576 h 4610100"/>
              <a:gd name="connsiteX86" fmla="*/ 671989 w 1304925"/>
              <a:gd name="connsiteY86" fmla="*/ 2081689 h 4610100"/>
              <a:gd name="connsiteX87" fmla="*/ 727234 w 1304925"/>
              <a:gd name="connsiteY87" fmla="*/ 2079784 h 4610100"/>
              <a:gd name="connsiteX88" fmla="*/ 832009 w 1304925"/>
              <a:gd name="connsiteY88" fmla="*/ 2093119 h 4610100"/>
              <a:gd name="connsiteX89" fmla="*/ 727234 w 1304925"/>
              <a:gd name="connsiteY89" fmla="*/ 2106454 h 4610100"/>
              <a:gd name="connsiteX90" fmla="*/ 673894 w 1304925"/>
              <a:gd name="connsiteY90" fmla="*/ 2104549 h 4610100"/>
              <a:gd name="connsiteX91" fmla="*/ 698659 w 1304925"/>
              <a:gd name="connsiteY91" fmla="*/ 2313146 h 4610100"/>
              <a:gd name="connsiteX92" fmla="*/ 528161 w 1304925"/>
              <a:gd name="connsiteY92" fmla="*/ 2246471 h 4610100"/>
              <a:gd name="connsiteX93" fmla="*/ 449104 w 1304925"/>
              <a:gd name="connsiteY93" fmla="*/ 2179796 h 4610100"/>
              <a:gd name="connsiteX94" fmla="*/ 447199 w 1304925"/>
              <a:gd name="connsiteY94" fmla="*/ 2125504 h 4610100"/>
              <a:gd name="connsiteX95" fmla="*/ 476726 w 1304925"/>
              <a:gd name="connsiteY95" fmla="*/ 2032159 h 4610100"/>
              <a:gd name="connsiteX96" fmla="*/ 457676 w 1304925"/>
              <a:gd name="connsiteY96" fmla="*/ 1842611 h 4610100"/>
              <a:gd name="connsiteX97" fmla="*/ 433864 w 1304925"/>
              <a:gd name="connsiteY97" fmla="*/ 2071211 h 4610100"/>
              <a:gd name="connsiteX98" fmla="*/ 399574 w 1304925"/>
              <a:gd name="connsiteY98" fmla="*/ 2126456 h 4610100"/>
              <a:gd name="connsiteX99" fmla="*/ 343376 w 1304925"/>
              <a:gd name="connsiteY99" fmla="*/ 2068354 h 4610100"/>
              <a:gd name="connsiteX100" fmla="*/ 225266 w 1304925"/>
              <a:gd name="connsiteY100" fmla="*/ 1974056 h 4610100"/>
              <a:gd name="connsiteX101" fmla="*/ 7144 w 1304925"/>
              <a:gd name="connsiteY101" fmla="*/ 1709261 h 4610100"/>
              <a:gd name="connsiteX102" fmla="*/ 220504 w 1304925"/>
              <a:gd name="connsiteY102" fmla="*/ 2023586 h 4610100"/>
              <a:gd name="connsiteX103" fmla="*/ 443389 w 1304925"/>
              <a:gd name="connsiteY103" fmla="*/ 2218849 h 4610100"/>
              <a:gd name="connsiteX104" fmla="*/ 475774 w 1304925"/>
              <a:gd name="connsiteY104" fmla="*/ 2241709 h 4610100"/>
              <a:gd name="connsiteX105" fmla="*/ 476726 w 1304925"/>
              <a:gd name="connsiteY105" fmla="*/ 2242661 h 4610100"/>
              <a:gd name="connsiteX106" fmla="*/ 476726 w 1304925"/>
              <a:gd name="connsiteY106" fmla="*/ 2241709 h 4610100"/>
              <a:gd name="connsiteX107" fmla="*/ 712946 w 1304925"/>
              <a:gd name="connsiteY107" fmla="*/ 2409349 h 4610100"/>
              <a:gd name="connsiteX108" fmla="*/ 781526 w 1304925"/>
              <a:gd name="connsiteY108" fmla="*/ 2820829 h 4610100"/>
              <a:gd name="connsiteX109" fmla="*/ 819626 w 1304925"/>
              <a:gd name="connsiteY109" fmla="*/ 2817971 h 4610100"/>
              <a:gd name="connsiteX110" fmla="*/ 880586 w 1304925"/>
              <a:gd name="connsiteY110" fmla="*/ 2831306 h 4610100"/>
              <a:gd name="connsiteX111" fmla="*/ 819626 w 1304925"/>
              <a:gd name="connsiteY111" fmla="*/ 2844641 h 4610100"/>
              <a:gd name="connsiteX112" fmla="*/ 785336 w 1304925"/>
              <a:gd name="connsiteY112" fmla="*/ 2842736 h 4610100"/>
              <a:gd name="connsiteX113" fmla="*/ 894874 w 1304925"/>
              <a:gd name="connsiteY113" fmla="*/ 3496151 h 4610100"/>
              <a:gd name="connsiteX114" fmla="*/ 915829 w 1304925"/>
              <a:gd name="connsiteY114" fmla="*/ 3495199 h 4610100"/>
              <a:gd name="connsiteX115" fmla="*/ 976789 w 1304925"/>
              <a:gd name="connsiteY115" fmla="*/ 3508534 h 4610100"/>
              <a:gd name="connsiteX116" fmla="*/ 915829 w 1304925"/>
              <a:gd name="connsiteY116" fmla="*/ 3521869 h 4610100"/>
              <a:gd name="connsiteX117" fmla="*/ 897731 w 1304925"/>
              <a:gd name="connsiteY117" fmla="*/ 3520916 h 4610100"/>
              <a:gd name="connsiteX118" fmla="*/ 907256 w 1304925"/>
              <a:gd name="connsiteY118" fmla="*/ 3595211 h 4610100"/>
              <a:gd name="connsiteX119" fmla="*/ 919639 w 1304925"/>
              <a:gd name="connsiteY119" fmla="*/ 3874294 h 4610100"/>
              <a:gd name="connsiteX120" fmla="*/ 883444 w 1304925"/>
              <a:gd name="connsiteY120" fmla="*/ 4108609 h 4610100"/>
              <a:gd name="connsiteX121" fmla="*/ 932021 w 1304925"/>
              <a:gd name="connsiteY121" fmla="*/ 4121944 h 4610100"/>
              <a:gd name="connsiteX122" fmla="*/ 881539 w 1304925"/>
              <a:gd name="connsiteY122" fmla="*/ 4135279 h 4610100"/>
              <a:gd name="connsiteX123" fmla="*/ 880586 w 1304925"/>
              <a:gd name="connsiteY123" fmla="*/ 4152424 h 4610100"/>
              <a:gd name="connsiteX124" fmla="*/ 902494 w 1304925"/>
              <a:gd name="connsiteY124" fmla="*/ 4160996 h 4610100"/>
              <a:gd name="connsiteX125" fmla="*/ 879634 w 1304925"/>
              <a:gd name="connsiteY125" fmla="*/ 4169569 h 4610100"/>
              <a:gd name="connsiteX126" fmla="*/ 928211 w 1304925"/>
              <a:gd name="connsiteY126" fmla="*/ 4611529 h 4610100"/>
              <a:gd name="connsiteX127" fmla="*/ 1126331 w 1304925"/>
              <a:gd name="connsiteY127" fmla="*/ 4582001 h 4610100"/>
              <a:gd name="connsiteX128" fmla="*/ 1111091 w 1304925"/>
              <a:gd name="connsiteY128" fmla="*/ 4322921 h 4610100"/>
              <a:gd name="connsiteX129" fmla="*/ 1084421 w 1304925"/>
              <a:gd name="connsiteY129" fmla="*/ 4324826 h 4610100"/>
              <a:gd name="connsiteX130" fmla="*/ 1177766 w 1304925"/>
              <a:gd name="connsiteY130" fmla="*/ 1227296 h 4610100"/>
              <a:gd name="connsiteX131" fmla="*/ 1130141 w 1304925"/>
              <a:gd name="connsiteY131" fmla="*/ 1416844 h 4610100"/>
              <a:gd name="connsiteX132" fmla="*/ 1177766 w 1304925"/>
              <a:gd name="connsiteY132" fmla="*/ 1227296 h 4610100"/>
              <a:gd name="connsiteX133" fmla="*/ 772001 w 1304925"/>
              <a:gd name="connsiteY133" fmla="*/ 660559 h 4610100"/>
              <a:gd name="connsiteX134" fmla="*/ 756761 w 1304925"/>
              <a:gd name="connsiteY134" fmla="*/ 515779 h 4610100"/>
              <a:gd name="connsiteX135" fmla="*/ 772001 w 1304925"/>
              <a:gd name="connsiteY135" fmla="*/ 660559 h 461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304925" h="4610100">
                <a:moveTo>
                  <a:pt x="1084421" y="4324826"/>
                </a:moveTo>
                <a:cubicBezTo>
                  <a:pt x="1026319" y="4324826"/>
                  <a:pt x="979646" y="4319111"/>
                  <a:pt x="979646" y="4311492"/>
                </a:cubicBezTo>
                <a:cubicBezTo>
                  <a:pt x="979646" y="4303871"/>
                  <a:pt x="1026319" y="4298157"/>
                  <a:pt x="1084421" y="4297204"/>
                </a:cubicBezTo>
                <a:cubicBezTo>
                  <a:pt x="1092994" y="4297204"/>
                  <a:pt x="1102519" y="4297204"/>
                  <a:pt x="1110139" y="4297204"/>
                </a:cubicBezTo>
                <a:cubicBezTo>
                  <a:pt x="1104424" y="4193381"/>
                  <a:pt x="1097756" y="4088606"/>
                  <a:pt x="1092041" y="3984784"/>
                </a:cubicBezTo>
                <a:cubicBezTo>
                  <a:pt x="1083469" y="3984784"/>
                  <a:pt x="1074896" y="3984784"/>
                  <a:pt x="1065371" y="3984784"/>
                </a:cubicBezTo>
                <a:cubicBezTo>
                  <a:pt x="1007269" y="3984784"/>
                  <a:pt x="960596" y="3979069"/>
                  <a:pt x="960596" y="3971449"/>
                </a:cubicBezTo>
                <a:cubicBezTo>
                  <a:pt x="960596" y="3963829"/>
                  <a:pt x="1007269" y="3958114"/>
                  <a:pt x="1065371" y="3958114"/>
                </a:cubicBezTo>
                <a:cubicBezTo>
                  <a:pt x="1073944" y="3958114"/>
                  <a:pt x="1082516" y="3958114"/>
                  <a:pt x="1091089" y="3958114"/>
                </a:cubicBezTo>
                <a:cubicBezTo>
                  <a:pt x="1087279" y="3884771"/>
                  <a:pt x="1082516" y="3811429"/>
                  <a:pt x="1078706" y="3738086"/>
                </a:cubicBezTo>
                <a:cubicBezTo>
                  <a:pt x="1056799" y="3737134"/>
                  <a:pt x="1039654" y="3733324"/>
                  <a:pt x="1039654" y="3728561"/>
                </a:cubicBezTo>
                <a:cubicBezTo>
                  <a:pt x="1039654" y="3723799"/>
                  <a:pt x="1055846" y="3719989"/>
                  <a:pt x="1077754" y="3719036"/>
                </a:cubicBezTo>
                <a:cubicBezTo>
                  <a:pt x="1072991" y="3644741"/>
                  <a:pt x="1069181" y="3570446"/>
                  <a:pt x="1064419" y="3496151"/>
                </a:cubicBezTo>
                <a:cubicBezTo>
                  <a:pt x="1059656" y="3421856"/>
                  <a:pt x="1055846" y="3347561"/>
                  <a:pt x="1045369" y="3274219"/>
                </a:cubicBezTo>
                <a:cubicBezTo>
                  <a:pt x="1043464" y="3274219"/>
                  <a:pt x="1041559" y="3274219"/>
                  <a:pt x="1039654" y="3274219"/>
                </a:cubicBezTo>
                <a:cubicBezTo>
                  <a:pt x="1006316" y="3274219"/>
                  <a:pt x="978694" y="3268504"/>
                  <a:pt x="978694" y="3260884"/>
                </a:cubicBezTo>
                <a:cubicBezTo>
                  <a:pt x="978694" y="3253264"/>
                  <a:pt x="1006316" y="3247549"/>
                  <a:pt x="1039654" y="3247549"/>
                </a:cubicBezTo>
                <a:cubicBezTo>
                  <a:pt x="1040606" y="3247549"/>
                  <a:pt x="1040606" y="3247549"/>
                  <a:pt x="1041559" y="3247549"/>
                </a:cubicBezTo>
                <a:cubicBezTo>
                  <a:pt x="1040606" y="3238976"/>
                  <a:pt x="1038701" y="3230404"/>
                  <a:pt x="1036796" y="3222784"/>
                </a:cubicBezTo>
                <a:cubicBezTo>
                  <a:pt x="1032986" y="3204686"/>
                  <a:pt x="1029176" y="3186589"/>
                  <a:pt x="1025366" y="3168491"/>
                </a:cubicBezTo>
                <a:cubicBezTo>
                  <a:pt x="1015841" y="3168491"/>
                  <a:pt x="1006316" y="3169444"/>
                  <a:pt x="995839" y="3169444"/>
                </a:cubicBezTo>
                <a:cubicBezTo>
                  <a:pt x="944404" y="3169444"/>
                  <a:pt x="903446" y="3163729"/>
                  <a:pt x="903446" y="3156109"/>
                </a:cubicBezTo>
                <a:cubicBezTo>
                  <a:pt x="903446" y="3148489"/>
                  <a:pt x="944404" y="3142774"/>
                  <a:pt x="995839" y="3142774"/>
                </a:cubicBezTo>
                <a:cubicBezTo>
                  <a:pt x="1003459" y="3142774"/>
                  <a:pt x="1011079" y="3142774"/>
                  <a:pt x="1018699" y="3142774"/>
                </a:cubicBezTo>
                <a:cubicBezTo>
                  <a:pt x="1007269" y="3096101"/>
                  <a:pt x="993934" y="3049429"/>
                  <a:pt x="983456" y="3001804"/>
                </a:cubicBezTo>
                <a:cubicBezTo>
                  <a:pt x="952024" y="2867501"/>
                  <a:pt x="934879" y="2730341"/>
                  <a:pt x="918686" y="2593181"/>
                </a:cubicBezTo>
                <a:cubicBezTo>
                  <a:pt x="902494" y="2458879"/>
                  <a:pt x="886301" y="2321719"/>
                  <a:pt x="904399" y="2188369"/>
                </a:cubicBezTo>
                <a:cubicBezTo>
                  <a:pt x="856774" y="2187416"/>
                  <a:pt x="821531" y="2181701"/>
                  <a:pt x="821531" y="2175986"/>
                </a:cubicBezTo>
                <a:cubicBezTo>
                  <a:pt x="821531" y="2169319"/>
                  <a:pt x="858679" y="2163604"/>
                  <a:pt x="908209" y="2162651"/>
                </a:cubicBezTo>
                <a:cubicBezTo>
                  <a:pt x="910114" y="2154079"/>
                  <a:pt x="911066" y="2144554"/>
                  <a:pt x="912971" y="2135981"/>
                </a:cubicBezTo>
                <a:cubicBezTo>
                  <a:pt x="920591" y="2097881"/>
                  <a:pt x="932021" y="2059781"/>
                  <a:pt x="945356" y="2023586"/>
                </a:cubicBezTo>
                <a:cubicBezTo>
                  <a:pt x="940594" y="2023586"/>
                  <a:pt x="935831" y="2023586"/>
                  <a:pt x="931069" y="2023586"/>
                </a:cubicBezTo>
                <a:cubicBezTo>
                  <a:pt x="877729" y="2023586"/>
                  <a:pt x="834866" y="2018824"/>
                  <a:pt x="834866" y="2012156"/>
                </a:cubicBezTo>
                <a:cubicBezTo>
                  <a:pt x="834866" y="2005489"/>
                  <a:pt x="877729" y="2000726"/>
                  <a:pt x="931069" y="1999774"/>
                </a:cubicBezTo>
                <a:cubicBezTo>
                  <a:pt x="938689" y="1999774"/>
                  <a:pt x="947261" y="1999774"/>
                  <a:pt x="953929" y="1999774"/>
                </a:cubicBezTo>
                <a:cubicBezTo>
                  <a:pt x="996791" y="1890236"/>
                  <a:pt x="1055846" y="1785461"/>
                  <a:pt x="1104424" y="1677829"/>
                </a:cubicBezTo>
                <a:cubicBezTo>
                  <a:pt x="1183481" y="1503521"/>
                  <a:pt x="1233011" y="1319689"/>
                  <a:pt x="1263491" y="1132046"/>
                </a:cubicBezTo>
                <a:cubicBezTo>
                  <a:pt x="1240631" y="1130141"/>
                  <a:pt x="1223486" y="1125379"/>
                  <a:pt x="1223486" y="1119664"/>
                </a:cubicBezTo>
                <a:cubicBezTo>
                  <a:pt x="1223486" y="1113949"/>
                  <a:pt x="1241584" y="1108234"/>
                  <a:pt x="1267301" y="1106329"/>
                </a:cubicBezTo>
                <a:cubicBezTo>
                  <a:pt x="1307306" y="843439"/>
                  <a:pt x="1309211" y="571976"/>
                  <a:pt x="1299686" y="302419"/>
                </a:cubicBezTo>
                <a:cubicBezTo>
                  <a:pt x="1276826" y="300514"/>
                  <a:pt x="1260634" y="295751"/>
                  <a:pt x="1260634" y="290036"/>
                </a:cubicBezTo>
                <a:cubicBezTo>
                  <a:pt x="1260634" y="284321"/>
                  <a:pt x="1276826" y="279559"/>
                  <a:pt x="1298734" y="277654"/>
                </a:cubicBezTo>
                <a:cubicBezTo>
                  <a:pt x="1295876" y="197644"/>
                  <a:pt x="1292066" y="117634"/>
                  <a:pt x="1287304" y="37624"/>
                </a:cubicBezTo>
                <a:cubicBezTo>
                  <a:pt x="1255871" y="37624"/>
                  <a:pt x="1225391" y="37624"/>
                  <a:pt x="1193959" y="37624"/>
                </a:cubicBezTo>
                <a:cubicBezTo>
                  <a:pt x="1193959" y="96679"/>
                  <a:pt x="1193006" y="156686"/>
                  <a:pt x="1193006" y="216694"/>
                </a:cubicBezTo>
                <a:cubicBezTo>
                  <a:pt x="1206341" y="217646"/>
                  <a:pt x="1215866" y="220504"/>
                  <a:pt x="1215866" y="223361"/>
                </a:cubicBezTo>
                <a:cubicBezTo>
                  <a:pt x="1215866" y="226219"/>
                  <a:pt x="1206341" y="229076"/>
                  <a:pt x="1193006" y="230029"/>
                </a:cubicBezTo>
                <a:cubicBezTo>
                  <a:pt x="1191101" y="382429"/>
                  <a:pt x="1186339" y="534829"/>
                  <a:pt x="1174909" y="686276"/>
                </a:cubicBezTo>
                <a:cubicBezTo>
                  <a:pt x="1178719" y="686276"/>
                  <a:pt x="1183481" y="686276"/>
                  <a:pt x="1187291" y="686276"/>
                </a:cubicBezTo>
                <a:cubicBezTo>
                  <a:pt x="1220629" y="686276"/>
                  <a:pt x="1248251" y="691991"/>
                  <a:pt x="1248251" y="699611"/>
                </a:cubicBezTo>
                <a:cubicBezTo>
                  <a:pt x="1248251" y="707231"/>
                  <a:pt x="1220629" y="712946"/>
                  <a:pt x="1187291" y="712946"/>
                </a:cubicBezTo>
                <a:cubicBezTo>
                  <a:pt x="1182529" y="712946"/>
                  <a:pt x="1176814" y="712946"/>
                  <a:pt x="1172051" y="712946"/>
                </a:cubicBezTo>
                <a:cubicBezTo>
                  <a:pt x="1164431" y="804386"/>
                  <a:pt x="1153954" y="895826"/>
                  <a:pt x="1139666" y="987266"/>
                </a:cubicBezTo>
                <a:cubicBezTo>
                  <a:pt x="1090136" y="1300639"/>
                  <a:pt x="992029" y="1610201"/>
                  <a:pt x="815816" y="1873091"/>
                </a:cubicBezTo>
                <a:cubicBezTo>
                  <a:pt x="792004" y="1600676"/>
                  <a:pt x="814864" y="1327309"/>
                  <a:pt x="842486" y="1053941"/>
                </a:cubicBezTo>
                <a:cubicBezTo>
                  <a:pt x="836771" y="1052036"/>
                  <a:pt x="832961" y="1050131"/>
                  <a:pt x="832961" y="1048226"/>
                </a:cubicBezTo>
                <a:cubicBezTo>
                  <a:pt x="832961" y="1046321"/>
                  <a:pt x="836771" y="1043464"/>
                  <a:pt x="843439" y="1042511"/>
                </a:cubicBezTo>
                <a:cubicBezTo>
                  <a:pt x="864394" y="832009"/>
                  <a:pt x="888206" y="622459"/>
                  <a:pt x="894874" y="411956"/>
                </a:cubicBezTo>
                <a:cubicBezTo>
                  <a:pt x="886301" y="412909"/>
                  <a:pt x="875824" y="413861"/>
                  <a:pt x="865346" y="413861"/>
                </a:cubicBezTo>
                <a:cubicBezTo>
                  <a:pt x="832009" y="413861"/>
                  <a:pt x="804386" y="408146"/>
                  <a:pt x="804386" y="400526"/>
                </a:cubicBezTo>
                <a:cubicBezTo>
                  <a:pt x="804386" y="392906"/>
                  <a:pt x="832009" y="387191"/>
                  <a:pt x="865346" y="387191"/>
                </a:cubicBezTo>
                <a:cubicBezTo>
                  <a:pt x="875824" y="387191"/>
                  <a:pt x="886301" y="388144"/>
                  <a:pt x="894874" y="389096"/>
                </a:cubicBezTo>
                <a:cubicBezTo>
                  <a:pt x="894874" y="371951"/>
                  <a:pt x="895826" y="354806"/>
                  <a:pt x="895826" y="338614"/>
                </a:cubicBezTo>
                <a:cubicBezTo>
                  <a:pt x="886301" y="338614"/>
                  <a:pt x="875824" y="339566"/>
                  <a:pt x="865346" y="339566"/>
                </a:cubicBezTo>
                <a:cubicBezTo>
                  <a:pt x="807244" y="339566"/>
                  <a:pt x="760571" y="333851"/>
                  <a:pt x="760571" y="326231"/>
                </a:cubicBezTo>
                <a:cubicBezTo>
                  <a:pt x="760571" y="318611"/>
                  <a:pt x="807244" y="312896"/>
                  <a:pt x="865346" y="312896"/>
                </a:cubicBezTo>
                <a:cubicBezTo>
                  <a:pt x="875824" y="312896"/>
                  <a:pt x="886301" y="312896"/>
                  <a:pt x="895826" y="313849"/>
                </a:cubicBezTo>
                <a:cubicBezTo>
                  <a:pt x="895826" y="210979"/>
                  <a:pt x="891064" y="109061"/>
                  <a:pt x="879634" y="7144"/>
                </a:cubicBezTo>
                <a:cubicBezTo>
                  <a:pt x="826294" y="13811"/>
                  <a:pt x="771049" y="22384"/>
                  <a:pt x="715804" y="30004"/>
                </a:cubicBezTo>
                <a:cubicBezTo>
                  <a:pt x="702469" y="291941"/>
                  <a:pt x="689134" y="554831"/>
                  <a:pt x="674846" y="816769"/>
                </a:cubicBezTo>
                <a:cubicBezTo>
                  <a:pt x="685324" y="814864"/>
                  <a:pt x="697706" y="813911"/>
                  <a:pt x="711994" y="813911"/>
                </a:cubicBezTo>
                <a:cubicBezTo>
                  <a:pt x="745331" y="813911"/>
                  <a:pt x="772954" y="819626"/>
                  <a:pt x="772954" y="827246"/>
                </a:cubicBezTo>
                <a:cubicBezTo>
                  <a:pt x="772954" y="834866"/>
                  <a:pt x="745331" y="840581"/>
                  <a:pt x="711994" y="840581"/>
                </a:cubicBezTo>
                <a:cubicBezTo>
                  <a:pt x="697706" y="840581"/>
                  <a:pt x="684371" y="839629"/>
                  <a:pt x="673894" y="837724"/>
                </a:cubicBezTo>
                <a:cubicBezTo>
                  <a:pt x="673894" y="841534"/>
                  <a:pt x="673894" y="846296"/>
                  <a:pt x="672941" y="850106"/>
                </a:cubicBezTo>
                <a:cubicBezTo>
                  <a:pt x="663416" y="1042511"/>
                  <a:pt x="652939" y="1235869"/>
                  <a:pt x="650081" y="1428274"/>
                </a:cubicBezTo>
                <a:cubicBezTo>
                  <a:pt x="655796" y="1428274"/>
                  <a:pt x="661511" y="1427321"/>
                  <a:pt x="668179" y="1427321"/>
                </a:cubicBezTo>
                <a:cubicBezTo>
                  <a:pt x="701516" y="1427321"/>
                  <a:pt x="729139" y="1433036"/>
                  <a:pt x="729139" y="1440656"/>
                </a:cubicBezTo>
                <a:cubicBezTo>
                  <a:pt x="729139" y="1448276"/>
                  <a:pt x="701516" y="1453991"/>
                  <a:pt x="668179" y="1453991"/>
                </a:cubicBezTo>
                <a:cubicBezTo>
                  <a:pt x="661511" y="1453991"/>
                  <a:pt x="655796" y="1453991"/>
                  <a:pt x="650081" y="1453039"/>
                </a:cubicBezTo>
                <a:cubicBezTo>
                  <a:pt x="650081" y="1458754"/>
                  <a:pt x="650081" y="1464469"/>
                  <a:pt x="650081" y="1469231"/>
                </a:cubicBezTo>
                <a:cubicBezTo>
                  <a:pt x="651034" y="1469231"/>
                  <a:pt x="651986" y="1469231"/>
                  <a:pt x="652939" y="1469231"/>
                </a:cubicBezTo>
                <a:cubicBezTo>
                  <a:pt x="677704" y="1469231"/>
                  <a:pt x="698659" y="1473994"/>
                  <a:pt x="698659" y="1478756"/>
                </a:cubicBezTo>
                <a:cubicBezTo>
                  <a:pt x="698659" y="1484471"/>
                  <a:pt x="678656" y="1488281"/>
                  <a:pt x="652939" y="1488281"/>
                </a:cubicBezTo>
                <a:cubicBezTo>
                  <a:pt x="651986" y="1488281"/>
                  <a:pt x="651034" y="1488281"/>
                  <a:pt x="649129" y="1488281"/>
                </a:cubicBezTo>
                <a:cubicBezTo>
                  <a:pt x="647224" y="1639729"/>
                  <a:pt x="650081" y="1792129"/>
                  <a:pt x="660559" y="1943576"/>
                </a:cubicBezTo>
                <a:cubicBezTo>
                  <a:pt x="663416" y="1989296"/>
                  <a:pt x="668179" y="2035969"/>
                  <a:pt x="671989" y="2081689"/>
                </a:cubicBezTo>
                <a:cubicBezTo>
                  <a:pt x="688181" y="2080736"/>
                  <a:pt x="707231" y="2079784"/>
                  <a:pt x="727234" y="2079784"/>
                </a:cubicBezTo>
                <a:cubicBezTo>
                  <a:pt x="785336" y="2079784"/>
                  <a:pt x="832009" y="2085499"/>
                  <a:pt x="832009" y="2093119"/>
                </a:cubicBezTo>
                <a:cubicBezTo>
                  <a:pt x="832009" y="2100739"/>
                  <a:pt x="785336" y="2106454"/>
                  <a:pt x="727234" y="2106454"/>
                </a:cubicBezTo>
                <a:cubicBezTo>
                  <a:pt x="707231" y="2106454"/>
                  <a:pt x="689134" y="2105501"/>
                  <a:pt x="673894" y="2104549"/>
                </a:cubicBezTo>
                <a:cubicBezTo>
                  <a:pt x="681514" y="2174081"/>
                  <a:pt x="689134" y="2243614"/>
                  <a:pt x="698659" y="2313146"/>
                </a:cubicBezTo>
                <a:cubicBezTo>
                  <a:pt x="640556" y="2294096"/>
                  <a:pt x="579596" y="2278856"/>
                  <a:pt x="528161" y="2246471"/>
                </a:cubicBezTo>
                <a:cubicBezTo>
                  <a:pt x="498634" y="2228374"/>
                  <a:pt x="473869" y="2204561"/>
                  <a:pt x="449104" y="2179796"/>
                </a:cubicBezTo>
                <a:cubicBezTo>
                  <a:pt x="445294" y="2161699"/>
                  <a:pt x="444341" y="2143601"/>
                  <a:pt x="447199" y="2125504"/>
                </a:cubicBezTo>
                <a:cubicBezTo>
                  <a:pt x="451961" y="2093119"/>
                  <a:pt x="468154" y="2063591"/>
                  <a:pt x="476726" y="2032159"/>
                </a:cubicBezTo>
                <a:cubicBezTo>
                  <a:pt x="494824" y="1969294"/>
                  <a:pt x="488156" y="1899761"/>
                  <a:pt x="457676" y="1842611"/>
                </a:cubicBezTo>
                <a:cubicBezTo>
                  <a:pt x="466249" y="1920716"/>
                  <a:pt x="478631" y="2006441"/>
                  <a:pt x="433864" y="2071211"/>
                </a:cubicBezTo>
                <a:cubicBezTo>
                  <a:pt x="421481" y="2089309"/>
                  <a:pt x="404336" y="2106454"/>
                  <a:pt x="399574" y="2126456"/>
                </a:cubicBezTo>
                <a:cubicBezTo>
                  <a:pt x="381476" y="2106454"/>
                  <a:pt x="363379" y="2086451"/>
                  <a:pt x="343376" y="2068354"/>
                </a:cubicBezTo>
                <a:cubicBezTo>
                  <a:pt x="306229" y="2034064"/>
                  <a:pt x="264319" y="2005489"/>
                  <a:pt x="225266" y="1974056"/>
                </a:cubicBezTo>
                <a:cubicBezTo>
                  <a:pt x="135731" y="1901666"/>
                  <a:pt x="61436" y="1810226"/>
                  <a:pt x="7144" y="1709261"/>
                </a:cubicBezTo>
                <a:cubicBezTo>
                  <a:pt x="30004" y="1835944"/>
                  <a:pt x="127159" y="1934051"/>
                  <a:pt x="220504" y="2023586"/>
                </a:cubicBezTo>
                <a:cubicBezTo>
                  <a:pt x="291941" y="2092166"/>
                  <a:pt x="363379" y="2160746"/>
                  <a:pt x="443389" y="2218849"/>
                </a:cubicBezTo>
                <a:cubicBezTo>
                  <a:pt x="453866" y="2226469"/>
                  <a:pt x="465296" y="2234089"/>
                  <a:pt x="475774" y="2241709"/>
                </a:cubicBezTo>
                <a:cubicBezTo>
                  <a:pt x="475774" y="2241709"/>
                  <a:pt x="475774" y="2242661"/>
                  <a:pt x="476726" y="2242661"/>
                </a:cubicBezTo>
                <a:cubicBezTo>
                  <a:pt x="476726" y="2242661"/>
                  <a:pt x="476726" y="2241709"/>
                  <a:pt x="476726" y="2241709"/>
                </a:cubicBezTo>
                <a:cubicBezTo>
                  <a:pt x="556736" y="2296954"/>
                  <a:pt x="642461" y="2346484"/>
                  <a:pt x="712946" y="2409349"/>
                </a:cubicBezTo>
                <a:cubicBezTo>
                  <a:pt x="733901" y="2546509"/>
                  <a:pt x="757714" y="2683669"/>
                  <a:pt x="781526" y="2820829"/>
                </a:cubicBezTo>
                <a:cubicBezTo>
                  <a:pt x="792004" y="2818924"/>
                  <a:pt x="805339" y="2817971"/>
                  <a:pt x="819626" y="2817971"/>
                </a:cubicBezTo>
                <a:cubicBezTo>
                  <a:pt x="852964" y="2817971"/>
                  <a:pt x="880586" y="2823686"/>
                  <a:pt x="880586" y="2831306"/>
                </a:cubicBezTo>
                <a:cubicBezTo>
                  <a:pt x="880586" y="2838926"/>
                  <a:pt x="852964" y="2844641"/>
                  <a:pt x="819626" y="2844641"/>
                </a:cubicBezTo>
                <a:cubicBezTo>
                  <a:pt x="807244" y="2844641"/>
                  <a:pt x="794861" y="2843689"/>
                  <a:pt x="785336" y="2842736"/>
                </a:cubicBezTo>
                <a:cubicBezTo>
                  <a:pt x="824389" y="3059906"/>
                  <a:pt x="864394" y="3277076"/>
                  <a:pt x="894874" y="3496151"/>
                </a:cubicBezTo>
                <a:cubicBezTo>
                  <a:pt x="901541" y="3495199"/>
                  <a:pt x="908209" y="3495199"/>
                  <a:pt x="915829" y="3495199"/>
                </a:cubicBezTo>
                <a:cubicBezTo>
                  <a:pt x="949166" y="3495199"/>
                  <a:pt x="976789" y="3500914"/>
                  <a:pt x="976789" y="3508534"/>
                </a:cubicBezTo>
                <a:cubicBezTo>
                  <a:pt x="976789" y="3516154"/>
                  <a:pt x="949166" y="3521869"/>
                  <a:pt x="915829" y="3521869"/>
                </a:cubicBezTo>
                <a:cubicBezTo>
                  <a:pt x="910114" y="3521869"/>
                  <a:pt x="903446" y="3521869"/>
                  <a:pt x="897731" y="3520916"/>
                </a:cubicBezTo>
                <a:cubicBezTo>
                  <a:pt x="901541" y="3545681"/>
                  <a:pt x="904399" y="3570446"/>
                  <a:pt x="907256" y="3595211"/>
                </a:cubicBezTo>
                <a:cubicBezTo>
                  <a:pt x="918686" y="3687604"/>
                  <a:pt x="928211" y="3781901"/>
                  <a:pt x="919639" y="3874294"/>
                </a:cubicBezTo>
                <a:cubicBezTo>
                  <a:pt x="912019" y="3953351"/>
                  <a:pt x="892016" y="4030504"/>
                  <a:pt x="883444" y="4108609"/>
                </a:cubicBezTo>
                <a:cubicBezTo>
                  <a:pt x="911066" y="4109561"/>
                  <a:pt x="932021" y="4115276"/>
                  <a:pt x="932021" y="4121944"/>
                </a:cubicBezTo>
                <a:cubicBezTo>
                  <a:pt x="932021" y="4128611"/>
                  <a:pt x="910114" y="4134326"/>
                  <a:pt x="881539" y="4135279"/>
                </a:cubicBezTo>
                <a:cubicBezTo>
                  <a:pt x="880586" y="4140994"/>
                  <a:pt x="880586" y="4146709"/>
                  <a:pt x="880586" y="4152424"/>
                </a:cubicBezTo>
                <a:cubicBezTo>
                  <a:pt x="893921" y="4154329"/>
                  <a:pt x="902494" y="4157186"/>
                  <a:pt x="902494" y="4160996"/>
                </a:cubicBezTo>
                <a:cubicBezTo>
                  <a:pt x="902494" y="4164806"/>
                  <a:pt x="892969" y="4167664"/>
                  <a:pt x="879634" y="4169569"/>
                </a:cubicBezTo>
                <a:cubicBezTo>
                  <a:pt x="872966" y="4317207"/>
                  <a:pt x="900589" y="4465796"/>
                  <a:pt x="928211" y="4611529"/>
                </a:cubicBezTo>
                <a:cubicBezTo>
                  <a:pt x="993934" y="4602004"/>
                  <a:pt x="1059656" y="4591526"/>
                  <a:pt x="1126331" y="4582001"/>
                </a:cubicBezTo>
                <a:cubicBezTo>
                  <a:pt x="1121569" y="4495324"/>
                  <a:pt x="1115854" y="4409599"/>
                  <a:pt x="1111091" y="4322921"/>
                </a:cubicBezTo>
                <a:cubicBezTo>
                  <a:pt x="1103471" y="4324826"/>
                  <a:pt x="1093946" y="4324826"/>
                  <a:pt x="1084421" y="4324826"/>
                </a:cubicBezTo>
                <a:close/>
                <a:moveTo>
                  <a:pt x="1177766" y="1227296"/>
                </a:moveTo>
                <a:cubicBezTo>
                  <a:pt x="1209199" y="1232059"/>
                  <a:pt x="1156811" y="1413986"/>
                  <a:pt x="1130141" y="1416844"/>
                </a:cubicBezTo>
                <a:cubicBezTo>
                  <a:pt x="1102519" y="1419701"/>
                  <a:pt x="1146334" y="1222534"/>
                  <a:pt x="1177766" y="1227296"/>
                </a:cubicBezTo>
                <a:close/>
                <a:moveTo>
                  <a:pt x="772001" y="660559"/>
                </a:moveTo>
                <a:cubicBezTo>
                  <a:pt x="750094" y="665321"/>
                  <a:pt x="738664" y="531019"/>
                  <a:pt x="756761" y="515779"/>
                </a:cubicBezTo>
                <a:cubicBezTo>
                  <a:pt x="773906" y="499586"/>
                  <a:pt x="793909" y="654844"/>
                  <a:pt x="772001" y="660559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5F83D45-0797-4FDD-8E6B-658575C619C7}"/>
              </a:ext>
            </a:extLst>
          </p:cNvPr>
          <p:cNvSpPr/>
          <p:nvPr/>
        </p:nvSpPr>
        <p:spPr>
          <a:xfrm>
            <a:off x="-1" y="5851391"/>
            <a:ext cx="12192000" cy="1051140"/>
          </a:xfrm>
          <a:custGeom>
            <a:avLst/>
            <a:gdLst>
              <a:gd name="connsiteX0" fmla="*/ 7970293 w 12192000"/>
              <a:gd name="connsiteY0" fmla="*/ 376 h 1563045"/>
              <a:gd name="connsiteX1" fmla="*/ 11368585 w 12192000"/>
              <a:gd name="connsiteY1" fmla="*/ 628173 h 1563045"/>
              <a:gd name="connsiteX2" fmla="*/ 12082747 w 12192000"/>
              <a:gd name="connsiteY2" fmla="*/ 590855 h 1563045"/>
              <a:gd name="connsiteX3" fmla="*/ 12192000 w 12192000"/>
              <a:gd name="connsiteY3" fmla="*/ 573029 h 1563045"/>
              <a:gd name="connsiteX4" fmla="*/ 12192000 w 12192000"/>
              <a:gd name="connsiteY4" fmla="*/ 1563045 h 1563045"/>
              <a:gd name="connsiteX5" fmla="*/ 0 w 12192000"/>
              <a:gd name="connsiteY5" fmla="*/ 1563045 h 1563045"/>
              <a:gd name="connsiteX6" fmla="*/ 0 w 12192000"/>
              <a:gd name="connsiteY6" fmla="*/ 362829 h 1563045"/>
              <a:gd name="connsiteX7" fmla="*/ 141276 w 12192000"/>
              <a:gd name="connsiteY7" fmla="*/ 376224 h 1563045"/>
              <a:gd name="connsiteX8" fmla="*/ 3002507 w 12192000"/>
              <a:gd name="connsiteY8" fmla="*/ 532639 h 1563045"/>
              <a:gd name="connsiteX9" fmla="*/ 7970293 w 12192000"/>
              <a:gd name="connsiteY9" fmla="*/ 376 h 156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563045">
                <a:moveTo>
                  <a:pt x="7970293" y="376"/>
                </a:moveTo>
                <a:cubicBezTo>
                  <a:pt x="9364639" y="16298"/>
                  <a:pt x="10410967" y="587230"/>
                  <a:pt x="11368585" y="628173"/>
                </a:cubicBezTo>
                <a:cubicBezTo>
                  <a:pt x="11607989" y="638409"/>
                  <a:pt x="11849242" y="621918"/>
                  <a:pt x="12082747" y="590855"/>
                </a:cubicBezTo>
                <a:lnTo>
                  <a:pt x="12192000" y="573029"/>
                </a:lnTo>
                <a:lnTo>
                  <a:pt x="12192000" y="1563045"/>
                </a:lnTo>
                <a:lnTo>
                  <a:pt x="0" y="1563045"/>
                </a:lnTo>
                <a:lnTo>
                  <a:pt x="0" y="362829"/>
                </a:lnTo>
                <a:lnTo>
                  <a:pt x="141276" y="376224"/>
                </a:lnTo>
                <a:cubicBezTo>
                  <a:pt x="866633" y="449474"/>
                  <a:pt x="1949924" y="573582"/>
                  <a:pt x="3002507" y="532639"/>
                </a:cubicBezTo>
                <a:cubicBezTo>
                  <a:pt x="4405953" y="478048"/>
                  <a:pt x="6575947" y="-15546"/>
                  <a:pt x="7970293" y="37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Graphic 47">
            <a:extLst>
              <a:ext uri="{FF2B5EF4-FFF2-40B4-BE49-F238E27FC236}">
                <a16:creationId xmlns:a16="http://schemas.microsoft.com/office/drawing/2014/main" id="{7A5B0D4A-3058-48AD-BE83-21941AF20EEE}"/>
              </a:ext>
            </a:extLst>
          </p:cNvPr>
          <p:cNvSpPr/>
          <p:nvPr/>
        </p:nvSpPr>
        <p:spPr>
          <a:xfrm>
            <a:off x="9625750" y="4063403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47">
            <a:extLst>
              <a:ext uri="{FF2B5EF4-FFF2-40B4-BE49-F238E27FC236}">
                <a16:creationId xmlns:a16="http://schemas.microsoft.com/office/drawing/2014/main" id="{D9C152DD-2DBE-486F-99C0-2D144EE159B9}"/>
              </a:ext>
            </a:extLst>
          </p:cNvPr>
          <p:cNvSpPr/>
          <p:nvPr/>
        </p:nvSpPr>
        <p:spPr>
          <a:xfrm>
            <a:off x="10621899" y="4800037"/>
            <a:ext cx="1181002" cy="177150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2C0A68FB-B886-4011-B8D0-B764AE8B6012}"/>
              </a:ext>
            </a:extLst>
          </p:cNvPr>
          <p:cNvSpPr/>
          <p:nvPr/>
        </p:nvSpPr>
        <p:spPr>
          <a:xfrm>
            <a:off x="11774817" y="5349833"/>
            <a:ext cx="417182" cy="1122552"/>
          </a:xfrm>
          <a:custGeom>
            <a:avLst/>
            <a:gdLst>
              <a:gd name="connsiteX0" fmla="*/ 150537 w 417182"/>
              <a:gd name="connsiteY0" fmla="*/ 987116 h 1122552"/>
              <a:gd name="connsiteX1" fmla="*/ 150537 w 417182"/>
              <a:gd name="connsiteY1" fmla="*/ 987116 h 1122552"/>
              <a:gd name="connsiteX2" fmla="*/ 184647 w 417182"/>
              <a:gd name="connsiteY2" fmla="*/ 867904 h 1122552"/>
              <a:gd name="connsiteX3" fmla="*/ 184647 w 417182"/>
              <a:gd name="connsiteY3" fmla="*/ 867904 h 1122552"/>
              <a:gd name="connsiteX4" fmla="*/ 106436 w 417182"/>
              <a:gd name="connsiteY4" fmla="*/ 864804 h 1122552"/>
              <a:gd name="connsiteX5" fmla="*/ 167075 w 417182"/>
              <a:gd name="connsiteY5" fmla="*/ 875140 h 1122552"/>
              <a:gd name="connsiteX6" fmla="*/ 106436 w 417182"/>
              <a:gd name="connsiteY6" fmla="*/ 864804 h 1122552"/>
              <a:gd name="connsiteX7" fmla="*/ 52342 w 417182"/>
              <a:gd name="connsiteY7" fmla="*/ 839997 h 1122552"/>
              <a:gd name="connsiteX8" fmla="*/ 52342 w 417182"/>
              <a:gd name="connsiteY8" fmla="*/ 839997 h 1122552"/>
              <a:gd name="connsiteX9" fmla="*/ 271472 w 417182"/>
              <a:gd name="connsiteY9" fmla="*/ 512336 h 1122552"/>
              <a:gd name="connsiteX10" fmla="*/ 271472 w 417182"/>
              <a:gd name="connsiteY10" fmla="*/ 512336 h 1122552"/>
              <a:gd name="connsiteX11" fmla="*/ 313851 w 417182"/>
              <a:gd name="connsiteY11" fmla="*/ 324560 h 1122552"/>
              <a:gd name="connsiteX12" fmla="*/ 313851 w 417182"/>
              <a:gd name="connsiteY12" fmla="*/ 324560 h 1122552"/>
              <a:gd name="connsiteX13" fmla="*/ 243908 w 417182"/>
              <a:gd name="connsiteY13" fmla="*/ 324560 h 1122552"/>
              <a:gd name="connsiteX14" fmla="*/ 278707 w 417182"/>
              <a:gd name="connsiteY14" fmla="*/ 339720 h 1122552"/>
              <a:gd name="connsiteX15" fmla="*/ 243908 w 417182"/>
              <a:gd name="connsiteY15" fmla="*/ 324560 h 1122552"/>
              <a:gd name="connsiteX16" fmla="*/ 330733 w 417182"/>
              <a:gd name="connsiteY16" fmla="*/ 318703 h 1122552"/>
              <a:gd name="connsiteX17" fmla="*/ 330733 w 417182"/>
              <a:gd name="connsiteY17" fmla="*/ 318703 h 1122552"/>
              <a:gd name="connsiteX18" fmla="*/ 345204 w 417182"/>
              <a:gd name="connsiteY18" fmla="*/ 311123 h 1122552"/>
              <a:gd name="connsiteX19" fmla="*/ 345204 w 417182"/>
              <a:gd name="connsiteY19" fmla="*/ 311123 h 1122552"/>
              <a:gd name="connsiteX20" fmla="*/ 371045 w 417182"/>
              <a:gd name="connsiteY20" fmla="*/ 272534 h 1122552"/>
              <a:gd name="connsiteX21" fmla="*/ 369322 w 417182"/>
              <a:gd name="connsiteY21" fmla="*/ 279769 h 1122552"/>
              <a:gd name="connsiteX22" fmla="*/ 371045 w 417182"/>
              <a:gd name="connsiteY22" fmla="*/ 272534 h 1122552"/>
              <a:gd name="connsiteX23" fmla="*/ 399297 w 417182"/>
              <a:gd name="connsiteY23" fmla="*/ 215684 h 1122552"/>
              <a:gd name="connsiteX24" fmla="*/ 399297 w 417182"/>
              <a:gd name="connsiteY24" fmla="*/ 215684 h 1122552"/>
              <a:gd name="connsiteX25" fmla="*/ 362431 w 417182"/>
              <a:gd name="connsiteY25" fmla="*/ 208794 h 1122552"/>
              <a:gd name="connsiteX26" fmla="*/ 369667 w 417182"/>
              <a:gd name="connsiteY26" fmla="*/ 214306 h 1122552"/>
              <a:gd name="connsiteX27" fmla="*/ 362431 w 417182"/>
              <a:gd name="connsiteY27" fmla="*/ 208794 h 1122552"/>
              <a:gd name="connsiteX28" fmla="*/ 401365 w 417182"/>
              <a:gd name="connsiteY28" fmla="*/ 167448 h 1122552"/>
              <a:gd name="connsiteX29" fmla="*/ 383104 w 417182"/>
              <a:gd name="connsiteY29" fmla="*/ 182264 h 1122552"/>
              <a:gd name="connsiteX30" fmla="*/ 401365 w 417182"/>
              <a:gd name="connsiteY30" fmla="*/ 167448 h 1122552"/>
              <a:gd name="connsiteX31" fmla="*/ 309716 w 417182"/>
              <a:gd name="connsiteY31" fmla="*/ 143675 h 1122552"/>
              <a:gd name="connsiteX32" fmla="*/ 314540 w 417182"/>
              <a:gd name="connsiteY32" fmla="*/ 155045 h 1122552"/>
              <a:gd name="connsiteX33" fmla="*/ 309716 w 417182"/>
              <a:gd name="connsiteY33" fmla="*/ 143675 h 1122552"/>
              <a:gd name="connsiteX34" fmla="*/ 317985 w 417182"/>
              <a:gd name="connsiteY34" fmla="*/ 101296 h 1122552"/>
              <a:gd name="connsiteX35" fmla="*/ 325909 w 417182"/>
              <a:gd name="connsiteY35" fmla="*/ 115767 h 1122552"/>
              <a:gd name="connsiteX36" fmla="*/ 317985 w 417182"/>
              <a:gd name="connsiteY36" fmla="*/ 101296 h 1122552"/>
              <a:gd name="connsiteX37" fmla="*/ 340725 w 417182"/>
              <a:gd name="connsiteY37" fmla="*/ 0 h 1122552"/>
              <a:gd name="connsiteX38" fmla="*/ 357952 w 417182"/>
              <a:gd name="connsiteY38" fmla="*/ 37900 h 1122552"/>
              <a:gd name="connsiteX39" fmla="*/ 356229 w 417182"/>
              <a:gd name="connsiteY39" fmla="*/ 66842 h 1122552"/>
              <a:gd name="connsiteX40" fmla="*/ 382414 w 417182"/>
              <a:gd name="connsiteY40" fmla="*/ 64430 h 1122552"/>
              <a:gd name="connsiteX41" fmla="*/ 399986 w 417182"/>
              <a:gd name="connsiteY41" fmla="*/ 74077 h 1122552"/>
              <a:gd name="connsiteX42" fmla="*/ 378280 w 417182"/>
              <a:gd name="connsiteY42" fmla="*/ 88548 h 1122552"/>
              <a:gd name="connsiteX43" fmla="*/ 380347 w 417182"/>
              <a:gd name="connsiteY43" fmla="*/ 114044 h 1122552"/>
              <a:gd name="connsiteX44" fmla="*/ 372078 w 417182"/>
              <a:gd name="connsiteY44" fmla="*/ 160557 h 1122552"/>
              <a:gd name="connsiteX45" fmla="*/ 406145 w 417182"/>
              <a:gd name="connsiteY45" fmla="*/ 122529 h 1122552"/>
              <a:gd name="connsiteX46" fmla="*/ 417182 w 417182"/>
              <a:gd name="connsiteY46" fmla="*/ 118254 h 1122552"/>
              <a:gd name="connsiteX47" fmla="*/ 417182 w 417182"/>
              <a:gd name="connsiteY47" fmla="*/ 252973 h 1122552"/>
              <a:gd name="connsiteX48" fmla="*/ 416438 w 417182"/>
              <a:gd name="connsiteY48" fmla="*/ 253154 h 1122552"/>
              <a:gd name="connsiteX49" fmla="*/ 391028 w 417182"/>
              <a:gd name="connsiteY49" fmla="*/ 241181 h 1122552"/>
              <a:gd name="connsiteX50" fmla="*/ 366221 w 417182"/>
              <a:gd name="connsiteY50" fmla="*/ 234634 h 1122552"/>
              <a:gd name="connsiteX51" fmla="*/ 406532 w 417182"/>
              <a:gd name="connsiteY51" fmla="*/ 270811 h 1122552"/>
              <a:gd name="connsiteX52" fmla="*/ 417182 w 417182"/>
              <a:gd name="connsiteY52" fmla="*/ 278708 h 1122552"/>
              <a:gd name="connsiteX53" fmla="*/ 417182 w 417182"/>
              <a:gd name="connsiteY53" fmla="*/ 324555 h 1122552"/>
              <a:gd name="connsiteX54" fmla="*/ 415146 w 417182"/>
              <a:gd name="connsiteY54" fmla="*/ 324215 h 1122552"/>
              <a:gd name="connsiteX55" fmla="*/ 417182 w 417182"/>
              <a:gd name="connsiteY55" fmla="*/ 326321 h 1122552"/>
              <a:gd name="connsiteX56" fmla="*/ 417182 w 417182"/>
              <a:gd name="connsiteY56" fmla="*/ 395968 h 1122552"/>
              <a:gd name="connsiteX57" fmla="*/ 405154 w 417182"/>
              <a:gd name="connsiteY57" fmla="*/ 393469 h 1122552"/>
              <a:gd name="connsiteX58" fmla="*/ 417182 w 417182"/>
              <a:gd name="connsiteY58" fmla="*/ 403573 h 1122552"/>
              <a:gd name="connsiteX59" fmla="*/ 417182 w 417182"/>
              <a:gd name="connsiteY59" fmla="*/ 1076079 h 1122552"/>
              <a:gd name="connsiteX60" fmla="*/ 408643 w 417182"/>
              <a:gd name="connsiteY60" fmla="*/ 1072003 h 1122552"/>
              <a:gd name="connsiteX61" fmla="*/ 402398 w 417182"/>
              <a:gd name="connsiteY61" fmla="*/ 1090135 h 1122552"/>
              <a:gd name="connsiteX62" fmla="*/ 364154 w 417182"/>
              <a:gd name="connsiteY62" fmla="*/ 1119765 h 1122552"/>
              <a:gd name="connsiteX63" fmla="*/ 343826 w 417182"/>
              <a:gd name="connsiteY63" fmla="*/ 1056370 h 1122552"/>
              <a:gd name="connsiteX64" fmla="*/ 295934 w 417182"/>
              <a:gd name="connsiteY64" fmla="*/ 1066017 h 1122552"/>
              <a:gd name="connsiteX65" fmla="*/ 215656 w 417182"/>
              <a:gd name="connsiteY65" fmla="*/ 1103572 h 1122552"/>
              <a:gd name="connsiteX66" fmla="*/ 182579 w 417182"/>
              <a:gd name="connsiteY66" fmla="*/ 1093235 h 1122552"/>
              <a:gd name="connsiteX67" fmla="*/ 128142 w 417182"/>
              <a:gd name="connsiteY67" fmla="*/ 1075664 h 1122552"/>
              <a:gd name="connsiteX68" fmla="*/ 106436 w 417182"/>
              <a:gd name="connsiteY68" fmla="*/ 1066706 h 1122552"/>
              <a:gd name="connsiteX69" fmla="*/ 121595 w 417182"/>
              <a:gd name="connsiteY69" fmla="*/ 1051546 h 1122552"/>
              <a:gd name="connsiteX70" fmla="*/ 53720 w 417182"/>
              <a:gd name="connsiteY70" fmla="*/ 1047411 h 1122552"/>
              <a:gd name="connsiteX71" fmla="*/ 29602 w 417182"/>
              <a:gd name="connsiteY71" fmla="*/ 1044655 h 1122552"/>
              <a:gd name="connsiteX72" fmla="*/ 14098 w 417182"/>
              <a:gd name="connsiteY72" fmla="*/ 1033974 h 1122552"/>
              <a:gd name="connsiteX73" fmla="*/ 13753 w 417182"/>
              <a:gd name="connsiteY73" fmla="*/ 1012612 h 1122552"/>
              <a:gd name="connsiteX74" fmla="*/ 89553 w 417182"/>
              <a:gd name="connsiteY74" fmla="*/ 995385 h 1122552"/>
              <a:gd name="connsiteX75" fmla="*/ 127108 w 417182"/>
              <a:gd name="connsiteY75" fmla="*/ 986083 h 1122552"/>
              <a:gd name="connsiteX76" fmla="*/ 92309 w 417182"/>
              <a:gd name="connsiteY76" fmla="*/ 994352 h 1122552"/>
              <a:gd name="connsiteX77" fmla="*/ 75082 w 417182"/>
              <a:gd name="connsiteY77" fmla="*/ 984016 h 1122552"/>
              <a:gd name="connsiteX78" fmla="*/ 37527 w 417182"/>
              <a:gd name="connsiteY78" fmla="*/ 971612 h 1122552"/>
              <a:gd name="connsiteX79" fmla="*/ 18577 w 417182"/>
              <a:gd name="connsiteY79" fmla="*/ 959553 h 1122552"/>
              <a:gd name="connsiteX80" fmla="*/ 25123 w 417182"/>
              <a:gd name="connsiteY80" fmla="*/ 934057 h 1122552"/>
              <a:gd name="connsiteX81" fmla="*/ 106436 w 417182"/>
              <a:gd name="connsiteY81" fmla="*/ 923031 h 1122552"/>
              <a:gd name="connsiteX82" fmla="*/ 70258 w 417182"/>
              <a:gd name="connsiteY82" fmla="*/ 908905 h 1122552"/>
              <a:gd name="connsiteX83" fmla="*/ 59922 w 417182"/>
              <a:gd name="connsiteY83" fmla="*/ 894090 h 1122552"/>
              <a:gd name="connsiteX84" fmla="*/ 70947 w 417182"/>
              <a:gd name="connsiteY84" fmla="*/ 881686 h 1122552"/>
              <a:gd name="connsiteX85" fmla="*/ 27880 w 417182"/>
              <a:gd name="connsiteY85" fmla="*/ 848610 h 1122552"/>
              <a:gd name="connsiteX86" fmla="*/ 13753 w 417182"/>
              <a:gd name="connsiteY86" fmla="*/ 825870 h 1122552"/>
              <a:gd name="connsiteX87" fmla="*/ 35804 w 417182"/>
              <a:gd name="connsiteY87" fmla="*/ 811399 h 1122552"/>
              <a:gd name="connsiteX88" fmla="*/ 95065 w 417182"/>
              <a:gd name="connsiteY88" fmla="*/ 803475 h 1122552"/>
              <a:gd name="connsiteX89" fmla="*/ 171210 w 417182"/>
              <a:gd name="connsiteY89" fmla="*/ 783836 h 1122552"/>
              <a:gd name="connsiteX90" fmla="*/ 149503 w 417182"/>
              <a:gd name="connsiteY90" fmla="*/ 775567 h 1122552"/>
              <a:gd name="connsiteX91" fmla="*/ 92309 w 417182"/>
              <a:gd name="connsiteY91" fmla="*/ 754205 h 1122552"/>
              <a:gd name="connsiteX92" fmla="*/ 83007 w 417182"/>
              <a:gd name="connsiteY92" fmla="*/ 738701 h 1122552"/>
              <a:gd name="connsiteX93" fmla="*/ 97133 w 417182"/>
              <a:gd name="connsiteY93" fmla="*/ 729743 h 1122552"/>
              <a:gd name="connsiteX94" fmla="*/ 215311 w 417182"/>
              <a:gd name="connsiteY94" fmla="*/ 722507 h 1122552"/>
              <a:gd name="connsiteX95" fmla="*/ 197739 w 417182"/>
              <a:gd name="connsiteY95" fmla="*/ 703902 h 1122552"/>
              <a:gd name="connsiteX96" fmla="*/ 168453 w 417182"/>
              <a:gd name="connsiteY96" fmla="*/ 690809 h 1122552"/>
              <a:gd name="connsiteX97" fmla="*/ 118839 w 417182"/>
              <a:gd name="connsiteY97" fmla="*/ 689776 h 1122552"/>
              <a:gd name="connsiteX98" fmla="*/ 75082 w 417182"/>
              <a:gd name="connsiteY98" fmla="*/ 671170 h 1122552"/>
              <a:gd name="connsiteX99" fmla="*/ 76116 w 417182"/>
              <a:gd name="connsiteY99" fmla="*/ 646708 h 1122552"/>
              <a:gd name="connsiteX100" fmla="*/ 216000 w 417182"/>
              <a:gd name="connsiteY100" fmla="*/ 633960 h 1122552"/>
              <a:gd name="connsiteX101" fmla="*/ 263203 w 417182"/>
              <a:gd name="connsiteY101" fmla="*/ 598816 h 1122552"/>
              <a:gd name="connsiteX102" fmla="*/ 224269 w 417182"/>
              <a:gd name="connsiteY102" fmla="*/ 600194 h 1122552"/>
              <a:gd name="connsiteX103" fmla="*/ 196706 w 417182"/>
              <a:gd name="connsiteY103" fmla="*/ 608119 h 1122552"/>
              <a:gd name="connsiteX104" fmla="*/ 100923 w 417182"/>
              <a:gd name="connsiteY104" fmla="*/ 571942 h 1122552"/>
              <a:gd name="connsiteX105" fmla="*/ 220824 w 417182"/>
              <a:gd name="connsiteY105" fmla="*/ 535420 h 1122552"/>
              <a:gd name="connsiteX106" fmla="*/ 228059 w 417182"/>
              <a:gd name="connsiteY106" fmla="*/ 508546 h 1122552"/>
              <a:gd name="connsiteX107" fmla="*/ 129865 w 417182"/>
              <a:gd name="connsiteY107" fmla="*/ 491319 h 1122552"/>
              <a:gd name="connsiteX108" fmla="*/ 189470 w 417182"/>
              <a:gd name="connsiteY108" fmla="*/ 471335 h 1122552"/>
              <a:gd name="connsiteX109" fmla="*/ 145369 w 417182"/>
              <a:gd name="connsiteY109" fmla="*/ 433091 h 1122552"/>
              <a:gd name="connsiteX110" fmla="*/ 261480 w 417182"/>
              <a:gd name="connsiteY110" fmla="*/ 415519 h 1122552"/>
              <a:gd name="connsiteX111" fmla="*/ 195328 w 417182"/>
              <a:gd name="connsiteY111" fmla="*/ 383477 h 1122552"/>
              <a:gd name="connsiteX112" fmla="*/ 145714 w 417182"/>
              <a:gd name="connsiteY112" fmla="*/ 349367 h 1122552"/>
              <a:gd name="connsiteX113" fmla="*/ 179134 w 417182"/>
              <a:gd name="connsiteY113" fmla="*/ 344199 h 1122552"/>
              <a:gd name="connsiteX114" fmla="*/ 203252 w 417182"/>
              <a:gd name="connsiteY114" fmla="*/ 327661 h 1122552"/>
              <a:gd name="connsiteX115" fmla="*/ 189470 w 417182"/>
              <a:gd name="connsiteY115" fmla="*/ 303543 h 1122552"/>
              <a:gd name="connsiteX116" fmla="*/ 188437 w 417182"/>
              <a:gd name="connsiteY116" fmla="*/ 282526 h 1122552"/>
              <a:gd name="connsiteX117" fmla="*/ 241497 w 417182"/>
              <a:gd name="connsiteY117" fmla="*/ 271845 h 1122552"/>
              <a:gd name="connsiteX118" fmla="*/ 340036 w 417182"/>
              <a:gd name="connsiteY118" fmla="*/ 246693 h 1122552"/>
              <a:gd name="connsiteX119" fmla="*/ 255967 w 417182"/>
              <a:gd name="connsiteY119" fmla="*/ 260819 h 1122552"/>
              <a:gd name="connsiteX120" fmla="*/ 224958 w 417182"/>
              <a:gd name="connsiteY120" fmla="*/ 246349 h 1122552"/>
              <a:gd name="connsiteX121" fmla="*/ 213588 w 417182"/>
              <a:gd name="connsiteY121" fmla="*/ 232222 h 1122552"/>
              <a:gd name="connsiteX122" fmla="*/ 189470 w 417182"/>
              <a:gd name="connsiteY122" fmla="*/ 214995 h 1122552"/>
              <a:gd name="connsiteX123" fmla="*/ 262169 w 417182"/>
              <a:gd name="connsiteY123" fmla="*/ 221197 h 1122552"/>
              <a:gd name="connsiteX124" fmla="*/ 340036 w 417182"/>
              <a:gd name="connsiteY124" fmla="*/ 206382 h 1122552"/>
              <a:gd name="connsiteX125" fmla="*/ 296968 w 417182"/>
              <a:gd name="connsiteY125" fmla="*/ 205003 h 1122552"/>
              <a:gd name="connsiteX126" fmla="*/ 255967 w 417182"/>
              <a:gd name="connsiteY126" fmla="*/ 192600 h 1122552"/>
              <a:gd name="connsiteX127" fmla="*/ 251833 w 417182"/>
              <a:gd name="connsiteY127" fmla="*/ 160557 h 1122552"/>
              <a:gd name="connsiteX128" fmla="*/ 244942 w 417182"/>
              <a:gd name="connsiteY128" fmla="*/ 135406 h 1122552"/>
              <a:gd name="connsiteX129" fmla="*/ 290422 w 417182"/>
              <a:gd name="connsiteY129" fmla="*/ 116111 h 1122552"/>
              <a:gd name="connsiteX130" fmla="*/ 293178 w 417182"/>
              <a:gd name="connsiteY130" fmla="*/ 106464 h 1122552"/>
              <a:gd name="connsiteX131" fmla="*/ 299035 w 417182"/>
              <a:gd name="connsiteY131" fmla="*/ 67531 h 1122552"/>
              <a:gd name="connsiteX132" fmla="*/ 326254 w 417182"/>
              <a:gd name="connsiteY132" fmla="*/ 83724 h 1122552"/>
              <a:gd name="connsiteX133" fmla="*/ 316951 w 417182"/>
              <a:gd name="connsiteY133" fmla="*/ 35488 h 1122552"/>
              <a:gd name="connsiteX134" fmla="*/ 340725 w 417182"/>
              <a:gd name="connsiteY134" fmla="*/ 0 h 1122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417182" h="1122552">
                <a:moveTo>
                  <a:pt x="150537" y="987116"/>
                </a:moveTo>
                <a:cubicBezTo>
                  <a:pt x="135377" y="992285"/>
                  <a:pt x="160529" y="993318"/>
                  <a:pt x="150537" y="987116"/>
                </a:cubicBezTo>
                <a:close/>
                <a:moveTo>
                  <a:pt x="184647" y="867904"/>
                </a:moveTo>
                <a:cubicBezTo>
                  <a:pt x="162252" y="871005"/>
                  <a:pt x="195672" y="873073"/>
                  <a:pt x="184647" y="867904"/>
                </a:cubicBezTo>
                <a:close/>
                <a:moveTo>
                  <a:pt x="106436" y="864804"/>
                </a:moveTo>
                <a:cubicBezTo>
                  <a:pt x="70603" y="896157"/>
                  <a:pt x="177067" y="878930"/>
                  <a:pt x="167075" y="875140"/>
                </a:cubicBezTo>
                <a:cubicBezTo>
                  <a:pt x="146058" y="867215"/>
                  <a:pt x="121595" y="882031"/>
                  <a:pt x="106436" y="864804"/>
                </a:cubicBezTo>
                <a:close/>
                <a:moveTo>
                  <a:pt x="52342" y="839997"/>
                </a:moveTo>
                <a:cubicBezTo>
                  <a:pt x="30636" y="842408"/>
                  <a:pt x="59578" y="848266"/>
                  <a:pt x="52342" y="839997"/>
                </a:cubicBezTo>
                <a:close/>
                <a:moveTo>
                  <a:pt x="271472" y="512336"/>
                </a:moveTo>
                <a:cubicBezTo>
                  <a:pt x="232538" y="518882"/>
                  <a:pt x="245286" y="531975"/>
                  <a:pt x="271472" y="512336"/>
                </a:cubicBezTo>
                <a:close/>
                <a:moveTo>
                  <a:pt x="313851" y="324560"/>
                </a:moveTo>
                <a:cubicBezTo>
                  <a:pt x="301447" y="330417"/>
                  <a:pt x="325220" y="329384"/>
                  <a:pt x="313851" y="324560"/>
                </a:cubicBezTo>
                <a:close/>
                <a:moveTo>
                  <a:pt x="243908" y="324560"/>
                </a:moveTo>
                <a:cubicBezTo>
                  <a:pt x="234261" y="346955"/>
                  <a:pt x="266993" y="342132"/>
                  <a:pt x="278707" y="339720"/>
                </a:cubicBezTo>
                <a:cubicBezTo>
                  <a:pt x="330389" y="321804"/>
                  <a:pt x="257345" y="340409"/>
                  <a:pt x="243908" y="324560"/>
                </a:cubicBezTo>
                <a:close/>
                <a:moveTo>
                  <a:pt x="330733" y="318703"/>
                </a:moveTo>
                <a:cubicBezTo>
                  <a:pt x="318329" y="324560"/>
                  <a:pt x="342103" y="323526"/>
                  <a:pt x="330733" y="318703"/>
                </a:cubicBezTo>
                <a:close/>
                <a:moveTo>
                  <a:pt x="345204" y="311123"/>
                </a:moveTo>
                <a:cubicBezTo>
                  <a:pt x="330044" y="316291"/>
                  <a:pt x="355196" y="317669"/>
                  <a:pt x="345204" y="311123"/>
                </a:cubicBezTo>
                <a:close/>
                <a:moveTo>
                  <a:pt x="371045" y="272534"/>
                </a:moveTo>
                <a:lnTo>
                  <a:pt x="369322" y="279769"/>
                </a:lnTo>
                <a:cubicBezTo>
                  <a:pt x="362776" y="314224"/>
                  <a:pt x="384137" y="291828"/>
                  <a:pt x="371045" y="272534"/>
                </a:cubicBezTo>
                <a:close/>
                <a:moveTo>
                  <a:pt x="399297" y="215684"/>
                </a:moveTo>
                <a:cubicBezTo>
                  <a:pt x="395507" y="237046"/>
                  <a:pt x="424104" y="209827"/>
                  <a:pt x="399297" y="215684"/>
                </a:cubicBezTo>
                <a:close/>
                <a:moveTo>
                  <a:pt x="362431" y="208794"/>
                </a:moveTo>
                <a:lnTo>
                  <a:pt x="369667" y="214306"/>
                </a:lnTo>
                <a:cubicBezTo>
                  <a:pt x="405499" y="223264"/>
                  <a:pt x="383793" y="211205"/>
                  <a:pt x="362431" y="208794"/>
                </a:cubicBezTo>
                <a:close/>
                <a:moveTo>
                  <a:pt x="401365" y="167448"/>
                </a:moveTo>
                <a:cubicBezTo>
                  <a:pt x="394129" y="170894"/>
                  <a:pt x="390683" y="179163"/>
                  <a:pt x="383104" y="182264"/>
                </a:cubicBezTo>
                <a:cubicBezTo>
                  <a:pt x="329010" y="193634"/>
                  <a:pt x="410667" y="192600"/>
                  <a:pt x="401365" y="167448"/>
                </a:cubicBezTo>
                <a:close/>
                <a:moveTo>
                  <a:pt x="309716" y="143675"/>
                </a:moveTo>
                <a:cubicBezTo>
                  <a:pt x="302136" y="144364"/>
                  <a:pt x="314884" y="155389"/>
                  <a:pt x="314540" y="155045"/>
                </a:cubicBezTo>
                <a:cubicBezTo>
                  <a:pt x="340036" y="179852"/>
                  <a:pt x="334523" y="144364"/>
                  <a:pt x="309716" y="143675"/>
                </a:cubicBezTo>
                <a:close/>
                <a:moveTo>
                  <a:pt x="317985" y="101296"/>
                </a:moveTo>
                <a:cubicBezTo>
                  <a:pt x="315573" y="107842"/>
                  <a:pt x="324531" y="110943"/>
                  <a:pt x="325909" y="115767"/>
                </a:cubicBezTo>
                <a:cubicBezTo>
                  <a:pt x="336246" y="152978"/>
                  <a:pt x="341414" y="103708"/>
                  <a:pt x="317985" y="101296"/>
                </a:cubicBezTo>
                <a:close/>
                <a:moveTo>
                  <a:pt x="340725" y="0"/>
                </a:moveTo>
                <a:cubicBezTo>
                  <a:pt x="365532" y="6202"/>
                  <a:pt x="340036" y="40312"/>
                  <a:pt x="357952" y="37900"/>
                </a:cubicBezTo>
                <a:cubicBezTo>
                  <a:pt x="401365" y="9648"/>
                  <a:pt x="362431" y="47203"/>
                  <a:pt x="356229" y="66842"/>
                </a:cubicBezTo>
                <a:cubicBezTo>
                  <a:pt x="347960" y="114044"/>
                  <a:pt x="370011" y="46858"/>
                  <a:pt x="382414" y="64430"/>
                </a:cubicBezTo>
                <a:cubicBezTo>
                  <a:pt x="400331" y="60640"/>
                  <a:pt x="428239" y="46514"/>
                  <a:pt x="399986" y="74077"/>
                </a:cubicBezTo>
                <a:cubicBezTo>
                  <a:pt x="439264" y="85102"/>
                  <a:pt x="392062" y="86825"/>
                  <a:pt x="378280" y="88548"/>
                </a:cubicBezTo>
                <a:cubicBezTo>
                  <a:pt x="404810" y="89582"/>
                  <a:pt x="414457" y="115767"/>
                  <a:pt x="380347" y="114044"/>
                </a:cubicBezTo>
                <a:cubicBezTo>
                  <a:pt x="348649" y="84758"/>
                  <a:pt x="344859" y="165725"/>
                  <a:pt x="372078" y="160557"/>
                </a:cubicBezTo>
                <a:cubicBezTo>
                  <a:pt x="383793" y="145914"/>
                  <a:pt x="394129" y="132477"/>
                  <a:pt x="406145" y="122529"/>
                </a:cubicBezTo>
                <a:lnTo>
                  <a:pt x="417182" y="118254"/>
                </a:lnTo>
                <a:lnTo>
                  <a:pt x="417182" y="252973"/>
                </a:lnTo>
                <a:lnTo>
                  <a:pt x="416438" y="253154"/>
                </a:lnTo>
                <a:cubicBezTo>
                  <a:pt x="406533" y="257030"/>
                  <a:pt x="397575" y="260131"/>
                  <a:pt x="391028" y="241181"/>
                </a:cubicBezTo>
                <a:cubicBezTo>
                  <a:pt x="392406" y="269777"/>
                  <a:pt x="369667" y="250139"/>
                  <a:pt x="366221" y="234634"/>
                </a:cubicBezTo>
                <a:cubicBezTo>
                  <a:pt x="343481" y="242559"/>
                  <a:pt x="396196" y="265299"/>
                  <a:pt x="406532" y="270811"/>
                </a:cubicBezTo>
                <a:lnTo>
                  <a:pt x="417182" y="278708"/>
                </a:lnTo>
                <a:lnTo>
                  <a:pt x="417182" y="324555"/>
                </a:lnTo>
                <a:lnTo>
                  <a:pt x="415146" y="324215"/>
                </a:lnTo>
                <a:lnTo>
                  <a:pt x="417182" y="326321"/>
                </a:lnTo>
                <a:lnTo>
                  <a:pt x="417182" y="395968"/>
                </a:lnTo>
                <a:lnTo>
                  <a:pt x="405154" y="393469"/>
                </a:lnTo>
                <a:lnTo>
                  <a:pt x="417182" y="403573"/>
                </a:lnTo>
                <a:lnTo>
                  <a:pt x="417182" y="1076079"/>
                </a:lnTo>
                <a:lnTo>
                  <a:pt x="408643" y="1072003"/>
                </a:lnTo>
                <a:cubicBezTo>
                  <a:pt x="402226" y="1069721"/>
                  <a:pt x="398092" y="1072046"/>
                  <a:pt x="402398" y="1090135"/>
                </a:cubicBezTo>
                <a:cubicBezTo>
                  <a:pt x="419625" y="1124933"/>
                  <a:pt x="391028" y="1121488"/>
                  <a:pt x="364154" y="1119765"/>
                </a:cubicBezTo>
                <a:cubicBezTo>
                  <a:pt x="307993" y="1134925"/>
                  <a:pt x="341414" y="1084622"/>
                  <a:pt x="343826" y="1056370"/>
                </a:cubicBezTo>
                <a:cubicBezTo>
                  <a:pt x="331078" y="1014680"/>
                  <a:pt x="311439" y="1083244"/>
                  <a:pt x="295934" y="1066017"/>
                </a:cubicBezTo>
                <a:cubicBezTo>
                  <a:pt x="273884" y="1086689"/>
                  <a:pt x="248043" y="1092891"/>
                  <a:pt x="215656" y="1103572"/>
                </a:cubicBezTo>
                <a:cubicBezTo>
                  <a:pt x="219101" y="1065672"/>
                  <a:pt x="178790" y="1120455"/>
                  <a:pt x="182579" y="1093235"/>
                </a:cubicBezTo>
                <a:cubicBezTo>
                  <a:pt x="180168" y="1089101"/>
                  <a:pt x="106780" y="1113564"/>
                  <a:pt x="128142" y="1075664"/>
                </a:cubicBezTo>
                <a:cubicBezTo>
                  <a:pt x="111259" y="1087378"/>
                  <a:pt x="73359" y="1085311"/>
                  <a:pt x="106436" y="1066706"/>
                </a:cubicBezTo>
                <a:cubicBezTo>
                  <a:pt x="58200" y="1075664"/>
                  <a:pt x="96788" y="1050168"/>
                  <a:pt x="121595" y="1051546"/>
                </a:cubicBezTo>
                <a:cubicBezTo>
                  <a:pt x="98856" y="1048101"/>
                  <a:pt x="73359" y="1055336"/>
                  <a:pt x="53720" y="1047411"/>
                </a:cubicBezTo>
                <a:cubicBezTo>
                  <a:pt x="31325" y="1061882"/>
                  <a:pt x="45451" y="1037420"/>
                  <a:pt x="29602" y="1044655"/>
                </a:cubicBezTo>
                <a:cubicBezTo>
                  <a:pt x="29258" y="1032941"/>
                  <a:pt x="40972" y="1022260"/>
                  <a:pt x="14098" y="1033974"/>
                </a:cubicBezTo>
                <a:cubicBezTo>
                  <a:pt x="-32760" y="1040176"/>
                  <a:pt x="55788" y="1010545"/>
                  <a:pt x="13753" y="1012612"/>
                </a:cubicBezTo>
                <a:cubicBezTo>
                  <a:pt x="31325" y="1000554"/>
                  <a:pt x="56821" y="990906"/>
                  <a:pt x="89553" y="995385"/>
                </a:cubicBezTo>
                <a:cubicBezTo>
                  <a:pt x="105747" y="1011579"/>
                  <a:pt x="167764" y="972301"/>
                  <a:pt x="127108" y="986083"/>
                </a:cubicBezTo>
                <a:cubicBezTo>
                  <a:pt x="137444" y="956452"/>
                  <a:pt x="112637" y="986083"/>
                  <a:pt x="92309" y="994352"/>
                </a:cubicBezTo>
                <a:cubicBezTo>
                  <a:pt x="105057" y="974368"/>
                  <a:pt x="86796" y="974024"/>
                  <a:pt x="75082" y="984016"/>
                </a:cubicBezTo>
                <a:cubicBezTo>
                  <a:pt x="68536" y="978158"/>
                  <a:pt x="57855" y="964721"/>
                  <a:pt x="37527" y="971612"/>
                </a:cubicBezTo>
                <a:cubicBezTo>
                  <a:pt x="63712" y="950595"/>
                  <a:pt x="33737" y="955763"/>
                  <a:pt x="18577" y="959553"/>
                </a:cubicBezTo>
                <a:cubicBezTo>
                  <a:pt x="-26214" y="949561"/>
                  <a:pt x="62334" y="948183"/>
                  <a:pt x="25123" y="934057"/>
                </a:cubicBezTo>
                <a:cubicBezTo>
                  <a:pt x="36149" y="928200"/>
                  <a:pt x="132276" y="935435"/>
                  <a:pt x="106436" y="923031"/>
                </a:cubicBezTo>
                <a:cubicBezTo>
                  <a:pt x="100234" y="912006"/>
                  <a:pt x="81284" y="925788"/>
                  <a:pt x="70258" y="908905"/>
                </a:cubicBezTo>
                <a:cubicBezTo>
                  <a:pt x="33048" y="918552"/>
                  <a:pt x="90587" y="885821"/>
                  <a:pt x="59922" y="894090"/>
                </a:cubicBezTo>
                <a:cubicBezTo>
                  <a:pt x="20989" y="892367"/>
                  <a:pt x="50620" y="880308"/>
                  <a:pt x="70947" y="881686"/>
                </a:cubicBezTo>
                <a:cubicBezTo>
                  <a:pt x="113671" y="861013"/>
                  <a:pt x="39250" y="868938"/>
                  <a:pt x="27880" y="848610"/>
                </a:cubicBezTo>
                <a:cubicBezTo>
                  <a:pt x="42695" y="828971"/>
                  <a:pt x="38216" y="825870"/>
                  <a:pt x="13753" y="825870"/>
                </a:cubicBezTo>
                <a:cubicBezTo>
                  <a:pt x="-26214" y="805887"/>
                  <a:pt x="71981" y="827937"/>
                  <a:pt x="35804" y="811399"/>
                </a:cubicBezTo>
                <a:cubicBezTo>
                  <a:pt x="49241" y="804164"/>
                  <a:pt x="74738" y="804853"/>
                  <a:pt x="95065" y="803475"/>
                </a:cubicBezTo>
                <a:cubicBezTo>
                  <a:pt x="114705" y="817601"/>
                  <a:pt x="205664" y="790382"/>
                  <a:pt x="171210" y="783836"/>
                </a:cubicBezTo>
                <a:cubicBezTo>
                  <a:pt x="138823" y="791416"/>
                  <a:pt x="181546" y="760063"/>
                  <a:pt x="149503" y="775567"/>
                </a:cubicBezTo>
                <a:cubicBezTo>
                  <a:pt x="135377" y="758340"/>
                  <a:pt x="98856" y="774533"/>
                  <a:pt x="92309" y="754205"/>
                </a:cubicBezTo>
                <a:cubicBezTo>
                  <a:pt x="49931" y="745592"/>
                  <a:pt x="117805" y="742835"/>
                  <a:pt x="83007" y="738701"/>
                </a:cubicBezTo>
                <a:cubicBezTo>
                  <a:pt x="39939" y="727675"/>
                  <a:pt x="73015" y="721474"/>
                  <a:pt x="97133" y="729743"/>
                </a:cubicBezTo>
                <a:cubicBezTo>
                  <a:pt x="134343" y="728709"/>
                  <a:pt x="174310" y="732843"/>
                  <a:pt x="215311" y="722507"/>
                </a:cubicBezTo>
                <a:cubicBezTo>
                  <a:pt x="253900" y="714238"/>
                  <a:pt x="220135" y="700456"/>
                  <a:pt x="197739" y="703902"/>
                </a:cubicBezTo>
                <a:cubicBezTo>
                  <a:pt x="193605" y="682885"/>
                  <a:pt x="167075" y="714583"/>
                  <a:pt x="168453" y="690809"/>
                </a:cubicBezTo>
                <a:cubicBezTo>
                  <a:pt x="151226" y="695288"/>
                  <a:pt x="140890" y="685986"/>
                  <a:pt x="118839" y="689776"/>
                </a:cubicBezTo>
                <a:cubicBezTo>
                  <a:pt x="128142" y="670137"/>
                  <a:pt x="60956" y="688398"/>
                  <a:pt x="75082" y="671170"/>
                </a:cubicBezTo>
                <a:cubicBezTo>
                  <a:pt x="107469" y="656010"/>
                  <a:pt x="49241" y="658767"/>
                  <a:pt x="76116" y="646708"/>
                </a:cubicBezTo>
                <a:cubicBezTo>
                  <a:pt x="121940" y="636716"/>
                  <a:pt x="170865" y="646708"/>
                  <a:pt x="216000" y="633960"/>
                </a:cubicBezTo>
                <a:cubicBezTo>
                  <a:pt x="161218" y="613287"/>
                  <a:pt x="247009" y="616043"/>
                  <a:pt x="263203" y="598816"/>
                </a:cubicBezTo>
                <a:cubicBezTo>
                  <a:pt x="248043" y="580900"/>
                  <a:pt x="237706" y="607430"/>
                  <a:pt x="224269" y="600194"/>
                </a:cubicBezTo>
                <a:cubicBezTo>
                  <a:pt x="208076" y="595715"/>
                  <a:pt x="215311" y="601228"/>
                  <a:pt x="196706" y="608119"/>
                </a:cubicBezTo>
                <a:cubicBezTo>
                  <a:pt x="160873" y="602606"/>
                  <a:pt x="129520" y="599505"/>
                  <a:pt x="100923" y="571942"/>
                </a:cubicBezTo>
                <a:cubicBezTo>
                  <a:pt x="120562" y="553681"/>
                  <a:pt x="186370" y="551269"/>
                  <a:pt x="220824" y="535420"/>
                </a:cubicBezTo>
                <a:cubicBezTo>
                  <a:pt x="207042" y="514403"/>
                  <a:pt x="239774" y="517159"/>
                  <a:pt x="228059" y="508546"/>
                </a:cubicBezTo>
                <a:cubicBezTo>
                  <a:pt x="193260" y="536799"/>
                  <a:pt x="163285" y="511302"/>
                  <a:pt x="129865" y="491319"/>
                </a:cubicBezTo>
                <a:cubicBezTo>
                  <a:pt x="121940" y="469612"/>
                  <a:pt x="243908" y="495453"/>
                  <a:pt x="189470" y="471335"/>
                </a:cubicBezTo>
                <a:cubicBezTo>
                  <a:pt x="184647" y="469268"/>
                  <a:pt x="129865" y="445150"/>
                  <a:pt x="145369" y="433091"/>
                </a:cubicBezTo>
                <a:cubicBezTo>
                  <a:pt x="182924" y="417931"/>
                  <a:pt x="227715" y="443772"/>
                  <a:pt x="261480" y="415519"/>
                </a:cubicBezTo>
                <a:cubicBezTo>
                  <a:pt x="248387" y="427578"/>
                  <a:pt x="221513" y="382788"/>
                  <a:pt x="195328" y="383477"/>
                </a:cubicBezTo>
                <a:cubicBezTo>
                  <a:pt x="181890" y="380031"/>
                  <a:pt x="122974" y="354880"/>
                  <a:pt x="145714" y="349367"/>
                </a:cubicBezTo>
                <a:cubicBezTo>
                  <a:pt x="170865" y="361771"/>
                  <a:pt x="160873" y="334207"/>
                  <a:pt x="179134" y="344199"/>
                </a:cubicBezTo>
                <a:cubicBezTo>
                  <a:pt x="215311" y="367283"/>
                  <a:pt x="181201" y="327316"/>
                  <a:pt x="203252" y="327661"/>
                </a:cubicBezTo>
                <a:cubicBezTo>
                  <a:pt x="253900" y="335585"/>
                  <a:pt x="213933" y="310434"/>
                  <a:pt x="189470" y="303543"/>
                </a:cubicBezTo>
                <a:cubicBezTo>
                  <a:pt x="191538" y="300097"/>
                  <a:pt x="166730" y="282870"/>
                  <a:pt x="188437" y="282526"/>
                </a:cubicBezTo>
                <a:cubicBezTo>
                  <a:pt x="203941" y="264954"/>
                  <a:pt x="263203" y="294585"/>
                  <a:pt x="241497" y="271845"/>
                </a:cubicBezTo>
                <a:cubicBezTo>
                  <a:pt x="273884" y="281492"/>
                  <a:pt x="317296" y="281148"/>
                  <a:pt x="340036" y="246693"/>
                </a:cubicBezTo>
                <a:cubicBezTo>
                  <a:pt x="336590" y="236012"/>
                  <a:pt x="273194" y="281492"/>
                  <a:pt x="255967" y="260819"/>
                </a:cubicBezTo>
                <a:cubicBezTo>
                  <a:pt x="299380" y="222231"/>
                  <a:pt x="231849" y="279425"/>
                  <a:pt x="224958" y="246349"/>
                </a:cubicBezTo>
                <a:cubicBezTo>
                  <a:pt x="265615" y="219819"/>
                  <a:pt x="173621" y="264265"/>
                  <a:pt x="213588" y="232222"/>
                </a:cubicBezTo>
                <a:cubicBezTo>
                  <a:pt x="201185" y="234634"/>
                  <a:pt x="140890" y="218785"/>
                  <a:pt x="189470" y="214995"/>
                </a:cubicBezTo>
                <a:cubicBezTo>
                  <a:pt x="205664" y="187432"/>
                  <a:pt x="239774" y="222231"/>
                  <a:pt x="262169" y="221197"/>
                </a:cubicBezTo>
                <a:cubicBezTo>
                  <a:pt x="243564" y="190877"/>
                  <a:pt x="351061" y="255307"/>
                  <a:pt x="340036" y="206382"/>
                </a:cubicBezTo>
                <a:cubicBezTo>
                  <a:pt x="318329" y="220508"/>
                  <a:pt x="319363" y="202936"/>
                  <a:pt x="296968" y="205003"/>
                </a:cubicBezTo>
                <a:cubicBezTo>
                  <a:pt x="308682" y="184676"/>
                  <a:pt x="272850" y="198457"/>
                  <a:pt x="255967" y="192600"/>
                </a:cubicBezTo>
                <a:cubicBezTo>
                  <a:pt x="220135" y="180196"/>
                  <a:pt x="299035" y="177096"/>
                  <a:pt x="251833" y="160557"/>
                </a:cubicBezTo>
                <a:cubicBezTo>
                  <a:pt x="222546" y="146087"/>
                  <a:pt x="278707" y="149876"/>
                  <a:pt x="244942" y="135406"/>
                </a:cubicBezTo>
                <a:cubicBezTo>
                  <a:pt x="245631" y="123347"/>
                  <a:pt x="325220" y="163658"/>
                  <a:pt x="290422" y="116111"/>
                </a:cubicBezTo>
                <a:cubicBezTo>
                  <a:pt x="312128" y="126448"/>
                  <a:pt x="321431" y="106464"/>
                  <a:pt x="293178" y="106464"/>
                </a:cubicBezTo>
                <a:cubicBezTo>
                  <a:pt x="307993" y="100607"/>
                  <a:pt x="262513" y="53404"/>
                  <a:pt x="299035" y="67531"/>
                </a:cubicBezTo>
                <a:cubicBezTo>
                  <a:pt x="309716" y="60640"/>
                  <a:pt x="322464" y="59606"/>
                  <a:pt x="326254" y="83724"/>
                </a:cubicBezTo>
                <a:cubicBezTo>
                  <a:pt x="356574" y="111288"/>
                  <a:pt x="312472" y="35488"/>
                  <a:pt x="316951" y="35488"/>
                </a:cubicBezTo>
                <a:cubicBezTo>
                  <a:pt x="349338" y="69942"/>
                  <a:pt x="336935" y="19984"/>
                  <a:pt x="340725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Graphic 47">
            <a:extLst>
              <a:ext uri="{FF2B5EF4-FFF2-40B4-BE49-F238E27FC236}">
                <a16:creationId xmlns:a16="http://schemas.microsoft.com/office/drawing/2014/main" id="{27459CC7-EED3-4E2A-A0F7-578146C11ABC}"/>
              </a:ext>
            </a:extLst>
          </p:cNvPr>
          <p:cNvSpPr/>
          <p:nvPr/>
        </p:nvSpPr>
        <p:spPr>
          <a:xfrm>
            <a:off x="-13749" y="5463676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Graphic 47">
            <a:extLst>
              <a:ext uri="{FF2B5EF4-FFF2-40B4-BE49-F238E27FC236}">
                <a16:creationId xmlns:a16="http://schemas.microsoft.com/office/drawing/2014/main" id="{AEFE18EB-29B1-4150-99FC-B127D6AFCC94}"/>
              </a:ext>
            </a:extLst>
          </p:cNvPr>
          <p:cNvSpPr/>
          <p:nvPr/>
        </p:nvSpPr>
        <p:spPr>
          <a:xfrm>
            <a:off x="704292" y="4784152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Graphic 47">
            <a:extLst>
              <a:ext uri="{FF2B5EF4-FFF2-40B4-BE49-F238E27FC236}">
                <a16:creationId xmlns:a16="http://schemas.microsoft.com/office/drawing/2014/main" id="{BC11E877-B28F-4CBF-BA25-F9156D34F56D}"/>
              </a:ext>
            </a:extLst>
          </p:cNvPr>
          <p:cNvSpPr/>
          <p:nvPr/>
        </p:nvSpPr>
        <p:spPr>
          <a:xfrm>
            <a:off x="1599658" y="5312441"/>
            <a:ext cx="739873" cy="11098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47">
            <a:extLst>
              <a:ext uri="{FF2B5EF4-FFF2-40B4-BE49-F238E27FC236}">
                <a16:creationId xmlns:a16="http://schemas.microsoft.com/office/drawing/2014/main" id="{768867FA-9EB3-4F1E-85EE-14D05DCC5415}"/>
              </a:ext>
            </a:extLst>
          </p:cNvPr>
          <p:cNvSpPr/>
          <p:nvPr/>
        </p:nvSpPr>
        <p:spPr>
          <a:xfrm>
            <a:off x="4108107" y="5612092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Graphic 47">
            <a:extLst>
              <a:ext uri="{FF2B5EF4-FFF2-40B4-BE49-F238E27FC236}">
                <a16:creationId xmlns:a16="http://schemas.microsoft.com/office/drawing/2014/main" id="{BE56B0B3-0E2F-429A-934F-308C558498E2}"/>
              </a:ext>
            </a:extLst>
          </p:cNvPr>
          <p:cNvSpPr/>
          <p:nvPr/>
        </p:nvSpPr>
        <p:spPr>
          <a:xfrm>
            <a:off x="7383021" y="5279009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Graphic 47">
            <a:extLst>
              <a:ext uri="{FF2B5EF4-FFF2-40B4-BE49-F238E27FC236}">
                <a16:creationId xmlns:a16="http://schemas.microsoft.com/office/drawing/2014/main" id="{9F2A834A-FFF2-4AFD-8221-28D5954135EA}"/>
              </a:ext>
            </a:extLst>
          </p:cNvPr>
          <p:cNvSpPr/>
          <p:nvPr/>
        </p:nvSpPr>
        <p:spPr>
          <a:xfrm>
            <a:off x="6963671" y="5558883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Graphic 12">
            <a:extLst>
              <a:ext uri="{FF2B5EF4-FFF2-40B4-BE49-F238E27FC236}">
                <a16:creationId xmlns:a16="http://schemas.microsoft.com/office/drawing/2014/main" id="{44920222-B119-48C8-B691-12B7F5203C20}"/>
              </a:ext>
            </a:extLst>
          </p:cNvPr>
          <p:cNvSpPr/>
          <p:nvPr/>
        </p:nvSpPr>
        <p:spPr>
          <a:xfrm rot="1218983">
            <a:off x="3545927" y="2425937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20E79E6F-5C91-4310-8C85-47D7FEFF1B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87276" y="-70934"/>
            <a:ext cx="1859337" cy="6928934"/>
          </a:xfrm>
          <a:prstGeom prst="rect">
            <a:avLst/>
          </a:prstGeom>
        </p:spPr>
      </p:pic>
      <p:sp>
        <p:nvSpPr>
          <p:cNvPr id="32" name="Graphic 47">
            <a:extLst>
              <a:ext uri="{FF2B5EF4-FFF2-40B4-BE49-F238E27FC236}">
                <a16:creationId xmlns:a16="http://schemas.microsoft.com/office/drawing/2014/main" id="{11CC8DF6-5A93-4E21-9C05-2F0C5CCF25CA}"/>
              </a:ext>
            </a:extLst>
          </p:cNvPr>
          <p:cNvSpPr/>
          <p:nvPr/>
        </p:nvSpPr>
        <p:spPr>
          <a:xfrm>
            <a:off x="2263668" y="3864504"/>
            <a:ext cx="1886006" cy="282901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Graphic 47">
            <a:extLst>
              <a:ext uri="{FF2B5EF4-FFF2-40B4-BE49-F238E27FC236}">
                <a16:creationId xmlns:a16="http://schemas.microsoft.com/office/drawing/2014/main" id="{20AA30EE-D2D5-4C40-893C-A88CC563C987}"/>
              </a:ext>
            </a:extLst>
          </p:cNvPr>
          <p:cNvSpPr/>
          <p:nvPr/>
        </p:nvSpPr>
        <p:spPr>
          <a:xfrm>
            <a:off x="4850177" y="4734968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Graphic 47">
            <a:extLst>
              <a:ext uri="{FF2B5EF4-FFF2-40B4-BE49-F238E27FC236}">
                <a16:creationId xmlns:a16="http://schemas.microsoft.com/office/drawing/2014/main" id="{ED447D5F-571D-49F2-9002-AE784F0B118F}"/>
              </a:ext>
            </a:extLst>
          </p:cNvPr>
          <p:cNvSpPr/>
          <p:nvPr/>
        </p:nvSpPr>
        <p:spPr>
          <a:xfrm>
            <a:off x="5684212" y="5314630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Graphic 47">
            <a:extLst>
              <a:ext uri="{FF2B5EF4-FFF2-40B4-BE49-F238E27FC236}">
                <a16:creationId xmlns:a16="http://schemas.microsoft.com/office/drawing/2014/main" id="{419FEF81-D8D3-47B0-94F1-3953544C714B}"/>
              </a:ext>
            </a:extLst>
          </p:cNvPr>
          <p:cNvSpPr/>
          <p:nvPr/>
        </p:nvSpPr>
        <p:spPr>
          <a:xfrm>
            <a:off x="8430999" y="5251266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Graphic 47">
            <a:extLst>
              <a:ext uri="{FF2B5EF4-FFF2-40B4-BE49-F238E27FC236}">
                <a16:creationId xmlns:a16="http://schemas.microsoft.com/office/drawing/2014/main" id="{2BA6FF3F-8B80-4767-97EE-CA483CC785CE}"/>
              </a:ext>
            </a:extLst>
          </p:cNvPr>
          <p:cNvSpPr/>
          <p:nvPr/>
        </p:nvSpPr>
        <p:spPr>
          <a:xfrm>
            <a:off x="8762336" y="5049231"/>
            <a:ext cx="358448" cy="53767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Graphic 47">
            <a:extLst>
              <a:ext uri="{FF2B5EF4-FFF2-40B4-BE49-F238E27FC236}">
                <a16:creationId xmlns:a16="http://schemas.microsoft.com/office/drawing/2014/main" id="{6BBA89DF-BA4D-4E4D-A46E-68F36A118875}"/>
              </a:ext>
            </a:extLst>
          </p:cNvPr>
          <p:cNvSpPr/>
          <p:nvPr/>
        </p:nvSpPr>
        <p:spPr>
          <a:xfrm>
            <a:off x="9112647" y="4855939"/>
            <a:ext cx="509948" cy="76492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Graphic 47">
            <a:extLst>
              <a:ext uri="{FF2B5EF4-FFF2-40B4-BE49-F238E27FC236}">
                <a16:creationId xmlns:a16="http://schemas.microsoft.com/office/drawing/2014/main" id="{06AFA759-708E-43DA-A568-659BAED3CE34}"/>
              </a:ext>
            </a:extLst>
          </p:cNvPr>
          <p:cNvSpPr/>
          <p:nvPr/>
        </p:nvSpPr>
        <p:spPr>
          <a:xfrm>
            <a:off x="6126327" y="5176229"/>
            <a:ext cx="358448" cy="53767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Graphic 47">
            <a:extLst>
              <a:ext uri="{FF2B5EF4-FFF2-40B4-BE49-F238E27FC236}">
                <a16:creationId xmlns:a16="http://schemas.microsoft.com/office/drawing/2014/main" id="{1D26614E-DA2E-4282-87F5-2CAF81CE8253}"/>
              </a:ext>
            </a:extLst>
          </p:cNvPr>
          <p:cNvSpPr/>
          <p:nvPr/>
        </p:nvSpPr>
        <p:spPr>
          <a:xfrm>
            <a:off x="6412634" y="4892610"/>
            <a:ext cx="509948" cy="76492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Graphic 47">
            <a:extLst>
              <a:ext uri="{FF2B5EF4-FFF2-40B4-BE49-F238E27FC236}">
                <a16:creationId xmlns:a16="http://schemas.microsoft.com/office/drawing/2014/main" id="{BC831131-A8AA-4ED0-9689-62BDCF87553E}"/>
              </a:ext>
            </a:extLst>
          </p:cNvPr>
          <p:cNvSpPr/>
          <p:nvPr/>
        </p:nvSpPr>
        <p:spPr>
          <a:xfrm>
            <a:off x="7785164" y="4886498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Graphic 47">
            <a:extLst>
              <a:ext uri="{FF2B5EF4-FFF2-40B4-BE49-F238E27FC236}">
                <a16:creationId xmlns:a16="http://schemas.microsoft.com/office/drawing/2014/main" id="{0E1254FB-3FE2-4FC8-872F-2C2A4CCA4D9F}"/>
              </a:ext>
            </a:extLst>
          </p:cNvPr>
          <p:cNvSpPr/>
          <p:nvPr/>
        </p:nvSpPr>
        <p:spPr>
          <a:xfrm>
            <a:off x="7528141" y="4793211"/>
            <a:ext cx="243692" cy="365539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Graphic 47">
            <a:extLst>
              <a:ext uri="{FF2B5EF4-FFF2-40B4-BE49-F238E27FC236}">
                <a16:creationId xmlns:a16="http://schemas.microsoft.com/office/drawing/2014/main" id="{BC62C8C1-4716-40D2-864E-25B463FFD726}"/>
              </a:ext>
            </a:extLst>
          </p:cNvPr>
          <p:cNvSpPr/>
          <p:nvPr/>
        </p:nvSpPr>
        <p:spPr>
          <a:xfrm>
            <a:off x="7226249" y="4660077"/>
            <a:ext cx="313544" cy="47031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Graphic 47">
            <a:extLst>
              <a:ext uri="{FF2B5EF4-FFF2-40B4-BE49-F238E27FC236}">
                <a16:creationId xmlns:a16="http://schemas.microsoft.com/office/drawing/2014/main" id="{2EBC3FD1-6065-4614-9332-4BF23AC74006}"/>
              </a:ext>
            </a:extLst>
          </p:cNvPr>
          <p:cNvSpPr/>
          <p:nvPr/>
        </p:nvSpPr>
        <p:spPr>
          <a:xfrm>
            <a:off x="3635186" y="4017220"/>
            <a:ext cx="313544" cy="47031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Graphic 47">
            <a:extLst>
              <a:ext uri="{FF2B5EF4-FFF2-40B4-BE49-F238E27FC236}">
                <a16:creationId xmlns:a16="http://schemas.microsoft.com/office/drawing/2014/main" id="{C3BA4DF2-C584-4951-B812-AA02B8C5E710}"/>
              </a:ext>
            </a:extLst>
          </p:cNvPr>
          <p:cNvSpPr/>
          <p:nvPr/>
        </p:nvSpPr>
        <p:spPr>
          <a:xfrm>
            <a:off x="2488237" y="3910041"/>
            <a:ext cx="474491" cy="711738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Graphic 47">
            <a:extLst>
              <a:ext uri="{FF2B5EF4-FFF2-40B4-BE49-F238E27FC236}">
                <a16:creationId xmlns:a16="http://schemas.microsoft.com/office/drawing/2014/main" id="{4E881C8C-7493-44BD-9504-6FC040DCE4DF}"/>
              </a:ext>
            </a:extLst>
          </p:cNvPr>
          <p:cNvSpPr/>
          <p:nvPr/>
        </p:nvSpPr>
        <p:spPr>
          <a:xfrm>
            <a:off x="3420421" y="4167289"/>
            <a:ext cx="238431" cy="357648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Graphic 47">
            <a:extLst>
              <a:ext uri="{FF2B5EF4-FFF2-40B4-BE49-F238E27FC236}">
                <a16:creationId xmlns:a16="http://schemas.microsoft.com/office/drawing/2014/main" id="{4101F4D0-5D5A-4A37-9DCD-832E1E5B047E}"/>
              </a:ext>
            </a:extLst>
          </p:cNvPr>
          <p:cNvSpPr/>
          <p:nvPr/>
        </p:nvSpPr>
        <p:spPr>
          <a:xfrm>
            <a:off x="9122994" y="5671655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Graphic 47">
            <a:extLst>
              <a:ext uri="{FF2B5EF4-FFF2-40B4-BE49-F238E27FC236}">
                <a16:creationId xmlns:a16="http://schemas.microsoft.com/office/drawing/2014/main" id="{22720097-C712-488F-AF12-294210262D52}"/>
              </a:ext>
            </a:extLst>
          </p:cNvPr>
          <p:cNvSpPr/>
          <p:nvPr/>
        </p:nvSpPr>
        <p:spPr>
          <a:xfrm>
            <a:off x="8838213" y="5605622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Graphic 12">
            <a:extLst>
              <a:ext uri="{FF2B5EF4-FFF2-40B4-BE49-F238E27FC236}">
                <a16:creationId xmlns:a16="http://schemas.microsoft.com/office/drawing/2014/main" id="{1DBCEF1F-81F8-4182-B8AF-25BF4B73902C}"/>
              </a:ext>
            </a:extLst>
          </p:cNvPr>
          <p:cNvSpPr/>
          <p:nvPr/>
        </p:nvSpPr>
        <p:spPr>
          <a:xfrm rot="1218983">
            <a:off x="2264163" y="1208512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Graphic 12">
            <a:extLst>
              <a:ext uri="{FF2B5EF4-FFF2-40B4-BE49-F238E27FC236}">
                <a16:creationId xmlns:a16="http://schemas.microsoft.com/office/drawing/2014/main" id="{473C0134-30FA-4B61-BE88-FE9DA304D748}"/>
              </a:ext>
            </a:extLst>
          </p:cNvPr>
          <p:cNvSpPr/>
          <p:nvPr/>
        </p:nvSpPr>
        <p:spPr>
          <a:xfrm rot="1218983">
            <a:off x="861492" y="852799"/>
            <a:ext cx="465288" cy="465288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Graphic 12">
            <a:extLst>
              <a:ext uri="{FF2B5EF4-FFF2-40B4-BE49-F238E27FC236}">
                <a16:creationId xmlns:a16="http://schemas.microsoft.com/office/drawing/2014/main" id="{1959C89A-B586-45E9-A17C-134A54092158}"/>
              </a:ext>
            </a:extLst>
          </p:cNvPr>
          <p:cNvSpPr/>
          <p:nvPr/>
        </p:nvSpPr>
        <p:spPr>
          <a:xfrm rot="1218983">
            <a:off x="4420215" y="1249603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Graphic 12">
            <a:extLst>
              <a:ext uri="{FF2B5EF4-FFF2-40B4-BE49-F238E27FC236}">
                <a16:creationId xmlns:a16="http://schemas.microsoft.com/office/drawing/2014/main" id="{DAB984AE-B1AD-4CCB-8CE4-6DDF97E8EE0A}"/>
              </a:ext>
            </a:extLst>
          </p:cNvPr>
          <p:cNvSpPr/>
          <p:nvPr/>
        </p:nvSpPr>
        <p:spPr>
          <a:xfrm rot="1218983">
            <a:off x="2044345" y="2128354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Graphic 12">
            <a:extLst>
              <a:ext uri="{FF2B5EF4-FFF2-40B4-BE49-F238E27FC236}">
                <a16:creationId xmlns:a16="http://schemas.microsoft.com/office/drawing/2014/main" id="{F3E9467D-B18B-49C8-9587-45262B89DEE1}"/>
              </a:ext>
            </a:extLst>
          </p:cNvPr>
          <p:cNvSpPr/>
          <p:nvPr/>
        </p:nvSpPr>
        <p:spPr>
          <a:xfrm rot="1218983">
            <a:off x="1824527" y="3048196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Graphic 12">
            <a:extLst>
              <a:ext uri="{FF2B5EF4-FFF2-40B4-BE49-F238E27FC236}">
                <a16:creationId xmlns:a16="http://schemas.microsoft.com/office/drawing/2014/main" id="{C5FD8CFC-517D-47F9-8DE9-2BF1E161F694}"/>
              </a:ext>
            </a:extLst>
          </p:cNvPr>
          <p:cNvSpPr/>
          <p:nvPr/>
        </p:nvSpPr>
        <p:spPr>
          <a:xfrm rot="1218983">
            <a:off x="2608745" y="2644643"/>
            <a:ext cx="355576" cy="355576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Graphic 12">
            <a:extLst>
              <a:ext uri="{FF2B5EF4-FFF2-40B4-BE49-F238E27FC236}">
                <a16:creationId xmlns:a16="http://schemas.microsoft.com/office/drawing/2014/main" id="{CF8C6E80-3AED-4566-87CA-BD958808288C}"/>
              </a:ext>
            </a:extLst>
          </p:cNvPr>
          <p:cNvSpPr/>
          <p:nvPr/>
        </p:nvSpPr>
        <p:spPr>
          <a:xfrm rot="1218983">
            <a:off x="2666271" y="1969525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Graphic 12">
            <a:extLst>
              <a:ext uri="{FF2B5EF4-FFF2-40B4-BE49-F238E27FC236}">
                <a16:creationId xmlns:a16="http://schemas.microsoft.com/office/drawing/2014/main" id="{667B7D20-31C4-4A6E-8CCB-7B86B674A9B9}"/>
              </a:ext>
            </a:extLst>
          </p:cNvPr>
          <p:cNvSpPr/>
          <p:nvPr/>
        </p:nvSpPr>
        <p:spPr>
          <a:xfrm rot="1218983">
            <a:off x="6117178" y="2869253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Graphic 12">
            <a:extLst>
              <a:ext uri="{FF2B5EF4-FFF2-40B4-BE49-F238E27FC236}">
                <a16:creationId xmlns:a16="http://schemas.microsoft.com/office/drawing/2014/main" id="{086C6CD0-96D0-4A9D-99CB-C49F6F057467}"/>
              </a:ext>
            </a:extLst>
          </p:cNvPr>
          <p:cNvSpPr/>
          <p:nvPr/>
        </p:nvSpPr>
        <p:spPr>
          <a:xfrm rot="1218983">
            <a:off x="7429678" y="2507394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Graphic 12">
            <a:extLst>
              <a:ext uri="{FF2B5EF4-FFF2-40B4-BE49-F238E27FC236}">
                <a16:creationId xmlns:a16="http://schemas.microsoft.com/office/drawing/2014/main" id="{63195A52-41A5-4408-BEC4-953753E0CD4B}"/>
              </a:ext>
            </a:extLst>
          </p:cNvPr>
          <p:cNvSpPr/>
          <p:nvPr/>
        </p:nvSpPr>
        <p:spPr>
          <a:xfrm rot="1218983">
            <a:off x="6147914" y="1289969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12">
            <a:extLst>
              <a:ext uri="{FF2B5EF4-FFF2-40B4-BE49-F238E27FC236}">
                <a16:creationId xmlns:a16="http://schemas.microsoft.com/office/drawing/2014/main" id="{C1DBE82A-0C87-4BD6-BAE1-9B15C1902317}"/>
              </a:ext>
            </a:extLst>
          </p:cNvPr>
          <p:cNvSpPr/>
          <p:nvPr/>
        </p:nvSpPr>
        <p:spPr>
          <a:xfrm rot="1218983">
            <a:off x="7061965" y="3274515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Graphic 12">
            <a:extLst>
              <a:ext uri="{FF2B5EF4-FFF2-40B4-BE49-F238E27FC236}">
                <a16:creationId xmlns:a16="http://schemas.microsoft.com/office/drawing/2014/main" id="{9AEF0FCC-8520-4B64-8925-9C27B72333B9}"/>
              </a:ext>
            </a:extLst>
          </p:cNvPr>
          <p:cNvSpPr/>
          <p:nvPr/>
        </p:nvSpPr>
        <p:spPr>
          <a:xfrm rot="1218983">
            <a:off x="10072965" y="3240633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Graphic 12">
            <a:extLst>
              <a:ext uri="{FF2B5EF4-FFF2-40B4-BE49-F238E27FC236}">
                <a16:creationId xmlns:a16="http://schemas.microsoft.com/office/drawing/2014/main" id="{882CFA72-C896-4734-96A9-B558D25CAB24}"/>
              </a:ext>
            </a:extLst>
          </p:cNvPr>
          <p:cNvSpPr/>
          <p:nvPr/>
        </p:nvSpPr>
        <p:spPr>
          <a:xfrm rot="1218983">
            <a:off x="3023662" y="827739"/>
            <a:ext cx="955852" cy="95585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Graphic 12">
            <a:extLst>
              <a:ext uri="{FF2B5EF4-FFF2-40B4-BE49-F238E27FC236}">
                <a16:creationId xmlns:a16="http://schemas.microsoft.com/office/drawing/2014/main" id="{51614B72-B6BD-4801-BF04-1391CB77F3CB}"/>
              </a:ext>
            </a:extLst>
          </p:cNvPr>
          <p:cNvSpPr/>
          <p:nvPr/>
        </p:nvSpPr>
        <p:spPr>
          <a:xfrm rot="1218983">
            <a:off x="410080" y="153816"/>
            <a:ext cx="347573" cy="347573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Graphic 12">
            <a:extLst>
              <a:ext uri="{FF2B5EF4-FFF2-40B4-BE49-F238E27FC236}">
                <a16:creationId xmlns:a16="http://schemas.microsoft.com/office/drawing/2014/main" id="{4A90412E-E6C3-4704-AF4D-D2DC9CAE6AD5}"/>
              </a:ext>
            </a:extLst>
          </p:cNvPr>
          <p:cNvSpPr/>
          <p:nvPr/>
        </p:nvSpPr>
        <p:spPr>
          <a:xfrm rot="1218983">
            <a:off x="2829715" y="8557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Graphic 12">
            <a:extLst>
              <a:ext uri="{FF2B5EF4-FFF2-40B4-BE49-F238E27FC236}">
                <a16:creationId xmlns:a16="http://schemas.microsoft.com/office/drawing/2014/main" id="{20BE5F40-8AD1-4E34-A602-AA1CAC0BF8CC}"/>
              </a:ext>
            </a:extLst>
          </p:cNvPr>
          <p:cNvSpPr/>
          <p:nvPr/>
        </p:nvSpPr>
        <p:spPr>
          <a:xfrm rot="1218983">
            <a:off x="9222009" y="3682718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Graphic 12">
            <a:extLst>
              <a:ext uri="{FF2B5EF4-FFF2-40B4-BE49-F238E27FC236}">
                <a16:creationId xmlns:a16="http://schemas.microsoft.com/office/drawing/2014/main" id="{6ED8CFC6-7B52-4DB8-AA61-EB0C9A45639B}"/>
              </a:ext>
            </a:extLst>
          </p:cNvPr>
          <p:cNvSpPr/>
          <p:nvPr/>
        </p:nvSpPr>
        <p:spPr>
          <a:xfrm rot="1218983">
            <a:off x="7500609" y="4304977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Graphic 12">
            <a:extLst>
              <a:ext uri="{FF2B5EF4-FFF2-40B4-BE49-F238E27FC236}">
                <a16:creationId xmlns:a16="http://schemas.microsoft.com/office/drawing/2014/main" id="{55955E1D-EB75-4FF0-A26D-020C9EB63EA2}"/>
              </a:ext>
            </a:extLst>
          </p:cNvPr>
          <p:cNvSpPr/>
          <p:nvPr/>
        </p:nvSpPr>
        <p:spPr>
          <a:xfrm rot="1218983">
            <a:off x="8645188" y="4679103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Graphic 12">
            <a:extLst>
              <a:ext uri="{FF2B5EF4-FFF2-40B4-BE49-F238E27FC236}">
                <a16:creationId xmlns:a16="http://schemas.microsoft.com/office/drawing/2014/main" id="{E1A58F69-2158-4852-B8B1-DF7FC76146F4}"/>
              </a:ext>
            </a:extLst>
          </p:cNvPr>
          <p:cNvSpPr/>
          <p:nvPr/>
        </p:nvSpPr>
        <p:spPr>
          <a:xfrm rot="1218983">
            <a:off x="9162164" y="114637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Graphic 12">
            <a:extLst>
              <a:ext uri="{FF2B5EF4-FFF2-40B4-BE49-F238E27FC236}">
                <a16:creationId xmlns:a16="http://schemas.microsoft.com/office/drawing/2014/main" id="{A6613864-5D6E-4229-8EF5-18CB08ECA4DD}"/>
              </a:ext>
            </a:extLst>
          </p:cNvPr>
          <p:cNvSpPr/>
          <p:nvPr/>
        </p:nvSpPr>
        <p:spPr>
          <a:xfrm rot="1218983">
            <a:off x="7440764" y="736896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Graphic 12">
            <a:extLst>
              <a:ext uri="{FF2B5EF4-FFF2-40B4-BE49-F238E27FC236}">
                <a16:creationId xmlns:a16="http://schemas.microsoft.com/office/drawing/2014/main" id="{68FC2881-D2F7-437D-BFD4-D50F671B3566}"/>
              </a:ext>
            </a:extLst>
          </p:cNvPr>
          <p:cNvSpPr/>
          <p:nvPr/>
        </p:nvSpPr>
        <p:spPr>
          <a:xfrm rot="1218983">
            <a:off x="8794451" y="881758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Graphic 12">
            <a:extLst>
              <a:ext uri="{FF2B5EF4-FFF2-40B4-BE49-F238E27FC236}">
                <a16:creationId xmlns:a16="http://schemas.microsoft.com/office/drawing/2014/main" id="{7F76E2A6-EA9D-44ED-A4A8-4B2720872AA7}"/>
              </a:ext>
            </a:extLst>
          </p:cNvPr>
          <p:cNvSpPr/>
          <p:nvPr/>
        </p:nvSpPr>
        <p:spPr>
          <a:xfrm rot="1218983">
            <a:off x="609873" y="1737693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Graphic 12">
            <a:extLst>
              <a:ext uri="{FF2B5EF4-FFF2-40B4-BE49-F238E27FC236}">
                <a16:creationId xmlns:a16="http://schemas.microsoft.com/office/drawing/2014/main" id="{CEFD4B96-92E5-4DA9-80DE-C273677F6DAE}"/>
              </a:ext>
            </a:extLst>
          </p:cNvPr>
          <p:cNvSpPr/>
          <p:nvPr/>
        </p:nvSpPr>
        <p:spPr>
          <a:xfrm rot="1218983">
            <a:off x="1894183" y="3700329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Graphic 12">
            <a:extLst>
              <a:ext uri="{FF2B5EF4-FFF2-40B4-BE49-F238E27FC236}">
                <a16:creationId xmlns:a16="http://schemas.microsoft.com/office/drawing/2014/main" id="{2B07BA40-1D6F-4A6B-BFCE-18003A6A1250}"/>
              </a:ext>
            </a:extLst>
          </p:cNvPr>
          <p:cNvSpPr/>
          <p:nvPr/>
        </p:nvSpPr>
        <p:spPr>
          <a:xfrm rot="1218983">
            <a:off x="242160" y="2504814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12">
            <a:extLst>
              <a:ext uri="{FF2B5EF4-FFF2-40B4-BE49-F238E27FC236}">
                <a16:creationId xmlns:a16="http://schemas.microsoft.com/office/drawing/2014/main" id="{A0773243-47C1-40B5-BD86-AB91F1E9EA7B}"/>
              </a:ext>
            </a:extLst>
          </p:cNvPr>
          <p:cNvSpPr/>
          <p:nvPr/>
        </p:nvSpPr>
        <p:spPr>
          <a:xfrm rot="1218983">
            <a:off x="493457" y="375558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Graphic 12">
            <a:extLst>
              <a:ext uri="{FF2B5EF4-FFF2-40B4-BE49-F238E27FC236}">
                <a16:creationId xmlns:a16="http://schemas.microsoft.com/office/drawing/2014/main" id="{E2DB0658-E63D-46EC-8A59-6021871CD50A}"/>
              </a:ext>
            </a:extLst>
          </p:cNvPr>
          <p:cNvSpPr/>
          <p:nvPr/>
        </p:nvSpPr>
        <p:spPr>
          <a:xfrm rot="1218983">
            <a:off x="983437" y="2894614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Graphic 12">
            <a:extLst>
              <a:ext uri="{FF2B5EF4-FFF2-40B4-BE49-F238E27FC236}">
                <a16:creationId xmlns:a16="http://schemas.microsoft.com/office/drawing/2014/main" id="{016DC1EB-EAF4-4EB0-A679-2C8E29178152}"/>
              </a:ext>
            </a:extLst>
          </p:cNvPr>
          <p:cNvSpPr/>
          <p:nvPr/>
        </p:nvSpPr>
        <p:spPr>
          <a:xfrm rot="1218983">
            <a:off x="5935179" y="3914734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Graphic 12">
            <a:extLst>
              <a:ext uri="{FF2B5EF4-FFF2-40B4-BE49-F238E27FC236}">
                <a16:creationId xmlns:a16="http://schemas.microsoft.com/office/drawing/2014/main" id="{18ACC2CD-BA44-4286-B545-8583D9C3357F}"/>
              </a:ext>
            </a:extLst>
          </p:cNvPr>
          <p:cNvSpPr/>
          <p:nvPr/>
        </p:nvSpPr>
        <p:spPr>
          <a:xfrm rot="1218983">
            <a:off x="4824004" y="2855754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Graphic 12">
            <a:extLst>
              <a:ext uri="{FF2B5EF4-FFF2-40B4-BE49-F238E27FC236}">
                <a16:creationId xmlns:a16="http://schemas.microsoft.com/office/drawing/2014/main" id="{E44208E7-4C76-4494-9948-81632CF0BC3A}"/>
              </a:ext>
            </a:extLst>
          </p:cNvPr>
          <p:cNvSpPr/>
          <p:nvPr/>
        </p:nvSpPr>
        <p:spPr>
          <a:xfrm rot="1218983">
            <a:off x="8526199" y="2134368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Graphic 12">
            <a:extLst>
              <a:ext uri="{FF2B5EF4-FFF2-40B4-BE49-F238E27FC236}">
                <a16:creationId xmlns:a16="http://schemas.microsoft.com/office/drawing/2014/main" id="{42265F8C-F74D-4090-9D55-B5450DA5A3A4}"/>
              </a:ext>
            </a:extLst>
          </p:cNvPr>
          <p:cNvSpPr/>
          <p:nvPr/>
        </p:nvSpPr>
        <p:spPr>
          <a:xfrm rot="1218983">
            <a:off x="7868820" y="1301290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Graphic 12">
            <a:extLst>
              <a:ext uri="{FF2B5EF4-FFF2-40B4-BE49-F238E27FC236}">
                <a16:creationId xmlns:a16="http://schemas.microsoft.com/office/drawing/2014/main" id="{451B416B-3BE9-4F39-8C4D-ADAF2FD632F3}"/>
              </a:ext>
            </a:extLst>
          </p:cNvPr>
          <p:cNvSpPr/>
          <p:nvPr/>
        </p:nvSpPr>
        <p:spPr>
          <a:xfrm rot="1218983">
            <a:off x="9887674" y="1759909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Graphic 12">
            <a:extLst>
              <a:ext uri="{FF2B5EF4-FFF2-40B4-BE49-F238E27FC236}">
                <a16:creationId xmlns:a16="http://schemas.microsoft.com/office/drawing/2014/main" id="{22F3CC4B-9B60-4BE3-974E-8B2196405804}"/>
              </a:ext>
            </a:extLst>
          </p:cNvPr>
          <p:cNvSpPr/>
          <p:nvPr/>
        </p:nvSpPr>
        <p:spPr>
          <a:xfrm rot="1218983">
            <a:off x="9957330" y="2412042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1F71D8C1-FBC6-4844-916F-796BC0D687F1}"/>
              </a:ext>
            </a:extLst>
          </p:cNvPr>
          <p:cNvSpPr txBox="1"/>
          <p:nvPr/>
        </p:nvSpPr>
        <p:spPr>
          <a:xfrm>
            <a:off x="9874546" y="5449047"/>
            <a:ext cx="19533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Arial" pitchFamily="34" charset="0"/>
              </a:rPr>
              <a:t>Christmas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Arial" pitchFamily="34" charset="0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61F1D265-FD9D-4575-8A91-DF20EA73DFE8}"/>
              </a:ext>
            </a:extLst>
          </p:cNvPr>
          <p:cNvSpPr txBox="1"/>
          <p:nvPr/>
        </p:nvSpPr>
        <p:spPr>
          <a:xfrm>
            <a:off x="8605095" y="5914151"/>
            <a:ext cx="32227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accent1"/>
                </a:solidFill>
                <a:latin typeface="Brush Script MT" pitchFamily="66" charset="0"/>
                <a:cs typeface="Arial" pitchFamily="34" charset="0"/>
              </a:rPr>
              <a:t>Infographic Style</a:t>
            </a:r>
            <a:endParaRPr lang="ko-KR" altLang="en-US" sz="4000" dirty="0">
              <a:solidFill>
                <a:schemeClr val="accent1"/>
              </a:solidFill>
              <a:latin typeface="Brush Script MT" pitchFamily="66" charset="0"/>
              <a:cs typeface="Arial" pitchFamily="34" charset="0"/>
            </a:endParaRPr>
          </a:p>
        </p:txBody>
      </p:sp>
      <p:sp>
        <p:nvSpPr>
          <p:cNvPr id="82" name="Text Placeholder 13">
            <a:extLst>
              <a:ext uri="{FF2B5EF4-FFF2-40B4-BE49-F238E27FC236}">
                <a16:creationId xmlns:a16="http://schemas.microsoft.com/office/drawing/2014/main" id="{EB8C38E0-71BE-4B77-B3D4-8BE9A06C40A0}"/>
              </a:ext>
            </a:extLst>
          </p:cNvPr>
          <p:cNvSpPr txBox="1">
            <a:spLocks/>
          </p:cNvSpPr>
          <p:nvPr/>
        </p:nvSpPr>
        <p:spPr>
          <a:xfrm>
            <a:off x="372373" y="690594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Graphic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Infographic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Designed</a:t>
            </a:r>
          </a:p>
        </p:txBody>
      </p:sp>
      <p:sp>
        <p:nvSpPr>
          <p:cNvPr id="83" name="Text Placeholder 2">
            <a:extLst>
              <a:ext uri="{FF2B5EF4-FFF2-40B4-BE49-F238E27FC236}">
                <a16:creationId xmlns:a16="http://schemas.microsoft.com/office/drawing/2014/main" id="{E5D5535C-745E-4D39-954B-BD7A8BDC47EB}"/>
              </a:ext>
            </a:extLst>
          </p:cNvPr>
          <p:cNvSpPr txBox="1">
            <a:spLocks/>
          </p:cNvSpPr>
          <p:nvPr/>
        </p:nvSpPr>
        <p:spPr>
          <a:xfrm>
            <a:off x="372373" y="369120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Modern PowerPoint Presentation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FF4F0007-A132-48F5-8820-F085DE5B9F17}"/>
              </a:ext>
            </a:extLst>
          </p:cNvPr>
          <p:cNvSpPr txBox="1"/>
          <p:nvPr/>
        </p:nvSpPr>
        <p:spPr>
          <a:xfrm>
            <a:off x="3820626" y="1960334"/>
            <a:ext cx="34551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B87BF435-2B1E-4C6C-9297-580A8448C2BA}"/>
              </a:ext>
            </a:extLst>
          </p:cNvPr>
          <p:cNvSpPr/>
          <p:nvPr/>
        </p:nvSpPr>
        <p:spPr>
          <a:xfrm>
            <a:off x="3899479" y="1551279"/>
            <a:ext cx="36000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01</a:t>
            </a:r>
            <a:endParaRPr lang="ko-KR" altLang="en-US" sz="1200" b="1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49A1CD2-BAB2-4BEF-B15A-6AE89CB5D0AF}"/>
              </a:ext>
            </a:extLst>
          </p:cNvPr>
          <p:cNvSpPr txBox="1"/>
          <p:nvPr/>
        </p:nvSpPr>
        <p:spPr>
          <a:xfrm>
            <a:off x="3813331" y="3456434"/>
            <a:ext cx="34551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97069070-DC06-4363-8CF2-BE6E4A50E84F}"/>
              </a:ext>
            </a:extLst>
          </p:cNvPr>
          <p:cNvSpPr/>
          <p:nvPr/>
        </p:nvSpPr>
        <p:spPr>
          <a:xfrm>
            <a:off x="3892184" y="3047379"/>
            <a:ext cx="36000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03</a:t>
            </a:r>
            <a:endParaRPr lang="ko-KR" altLang="en-US" sz="1200" b="1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8C4EA068-D42B-4747-817D-7D66A617EB8A}"/>
              </a:ext>
            </a:extLst>
          </p:cNvPr>
          <p:cNvSpPr txBox="1"/>
          <p:nvPr/>
        </p:nvSpPr>
        <p:spPr>
          <a:xfrm>
            <a:off x="6747193" y="2708384"/>
            <a:ext cx="34551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40EC88AC-948B-4DE9-B31B-9CBF3751AE11}"/>
              </a:ext>
            </a:extLst>
          </p:cNvPr>
          <p:cNvSpPr/>
          <p:nvPr/>
        </p:nvSpPr>
        <p:spPr>
          <a:xfrm>
            <a:off x="6826046" y="2299329"/>
            <a:ext cx="360000" cy="360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02</a:t>
            </a:r>
            <a:endParaRPr lang="ko-KR" altLang="en-US" sz="1200" b="1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067CB3C6-A23E-4886-B6D9-7A9FAF2FDC94}"/>
              </a:ext>
            </a:extLst>
          </p:cNvPr>
          <p:cNvSpPr txBox="1"/>
          <p:nvPr/>
        </p:nvSpPr>
        <p:spPr>
          <a:xfrm>
            <a:off x="6766632" y="4204484"/>
            <a:ext cx="34551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FDC3C61B-A09B-4053-B5E9-441684BF9E5C}"/>
              </a:ext>
            </a:extLst>
          </p:cNvPr>
          <p:cNvSpPr/>
          <p:nvPr/>
        </p:nvSpPr>
        <p:spPr>
          <a:xfrm>
            <a:off x="6845485" y="3795430"/>
            <a:ext cx="36000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04</a:t>
            </a:r>
            <a:endParaRPr lang="ko-KR" altLang="en-US" sz="1200" b="1" dirty="0"/>
          </a:p>
        </p:txBody>
      </p:sp>
      <p:sp>
        <p:nvSpPr>
          <p:cNvPr id="93" name="Graphic 12">
            <a:extLst>
              <a:ext uri="{FF2B5EF4-FFF2-40B4-BE49-F238E27FC236}">
                <a16:creationId xmlns:a16="http://schemas.microsoft.com/office/drawing/2014/main" id="{14E0BE0A-BB69-4999-91F4-C0B4D4ACC175}"/>
              </a:ext>
            </a:extLst>
          </p:cNvPr>
          <p:cNvSpPr/>
          <p:nvPr/>
        </p:nvSpPr>
        <p:spPr>
          <a:xfrm rot="1218983">
            <a:off x="10989834" y="2278057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Graphic 12">
            <a:extLst>
              <a:ext uri="{FF2B5EF4-FFF2-40B4-BE49-F238E27FC236}">
                <a16:creationId xmlns:a16="http://schemas.microsoft.com/office/drawing/2014/main" id="{D4A35E4B-7809-4614-8FE7-D1F60C14F482}"/>
              </a:ext>
            </a:extLst>
          </p:cNvPr>
          <p:cNvSpPr/>
          <p:nvPr/>
        </p:nvSpPr>
        <p:spPr>
          <a:xfrm rot="1218983">
            <a:off x="11804592" y="71451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Graphic 12">
            <a:extLst>
              <a:ext uri="{FF2B5EF4-FFF2-40B4-BE49-F238E27FC236}">
                <a16:creationId xmlns:a16="http://schemas.microsoft.com/office/drawing/2014/main" id="{4A92BBAE-B8A1-406F-8109-DB40E2D2771B}"/>
              </a:ext>
            </a:extLst>
          </p:cNvPr>
          <p:cNvSpPr/>
          <p:nvPr/>
        </p:nvSpPr>
        <p:spPr>
          <a:xfrm rot="1218983">
            <a:off x="4407820" y="421315"/>
            <a:ext cx="431912" cy="43191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040004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78B6C7F-58F3-4E09-878D-8B3ADA56D9EE}"/>
              </a:ext>
            </a:extLst>
          </p:cNvPr>
          <p:cNvGrpSpPr/>
          <p:nvPr/>
        </p:nvGrpSpPr>
        <p:grpSpPr>
          <a:xfrm>
            <a:off x="910354" y="2162756"/>
            <a:ext cx="10362908" cy="1593684"/>
            <a:chOff x="702271" y="1782341"/>
            <a:chExt cx="7920880" cy="1593684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53D1DA0-A73E-4ACC-BC42-756D53D8EFF2}"/>
                </a:ext>
              </a:extLst>
            </p:cNvPr>
            <p:cNvSpPr/>
            <p:nvPr/>
          </p:nvSpPr>
          <p:spPr>
            <a:xfrm>
              <a:off x="702271" y="1782341"/>
              <a:ext cx="7920880" cy="158417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5" name="Rectangle 19">
              <a:extLst>
                <a:ext uri="{FF2B5EF4-FFF2-40B4-BE49-F238E27FC236}">
                  <a16:creationId xmlns:a16="http://schemas.microsoft.com/office/drawing/2014/main" id="{2D356A38-9EAB-45B9-A017-A45B16126E09}"/>
                </a:ext>
              </a:extLst>
            </p:cNvPr>
            <p:cNvSpPr/>
            <p:nvPr/>
          </p:nvSpPr>
          <p:spPr>
            <a:xfrm>
              <a:off x="2295902" y="1791849"/>
              <a:ext cx="6327249" cy="1584176"/>
            </a:xfrm>
            <a:custGeom>
              <a:avLst/>
              <a:gdLst/>
              <a:ahLst/>
              <a:cxnLst/>
              <a:rect l="l" t="t" r="r" b="b"/>
              <a:pathLst>
                <a:path w="6327249" h="1584176">
                  <a:moveTo>
                    <a:pt x="4827425" y="0"/>
                  </a:moveTo>
                  <a:lnTo>
                    <a:pt x="6327249" y="0"/>
                  </a:lnTo>
                  <a:lnTo>
                    <a:pt x="6327249" y="1584176"/>
                  </a:lnTo>
                  <a:lnTo>
                    <a:pt x="0" y="1584176"/>
                  </a:lnTo>
                  <a:cubicBezTo>
                    <a:pt x="280401" y="1456864"/>
                    <a:pt x="542948" y="1352503"/>
                    <a:pt x="761276" y="1303776"/>
                  </a:cubicBezTo>
                  <a:cubicBezTo>
                    <a:pt x="1678851" y="1098989"/>
                    <a:pt x="2534514" y="1372038"/>
                    <a:pt x="3113951" y="1179951"/>
                  </a:cubicBezTo>
                  <a:cubicBezTo>
                    <a:pt x="3693388" y="987864"/>
                    <a:pt x="3745776" y="386201"/>
                    <a:pt x="4237901" y="151251"/>
                  </a:cubicBezTo>
                  <a:cubicBezTo>
                    <a:pt x="4382970" y="81992"/>
                    <a:pt x="4596598" y="34805"/>
                    <a:pt x="4827425" y="0"/>
                  </a:cubicBezTo>
                  <a:close/>
                </a:path>
              </a:pathLst>
            </a:custGeom>
            <a:gradFill>
              <a:gsLst>
                <a:gs pos="14000">
                  <a:schemeClr val="accent4">
                    <a:lumMod val="94000"/>
                    <a:lumOff val="6000"/>
                  </a:schemeClr>
                </a:gs>
                <a:gs pos="88000">
                  <a:schemeClr val="accent4">
                    <a:lumMod val="80000"/>
                    <a:lumOff val="20000"/>
                  </a:schemeClr>
                </a:gs>
              </a:gsLst>
              <a:lin ang="7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5DD56FE-13B9-49AA-8182-6EE667627CB2}"/>
              </a:ext>
            </a:extLst>
          </p:cNvPr>
          <p:cNvGrpSpPr/>
          <p:nvPr/>
        </p:nvGrpSpPr>
        <p:grpSpPr>
          <a:xfrm>
            <a:off x="906163" y="3978786"/>
            <a:ext cx="10362908" cy="1584177"/>
            <a:chOff x="607367" y="4014588"/>
            <a:chExt cx="7920881" cy="1584177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A3165C66-D656-4907-A060-51331D146C4A}"/>
                </a:ext>
              </a:extLst>
            </p:cNvPr>
            <p:cNvSpPr/>
            <p:nvPr/>
          </p:nvSpPr>
          <p:spPr>
            <a:xfrm>
              <a:off x="607368" y="4014589"/>
              <a:ext cx="7920880" cy="158417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DC76F129-14EC-4DD5-AFFA-C170F6B62C82}"/>
                </a:ext>
              </a:extLst>
            </p:cNvPr>
            <p:cNvSpPr/>
            <p:nvPr/>
          </p:nvSpPr>
          <p:spPr>
            <a:xfrm flipH="1">
              <a:off x="607367" y="4014588"/>
              <a:ext cx="5908848" cy="1584176"/>
            </a:xfrm>
            <a:custGeom>
              <a:avLst/>
              <a:gdLst/>
              <a:ahLst/>
              <a:cxnLst/>
              <a:rect l="l" t="t" r="r" b="b"/>
              <a:pathLst>
                <a:path w="6327249" h="1584176">
                  <a:moveTo>
                    <a:pt x="4827425" y="0"/>
                  </a:moveTo>
                  <a:lnTo>
                    <a:pt x="6327249" y="0"/>
                  </a:lnTo>
                  <a:lnTo>
                    <a:pt x="6327249" y="1584176"/>
                  </a:lnTo>
                  <a:lnTo>
                    <a:pt x="0" y="1584176"/>
                  </a:lnTo>
                  <a:cubicBezTo>
                    <a:pt x="280401" y="1456864"/>
                    <a:pt x="542948" y="1352503"/>
                    <a:pt x="761276" y="1303776"/>
                  </a:cubicBezTo>
                  <a:cubicBezTo>
                    <a:pt x="1678851" y="1098989"/>
                    <a:pt x="2534514" y="1372038"/>
                    <a:pt x="3113951" y="1179951"/>
                  </a:cubicBezTo>
                  <a:cubicBezTo>
                    <a:pt x="3693388" y="987864"/>
                    <a:pt x="3745776" y="386201"/>
                    <a:pt x="4237901" y="151251"/>
                  </a:cubicBezTo>
                  <a:cubicBezTo>
                    <a:pt x="4382970" y="81992"/>
                    <a:pt x="4596598" y="34805"/>
                    <a:pt x="4827425" y="0"/>
                  </a:cubicBezTo>
                  <a:close/>
                </a:path>
              </a:pathLst>
            </a:custGeom>
            <a:gradFill>
              <a:gsLst>
                <a:gs pos="14000">
                  <a:schemeClr val="accent3">
                    <a:lumMod val="94000"/>
                    <a:lumOff val="6000"/>
                  </a:schemeClr>
                </a:gs>
                <a:gs pos="88000">
                  <a:schemeClr val="accent3">
                    <a:lumMod val="93000"/>
                    <a:lumOff val="7000"/>
                  </a:schemeClr>
                </a:gs>
              </a:gsLst>
              <a:lin ang="7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539FF38-01DE-4115-8388-44BC72B630EF}"/>
              </a:ext>
            </a:extLst>
          </p:cNvPr>
          <p:cNvGrpSpPr/>
          <p:nvPr/>
        </p:nvGrpSpPr>
        <p:grpSpPr>
          <a:xfrm>
            <a:off x="2742436" y="2415910"/>
            <a:ext cx="6690362" cy="923330"/>
            <a:chOff x="3017859" y="4283314"/>
            <a:chExt cx="1886852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48B07EC-E063-4158-BA2A-BA9AA9D4FDB1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</a:t>
              </a:r>
              <a:r>
                <a:rPr lang="en-US" altLang="ko-KR" sz="1200" dirty="0">
                  <a:solidFill>
                    <a:schemeClr val="bg1"/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</a:rPr>
                <a:t>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36465B7-E99D-4594-B452-A8BECECD0DD2}"/>
                </a:ext>
              </a:extLst>
            </p:cNvPr>
            <p:cNvSpPr txBox="1"/>
            <p:nvPr/>
          </p:nvSpPr>
          <p:spPr>
            <a:xfrm>
              <a:off x="3017859" y="4283314"/>
              <a:ext cx="18868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58AF260-D4D5-4F38-A1AD-74AA19CFC7F0}"/>
              </a:ext>
            </a:extLst>
          </p:cNvPr>
          <p:cNvGrpSpPr/>
          <p:nvPr/>
        </p:nvGrpSpPr>
        <p:grpSpPr>
          <a:xfrm>
            <a:off x="2746516" y="4309207"/>
            <a:ext cx="6686282" cy="923330"/>
            <a:chOff x="3017859" y="4283314"/>
            <a:chExt cx="1886852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4ED5E6D-2681-48CA-8B8B-714B42AA902B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</a:t>
              </a:r>
              <a:r>
                <a:rPr lang="en-US" altLang="ko-KR" sz="1200" dirty="0">
                  <a:solidFill>
                    <a:schemeClr val="bg1"/>
                  </a:solidFill>
                </a:rPr>
                <a:t> 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</a:rPr>
                <a:t>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E0CDC3F-51A8-4D05-927E-33256BC89564}"/>
                </a:ext>
              </a:extLst>
            </p:cNvPr>
            <p:cNvSpPr txBox="1"/>
            <p:nvPr/>
          </p:nvSpPr>
          <p:spPr>
            <a:xfrm>
              <a:off x="3017859" y="4283314"/>
              <a:ext cx="18868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9A2693A-9660-4BEF-8177-7557DE420A16}"/>
              </a:ext>
            </a:extLst>
          </p:cNvPr>
          <p:cNvGrpSpPr/>
          <p:nvPr/>
        </p:nvGrpSpPr>
        <p:grpSpPr>
          <a:xfrm>
            <a:off x="9233005" y="1147951"/>
            <a:ext cx="1955124" cy="2839363"/>
            <a:chOff x="6984074" y="1165701"/>
            <a:chExt cx="1955124" cy="2839363"/>
          </a:xfrm>
        </p:grpSpPr>
        <p:sp>
          <p:nvSpPr>
            <p:cNvPr id="28" name="Flowchart: Data 6">
              <a:extLst>
                <a:ext uri="{FF2B5EF4-FFF2-40B4-BE49-F238E27FC236}">
                  <a16:creationId xmlns:a16="http://schemas.microsoft.com/office/drawing/2014/main" id="{A6AB7982-24F9-47FF-B3D1-DD2D73E6E286}"/>
                </a:ext>
              </a:extLst>
            </p:cNvPr>
            <p:cNvSpPr/>
            <p:nvPr/>
          </p:nvSpPr>
          <p:spPr>
            <a:xfrm rot="10644513" flipH="1">
              <a:off x="6984074" y="3750340"/>
              <a:ext cx="955735" cy="185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2315 h 12315"/>
                <a:gd name="connsiteX1" fmla="*/ 2000 w 10000"/>
                <a:gd name="connsiteY1" fmla="*/ 0 h 12315"/>
                <a:gd name="connsiteX2" fmla="*/ 10000 w 10000"/>
                <a:gd name="connsiteY2" fmla="*/ 2315 h 12315"/>
                <a:gd name="connsiteX3" fmla="*/ 8000 w 10000"/>
                <a:gd name="connsiteY3" fmla="*/ 12315 h 12315"/>
                <a:gd name="connsiteX4" fmla="*/ 0 w 10000"/>
                <a:gd name="connsiteY4" fmla="*/ 12315 h 12315"/>
                <a:gd name="connsiteX0" fmla="*/ 0 w 10000"/>
                <a:gd name="connsiteY0" fmla="*/ 16614 h 16614"/>
                <a:gd name="connsiteX1" fmla="*/ 4728 w 10000"/>
                <a:gd name="connsiteY1" fmla="*/ 0 h 16614"/>
                <a:gd name="connsiteX2" fmla="*/ 10000 w 10000"/>
                <a:gd name="connsiteY2" fmla="*/ 6614 h 16614"/>
                <a:gd name="connsiteX3" fmla="*/ 8000 w 10000"/>
                <a:gd name="connsiteY3" fmla="*/ 16614 h 16614"/>
                <a:gd name="connsiteX4" fmla="*/ 0 w 10000"/>
                <a:gd name="connsiteY4" fmla="*/ 16614 h 16614"/>
                <a:gd name="connsiteX0" fmla="*/ 0 w 8016"/>
                <a:gd name="connsiteY0" fmla="*/ 5370 h 16614"/>
                <a:gd name="connsiteX1" fmla="*/ 2744 w 8016"/>
                <a:gd name="connsiteY1" fmla="*/ 0 h 16614"/>
                <a:gd name="connsiteX2" fmla="*/ 8016 w 8016"/>
                <a:gd name="connsiteY2" fmla="*/ 6614 h 16614"/>
                <a:gd name="connsiteX3" fmla="*/ 6016 w 8016"/>
                <a:gd name="connsiteY3" fmla="*/ 16614 h 16614"/>
                <a:gd name="connsiteX4" fmla="*/ 0 w 8016"/>
                <a:gd name="connsiteY4" fmla="*/ 5370 h 16614"/>
                <a:gd name="connsiteX0" fmla="*/ 0 w 9175"/>
                <a:gd name="connsiteY0" fmla="*/ 3431 h 10199"/>
                <a:gd name="connsiteX1" fmla="*/ 3423 w 9175"/>
                <a:gd name="connsiteY1" fmla="*/ 199 h 10199"/>
                <a:gd name="connsiteX2" fmla="*/ 9175 w 9175"/>
                <a:gd name="connsiteY2" fmla="*/ 0 h 10199"/>
                <a:gd name="connsiteX3" fmla="*/ 7505 w 9175"/>
                <a:gd name="connsiteY3" fmla="*/ 10199 h 10199"/>
                <a:gd name="connsiteX4" fmla="*/ 0 w 9175"/>
                <a:gd name="connsiteY4" fmla="*/ 3431 h 10199"/>
                <a:gd name="connsiteX0" fmla="*/ 0 w 10000"/>
                <a:gd name="connsiteY0" fmla="*/ 3364 h 3364"/>
                <a:gd name="connsiteX1" fmla="*/ 3731 w 10000"/>
                <a:gd name="connsiteY1" fmla="*/ 195 h 3364"/>
                <a:gd name="connsiteX2" fmla="*/ 10000 w 10000"/>
                <a:gd name="connsiteY2" fmla="*/ 0 h 3364"/>
                <a:gd name="connsiteX3" fmla="*/ 6831 w 10000"/>
                <a:gd name="connsiteY3" fmla="*/ 3169 h 3364"/>
                <a:gd name="connsiteX4" fmla="*/ 0 w 10000"/>
                <a:gd name="connsiteY4" fmla="*/ 3364 h 3364"/>
                <a:gd name="connsiteX0" fmla="*/ 0 w 10000"/>
                <a:gd name="connsiteY0" fmla="*/ 11741 h 11741"/>
                <a:gd name="connsiteX1" fmla="*/ 4068 w 10000"/>
                <a:gd name="connsiteY1" fmla="*/ 0 h 11741"/>
                <a:gd name="connsiteX2" fmla="*/ 10000 w 10000"/>
                <a:gd name="connsiteY2" fmla="*/ 1741 h 11741"/>
                <a:gd name="connsiteX3" fmla="*/ 6831 w 10000"/>
                <a:gd name="connsiteY3" fmla="*/ 11161 h 11741"/>
                <a:gd name="connsiteX4" fmla="*/ 0 w 10000"/>
                <a:gd name="connsiteY4" fmla="*/ 11741 h 11741"/>
                <a:gd name="connsiteX0" fmla="*/ 0 w 10000"/>
                <a:gd name="connsiteY0" fmla="*/ 10000 h 10000"/>
                <a:gd name="connsiteX1" fmla="*/ 4068 w 10000"/>
                <a:gd name="connsiteY1" fmla="*/ 580 h 10000"/>
                <a:gd name="connsiteX2" fmla="*/ 10000 w 10000"/>
                <a:gd name="connsiteY2" fmla="*/ 0 h 10000"/>
                <a:gd name="connsiteX3" fmla="*/ 6831 w 10000"/>
                <a:gd name="connsiteY3" fmla="*/ 942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9DB7552D-DA3B-4AF3-A799-C1894F379A1F}"/>
                </a:ext>
              </a:extLst>
            </p:cNvPr>
            <p:cNvSpPr/>
            <p:nvPr/>
          </p:nvSpPr>
          <p:spPr>
            <a:xfrm rot="10680000">
              <a:off x="7500278" y="1928297"/>
              <a:ext cx="812183" cy="2076767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30" name="Isosceles Triangle 29">
              <a:extLst>
                <a:ext uri="{FF2B5EF4-FFF2-40B4-BE49-F238E27FC236}">
                  <a16:creationId xmlns:a16="http://schemas.microsoft.com/office/drawing/2014/main" id="{B5A5DBAB-0762-49DB-BEC4-9B03C78A87BD}"/>
                </a:ext>
              </a:extLst>
            </p:cNvPr>
            <p:cNvSpPr/>
            <p:nvPr/>
          </p:nvSpPr>
          <p:spPr>
            <a:xfrm>
              <a:off x="7613781" y="1165701"/>
              <a:ext cx="1325417" cy="919257"/>
            </a:xfrm>
            <a:prstGeom prst="triangle">
              <a:avLst>
                <a:gd name="adj" fmla="val 50173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1" name="그룹 3">
            <a:extLst>
              <a:ext uri="{FF2B5EF4-FFF2-40B4-BE49-F238E27FC236}">
                <a16:creationId xmlns:a16="http://schemas.microsoft.com/office/drawing/2014/main" id="{34473302-3375-4CF5-A2B0-30C20F6A92C0}"/>
              </a:ext>
            </a:extLst>
          </p:cNvPr>
          <p:cNvGrpSpPr/>
          <p:nvPr/>
        </p:nvGrpSpPr>
        <p:grpSpPr>
          <a:xfrm>
            <a:off x="970210" y="3694736"/>
            <a:ext cx="2053783" cy="2811266"/>
            <a:chOff x="896067" y="3694735"/>
            <a:chExt cx="2053783" cy="2811266"/>
          </a:xfrm>
        </p:grpSpPr>
        <p:sp>
          <p:nvSpPr>
            <p:cNvPr id="32" name="Flowchart: Data 6">
              <a:extLst>
                <a:ext uri="{FF2B5EF4-FFF2-40B4-BE49-F238E27FC236}">
                  <a16:creationId xmlns:a16="http://schemas.microsoft.com/office/drawing/2014/main" id="{250FDBA6-F0B0-42A5-84A4-E39A768A8300}"/>
                </a:ext>
              </a:extLst>
            </p:cNvPr>
            <p:cNvSpPr/>
            <p:nvPr/>
          </p:nvSpPr>
          <p:spPr>
            <a:xfrm flipH="1">
              <a:off x="1994115" y="3796333"/>
              <a:ext cx="955735" cy="185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2315 h 12315"/>
                <a:gd name="connsiteX1" fmla="*/ 2000 w 10000"/>
                <a:gd name="connsiteY1" fmla="*/ 0 h 12315"/>
                <a:gd name="connsiteX2" fmla="*/ 10000 w 10000"/>
                <a:gd name="connsiteY2" fmla="*/ 2315 h 12315"/>
                <a:gd name="connsiteX3" fmla="*/ 8000 w 10000"/>
                <a:gd name="connsiteY3" fmla="*/ 12315 h 12315"/>
                <a:gd name="connsiteX4" fmla="*/ 0 w 10000"/>
                <a:gd name="connsiteY4" fmla="*/ 12315 h 12315"/>
                <a:gd name="connsiteX0" fmla="*/ 0 w 10000"/>
                <a:gd name="connsiteY0" fmla="*/ 16614 h 16614"/>
                <a:gd name="connsiteX1" fmla="*/ 4728 w 10000"/>
                <a:gd name="connsiteY1" fmla="*/ 0 h 16614"/>
                <a:gd name="connsiteX2" fmla="*/ 10000 w 10000"/>
                <a:gd name="connsiteY2" fmla="*/ 6614 h 16614"/>
                <a:gd name="connsiteX3" fmla="*/ 8000 w 10000"/>
                <a:gd name="connsiteY3" fmla="*/ 16614 h 16614"/>
                <a:gd name="connsiteX4" fmla="*/ 0 w 10000"/>
                <a:gd name="connsiteY4" fmla="*/ 16614 h 16614"/>
                <a:gd name="connsiteX0" fmla="*/ 0 w 8016"/>
                <a:gd name="connsiteY0" fmla="*/ 5370 h 16614"/>
                <a:gd name="connsiteX1" fmla="*/ 2744 w 8016"/>
                <a:gd name="connsiteY1" fmla="*/ 0 h 16614"/>
                <a:gd name="connsiteX2" fmla="*/ 8016 w 8016"/>
                <a:gd name="connsiteY2" fmla="*/ 6614 h 16614"/>
                <a:gd name="connsiteX3" fmla="*/ 6016 w 8016"/>
                <a:gd name="connsiteY3" fmla="*/ 16614 h 16614"/>
                <a:gd name="connsiteX4" fmla="*/ 0 w 8016"/>
                <a:gd name="connsiteY4" fmla="*/ 5370 h 16614"/>
                <a:gd name="connsiteX0" fmla="*/ 0 w 9175"/>
                <a:gd name="connsiteY0" fmla="*/ 3431 h 10199"/>
                <a:gd name="connsiteX1" fmla="*/ 3423 w 9175"/>
                <a:gd name="connsiteY1" fmla="*/ 199 h 10199"/>
                <a:gd name="connsiteX2" fmla="*/ 9175 w 9175"/>
                <a:gd name="connsiteY2" fmla="*/ 0 h 10199"/>
                <a:gd name="connsiteX3" fmla="*/ 7505 w 9175"/>
                <a:gd name="connsiteY3" fmla="*/ 10199 h 10199"/>
                <a:gd name="connsiteX4" fmla="*/ 0 w 9175"/>
                <a:gd name="connsiteY4" fmla="*/ 3431 h 10199"/>
                <a:gd name="connsiteX0" fmla="*/ 0 w 10000"/>
                <a:gd name="connsiteY0" fmla="*/ 3364 h 3364"/>
                <a:gd name="connsiteX1" fmla="*/ 3731 w 10000"/>
                <a:gd name="connsiteY1" fmla="*/ 195 h 3364"/>
                <a:gd name="connsiteX2" fmla="*/ 10000 w 10000"/>
                <a:gd name="connsiteY2" fmla="*/ 0 h 3364"/>
                <a:gd name="connsiteX3" fmla="*/ 6831 w 10000"/>
                <a:gd name="connsiteY3" fmla="*/ 3169 h 3364"/>
                <a:gd name="connsiteX4" fmla="*/ 0 w 10000"/>
                <a:gd name="connsiteY4" fmla="*/ 3364 h 3364"/>
                <a:gd name="connsiteX0" fmla="*/ 0 w 10000"/>
                <a:gd name="connsiteY0" fmla="*/ 11741 h 11741"/>
                <a:gd name="connsiteX1" fmla="*/ 4068 w 10000"/>
                <a:gd name="connsiteY1" fmla="*/ 0 h 11741"/>
                <a:gd name="connsiteX2" fmla="*/ 10000 w 10000"/>
                <a:gd name="connsiteY2" fmla="*/ 1741 h 11741"/>
                <a:gd name="connsiteX3" fmla="*/ 6831 w 10000"/>
                <a:gd name="connsiteY3" fmla="*/ 11161 h 11741"/>
                <a:gd name="connsiteX4" fmla="*/ 0 w 10000"/>
                <a:gd name="connsiteY4" fmla="*/ 11741 h 11741"/>
                <a:gd name="connsiteX0" fmla="*/ 0 w 10000"/>
                <a:gd name="connsiteY0" fmla="*/ 10000 h 10000"/>
                <a:gd name="connsiteX1" fmla="*/ 4068 w 10000"/>
                <a:gd name="connsiteY1" fmla="*/ 580 h 10000"/>
                <a:gd name="connsiteX2" fmla="*/ 10000 w 10000"/>
                <a:gd name="connsiteY2" fmla="*/ 0 h 10000"/>
                <a:gd name="connsiteX3" fmla="*/ 6831 w 10000"/>
                <a:gd name="connsiteY3" fmla="*/ 942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5DD0C88F-7C01-4957-AA75-9655B7A6185B}"/>
                </a:ext>
              </a:extLst>
            </p:cNvPr>
            <p:cNvSpPr/>
            <p:nvPr/>
          </p:nvSpPr>
          <p:spPr>
            <a:xfrm>
              <a:off x="1563229" y="3694735"/>
              <a:ext cx="812183" cy="2076767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34" name="Isosceles Triangle 33">
              <a:extLst>
                <a:ext uri="{FF2B5EF4-FFF2-40B4-BE49-F238E27FC236}">
                  <a16:creationId xmlns:a16="http://schemas.microsoft.com/office/drawing/2014/main" id="{5A6F97E1-F4A2-4B56-AEF0-7A271B3C2C86}"/>
                </a:ext>
              </a:extLst>
            </p:cNvPr>
            <p:cNvSpPr/>
            <p:nvPr/>
          </p:nvSpPr>
          <p:spPr>
            <a:xfrm rot="10800000">
              <a:off x="896067" y="5586744"/>
              <a:ext cx="1325417" cy="919257"/>
            </a:xfrm>
            <a:prstGeom prst="triangle">
              <a:avLst>
                <a:gd name="adj" fmla="val 50173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33DE84F-80A9-4F15-96BD-5E9BE35139C3}"/>
              </a:ext>
            </a:extLst>
          </p:cNvPr>
          <p:cNvGrpSpPr/>
          <p:nvPr/>
        </p:nvGrpSpPr>
        <p:grpSpPr>
          <a:xfrm>
            <a:off x="1763273" y="1949822"/>
            <a:ext cx="1198583" cy="1368152"/>
            <a:chOff x="997153" y="1956941"/>
            <a:chExt cx="1198583" cy="1368152"/>
          </a:xfrm>
        </p:grpSpPr>
        <p:sp>
          <p:nvSpPr>
            <p:cNvPr id="36" name="Flowchart: Data 6">
              <a:extLst>
                <a:ext uri="{FF2B5EF4-FFF2-40B4-BE49-F238E27FC236}">
                  <a16:creationId xmlns:a16="http://schemas.microsoft.com/office/drawing/2014/main" id="{DBD9B1F5-DED1-462D-87F9-B319E1B7E549}"/>
                </a:ext>
              </a:extLst>
            </p:cNvPr>
            <p:cNvSpPr/>
            <p:nvPr/>
          </p:nvSpPr>
          <p:spPr>
            <a:xfrm flipH="1">
              <a:off x="1348383" y="2020536"/>
              <a:ext cx="847353" cy="164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2315 h 12315"/>
                <a:gd name="connsiteX1" fmla="*/ 2000 w 10000"/>
                <a:gd name="connsiteY1" fmla="*/ 0 h 12315"/>
                <a:gd name="connsiteX2" fmla="*/ 10000 w 10000"/>
                <a:gd name="connsiteY2" fmla="*/ 2315 h 12315"/>
                <a:gd name="connsiteX3" fmla="*/ 8000 w 10000"/>
                <a:gd name="connsiteY3" fmla="*/ 12315 h 12315"/>
                <a:gd name="connsiteX4" fmla="*/ 0 w 10000"/>
                <a:gd name="connsiteY4" fmla="*/ 12315 h 12315"/>
                <a:gd name="connsiteX0" fmla="*/ 0 w 10000"/>
                <a:gd name="connsiteY0" fmla="*/ 16614 h 16614"/>
                <a:gd name="connsiteX1" fmla="*/ 4728 w 10000"/>
                <a:gd name="connsiteY1" fmla="*/ 0 h 16614"/>
                <a:gd name="connsiteX2" fmla="*/ 10000 w 10000"/>
                <a:gd name="connsiteY2" fmla="*/ 6614 h 16614"/>
                <a:gd name="connsiteX3" fmla="*/ 8000 w 10000"/>
                <a:gd name="connsiteY3" fmla="*/ 16614 h 16614"/>
                <a:gd name="connsiteX4" fmla="*/ 0 w 10000"/>
                <a:gd name="connsiteY4" fmla="*/ 16614 h 16614"/>
                <a:gd name="connsiteX0" fmla="*/ 0 w 8016"/>
                <a:gd name="connsiteY0" fmla="*/ 5370 h 16614"/>
                <a:gd name="connsiteX1" fmla="*/ 2744 w 8016"/>
                <a:gd name="connsiteY1" fmla="*/ 0 h 16614"/>
                <a:gd name="connsiteX2" fmla="*/ 8016 w 8016"/>
                <a:gd name="connsiteY2" fmla="*/ 6614 h 16614"/>
                <a:gd name="connsiteX3" fmla="*/ 6016 w 8016"/>
                <a:gd name="connsiteY3" fmla="*/ 16614 h 16614"/>
                <a:gd name="connsiteX4" fmla="*/ 0 w 8016"/>
                <a:gd name="connsiteY4" fmla="*/ 5370 h 16614"/>
                <a:gd name="connsiteX0" fmla="*/ 0 w 9175"/>
                <a:gd name="connsiteY0" fmla="*/ 3431 h 10199"/>
                <a:gd name="connsiteX1" fmla="*/ 3423 w 9175"/>
                <a:gd name="connsiteY1" fmla="*/ 199 h 10199"/>
                <a:gd name="connsiteX2" fmla="*/ 9175 w 9175"/>
                <a:gd name="connsiteY2" fmla="*/ 0 h 10199"/>
                <a:gd name="connsiteX3" fmla="*/ 7505 w 9175"/>
                <a:gd name="connsiteY3" fmla="*/ 10199 h 10199"/>
                <a:gd name="connsiteX4" fmla="*/ 0 w 9175"/>
                <a:gd name="connsiteY4" fmla="*/ 3431 h 10199"/>
                <a:gd name="connsiteX0" fmla="*/ 0 w 10000"/>
                <a:gd name="connsiteY0" fmla="*/ 3364 h 3364"/>
                <a:gd name="connsiteX1" fmla="*/ 3731 w 10000"/>
                <a:gd name="connsiteY1" fmla="*/ 195 h 3364"/>
                <a:gd name="connsiteX2" fmla="*/ 10000 w 10000"/>
                <a:gd name="connsiteY2" fmla="*/ 0 h 3364"/>
                <a:gd name="connsiteX3" fmla="*/ 6831 w 10000"/>
                <a:gd name="connsiteY3" fmla="*/ 3169 h 3364"/>
                <a:gd name="connsiteX4" fmla="*/ 0 w 10000"/>
                <a:gd name="connsiteY4" fmla="*/ 3364 h 3364"/>
                <a:gd name="connsiteX0" fmla="*/ 0 w 10000"/>
                <a:gd name="connsiteY0" fmla="*/ 11741 h 11741"/>
                <a:gd name="connsiteX1" fmla="*/ 4068 w 10000"/>
                <a:gd name="connsiteY1" fmla="*/ 0 h 11741"/>
                <a:gd name="connsiteX2" fmla="*/ 10000 w 10000"/>
                <a:gd name="connsiteY2" fmla="*/ 1741 h 11741"/>
                <a:gd name="connsiteX3" fmla="*/ 6831 w 10000"/>
                <a:gd name="connsiteY3" fmla="*/ 11161 h 11741"/>
                <a:gd name="connsiteX4" fmla="*/ 0 w 10000"/>
                <a:gd name="connsiteY4" fmla="*/ 11741 h 11741"/>
                <a:gd name="connsiteX0" fmla="*/ 0 w 10000"/>
                <a:gd name="connsiteY0" fmla="*/ 10000 h 10000"/>
                <a:gd name="connsiteX1" fmla="*/ 4068 w 10000"/>
                <a:gd name="connsiteY1" fmla="*/ 580 h 10000"/>
                <a:gd name="connsiteX2" fmla="*/ 10000 w 10000"/>
                <a:gd name="connsiteY2" fmla="*/ 0 h 10000"/>
                <a:gd name="connsiteX3" fmla="*/ 6831 w 10000"/>
                <a:gd name="connsiteY3" fmla="*/ 942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C602C965-1CB8-4435-B59B-9B29C37E6F6C}"/>
                </a:ext>
              </a:extLst>
            </p:cNvPr>
            <p:cNvSpPr/>
            <p:nvPr/>
          </p:nvSpPr>
          <p:spPr>
            <a:xfrm>
              <a:off x="997153" y="1956941"/>
              <a:ext cx="720080" cy="136815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52713A1-7404-4A2E-A439-DE4A2C3ADE5D}"/>
              </a:ext>
            </a:extLst>
          </p:cNvPr>
          <p:cNvGrpSpPr/>
          <p:nvPr/>
        </p:nvGrpSpPr>
        <p:grpSpPr>
          <a:xfrm rot="10800000">
            <a:off x="9111582" y="4415876"/>
            <a:ext cx="1198583" cy="1368152"/>
            <a:chOff x="997153" y="1956941"/>
            <a:chExt cx="1198583" cy="1368152"/>
          </a:xfrm>
        </p:grpSpPr>
        <p:sp>
          <p:nvSpPr>
            <p:cNvPr id="39" name="Flowchart: Data 6">
              <a:extLst>
                <a:ext uri="{FF2B5EF4-FFF2-40B4-BE49-F238E27FC236}">
                  <a16:creationId xmlns:a16="http://schemas.microsoft.com/office/drawing/2014/main" id="{36D209B5-F740-446B-9D79-3C0D358638C1}"/>
                </a:ext>
              </a:extLst>
            </p:cNvPr>
            <p:cNvSpPr/>
            <p:nvPr/>
          </p:nvSpPr>
          <p:spPr>
            <a:xfrm flipH="1">
              <a:off x="1348383" y="2020536"/>
              <a:ext cx="847353" cy="164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" fmla="*/ 0 w 10000"/>
                <a:gd name="connsiteY0" fmla="*/ 12315 h 12315"/>
                <a:gd name="connsiteX1" fmla="*/ 2000 w 10000"/>
                <a:gd name="connsiteY1" fmla="*/ 0 h 12315"/>
                <a:gd name="connsiteX2" fmla="*/ 10000 w 10000"/>
                <a:gd name="connsiteY2" fmla="*/ 2315 h 12315"/>
                <a:gd name="connsiteX3" fmla="*/ 8000 w 10000"/>
                <a:gd name="connsiteY3" fmla="*/ 12315 h 12315"/>
                <a:gd name="connsiteX4" fmla="*/ 0 w 10000"/>
                <a:gd name="connsiteY4" fmla="*/ 12315 h 12315"/>
                <a:gd name="connsiteX0" fmla="*/ 0 w 10000"/>
                <a:gd name="connsiteY0" fmla="*/ 16614 h 16614"/>
                <a:gd name="connsiteX1" fmla="*/ 4728 w 10000"/>
                <a:gd name="connsiteY1" fmla="*/ 0 h 16614"/>
                <a:gd name="connsiteX2" fmla="*/ 10000 w 10000"/>
                <a:gd name="connsiteY2" fmla="*/ 6614 h 16614"/>
                <a:gd name="connsiteX3" fmla="*/ 8000 w 10000"/>
                <a:gd name="connsiteY3" fmla="*/ 16614 h 16614"/>
                <a:gd name="connsiteX4" fmla="*/ 0 w 10000"/>
                <a:gd name="connsiteY4" fmla="*/ 16614 h 16614"/>
                <a:gd name="connsiteX0" fmla="*/ 0 w 8016"/>
                <a:gd name="connsiteY0" fmla="*/ 5370 h 16614"/>
                <a:gd name="connsiteX1" fmla="*/ 2744 w 8016"/>
                <a:gd name="connsiteY1" fmla="*/ 0 h 16614"/>
                <a:gd name="connsiteX2" fmla="*/ 8016 w 8016"/>
                <a:gd name="connsiteY2" fmla="*/ 6614 h 16614"/>
                <a:gd name="connsiteX3" fmla="*/ 6016 w 8016"/>
                <a:gd name="connsiteY3" fmla="*/ 16614 h 16614"/>
                <a:gd name="connsiteX4" fmla="*/ 0 w 8016"/>
                <a:gd name="connsiteY4" fmla="*/ 5370 h 16614"/>
                <a:gd name="connsiteX0" fmla="*/ 0 w 9175"/>
                <a:gd name="connsiteY0" fmla="*/ 3431 h 10199"/>
                <a:gd name="connsiteX1" fmla="*/ 3423 w 9175"/>
                <a:gd name="connsiteY1" fmla="*/ 199 h 10199"/>
                <a:gd name="connsiteX2" fmla="*/ 9175 w 9175"/>
                <a:gd name="connsiteY2" fmla="*/ 0 h 10199"/>
                <a:gd name="connsiteX3" fmla="*/ 7505 w 9175"/>
                <a:gd name="connsiteY3" fmla="*/ 10199 h 10199"/>
                <a:gd name="connsiteX4" fmla="*/ 0 w 9175"/>
                <a:gd name="connsiteY4" fmla="*/ 3431 h 10199"/>
                <a:gd name="connsiteX0" fmla="*/ 0 w 10000"/>
                <a:gd name="connsiteY0" fmla="*/ 3364 h 3364"/>
                <a:gd name="connsiteX1" fmla="*/ 3731 w 10000"/>
                <a:gd name="connsiteY1" fmla="*/ 195 h 3364"/>
                <a:gd name="connsiteX2" fmla="*/ 10000 w 10000"/>
                <a:gd name="connsiteY2" fmla="*/ 0 h 3364"/>
                <a:gd name="connsiteX3" fmla="*/ 6831 w 10000"/>
                <a:gd name="connsiteY3" fmla="*/ 3169 h 3364"/>
                <a:gd name="connsiteX4" fmla="*/ 0 w 10000"/>
                <a:gd name="connsiteY4" fmla="*/ 3364 h 3364"/>
                <a:gd name="connsiteX0" fmla="*/ 0 w 10000"/>
                <a:gd name="connsiteY0" fmla="*/ 11741 h 11741"/>
                <a:gd name="connsiteX1" fmla="*/ 4068 w 10000"/>
                <a:gd name="connsiteY1" fmla="*/ 0 h 11741"/>
                <a:gd name="connsiteX2" fmla="*/ 10000 w 10000"/>
                <a:gd name="connsiteY2" fmla="*/ 1741 h 11741"/>
                <a:gd name="connsiteX3" fmla="*/ 6831 w 10000"/>
                <a:gd name="connsiteY3" fmla="*/ 11161 h 11741"/>
                <a:gd name="connsiteX4" fmla="*/ 0 w 10000"/>
                <a:gd name="connsiteY4" fmla="*/ 11741 h 11741"/>
                <a:gd name="connsiteX0" fmla="*/ 0 w 10000"/>
                <a:gd name="connsiteY0" fmla="*/ 10000 h 10000"/>
                <a:gd name="connsiteX1" fmla="*/ 4068 w 10000"/>
                <a:gd name="connsiteY1" fmla="*/ 580 h 10000"/>
                <a:gd name="connsiteX2" fmla="*/ 10000 w 10000"/>
                <a:gd name="connsiteY2" fmla="*/ 0 h 10000"/>
                <a:gd name="connsiteX3" fmla="*/ 6831 w 10000"/>
                <a:gd name="connsiteY3" fmla="*/ 942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2859EEC-6173-4865-B6A4-C73445500822}"/>
                </a:ext>
              </a:extLst>
            </p:cNvPr>
            <p:cNvSpPr/>
            <p:nvPr/>
          </p:nvSpPr>
          <p:spPr>
            <a:xfrm>
              <a:off x="997153" y="1956941"/>
              <a:ext cx="720080" cy="1368152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</p:spTree>
    <p:extLst>
      <p:ext uri="{BB962C8B-B14F-4D97-AF65-F5344CB8AC3E}">
        <p14:creationId xmlns:p14="http://schemas.microsoft.com/office/powerpoint/2010/main" val="391736975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arallelogram 5">
            <a:extLst>
              <a:ext uri="{FF2B5EF4-FFF2-40B4-BE49-F238E27FC236}">
                <a16:creationId xmlns:a16="http://schemas.microsoft.com/office/drawing/2014/main" id="{33A799AE-21F6-4CEC-9D80-CC7214A46BD0}"/>
              </a:ext>
            </a:extLst>
          </p:cNvPr>
          <p:cNvSpPr/>
          <p:nvPr/>
        </p:nvSpPr>
        <p:spPr>
          <a:xfrm rot="16200000" flipH="1">
            <a:off x="2991218" y="-2414954"/>
            <a:ext cx="6244738" cy="11687908"/>
          </a:xfrm>
          <a:prstGeom prst="parallelogram">
            <a:avLst>
              <a:gd name="adj" fmla="val 50682"/>
            </a:avLst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A3480C6B-0FCC-49D9-AB3F-FB45B77522B2}"/>
              </a:ext>
            </a:extLst>
          </p:cNvPr>
          <p:cNvSpPr/>
          <p:nvPr/>
        </p:nvSpPr>
        <p:spPr>
          <a:xfrm rot="16200000">
            <a:off x="9478910" y="2830462"/>
            <a:ext cx="1891736" cy="353444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3718A80-0964-449C-A0A1-6EBDDC4CDC5E}"/>
              </a:ext>
            </a:extLst>
          </p:cNvPr>
          <p:cNvSpPr txBox="1"/>
          <p:nvPr/>
        </p:nvSpPr>
        <p:spPr>
          <a:xfrm>
            <a:off x="455196" y="3415010"/>
            <a:ext cx="357445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5400" b="1" dirty="0">
                <a:solidFill>
                  <a:schemeClr val="bg1"/>
                </a:solidFill>
                <a:latin typeface="Adobe Song Std L" panose="02020300000000000000" pitchFamily="18" charset="-128"/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3885B83-14EF-4D1C-86EA-C727DC90D320}"/>
              </a:ext>
            </a:extLst>
          </p:cNvPr>
          <p:cNvGrpSpPr/>
          <p:nvPr/>
        </p:nvGrpSpPr>
        <p:grpSpPr>
          <a:xfrm>
            <a:off x="455196" y="4340896"/>
            <a:ext cx="3969559" cy="1191037"/>
            <a:chOff x="4822352" y="1916832"/>
            <a:chExt cx="3422056" cy="1191037"/>
          </a:xfrm>
        </p:grpSpPr>
        <p:sp>
          <p:nvSpPr>
            <p:cNvPr id="12" name="Text Placeholder 10">
              <a:extLst>
                <a:ext uri="{FF2B5EF4-FFF2-40B4-BE49-F238E27FC236}">
                  <a16:creationId xmlns:a16="http://schemas.microsoft.com/office/drawing/2014/main" id="{BF1D07B9-1188-4A20-9B52-9E1FF15B2473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298B410-5FBD-462B-A80C-DDD813BD8380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9F0819FE-E31F-444B-B5CC-5CFA001F8A46}"/>
              </a:ext>
            </a:extLst>
          </p:cNvPr>
          <p:cNvSpPr txBox="1"/>
          <p:nvPr/>
        </p:nvSpPr>
        <p:spPr>
          <a:xfrm>
            <a:off x="735223" y="414270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400" b="1" dirty="0">
                <a:solidFill>
                  <a:schemeClr val="accent1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accent1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E042214-8F3E-47FC-A03B-41E2165E8E5B}"/>
              </a:ext>
            </a:extLst>
          </p:cNvPr>
          <p:cNvSpPr txBox="1"/>
          <p:nvPr/>
        </p:nvSpPr>
        <p:spPr>
          <a:xfrm>
            <a:off x="8668039" y="5795850"/>
            <a:ext cx="3092583" cy="492443"/>
          </a:xfrm>
          <a:prstGeom prst="rect">
            <a:avLst/>
          </a:prstGeom>
          <a:solidFill>
            <a:schemeClr val="accent3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3200" spc="-150" dirty="0">
                <a:solidFill>
                  <a:schemeClr val="bg1"/>
                </a:solidFill>
              </a:rPr>
              <a:t>PPT Professional</a:t>
            </a:r>
            <a:endParaRPr lang="ko-KR" altLang="en-US" sz="3200" spc="-150" dirty="0">
              <a:solidFill>
                <a:schemeClr val="bg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0D1F2E5-1A8C-4210-8378-E45D0CF5260C}"/>
              </a:ext>
            </a:extLst>
          </p:cNvPr>
          <p:cNvSpPr txBox="1"/>
          <p:nvPr/>
        </p:nvSpPr>
        <p:spPr>
          <a:xfrm>
            <a:off x="6662747" y="5734030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5543336-F3E3-4070-8E6C-205118CA3138}"/>
              </a:ext>
            </a:extLst>
          </p:cNvPr>
          <p:cNvSpPr txBox="1"/>
          <p:nvPr/>
        </p:nvSpPr>
        <p:spPr>
          <a:xfrm>
            <a:off x="6662747" y="6050730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E3F4553-B509-4DC3-B0F3-7F1586F214F6}"/>
              </a:ext>
            </a:extLst>
          </p:cNvPr>
          <p:cNvSpPr>
            <a:spLocks noGrp="1"/>
          </p:cNvSpPr>
          <p:nvPr>
            <p:ph type="pic" idx="10"/>
          </p:nvPr>
        </p:nvSpPr>
        <p:spPr/>
      </p:sp>
    </p:spTree>
    <p:extLst>
      <p:ext uri="{BB962C8B-B14F-4D97-AF65-F5344CB8AC3E}">
        <p14:creationId xmlns:p14="http://schemas.microsoft.com/office/powerpoint/2010/main" val="216066520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7">
            <a:extLst>
              <a:ext uri="{FF2B5EF4-FFF2-40B4-BE49-F238E27FC236}">
                <a16:creationId xmlns:a16="http://schemas.microsoft.com/office/drawing/2014/main" id="{A154B267-BFF8-4C60-A306-F61848F89326}"/>
              </a:ext>
            </a:extLst>
          </p:cNvPr>
          <p:cNvGrpSpPr/>
          <p:nvPr/>
        </p:nvGrpSpPr>
        <p:grpSpPr>
          <a:xfrm>
            <a:off x="2934399" y="4908465"/>
            <a:ext cx="8444221" cy="1162407"/>
            <a:chOff x="2810573" y="4708439"/>
            <a:chExt cx="8444221" cy="1162407"/>
          </a:xfrm>
        </p:grpSpPr>
        <p:sp>
          <p:nvSpPr>
            <p:cNvPr id="4" name="Rounded Rectangle 31">
              <a:extLst>
                <a:ext uri="{FF2B5EF4-FFF2-40B4-BE49-F238E27FC236}">
                  <a16:creationId xmlns:a16="http://schemas.microsoft.com/office/drawing/2014/main" id="{1FFD51ED-7AF8-47E7-9ACE-391553E7512D}"/>
                </a:ext>
              </a:extLst>
            </p:cNvPr>
            <p:cNvSpPr/>
            <p:nvPr/>
          </p:nvSpPr>
          <p:spPr>
            <a:xfrm rot="120000">
              <a:off x="2810573" y="4937734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5" name="Rounded Rectangle 32">
              <a:extLst>
                <a:ext uri="{FF2B5EF4-FFF2-40B4-BE49-F238E27FC236}">
                  <a16:creationId xmlns:a16="http://schemas.microsoft.com/office/drawing/2014/main" id="{E3D8FE15-4420-42CB-A5C7-42B3F21287D9}"/>
                </a:ext>
              </a:extLst>
            </p:cNvPr>
            <p:cNvSpPr/>
            <p:nvPr/>
          </p:nvSpPr>
          <p:spPr>
            <a:xfrm>
              <a:off x="2923902" y="4708439"/>
              <a:ext cx="833025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6" name="그룹 6">
            <a:extLst>
              <a:ext uri="{FF2B5EF4-FFF2-40B4-BE49-F238E27FC236}">
                <a16:creationId xmlns:a16="http://schemas.microsoft.com/office/drawing/2014/main" id="{97EF1BA1-999C-4111-91A4-2839BDCC55C9}"/>
              </a:ext>
            </a:extLst>
          </p:cNvPr>
          <p:cNvGrpSpPr/>
          <p:nvPr/>
        </p:nvGrpSpPr>
        <p:grpSpPr>
          <a:xfrm>
            <a:off x="2920688" y="4046242"/>
            <a:ext cx="8457932" cy="1162407"/>
            <a:chOff x="2796862" y="3846216"/>
            <a:chExt cx="8457932" cy="1162407"/>
          </a:xfrm>
        </p:grpSpPr>
        <p:sp>
          <p:nvSpPr>
            <p:cNvPr id="7" name="Rounded Rectangle 28">
              <a:extLst>
                <a:ext uri="{FF2B5EF4-FFF2-40B4-BE49-F238E27FC236}">
                  <a16:creationId xmlns:a16="http://schemas.microsoft.com/office/drawing/2014/main" id="{F13A1614-E3F3-4022-BF37-8996536425EA}"/>
                </a:ext>
              </a:extLst>
            </p:cNvPr>
            <p:cNvSpPr/>
            <p:nvPr/>
          </p:nvSpPr>
          <p:spPr>
            <a:xfrm rot="120000">
              <a:off x="2810573" y="4075511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8" name="Rounded Rectangle 29">
              <a:extLst>
                <a:ext uri="{FF2B5EF4-FFF2-40B4-BE49-F238E27FC236}">
                  <a16:creationId xmlns:a16="http://schemas.microsoft.com/office/drawing/2014/main" id="{3736C5B3-1FEA-4159-897E-CA6B54552D2E}"/>
                </a:ext>
              </a:extLst>
            </p:cNvPr>
            <p:cNvSpPr/>
            <p:nvPr/>
          </p:nvSpPr>
          <p:spPr>
            <a:xfrm>
              <a:off x="2796862" y="3846216"/>
              <a:ext cx="845729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9" name="그룹 4">
            <a:extLst>
              <a:ext uri="{FF2B5EF4-FFF2-40B4-BE49-F238E27FC236}">
                <a16:creationId xmlns:a16="http://schemas.microsoft.com/office/drawing/2014/main" id="{B4A769FE-7713-40EE-B886-82533106DFFD}"/>
              </a:ext>
            </a:extLst>
          </p:cNvPr>
          <p:cNvGrpSpPr/>
          <p:nvPr/>
        </p:nvGrpSpPr>
        <p:grpSpPr>
          <a:xfrm>
            <a:off x="2729086" y="3184019"/>
            <a:ext cx="8649534" cy="1162407"/>
            <a:chOff x="2605260" y="2983993"/>
            <a:chExt cx="8649534" cy="1162407"/>
          </a:xfrm>
        </p:grpSpPr>
        <p:sp>
          <p:nvSpPr>
            <p:cNvPr id="10" name="Rounded Rectangle 25">
              <a:extLst>
                <a:ext uri="{FF2B5EF4-FFF2-40B4-BE49-F238E27FC236}">
                  <a16:creationId xmlns:a16="http://schemas.microsoft.com/office/drawing/2014/main" id="{3EA23CE9-B1FC-4734-B059-BE94F10C5394}"/>
                </a:ext>
              </a:extLst>
            </p:cNvPr>
            <p:cNvSpPr/>
            <p:nvPr/>
          </p:nvSpPr>
          <p:spPr>
            <a:xfrm rot="120000">
              <a:off x="2810573" y="3213288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1" name="Rounded Rectangle 26">
              <a:extLst>
                <a:ext uri="{FF2B5EF4-FFF2-40B4-BE49-F238E27FC236}">
                  <a16:creationId xmlns:a16="http://schemas.microsoft.com/office/drawing/2014/main" id="{47964C1B-B94C-432F-837C-1F468B4D9992}"/>
                </a:ext>
              </a:extLst>
            </p:cNvPr>
            <p:cNvSpPr/>
            <p:nvPr/>
          </p:nvSpPr>
          <p:spPr>
            <a:xfrm>
              <a:off x="2605260" y="2983993"/>
              <a:ext cx="8648894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12" name="그룹 3">
            <a:extLst>
              <a:ext uri="{FF2B5EF4-FFF2-40B4-BE49-F238E27FC236}">
                <a16:creationId xmlns:a16="http://schemas.microsoft.com/office/drawing/2014/main" id="{0E1E284E-212B-47B5-B8C7-60D8759A580D}"/>
              </a:ext>
            </a:extLst>
          </p:cNvPr>
          <p:cNvGrpSpPr/>
          <p:nvPr/>
        </p:nvGrpSpPr>
        <p:grpSpPr>
          <a:xfrm>
            <a:off x="2537836" y="2296353"/>
            <a:ext cx="8854495" cy="1162407"/>
            <a:chOff x="2400299" y="2121770"/>
            <a:chExt cx="8854495" cy="1162407"/>
          </a:xfrm>
        </p:grpSpPr>
        <p:sp>
          <p:nvSpPr>
            <p:cNvPr id="13" name="Rounded Rectangle 15">
              <a:extLst>
                <a:ext uri="{FF2B5EF4-FFF2-40B4-BE49-F238E27FC236}">
                  <a16:creationId xmlns:a16="http://schemas.microsoft.com/office/drawing/2014/main" id="{F547EB5B-ACEA-4862-BC4C-6FD07B79BDEB}"/>
                </a:ext>
              </a:extLst>
            </p:cNvPr>
            <p:cNvSpPr/>
            <p:nvPr/>
          </p:nvSpPr>
          <p:spPr>
            <a:xfrm rot="120000">
              <a:off x="2810573" y="2351065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4" name="Rounded Rectangle 9">
              <a:extLst>
                <a:ext uri="{FF2B5EF4-FFF2-40B4-BE49-F238E27FC236}">
                  <a16:creationId xmlns:a16="http://schemas.microsoft.com/office/drawing/2014/main" id="{0B27A534-4A5B-46E0-B74E-D5D8A1EA472F}"/>
                </a:ext>
              </a:extLst>
            </p:cNvPr>
            <p:cNvSpPr/>
            <p:nvPr/>
          </p:nvSpPr>
          <p:spPr>
            <a:xfrm>
              <a:off x="2400299" y="2121770"/>
              <a:ext cx="8853855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09D01C6-C9ED-488B-B725-95F420CADD39}"/>
              </a:ext>
            </a:extLst>
          </p:cNvPr>
          <p:cNvGrpSpPr/>
          <p:nvPr/>
        </p:nvGrpSpPr>
        <p:grpSpPr>
          <a:xfrm>
            <a:off x="4716766" y="2443465"/>
            <a:ext cx="6076055" cy="697000"/>
            <a:chOff x="-825913" y="4159966"/>
            <a:chExt cx="5395324" cy="69700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FBE482C-703A-4DE0-85AB-D58C8114E680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F1C7265-3FA0-452A-A383-087D68FA23CC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64F0C135-7CB5-49BA-B52B-CBFC0C2CF4BD}"/>
              </a:ext>
            </a:extLst>
          </p:cNvPr>
          <p:cNvSpPr/>
          <p:nvPr/>
        </p:nvSpPr>
        <p:spPr>
          <a:xfrm>
            <a:off x="10949444" y="2877557"/>
            <a:ext cx="271913" cy="27191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CCC920EC-7F07-487E-9417-AAABD3BE3EF4}"/>
              </a:ext>
            </a:extLst>
          </p:cNvPr>
          <p:cNvSpPr/>
          <p:nvPr/>
        </p:nvSpPr>
        <p:spPr>
          <a:xfrm>
            <a:off x="10949444" y="3743011"/>
            <a:ext cx="271913" cy="2719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2BE79040-7B81-4131-8902-1748E2D506AE}"/>
              </a:ext>
            </a:extLst>
          </p:cNvPr>
          <p:cNvSpPr/>
          <p:nvPr/>
        </p:nvSpPr>
        <p:spPr>
          <a:xfrm>
            <a:off x="10949444" y="4608465"/>
            <a:ext cx="271913" cy="2719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290B6585-A168-437E-B508-E9C2CFA1E44C}"/>
              </a:ext>
            </a:extLst>
          </p:cNvPr>
          <p:cNvSpPr/>
          <p:nvPr/>
        </p:nvSpPr>
        <p:spPr>
          <a:xfrm>
            <a:off x="10949444" y="5473918"/>
            <a:ext cx="271913" cy="2719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A4B43CF-FD49-4878-911E-82EE2BB2A4A1}"/>
              </a:ext>
            </a:extLst>
          </p:cNvPr>
          <p:cNvGrpSpPr/>
          <p:nvPr/>
        </p:nvGrpSpPr>
        <p:grpSpPr>
          <a:xfrm>
            <a:off x="4716766" y="3317461"/>
            <a:ext cx="6076055" cy="697000"/>
            <a:chOff x="-825913" y="4159966"/>
            <a:chExt cx="5395324" cy="69700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2B35557-ED81-40D9-B079-0CA3A0E6B70E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AE2C512-C858-426C-BAFB-4493FC818376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BD95244-1BEF-457F-82F5-37369BD6F228}"/>
              </a:ext>
            </a:extLst>
          </p:cNvPr>
          <p:cNvGrpSpPr/>
          <p:nvPr/>
        </p:nvGrpSpPr>
        <p:grpSpPr>
          <a:xfrm>
            <a:off x="4716766" y="4191457"/>
            <a:ext cx="6076055" cy="697000"/>
            <a:chOff x="-825913" y="4159966"/>
            <a:chExt cx="5395324" cy="69700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4705E5E-A9D5-4CB0-B507-203D56C879A0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B3794B1-FC88-46C0-9DFC-7EC6644DCB42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AE9BC52-EC2C-47D6-ABA8-38ADFFE0104F}"/>
              </a:ext>
            </a:extLst>
          </p:cNvPr>
          <p:cNvGrpSpPr/>
          <p:nvPr/>
        </p:nvGrpSpPr>
        <p:grpSpPr>
          <a:xfrm>
            <a:off x="4716766" y="5065453"/>
            <a:ext cx="6076055" cy="697000"/>
            <a:chOff x="-825913" y="4159966"/>
            <a:chExt cx="5395324" cy="69700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0DB9F09-1141-4515-8CC9-B5D3268EA7BC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CCE3BCA-1764-4DD0-90FE-E0C9252D9D4D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4A101602-016A-4816-ABE1-8D7E2EA9306B}"/>
              </a:ext>
            </a:extLst>
          </p:cNvPr>
          <p:cNvSpPr/>
          <p:nvPr/>
        </p:nvSpPr>
        <p:spPr>
          <a:xfrm>
            <a:off x="500157" y="4086225"/>
            <a:ext cx="3530858" cy="2101314"/>
          </a:xfrm>
          <a:custGeom>
            <a:avLst/>
            <a:gdLst>
              <a:gd name="connsiteX0" fmla="*/ 712062 w 3530858"/>
              <a:gd name="connsiteY0" fmla="*/ 1528132 h 2101314"/>
              <a:gd name="connsiteX1" fmla="*/ 712062 w 3530858"/>
              <a:gd name="connsiteY1" fmla="*/ 1528132 h 2101314"/>
              <a:gd name="connsiteX2" fmla="*/ 535772 w 3530858"/>
              <a:gd name="connsiteY2" fmla="*/ 1283273 h 2101314"/>
              <a:gd name="connsiteX3" fmla="*/ 535858 w 3530858"/>
              <a:gd name="connsiteY3" fmla="*/ 1283397 h 2101314"/>
              <a:gd name="connsiteX4" fmla="*/ 531948 w 3530858"/>
              <a:gd name="connsiteY4" fmla="*/ 1288548 h 2101314"/>
              <a:gd name="connsiteX5" fmla="*/ 521280 w 3530858"/>
              <a:gd name="connsiteY5" fmla="*/ 1291227 h 2101314"/>
              <a:gd name="connsiteX6" fmla="*/ 3014878 w 3530858"/>
              <a:gd name="connsiteY6" fmla="*/ 411195 h 2101314"/>
              <a:gd name="connsiteX7" fmla="*/ 3014878 w 3530858"/>
              <a:gd name="connsiteY7" fmla="*/ 411195 h 2101314"/>
              <a:gd name="connsiteX8" fmla="*/ 3009990 w 3530858"/>
              <a:gd name="connsiteY8" fmla="*/ 106445 h 2101314"/>
              <a:gd name="connsiteX9" fmla="*/ 3009990 w 3530858"/>
              <a:gd name="connsiteY9" fmla="*/ 106445 h 2101314"/>
              <a:gd name="connsiteX10" fmla="*/ 3107774 w 3530858"/>
              <a:gd name="connsiteY10" fmla="*/ 0 h 2101314"/>
              <a:gd name="connsiteX11" fmla="*/ 2726416 w 3530858"/>
              <a:gd name="connsiteY11" fmla="*/ 201223 h 2101314"/>
              <a:gd name="connsiteX12" fmla="*/ 3197409 w 3530858"/>
              <a:gd name="connsiteY12" fmla="*/ 301836 h 2101314"/>
              <a:gd name="connsiteX13" fmla="*/ 3130591 w 3530858"/>
              <a:gd name="connsiteY13" fmla="*/ 402447 h 2101314"/>
              <a:gd name="connsiteX14" fmla="*/ 3081698 w 3530858"/>
              <a:gd name="connsiteY14" fmla="*/ 443274 h 2101314"/>
              <a:gd name="connsiteX15" fmla="*/ 2895909 w 3530858"/>
              <a:gd name="connsiteY15" fmla="*/ 495768 h 2101314"/>
              <a:gd name="connsiteX16" fmla="*/ 3433722 w 3530858"/>
              <a:gd name="connsiteY16" fmla="*/ 592005 h 2101314"/>
              <a:gd name="connsiteX17" fmla="*/ 3401127 w 3530858"/>
              <a:gd name="connsiteY17" fmla="*/ 644498 h 2101314"/>
              <a:gd name="connsiteX18" fmla="*/ 3107774 w 3530858"/>
              <a:gd name="connsiteY18" fmla="*/ 847180 h 2101314"/>
              <a:gd name="connsiteX19" fmla="*/ 2648189 w 3530858"/>
              <a:gd name="connsiteY19" fmla="*/ 834056 h 2101314"/>
              <a:gd name="connsiteX20" fmla="*/ 2638410 w 3530858"/>
              <a:gd name="connsiteY20" fmla="*/ 904047 h 2101314"/>
              <a:gd name="connsiteX21" fmla="*/ 3397867 w 3530858"/>
              <a:gd name="connsiteY21" fmla="*/ 994452 h 2101314"/>
              <a:gd name="connsiteX22" fmla="*/ 3410905 w 3530858"/>
              <a:gd name="connsiteY22" fmla="*/ 1039655 h 2101314"/>
              <a:gd name="connsiteX23" fmla="*/ 3304971 w 3530858"/>
              <a:gd name="connsiteY23" fmla="*/ 1089232 h 2101314"/>
              <a:gd name="connsiteX24" fmla="*/ 3109403 w 3530858"/>
              <a:gd name="connsiteY24" fmla="*/ 1268582 h 2101314"/>
              <a:gd name="connsiteX25" fmla="*/ 2711748 w 3530858"/>
              <a:gd name="connsiteY25" fmla="*/ 1220465 h 2101314"/>
              <a:gd name="connsiteX26" fmla="*/ 2550404 w 3530858"/>
              <a:gd name="connsiteY26" fmla="*/ 1226297 h 2101314"/>
              <a:gd name="connsiteX27" fmla="*/ 3055623 w 3530858"/>
              <a:gd name="connsiteY27" fmla="*/ 1398358 h 2101314"/>
              <a:gd name="connsiteX28" fmla="*/ 3313121 w 3530858"/>
              <a:gd name="connsiteY28" fmla="*/ 1389609 h 2101314"/>
              <a:gd name="connsiteX29" fmla="*/ 3423943 w 3530858"/>
              <a:gd name="connsiteY29" fmla="*/ 1427521 h 2101314"/>
              <a:gd name="connsiteX30" fmla="*/ 3472835 w 3530858"/>
              <a:gd name="connsiteY30" fmla="*/ 1490220 h 2101314"/>
              <a:gd name="connsiteX31" fmla="*/ 3464686 w 3530858"/>
              <a:gd name="connsiteY31" fmla="*/ 1561670 h 2101314"/>
              <a:gd name="connsiteX32" fmla="*/ 3254451 w 3530858"/>
              <a:gd name="connsiteY32" fmla="*/ 1611247 h 2101314"/>
              <a:gd name="connsiteX33" fmla="*/ 3210447 w 3530858"/>
              <a:gd name="connsiteY33" fmla="*/ 1654991 h 2101314"/>
              <a:gd name="connsiteX34" fmla="*/ 3141998 w 3530858"/>
              <a:gd name="connsiteY34" fmla="*/ 1707484 h 2101314"/>
              <a:gd name="connsiteX35" fmla="*/ 3321269 w 3530858"/>
              <a:gd name="connsiteY35" fmla="*/ 1799346 h 2101314"/>
              <a:gd name="connsiteX36" fmla="*/ 3348975 w 3530858"/>
              <a:gd name="connsiteY36" fmla="*/ 1851839 h 2101314"/>
              <a:gd name="connsiteX37" fmla="*/ 3218596 w 3530858"/>
              <a:gd name="connsiteY37" fmla="*/ 1847465 h 2101314"/>
              <a:gd name="connsiteX38" fmla="*/ 3228375 w 3530858"/>
              <a:gd name="connsiteY38" fmla="*/ 1946619 h 2101314"/>
              <a:gd name="connsiteX39" fmla="*/ 2979024 w 3530858"/>
              <a:gd name="connsiteY39" fmla="*/ 1926205 h 2101314"/>
              <a:gd name="connsiteX40" fmla="*/ 2861683 w 3530858"/>
              <a:gd name="connsiteY40" fmla="*/ 1978698 h 2101314"/>
              <a:gd name="connsiteX41" fmla="*/ 2659596 w 3530858"/>
              <a:gd name="connsiteY41" fmla="*/ 1936411 h 2101314"/>
              <a:gd name="connsiteX42" fmla="*/ 2499882 w 3530858"/>
              <a:gd name="connsiteY42" fmla="*/ 1972866 h 2101314"/>
              <a:gd name="connsiteX43" fmla="*/ 2027258 w 3530858"/>
              <a:gd name="connsiteY43" fmla="*/ 1927662 h 2101314"/>
              <a:gd name="connsiteX44" fmla="*/ 1903398 w 3530858"/>
              <a:gd name="connsiteY44" fmla="*/ 1964117 h 2101314"/>
              <a:gd name="connsiteX45" fmla="*/ 1722499 w 3530858"/>
              <a:gd name="connsiteY45" fmla="*/ 2089517 h 2101314"/>
              <a:gd name="connsiteX46" fmla="*/ 1626343 w 3530858"/>
              <a:gd name="connsiteY46" fmla="*/ 1821219 h 2101314"/>
              <a:gd name="connsiteX47" fmla="*/ 1399811 w 3530858"/>
              <a:gd name="connsiteY47" fmla="*/ 1862047 h 2101314"/>
              <a:gd name="connsiteX48" fmla="*/ 1020081 w 3530858"/>
              <a:gd name="connsiteY48" fmla="*/ 2020983 h 2101314"/>
              <a:gd name="connsiteX49" fmla="*/ 863627 w 3530858"/>
              <a:gd name="connsiteY49" fmla="*/ 1977239 h 2101314"/>
              <a:gd name="connsiteX50" fmla="*/ 606128 w 3530858"/>
              <a:gd name="connsiteY50" fmla="*/ 1902875 h 2101314"/>
              <a:gd name="connsiteX51" fmla="*/ 503456 w 3530858"/>
              <a:gd name="connsiteY51" fmla="*/ 1864963 h 2101314"/>
              <a:gd name="connsiteX52" fmla="*/ 575164 w 3530858"/>
              <a:gd name="connsiteY52" fmla="*/ 1800805 h 2101314"/>
              <a:gd name="connsiteX53" fmla="*/ 254105 w 3530858"/>
              <a:gd name="connsiteY53" fmla="*/ 1783307 h 2101314"/>
              <a:gd name="connsiteX54" fmla="*/ 140024 w 3530858"/>
              <a:gd name="connsiteY54" fmla="*/ 1771642 h 2101314"/>
              <a:gd name="connsiteX55" fmla="*/ 66686 w 3530858"/>
              <a:gd name="connsiteY55" fmla="*/ 1726439 h 2101314"/>
              <a:gd name="connsiteX56" fmla="*/ 65056 w 3530858"/>
              <a:gd name="connsiteY56" fmla="*/ 1636034 h 2101314"/>
              <a:gd name="connsiteX57" fmla="*/ 423598 w 3530858"/>
              <a:gd name="connsiteY57" fmla="*/ 1563127 h 2101314"/>
              <a:gd name="connsiteX58" fmla="*/ 601240 w 3530858"/>
              <a:gd name="connsiteY58" fmla="*/ 1523758 h 2101314"/>
              <a:gd name="connsiteX59" fmla="*/ 436636 w 3530858"/>
              <a:gd name="connsiteY59" fmla="*/ 1558753 h 2101314"/>
              <a:gd name="connsiteX60" fmla="*/ 355149 w 3530858"/>
              <a:gd name="connsiteY60" fmla="*/ 1515009 h 2101314"/>
              <a:gd name="connsiteX61" fmla="*/ 330973 w 3530858"/>
              <a:gd name="connsiteY61" fmla="*/ 1494851 h 2101314"/>
              <a:gd name="connsiteX62" fmla="*/ 2817943 w 3530858"/>
              <a:gd name="connsiteY62" fmla="*/ 58998 h 2101314"/>
              <a:gd name="connsiteX63" fmla="*/ 2801522 w 3530858"/>
              <a:gd name="connsiteY63" fmla="*/ 56952 h 2101314"/>
              <a:gd name="connsiteX64" fmla="*/ 2784664 w 3530858"/>
              <a:gd name="connsiteY64" fmla="*/ 48997 h 2101314"/>
              <a:gd name="connsiteX65" fmla="*/ 2790462 w 3530858"/>
              <a:gd name="connsiteY65" fmla="*/ 45814 h 2101314"/>
              <a:gd name="connsiteX66" fmla="*/ 2826616 w 3530858"/>
              <a:gd name="connsiteY66" fmla="*/ 51490 h 2101314"/>
              <a:gd name="connsiteX67" fmla="*/ 3107774 w 3530858"/>
              <a:gd name="connsiteY67" fmla="*/ 0 h 2101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530858" h="2101314">
                <a:moveTo>
                  <a:pt x="712062" y="1528132"/>
                </a:moveTo>
                <a:cubicBezTo>
                  <a:pt x="640354" y="1550005"/>
                  <a:pt x="759324" y="1554378"/>
                  <a:pt x="712062" y="1528132"/>
                </a:cubicBezTo>
                <a:close/>
                <a:moveTo>
                  <a:pt x="535772" y="1283273"/>
                </a:moveTo>
                <a:lnTo>
                  <a:pt x="535858" y="1283397"/>
                </a:lnTo>
                <a:cubicBezTo>
                  <a:pt x="535883" y="1285307"/>
                  <a:pt x="534526" y="1287016"/>
                  <a:pt x="531948" y="1288548"/>
                </a:cubicBezTo>
                <a:lnTo>
                  <a:pt x="521280" y="1291227"/>
                </a:lnTo>
                <a:close/>
                <a:moveTo>
                  <a:pt x="3014878" y="411195"/>
                </a:moveTo>
                <a:cubicBezTo>
                  <a:pt x="3042585" y="460772"/>
                  <a:pt x="3124072" y="405363"/>
                  <a:pt x="3014878" y="411195"/>
                </a:cubicBezTo>
                <a:close/>
                <a:moveTo>
                  <a:pt x="3009990" y="106445"/>
                </a:moveTo>
                <a:cubicBezTo>
                  <a:pt x="2959467" y="125400"/>
                  <a:pt x="3099625" y="104986"/>
                  <a:pt x="3009990" y="106445"/>
                </a:cubicBezTo>
                <a:close/>
                <a:moveTo>
                  <a:pt x="3107774" y="0"/>
                </a:moveTo>
                <a:cubicBezTo>
                  <a:pt x="3101255" y="205598"/>
                  <a:pt x="2905687" y="231845"/>
                  <a:pt x="2726416" y="201223"/>
                </a:cubicBezTo>
                <a:cubicBezTo>
                  <a:pt x="2734564" y="344121"/>
                  <a:pt x="3073549" y="236218"/>
                  <a:pt x="3197409" y="301836"/>
                </a:cubicBezTo>
                <a:cubicBezTo>
                  <a:pt x="3441869" y="221637"/>
                  <a:pt x="3247932" y="393698"/>
                  <a:pt x="3130591" y="402447"/>
                </a:cubicBezTo>
                <a:cubicBezTo>
                  <a:pt x="3264229" y="425777"/>
                  <a:pt x="3145257" y="452023"/>
                  <a:pt x="3081698" y="443274"/>
                </a:cubicBezTo>
                <a:cubicBezTo>
                  <a:pt x="3194149" y="548261"/>
                  <a:pt x="2933392" y="418487"/>
                  <a:pt x="2895909" y="495768"/>
                </a:cubicBezTo>
                <a:cubicBezTo>
                  <a:pt x="3044214" y="570134"/>
                  <a:pt x="3256079" y="587631"/>
                  <a:pt x="3433722" y="592005"/>
                </a:cubicBezTo>
                <a:cubicBezTo>
                  <a:pt x="3619511" y="571591"/>
                  <a:pt x="3498911" y="596380"/>
                  <a:pt x="3401127" y="644498"/>
                </a:cubicBezTo>
                <a:cubicBezTo>
                  <a:pt x="3586917" y="800520"/>
                  <a:pt x="3150147" y="727613"/>
                  <a:pt x="3107774" y="847180"/>
                </a:cubicBezTo>
                <a:cubicBezTo>
                  <a:pt x="2917094" y="845721"/>
                  <a:pt x="2851905" y="877801"/>
                  <a:pt x="2648189" y="834056"/>
                </a:cubicBezTo>
                <a:cubicBezTo>
                  <a:pt x="2488474" y="794687"/>
                  <a:pt x="2470547" y="873427"/>
                  <a:pt x="2638410" y="904047"/>
                </a:cubicBezTo>
                <a:cubicBezTo>
                  <a:pt x="2905687" y="987162"/>
                  <a:pt x="3137110" y="972581"/>
                  <a:pt x="3397867" y="994452"/>
                </a:cubicBezTo>
                <a:cubicBezTo>
                  <a:pt x="3542913" y="975497"/>
                  <a:pt x="3316381" y="1049861"/>
                  <a:pt x="3410905" y="1039655"/>
                </a:cubicBezTo>
                <a:cubicBezTo>
                  <a:pt x="3692849" y="1089232"/>
                  <a:pt x="3265858" y="1070275"/>
                  <a:pt x="3304971" y="1089232"/>
                </a:cubicBezTo>
                <a:cubicBezTo>
                  <a:pt x="3640697" y="1205883"/>
                  <a:pt x="2902428" y="1055694"/>
                  <a:pt x="3109403" y="1268582"/>
                </a:cubicBezTo>
                <a:cubicBezTo>
                  <a:pt x="2956208" y="1124227"/>
                  <a:pt x="2866573" y="1341489"/>
                  <a:pt x="2711748" y="1220465"/>
                </a:cubicBezTo>
                <a:cubicBezTo>
                  <a:pt x="2760640" y="1332741"/>
                  <a:pt x="2602556" y="1217548"/>
                  <a:pt x="2550404" y="1226297"/>
                </a:cubicBezTo>
                <a:cubicBezTo>
                  <a:pt x="2556923" y="1274415"/>
                  <a:pt x="2902428" y="1408564"/>
                  <a:pt x="3055623" y="1398358"/>
                </a:cubicBezTo>
                <a:cubicBezTo>
                  <a:pt x="3143628" y="1443559"/>
                  <a:pt x="3425572" y="1265666"/>
                  <a:pt x="3313121" y="1389609"/>
                </a:cubicBezTo>
                <a:cubicBezTo>
                  <a:pt x="3379939" y="1388150"/>
                  <a:pt x="3635809" y="1351697"/>
                  <a:pt x="3423943" y="1427521"/>
                </a:cubicBezTo>
                <a:cubicBezTo>
                  <a:pt x="3212077" y="1433353"/>
                  <a:pt x="3362013" y="1482930"/>
                  <a:pt x="3472835" y="1490220"/>
                </a:cubicBezTo>
                <a:cubicBezTo>
                  <a:pt x="3414165" y="1509177"/>
                  <a:pt x="3318009" y="1507718"/>
                  <a:pt x="3464686" y="1561670"/>
                </a:cubicBezTo>
                <a:cubicBezTo>
                  <a:pt x="3342456" y="1526674"/>
                  <a:pt x="3345716" y="1602498"/>
                  <a:pt x="3254451" y="1611247"/>
                </a:cubicBezTo>
                <a:cubicBezTo>
                  <a:pt x="3401127" y="1611247"/>
                  <a:pt x="3288674" y="1687070"/>
                  <a:pt x="3210447" y="1654991"/>
                </a:cubicBezTo>
                <a:cubicBezTo>
                  <a:pt x="3326159" y="1707484"/>
                  <a:pt x="3169704" y="1682695"/>
                  <a:pt x="3141998" y="1707484"/>
                </a:cubicBezTo>
                <a:cubicBezTo>
                  <a:pt x="3011619" y="1738104"/>
                  <a:pt x="3210447" y="1790597"/>
                  <a:pt x="3321269" y="1799346"/>
                </a:cubicBezTo>
                <a:cubicBezTo>
                  <a:pt x="3472835" y="1778932"/>
                  <a:pt x="3546172" y="1856214"/>
                  <a:pt x="3348975" y="1851839"/>
                </a:cubicBezTo>
                <a:cubicBezTo>
                  <a:pt x="3464686" y="1932038"/>
                  <a:pt x="3247932" y="1844549"/>
                  <a:pt x="3218596" y="1847465"/>
                </a:cubicBezTo>
                <a:cubicBezTo>
                  <a:pt x="3316381" y="1908707"/>
                  <a:pt x="3220225" y="1870796"/>
                  <a:pt x="3228375" y="1946619"/>
                </a:cubicBezTo>
                <a:cubicBezTo>
                  <a:pt x="3189261" y="1923289"/>
                  <a:pt x="3050733" y="1962658"/>
                  <a:pt x="2979024" y="1926205"/>
                </a:cubicBezTo>
                <a:cubicBezTo>
                  <a:pt x="2879611" y="1789140"/>
                  <a:pt x="2957839" y="2039940"/>
                  <a:pt x="2861683" y="1978698"/>
                </a:cubicBezTo>
                <a:cubicBezTo>
                  <a:pt x="2824200" y="1996196"/>
                  <a:pt x="2715007" y="1991821"/>
                  <a:pt x="2659596" y="1936411"/>
                </a:cubicBezTo>
                <a:cubicBezTo>
                  <a:pt x="2604185" y="1948076"/>
                  <a:pt x="2481956" y="1873712"/>
                  <a:pt x="2499882" y="1972866"/>
                </a:cubicBezTo>
                <a:cubicBezTo>
                  <a:pt x="2371133" y="1994737"/>
                  <a:pt x="2141340" y="2035565"/>
                  <a:pt x="2027258" y="1927662"/>
                </a:cubicBezTo>
                <a:cubicBezTo>
                  <a:pt x="1981626" y="1924746"/>
                  <a:pt x="1862656" y="1811011"/>
                  <a:pt x="1903398" y="1964117"/>
                </a:cubicBezTo>
                <a:cubicBezTo>
                  <a:pt x="1984885" y="2111388"/>
                  <a:pt x="1849618" y="2096807"/>
                  <a:pt x="1722499" y="2089517"/>
                </a:cubicBezTo>
                <a:cubicBezTo>
                  <a:pt x="1456851" y="2153675"/>
                  <a:pt x="1614936" y="1940786"/>
                  <a:pt x="1626343" y="1821219"/>
                </a:cubicBezTo>
                <a:cubicBezTo>
                  <a:pt x="1566044" y="1644783"/>
                  <a:pt x="1473148" y="1934954"/>
                  <a:pt x="1399811" y="1862047"/>
                </a:cubicBezTo>
                <a:cubicBezTo>
                  <a:pt x="1295508" y="1949535"/>
                  <a:pt x="1173277" y="1975782"/>
                  <a:pt x="1020081" y="2020983"/>
                </a:cubicBezTo>
                <a:cubicBezTo>
                  <a:pt x="1036379" y="1860588"/>
                  <a:pt x="845700" y="2092433"/>
                  <a:pt x="863627" y="1977239"/>
                </a:cubicBezTo>
                <a:cubicBezTo>
                  <a:pt x="852219" y="1959742"/>
                  <a:pt x="505085" y="2063270"/>
                  <a:pt x="606128" y="1902875"/>
                </a:cubicBezTo>
                <a:cubicBezTo>
                  <a:pt x="526272" y="1952452"/>
                  <a:pt x="347001" y="1943703"/>
                  <a:pt x="503456" y="1864963"/>
                </a:cubicBezTo>
                <a:cubicBezTo>
                  <a:pt x="275293" y="1902875"/>
                  <a:pt x="457823" y="1794972"/>
                  <a:pt x="575164" y="1800805"/>
                </a:cubicBezTo>
                <a:cubicBezTo>
                  <a:pt x="467602" y="1786223"/>
                  <a:pt x="347001" y="1816844"/>
                  <a:pt x="254105" y="1783307"/>
                </a:cubicBezTo>
                <a:cubicBezTo>
                  <a:pt x="148173" y="1844549"/>
                  <a:pt x="214992" y="1741020"/>
                  <a:pt x="140024" y="1771642"/>
                </a:cubicBezTo>
                <a:cubicBezTo>
                  <a:pt x="138395" y="1722065"/>
                  <a:pt x="193806" y="1676862"/>
                  <a:pt x="66686" y="1726439"/>
                </a:cubicBezTo>
                <a:cubicBezTo>
                  <a:pt x="-154960" y="1752685"/>
                  <a:pt x="263884" y="1627285"/>
                  <a:pt x="65056" y="1636034"/>
                </a:cubicBezTo>
                <a:cubicBezTo>
                  <a:pt x="148173" y="1585000"/>
                  <a:pt x="268774" y="1544172"/>
                  <a:pt x="423598" y="1563127"/>
                </a:cubicBezTo>
                <a:cubicBezTo>
                  <a:pt x="500196" y="1631661"/>
                  <a:pt x="793549" y="1465432"/>
                  <a:pt x="601240" y="1523758"/>
                </a:cubicBezTo>
                <a:cubicBezTo>
                  <a:pt x="650132" y="1398358"/>
                  <a:pt x="532791" y="1523758"/>
                  <a:pt x="436636" y="1558753"/>
                </a:cubicBezTo>
                <a:cubicBezTo>
                  <a:pt x="496937" y="1474181"/>
                  <a:pt x="410560" y="1472722"/>
                  <a:pt x="355149" y="1515009"/>
                </a:cubicBezTo>
                <a:lnTo>
                  <a:pt x="330973" y="1494851"/>
                </a:lnTo>
                <a:lnTo>
                  <a:pt x="2817943" y="58998"/>
                </a:lnTo>
                <a:lnTo>
                  <a:pt x="2801522" y="56952"/>
                </a:lnTo>
                <a:lnTo>
                  <a:pt x="2784664" y="48997"/>
                </a:lnTo>
                <a:lnTo>
                  <a:pt x="2790462" y="45814"/>
                </a:lnTo>
                <a:lnTo>
                  <a:pt x="2826616" y="51490"/>
                </a:lnTo>
                <a:cubicBezTo>
                  <a:pt x="2915730" y="56816"/>
                  <a:pt x="3026491" y="9569"/>
                  <a:pt x="3107774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accent2"/>
            </a:solidFill>
          </a:ln>
          <a:effectLst>
            <a:outerShdw blurRad="63500" sx="106000" sy="106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51B510E5-CD95-49B2-A1D2-9982C7A946E9}"/>
              </a:ext>
            </a:extLst>
          </p:cNvPr>
          <p:cNvSpPr/>
          <p:nvPr/>
        </p:nvSpPr>
        <p:spPr>
          <a:xfrm>
            <a:off x="486566" y="2734791"/>
            <a:ext cx="2867009" cy="2764680"/>
          </a:xfrm>
          <a:custGeom>
            <a:avLst/>
            <a:gdLst>
              <a:gd name="connsiteX0" fmla="*/ 854467 w 2867009"/>
              <a:gd name="connsiteY0" fmla="*/ 2303159 h 2764680"/>
              <a:gd name="connsiteX1" fmla="*/ 854467 w 2867009"/>
              <a:gd name="connsiteY1" fmla="*/ 2303159 h 2764680"/>
              <a:gd name="connsiteX2" fmla="*/ 484518 w 2867009"/>
              <a:gd name="connsiteY2" fmla="*/ 2290036 h 2764680"/>
              <a:gd name="connsiteX3" fmla="*/ 771351 w 2867009"/>
              <a:gd name="connsiteY3" fmla="*/ 2333780 h 2764680"/>
              <a:gd name="connsiteX4" fmla="*/ 484518 w 2867009"/>
              <a:gd name="connsiteY4" fmla="*/ 2290036 h 2764680"/>
              <a:gd name="connsiteX5" fmla="*/ 228648 w 2867009"/>
              <a:gd name="connsiteY5" fmla="*/ 2185050 h 2764680"/>
              <a:gd name="connsiteX6" fmla="*/ 228648 w 2867009"/>
              <a:gd name="connsiteY6" fmla="*/ 2185050 h 2764680"/>
              <a:gd name="connsiteX7" fmla="*/ 2635770 w 2867009"/>
              <a:gd name="connsiteY7" fmla="*/ 1320371 h 2764680"/>
              <a:gd name="connsiteX8" fmla="*/ 2635770 w 2867009"/>
              <a:gd name="connsiteY8" fmla="*/ 1320371 h 2764680"/>
              <a:gd name="connsiteX9" fmla="*/ 1265161 w 2867009"/>
              <a:gd name="connsiteY9" fmla="*/ 798357 h 2764680"/>
              <a:gd name="connsiteX10" fmla="*/ 1265161 w 2867009"/>
              <a:gd name="connsiteY10" fmla="*/ 798357 h 2764680"/>
              <a:gd name="connsiteX11" fmla="*/ 1051939 w 2867009"/>
              <a:gd name="connsiteY11" fmla="*/ 0 h 2764680"/>
              <a:gd name="connsiteX12" fmla="*/ 1129198 w 2867009"/>
              <a:gd name="connsiteY12" fmla="*/ 45345 h 2764680"/>
              <a:gd name="connsiteX13" fmla="*/ 1130474 w 2867009"/>
              <a:gd name="connsiteY13" fmla="*/ 50646 h 2764680"/>
              <a:gd name="connsiteX14" fmla="*/ 1179193 w 2867009"/>
              <a:gd name="connsiteY14" fmla="*/ 75119 h 2764680"/>
              <a:gd name="connsiteX15" fmla="*/ 1179933 w 2867009"/>
              <a:gd name="connsiteY15" fmla="*/ 75123 h 2764680"/>
              <a:gd name="connsiteX16" fmla="*/ 1306522 w 2867009"/>
              <a:gd name="connsiteY16" fmla="*/ 149421 h 2764680"/>
              <a:gd name="connsiteX17" fmla="*/ 1298959 w 2867009"/>
              <a:gd name="connsiteY17" fmla="*/ 153666 h 2764680"/>
              <a:gd name="connsiteX18" fmla="*/ 1282552 w 2867009"/>
              <a:gd name="connsiteY18" fmla="*/ 158174 h 2764680"/>
              <a:gd name="connsiteX19" fmla="*/ 2223947 w 2867009"/>
              <a:gd name="connsiteY19" fmla="*/ 701689 h 2764680"/>
              <a:gd name="connsiteX20" fmla="*/ 2163146 w 2867009"/>
              <a:gd name="connsiteY20" fmla="*/ 702120 h 2764680"/>
              <a:gd name="connsiteX21" fmla="*/ 2384227 w 2867009"/>
              <a:gd name="connsiteY21" fmla="*/ 805230 h 2764680"/>
              <a:gd name="connsiteX22" fmla="*/ 2402612 w 2867009"/>
              <a:gd name="connsiteY22" fmla="*/ 804841 h 2764680"/>
              <a:gd name="connsiteX23" fmla="*/ 2723106 w 2867009"/>
              <a:gd name="connsiteY23" fmla="*/ 989879 h 2764680"/>
              <a:gd name="connsiteX24" fmla="*/ 2668593 w 2867009"/>
              <a:gd name="connsiteY24" fmla="*/ 1004069 h 2764680"/>
              <a:gd name="connsiteX25" fmla="*/ 2568950 w 2867009"/>
              <a:gd name="connsiteY25" fmla="*/ 1002497 h 2764680"/>
              <a:gd name="connsiteX26" fmla="*/ 2428792 w 2867009"/>
              <a:gd name="connsiteY26" fmla="*/ 1088528 h 2764680"/>
              <a:gd name="connsiteX27" fmla="*/ 2788965 w 2867009"/>
              <a:gd name="connsiteY27" fmla="*/ 1148311 h 2764680"/>
              <a:gd name="connsiteX28" fmla="*/ 2774296 w 2867009"/>
              <a:gd name="connsiteY28" fmla="*/ 1211012 h 2764680"/>
              <a:gd name="connsiteX29" fmla="*/ 2692810 w 2867009"/>
              <a:gd name="connsiteY29" fmla="*/ 1266421 h 2764680"/>
              <a:gd name="connsiteX30" fmla="*/ 2770961 w 2867009"/>
              <a:gd name="connsiteY30" fmla="*/ 1325270 h 2764680"/>
              <a:gd name="connsiteX31" fmla="*/ 2787382 w 2867009"/>
              <a:gd name="connsiteY31" fmla="*/ 1327316 h 2764680"/>
              <a:gd name="connsiteX32" fmla="*/ 297795 w 2867009"/>
              <a:gd name="connsiteY32" fmla="*/ 2764680 h 2764680"/>
              <a:gd name="connsiteX33" fmla="*/ 271837 w 2867009"/>
              <a:gd name="connsiteY33" fmla="*/ 2748075 h 2764680"/>
              <a:gd name="connsiteX34" fmla="*/ 158571 w 2867009"/>
              <a:gd name="connsiteY34" fmla="*/ 2742060 h 2764680"/>
              <a:gd name="connsiteX35" fmla="*/ 68934 w 2867009"/>
              <a:gd name="connsiteY35" fmla="*/ 2691024 h 2764680"/>
              <a:gd name="connsiteX36" fmla="*/ 99900 w 2867009"/>
              <a:gd name="connsiteY36" fmla="*/ 2583122 h 2764680"/>
              <a:gd name="connsiteX37" fmla="*/ 484518 w 2867009"/>
              <a:gd name="connsiteY37" fmla="*/ 2536461 h 2764680"/>
              <a:gd name="connsiteX38" fmla="*/ 313395 w 2867009"/>
              <a:gd name="connsiteY38" fmla="*/ 2476678 h 2764680"/>
              <a:gd name="connsiteX39" fmla="*/ 264503 w 2867009"/>
              <a:gd name="connsiteY39" fmla="*/ 2413977 h 2764680"/>
              <a:gd name="connsiteX40" fmla="*/ 316654 w 2867009"/>
              <a:gd name="connsiteY40" fmla="*/ 2361484 h 2764680"/>
              <a:gd name="connsiteX41" fmla="*/ 112938 w 2867009"/>
              <a:gd name="connsiteY41" fmla="*/ 2221503 h 2764680"/>
              <a:gd name="connsiteX42" fmla="*/ 46118 w 2867009"/>
              <a:gd name="connsiteY42" fmla="*/ 2125265 h 2764680"/>
              <a:gd name="connsiteX43" fmla="*/ 150421 w 2867009"/>
              <a:gd name="connsiteY43" fmla="*/ 2064024 h 2764680"/>
              <a:gd name="connsiteX44" fmla="*/ 430736 w 2867009"/>
              <a:gd name="connsiteY44" fmla="*/ 2030487 h 2764680"/>
              <a:gd name="connsiteX45" fmla="*/ 790908 w 2867009"/>
              <a:gd name="connsiteY45" fmla="*/ 1947372 h 2764680"/>
              <a:gd name="connsiteX46" fmla="*/ 688234 w 2867009"/>
              <a:gd name="connsiteY46" fmla="*/ 1912377 h 2764680"/>
              <a:gd name="connsiteX47" fmla="*/ 417698 w 2867009"/>
              <a:gd name="connsiteY47" fmla="*/ 1821972 h 2764680"/>
              <a:gd name="connsiteX48" fmla="*/ 373696 w 2867009"/>
              <a:gd name="connsiteY48" fmla="*/ 1756356 h 2764680"/>
              <a:gd name="connsiteX49" fmla="*/ 440514 w 2867009"/>
              <a:gd name="connsiteY49" fmla="*/ 1718445 h 2764680"/>
              <a:gd name="connsiteX50" fmla="*/ 999514 w 2867009"/>
              <a:gd name="connsiteY50" fmla="*/ 1687823 h 2764680"/>
              <a:gd name="connsiteX51" fmla="*/ 916397 w 2867009"/>
              <a:gd name="connsiteY51" fmla="*/ 1609083 h 2764680"/>
              <a:gd name="connsiteX52" fmla="*/ 777870 w 2867009"/>
              <a:gd name="connsiteY52" fmla="*/ 1553674 h 2764680"/>
              <a:gd name="connsiteX53" fmla="*/ 543188 w 2867009"/>
              <a:gd name="connsiteY53" fmla="*/ 1549300 h 2764680"/>
              <a:gd name="connsiteX54" fmla="*/ 336211 w 2867009"/>
              <a:gd name="connsiteY54" fmla="*/ 1470561 h 2764680"/>
              <a:gd name="connsiteX55" fmla="*/ 341101 w 2867009"/>
              <a:gd name="connsiteY55" fmla="*/ 1367032 h 2764680"/>
              <a:gd name="connsiteX56" fmla="*/ 1002774 w 2867009"/>
              <a:gd name="connsiteY56" fmla="*/ 1313082 h 2764680"/>
              <a:gd name="connsiteX57" fmla="*/ 1226047 w 2867009"/>
              <a:gd name="connsiteY57" fmla="*/ 1164351 h 2764680"/>
              <a:gd name="connsiteX58" fmla="*/ 1041887 w 2867009"/>
              <a:gd name="connsiteY58" fmla="*/ 1170184 h 2764680"/>
              <a:gd name="connsiteX59" fmla="*/ 911509 w 2867009"/>
              <a:gd name="connsiteY59" fmla="*/ 1203720 h 2764680"/>
              <a:gd name="connsiteX60" fmla="*/ 458442 w 2867009"/>
              <a:gd name="connsiteY60" fmla="*/ 1050616 h 2764680"/>
              <a:gd name="connsiteX61" fmla="*/ 1025590 w 2867009"/>
              <a:gd name="connsiteY61" fmla="*/ 896053 h 2764680"/>
              <a:gd name="connsiteX62" fmla="*/ 1059814 w 2867009"/>
              <a:gd name="connsiteY62" fmla="*/ 782318 h 2764680"/>
              <a:gd name="connsiteX63" fmla="*/ 595340 w 2867009"/>
              <a:gd name="connsiteY63" fmla="*/ 709411 h 2764680"/>
              <a:gd name="connsiteX64" fmla="*/ 877283 w 2867009"/>
              <a:gd name="connsiteY64" fmla="*/ 624839 h 2764680"/>
              <a:gd name="connsiteX65" fmla="*/ 668677 w 2867009"/>
              <a:gd name="connsiteY65" fmla="*/ 462985 h 2764680"/>
              <a:gd name="connsiteX66" fmla="*/ 1217899 w 2867009"/>
              <a:gd name="connsiteY66" fmla="*/ 388620 h 2764680"/>
              <a:gd name="connsiteX67" fmla="*/ 904990 w 2867009"/>
              <a:gd name="connsiteY67" fmla="*/ 253012 h 2764680"/>
              <a:gd name="connsiteX68" fmla="*/ 670308 w 2867009"/>
              <a:gd name="connsiteY68" fmla="*/ 108657 h 2764680"/>
              <a:gd name="connsiteX69" fmla="*/ 828391 w 2867009"/>
              <a:gd name="connsiteY69" fmla="*/ 86784 h 2764680"/>
              <a:gd name="connsiteX70" fmla="*/ 942473 w 2867009"/>
              <a:gd name="connsiteY70" fmla="*/ 16793 h 2764680"/>
              <a:gd name="connsiteX71" fmla="*/ 1057638 w 2867009"/>
              <a:gd name="connsiteY71" fmla="*/ 6925 h 2764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867009" h="2764680">
                <a:moveTo>
                  <a:pt x="854467" y="2303159"/>
                </a:moveTo>
                <a:cubicBezTo>
                  <a:pt x="748535" y="2316283"/>
                  <a:pt x="906619" y="2325032"/>
                  <a:pt x="854467" y="2303159"/>
                </a:cubicBezTo>
                <a:close/>
                <a:moveTo>
                  <a:pt x="484518" y="2290036"/>
                </a:moveTo>
                <a:cubicBezTo>
                  <a:pt x="315025" y="2422726"/>
                  <a:pt x="818613" y="2349819"/>
                  <a:pt x="771351" y="2333780"/>
                </a:cubicBezTo>
                <a:cubicBezTo>
                  <a:pt x="671937" y="2300242"/>
                  <a:pt x="556226" y="2362943"/>
                  <a:pt x="484518" y="2290036"/>
                </a:cubicBezTo>
                <a:close/>
                <a:moveTo>
                  <a:pt x="228648" y="2185050"/>
                </a:moveTo>
                <a:cubicBezTo>
                  <a:pt x="125976" y="2195256"/>
                  <a:pt x="262874" y="2220045"/>
                  <a:pt x="228648" y="2185050"/>
                </a:cubicBezTo>
                <a:close/>
                <a:moveTo>
                  <a:pt x="2635770" y="1320371"/>
                </a:moveTo>
                <a:cubicBezTo>
                  <a:pt x="2467906" y="1334953"/>
                  <a:pt x="2800372" y="1336412"/>
                  <a:pt x="2635770" y="1320371"/>
                </a:cubicBezTo>
                <a:close/>
                <a:moveTo>
                  <a:pt x="1265161" y="798357"/>
                </a:moveTo>
                <a:cubicBezTo>
                  <a:pt x="1081001" y="826063"/>
                  <a:pt x="1141301" y="881472"/>
                  <a:pt x="1265161" y="798357"/>
                </a:cubicBezTo>
                <a:close/>
                <a:moveTo>
                  <a:pt x="1051939" y="0"/>
                </a:moveTo>
                <a:lnTo>
                  <a:pt x="1129198" y="45345"/>
                </a:lnTo>
                <a:lnTo>
                  <a:pt x="1130474" y="50646"/>
                </a:lnTo>
                <a:cubicBezTo>
                  <a:pt x="1138269" y="64816"/>
                  <a:pt x="1156733" y="72043"/>
                  <a:pt x="1179193" y="75119"/>
                </a:cubicBezTo>
                <a:lnTo>
                  <a:pt x="1179933" y="75123"/>
                </a:lnTo>
                <a:lnTo>
                  <a:pt x="1306522" y="149421"/>
                </a:lnTo>
                <a:lnTo>
                  <a:pt x="1298959" y="153666"/>
                </a:lnTo>
                <a:lnTo>
                  <a:pt x="1282552" y="158174"/>
                </a:lnTo>
                <a:lnTo>
                  <a:pt x="2223947" y="701689"/>
                </a:lnTo>
                <a:lnTo>
                  <a:pt x="2163146" y="702120"/>
                </a:lnTo>
                <a:cubicBezTo>
                  <a:pt x="2115272" y="732195"/>
                  <a:pt x="2253291" y="795874"/>
                  <a:pt x="2384227" y="805230"/>
                </a:cubicBezTo>
                <a:lnTo>
                  <a:pt x="2402612" y="804841"/>
                </a:lnTo>
                <a:lnTo>
                  <a:pt x="2723106" y="989879"/>
                </a:lnTo>
                <a:lnTo>
                  <a:pt x="2668593" y="1004069"/>
                </a:lnTo>
                <a:cubicBezTo>
                  <a:pt x="2631899" y="1010790"/>
                  <a:pt x="2596656" y="1011246"/>
                  <a:pt x="2568950" y="1002497"/>
                </a:cubicBezTo>
                <a:cubicBezTo>
                  <a:pt x="2727035" y="1079779"/>
                  <a:pt x="2518429" y="1116232"/>
                  <a:pt x="2428792" y="1088528"/>
                </a:cubicBezTo>
                <a:cubicBezTo>
                  <a:pt x="2348936" y="1170184"/>
                  <a:pt x="2692810" y="1164351"/>
                  <a:pt x="2788965" y="1148311"/>
                </a:cubicBezTo>
                <a:cubicBezTo>
                  <a:pt x="2917713" y="1073947"/>
                  <a:pt x="2868821" y="1228509"/>
                  <a:pt x="2774296" y="1211012"/>
                </a:cubicBezTo>
                <a:cubicBezTo>
                  <a:pt x="2860673" y="1275170"/>
                  <a:pt x="2746592" y="1298500"/>
                  <a:pt x="2692810" y="1266421"/>
                </a:cubicBezTo>
                <a:cubicBezTo>
                  <a:pt x="2712774" y="1298865"/>
                  <a:pt x="2739767" y="1316818"/>
                  <a:pt x="2770961" y="1325270"/>
                </a:cubicBezTo>
                <a:lnTo>
                  <a:pt x="2787382" y="1327316"/>
                </a:lnTo>
                <a:lnTo>
                  <a:pt x="297795" y="2764680"/>
                </a:lnTo>
                <a:lnTo>
                  <a:pt x="271837" y="2748075"/>
                </a:lnTo>
                <a:cubicBezTo>
                  <a:pt x="243316" y="2734405"/>
                  <a:pt x="206647" y="2727479"/>
                  <a:pt x="158571" y="2742060"/>
                </a:cubicBezTo>
                <a:cubicBezTo>
                  <a:pt x="282431" y="2653113"/>
                  <a:pt x="140643" y="2674985"/>
                  <a:pt x="68934" y="2691024"/>
                </a:cubicBezTo>
                <a:cubicBezTo>
                  <a:pt x="-142932" y="2648739"/>
                  <a:pt x="275912" y="2642906"/>
                  <a:pt x="99900" y="2583122"/>
                </a:cubicBezTo>
                <a:cubicBezTo>
                  <a:pt x="152052" y="2558334"/>
                  <a:pt x="606747" y="2588954"/>
                  <a:pt x="484518" y="2536461"/>
                </a:cubicBezTo>
                <a:cubicBezTo>
                  <a:pt x="455183" y="2489801"/>
                  <a:pt x="365546" y="2548126"/>
                  <a:pt x="313395" y="2476678"/>
                </a:cubicBezTo>
                <a:cubicBezTo>
                  <a:pt x="137383" y="2517506"/>
                  <a:pt x="409550" y="2378982"/>
                  <a:pt x="264503" y="2413977"/>
                </a:cubicBezTo>
                <a:cubicBezTo>
                  <a:pt x="80343" y="2406687"/>
                  <a:pt x="220500" y="2355652"/>
                  <a:pt x="316654" y="2361484"/>
                </a:cubicBezTo>
                <a:cubicBezTo>
                  <a:pt x="518741" y="2273996"/>
                  <a:pt x="166718" y="2307534"/>
                  <a:pt x="112938" y="2221503"/>
                </a:cubicBezTo>
                <a:cubicBezTo>
                  <a:pt x="183016" y="2138389"/>
                  <a:pt x="161830" y="2125265"/>
                  <a:pt x="46118" y="2125265"/>
                </a:cubicBezTo>
                <a:cubicBezTo>
                  <a:pt x="-142932" y="2040693"/>
                  <a:pt x="321544" y="2134014"/>
                  <a:pt x="150421" y="2064024"/>
                </a:cubicBezTo>
                <a:cubicBezTo>
                  <a:pt x="213982" y="2033403"/>
                  <a:pt x="334582" y="2036320"/>
                  <a:pt x="430736" y="2030487"/>
                </a:cubicBezTo>
                <a:cubicBezTo>
                  <a:pt x="523631" y="2090270"/>
                  <a:pt x="953882" y="1975078"/>
                  <a:pt x="790908" y="1947372"/>
                </a:cubicBezTo>
                <a:cubicBezTo>
                  <a:pt x="637713" y="1979451"/>
                  <a:pt x="839800" y="1846761"/>
                  <a:pt x="688234" y="1912377"/>
                </a:cubicBezTo>
                <a:cubicBezTo>
                  <a:pt x="621416" y="1839470"/>
                  <a:pt x="448664" y="1908003"/>
                  <a:pt x="417698" y="1821972"/>
                </a:cubicBezTo>
                <a:cubicBezTo>
                  <a:pt x="217241" y="1785519"/>
                  <a:pt x="538298" y="1773854"/>
                  <a:pt x="373696" y="1756356"/>
                </a:cubicBezTo>
                <a:cubicBezTo>
                  <a:pt x="169978" y="1709696"/>
                  <a:pt x="326432" y="1683450"/>
                  <a:pt x="440514" y="1718445"/>
                </a:cubicBezTo>
                <a:cubicBezTo>
                  <a:pt x="616526" y="1714070"/>
                  <a:pt x="805575" y="1731568"/>
                  <a:pt x="999514" y="1687823"/>
                </a:cubicBezTo>
                <a:cubicBezTo>
                  <a:pt x="1182045" y="1652828"/>
                  <a:pt x="1022331" y="1594502"/>
                  <a:pt x="916397" y="1609083"/>
                </a:cubicBezTo>
                <a:cubicBezTo>
                  <a:pt x="896840" y="1520138"/>
                  <a:pt x="771351" y="1654287"/>
                  <a:pt x="777870" y="1553674"/>
                </a:cubicBezTo>
                <a:cubicBezTo>
                  <a:pt x="696383" y="1572631"/>
                  <a:pt x="647491" y="1533260"/>
                  <a:pt x="543188" y="1549300"/>
                </a:cubicBezTo>
                <a:cubicBezTo>
                  <a:pt x="587190" y="1466186"/>
                  <a:pt x="269393" y="1543468"/>
                  <a:pt x="336211" y="1470561"/>
                </a:cubicBezTo>
                <a:cubicBezTo>
                  <a:pt x="489406" y="1406403"/>
                  <a:pt x="213982" y="1418068"/>
                  <a:pt x="341101" y="1367032"/>
                </a:cubicBezTo>
                <a:cubicBezTo>
                  <a:pt x="557855" y="1324747"/>
                  <a:pt x="789278" y="1367032"/>
                  <a:pt x="1002774" y="1313082"/>
                </a:cubicBezTo>
                <a:cubicBezTo>
                  <a:pt x="743645" y="1225593"/>
                  <a:pt x="1149450" y="1237258"/>
                  <a:pt x="1226047" y="1164351"/>
                </a:cubicBezTo>
                <a:cubicBezTo>
                  <a:pt x="1154338" y="1088528"/>
                  <a:pt x="1105446" y="1200804"/>
                  <a:pt x="1041887" y="1170184"/>
                </a:cubicBezTo>
                <a:cubicBezTo>
                  <a:pt x="965289" y="1151227"/>
                  <a:pt x="999514" y="1174557"/>
                  <a:pt x="911509" y="1203720"/>
                </a:cubicBezTo>
                <a:cubicBezTo>
                  <a:pt x="742016" y="1180390"/>
                  <a:pt x="593709" y="1167267"/>
                  <a:pt x="458442" y="1050616"/>
                </a:cubicBezTo>
                <a:cubicBezTo>
                  <a:pt x="551336" y="973334"/>
                  <a:pt x="862617" y="963128"/>
                  <a:pt x="1025590" y="896053"/>
                </a:cubicBezTo>
                <a:cubicBezTo>
                  <a:pt x="960401" y="807106"/>
                  <a:pt x="1115225" y="818771"/>
                  <a:pt x="1059814" y="782318"/>
                </a:cubicBezTo>
                <a:cubicBezTo>
                  <a:pt x="895211" y="901886"/>
                  <a:pt x="753423" y="793983"/>
                  <a:pt x="595340" y="709411"/>
                </a:cubicBezTo>
                <a:cubicBezTo>
                  <a:pt x="557855" y="617547"/>
                  <a:pt x="1134782" y="726909"/>
                  <a:pt x="877283" y="624839"/>
                </a:cubicBezTo>
                <a:cubicBezTo>
                  <a:pt x="854467" y="616090"/>
                  <a:pt x="595340" y="514020"/>
                  <a:pt x="668677" y="462985"/>
                </a:cubicBezTo>
                <a:cubicBezTo>
                  <a:pt x="846319" y="398826"/>
                  <a:pt x="1058185" y="508188"/>
                  <a:pt x="1217899" y="388620"/>
                </a:cubicBezTo>
                <a:cubicBezTo>
                  <a:pt x="1155969" y="439654"/>
                  <a:pt x="1028850" y="250096"/>
                  <a:pt x="904990" y="253012"/>
                </a:cubicBezTo>
                <a:cubicBezTo>
                  <a:pt x="841429" y="238431"/>
                  <a:pt x="562745" y="131987"/>
                  <a:pt x="670308" y="108657"/>
                </a:cubicBezTo>
                <a:cubicBezTo>
                  <a:pt x="789278" y="161150"/>
                  <a:pt x="742016" y="44499"/>
                  <a:pt x="828391" y="86784"/>
                </a:cubicBezTo>
                <a:cubicBezTo>
                  <a:pt x="999514" y="184480"/>
                  <a:pt x="838170" y="15336"/>
                  <a:pt x="942473" y="16793"/>
                </a:cubicBezTo>
                <a:cubicBezTo>
                  <a:pt x="1032313" y="29370"/>
                  <a:pt x="1061877" y="22261"/>
                  <a:pt x="1057638" y="6925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accent2"/>
            </a:solidFill>
          </a:ln>
          <a:effectLst>
            <a:outerShdw blurRad="63500" sx="106000" sy="106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932C9E9-69EF-4A50-9FEA-1B5C15E4567B}"/>
              </a:ext>
            </a:extLst>
          </p:cNvPr>
          <p:cNvSpPr/>
          <p:nvPr/>
        </p:nvSpPr>
        <p:spPr>
          <a:xfrm>
            <a:off x="1557601" y="2092601"/>
            <a:ext cx="1933048" cy="1620897"/>
          </a:xfrm>
          <a:custGeom>
            <a:avLst/>
            <a:gdLst>
              <a:gd name="connsiteX0" fmla="*/ 1625856 w 1933048"/>
              <a:gd name="connsiteY0" fmla="*/ 1456082 h 1704633"/>
              <a:gd name="connsiteX1" fmla="*/ 1658451 w 1933048"/>
              <a:gd name="connsiteY1" fmla="*/ 1528988 h 1704633"/>
              <a:gd name="connsiteX2" fmla="*/ 1928987 w 1933048"/>
              <a:gd name="connsiteY2" fmla="*/ 1565442 h 1704633"/>
              <a:gd name="connsiteX3" fmla="*/ 1779239 w 1933048"/>
              <a:gd name="connsiteY3" fmla="*/ 1701331 h 1704633"/>
              <a:gd name="connsiteX4" fmla="*/ 1766554 w 1933048"/>
              <a:gd name="connsiteY4" fmla="*/ 1704633 h 1704633"/>
              <a:gd name="connsiteX5" fmla="*/ 1446359 w 1933048"/>
              <a:gd name="connsiteY5" fmla="*/ 1516760 h 1704633"/>
              <a:gd name="connsiteX6" fmla="*/ 1515671 w 1933048"/>
              <a:gd name="connsiteY6" fmla="*/ 1515296 h 1704633"/>
              <a:gd name="connsiteX7" fmla="*/ 1625856 w 1933048"/>
              <a:gd name="connsiteY7" fmla="*/ 1456082 h 1704633"/>
              <a:gd name="connsiteX8" fmla="*/ 1664315 w 1933048"/>
              <a:gd name="connsiteY8" fmla="*/ 1373675 h 1704633"/>
              <a:gd name="connsiteX9" fmla="*/ 1666751 w 1933048"/>
              <a:gd name="connsiteY9" fmla="*/ 1377319 h 1704633"/>
              <a:gd name="connsiteX10" fmla="*/ 1640166 w 1933048"/>
              <a:gd name="connsiteY10" fmla="*/ 1380190 h 1704633"/>
              <a:gd name="connsiteX11" fmla="*/ 1639994 w 1933048"/>
              <a:gd name="connsiteY11" fmla="*/ 1379021 h 1704633"/>
              <a:gd name="connsiteX12" fmla="*/ 520895 w 1933048"/>
              <a:gd name="connsiteY12" fmla="*/ 715346 h 1704633"/>
              <a:gd name="connsiteX13" fmla="*/ 520895 w 1933048"/>
              <a:gd name="connsiteY13" fmla="*/ 715346 h 1704633"/>
              <a:gd name="connsiteX14" fmla="*/ 190058 w 1933048"/>
              <a:gd name="connsiteY14" fmla="*/ 715346 h 1704633"/>
              <a:gd name="connsiteX15" fmla="*/ 354662 w 1933048"/>
              <a:gd name="connsiteY15" fmla="*/ 779504 h 1704633"/>
              <a:gd name="connsiteX16" fmla="*/ 190058 w 1933048"/>
              <a:gd name="connsiteY16" fmla="*/ 715346 h 1704633"/>
              <a:gd name="connsiteX17" fmla="*/ 600751 w 1933048"/>
              <a:gd name="connsiteY17" fmla="*/ 690557 h 1704633"/>
              <a:gd name="connsiteX18" fmla="*/ 600751 w 1933048"/>
              <a:gd name="connsiteY18" fmla="*/ 690557 h 1704633"/>
              <a:gd name="connsiteX19" fmla="*/ 797950 w 1933048"/>
              <a:gd name="connsiteY19" fmla="*/ 684724 h 1704633"/>
              <a:gd name="connsiteX20" fmla="*/ 797950 w 1933048"/>
              <a:gd name="connsiteY20" fmla="*/ 684724 h 1704633"/>
              <a:gd name="connsiteX21" fmla="*/ 669200 w 1933048"/>
              <a:gd name="connsiteY21" fmla="*/ 658477 h 1704633"/>
              <a:gd name="connsiteX22" fmla="*/ 669200 w 1933048"/>
              <a:gd name="connsiteY22" fmla="*/ 658477 h 1704633"/>
              <a:gd name="connsiteX23" fmla="*/ 791431 w 1933048"/>
              <a:gd name="connsiteY23" fmla="*/ 495166 h 1704633"/>
              <a:gd name="connsiteX24" fmla="*/ 783282 w 1933048"/>
              <a:gd name="connsiteY24" fmla="*/ 525787 h 1704633"/>
              <a:gd name="connsiteX25" fmla="*/ 791431 w 1933048"/>
              <a:gd name="connsiteY25" fmla="*/ 495166 h 1704633"/>
              <a:gd name="connsiteX26" fmla="*/ 1164640 w 1933048"/>
              <a:gd name="connsiteY26" fmla="*/ 299775 h 1704633"/>
              <a:gd name="connsiteX27" fmla="*/ 1164640 w 1933048"/>
              <a:gd name="connsiteY27" fmla="*/ 299775 h 1704633"/>
              <a:gd name="connsiteX28" fmla="*/ 958024 w 1933048"/>
              <a:gd name="connsiteY28" fmla="*/ 251164 h 1704633"/>
              <a:gd name="connsiteX29" fmla="*/ 925070 w 1933048"/>
              <a:gd name="connsiteY29" fmla="*/ 254573 h 1704633"/>
              <a:gd name="connsiteX30" fmla="*/ 958024 w 1933048"/>
              <a:gd name="connsiteY30" fmla="*/ 251164 h 1704633"/>
              <a:gd name="connsiteX31" fmla="*/ 1044158 w 1933048"/>
              <a:gd name="connsiteY31" fmla="*/ 107944 h 1704633"/>
              <a:gd name="connsiteX32" fmla="*/ 1044150 w 1933048"/>
              <a:gd name="connsiteY32" fmla="*/ 107956 h 1704633"/>
              <a:gd name="connsiteX33" fmla="*/ 1044040 w 1933048"/>
              <a:gd name="connsiteY33" fmla="*/ 117508 h 1704633"/>
              <a:gd name="connsiteX34" fmla="*/ 1034261 w 1933048"/>
              <a:gd name="connsiteY34" fmla="*/ 234159 h 1704633"/>
              <a:gd name="connsiteX35" fmla="*/ 1400953 w 1933048"/>
              <a:gd name="connsiteY35" fmla="*/ 352268 h 1704633"/>
              <a:gd name="connsiteX36" fmla="*/ 1153233 w 1933048"/>
              <a:gd name="connsiteY36" fmla="*/ 444131 h 1704633"/>
              <a:gd name="connsiteX37" fmla="*/ 885956 w 1933048"/>
              <a:gd name="connsiteY37" fmla="*/ 362475 h 1704633"/>
              <a:gd name="connsiteX38" fmla="*/ 768615 w 1933048"/>
              <a:gd name="connsiteY38" fmla="*/ 334770 h 1704633"/>
              <a:gd name="connsiteX39" fmla="*/ 959293 w 1933048"/>
              <a:gd name="connsiteY39" fmla="*/ 487876 h 1704633"/>
              <a:gd name="connsiteX40" fmla="*/ 1356949 w 1933048"/>
              <a:gd name="connsiteY40" fmla="*/ 553491 h 1704633"/>
              <a:gd name="connsiteX41" fmla="*/ 1557407 w 1933048"/>
              <a:gd name="connsiteY41" fmla="*/ 604527 h 1704633"/>
              <a:gd name="connsiteX42" fmla="*/ 1337392 w 1933048"/>
              <a:gd name="connsiteY42" fmla="*/ 659936 h 1704633"/>
              <a:gd name="connsiteX43" fmla="*/ 1255905 w 1933048"/>
              <a:gd name="connsiteY43" fmla="*/ 684724 h 1704633"/>
              <a:gd name="connsiteX44" fmla="*/ 1000037 w 1933048"/>
              <a:gd name="connsiteY44" fmla="*/ 713887 h 1704633"/>
              <a:gd name="connsiteX45" fmla="*/ 1456364 w 1933048"/>
              <a:gd name="connsiteY45" fmla="*/ 767839 h 1704633"/>
              <a:gd name="connsiteX46" fmla="*/ 1645413 w 1933048"/>
              <a:gd name="connsiteY46" fmla="*/ 814499 h 1704633"/>
              <a:gd name="connsiteX47" fmla="*/ 1604669 w 1933048"/>
              <a:gd name="connsiteY47" fmla="*/ 923859 h 1704633"/>
              <a:gd name="connsiteX48" fmla="*/ 1430288 w 1933048"/>
              <a:gd name="connsiteY48" fmla="*/ 1006974 h 1704633"/>
              <a:gd name="connsiteX49" fmla="*/ 1265684 w 1933048"/>
              <a:gd name="connsiteY49" fmla="*/ 1028845 h 1704633"/>
              <a:gd name="connsiteX50" fmla="*/ 952774 w 1933048"/>
              <a:gd name="connsiteY50" fmla="*/ 1006974 h 1704633"/>
              <a:gd name="connsiteX51" fmla="*/ 1488958 w 1933048"/>
              <a:gd name="connsiteY51" fmla="*/ 1093004 h 1704633"/>
              <a:gd name="connsiteX52" fmla="*/ 1751345 w 1933048"/>
              <a:gd name="connsiteY52" fmla="*/ 1181951 h 1704633"/>
              <a:gd name="connsiteX53" fmla="*/ 1707343 w 1933048"/>
              <a:gd name="connsiteY53" fmla="*/ 1364218 h 1704633"/>
              <a:gd name="connsiteX54" fmla="*/ 1664315 w 1933048"/>
              <a:gd name="connsiteY54" fmla="*/ 1373675 h 1704633"/>
              <a:gd name="connsiteX55" fmla="*/ 1662416 w 1933048"/>
              <a:gd name="connsiteY55" fmla="*/ 1370834 h 1704633"/>
              <a:gd name="connsiteX56" fmla="*/ 1647042 w 1933048"/>
              <a:gd name="connsiteY56" fmla="*/ 1362761 h 1704633"/>
              <a:gd name="connsiteX57" fmla="*/ 1639154 w 1933048"/>
              <a:gd name="connsiteY57" fmla="*/ 1373346 h 1704633"/>
              <a:gd name="connsiteX58" fmla="*/ 1639994 w 1933048"/>
              <a:gd name="connsiteY58" fmla="*/ 1379021 h 1704633"/>
              <a:gd name="connsiteX59" fmla="*/ 1585342 w 1933048"/>
              <a:gd name="connsiteY59" fmla="*/ 1391034 h 1704633"/>
              <a:gd name="connsiteX60" fmla="*/ 1317403 w 1933048"/>
              <a:gd name="connsiteY60" fmla="*/ 1413094 h 1704633"/>
              <a:gd name="connsiteX61" fmla="*/ 1270248 w 1933048"/>
              <a:gd name="connsiteY61" fmla="*/ 1413428 h 1704633"/>
              <a:gd name="connsiteX62" fmla="*/ 104955 w 1933048"/>
              <a:gd name="connsiteY62" fmla="*/ 729697 h 1704633"/>
              <a:gd name="connsiteX63" fmla="*/ 109341 w 1933048"/>
              <a:gd name="connsiteY63" fmla="*/ 728381 h 1704633"/>
              <a:gd name="connsiteX64" fmla="*/ 25251 w 1933048"/>
              <a:gd name="connsiteY64" fmla="*/ 659366 h 1704633"/>
              <a:gd name="connsiteX65" fmla="*/ 0 w 1933048"/>
              <a:gd name="connsiteY65" fmla="*/ 650385 h 1704633"/>
              <a:gd name="connsiteX66" fmla="*/ 273189 w 1933048"/>
              <a:gd name="connsiteY66" fmla="*/ 508553 h 1704633"/>
              <a:gd name="connsiteX67" fmla="*/ 300983 w 1933048"/>
              <a:gd name="connsiteY67" fmla="*/ 513347 h 1704633"/>
              <a:gd name="connsiteX68" fmla="*/ 644755 w 1933048"/>
              <a:gd name="connsiteY68" fmla="*/ 385806 h 1704633"/>
              <a:gd name="connsiteX69" fmla="*/ 286913 w 1933048"/>
              <a:gd name="connsiteY69" fmla="*/ 466285 h 1704633"/>
              <a:gd name="connsiteX70" fmla="*/ 285089 w 1933048"/>
              <a:gd name="connsiteY70" fmla="*/ 465337 h 1704633"/>
              <a:gd name="connsiteX71" fmla="*/ 285089 w 1933048"/>
              <a:gd name="connsiteY71" fmla="*/ 465337 h 1704633"/>
              <a:gd name="connsiteX72" fmla="*/ 286913 w 1933048"/>
              <a:gd name="connsiteY72" fmla="*/ 466285 h 1704633"/>
              <a:gd name="connsiteX73" fmla="*/ 341318 w 1933048"/>
              <a:gd name="connsiteY73" fmla="*/ 466800 h 1704633"/>
              <a:gd name="connsiteX74" fmla="*/ 362333 w 1933048"/>
              <a:gd name="connsiteY74" fmla="*/ 462272 h 1704633"/>
              <a:gd name="connsiteX75" fmla="*/ 780033 w 1933048"/>
              <a:gd name="connsiteY75" fmla="*/ 245414 h 1704633"/>
              <a:gd name="connsiteX76" fmla="*/ 784912 w 1933048"/>
              <a:gd name="connsiteY76" fmla="*/ 248740 h 1704633"/>
              <a:gd name="connsiteX77" fmla="*/ 822498 w 1933048"/>
              <a:gd name="connsiteY77" fmla="*/ 238692 h 1704633"/>
              <a:gd name="connsiteX78" fmla="*/ 800734 w 1933048"/>
              <a:gd name="connsiteY78" fmla="*/ 234667 h 1704633"/>
              <a:gd name="connsiteX79" fmla="*/ 1044145 w 1933048"/>
              <a:gd name="connsiteY79" fmla="*/ 108295 h 1704633"/>
              <a:gd name="connsiteX80" fmla="*/ 1044149 w 1933048"/>
              <a:gd name="connsiteY80" fmla="*/ 107955 h 1704633"/>
              <a:gd name="connsiteX81" fmla="*/ 1076449 w 1933048"/>
              <a:gd name="connsiteY81" fmla="*/ 83736 h 1704633"/>
              <a:gd name="connsiteX82" fmla="*/ 1052463 w 1933048"/>
              <a:gd name="connsiteY82" fmla="*/ 98014 h 1704633"/>
              <a:gd name="connsiteX83" fmla="*/ 1053544 w 1933048"/>
              <a:gd name="connsiteY83" fmla="*/ 96720 h 1704633"/>
              <a:gd name="connsiteX84" fmla="*/ 1070873 w 1933048"/>
              <a:gd name="connsiteY84" fmla="*/ 86079 h 1704633"/>
              <a:gd name="connsiteX85" fmla="*/ 1192230 w 1933048"/>
              <a:gd name="connsiteY85" fmla="*/ 31414 h 1704633"/>
              <a:gd name="connsiteX86" fmla="*/ 1191274 w 1933048"/>
              <a:gd name="connsiteY86" fmla="*/ 32397 h 1704633"/>
              <a:gd name="connsiteX87" fmla="*/ 1119240 w 1933048"/>
              <a:gd name="connsiteY87" fmla="*/ 65758 h 1704633"/>
              <a:gd name="connsiteX88" fmla="*/ 1148722 w 1933048"/>
              <a:gd name="connsiteY88" fmla="*/ 54001 h 1704633"/>
              <a:gd name="connsiteX89" fmla="*/ 1202206 w 1933048"/>
              <a:gd name="connsiteY89" fmla="*/ 12142 h 1704633"/>
              <a:gd name="connsiteX90" fmla="*/ 1202863 w 1933048"/>
              <a:gd name="connsiteY90" fmla="*/ 13546 h 1704633"/>
              <a:gd name="connsiteX91" fmla="*/ 1200180 w 1933048"/>
              <a:gd name="connsiteY91" fmla="*/ 23239 h 1704633"/>
              <a:gd name="connsiteX92" fmla="*/ 1194076 w 1933048"/>
              <a:gd name="connsiteY92" fmla="*/ 0 h 1704633"/>
              <a:gd name="connsiteX93" fmla="*/ 1198031 w 1933048"/>
              <a:gd name="connsiteY93" fmla="*/ 3212 h 1704633"/>
              <a:gd name="connsiteX94" fmla="*/ 1200508 w 1933048"/>
              <a:gd name="connsiteY94" fmla="*/ 8511 h 1704633"/>
              <a:gd name="connsiteX0" fmla="*/ 1625856 w 1933048"/>
              <a:gd name="connsiteY0" fmla="*/ 1456082 h 1704633"/>
              <a:gd name="connsiteX1" fmla="*/ 1658451 w 1933048"/>
              <a:gd name="connsiteY1" fmla="*/ 1528988 h 1704633"/>
              <a:gd name="connsiteX2" fmla="*/ 1928987 w 1933048"/>
              <a:gd name="connsiteY2" fmla="*/ 1565442 h 1704633"/>
              <a:gd name="connsiteX3" fmla="*/ 1779239 w 1933048"/>
              <a:gd name="connsiteY3" fmla="*/ 1701331 h 1704633"/>
              <a:gd name="connsiteX4" fmla="*/ 1766554 w 1933048"/>
              <a:gd name="connsiteY4" fmla="*/ 1704633 h 1704633"/>
              <a:gd name="connsiteX5" fmla="*/ 1446359 w 1933048"/>
              <a:gd name="connsiteY5" fmla="*/ 1516760 h 1704633"/>
              <a:gd name="connsiteX6" fmla="*/ 1515671 w 1933048"/>
              <a:gd name="connsiteY6" fmla="*/ 1515296 h 1704633"/>
              <a:gd name="connsiteX7" fmla="*/ 1625856 w 1933048"/>
              <a:gd name="connsiteY7" fmla="*/ 1456082 h 1704633"/>
              <a:gd name="connsiteX8" fmla="*/ 1664315 w 1933048"/>
              <a:gd name="connsiteY8" fmla="*/ 1373675 h 1704633"/>
              <a:gd name="connsiteX9" fmla="*/ 1666751 w 1933048"/>
              <a:gd name="connsiteY9" fmla="*/ 1377319 h 1704633"/>
              <a:gd name="connsiteX10" fmla="*/ 1640166 w 1933048"/>
              <a:gd name="connsiteY10" fmla="*/ 1380190 h 1704633"/>
              <a:gd name="connsiteX11" fmla="*/ 1639994 w 1933048"/>
              <a:gd name="connsiteY11" fmla="*/ 1379021 h 1704633"/>
              <a:gd name="connsiteX12" fmla="*/ 1664315 w 1933048"/>
              <a:gd name="connsiteY12" fmla="*/ 1373675 h 1704633"/>
              <a:gd name="connsiteX13" fmla="*/ 520895 w 1933048"/>
              <a:gd name="connsiteY13" fmla="*/ 715346 h 1704633"/>
              <a:gd name="connsiteX14" fmla="*/ 520895 w 1933048"/>
              <a:gd name="connsiteY14" fmla="*/ 715346 h 1704633"/>
              <a:gd name="connsiteX15" fmla="*/ 190058 w 1933048"/>
              <a:gd name="connsiteY15" fmla="*/ 715346 h 1704633"/>
              <a:gd name="connsiteX16" fmla="*/ 354662 w 1933048"/>
              <a:gd name="connsiteY16" fmla="*/ 779504 h 1704633"/>
              <a:gd name="connsiteX17" fmla="*/ 190058 w 1933048"/>
              <a:gd name="connsiteY17" fmla="*/ 715346 h 1704633"/>
              <a:gd name="connsiteX18" fmla="*/ 600751 w 1933048"/>
              <a:gd name="connsiteY18" fmla="*/ 690557 h 1704633"/>
              <a:gd name="connsiteX19" fmla="*/ 600751 w 1933048"/>
              <a:gd name="connsiteY19" fmla="*/ 690557 h 1704633"/>
              <a:gd name="connsiteX20" fmla="*/ 797950 w 1933048"/>
              <a:gd name="connsiteY20" fmla="*/ 684724 h 1704633"/>
              <a:gd name="connsiteX21" fmla="*/ 797950 w 1933048"/>
              <a:gd name="connsiteY21" fmla="*/ 684724 h 1704633"/>
              <a:gd name="connsiteX22" fmla="*/ 669200 w 1933048"/>
              <a:gd name="connsiteY22" fmla="*/ 658477 h 1704633"/>
              <a:gd name="connsiteX23" fmla="*/ 669200 w 1933048"/>
              <a:gd name="connsiteY23" fmla="*/ 658477 h 1704633"/>
              <a:gd name="connsiteX24" fmla="*/ 791431 w 1933048"/>
              <a:gd name="connsiteY24" fmla="*/ 495166 h 1704633"/>
              <a:gd name="connsiteX25" fmla="*/ 783282 w 1933048"/>
              <a:gd name="connsiteY25" fmla="*/ 525787 h 1704633"/>
              <a:gd name="connsiteX26" fmla="*/ 791431 w 1933048"/>
              <a:gd name="connsiteY26" fmla="*/ 495166 h 1704633"/>
              <a:gd name="connsiteX27" fmla="*/ 1164640 w 1933048"/>
              <a:gd name="connsiteY27" fmla="*/ 299775 h 1704633"/>
              <a:gd name="connsiteX28" fmla="*/ 1164640 w 1933048"/>
              <a:gd name="connsiteY28" fmla="*/ 299775 h 1704633"/>
              <a:gd name="connsiteX29" fmla="*/ 958024 w 1933048"/>
              <a:gd name="connsiteY29" fmla="*/ 251164 h 1704633"/>
              <a:gd name="connsiteX30" fmla="*/ 925070 w 1933048"/>
              <a:gd name="connsiteY30" fmla="*/ 254573 h 1704633"/>
              <a:gd name="connsiteX31" fmla="*/ 958024 w 1933048"/>
              <a:gd name="connsiteY31" fmla="*/ 251164 h 1704633"/>
              <a:gd name="connsiteX32" fmla="*/ 1044158 w 1933048"/>
              <a:gd name="connsiteY32" fmla="*/ 107944 h 1704633"/>
              <a:gd name="connsiteX33" fmla="*/ 1044150 w 1933048"/>
              <a:gd name="connsiteY33" fmla="*/ 107956 h 1704633"/>
              <a:gd name="connsiteX34" fmla="*/ 1044040 w 1933048"/>
              <a:gd name="connsiteY34" fmla="*/ 117508 h 1704633"/>
              <a:gd name="connsiteX35" fmla="*/ 1034261 w 1933048"/>
              <a:gd name="connsiteY35" fmla="*/ 234159 h 1704633"/>
              <a:gd name="connsiteX36" fmla="*/ 1400953 w 1933048"/>
              <a:gd name="connsiteY36" fmla="*/ 352268 h 1704633"/>
              <a:gd name="connsiteX37" fmla="*/ 1153233 w 1933048"/>
              <a:gd name="connsiteY37" fmla="*/ 444131 h 1704633"/>
              <a:gd name="connsiteX38" fmla="*/ 885956 w 1933048"/>
              <a:gd name="connsiteY38" fmla="*/ 362475 h 1704633"/>
              <a:gd name="connsiteX39" fmla="*/ 768615 w 1933048"/>
              <a:gd name="connsiteY39" fmla="*/ 334770 h 1704633"/>
              <a:gd name="connsiteX40" fmla="*/ 959293 w 1933048"/>
              <a:gd name="connsiteY40" fmla="*/ 487876 h 1704633"/>
              <a:gd name="connsiteX41" fmla="*/ 1356949 w 1933048"/>
              <a:gd name="connsiteY41" fmla="*/ 553491 h 1704633"/>
              <a:gd name="connsiteX42" fmla="*/ 1557407 w 1933048"/>
              <a:gd name="connsiteY42" fmla="*/ 604527 h 1704633"/>
              <a:gd name="connsiteX43" fmla="*/ 1337392 w 1933048"/>
              <a:gd name="connsiteY43" fmla="*/ 659936 h 1704633"/>
              <a:gd name="connsiteX44" fmla="*/ 1255905 w 1933048"/>
              <a:gd name="connsiteY44" fmla="*/ 684724 h 1704633"/>
              <a:gd name="connsiteX45" fmla="*/ 1000037 w 1933048"/>
              <a:gd name="connsiteY45" fmla="*/ 713887 h 1704633"/>
              <a:gd name="connsiteX46" fmla="*/ 1456364 w 1933048"/>
              <a:gd name="connsiteY46" fmla="*/ 767839 h 1704633"/>
              <a:gd name="connsiteX47" fmla="*/ 1645413 w 1933048"/>
              <a:gd name="connsiteY47" fmla="*/ 814499 h 1704633"/>
              <a:gd name="connsiteX48" fmla="*/ 1604669 w 1933048"/>
              <a:gd name="connsiteY48" fmla="*/ 923859 h 1704633"/>
              <a:gd name="connsiteX49" fmla="*/ 1430288 w 1933048"/>
              <a:gd name="connsiteY49" fmla="*/ 1006974 h 1704633"/>
              <a:gd name="connsiteX50" fmla="*/ 1265684 w 1933048"/>
              <a:gd name="connsiteY50" fmla="*/ 1028845 h 1704633"/>
              <a:gd name="connsiteX51" fmla="*/ 952774 w 1933048"/>
              <a:gd name="connsiteY51" fmla="*/ 1006974 h 1704633"/>
              <a:gd name="connsiteX52" fmla="*/ 1488958 w 1933048"/>
              <a:gd name="connsiteY52" fmla="*/ 1093004 h 1704633"/>
              <a:gd name="connsiteX53" fmla="*/ 1751345 w 1933048"/>
              <a:gd name="connsiteY53" fmla="*/ 1181951 h 1704633"/>
              <a:gd name="connsiteX54" fmla="*/ 1707343 w 1933048"/>
              <a:gd name="connsiteY54" fmla="*/ 1364218 h 1704633"/>
              <a:gd name="connsiteX55" fmla="*/ 1664315 w 1933048"/>
              <a:gd name="connsiteY55" fmla="*/ 1373675 h 1704633"/>
              <a:gd name="connsiteX56" fmla="*/ 1662416 w 1933048"/>
              <a:gd name="connsiteY56" fmla="*/ 1370834 h 1704633"/>
              <a:gd name="connsiteX57" fmla="*/ 1647042 w 1933048"/>
              <a:gd name="connsiteY57" fmla="*/ 1362761 h 1704633"/>
              <a:gd name="connsiteX58" fmla="*/ 1639154 w 1933048"/>
              <a:gd name="connsiteY58" fmla="*/ 1373346 h 1704633"/>
              <a:gd name="connsiteX59" fmla="*/ 1639994 w 1933048"/>
              <a:gd name="connsiteY59" fmla="*/ 1379021 h 1704633"/>
              <a:gd name="connsiteX60" fmla="*/ 1585342 w 1933048"/>
              <a:gd name="connsiteY60" fmla="*/ 1391034 h 1704633"/>
              <a:gd name="connsiteX61" fmla="*/ 1317403 w 1933048"/>
              <a:gd name="connsiteY61" fmla="*/ 1413094 h 1704633"/>
              <a:gd name="connsiteX62" fmla="*/ 1270248 w 1933048"/>
              <a:gd name="connsiteY62" fmla="*/ 1413428 h 1704633"/>
              <a:gd name="connsiteX63" fmla="*/ 104955 w 1933048"/>
              <a:gd name="connsiteY63" fmla="*/ 729697 h 1704633"/>
              <a:gd name="connsiteX64" fmla="*/ 109341 w 1933048"/>
              <a:gd name="connsiteY64" fmla="*/ 728381 h 1704633"/>
              <a:gd name="connsiteX65" fmla="*/ 25251 w 1933048"/>
              <a:gd name="connsiteY65" fmla="*/ 659366 h 1704633"/>
              <a:gd name="connsiteX66" fmla="*/ 0 w 1933048"/>
              <a:gd name="connsiteY66" fmla="*/ 650385 h 1704633"/>
              <a:gd name="connsiteX67" fmla="*/ 273189 w 1933048"/>
              <a:gd name="connsiteY67" fmla="*/ 508553 h 1704633"/>
              <a:gd name="connsiteX68" fmla="*/ 300983 w 1933048"/>
              <a:gd name="connsiteY68" fmla="*/ 513347 h 1704633"/>
              <a:gd name="connsiteX69" fmla="*/ 644755 w 1933048"/>
              <a:gd name="connsiteY69" fmla="*/ 385806 h 1704633"/>
              <a:gd name="connsiteX70" fmla="*/ 286913 w 1933048"/>
              <a:gd name="connsiteY70" fmla="*/ 466285 h 1704633"/>
              <a:gd name="connsiteX71" fmla="*/ 285089 w 1933048"/>
              <a:gd name="connsiteY71" fmla="*/ 465337 h 1704633"/>
              <a:gd name="connsiteX72" fmla="*/ 285089 w 1933048"/>
              <a:gd name="connsiteY72" fmla="*/ 465337 h 1704633"/>
              <a:gd name="connsiteX73" fmla="*/ 286913 w 1933048"/>
              <a:gd name="connsiteY73" fmla="*/ 466285 h 1704633"/>
              <a:gd name="connsiteX74" fmla="*/ 341318 w 1933048"/>
              <a:gd name="connsiteY74" fmla="*/ 466800 h 1704633"/>
              <a:gd name="connsiteX75" fmla="*/ 362333 w 1933048"/>
              <a:gd name="connsiteY75" fmla="*/ 462272 h 1704633"/>
              <a:gd name="connsiteX76" fmla="*/ 780033 w 1933048"/>
              <a:gd name="connsiteY76" fmla="*/ 245414 h 1704633"/>
              <a:gd name="connsiteX77" fmla="*/ 784912 w 1933048"/>
              <a:gd name="connsiteY77" fmla="*/ 248740 h 1704633"/>
              <a:gd name="connsiteX78" fmla="*/ 822498 w 1933048"/>
              <a:gd name="connsiteY78" fmla="*/ 238692 h 1704633"/>
              <a:gd name="connsiteX79" fmla="*/ 800734 w 1933048"/>
              <a:gd name="connsiteY79" fmla="*/ 234667 h 1704633"/>
              <a:gd name="connsiteX80" fmla="*/ 1044145 w 1933048"/>
              <a:gd name="connsiteY80" fmla="*/ 108295 h 1704633"/>
              <a:gd name="connsiteX81" fmla="*/ 1044149 w 1933048"/>
              <a:gd name="connsiteY81" fmla="*/ 107955 h 1704633"/>
              <a:gd name="connsiteX82" fmla="*/ 1044158 w 1933048"/>
              <a:gd name="connsiteY82" fmla="*/ 107944 h 1704633"/>
              <a:gd name="connsiteX83" fmla="*/ 1076449 w 1933048"/>
              <a:gd name="connsiteY83" fmla="*/ 83736 h 1704633"/>
              <a:gd name="connsiteX84" fmla="*/ 1052463 w 1933048"/>
              <a:gd name="connsiteY84" fmla="*/ 98014 h 1704633"/>
              <a:gd name="connsiteX85" fmla="*/ 1053544 w 1933048"/>
              <a:gd name="connsiteY85" fmla="*/ 96720 h 1704633"/>
              <a:gd name="connsiteX86" fmla="*/ 1070873 w 1933048"/>
              <a:gd name="connsiteY86" fmla="*/ 86079 h 1704633"/>
              <a:gd name="connsiteX87" fmla="*/ 1076449 w 1933048"/>
              <a:gd name="connsiteY87" fmla="*/ 83736 h 1704633"/>
              <a:gd name="connsiteX88" fmla="*/ 1192230 w 1933048"/>
              <a:gd name="connsiteY88" fmla="*/ 31414 h 1704633"/>
              <a:gd name="connsiteX89" fmla="*/ 1191274 w 1933048"/>
              <a:gd name="connsiteY89" fmla="*/ 32397 h 1704633"/>
              <a:gd name="connsiteX90" fmla="*/ 1119240 w 1933048"/>
              <a:gd name="connsiteY90" fmla="*/ 65758 h 1704633"/>
              <a:gd name="connsiteX91" fmla="*/ 1148722 w 1933048"/>
              <a:gd name="connsiteY91" fmla="*/ 54001 h 1704633"/>
              <a:gd name="connsiteX92" fmla="*/ 1192230 w 1933048"/>
              <a:gd name="connsiteY92" fmla="*/ 31414 h 1704633"/>
              <a:gd name="connsiteX93" fmla="*/ 1202206 w 1933048"/>
              <a:gd name="connsiteY93" fmla="*/ 12142 h 1704633"/>
              <a:gd name="connsiteX94" fmla="*/ 1202863 w 1933048"/>
              <a:gd name="connsiteY94" fmla="*/ 13546 h 1704633"/>
              <a:gd name="connsiteX95" fmla="*/ 1200180 w 1933048"/>
              <a:gd name="connsiteY95" fmla="*/ 23239 h 1704633"/>
              <a:gd name="connsiteX96" fmla="*/ 1202206 w 1933048"/>
              <a:gd name="connsiteY96" fmla="*/ 12142 h 1704633"/>
              <a:gd name="connsiteX97" fmla="*/ 1194076 w 1933048"/>
              <a:gd name="connsiteY97" fmla="*/ 0 h 1704633"/>
              <a:gd name="connsiteX98" fmla="*/ 1198031 w 1933048"/>
              <a:gd name="connsiteY98" fmla="*/ 3212 h 1704633"/>
              <a:gd name="connsiteX99" fmla="*/ 1200508 w 1933048"/>
              <a:gd name="connsiteY99" fmla="*/ 8511 h 1704633"/>
              <a:gd name="connsiteX100" fmla="*/ 1194076 w 1933048"/>
              <a:gd name="connsiteY100" fmla="*/ 0 h 1704633"/>
              <a:gd name="connsiteX0" fmla="*/ 1625856 w 1933048"/>
              <a:gd name="connsiteY0" fmla="*/ 1452870 h 1701421"/>
              <a:gd name="connsiteX1" fmla="*/ 1658451 w 1933048"/>
              <a:gd name="connsiteY1" fmla="*/ 1525776 h 1701421"/>
              <a:gd name="connsiteX2" fmla="*/ 1928987 w 1933048"/>
              <a:gd name="connsiteY2" fmla="*/ 1562230 h 1701421"/>
              <a:gd name="connsiteX3" fmla="*/ 1779239 w 1933048"/>
              <a:gd name="connsiteY3" fmla="*/ 1698119 h 1701421"/>
              <a:gd name="connsiteX4" fmla="*/ 1766554 w 1933048"/>
              <a:gd name="connsiteY4" fmla="*/ 1701421 h 1701421"/>
              <a:gd name="connsiteX5" fmla="*/ 1446359 w 1933048"/>
              <a:gd name="connsiteY5" fmla="*/ 1513548 h 1701421"/>
              <a:gd name="connsiteX6" fmla="*/ 1515671 w 1933048"/>
              <a:gd name="connsiteY6" fmla="*/ 1512084 h 1701421"/>
              <a:gd name="connsiteX7" fmla="*/ 1625856 w 1933048"/>
              <a:gd name="connsiteY7" fmla="*/ 1452870 h 1701421"/>
              <a:gd name="connsiteX8" fmla="*/ 1664315 w 1933048"/>
              <a:gd name="connsiteY8" fmla="*/ 1370463 h 1701421"/>
              <a:gd name="connsiteX9" fmla="*/ 1666751 w 1933048"/>
              <a:gd name="connsiteY9" fmla="*/ 1374107 h 1701421"/>
              <a:gd name="connsiteX10" fmla="*/ 1640166 w 1933048"/>
              <a:gd name="connsiteY10" fmla="*/ 1376978 h 1701421"/>
              <a:gd name="connsiteX11" fmla="*/ 1639994 w 1933048"/>
              <a:gd name="connsiteY11" fmla="*/ 1375809 h 1701421"/>
              <a:gd name="connsiteX12" fmla="*/ 1664315 w 1933048"/>
              <a:gd name="connsiteY12" fmla="*/ 1370463 h 1701421"/>
              <a:gd name="connsiteX13" fmla="*/ 520895 w 1933048"/>
              <a:gd name="connsiteY13" fmla="*/ 712134 h 1701421"/>
              <a:gd name="connsiteX14" fmla="*/ 520895 w 1933048"/>
              <a:gd name="connsiteY14" fmla="*/ 712134 h 1701421"/>
              <a:gd name="connsiteX15" fmla="*/ 190058 w 1933048"/>
              <a:gd name="connsiteY15" fmla="*/ 712134 h 1701421"/>
              <a:gd name="connsiteX16" fmla="*/ 354662 w 1933048"/>
              <a:gd name="connsiteY16" fmla="*/ 776292 h 1701421"/>
              <a:gd name="connsiteX17" fmla="*/ 190058 w 1933048"/>
              <a:gd name="connsiteY17" fmla="*/ 712134 h 1701421"/>
              <a:gd name="connsiteX18" fmla="*/ 600751 w 1933048"/>
              <a:gd name="connsiteY18" fmla="*/ 687345 h 1701421"/>
              <a:gd name="connsiteX19" fmla="*/ 600751 w 1933048"/>
              <a:gd name="connsiteY19" fmla="*/ 687345 h 1701421"/>
              <a:gd name="connsiteX20" fmla="*/ 797950 w 1933048"/>
              <a:gd name="connsiteY20" fmla="*/ 681512 h 1701421"/>
              <a:gd name="connsiteX21" fmla="*/ 797950 w 1933048"/>
              <a:gd name="connsiteY21" fmla="*/ 681512 h 1701421"/>
              <a:gd name="connsiteX22" fmla="*/ 669200 w 1933048"/>
              <a:gd name="connsiteY22" fmla="*/ 655265 h 1701421"/>
              <a:gd name="connsiteX23" fmla="*/ 669200 w 1933048"/>
              <a:gd name="connsiteY23" fmla="*/ 655265 h 1701421"/>
              <a:gd name="connsiteX24" fmla="*/ 791431 w 1933048"/>
              <a:gd name="connsiteY24" fmla="*/ 491954 h 1701421"/>
              <a:gd name="connsiteX25" fmla="*/ 783282 w 1933048"/>
              <a:gd name="connsiteY25" fmla="*/ 522575 h 1701421"/>
              <a:gd name="connsiteX26" fmla="*/ 791431 w 1933048"/>
              <a:gd name="connsiteY26" fmla="*/ 491954 h 1701421"/>
              <a:gd name="connsiteX27" fmla="*/ 1164640 w 1933048"/>
              <a:gd name="connsiteY27" fmla="*/ 296563 h 1701421"/>
              <a:gd name="connsiteX28" fmla="*/ 1164640 w 1933048"/>
              <a:gd name="connsiteY28" fmla="*/ 296563 h 1701421"/>
              <a:gd name="connsiteX29" fmla="*/ 958024 w 1933048"/>
              <a:gd name="connsiteY29" fmla="*/ 247952 h 1701421"/>
              <a:gd name="connsiteX30" fmla="*/ 925070 w 1933048"/>
              <a:gd name="connsiteY30" fmla="*/ 251361 h 1701421"/>
              <a:gd name="connsiteX31" fmla="*/ 958024 w 1933048"/>
              <a:gd name="connsiteY31" fmla="*/ 247952 h 1701421"/>
              <a:gd name="connsiteX32" fmla="*/ 1044158 w 1933048"/>
              <a:gd name="connsiteY32" fmla="*/ 104732 h 1701421"/>
              <a:gd name="connsiteX33" fmla="*/ 1044150 w 1933048"/>
              <a:gd name="connsiteY33" fmla="*/ 104744 h 1701421"/>
              <a:gd name="connsiteX34" fmla="*/ 1044040 w 1933048"/>
              <a:gd name="connsiteY34" fmla="*/ 114296 h 1701421"/>
              <a:gd name="connsiteX35" fmla="*/ 1034261 w 1933048"/>
              <a:gd name="connsiteY35" fmla="*/ 230947 h 1701421"/>
              <a:gd name="connsiteX36" fmla="*/ 1400953 w 1933048"/>
              <a:gd name="connsiteY36" fmla="*/ 349056 h 1701421"/>
              <a:gd name="connsiteX37" fmla="*/ 1153233 w 1933048"/>
              <a:gd name="connsiteY37" fmla="*/ 440919 h 1701421"/>
              <a:gd name="connsiteX38" fmla="*/ 885956 w 1933048"/>
              <a:gd name="connsiteY38" fmla="*/ 359263 h 1701421"/>
              <a:gd name="connsiteX39" fmla="*/ 768615 w 1933048"/>
              <a:gd name="connsiteY39" fmla="*/ 331558 h 1701421"/>
              <a:gd name="connsiteX40" fmla="*/ 959293 w 1933048"/>
              <a:gd name="connsiteY40" fmla="*/ 484664 h 1701421"/>
              <a:gd name="connsiteX41" fmla="*/ 1356949 w 1933048"/>
              <a:gd name="connsiteY41" fmla="*/ 550279 h 1701421"/>
              <a:gd name="connsiteX42" fmla="*/ 1557407 w 1933048"/>
              <a:gd name="connsiteY42" fmla="*/ 601315 h 1701421"/>
              <a:gd name="connsiteX43" fmla="*/ 1337392 w 1933048"/>
              <a:gd name="connsiteY43" fmla="*/ 656724 h 1701421"/>
              <a:gd name="connsiteX44" fmla="*/ 1255905 w 1933048"/>
              <a:gd name="connsiteY44" fmla="*/ 681512 h 1701421"/>
              <a:gd name="connsiteX45" fmla="*/ 1000037 w 1933048"/>
              <a:gd name="connsiteY45" fmla="*/ 710675 h 1701421"/>
              <a:gd name="connsiteX46" fmla="*/ 1456364 w 1933048"/>
              <a:gd name="connsiteY46" fmla="*/ 764627 h 1701421"/>
              <a:gd name="connsiteX47" fmla="*/ 1645413 w 1933048"/>
              <a:gd name="connsiteY47" fmla="*/ 811287 h 1701421"/>
              <a:gd name="connsiteX48" fmla="*/ 1604669 w 1933048"/>
              <a:gd name="connsiteY48" fmla="*/ 920647 h 1701421"/>
              <a:gd name="connsiteX49" fmla="*/ 1430288 w 1933048"/>
              <a:gd name="connsiteY49" fmla="*/ 1003762 h 1701421"/>
              <a:gd name="connsiteX50" fmla="*/ 1265684 w 1933048"/>
              <a:gd name="connsiteY50" fmla="*/ 1025633 h 1701421"/>
              <a:gd name="connsiteX51" fmla="*/ 952774 w 1933048"/>
              <a:gd name="connsiteY51" fmla="*/ 1003762 h 1701421"/>
              <a:gd name="connsiteX52" fmla="*/ 1488958 w 1933048"/>
              <a:gd name="connsiteY52" fmla="*/ 1089792 h 1701421"/>
              <a:gd name="connsiteX53" fmla="*/ 1751345 w 1933048"/>
              <a:gd name="connsiteY53" fmla="*/ 1178739 h 1701421"/>
              <a:gd name="connsiteX54" fmla="*/ 1707343 w 1933048"/>
              <a:gd name="connsiteY54" fmla="*/ 1361006 h 1701421"/>
              <a:gd name="connsiteX55" fmla="*/ 1664315 w 1933048"/>
              <a:gd name="connsiteY55" fmla="*/ 1370463 h 1701421"/>
              <a:gd name="connsiteX56" fmla="*/ 1662416 w 1933048"/>
              <a:gd name="connsiteY56" fmla="*/ 1367622 h 1701421"/>
              <a:gd name="connsiteX57" fmla="*/ 1647042 w 1933048"/>
              <a:gd name="connsiteY57" fmla="*/ 1359549 h 1701421"/>
              <a:gd name="connsiteX58" fmla="*/ 1639154 w 1933048"/>
              <a:gd name="connsiteY58" fmla="*/ 1370134 h 1701421"/>
              <a:gd name="connsiteX59" fmla="*/ 1639994 w 1933048"/>
              <a:gd name="connsiteY59" fmla="*/ 1375809 h 1701421"/>
              <a:gd name="connsiteX60" fmla="*/ 1585342 w 1933048"/>
              <a:gd name="connsiteY60" fmla="*/ 1387822 h 1701421"/>
              <a:gd name="connsiteX61" fmla="*/ 1317403 w 1933048"/>
              <a:gd name="connsiteY61" fmla="*/ 1409882 h 1701421"/>
              <a:gd name="connsiteX62" fmla="*/ 1270248 w 1933048"/>
              <a:gd name="connsiteY62" fmla="*/ 1410216 h 1701421"/>
              <a:gd name="connsiteX63" fmla="*/ 104955 w 1933048"/>
              <a:gd name="connsiteY63" fmla="*/ 726485 h 1701421"/>
              <a:gd name="connsiteX64" fmla="*/ 109341 w 1933048"/>
              <a:gd name="connsiteY64" fmla="*/ 725169 h 1701421"/>
              <a:gd name="connsiteX65" fmla="*/ 25251 w 1933048"/>
              <a:gd name="connsiteY65" fmla="*/ 656154 h 1701421"/>
              <a:gd name="connsiteX66" fmla="*/ 0 w 1933048"/>
              <a:gd name="connsiteY66" fmla="*/ 647173 h 1701421"/>
              <a:gd name="connsiteX67" fmla="*/ 273189 w 1933048"/>
              <a:gd name="connsiteY67" fmla="*/ 505341 h 1701421"/>
              <a:gd name="connsiteX68" fmla="*/ 300983 w 1933048"/>
              <a:gd name="connsiteY68" fmla="*/ 510135 h 1701421"/>
              <a:gd name="connsiteX69" fmla="*/ 644755 w 1933048"/>
              <a:gd name="connsiteY69" fmla="*/ 382594 h 1701421"/>
              <a:gd name="connsiteX70" fmla="*/ 286913 w 1933048"/>
              <a:gd name="connsiteY70" fmla="*/ 463073 h 1701421"/>
              <a:gd name="connsiteX71" fmla="*/ 285089 w 1933048"/>
              <a:gd name="connsiteY71" fmla="*/ 462125 h 1701421"/>
              <a:gd name="connsiteX72" fmla="*/ 285089 w 1933048"/>
              <a:gd name="connsiteY72" fmla="*/ 462125 h 1701421"/>
              <a:gd name="connsiteX73" fmla="*/ 286913 w 1933048"/>
              <a:gd name="connsiteY73" fmla="*/ 463073 h 1701421"/>
              <a:gd name="connsiteX74" fmla="*/ 341318 w 1933048"/>
              <a:gd name="connsiteY74" fmla="*/ 463588 h 1701421"/>
              <a:gd name="connsiteX75" fmla="*/ 362333 w 1933048"/>
              <a:gd name="connsiteY75" fmla="*/ 459060 h 1701421"/>
              <a:gd name="connsiteX76" fmla="*/ 780033 w 1933048"/>
              <a:gd name="connsiteY76" fmla="*/ 242202 h 1701421"/>
              <a:gd name="connsiteX77" fmla="*/ 784912 w 1933048"/>
              <a:gd name="connsiteY77" fmla="*/ 245528 h 1701421"/>
              <a:gd name="connsiteX78" fmla="*/ 822498 w 1933048"/>
              <a:gd name="connsiteY78" fmla="*/ 235480 h 1701421"/>
              <a:gd name="connsiteX79" fmla="*/ 800734 w 1933048"/>
              <a:gd name="connsiteY79" fmla="*/ 231455 h 1701421"/>
              <a:gd name="connsiteX80" fmla="*/ 1044145 w 1933048"/>
              <a:gd name="connsiteY80" fmla="*/ 105083 h 1701421"/>
              <a:gd name="connsiteX81" fmla="*/ 1044149 w 1933048"/>
              <a:gd name="connsiteY81" fmla="*/ 104743 h 1701421"/>
              <a:gd name="connsiteX82" fmla="*/ 1044158 w 1933048"/>
              <a:gd name="connsiteY82" fmla="*/ 104732 h 1701421"/>
              <a:gd name="connsiteX83" fmla="*/ 1076449 w 1933048"/>
              <a:gd name="connsiteY83" fmla="*/ 80524 h 1701421"/>
              <a:gd name="connsiteX84" fmla="*/ 1052463 w 1933048"/>
              <a:gd name="connsiteY84" fmla="*/ 94802 h 1701421"/>
              <a:gd name="connsiteX85" fmla="*/ 1053544 w 1933048"/>
              <a:gd name="connsiteY85" fmla="*/ 93508 h 1701421"/>
              <a:gd name="connsiteX86" fmla="*/ 1070873 w 1933048"/>
              <a:gd name="connsiteY86" fmla="*/ 82867 h 1701421"/>
              <a:gd name="connsiteX87" fmla="*/ 1076449 w 1933048"/>
              <a:gd name="connsiteY87" fmla="*/ 80524 h 1701421"/>
              <a:gd name="connsiteX88" fmla="*/ 1192230 w 1933048"/>
              <a:gd name="connsiteY88" fmla="*/ 28202 h 1701421"/>
              <a:gd name="connsiteX89" fmla="*/ 1191274 w 1933048"/>
              <a:gd name="connsiteY89" fmla="*/ 29185 h 1701421"/>
              <a:gd name="connsiteX90" fmla="*/ 1119240 w 1933048"/>
              <a:gd name="connsiteY90" fmla="*/ 62546 h 1701421"/>
              <a:gd name="connsiteX91" fmla="*/ 1148722 w 1933048"/>
              <a:gd name="connsiteY91" fmla="*/ 50789 h 1701421"/>
              <a:gd name="connsiteX92" fmla="*/ 1192230 w 1933048"/>
              <a:gd name="connsiteY92" fmla="*/ 28202 h 1701421"/>
              <a:gd name="connsiteX93" fmla="*/ 1202206 w 1933048"/>
              <a:gd name="connsiteY93" fmla="*/ 8930 h 1701421"/>
              <a:gd name="connsiteX94" fmla="*/ 1202863 w 1933048"/>
              <a:gd name="connsiteY94" fmla="*/ 10334 h 1701421"/>
              <a:gd name="connsiteX95" fmla="*/ 1200180 w 1933048"/>
              <a:gd name="connsiteY95" fmla="*/ 20027 h 1701421"/>
              <a:gd name="connsiteX96" fmla="*/ 1202206 w 1933048"/>
              <a:gd name="connsiteY96" fmla="*/ 8930 h 1701421"/>
              <a:gd name="connsiteX97" fmla="*/ 1200508 w 1933048"/>
              <a:gd name="connsiteY97" fmla="*/ 5299 h 1701421"/>
              <a:gd name="connsiteX98" fmla="*/ 1198031 w 1933048"/>
              <a:gd name="connsiteY98" fmla="*/ 0 h 1701421"/>
              <a:gd name="connsiteX99" fmla="*/ 1200508 w 1933048"/>
              <a:gd name="connsiteY99" fmla="*/ 5299 h 1701421"/>
              <a:gd name="connsiteX0" fmla="*/ 1625856 w 1933048"/>
              <a:gd name="connsiteY0" fmla="*/ 1443940 h 1692491"/>
              <a:gd name="connsiteX1" fmla="*/ 1658451 w 1933048"/>
              <a:gd name="connsiteY1" fmla="*/ 1516846 h 1692491"/>
              <a:gd name="connsiteX2" fmla="*/ 1928987 w 1933048"/>
              <a:gd name="connsiteY2" fmla="*/ 1553300 h 1692491"/>
              <a:gd name="connsiteX3" fmla="*/ 1779239 w 1933048"/>
              <a:gd name="connsiteY3" fmla="*/ 1689189 h 1692491"/>
              <a:gd name="connsiteX4" fmla="*/ 1766554 w 1933048"/>
              <a:gd name="connsiteY4" fmla="*/ 1692491 h 1692491"/>
              <a:gd name="connsiteX5" fmla="*/ 1446359 w 1933048"/>
              <a:gd name="connsiteY5" fmla="*/ 1504618 h 1692491"/>
              <a:gd name="connsiteX6" fmla="*/ 1515671 w 1933048"/>
              <a:gd name="connsiteY6" fmla="*/ 1503154 h 1692491"/>
              <a:gd name="connsiteX7" fmla="*/ 1625856 w 1933048"/>
              <a:gd name="connsiteY7" fmla="*/ 1443940 h 1692491"/>
              <a:gd name="connsiteX8" fmla="*/ 1664315 w 1933048"/>
              <a:gd name="connsiteY8" fmla="*/ 1361533 h 1692491"/>
              <a:gd name="connsiteX9" fmla="*/ 1666751 w 1933048"/>
              <a:gd name="connsiteY9" fmla="*/ 1365177 h 1692491"/>
              <a:gd name="connsiteX10" fmla="*/ 1640166 w 1933048"/>
              <a:gd name="connsiteY10" fmla="*/ 1368048 h 1692491"/>
              <a:gd name="connsiteX11" fmla="*/ 1639994 w 1933048"/>
              <a:gd name="connsiteY11" fmla="*/ 1366879 h 1692491"/>
              <a:gd name="connsiteX12" fmla="*/ 1664315 w 1933048"/>
              <a:gd name="connsiteY12" fmla="*/ 1361533 h 1692491"/>
              <a:gd name="connsiteX13" fmla="*/ 520895 w 1933048"/>
              <a:gd name="connsiteY13" fmla="*/ 703204 h 1692491"/>
              <a:gd name="connsiteX14" fmla="*/ 520895 w 1933048"/>
              <a:gd name="connsiteY14" fmla="*/ 703204 h 1692491"/>
              <a:gd name="connsiteX15" fmla="*/ 190058 w 1933048"/>
              <a:gd name="connsiteY15" fmla="*/ 703204 h 1692491"/>
              <a:gd name="connsiteX16" fmla="*/ 354662 w 1933048"/>
              <a:gd name="connsiteY16" fmla="*/ 767362 h 1692491"/>
              <a:gd name="connsiteX17" fmla="*/ 190058 w 1933048"/>
              <a:gd name="connsiteY17" fmla="*/ 703204 h 1692491"/>
              <a:gd name="connsiteX18" fmla="*/ 600751 w 1933048"/>
              <a:gd name="connsiteY18" fmla="*/ 678415 h 1692491"/>
              <a:gd name="connsiteX19" fmla="*/ 600751 w 1933048"/>
              <a:gd name="connsiteY19" fmla="*/ 678415 h 1692491"/>
              <a:gd name="connsiteX20" fmla="*/ 797950 w 1933048"/>
              <a:gd name="connsiteY20" fmla="*/ 672582 h 1692491"/>
              <a:gd name="connsiteX21" fmla="*/ 797950 w 1933048"/>
              <a:gd name="connsiteY21" fmla="*/ 672582 h 1692491"/>
              <a:gd name="connsiteX22" fmla="*/ 669200 w 1933048"/>
              <a:gd name="connsiteY22" fmla="*/ 646335 h 1692491"/>
              <a:gd name="connsiteX23" fmla="*/ 669200 w 1933048"/>
              <a:gd name="connsiteY23" fmla="*/ 646335 h 1692491"/>
              <a:gd name="connsiteX24" fmla="*/ 791431 w 1933048"/>
              <a:gd name="connsiteY24" fmla="*/ 483024 h 1692491"/>
              <a:gd name="connsiteX25" fmla="*/ 783282 w 1933048"/>
              <a:gd name="connsiteY25" fmla="*/ 513645 h 1692491"/>
              <a:gd name="connsiteX26" fmla="*/ 791431 w 1933048"/>
              <a:gd name="connsiteY26" fmla="*/ 483024 h 1692491"/>
              <a:gd name="connsiteX27" fmla="*/ 1164640 w 1933048"/>
              <a:gd name="connsiteY27" fmla="*/ 287633 h 1692491"/>
              <a:gd name="connsiteX28" fmla="*/ 1164640 w 1933048"/>
              <a:gd name="connsiteY28" fmla="*/ 287633 h 1692491"/>
              <a:gd name="connsiteX29" fmla="*/ 958024 w 1933048"/>
              <a:gd name="connsiteY29" fmla="*/ 239022 h 1692491"/>
              <a:gd name="connsiteX30" fmla="*/ 925070 w 1933048"/>
              <a:gd name="connsiteY30" fmla="*/ 242431 h 1692491"/>
              <a:gd name="connsiteX31" fmla="*/ 958024 w 1933048"/>
              <a:gd name="connsiteY31" fmla="*/ 239022 h 1692491"/>
              <a:gd name="connsiteX32" fmla="*/ 1044158 w 1933048"/>
              <a:gd name="connsiteY32" fmla="*/ 95802 h 1692491"/>
              <a:gd name="connsiteX33" fmla="*/ 1044150 w 1933048"/>
              <a:gd name="connsiteY33" fmla="*/ 95814 h 1692491"/>
              <a:gd name="connsiteX34" fmla="*/ 1044040 w 1933048"/>
              <a:gd name="connsiteY34" fmla="*/ 105366 h 1692491"/>
              <a:gd name="connsiteX35" fmla="*/ 1034261 w 1933048"/>
              <a:gd name="connsiteY35" fmla="*/ 222017 h 1692491"/>
              <a:gd name="connsiteX36" fmla="*/ 1400953 w 1933048"/>
              <a:gd name="connsiteY36" fmla="*/ 340126 h 1692491"/>
              <a:gd name="connsiteX37" fmla="*/ 1153233 w 1933048"/>
              <a:gd name="connsiteY37" fmla="*/ 431989 h 1692491"/>
              <a:gd name="connsiteX38" fmla="*/ 885956 w 1933048"/>
              <a:gd name="connsiteY38" fmla="*/ 350333 h 1692491"/>
              <a:gd name="connsiteX39" fmla="*/ 768615 w 1933048"/>
              <a:gd name="connsiteY39" fmla="*/ 322628 h 1692491"/>
              <a:gd name="connsiteX40" fmla="*/ 959293 w 1933048"/>
              <a:gd name="connsiteY40" fmla="*/ 475734 h 1692491"/>
              <a:gd name="connsiteX41" fmla="*/ 1356949 w 1933048"/>
              <a:gd name="connsiteY41" fmla="*/ 541349 h 1692491"/>
              <a:gd name="connsiteX42" fmla="*/ 1557407 w 1933048"/>
              <a:gd name="connsiteY42" fmla="*/ 592385 h 1692491"/>
              <a:gd name="connsiteX43" fmla="*/ 1337392 w 1933048"/>
              <a:gd name="connsiteY43" fmla="*/ 647794 h 1692491"/>
              <a:gd name="connsiteX44" fmla="*/ 1255905 w 1933048"/>
              <a:gd name="connsiteY44" fmla="*/ 672582 h 1692491"/>
              <a:gd name="connsiteX45" fmla="*/ 1000037 w 1933048"/>
              <a:gd name="connsiteY45" fmla="*/ 701745 h 1692491"/>
              <a:gd name="connsiteX46" fmla="*/ 1456364 w 1933048"/>
              <a:gd name="connsiteY46" fmla="*/ 755697 h 1692491"/>
              <a:gd name="connsiteX47" fmla="*/ 1645413 w 1933048"/>
              <a:gd name="connsiteY47" fmla="*/ 802357 h 1692491"/>
              <a:gd name="connsiteX48" fmla="*/ 1604669 w 1933048"/>
              <a:gd name="connsiteY48" fmla="*/ 911717 h 1692491"/>
              <a:gd name="connsiteX49" fmla="*/ 1430288 w 1933048"/>
              <a:gd name="connsiteY49" fmla="*/ 994832 h 1692491"/>
              <a:gd name="connsiteX50" fmla="*/ 1265684 w 1933048"/>
              <a:gd name="connsiteY50" fmla="*/ 1016703 h 1692491"/>
              <a:gd name="connsiteX51" fmla="*/ 952774 w 1933048"/>
              <a:gd name="connsiteY51" fmla="*/ 994832 h 1692491"/>
              <a:gd name="connsiteX52" fmla="*/ 1488958 w 1933048"/>
              <a:gd name="connsiteY52" fmla="*/ 1080862 h 1692491"/>
              <a:gd name="connsiteX53" fmla="*/ 1751345 w 1933048"/>
              <a:gd name="connsiteY53" fmla="*/ 1169809 h 1692491"/>
              <a:gd name="connsiteX54" fmla="*/ 1707343 w 1933048"/>
              <a:gd name="connsiteY54" fmla="*/ 1352076 h 1692491"/>
              <a:gd name="connsiteX55" fmla="*/ 1664315 w 1933048"/>
              <a:gd name="connsiteY55" fmla="*/ 1361533 h 1692491"/>
              <a:gd name="connsiteX56" fmla="*/ 1662416 w 1933048"/>
              <a:gd name="connsiteY56" fmla="*/ 1358692 h 1692491"/>
              <a:gd name="connsiteX57" fmla="*/ 1647042 w 1933048"/>
              <a:gd name="connsiteY57" fmla="*/ 1350619 h 1692491"/>
              <a:gd name="connsiteX58" fmla="*/ 1639154 w 1933048"/>
              <a:gd name="connsiteY58" fmla="*/ 1361204 h 1692491"/>
              <a:gd name="connsiteX59" fmla="*/ 1639994 w 1933048"/>
              <a:gd name="connsiteY59" fmla="*/ 1366879 h 1692491"/>
              <a:gd name="connsiteX60" fmla="*/ 1585342 w 1933048"/>
              <a:gd name="connsiteY60" fmla="*/ 1378892 h 1692491"/>
              <a:gd name="connsiteX61" fmla="*/ 1317403 w 1933048"/>
              <a:gd name="connsiteY61" fmla="*/ 1400952 h 1692491"/>
              <a:gd name="connsiteX62" fmla="*/ 1270248 w 1933048"/>
              <a:gd name="connsiteY62" fmla="*/ 1401286 h 1692491"/>
              <a:gd name="connsiteX63" fmla="*/ 104955 w 1933048"/>
              <a:gd name="connsiteY63" fmla="*/ 717555 h 1692491"/>
              <a:gd name="connsiteX64" fmla="*/ 109341 w 1933048"/>
              <a:gd name="connsiteY64" fmla="*/ 716239 h 1692491"/>
              <a:gd name="connsiteX65" fmla="*/ 25251 w 1933048"/>
              <a:gd name="connsiteY65" fmla="*/ 647224 h 1692491"/>
              <a:gd name="connsiteX66" fmla="*/ 0 w 1933048"/>
              <a:gd name="connsiteY66" fmla="*/ 638243 h 1692491"/>
              <a:gd name="connsiteX67" fmla="*/ 273189 w 1933048"/>
              <a:gd name="connsiteY67" fmla="*/ 496411 h 1692491"/>
              <a:gd name="connsiteX68" fmla="*/ 300983 w 1933048"/>
              <a:gd name="connsiteY68" fmla="*/ 501205 h 1692491"/>
              <a:gd name="connsiteX69" fmla="*/ 644755 w 1933048"/>
              <a:gd name="connsiteY69" fmla="*/ 373664 h 1692491"/>
              <a:gd name="connsiteX70" fmla="*/ 286913 w 1933048"/>
              <a:gd name="connsiteY70" fmla="*/ 454143 h 1692491"/>
              <a:gd name="connsiteX71" fmla="*/ 285089 w 1933048"/>
              <a:gd name="connsiteY71" fmla="*/ 453195 h 1692491"/>
              <a:gd name="connsiteX72" fmla="*/ 285089 w 1933048"/>
              <a:gd name="connsiteY72" fmla="*/ 453195 h 1692491"/>
              <a:gd name="connsiteX73" fmla="*/ 286913 w 1933048"/>
              <a:gd name="connsiteY73" fmla="*/ 454143 h 1692491"/>
              <a:gd name="connsiteX74" fmla="*/ 341318 w 1933048"/>
              <a:gd name="connsiteY74" fmla="*/ 454658 h 1692491"/>
              <a:gd name="connsiteX75" fmla="*/ 362333 w 1933048"/>
              <a:gd name="connsiteY75" fmla="*/ 450130 h 1692491"/>
              <a:gd name="connsiteX76" fmla="*/ 780033 w 1933048"/>
              <a:gd name="connsiteY76" fmla="*/ 233272 h 1692491"/>
              <a:gd name="connsiteX77" fmla="*/ 784912 w 1933048"/>
              <a:gd name="connsiteY77" fmla="*/ 236598 h 1692491"/>
              <a:gd name="connsiteX78" fmla="*/ 822498 w 1933048"/>
              <a:gd name="connsiteY78" fmla="*/ 226550 h 1692491"/>
              <a:gd name="connsiteX79" fmla="*/ 800734 w 1933048"/>
              <a:gd name="connsiteY79" fmla="*/ 222525 h 1692491"/>
              <a:gd name="connsiteX80" fmla="*/ 1044145 w 1933048"/>
              <a:gd name="connsiteY80" fmla="*/ 96153 h 1692491"/>
              <a:gd name="connsiteX81" fmla="*/ 1044149 w 1933048"/>
              <a:gd name="connsiteY81" fmla="*/ 95813 h 1692491"/>
              <a:gd name="connsiteX82" fmla="*/ 1044158 w 1933048"/>
              <a:gd name="connsiteY82" fmla="*/ 95802 h 1692491"/>
              <a:gd name="connsiteX83" fmla="*/ 1076449 w 1933048"/>
              <a:gd name="connsiteY83" fmla="*/ 71594 h 1692491"/>
              <a:gd name="connsiteX84" fmla="*/ 1052463 w 1933048"/>
              <a:gd name="connsiteY84" fmla="*/ 85872 h 1692491"/>
              <a:gd name="connsiteX85" fmla="*/ 1053544 w 1933048"/>
              <a:gd name="connsiteY85" fmla="*/ 84578 h 1692491"/>
              <a:gd name="connsiteX86" fmla="*/ 1070873 w 1933048"/>
              <a:gd name="connsiteY86" fmla="*/ 73937 h 1692491"/>
              <a:gd name="connsiteX87" fmla="*/ 1076449 w 1933048"/>
              <a:gd name="connsiteY87" fmla="*/ 71594 h 1692491"/>
              <a:gd name="connsiteX88" fmla="*/ 1192230 w 1933048"/>
              <a:gd name="connsiteY88" fmla="*/ 19272 h 1692491"/>
              <a:gd name="connsiteX89" fmla="*/ 1191274 w 1933048"/>
              <a:gd name="connsiteY89" fmla="*/ 20255 h 1692491"/>
              <a:gd name="connsiteX90" fmla="*/ 1119240 w 1933048"/>
              <a:gd name="connsiteY90" fmla="*/ 53616 h 1692491"/>
              <a:gd name="connsiteX91" fmla="*/ 1148722 w 1933048"/>
              <a:gd name="connsiteY91" fmla="*/ 41859 h 1692491"/>
              <a:gd name="connsiteX92" fmla="*/ 1192230 w 1933048"/>
              <a:gd name="connsiteY92" fmla="*/ 19272 h 1692491"/>
              <a:gd name="connsiteX93" fmla="*/ 1202206 w 1933048"/>
              <a:gd name="connsiteY93" fmla="*/ 0 h 1692491"/>
              <a:gd name="connsiteX94" fmla="*/ 1202863 w 1933048"/>
              <a:gd name="connsiteY94" fmla="*/ 1404 h 1692491"/>
              <a:gd name="connsiteX95" fmla="*/ 1200180 w 1933048"/>
              <a:gd name="connsiteY95" fmla="*/ 11097 h 1692491"/>
              <a:gd name="connsiteX96" fmla="*/ 1202206 w 1933048"/>
              <a:gd name="connsiteY96" fmla="*/ 0 h 1692491"/>
              <a:gd name="connsiteX0" fmla="*/ 1625856 w 1933048"/>
              <a:gd name="connsiteY0" fmla="*/ 1442536 h 1691087"/>
              <a:gd name="connsiteX1" fmla="*/ 1658451 w 1933048"/>
              <a:gd name="connsiteY1" fmla="*/ 1515442 h 1691087"/>
              <a:gd name="connsiteX2" fmla="*/ 1928987 w 1933048"/>
              <a:gd name="connsiteY2" fmla="*/ 1551896 h 1691087"/>
              <a:gd name="connsiteX3" fmla="*/ 1779239 w 1933048"/>
              <a:gd name="connsiteY3" fmla="*/ 1687785 h 1691087"/>
              <a:gd name="connsiteX4" fmla="*/ 1766554 w 1933048"/>
              <a:gd name="connsiteY4" fmla="*/ 1691087 h 1691087"/>
              <a:gd name="connsiteX5" fmla="*/ 1446359 w 1933048"/>
              <a:gd name="connsiteY5" fmla="*/ 1503214 h 1691087"/>
              <a:gd name="connsiteX6" fmla="*/ 1515671 w 1933048"/>
              <a:gd name="connsiteY6" fmla="*/ 1501750 h 1691087"/>
              <a:gd name="connsiteX7" fmla="*/ 1625856 w 1933048"/>
              <a:gd name="connsiteY7" fmla="*/ 1442536 h 1691087"/>
              <a:gd name="connsiteX8" fmla="*/ 1664315 w 1933048"/>
              <a:gd name="connsiteY8" fmla="*/ 1360129 h 1691087"/>
              <a:gd name="connsiteX9" fmla="*/ 1666751 w 1933048"/>
              <a:gd name="connsiteY9" fmla="*/ 1363773 h 1691087"/>
              <a:gd name="connsiteX10" fmla="*/ 1640166 w 1933048"/>
              <a:gd name="connsiteY10" fmla="*/ 1366644 h 1691087"/>
              <a:gd name="connsiteX11" fmla="*/ 1639994 w 1933048"/>
              <a:gd name="connsiteY11" fmla="*/ 1365475 h 1691087"/>
              <a:gd name="connsiteX12" fmla="*/ 1664315 w 1933048"/>
              <a:gd name="connsiteY12" fmla="*/ 1360129 h 1691087"/>
              <a:gd name="connsiteX13" fmla="*/ 520895 w 1933048"/>
              <a:gd name="connsiteY13" fmla="*/ 701800 h 1691087"/>
              <a:gd name="connsiteX14" fmla="*/ 520895 w 1933048"/>
              <a:gd name="connsiteY14" fmla="*/ 701800 h 1691087"/>
              <a:gd name="connsiteX15" fmla="*/ 190058 w 1933048"/>
              <a:gd name="connsiteY15" fmla="*/ 701800 h 1691087"/>
              <a:gd name="connsiteX16" fmla="*/ 354662 w 1933048"/>
              <a:gd name="connsiteY16" fmla="*/ 765958 h 1691087"/>
              <a:gd name="connsiteX17" fmla="*/ 190058 w 1933048"/>
              <a:gd name="connsiteY17" fmla="*/ 701800 h 1691087"/>
              <a:gd name="connsiteX18" fmla="*/ 600751 w 1933048"/>
              <a:gd name="connsiteY18" fmla="*/ 677011 h 1691087"/>
              <a:gd name="connsiteX19" fmla="*/ 600751 w 1933048"/>
              <a:gd name="connsiteY19" fmla="*/ 677011 h 1691087"/>
              <a:gd name="connsiteX20" fmla="*/ 797950 w 1933048"/>
              <a:gd name="connsiteY20" fmla="*/ 671178 h 1691087"/>
              <a:gd name="connsiteX21" fmla="*/ 797950 w 1933048"/>
              <a:gd name="connsiteY21" fmla="*/ 671178 h 1691087"/>
              <a:gd name="connsiteX22" fmla="*/ 669200 w 1933048"/>
              <a:gd name="connsiteY22" fmla="*/ 644931 h 1691087"/>
              <a:gd name="connsiteX23" fmla="*/ 669200 w 1933048"/>
              <a:gd name="connsiteY23" fmla="*/ 644931 h 1691087"/>
              <a:gd name="connsiteX24" fmla="*/ 791431 w 1933048"/>
              <a:gd name="connsiteY24" fmla="*/ 481620 h 1691087"/>
              <a:gd name="connsiteX25" fmla="*/ 783282 w 1933048"/>
              <a:gd name="connsiteY25" fmla="*/ 512241 h 1691087"/>
              <a:gd name="connsiteX26" fmla="*/ 791431 w 1933048"/>
              <a:gd name="connsiteY26" fmla="*/ 481620 h 1691087"/>
              <a:gd name="connsiteX27" fmla="*/ 1164640 w 1933048"/>
              <a:gd name="connsiteY27" fmla="*/ 286229 h 1691087"/>
              <a:gd name="connsiteX28" fmla="*/ 1164640 w 1933048"/>
              <a:gd name="connsiteY28" fmla="*/ 286229 h 1691087"/>
              <a:gd name="connsiteX29" fmla="*/ 958024 w 1933048"/>
              <a:gd name="connsiteY29" fmla="*/ 237618 h 1691087"/>
              <a:gd name="connsiteX30" fmla="*/ 925070 w 1933048"/>
              <a:gd name="connsiteY30" fmla="*/ 241027 h 1691087"/>
              <a:gd name="connsiteX31" fmla="*/ 958024 w 1933048"/>
              <a:gd name="connsiteY31" fmla="*/ 237618 h 1691087"/>
              <a:gd name="connsiteX32" fmla="*/ 1044158 w 1933048"/>
              <a:gd name="connsiteY32" fmla="*/ 94398 h 1691087"/>
              <a:gd name="connsiteX33" fmla="*/ 1044150 w 1933048"/>
              <a:gd name="connsiteY33" fmla="*/ 94410 h 1691087"/>
              <a:gd name="connsiteX34" fmla="*/ 1044040 w 1933048"/>
              <a:gd name="connsiteY34" fmla="*/ 103962 h 1691087"/>
              <a:gd name="connsiteX35" fmla="*/ 1034261 w 1933048"/>
              <a:gd name="connsiteY35" fmla="*/ 220613 h 1691087"/>
              <a:gd name="connsiteX36" fmla="*/ 1400953 w 1933048"/>
              <a:gd name="connsiteY36" fmla="*/ 338722 h 1691087"/>
              <a:gd name="connsiteX37" fmla="*/ 1153233 w 1933048"/>
              <a:gd name="connsiteY37" fmla="*/ 430585 h 1691087"/>
              <a:gd name="connsiteX38" fmla="*/ 885956 w 1933048"/>
              <a:gd name="connsiteY38" fmla="*/ 348929 h 1691087"/>
              <a:gd name="connsiteX39" fmla="*/ 768615 w 1933048"/>
              <a:gd name="connsiteY39" fmla="*/ 321224 h 1691087"/>
              <a:gd name="connsiteX40" fmla="*/ 959293 w 1933048"/>
              <a:gd name="connsiteY40" fmla="*/ 474330 h 1691087"/>
              <a:gd name="connsiteX41" fmla="*/ 1356949 w 1933048"/>
              <a:gd name="connsiteY41" fmla="*/ 539945 h 1691087"/>
              <a:gd name="connsiteX42" fmla="*/ 1557407 w 1933048"/>
              <a:gd name="connsiteY42" fmla="*/ 590981 h 1691087"/>
              <a:gd name="connsiteX43" fmla="*/ 1337392 w 1933048"/>
              <a:gd name="connsiteY43" fmla="*/ 646390 h 1691087"/>
              <a:gd name="connsiteX44" fmla="*/ 1255905 w 1933048"/>
              <a:gd name="connsiteY44" fmla="*/ 671178 h 1691087"/>
              <a:gd name="connsiteX45" fmla="*/ 1000037 w 1933048"/>
              <a:gd name="connsiteY45" fmla="*/ 700341 h 1691087"/>
              <a:gd name="connsiteX46" fmla="*/ 1456364 w 1933048"/>
              <a:gd name="connsiteY46" fmla="*/ 754293 h 1691087"/>
              <a:gd name="connsiteX47" fmla="*/ 1645413 w 1933048"/>
              <a:gd name="connsiteY47" fmla="*/ 800953 h 1691087"/>
              <a:gd name="connsiteX48" fmla="*/ 1604669 w 1933048"/>
              <a:gd name="connsiteY48" fmla="*/ 910313 h 1691087"/>
              <a:gd name="connsiteX49" fmla="*/ 1430288 w 1933048"/>
              <a:gd name="connsiteY49" fmla="*/ 993428 h 1691087"/>
              <a:gd name="connsiteX50" fmla="*/ 1265684 w 1933048"/>
              <a:gd name="connsiteY50" fmla="*/ 1015299 h 1691087"/>
              <a:gd name="connsiteX51" fmla="*/ 952774 w 1933048"/>
              <a:gd name="connsiteY51" fmla="*/ 993428 h 1691087"/>
              <a:gd name="connsiteX52" fmla="*/ 1488958 w 1933048"/>
              <a:gd name="connsiteY52" fmla="*/ 1079458 h 1691087"/>
              <a:gd name="connsiteX53" fmla="*/ 1751345 w 1933048"/>
              <a:gd name="connsiteY53" fmla="*/ 1168405 h 1691087"/>
              <a:gd name="connsiteX54" fmla="*/ 1707343 w 1933048"/>
              <a:gd name="connsiteY54" fmla="*/ 1350672 h 1691087"/>
              <a:gd name="connsiteX55" fmla="*/ 1664315 w 1933048"/>
              <a:gd name="connsiteY55" fmla="*/ 1360129 h 1691087"/>
              <a:gd name="connsiteX56" fmla="*/ 1662416 w 1933048"/>
              <a:gd name="connsiteY56" fmla="*/ 1357288 h 1691087"/>
              <a:gd name="connsiteX57" fmla="*/ 1647042 w 1933048"/>
              <a:gd name="connsiteY57" fmla="*/ 1349215 h 1691087"/>
              <a:gd name="connsiteX58" fmla="*/ 1639154 w 1933048"/>
              <a:gd name="connsiteY58" fmla="*/ 1359800 h 1691087"/>
              <a:gd name="connsiteX59" fmla="*/ 1639994 w 1933048"/>
              <a:gd name="connsiteY59" fmla="*/ 1365475 h 1691087"/>
              <a:gd name="connsiteX60" fmla="*/ 1585342 w 1933048"/>
              <a:gd name="connsiteY60" fmla="*/ 1377488 h 1691087"/>
              <a:gd name="connsiteX61" fmla="*/ 1317403 w 1933048"/>
              <a:gd name="connsiteY61" fmla="*/ 1399548 h 1691087"/>
              <a:gd name="connsiteX62" fmla="*/ 1270248 w 1933048"/>
              <a:gd name="connsiteY62" fmla="*/ 1399882 h 1691087"/>
              <a:gd name="connsiteX63" fmla="*/ 104955 w 1933048"/>
              <a:gd name="connsiteY63" fmla="*/ 716151 h 1691087"/>
              <a:gd name="connsiteX64" fmla="*/ 109341 w 1933048"/>
              <a:gd name="connsiteY64" fmla="*/ 714835 h 1691087"/>
              <a:gd name="connsiteX65" fmla="*/ 25251 w 1933048"/>
              <a:gd name="connsiteY65" fmla="*/ 645820 h 1691087"/>
              <a:gd name="connsiteX66" fmla="*/ 0 w 1933048"/>
              <a:gd name="connsiteY66" fmla="*/ 636839 h 1691087"/>
              <a:gd name="connsiteX67" fmla="*/ 273189 w 1933048"/>
              <a:gd name="connsiteY67" fmla="*/ 495007 h 1691087"/>
              <a:gd name="connsiteX68" fmla="*/ 300983 w 1933048"/>
              <a:gd name="connsiteY68" fmla="*/ 499801 h 1691087"/>
              <a:gd name="connsiteX69" fmla="*/ 644755 w 1933048"/>
              <a:gd name="connsiteY69" fmla="*/ 372260 h 1691087"/>
              <a:gd name="connsiteX70" fmla="*/ 286913 w 1933048"/>
              <a:gd name="connsiteY70" fmla="*/ 452739 h 1691087"/>
              <a:gd name="connsiteX71" fmla="*/ 285089 w 1933048"/>
              <a:gd name="connsiteY71" fmla="*/ 451791 h 1691087"/>
              <a:gd name="connsiteX72" fmla="*/ 285089 w 1933048"/>
              <a:gd name="connsiteY72" fmla="*/ 451791 h 1691087"/>
              <a:gd name="connsiteX73" fmla="*/ 286913 w 1933048"/>
              <a:gd name="connsiteY73" fmla="*/ 452739 h 1691087"/>
              <a:gd name="connsiteX74" fmla="*/ 341318 w 1933048"/>
              <a:gd name="connsiteY74" fmla="*/ 453254 h 1691087"/>
              <a:gd name="connsiteX75" fmla="*/ 362333 w 1933048"/>
              <a:gd name="connsiteY75" fmla="*/ 448726 h 1691087"/>
              <a:gd name="connsiteX76" fmla="*/ 780033 w 1933048"/>
              <a:gd name="connsiteY76" fmla="*/ 231868 h 1691087"/>
              <a:gd name="connsiteX77" fmla="*/ 784912 w 1933048"/>
              <a:gd name="connsiteY77" fmla="*/ 235194 h 1691087"/>
              <a:gd name="connsiteX78" fmla="*/ 822498 w 1933048"/>
              <a:gd name="connsiteY78" fmla="*/ 225146 h 1691087"/>
              <a:gd name="connsiteX79" fmla="*/ 800734 w 1933048"/>
              <a:gd name="connsiteY79" fmla="*/ 221121 h 1691087"/>
              <a:gd name="connsiteX80" fmla="*/ 1044145 w 1933048"/>
              <a:gd name="connsiteY80" fmla="*/ 94749 h 1691087"/>
              <a:gd name="connsiteX81" fmla="*/ 1044149 w 1933048"/>
              <a:gd name="connsiteY81" fmla="*/ 94409 h 1691087"/>
              <a:gd name="connsiteX82" fmla="*/ 1044158 w 1933048"/>
              <a:gd name="connsiteY82" fmla="*/ 94398 h 1691087"/>
              <a:gd name="connsiteX83" fmla="*/ 1076449 w 1933048"/>
              <a:gd name="connsiteY83" fmla="*/ 70190 h 1691087"/>
              <a:gd name="connsiteX84" fmla="*/ 1052463 w 1933048"/>
              <a:gd name="connsiteY84" fmla="*/ 84468 h 1691087"/>
              <a:gd name="connsiteX85" fmla="*/ 1053544 w 1933048"/>
              <a:gd name="connsiteY85" fmla="*/ 83174 h 1691087"/>
              <a:gd name="connsiteX86" fmla="*/ 1070873 w 1933048"/>
              <a:gd name="connsiteY86" fmla="*/ 72533 h 1691087"/>
              <a:gd name="connsiteX87" fmla="*/ 1076449 w 1933048"/>
              <a:gd name="connsiteY87" fmla="*/ 70190 h 1691087"/>
              <a:gd name="connsiteX88" fmla="*/ 1192230 w 1933048"/>
              <a:gd name="connsiteY88" fmla="*/ 17868 h 1691087"/>
              <a:gd name="connsiteX89" fmla="*/ 1191274 w 1933048"/>
              <a:gd name="connsiteY89" fmla="*/ 18851 h 1691087"/>
              <a:gd name="connsiteX90" fmla="*/ 1119240 w 1933048"/>
              <a:gd name="connsiteY90" fmla="*/ 52212 h 1691087"/>
              <a:gd name="connsiteX91" fmla="*/ 1148722 w 1933048"/>
              <a:gd name="connsiteY91" fmla="*/ 40455 h 1691087"/>
              <a:gd name="connsiteX92" fmla="*/ 1192230 w 1933048"/>
              <a:gd name="connsiteY92" fmla="*/ 17868 h 1691087"/>
              <a:gd name="connsiteX93" fmla="*/ 1200180 w 1933048"/>
              <a:gd name="connsiteY93" fmla="*/ 9693 h 1691087"/>
              <a:gd name="connsiteX94" fmla="*/ 1202863 w 1933048"/>
              <a:gd name="connsiteY94" fmla="*/ 0 h 1691087"/>
              <a:gd name="connsiteX95" fmla="*/ 1200180 w 1933048"/>
              <a:gd name="connsiteY95" fmla="*/ 9693 h 1691087"/>
              <a:gd name="connsiteX0" fmla="*/ 1625856 w 1933048"/>
              <a:gd name="connsiteY0" fmla="*/ 1424668 h 1673219"/>
              <a:gd name="connsiteX1" fmla="*/ 1658451 w 1933048"/>
              <a:gd name="connsiteY1" fmla="*/ 1497574 h 1673219"/>
              <a:gd name="connsiteX2" fmla="*/ 1928987 w 1933048"/>
              <a:gd name="connsiteY2" fmla="*/ 1534028 h 1673219"/>
              <a:gd name="connsiteX3" fmla="*/ 1779239 w 1933048"/>
              <a:gd name="connsiteY3" fmla="*/ 1669917 h 1673219"/>
              <a:gd name="connsiteX4" fmla="*/ 1766554 w 1933048"/>
              <a:gd name="connsiteY4" fmla="*/ 1673219 h 1673219"/>
              <a:gd name="connsiteX5" fmla="*/ 1446359 w 1933048"/>
              <a:gd name="connsiteY5" fmla="*/ 1485346 h 1673219"/>
              <a:gd name="connsiteX6" fmla="*/ 1515671 w 1933048"/>
              <a:gd name="connsiteY6" fmla="*/ 1483882 h 1673219"/>
              <a:gd name="connsiteX7" fmla="*/ 1625856 w 1933048"/>
              <a:gd name="connsiteY7" fmla="*/ 1424668 h 1673219"/>
              <a:gd name="connsiteX8" fmla="*/ 1664315 w 1933048"/>
              <a:gd name="connsiteY8" fmla="*/ 1342261 h 1673219"/>
              <a:gd name="connsiteX9" fmla="*/ 1666751 w 1933048"/>
              <a:gd name="connsiteY9" fmla="*/ 1345905 h 1673219"/>
              <a:gd name="connsiteX10" fmla="*/ 1640166 w 1933048"/>
              <a:gd name="connsiteY10" fmla="*/ 1348776 h 1673219"/>
              <a:gd name="connsiteX11" fmla="*/ 1639994 w 1933048"/>
              <a:gd name="connsiteY11" fmla="*/ 1347607 h 1673219"/>
              <a:gd name="connsiteX12" fmla="*/ 1664315 w 1933048"/>
              <a:gd name="connsiteY12" fmla="*/ 1342261 h 1673219"/>
              <a:gd name="connsiteX13" fmla="*/ 520895 w 1933048"/>
              <a:gd name="connsiteY13" fmla="*/ 683932 h 1673219"/>
              <a:gd name="connsiteX14" fmla="*/ 520895 w 1933048"/>
              <a:gd name="connsiteY14" fmla="*/ 683932 h 1673219"/>
              <a:gd name="connsiteX15" fmla="*/ 190058 w 1933048"/>
              <a:gd name="connsiteY15" fmla="*/ 683932 h 1673219"/>
              <a:gd name="connsiteX16" fmla="*/ 354662 w 1933048"/>
              <a:gd name="connsiteY16" fmla="*/ 748090 h 1673219"/>
              <a:gd name="connsiteX17" fmla="*/ 190058 w 1933048"/>
              <a:gd name="connsiteY17" fmla="*/ 683932 h 1673219"/>
              <a:gd name="connsiteX18" fmla="*/ 600751 w 1933048"/>
              <a:gd name="connsiteY18" fmla="*/ 659143 h 1673219"/>
              <a:gd name="connsiteX19" fmla="*/ 600751 w 1933048"/>
              <a:gd name="connsiteY19" fmla="*/ 659143 h 1673219"/>
              <a:gd name="connsiteX20" fmla="*/ 797950 w 1933048"/>
              <a:gd name="connsiteY20" fmla="*/ 653310 h 1673219"/>
              <a:gd name="connsiteX21" fmla="*/ 797950 w 1933048"/>
              <a:gd name="connsiteY21" fmla="*/ 653310 h 1673219"/>
              <a:gd name="connsiteX22" fmla="*/ 669200 w 1933048"/>
              <a:gd name="connsiteY22" fmla="*/ 627063 h 1673219"/>
              <a:gd name="connsiteX23" fmla="*/ 669200 w 1933048"/>
              <a:gd name="connsiteY23" fmla="*/ 627063 h 1673219"/>
              <a:gd name="connsiteX24" fmla="*/ 791431 w 1933048"/>
              <a:gd name="connsiteY24" fmla="*/ 463752 h 1673219"/>
              <a:gd name="connsiteX25" fmla="*/ 783282 w 1933048"/>
              <a:gd name="connsiteY25" fmla="*/ 494373 h 1673219"/>
              <a:gd name="connsiteX26" fmla="*/ 791431 w 1933048"/>
              <a:gd name="connsiteY26" fmla="*/ 463752 h 1673219"/>
              <a:gd name="connsiteX27" fmla="*/ 1164640 w 1933048"/>
              <a:gd name="connsiteY27" fmla="*/ 268361 h 1673219"/>
              <a:gd name="connsiteX28" fmla="*/ 1164640 w 1933048"/>
              <a:gd name="connsiteY28" fmla="*/ 268361 h 1673219"/>
              <a:gd name="connsiteX29" fmla="*/ 958024 w 1933048"/>
              <a:gd name="connsiteY29" fmla="*/ 219750 h 1673219"/>
              <a:gd name="connsiteX30" fmla="*/ 925070 w 1933048"/>
              <a:gd name="connsiteY30" fmla="*/ 223159 h 1673219"/>
              <a:gd name="connsiteX31" fmla="*/ 958024 w 1933048"/>
              <a:gd name="connsiteY31" fmla="*/ 219750 h 1673219"/>
              <a:gd name="connsiteX32" fmla="*/ 1044158 w 1933048"/>
              <a:gd name="connsiteY32" fmla="*/ 76530 h 1673219"/>
              <a:gd name="connsiteX33" fmla="*/ 1044150 w 1933048"/>
              <a:gd name="connsiteY33" fmla="*/ 76542 h 1673219"/>
              <a:gd name="connsiteX34" fmla="*/ 1044040 w 1933048"/>
              <a:gd name="connsiteY34" fmla="*/ 86094 h 1673219"/>
              <a:gd name="connsiteX35" fmla="*/ 1034261 w 1933048"/>
              <a:gd name="connsiteY35" fmla="*/ 202745 h 1673219"/>
              <a:gd name="connsiteX36" fmla="*/ 1400953 w 1933048"/>
              <a:gd name="connsiteY36" fmla="*/ 320854 h 1673219"/>
              <a:gd name="connsiteX37" fmla="*/ 1153233 w 1933048"/>
              <a:gd name="connsiteY37" fmla="*/ 412717 h 1673219"/>
              <a:gd name="connsiteX38" fmla="*/ 885956 w 1933048"/>
              <a:gd name="connsiteY38" fmla="*/ 331061 h 1673219"/>
              <a:gd name="connsiteX39" fmla="*/ 768615 w 1933048"/>
              <a:gd name="connsiteY39" fmla="*/ 303356 h 1673219"/>
              <a:gd name="connsiteX40" fmla="*/ 959293 w 1933048"/>
              <a:gd name="connsiteY40" fmla="*/ 456462 h 1673219"/>
              <a:gd name="connsiteX41" fmla="*/ 1356949 w 1933048"/>
              <a:gd name="connsiteY41" fmla="*/ 522077 h 1673219"/>
              <a:gd name="connsiteX42" fmla="*/ 1557407 w 1933048"/>
              <a:gd name="connsiteY42" fmla="*/ 573113 h 1673219"/>
              <a:gd name="connsiteX43" fmla="*/ 1337392 w 1933048"/>
              <a:gd name="connsiteY43" fmla="*/ 628522 h 1673219"/>
              <a:gd name="connsiteX44" fmla="*/ 1255905 w 1933048"/>
              <a:gd name="connsiteY44" fmla="*/ 653310 h 1673219"/>
              <a:gd name="connsiteX45" fmla="*/ 1000037 w 1933048"/>
              <a:gd name="connsiteY45" fmla="*/ 682473 h 1673219"/>
              <a:gd name="connsiteX46" fmla="*/ 1456364 w 1933048"/>
              <a:gd name="connsiteY46" fmla="*/ 736425 h 1673219"/>
              <a:gd name="connsiteX47" fmla="*/ 1645413 w 1933048"/>
              <a:gd name="connsiteY47" fmla="*/ 783085 h 1673219"/>
              <a:gd name="connsiteX48" fmla="*/ 1604669 w 1933048"/>
              <a:gd name="connsiteY48" fmla="*/ 892445 h 1673219"/>
              <a:gd name="connsiteX49" fmla="*/ 1430288 w 1933048"/>
              <a:gd name="connsiteY49" fmla="*/ 975560 h 1673219"/>
              <a:gd name="connsiteX50" fmla="*/ 1265684 w 1933048"/>
              <a:gd name="connsiteY50" fmla="*/ 997431 h 1673219"/>
              <a:gd name="connsiteX51" fmla="*/ 952774 w 1933048"/>
              <a:gd name="connsiteY51" fmla="*/ 975560 h 1673219"/>
              <a:gd name="connsiteX52" fmla="*/ 1488958 w 1933048"/>
              <a:gd name="connsiteY52" fmla="*/ 1061590 h 1673219"/>
              <a:gd name="connsiteX53" fmla="*/ 1751345 w 1933048"/>
              <a:gd name="connsiteY53" fmla="*/ 1150537 h 1673219"/>
              <a:gd name="connsiteX54" fmla="*/ 1707343 w 1933048"/>
              <a:gd name="connsiteY54" fmla="*/ 1332804 h 1673219"/>
              <a:gd name="connsiteX55" fmla="*/ 1664315 w 1933048"/>
              <a:gd name="connsiteY55" fmla="*/ 1342261 h 1673219"/>
              <a:gd name="connsiteX56" fmla="*/ 1662416 w 1933048"/>
              <a:gd name="connsiteY56" fmla="*/ 1339420 h 1673219"/>
              <a:gd name="connsiteX57" fmla="*/ 1647042 w 1933048"/>
              <a:gd name="connsiteY57" fmla="*/ 1331347 h 1673219"/>
              <a:gd name="connsiteX58" fmla="*/ 1639154 w 1933048"/>
              <a:gd name="connsiteY58" fmla="*/ 1341932 h 1673219"/>
              <a:gd name="connsiteX59" fmla="*/ 1639994 w 1933048"/>
              <a:gd name="connsiteY59" fmla="*/ 1347607 h 1673219"/>
              <a:gd name="connsiteX60" fmla="*/ 1585342 w 1933048"/>
              <a:gd name="connsiteY60" fmla="*/ 1359620 h 1673219"/>
              <a:gd name="connsiteX61" fmla="*/ 1317403 w 1933048"/>
              <a:gd name="connsiteY61" fmla="*/ 1381680 h 1673219"/>
              <a:gd name="connsiteX62" fmla="*/ 1270248 w 1933048"/>
              <a:gd name="connsiteY62" fmla="*/ 1382014 h 1673219"/>
              <a:gd name="connsiteX63" fmla="*/ 104955 w 1933048"/>
              <a:gd name="connsiteY63" fmla="*/ 698283 h 1673219"/>
              <a:gd name="connsiteX64" fmla="*/ 109341 w 1933048"/>
              <a:gd name="connsiteY64" fmla="*/ 696967 h 1673219"/>
              <a:gd name="connsiteX65" fmla="*/ 25251 w 1933048"/>
              <a:gd name="connsiteY65" fmla="*/ 627952 h 1673219"/>
              <a:gd name="connsiteX66" fmla="*/ 0 w 1933048"/>
              <a:gd name="connsiteY66" fmla="*/ 618971 h 1673219"/>
              <a:gd name="connsiteX67" fmla="*/ 273189 w 1933048"/>
              <a:gd name="connsiteY67" fmla="*/ 477139 h 1673219"/>
              <a:gd name="connsiteX68" fmla="*/ 300983 w 1933048"/>
              <a:gd name="connsiteY68" fmla="*/ 481933 h 1673219"/>
              <a:gd name="connsiteX69" fmla="*/ 644755 w 1933048"/>
              <a:gd name="connsiteY69" fmla="*/ 354392 h 1673219"/>
              <a:gd name="connsiteX70" fmla="*/ 286913 w 1933048"/>
              <a:gd name="connsiteY70" fmla="*/ 434871 h 1673219"/>
              <a:gd name="connsiteX71" fmla="*/ 285089 w 1933048"/>
              <a:gd name="connsiteY71" fmla="*/ 433923 h 1673219"/>
              <a:gd name="connsiteX72" fmla="*/ 285089 w 1933048"/>
              <a:gd name="connsiteY72" fmla="*/ 433923 h 1673219"/>
              <a:gd name="connsiteX73" fmla="*/ 286913 w 1933048"/>
              <a:gd name="connsiteY73" fmla="*/ 434871 h 1673219"/>
              <a:gd name="connsiteX74" fmla="*/ 341318 w 1933048"/>
              <a:gd name="connsiteY74" fmla="*/ 435386 h 1673219"/>
              <a:gd name="connsiteX75" fmla="*/ 362333 w 1933048"/>
              <a:gd name="connsiteY75" fmla="*/ 430858 h 1673219"/>
              <a:gd name="connsiteX76" fmla="*/ 780033 w 1933048"/>
              <a:gd name="connsiteY76" fmla="*/ 214000 h 1673219"/>
              <a:gd name="connsiteX77" fmla="*/ 784912 w 1933048"/>
              <a:gd name="connsiteY77" fmla="*/ 217326 h 1673219"/>
              <a:gd name="connsiteX78" fmla="*/ 822498 w 1933048"/>
              <a:gd name="connsiteY78" fmla="*/ 207278 h 1673219"/>
              <a:gd name="connsiteX79" fmla="*/ 800734 w 1933048"/>
              <a:gd name="connsiteY79" fmla="*/ 203253 h 1673219"/>
              <a:gd name="connsiteX80" fmla="*/ 1044145 w 1933048"/>
              <a:gd name="connsiteY80" fmla="*/ 76881 h 1673219"/>
              <a:gd name="connsiteX81" fmla="*/ 1044149 w 1933048"/>
              <a:gd name="connsiteY81" fmla="*/ 76541 h 1673219"/>
              <a:gd name="connsiteX82" fmla="*/ 1044158 w 1933048"/>
              <a:gd name="connsiteY82" fmla="*/ 76530 h 1673219"/>
              <a:gd name="connsiteX83" fmla="*/ 1076449 w 1933048"/>
              <a:gd name="connsiteY83" fmla="*/ 52322 h 1673219"/>
              <a:gd name="connsiteX84" fmla="*/ 1052463 w 1933048"/>
              <a:gd name="connsiteY84" fmla="*/ 66600 h 1673219"/>
              <a:gd name="connsiteX85" fmla="*/ 1053544 w 1933048"/>
              <a:gd name="connsiteY85" fmla="*/ 65306 h 1673219"/>
              <a:gd name="connsiteX86" fmla="*/ 1070873 w 1933048"/>
              <a:gd name="connsiteY86" fmla="*/ 54665 h 1673219"/>
              <a:gd name="connsiteX87" fmla="*/ 1076449 w 1933048"/>
              <a:gd name="connsiteY87" fmla="*/ 52322 h 1673219"/>
              <a:gd name="connsiteX88" fmla="*/ 1192230 w 1933048"/>
              <a:gd name="connsiteY88" fmla="*/ 0 h 1673219"/>
              <a:gd name="connsiteX89" fmla="*/ 1191274 w 1933048"/>
              <a:gd name="connsiteY89" fmla="*/ 983 h 1673219"/>
              <a:gd name="connsiteX90" fmla="*/ 1119240 w 1933048"/>
              <a:gd name="connsiteY90" fmla="*/ 34344 h 1673219"/>
              <a:gd name="connsiteX91" fmla="*/ 1148722 w 1933048"/>
              <a:gd name="connsiteY91" fmla="*/ 22587 h 1673219"/>
              <a:gd name="connsiteX92" fmla="*/ 1192230 w 1933048"/>
              <a:gd name="connsiteY92" fmla="*/ 0 h 1673219"/>
              <a:gd name="connsiteX0" fmla="*/ 1625856 w 1933048"/>
              <a:gd name="connsiteY0" fmla="*/ 1423685 h 1672236"/>
              <a:gd name="connsiteX1" fmla="*/ 1658451 w 1933048"/>
              <a:gd name="connsiteY1" fmla="*/ 1496591 h 1672236"/>
              <a:gd name="connsiteX2" fmla="*/ 1928987 w 1933048"/>
              <a:gd name="connsiteY2" fmla="*/ 1533045 h 1672236"/>
              <a:gd name="connsiteX3" fmla="*/ 1779239 w 1933048"/>
              <a:gd name="connsiteY3" fmla="*/ 1668934 h 1672236"/>
              <a:gd name="connsiteX4" fmla="*/ 1766554 w 1933048"/>
              <a:gd name="connsiteY4" fmla="*/ 1672236 h 1672236"/>
              <a:gd name="connsiteX5" fmla="*/ 1446359 w 1933048"/>
              <a:gd name="connsiteY5" fmla="*/ 1484363 h 1672236"/>
              <a:gd name="connsiteX6" fmla="*/ 1515671 w 1933048"/>
              <a:gd name="connsiteY6" fmla="*/ 1482899 h 1672236"/>
              <a:gd name="connsiteX7" fmla="*/ 1625856 w 1933048"/>
              <a:gd name="connsiteY7" fmla="*/ 1423685 h 1672236"/>
              <a:gd name="connsiteX8" fmla="*/ 1664315 w 1933048"/>
              <a:gd name="connsiteY8" fmla="*/ 1341278 h 1672236"/>
              <a:gd name="connsiteX9" fmla="*/ 1666751 w 1933048"/>
              <a:gd name="connsiteY9" fmla="*/ 1344922 h 1672236"/>
              <a:gd name="connsiteX10" fmla="*/ 1640166 w 1933048"/>
              <a:gd name="connsiteY10" fmla="*/ 1347793 h 1672236"/>
              <a:gd name="connsiteX11" fmla="*/ 1639994 w 1933048"/>
              <a:gd name="connsiteY11" fmla="*/ 1346624 h 1672236"/>
              <a:gd name="connsiteX12" fmla="*/ 1664315 w 1933048"/>
              <a:gd name="connsiteY12" fmla="*/ 1341278 h 1672236"/>
              <a:gd name="connsiteX13" fmla="*/ 520895 w 1933048"/>
              <a:gd name="connsiteY13" fmla="*/ 682949 h 1672236"/>
              <a:gd name="connsiteX14" fmla="*/ 520895 w 1933048"/>
              <a:gd name="connsiteY14" fmla="*/ 682949 h 1672236"/>
              <a:gd name="connsiteX15" fmla="*/ 190058 w 1933048"/>
              <a:gd name="connsiteY15" fmla="*/ 682949 h 1672236"/>
              <a:gd name="connsiteX16" fmla="*/ 354662 w 1933048"/>
              <a:gd name="connsiteY16" fmla="*/ 747107 h 1672236"/>
              <a:gd name="connsiteX17" fmla="*/ 190058 w 1933048"/>
              <a:gd name="connsiteY17" fmla="*/ 682949 h 1672236"/>
              <a:gd name="connsiteX18" fmla="*/ 600751 w 1933048"/>
              <a:gd name="connsiteY18" fmla="*/ 658160 h 1672236"/>
              <a:gd name="connsiteX19" fmla="*/ 600751 w 1933048"/>
              <a:gd name="connsiteY19" fmla="*/ 658160 h 1672236"/>
              <a:gd name="connsiteX20" fmla="*/ 797950 w 1933048"/>
              <a:gd name="connsiteY20" fmla="*/ 652327 h 1672236"/>
              <a:gd name="connsiteX21" fmla="*/ 797950 w 1933048"/>
              <a:gd name="connsiteY21" fmla="*/ 652327 h 1672236"/>
              <a:gd name="connsiteX22" fmla="*/ 669200 w 1933048"/>
              <a:gd name="connsiteY22" fmla="*/ 626080 h 1672236"/>
              <a:gd name="connsiteX23" fmla="*/ 669200 w 1933048"/>
              <a:gd name="connsiteY23" fmla="*/ 626080 h 1672236"/>
              <a:gd name="connsiteX24" fmla="*/ 791431 w 1933048"/>
              <a:gd name="connsiteY24" fmla="*/ 462769 h 1672236"/>
              <a:gd name="connsiteX25" fmla="*/ 783282 w 1933048"/>
              <a:gd name="connsiteY25" fmla="*/ 493390 h 1672236"/>
              <a:gd name="connsiteX26" fmla="*/ 791431 w 1933048"/>
              <a:gd name="connsiteY26" fmla="*/ 462769 h 1672236"/>
              <a:gd name="connsiteX27" fmla="*/ 1164640 w 1933048"/>
              <a:gd name="connsiteY27" fmla="*/ 267378 h 1672236"/>
              <a:gd name="connsiteX28" fmla="*/ 1164640 w 1933048"/>
              <a:gd name="connsiteY28" fmla="*/ 267378 h 1672236"/>
              <a:gd name="connsiteX29" fmla="*/ 958024 w 1933048"/>
              <a:gd name="connsiteY29" fmla="*/ 218767 h 1672236"/>
              <a:gd name="connsiteX30" fmla="*/ 925070 w 1933048"/>
              <a:gd name="connsiteY30" fmla="*/ 222176 h 1672236"/>
              <a:gd name="connsiteX31" fmla="*/ 958024 w 1933048"/>
              <a:gd name="connsiteY31" fmla="*/ 218767 h 1672236"/>
              <a:gd name="connsiteX32" fmla="*/ 1044158 w 1933048"/>
              <a:gd name="connsiteY32" fmla="*/ 75547 h 1672236"/>
              <a:gd name="connsiteX33" fmla="*/ 1044150 w 1933048"/>
              <a:gd name="connsiteY33" fmla="*/ 75559 h 1672236"/>
              <a:gd name="connsiteX34" fmla="*/ 1044040 w 1933048"/>
              <a:gd name="connsiteY34" fmla="*/ 85111 h 1672236"/>
              <a:gd name="connsiteX35" fmla="*/ 1034261 w 1933048"/>
              <a:gd name="connsiteY35" fmla="*/ 201762 h 1672236"/>
              <a:gd name="connsiteX36" fmla="*/ 1400953 w 1933048"/>
              <a:gd name="connsiteY36" fmla="*/ 319871 h 1672236"/>
              <a:gd name="connsiteX37" fmla="*/ 1153233 w 1933048"/>
              <a:gd name="connsiteY37" fmla="*/ 411734 h 1672236"/>
              <a:gd name="connsiteX38" fmla="*/ 885956 w 1933048"/>
              <a:gd name="connsiteY38" fmla="*/ 330078 h 1672236"/>
              <a:gd name="connsiteX39" fmla="*/ 768615 w 1933048"/>
              <a:gd name="connsiteY39" fmla="*/ 302373 h 1672236"/>
              <a:gd name="connsiteX40" fmla="*/ 959293 w 1933048"/>
              <a:gd name="connsiteY40" fmla="*/ 455479 h 1672236"/>
              <a:gd name="connsiteX41" fmla="*/ 1356949 w 1933048"/>
              <a:gd name="connsiteY41" fmla="*/ 521094 h 1672236"/>
              <a:gd name="connsiteX42" fmla="*/ 1557407 w 1933048"/>
              <a:gd name="connsiteY42" fmla="*/ 572130 h 1672236"/>
              <a:gd name="connsiteX43" fmla="*/ 1337392 w 1933048"/>
              <a:gd name="connsiteY43" fmla="*/ 627539 h 1672236"/>
              <a:gd name="connsiteX44" fmla="*/ 1255905 w 1933048"/>
              <a:gd name="connsiteY44" fmla="*/ 652327 h 1672236"/>
              <a:gd name="connsiteX45" fmla="*/ 1000037 w 1933048"/>
              <a:gd name="connsiteY45" fmla="*/ 681490 h 1672236"/>
              <a:gd name="connsiteX46" fmla="*/ 1456364 w 1933048"/>
              <a:gd name="connsiteY46" fmla="*/ 735442 h 1672236"/>
              <a:gd name="connsiteX47" fmla="*/ 1645413 w 1933048"/>
              <a:gd name="connsiteY47" fmla="*/ 782102 h 1672236"/>
              <a:gd name="connsiteX48" fmla="*/ 1604669 w 1933048"/>
              <a:gd name="connsiteY48" fmla="*/ 891462 h 1672236"/>
              <a:gd name="connsiteX49" fmla="*/ 1430288 w 1933048"/>
              <a:gd name="connsiteY49" fmla="*/ 974577 h 1672236"/>
              <a:gd name="connsiteX50" fmla="*/ 1265684 w 1933048"/>
              <a:gd name="connsiteY50" fmla="*/ 996448 h 1672236"/>
              <a:gd name="connsiteX51" fmla="*/ 952774 w 1933048"/>
              <a:gd name="connsiteY51" fmla="*/ 974577 h 1672236"/>
              <a:gd name="connsiteX52" fmla="*/ 1488958 w 1933048"/>
              <a:gd name="connsiteY52" fmla="*/ 1060607 h 1672236"/>
              <a:gd name="connsiteX53" fmla="*/ 1751345 w 1933048"/>
              <a:gd name="connsiteY53" fmla="*/ 1149554 h 1672236"/>
              <a:gd name="connsiteX54" fmla="*/ 1707343 w 1933048"/>
              <a:gd name="connsiteY54" fmla="*/ 1331821 h 1672236"/>
              <a:gd name="connsiteX55" fmla="*/ 1664315 w 1933048"/>
              <a:gd name="connsiteY55" fmla="*/ 1341278 h 1672236"/>
              <a:gd name="connsiteX56" fmla="*/ 1662416 w 1933048"/>
              <a:gd name="connsiteY56" fmla="*/ 1338437 h 1672236"/>
              <a:gd name="connsiteX57" fmla="*/ 1647042 w 1933048"/>
              <a:gd name="connsiteY57" fmla="*/ 1330364 h 1672236"/>
              <a:gd name="connsiteX58" fmla="*/ 1639154 w 1933048"/>
              <a:gd name="connsiteY58" fmla="*/ 1340949 h 1672236"/>
              <a:gd name="connsiteX59" fmla="*/ 1639994 w 1933048"/>
              <a:gd name="connsiteY59" fmla="*/ 1346624 h 1672236"/>
              <a:gd name="connsiteX60" fmla="*/ 1585342 w 1933048"/>
              <a:gd name="connsiteY60" fmla="*/ 1358637 h 1672236"/>
              <a:gd name="connsiteX61" fmla="*/ 1317403 w 1933048"/>
              <a:gd name="connsiteY61" fmla="*/ 1380697 h 1672236"/>
              <a:gd name="connsiteX62" fmla="*/ 1270248 w 1933048"/>
              <a:gd name="connsiteY62" fmla="*/ 1381031 h 1672236"/>
              <a:gd name="connsiteX63" fmla="*/ 104955 w 1933048"/>
              <a:gd name="connsiteY63" fmla="*/ 697300 h 1672236"/>
              <a:gd name="connsiteX64" fmla="*/ 109341 w 1933048"/>
              <a:gd name="connsiteY64" fmla="*/ 695984 h 1672236"/>
              <a:gd name="connsiteX65" fmla="*/ 25251 w 1933048"/>
              <a:gd name="connsiteY65" fmla="*/ 626969 h 1672236"/>
              <a:gd name="connsiteX66" fmla="*/ 0 w 1933048"/>
              <a:gd name="connsiteY66" fmla="*/ 617988 h 1672236"/>
              <a:gd name="connsiteX67" fmla="*/ 273189 w 1933048"/>
              <a:gd name="connsiteY67" fmla="*/ 476156 h 1672236"/>
              <a:gd name="connsiteX68" fmla="*/ 300983 w 1933048"/>
              <a:gd name="connsiteY68" fmla="*/ 480950 h 1672236"/>
              <a:gd name="connsiteX69" fmla="*/ 644755 w 1933048"/>
              <a:gd name="connsiteY69" fmla="*/ 353409 h 1672236"/>
              <a:gd name="connsiteX70" fmla="*/ 286913 w 1933048"/>
              <a:gd name="connsiteY70" fmla="*/ 433888 h 1672236"/>
              <a:gd name="connsiteX71" fmla="*/ 285089 w 1933048"/>
              <a:gd name="connsiteY71" fmla="*/ 432940 h 1672236"/>
              <a:gd name="connsiteX72" fmla="*/ 285089 w 1933048"/>
              <a:gd name="connsiteY72" fmla="*/ 432940 h 1672236"/>
              <a:gd name="connsiteX73" fmla="*/ 286913 w 1933048"/>
              <a:gd name="connsiteY73" fmla="*/ 433888 h 1672236"/>
              <a:gd name="connsiteX74" fmla="*/ 341318 w 1933048"/>
              <a:gd name="connsiteY74" fmla="*/ 434403 h 1672236"/>
              <a:gd name="connsiteX75" fmla="*/ 362333 w 1933048"/>
              <a:gd name="connsiteY75" fmla="*/ 429875 h 1672236"/>
              <a:gd name="connsiteX76" fmla="*/ 780033 w 1933048"/>
              <a:gd name="connsiteY76" fmla="*/ 213017 h 1672236"/>
              <a:gd name="connsiteX77" fmla="*/ 784912 w 1933048"/>
              <a:gd name="connsiteY77" fmla="*/ 216343 h 1672236"/>
              <a:gd name="connsiteX78" fmla="*/ 822498 w 1933048"/>
              <a:gd name="connsiteY78" fmla="*/ 206295 h 1672236"/>
              <a:gd name="connsiteX79" fmla="*/ 800734 w 1933048"/>
              <a:gd name="connsiteY79" fmla="*/ 202270 h 1672236"/>
              <a:gd name="connsiteX80" fmla="*/ 1044145 w 1933048"/>
              <a:gd name="connsiteY80" fmla="*/ 75898 h 1672236"/>
              <a:gd name="connsiteX81" fmla="*/ 1044149 w 1933048"/>
              <a:gd name="connsiteY81" fmla="*/ 75558 h 1672236"/>
              <a:gd name="connsiteX82" fmla="*/ 1044158 w 1933048"/>
              <a:gd name="connsiteY82" fmla="*/ 75547 h 1672236"/>
              <a:gd name="connsiteX83" fmla="*/ 1076449 w 1933048"/>
              <a:gd name="connsiteY83" fmla="*/ 51339 h 1672236"/>
              <a:gd name="connsiteX84" fmla="*/ 1052463 w 1933048"/>
              <a:gd name="connsiteY84" fmla="*/ 65617 h 1672236"/>
              <a:gd name="connsiteX85" fmla="*/ 1053544 w 1933048"/>
              <a:gd name="connsiteY85" fmla="*/ 64323 h 1672236"/>
              <a:gd name="connsiteX86" fmla="*/ 1070873 w 1933048"/>
              <a:gd name="connsiteY86" fmla="*/ 53682 h 1672236"/>
              <a:gd name="connsiteX87" fmla="*/ 1076449 w 1933048"/>
              <a:gd name="connsiteY87" fmla="*/ 51339 h 1672236"/>
              <a:gd name="connsiteX88" fmla="*/ 1148722 w 1933048"/>
              <a:gd name="connsiteY88" fmla="*/ 21604 h 1672236"/>
              <a:gd name="connsiteX89" fmla="*/ 1191274 w 1933048"/>
              <a:gd name="connsiteY89" fmla="*/ 0 h 1672236"/>
              <a:gd name="connsiteX90" fmla="*/ 1119240 w 1933048"/>
              <a:gd name="connsiteY90" fmla="*/ 33361 h 1672236"/>
              <a:gd name="connsiteX91" fmla="*/ 1148722 w 1933048"/>
              <a:gd name="connsiteY91" fmla="*/ 21604 h 1672236"/>
              <a:gd name="connsiteX0" fmla="*/ 1625856 w 1933048"/>
              <a:gd name="connsiteY0" fmla="*/ 1423685 h 1672236"/>
              <a:gd name="connsiteX1" fmla="*/ 1658451 w 1933048"/>
              <a:gd name="connsiteY1" fmla="*/ 1496591 h 1672236"/>
              <a:gd name="connsiteX2" fmla="*/ 1928987 w 1933048"/>
              <a:gd name="connsiteY2" fmla="*/ 1533045 h 1672236"/>
              <a:gd name="connsiteX3" fmla="*/ 1779239 w 1933048"/>
              <a:gd name="connsiteY3" fmla="*/ 1668934 h 1672236"/>
              <a:gd name="connsiteX4" fmla="*/ 1766554 w 1933048"/>
              <a:gd name="connsiteY4" fmla="*/ 1672236 h 1672236"/>
              <a:gd name="connsiteX5" fmla="*/ 1446359 w 1933048"/>
              <a:gd name="connsiteY5" fmla="*/ 1484363 h 1672236"/>
              <a:gd name="connsiteX6" fmla="*/ 1515671 w 1933048"/>
              <a:gd name="connsiteY6" fmla="*/ 1482899 h 1672236"/>
              <a:gd name="connsiteX7" fmla="*/ 1625856 w 1933048"/>
              <a:gd name="connsiteY7" fmla="*/ 1423685 h 1672236"/>
              <a:gd name="connsiteX8" fmla="*/ 1664315 w 1933048"/>
              <a:gd name="connsiteY8" fmla="*/ 1341278 h 1672236"/>
              <a:gd name="connsiteX9" fmla="*/ 1666751 w 1933048"/>
              <a:gd name="connsiteY9" fmla="*/ 1344922 h 1672236"/>
              <a:gd name="connsiteX10" fmla="*/ 1640166 w 1933048"/>
              <a:gd name="connsiteY10" fmla="*/ 1347793 h 1672236"/>
              <a:gd name="connsiteX11" fmla="*/ 1639994 w 1933048"/>
              <a:gd name="connsiteY11" fmla="*/ 1346624 h 1672236"/>
              <a:gd name="connsiteX12" fmla="*/ 1664315 w 1933048"/>
              <a:gd name="connsiteY12" fmla="*/ 1341278 h 1672236"/>
              <a:gd name="connsiteX13" fmla="*/ 520895 w 1933048"/>
              <a:gd name="connsiteY13" fmla="*/ 682949 h 1672236"/>
              <a:gd name="connsiteX14" fmla="*/ 520895 w 1933048"/>
              <a:gd name="connsiteY14" fmla="*/ 682949 h 1672236"/>
              <a:gd name="connsiteX15" fmla="*/ 190058 w 1933048"/>
              <a:gd name="connsiteY15" fmla="*/ 682949 h 1672236"/>
              <a:gd name="connsiteX16" fmla="*/ 354662 w 1933048"/>
              <a:gd name="connsiteY16" fmla="*/ 747107 h 1672236"/>
              <a:gd name="connsiteX17" fmla="*/ 190058 w 1933048"/>
              <a:gd name="connsiteY17" fmla="*/ 682949 h 1672236"/>
              <a:gd name="connsiteX18" fmla="*/ 600751 w 1933048"/>
              <a:gd name="connsiteY18" fmla="*/ 658160 h 1672236"/>
              <a:gd name="connsiteX19" fmla="*/ 600751 w 1933048"/>
              <a:gd name="connsiteY19" fmla="*/ 658160 h 1672236"/>
              <a:gd name="connsiteX20" fmla="*/ 797950 w 1933048"/>
              <a:gd name="connsiteY20" fmla="*/ 652327 h 1672236"/>
              <a:gd name="connsiteX21" fmla="*/ 797950 w 1933048"/>
              <a:gd name="connsiteY21" fmla="*/ 652327 h 1672236"/>
              <a:gd name="connsiteX22" fmla="*/ 669200 w 1933048"/>
              <a:gd name="connsiteY22" fmla="*/ 626080 h 1672236"/>
              <a:gd name="connsiteX23" fmla="*/ 669200 w 1933048"/>
              <a:gd name="connsiteY23" fmla="*/ 626080 h 1672236"/>
              <a:gd name="connsiteX24" fmla="*/ 791431 w 1933048"/>
              <a:gd name="connsiteY24" fmla="*/ 462769 h 1672236"/>
              <a:gd name="connsiteX25" fmla="*/ 783282 w 1933048"/>
              <a:gd name="connsiteY25" fmla="*/ 493390 h 1672236"/>
              <a:gd name="connsiteX26" fmla="*/ 791431 w 1933048"/>
              <a:gd name="connsiteY26" fmla="*/ 462769 h 1672236"/>
              <a:gd name="connsiteX27" fmla="*/ 1164640 w 1933048"/>
              <a:gd name="connsiteY27" fmla="*/ 267378 h 1672236"/>
              <a:gd name="connsiteX28" fmla="*/ 1164640 w 1933048"/>
              <a:gd name="connsiteY28" fmla="*/ 267378 h 1672236"/>
              <a:gd name="connsiteX29" fmla="*/ 958024 w 1933048"/>
              <a:gd name="connsiteY29" fmla="*/ 218767 h 1672236"/>
              <a:gd name="connsiteX30" fmla="*/ 925070 w 1933048"/>
              <a:gd name="connsiteY30" fmla="*/ 222176 h 1672236"/>
              <a:gd name="connsiteX31" fmla="*/ 958024 w 1933048"/>
              <a:gd name="connsiteY31" fmla="*/ 218767 h 1672236"/>
              <a:gd name="connsiteX32" fmla="*/ 1044158 w 1933048"/>
              <a:gd name="connsiteY32" fmla="*/ 75547 h 1672236"/>
              <a:gd name="connsiteX33" fmla="*/ 1044150 w 1933048"/>
              <a:gd name="connsiteY33" fmla="*/ 75559 h 1672236"/>
              <a:gd name="connsiteX34" fmla="*/ 1044040 w 1933048"/>
              <a:gd name="connsiteY34" fmla="*/ 85111 h 1672236"/>
              <a:gd name="connsiteX35" fmla="*/ 1034261 w 1933048"/>
              <a:gd name="connsiteY35" fmla="*/ 201762 h 1672236"/>
              <a:gd name="connsiteX36" fmla="*/ 1400953 w 1933048"/>
              <a:gd name="connsiteY36" fmla="*/ 319871 h 1672236"/>
              <a:gd name="connsiteX37" fmla="*/ 1153233 w 1933048"/>
              <a:gd name="connsiteY37" fmla="*/ 411734 h 1672236"/>
              <a:gd name="connsiteX38" fmla="*/ 885956 w 1933048"/>
              <a:gd name="connsiteY38" fmla="*/ 330078 h 1672236"/>
              <a:gd name="connsiteX39" fmla="*/ 768615 w 1933048"/>
              <a:gd name="connsiteY39" fmla="*/ 302373 h 1672236"/>
              <a:gd name="connsiteX40" fmla="*/ 959293 w 1933048"/>
              <a:gd name="connsiteY40" fmla="*/ 455479 h 1672236"/>
              <a:gd name="connsiteX41" fmla="*/ 1356949 w 1933048"/>
              <a:gd name="connsiteY41" fmla="*/ 521094 h 1672236"/>
              <a:gd name="connsiteX42" fmla="*/ 1557407 w 1933048"/>
              <a:gd name="connsiteY42" fmla="*/ 572130 h 1672236"/>
              <a:gd name="connsiteX43" fmla="*/ 1337392 w 1933048"/>
              <a:gd name="connsiteY43" fmla="*/ 627539 h 1672236"/>
              <a:gd name="connsiteX44" fmla="*/ 1255905 w 1933048"/>
              <a:gd name="connsiteY44" fmla="*/ 652327 h 1672236"/>
              <a:gd name="connsiteX45" fmla="*/ 1000037 w 1933048"/>
              <a:gd name="connsiteY45" fmla="*/ 681490 h 1672236"/>
              <a:gd name="connsiteX46" fmla="*/ 1456364 w 1933048"/>
              <a:gd name="connsiteY46" fmla="*/ 735442 h 1672236"/>
              <a:gd name="connsiteX47" fmla="*/ 1645413 w 1933048"/>
              <a:gd name="connsiteY47" fmla="*/ 782102 h 1672236"/>
              <a:gd name="connsiteX48" fmla="*/ 1604669 w 1933048"/>
              <a:gd name="connsiteY48" fmla="*/ 891462 h 1672236"/>
              <a:gd name="connsiteX49" fmla="*/ 1430288 w 1933048"/>
              <a:gd name="connsiteY49" fmla="*/ 974577 h 1672236"/>
              <a:gd name="connsiteX50" fmla="*/ 1265684 w 1933048"/>
              <a:gd name="connsiteY50" fmla="*/ 996448 h 1672236"/>
              <a:gd name="connsiteX51" fmla="*/ 952774 w 1933048"/>
              <a:gd name="connsiteY51" fmla="*/ 974577 h 1672236"/>
              <a:gd name="connsiteX52" fmla="*/ 1488958 w 1933048"/>
              <a:gd name="connsiteY52" fmla="*/ 1060607 h 1672236"/>
              <a:gd name="connsiteX53" fmla="*/ 1751345 w 1933048"/>
              <a:gd name="connsiteY53" fmla="*/ 1149554 h 1672236"/>
              <a:gd name="connsiteX54" fmla="*/ 1707343 w 1933048"/>
              <a:gd name="connsiteY54" fmla="*/ 1331821 h 1672236"/>
              <a:gd name="connsiteX55" fmla="*/ 1664315 w 1933048"/>
              <a:gd name="connsiteY55" fmla="*/ 1341278 h 1672236"/>
              <a:gd name="connsiteX56" fmla="*/ 1662416 w 1933048"/>
              <a:gd name="connsiteY56" fmla="*/ 1338437 h 1672236"/>
              <a:gd name="connsiteX57" fmla="*/ 1647042 w 1933048"/>
              <a:gd name="connsiteY57" fmla="*/ 1330364 h 1672236"/>
              <a:gd name="connsiteX58" fmla="*/ 1639154 w 1933048"/>
              <a:gd name="connsiteY58" fmla="*/ 1340949 h 1672236"/>
              <a:gd name="connsiteX59" fmla="*/ 1639994 w 1933048"/>
              <a:gd name="connsiteY59" fmla="*/ 1346624 h 1672236"/>
              <a:gd name="connsiteX60" fmla="*/ 1585342 w 1933048"/>
              <a:gd name="connsiteY60" fmla="*/ 1358637 h 1672236"/>
              <a:gd name="connsiteX61" fmla="*/ 1317403 w 1933048"/>
              <a:gd name="connsiteY61" fmla="*/ 1380697 h 1672236"/>
              <a:gd name="connsiteX62" fmla="*/ 1270248 w 1933048"/>
              <a:gd name="connsiteY62" fmla="*/ 1381031 h 1672236"/>
              <a:gd name="connsiteX63" fmla="*/ 104955 w 1933048"/>
              <a:gd name="connsiteY63" fmla="*/ 697300 h 1672236"/>
              <a:gd name="connsiteX64" fmla="*/ 109341 w 1933048"/>
              <a:gd name="connsiteY64" fmla="*/ 695984 h 1672236"/>
              <a:gd name="connsiteX65" fmla="*/ 25251 w 1933048"/>
              <a:gd name="connsiteY65" fmla="*/ 626969 h 1672236"/>
              <a:gd name="connsiteX66" fmla="*/ 0 w 1933048"/>
              <a:gd name="connsiteY66" fmla="*/ 617988 h 1672236"/>
              <a:gd name="connsiteX67" fmla="*/ 273189 w 1933048"/>
              <a:gd name="connsiteY67" fmla="*/ 476156 h 1672236"/>
              <a:gd name="connsiteX68" fmla="*/ 300983 w 1933048"/>
              <a:gd name="connsiteY68" fmla="*/ 480950 h 1672236"/>
              <a:gd name="connsiteX69" fmla="*/ 644755 w 1933048"/>
              <a:gd name="connsiteY69" fmla="*/ 353409 h 1672236"/>
              <a:gd name="connsiteX70" fmla="*/ 286913 w 1933048"/>
              <a:gd name="connsiteY70" fmla="*/ 433888 h 1672236"/>
              <a:gd name="connsiteX71" fmla="*/ 285089 w 1933048"/>
              <a:gd name="connsiteY71" fmla="*/ 432940 h 1672236"/>
              <a:gd name="connsiteX72" fmla="*/ 285089 w 1933048"/>
              <a:gd name="connsiteY72" fmla="*/ 432940 h 1672236"/>
              <a:gd name="connsiteX73" fmla="*/ 286913 w 1933048"/>
              <a:gd name="connsiteY73" fmla="*/ 433888 h 1672236"/>
              <a:gd name="connsiteX74" fmla="*/ 341318 w 1933048"/>
              <a:gd name="connsiteY74" fmla="*/ 434403 h 1672236"/>
              <a:gd name="connsiteX75" fmla="*/ 362333 w 1933048"/>
              <a:gd name="connsiteY75" fmla="*/ 429875 h 1672236"/>
              <a:gd name="connsiteX76" fmla="*/ 780033 w 1933048"/>
              <a:gd name="connsiteY76" fmla="*/ 213017 h 1672236"/>
              <a:gd name="connsiteX77" fmla="*/ 784912 w 1933048"/>
              <a:gd name="connsiteY77" fmla="*/ 216343 h 1672236"/>
              <a:gd name="connsiteX78" fmla="*/ 822498 w 1933048"/>
              <a:gd name="connsiteY78" fmla="*/ 206295 h 1672236"/>
              <a:gd name="connsiteX79" fmla="*/ 800734 w 1933048"/>
              <a:gd name="connsiteY79" fmla="*/ 202270 h 1672236"/>
              <a:gd name="connsiteX80" fmla="*/ 1044145 w 1933048"/>
              <a:gd name="connsiteY80" fmla="*/ 75898 h 1672236"/>
              <a:gd name="connsiteX81" fmla="*/ 1044149 w 1933048"/>
              <a:gd name="connsiteY81" fmla="*/ 75558 h 1672236"/>
              <a:gd name="connsiteX82" fmla="*/ 1044158 w 1933048"/>
              <a:gd name="connsiteY82" fmla="*/ 75547 h 1672236"/>
              <a:gd name="connsiteX83" fmla="*/ 1076449 w 1933048"/>
              <a:gd name="connsiteY83" fmla="*/ 51339 h 1672236"/>
              <a:gd name="connsiteX84" fmla="*/ 1052463 w 1933048"/>
              <a:gd name="connsiteY84" fmla="*/ 65617 h 1672236"/>
              <a:gd name="connsiteX85" fmla="*/ 1053544 w 1933048"/>
              <a:gd name="connsiteY85" fmla="*/ 64323 h 1672236"/>
              <a:gd name="connsiteX86" fmla="*/ 1070873 w 1933048"/>
              <a:gd name="connsiteY86" fmla="*/ 53682 h 1672236"/>
              <a:gd name="connsiteX87" fmla="*/ 1076449 w 1933048"/>
              <a:gd name="connsiteY87" fmla="*/ 51339 h 1672236"/>
              <a:gd name="connsiteX88" fmla="*/ 1119240 w 1933048"/>
              <a:gd name="connsiteY88" fmla="*/ 33361 h 1672236"/>
              <a:gd name="connsiteX89" fmla="*/ 1191274 w 1933048"/>
              <a:gd name="connsiteY89" fmla="*/ 0 h 1672236"/>
              <a:gd name="connsiteX90" fmla="*/ 1119240 w 1933048"/>
              <a:gd name="connsiteY90" fmla="*/ 33361 h 1672236"/>
              <a:gd name="connsiteX0" fmla="*/ 1625856 w 1933048"/>
              <a:gd name="connsiteY0" fmla="*/ 1372346 h 1620897"/>
              <a:gd name="connsiteX1" fmla="*/ 1658451 w 1933048"/>
              <a:gd name="connsiteY1" fmla="*/ 1445252 h 1620897"/>
              <a:gd name="connsiteX2" fmla="*/ 1928987 w 1933048"/>
              <a:gd name="connsiteY2" fmla="*/ 1481706 h 1620897"/>
              <a:gd name="connsiteX3" fmla="*/ 1779239 w 1933048"/>
              <a:gd name="connsiteY3" fmla="*/ 1617595 h 1620897"/>
              <a:gd name="connsiteX4" fmla="*/ 1766554 w 1933048"/>
              <a:gd name="connsiteY4" fmla="*/ 1620897 h 1620897"/>
              <a:gd name="connsiteX5" fmla="*/ 1446359 w 1933048"/>
              <a:gd name="connsiteY5" fmla="*/ 1433024 h 1620897"/>
              <a:gd name="connsiteX6" fmla="*/ 1515671 w 1933048"/>
              <a:gd name="connsiteY6" fmla="*/ 1431560 h 1620897"/>
              <a:gd name="connsiteX7" fmla="*/ 1625856 w 1933048"/>
              <a:gd name="connsiteY7" fmla="*/ 1372346 h 1620897"/>
              <a:gd name="connsiteX8" fmla="*/ 1664315 w 1933048"/>
              <a:gd name="connsiteY8" fmla="*/ 1289939 h 1620897"/>
              <a:gd name="connsiteX9" fmla="*/ 1666751 w 1933048"/>
              <a:gd name="connsiteY9" fmla="*/ 1293583 h 1620897"/>
              <a:gd name="connsiteX10" fmla="*/ 1640166 w 1933048"/>
              <a:gd name="connsiteY10" fmla="*/ 1296454 h 1620897"/>
              <a:gd name="connsiteX11" fmla="*/ 1639994 w 1933048"/>
              <a:gd name="connsiteY11" fmla="*/ 1295285 h 1620897"/>
              <a:gd name="connsiteX12" fmla="*/ 1664315 w 1933048"/>
              <a:gd name="connsiteY12" fmla="*/ 1289939 h 1620897"/>
              <a:gd name="connsiteX13" fmla="*/ 520895 w 1933048"/>
              <a:gd name="connsiteY13" fmla="*/ 631610 h 1620897"/>
              <a:gd name="connsiteX14" fmla="*/ 520895 w 1933048"/>
              <a:gd name="connsiteY14" fmla="*/ 631610 h 1620897"/>
              <a:gd name="connsiteX15" fmla="*/ 190058 w 1933048"/>
              <a:gd name="connsiteY15" fmla="*/ 631610 h 1620897"/>
              <a:gd name="connsiteX16" fmla="*/ 354662 w 1933048"/>
              <a:gd name="connsiteY16" fmla="*/ 695768 h 1620897"/>
              <a:gd name="connsiteX17" fmla="*/ 190058 w 1933048"/>
              <a:gd name="connsiteY17" fmla="*/ 631610 h 1620897"/>
              <a:gd name="connsiteX18" fmla="*/ 600751 w 1933048"/>
              <a:gd name="connsiteY18" fmla="*/ 606821 h 1620897"/>
              <a:gd name="connsiteX19" fmla="*/ 600751 w 1933048"/>
              <a:gd name="connsiteY19" fmla="*/ 606821 h 1620897"/>
              <a:gd name="connsiteX20" fmla="*/ 797950 w 1933048"/>
              <a:gd name="connsiteY20" fmla="*/ 600988 h 1620897"/>
              <a:gd name="connsiteX21" fmla="*/ 797950 w 1933048"/>
              <a:gd name="connsiteY21" fmla="*/ 600988 h 1620897"/>
              <a:gd name="connsiteX22" fmla="*/ 669200 w 1933048"/>
              <a:gd name="connsiteY22" fmla="*/ 574741 h 1620897"/>
              <a:gd name="connsiteX23" fmla="*/ 669200 w 1933048"/>
              <a:gd name="connsiteY23" fmla="*/ 574741 h 1620897"/>
              <a:gd name="connsiteX24" fmla="*/ 791431 w 1933048"/>
              <a:gd name="connsiteY24" fmla="*/ 411430 h 1620897"/>
              <a:gd name="connsiteX25" fmla="*/ 783282 w 1933048"/>
              <a:gd name="connsiteY25" fmla="*/ 442051 h 1620897"/>
              <a:gd name="connsiteX26" fmla="*/ 791431 w 1933048"/>
              <a:gd name="connsiteY26" fmla="*/ 411430 h 1620897"/>
              <a:gd name="connsiteX27" fmla="*/ 1164640 w 1933048"/>
              <a:gd name="connsiteY27" fmla="*/ 216039 h 1620897"/>
              <a:gd name="connsiteX28" fmla="*/ 1164640 w 1933048"/>
              <a:gd name="connsiteY28" fmla="*/ 216039 h 1620897"/>
              <a:gd name="connsiteX29" fmla="*/ 958024 w 1933048"/>
              <a:gd name="connsiteY29" fmla="*/ 167428 h 1620897"/>
              <a:gd name="connsiteX30" fmla="*/ 925070 w 1933048"/>
              <a:gd name="connsiteY30" fmla="*/ 170837 h 1620897"/>
              <a:gd name="connsiteX31" fmla="*/ 958024 w 1933048"/>
              <a:gd name="connsiteY31" fmla="*/ 167428 h 1620897"/>
              <a:gd name="connsiteX32" fmla="*/ 1044158 w 1933048"/>
              <a:gd name="connsiteY32" fmla="*/ 24208 h 1620897"/>
              <a:gd name="connsiteX33" fmla="*/ 1044150 w 1933048"/>
              <a:gd name="connsiteY33" fmla="*/ 24220 h 1620897"/>
              <a:gd name="connsiteX34" fmla="*/ 1044040 w 1933048"/>
              <a:gd name="connsiteY34" fmla="*/ 33772 h 1620897"/>
              <a:gd name="connsiteX35" fmla="*/ 1034261 w 1933048"/>
              <a:gd name="connsiteY35" fmla="*/ 150423 h 1620897"/>
              <a:gd name="connsiteX36" fmla="*/ 1400953 w 1933048"/>
              <a:gd name="connsiteY36" fmla="*/ 268532 h 1620897"/>
              <a:gd name="connsiteX37" fmla="*/ 1153233 w 1933048"/>
              <a:gd name="connsiteY37" fmla="*/ 360395 h 1620897"/>
              <a:gd name="connsiteX38" fmla="*/ 885956 w 1933048"/>
              <a:gd name="connsiteY38" fmla="*/ 278739 h 1620897"/>
              <a:gd name="connsiteX39" fmla="*/ 768615 w 1933048"/>
              <a:gd name="connsiteY39" fmla="*/ 251034 h 1620897"/>
              <a:gd name="connsiteX40" fmla="*/ 959293 w 1933048"/>
              <a:gd name="connsiteY40" fmla="*/ 404140 h 1620897"/>
              <a:gd name="connsiteX41" fmla="*/ 1356949 w 1933048"/>
              <a:gd name="connsiteY41" fmla="*/ 469755 h 1620897"/>
              <a:gd name="connsiteX42" fmla="*/ 1557407 w 1933048"/>
              <a:gd name="connsiteY42" fmla="*/ 520791 h 1620897"/>
              <a:gd name="connsiteX43" fmla="*/ 1337392 w 1933048"/>
              <a:gd name="connsiteY43" fmla="*/ 576200 h 1620897"/>
              <a:gd name="connsiteX44" fmla="*/ 1255905 w 1933048"/>
              <a:gd name="connsiteY44" fmla="*/ 600988 h 1620897"/>
              <a:gd name="connsiteX45" fmla="*/ 1000037 w 1933048"/>
              <a:gd name="connsiteY45" fmla="*/ 630151 h 1620897"/>
              <a:gd name="connsiteX46" fmla="*/ 1456364 w 1933048"/>
              <a:gd name="connsiteY46" fmla="*/ 684103 h 1620897"/>
              <a:gd name="connsiteX47" fmla="*/ 1645413 w 1933048"/>
              <a:gd name="connsiteY47" fmla="*/ 730763 h 1620897"/>
              <a:gd name="connsiteX48" fmla="*/ 1604669 w 1933048"/>
              <a:gd name="connsiteY48" fmla="*/ 840123 h 1620897"/>
              <a:gd name="connsiteX49" fmla="*/ 1430288 w 1933048"/>
              <a:gd name="connsiteY49" fmla="*/ 923238 h 1620897"/>
              <a:gd name="connsiteX50" fmla="*/ 1265684 w 1933048"/>
              <a:gd name="connsiteY50" fmla="*/ 945109 h 1620897"/>
              <a:gd name="connsiteX51" fmla="*/ 952774 w 1933048"/>
              <a:gd name="connsiteY51" fmla="*/ 923238 h 1620897"/>
              <a:gd name="connsiteX52" fmla="*/ 1488958 w 1933048"/>
              <a:gd name="connsiteY52" fmla="*/ 1009268 h 1620897"/>
              <a:gd name="connsiteX53" fmla="*/ 1751345 w 1933048"/>
              <a:gd name="connsiteY53" fmla="*/ 1098215 h 1620897"/>
              <a:gd name="connsiteX54" fmla="*/ 1707343 w 1933048"/>
              <a:gd name="connsiteY54" fmla="*/ 1280482 h 1620897"/>
              <a:gd name="connsiteX55" fmla="*/ 1664315 w 1933048"/>
              <a:gd name="connsiteY55" fmla="*/ 1289939 h 1620897"/>
              <a:gd name="connsiteX56" fmla="*/ 1662416 w 1933048"/>
              <a:gd name="connsiteY56" fmla="*/ 1287098 h 1620897"/>
              <a:gd name="connsiteX57" fmla="*/ 1647042 w 1933048"/>
              <a:gd name="connsiteY57" fmla="*/ 1279025 h 1620897"/>
              <a:gd name="connsiteX58" fmla="*/ 1639154 w 1933048"/>
              <a:gd name="connsiteY58" fmla="*/ 1289610 h 1620897"/>
              <a:gd name="connsiteX59" fmla="*/ 1639994 w 1933048"/>
              <a:gd name="connsiteY59" fmla="*/ 1295285 h 1620897"/>
              <a:gd name="connsiteX60" fmla="*/ 1585342 w 1933048"/>
              <a:gd name="connsiteY60" fmla="*/ 1307298 h 1620897"/>
              <a:gd name="connsiteX61" fmla="*/ 1317403 w 1933048"/>
              <a:gd name="connsiteY61" fmla="*/ 1329358 h 1620897"/>
              <a:gd name="connsiteX62" fmla="*/ 1270248 w 1933048"/>
              <a:gd name="connsiteY62" fmla="*/ 1329692 h 1620897"/>
              <a:gd name="connsiteX63" fmla="*/ 104955 w 1933048"/>
              <a:gd name="connsiteY63" fmla="*/ 645961 h 1620897"/>
              <a:gd name="connsiteX64" fmla="*/ 109341 w 1933048"/>
              <a:gd name="connsiteY64" fmla="*/ 644645 h 1620897"/>
              <a:gd name="connsiteX65" fmla="*/ 25251 w 1933048"/>
              <a:gd name="connsiteY65" fmla="*/ 575630 h 1620897"/>
              <a:gd name="connsiteX66" fmla="*/ 0 w 1933048"/>
              <a:gd name="connsiteY66" fmla="*/ 566649 h 1620897"/>
              <a:gd name="connsiteX67" fmla="*/ 273189 w 1933048"/>
              <a:gd name="connsiteY67" fmla="*/ 424817 h 1620897"/>
              <a:gd name="connsiteX68" fmla="*/ 300983 w 1933048"/>
              <a:gd name="connsiteY68" fmla="*/ 429611 h 1620897"/>
              <a:gd name="connsiteX69" fmla="*/ 644755 w 1933048"/>
              <a:gd name="connsiteY69" fmla="*/ 302070 h 1620897"/>
              <a:gd name="connsiteX70" fmla="*/ 286913 w 1933048"/>
              <a:gd name="connsiteY70" fmla="*/ 382549 h 1620897"/>
              <a:gd name="connsiteX71" fmla="*/ 285089 w 1933048"/>
              <a:gd name="connsiteY71" fmla="*/ 381601 h 1620897"/>
              <a:gd name="connsiteX72" fmla="*/ 285089 w 1933048"/>
              <a:gd name="connsiteY72" fmla="*/ 381601 h 1620897"/>
              <a:gd name="connsiteX73" fmla="*/ 286913 w 1933048"/>
              <a:gd name="connsiteY73" fmla="*/ 382549 h 1620897"/>
              <a:gd name="connsiteX74" fmla="*/ 341318 w 1933048"/>
              <a:gd name="connsiteY74" fmla="*/ 383064 h 1620897"/>
              <a:gd name="connsiteX75" fmla="*/ 362333 w 1933048"/>
              <a:gd name="connsiteY75" fmla="*/ 378536 h 1620897"/>
              <a:gd name="connsiteX76" fmla="*/ 780033 w 1933048"/>
              <a:gd name="connsiteY76" fmla="*/ 161678 h 1620897"/>
              <a:gd name="connsiteX77" fmla="*/ 784912 w 1933048"/>
              <a:gd name="connsiteY77" fmla="*/ 165004 h 1620897"/>
              <a:gd name="connsiteX78" fmla="*/ 822498 w 1933048"/>
              <a:gd name="connsiteY78" fmla="*/ 154956 h 1620897"/>
              <a:gd name="connsiteX79" fmla="*/ 800734 w 1933048"/>
              <a:gd name="connsiteY79" fmla="*/ 150931 h 1620897"/>
              <a:gd name="connsiteX80" fmla="*/ 1044145 w 1933048"/>
              <a:gd name="connsiteY80" fmla="*/ 24559 h 1620897"/>
              <a:gd name="connsiteX81" fmla="*/ 1044149 w 1933048"/>
              <a:gd name="connsiteY81" fmla="*/ 24219 h 1620897"/>
              <a:gd name="connsiteX82" fmla="*/ 1044158 w 1933048"/>
              <a:gd name="connsiteY82" fmla="*/ 24208 h 1620897"/>
              <a:gd name="connsiteX83" fmla="*/ 1076449 w 1933048"/>
              <a:gd name="connsiteY83" fmla="*/ 0 h 1620897"/>
              <a:gd name="connsiteX84" fmla="*/ 1052463 w 1933048"/>
              <a:gd name="connsiteY84" fmla="*/ 14278 h 1620897"/>
              <a:gd name="connsiteX85" fmla="*/ 1053544 w 1933048"/>
              <a:gd name="connsiteY85" fmla="*/ 12984 h 1620897"/>
              <a:gd name="connsiteX86" fmla="*/ 1070873 w 1933048"/>
              <a:gd name="connsiteY86" fmla="*/ 2343 h 1620897"/>
              <a:gd name="connsiteX87" fmla="*/ 1076449 w 1933048"/>
              <a:gd name="connsiteY87" fmla="*/ 0 h 1620897"/>
              <a:gd name="connsiteX0" fmla="*/ 1625856 w 1933048"/>
              <a:gd name="connsiteY0" fmla="*/ 1372346 h 1620897"/>
              <a:gd name="connsiteX1" fmla="*/ 1658451 w 1933048"/>
              <a:gd name="connsiteY1" fmla="*/ 1445252 h 1620897"/>
              <a:gd name="connsiteX2" fmla="*/ 1928987 w 1933048"/>
              <a:gd name="connsiteY2" fmla="*/ 1481706 h 1620897"/>
              <a:gd name="connsiteX3" fmla="*/ 1779239 w 1933048"/>
              <a:gd name="connsiteY3" fmla="*/ 1617595 h 1620897"/>
              <a:gd name="connsiteX4" fmla="*/ 1766554 w 1933048"/>
              <a:gd name="connsiteY4" fmla="*/ 1620897 h 1620897"/>
              <a:gd name="connsiteX5" fmla="*/ 1446359 w 1933048"/>
              <a:gd name="connsiteY5" fmla="*/ 1433024 h 1620897"/>
              <a:gd name="connsiteX6" fmla="*/ 1515671 w 1933048"/>
              <a:gd name="connsiteY6" fmla="*/ 1431560 h 1620897"/>
              <a:gd name="connsiteX7" fmla="*/ 1625856 w 1933048"/>
              <a:gd name="connsiteY7" fmla="*/ 1372346 h 1620897"/>
              <a:gd name="connsiteX8" fmla="*/ 1664315 w 1933048"/>
              <a:gd name="connsiteY8" fmla="*/ 1289939 h 1620897"/>
              <a:gd name="connsiteX9" fmla="*/ 1666751 w 1933048"/>
              <a:gd name="connsiteY9" fmla="*/ 1293583 h 1620897"/>
              <a:gd name="connsiteX10" fmla="*/ 1640166 w 1933048"/>
              <a:gd name="connsiteY10" fmla="*/ 1296454 h 1620897"/>
              <a:gd name="connsiteX11" fmla="*/ 1639994 w 1933048"/>
              <a:gd name="connsiteY11" fmla="*/ 1295285 h 1620897"/>
              <a:gd name="connsiteX12" fmla="*/ 1664315 w 1933048"/>
              <a:gd name="connsiteY12" fmla="*/ 1289939 h 1620897"/>
              <a:gd name="connsiteX13" fmla="*/ 520895 w 1933048"/>
              <a:gd name="connsiteY13" fmla="*/ 631610 h 1620897"/>
              <a:gd name="connsiteX14" fmla="*/ 520895 w 1933048"/>
              <a:gd name="connsiteY14" fmla="*/ 631610 h 1620897"/>
              <a:gd name="connsiteX15" fmla="*/ 190058 w 1933048"/>
              <a:gd name="connsiteY15" fmla="*/ 631610 h 1620897"/>
              <a:gd name="connsiteX16" fmla="*/ 354662 w 1933048"/>
              <a:gd name="connsiteY16" fmla="*/ 695768 h 1620897"/>
              <a:gd name="connsiteX17" fmla="*/ 190058 w 1933048"/>
              <a:gd name="connsiteY17" fmla="*/ 631610 h 1620897"/>
              <a:gd name="connsiteX18" fmla="*/ 600751 w 1933048"/>
              <a:gd name="connsiteY18" fmla="*/ 606821 h 1620897"/>
              <a:gd name="connsiteX19" fmla="*/ 600751 w 1933048"/>
              <a:gd name="connsiteY19" fmla="*/ 606821 h 1620897"/>
              <a:gd name="connsiteX20" fmla="*/ 669200 w 1933048"/>
              <a:gd name="connsiteY20" fmla="*/ 574741 h 1620897"/>
              <a:gd name="connsiteX21" fmla="*/ 791431 w 1933048"/>
              <a:gd name="connsiteY21" fmla="*/ 411430 h 1620897"/>
              <a:gd name="connsiteX22" fmla="*/ 783282 w 1933048"/>
              <a:gd name="connsiteY22" fmla="*/ 442051 h 1620897"/>
              <a:gd name="connsiteX23" fmla="*/ 791431 w 1933048"/>
              <a:gd name="connsiteY23" fmla="*/ 411430 h 1620897"/>
              <a:gd name="connsiteX24" fmla="*/ 1164640 w 1933048"/>
              <a:gd name="connsiteY24" fmla="*/ 216039 h 1620897"/>
              <a:gd name="connsiteX25" fmla="*/ 1164640 w 1933048"/>
              <a:gd name="connsiteY25" fmla="*/ 216039 h 1620897"/>
              <a:gd name="connsiteX26" fmla="*/ 958024 w 1933048"/>
              <a:gd name="connsiteY26" fmla="*/ 167428 h 1620897"/>
              <a:gd name="connsiteX27" fmla="*/ 925070 w 1933048"/>
              <a:gd name="connsiteY27" fmla="*/ 170837 h 1620897"/>
              <a:gd name="connsiteX28" fmla="*/ 958024 w 1933048"/>
              <a:gd name="connsiteY28" fmla="*/ 167428 h 1620897"/>
              <a:gd name="connsiteX29" fmla="*/ 1044158 w 1933048"/>
              <a:gd name="connsiteY29" fmla="*/ 24208 h 1620897"/>
              <a:gd name="connsiteX30" fmla="*/ 1044150 w 1933048"/>
              <a:gd name="connsiteY30" fmla="*/ 24220 h 1620897"/>
              <a:gd name="connsiteX31" fmla="*/ 1044040 w 1933048"/>
              <a:gd name="connsiteY31" fmla="*/ 33772 h 1620897"/>
              <a:gd name="connsiteX32" fmla="*/ 1034261 w 1933048"/>
              <a:gd name="connsiteY32" fmla="*/ 150423 h 1620897"/>
              <a:gd name="connsiteX33" fmla="*/ 1400953 w 1933048"/>
              <a:gd name="connsiteY33" fmla="*/ 268532 h 1620897"/>
              <a:gd name="connsiteX34" fmla="*/ 1153233 w 1933048"/>
              <a:gd name="connsiteY34" fmla="*/ 360395 h 1620897"/>
              <a:gd name="connsiteX35" fmla="*/ 885956 w 1933048"/>
              <a:gd name="connsiteY35" fmla="*/ 278739 h 1620897"/>
              <a:gd name="connsiteX36" fmla="*/ 768615 w 1933048"/>
              <a:gd name="connsiteY36" fmla="*/ 251034 h 1620897"/>
              <a:gd name="connsiteX37" fmla="*/ 959293 w 1933048"/>
              <a:gd name="connsiteY37" fmla="*/ 404140 h 1620897"/>
              <a:gd name="connsiteX38" fmla="*/ 1356949 w 1933048"/>
              <a:gd name="connsiteY38" fmla="*/ 469755 h 1620897"/>
              <a:gd name="connsiteX39" fmla="*/ 1557407 w 1933048"/>
              <a:gd name="connsiteY39" fmla="*/ 520791 h 1620897"/>
              <a:gd name="connsiteX40" fmla="*/ 1337392 w 1933048"/>
              <a:gd name="connsiteY40" fmla="*/ 576200 h 1620897"/>
              <a:gd name="connsiteX41" fmla="*/ 1255905 w 1933048"/>
              <a:gd name="connsiteY41" fmla="*/ 600988 h 1620897"/>
              <a:gd name="connsiteX42" fmla="*/ 1000037 w 1933048"/>
              <a:gd name="connsiteY42" fmla="*/ 630151 h 1620897"/>
              <a:gd name="connsiteX43" fmla="*/ 1456364 w 1933048"/>
              <a:gd name="connsiteY43" fmla="*/ 684103 h 1620897"/>
              <a:gd name="connsiteX44" fmla="*/ 1645413 w 1933048"/>
              <a:gd name="connsiteY44" fmla="*/ 730763 h 1620897"/>
              <a:gd name="connsiteX45" fmla="*/ 1604669 w 1933048"/>
              <a:gd name="connsiteY45" fmla="*/ 840123 h 1620897"/>
              <a:gd name="connsiteX46" fmla="*/ 1430288 w 1933048"/>
              <a:gd name="connsiteY46" fmla="*/ 923238 h 1620897"/>
              <a:gd name="connsiteX47" fmla="*/ 1265684 w 1933048"/>
              <a:gd name="connsiteY47" fmla="*/ 945109 h 1620897"/>
              <a:gd name="connsiteX48" fmla="*/ 952774 w 1933048"/>
              <a:gd name="connsiteY48" fmla="*/ 923238 h 1620897"/>
              <a:gd name="connsiteX49" fmla="*/ 1488958 w 1933048"/>
              <a:gd name="connsiteY49" fmla="*/ 1009268 h 1620897"/>
              <a:gd name="connsiteX50" fmla="*/ 1751345 w 1933048"/>
              <a:gd name="connsiteY50" fmla="*/ 1098215 h 1620897"/>
              <a:gd name="connsiteX51" fmla="*/ 1707343 w 1933048"/>
              <a:gd name="connsiteY51" fmla="*/ 1280482 h 1620897"/>
              <a:gd name="connsiteX52" fmla="*/ 1664315 w 1933048"/>
              <a:gd name="connsiteY52" fmla="*/ 1289939 h 1620897"/>
              <a:gd name="connsiteX53" fmla="*/ 1662416 w 1933048"/>
              <a:gd name="connsiteY53" fmla="*/ 1287098 h 1620897"/>
              <a:gd name="connsiteX54" fmla="*/ 1647042 w 1933048"/>
              <a:gd name="connsiteY54" fmla="*/ 1279025 h 1620897"/>
              <a:gd name="connsiteX55" fmla="*/ 1639154 w 1933048"/>
              <a:gd name="connsiteY55" fmla="*/ 1289610 h 1620897"/>
              <a:gd name="connsiteX56" fmla="*/ 1639994 w 1933048"/>
              <a:gd name="connsiteY56" fmla="*/ 1295285 h 1620897"/>
              <a:gd name="connsiteX57" fmla="*/ 1585342 w 1933048"/>
              <a:gd name="connsiteY57" fmla="*/ 1307298 h 1620897"/>
              <a:gd name="connsiteX58" fmla="*/ 1317403 w 1933048"/>
              <a:gd name="connsiteY58" fmla="*/ 1329358 h 1620897"/>
              <a:gd name="connsiteX59" fmla="*/ 1270248 w 1933048"/>
              <a:gd name="connsiteY59" fmla="*/ 1329692 h 1620897"/>
              <a:gd name="connsiteX60" fmla="*/ 104955 w 1933048"/>
              <a:gd name="connsiteY60" fmla="*/ 645961 h 1620897"/>
              <a:gd name="connsiteX61" fmla="*/ 109341 w 1933048"/>
              <a:gd name="connsiteY61" fmla="*/ 644645 h 1620897"/>
              <a:gd name="connsiteX62" fmla="*/ 25251 w 1933048"/>
              <a:gd name="connsiteY62" fmla="*/ 575630 h 1620897"/>
              <a:gd name="connsiteX63" fmla="*/ 0 w 1933048"/>
              <a:gd name="connsiteY63" fmla="*/ 566649 h 1620897"/>
              <a:gd name="connsiteX64" fmla="*/ 273189 w 1933048"/>
              <a:gd name="connsiteY64" fmla="*/ 424817 h 1620897"/>
              <a:gd name="connsiteX65" fmla="*/ 300983 w 1933048"/>
              <a:gd name="connsiteY65" fmla="*/ 429611 h 1620897"/>
              <a:gd name="connsiteX66" fmla="*/ 644755 w 1933048"/>
              <a:gd name="connsiteY66" fmla="*/ 302070 h 1620897"/>
              <a:gd name="connsiteX67" fmla="*/ 286913 w 1933048"/>
              <a:gd name="connsiteY67" fmla="*/ 382549 h 1620897"/>
              <a:gd name="connsiteX68" fmla="*/ 285089 w 1933048"/>
              <a:gd name="connsiteY68" fmla="*/ 381601 h 1620897"/>
              <a:gd name="connsiteX69" fmla="*/ 285089 w 1933048"/>
              <a:gd name="connsiteY69" fmla="*/ 381601 h 1620897"/>
              <a:gd name="connsiteX70" fmla="*/ 286913 w 1933048"/>
              <a:gd name="connsiteY70" fmla="*/ 382549 h 1620897"/>
              <a:gd name="connsiteX71" fmla="*/ 341318 w 1933048"/>
              <a:gd name="connsiteY71" fmla="*/ 383064 h 1620897"/>
              <a:gd name="connsiteX72" fmla="*/ 362333 w 1933048"/>
              <a:gd name="connsiteY72" fmla="*/ 378536 h 1620897"/>
              <a:gd name="connsiteX73" fmla="*/ 780033 w 1933048"/>
              <a:gd name="connsiteY73" fmla="*/ 161678 h 1620897"/>
              <a:gd name="connsiteX74" fmla="*/ 784912 w 1933048"/>
              <a:gd name="connsiteY74" fmla="*/ 165004 h 1620897"/>
              <a:gd name="connsiteX75" fmla="*/ 822498 w 1933048"/>
              <a:gd name="connsiteY75" fmla="*/ 154956 h 1620897"/>
              <a:gd name="connsiteX76" fmla="*/ 800734 w 1933048"/>
              <a:gd name="connsiteY76" fmla="*/ 150931 h 1620897"/>
              <a:gd name="connsiteX77" fmla="*/ 1044145 w 1933048"/>
              <a:gd name="connsiteY77" fmla="*/ 24559 h 1620897"/>
              <a:gd name="connsiteX78" fmla="*/ 1044149 w 1933048"/>
              <a:gd name="connsiteY78" fmla="*/ 24219 h 1620897"/>
              <a:gd name="connsiteX79" fmla="*/ 1044158 w 1933048"/>
              <a:gd name="connsiteY79" fmla="*/ 24208 h 1620897"/>
              <a:gd name="connsiteX80" fmla="*/ 1076449 w 1933048"/>
              <a:gd name="connsiteY80" fmla="*/ 0 h 1620897"/>
              <a:gd name="connsiteX81" fmla="*/ 1052463 w 1933048"/>
              <a:gd name="connsiteY81" fmla="*/ 14278 h 1620897"/>
              <a:gd name="connsiteX82" fmla="*/ 1053544 w 1933048"/>
              <a:gd name="connsiteY82" fmla="*/ 12984 h 1620897"/>
              <a:gd name="connsiteX83" fmla="*/ 1070873 w 1933048"/>
              <a:gd name="connsiteY83" fmla="*/ 2343 h 1620897"/>
              <a:gd name="connsiteX84" fmla="*/ 1076449 w 1933048"/>
              <a:gd name="connsiteY84" fmla="*/ 0 h 1620897"/>
              <a:gd name="connsiteX0" fmla="*/ 1625856 w 1933048"/>
              <a:gd name="connsiteY0" fmla="*/ 1372346 h 1620897"/>
              <a:gd name="connsiteX1" fmla="*/ 1658451 w 1933048"/>
              <a:gd name="connsiteY1" fmla="*/ 1445252 h 1620897"/>
              <a:gd name="connsiteX2" fmla="*/ 1928987 w 1933048"/>
              <a:gd name="connsiteY2" fmla="*/ 1481706 h 1620897"/>
              <a:gd name="connsiteX3" fmla="*/ 1779239 w 1933048"/>
              <a:gd name="connsiteY3" fmla="*/ 1617595 h 1620897"/>
              <a:gd name="connsiteX4" fmla="*/ 1766554 w 1933048"/>
              <a:gd name="connsiteY4" fmla="*/ 1620897 h 1620897"/>
              <a:gd name="connsiteX5" fmla="*/ 1446359 w 1933048"/>
              <a:gd name="connsiteY5" fmla="*/ 1433024 h 1620897"/>
              <a:gd name="connsiteX6" fmla="*/ 1515671 w 1933048"/>
              <a:gd name="connsiteY6" fmla="*/ 1431560 h 1620897"/>
              <a:gd name="connsiteX7" fmla="*/ 1625856 w 1933048"/>
              <a:gd name="connsiteY7" fmla="*/ 1372346 h 1620897"/>
              <a:gd name="connsiteX8" fmla="*/ 1664315 w 1933048"/>
              <a:gd name="connsiteY8" fmla="*/ 1289939 h 1620897"/>
              <a:gd name="connsiteX9" fmla="*/ 1666751 w 1933048"/>
              <a:gd name="connsiteY9" fmla="*/ 1293583 h 1620897"/>
              <a:gd name="connsiteX10" fmla="*/ 1640166 w 1933048"/>
              <a:gd name="connsiteY10" fmla="*/ 1296454 h 1620897"/>
              <a:gd name="connsiteX11" fmla="*/ 1639994 w 1933048"/>
              <a:gd name="connsiteY11" fmla="*/ 1295285 h 1620897"/>
              <a:gd name="connsiteX12" fmla="*/ 1664315 w 1933048"/>
              <a:gd name="connsiteY12" fmla="*/ 1289939 h 1620897"/>
              <a:gd name="connsiteX13" fmla="*/ 520895 w 1933048"/>
              <a:gd name="connsiteY13" fmla="*/ 631610 h 1620897"/>
              <a:gd name="connsiteX14" fmla="*/ 520895 w 1933048"/>
              <a:gd name="connsiteY14" fmla="*/ 631610 h 1620897"/>
              <a:gd name="connsiteX15" fmla="*/ 600751 w 1933048"/>
              <a:gd name="connsiteY15" fmla="*/ 606821 h 1620897"/>
              <a:gd name="connsiteX16" fmla="*/ 354662 w 1933048"/>
              <a:gd name="connsiteY16" fmla="*/ 695768 h 1620897"/>
              <a:gd name="connsiteX17" fmla="*/ 190058 w 1933048"/>
              <a:gd name="connsiteY17" fmla="*/ 631610 h 1620897"/>
              <a:gd name="connsiteX18" fmla="*/ 600751 w 1933048"/>
              <a:gd name="connsiteY18" fmla="*/ 606821 h 1620897"/>
              <a:gd name="connsiteX19" fmla="*/ 669200 w 1933048"/>
              <a:gd name="connsiteY19" fmla="*/ 574741 h 1620897"/>
              <a:gd name="connsiteX20" fmla="*/ 791431 w 1933048"/>
              <a:gd name="connsiteY20" fmla="*/ 411430 h 1620897"/>
              <a:gd name="connsiteX21" fmla="*/ 783282 w 1933048"/>
              <a:gd name="connsiteY21" fmla="*/ 442051 h 1620897"/>
              <a:gd name="connsiteX22" fmla="*/ 791431 w 1933048"/>
              <a:gd name="connsiteY22" fmla="*/ 411430 h 1620897"/>
              <a:gd name="connsiteX23" fmla="*/ 1164640 w 1933048"/>
              <a:gd name="connsiteY23" fmla="*/ 216039 h 1620897"/>
              <a:gd name="connsiteX24" fmla="*/ 1164640 w 1933048"/>
              <a:gd name="connsiteY24" fmla="*/ 216039 h 1620897"/>
              <a:gd name="connsiteX25" fmla="*/ 958024 w 1933048"/>
              <a:gd name="connsiteY25" fmla="*/ 167428 h 1620897"/>
              <a:gd name="connsiteX26" fmla="*/ 925070 w 1933048"/>
              <a:gd name="connsiteY26" fmla="*/ 170837 h 1620897"/>
              <a:gd name="connsiteX27" fmla="*/ 958024 w 1933048"/>
              <a:gd name="connsiteY27" fmla="*/ 167428 h 1620897"/>
              <a:gd name="connsiteX28" fmla="*/ 1044158 w 1933048"/>
              <a:gd name="connsiteY28" fmla="*/ 24208 h 1620897"/>
              <a:gd name="connsiteX29" fmla="*/ 1044150 w 1933048"/>
              <a:gd name="connsiteY29" fmla="*/ 24220 h 1620897"/>
              <a:gd name="connsiteX30" fmla="*/ 1044040 w 1933048"/>
              <a:gd name="connsiteY30" fmla="*/ 33772 h 1620897"/>
              <a:gd name="connsiteX31" fmla="*/ 1034261 w 1933048"/>
              <a:gd name="connsiteY31" fmla="*/ 150423 h 1620897"/>
              <a:gd name="connsiteX32" fmla="*/ 1400953 w 1933048"/>
              <a:gd name="connsiteY32" fmla="*/ 268532 h 1620897"/>
              <a:gd name="connsiteX33" fmla="*/ 1153233 w 1933048"/>
              <a:gd name="connsiteY33" fmla="*/ 360395 h 1620897"/>
              <a:gd name="connsiteX34" fmla="*/ 885956 w 1933048"/>
              <a:gd name="connsiteY34" fmla="*/ 278739 h 1620897"/>
              <a:gd name="connsiteX35" fmla="*/ 768615 w 1933048"/>
              <a:gd name="connsiteY35" fmla="*/ 251034 h 1620897"/>
              <a:gd name="connsiteX36" fmla="*/ 959293 w 1933048"/>
              <a:gd name="connsiteY36" fmla="*/ 404140 h 1620897"/>
              <a:gd name="connsiteX37" fmla="*/ 1356949 w 1933048"/>
              <a:gd name="connsiteY37" fmla="*/ 469755 h 1620897"/>
              <a:gd name="connsiteX38" fmla="*/ 1557407 w 1933048"/>
              <a:gd name="connsiteY38" fmla="*/ 520791 h 1620897"/>
              <a:gd name="connsiteX39" fmla="*/ 1337392 w 1933048"/>
              <a:gd name="connsiteY39" fmla="*/ 576200 h 1620897"/>
              <a:gd name="connsiteX40" fmla="*/ 1255905 w 1933048"/>
              <a:gd name="connsiteY40" fmla="*/ 600988 h 1620897"/>
              <a:gd name="connsiteX41" fmla="*/ 1000037 w 1933048"/>
              <a:gd name="connsiteY41" fmla="*/ 630151 h 1620897"/>
              <a:gd name="connsiteX42" fmla="*/ 1456364 w 1933048"/>
              <a:gd name="connsiteY42" fmla="*/ 684103 h 1620897"/>
              <a:gd name="connsiteX43" fmla="*/ 1645413 w 1933048"/>
              <a:gd name="connsiteY43" fmla="*/ 730763 h 1620897"/>
              <a:gd name="connsiteX44" fmla="*/ 1604669 w 1933048"/>
              <a:gd name="connsiteY44" fmla="*/ 840123 h 1620897"/>
              <a:gd name="connsiteX45" fmla="*/ 1430288 w 1933048"/>
              <a:gd name="connsiteY45" fmla="*/ 923238 h 1620897"/>
              <a:gd name="connsiteX46" fmla="*/ 1265684 w 1933048"/>
              <a:gd name="connsiteY46" fmla="*/ 945109 h 1620897"/>
              <a:gd name="connsiteX47" fmla="*/ 952774 w 1933048"/>
              <a:gd name="connsiteY47" fmla="*/ 923238 h 1620897"/>
              <a:gd name="connsiteX48" fmla="*/ 1488958 w 1933048"/>
              <a:gd name="connsiteY48" fmla="*/ 1009268 h 1620897"/>
              <a:gd name="connsiteX49" fmla="*/ 1751345 w 1933048"/>
              <a:gd name="connsiteY49" fmla="*/ 1098215 h 1620897"/>
              <a:gd name="connsiteX50" fmla="*/ 1707343 w 1933048"/>
              <a:gd name="connsiteY50" fmla="*/ 1280482 h 1620897"/>
              <a:gd name="connsiteX51" fmla="*/ 1664315 w 1933048"/>
              <a:gd name="connsiteY51" fmla="*/ 1289939 h 1620897"/>
              <a:gd name="connsiteX52" fmla="*/ 1662416 w 1933048"/>
              <a:gd name="connsiteY52" fmla="*/ 1287098 h 1620897"/>
              <a:gd name="connsiteX53" fmla="*/ 1647042 w 1933048"/>
              <a:gd name="connsiteY53" fmla="*/ 1279025 h 1620897"/>
              <a:gd name="connsiteX54" fmla="*/ 1639154 w 1933048"/>
              <a:gd name="connsiteY54" fmla="*/ 1289610 h 1620897"/>
              <a:gd name="connsiteX55" fmla="*/ 1639994 w 1933048"/>
              <a:gd name="connsiteY55" fmla="*/ 1295285 h 1620897"/>
              <a:gd name="connsiteX56" fmla="*/ 1585342 w 1933048"/>
              <a:gd name="connsiteY56" fmla="*/ 1307298 h 1620897"/>
              <a:gd name="connsiteX57" fmla="*/ 1317403 w 1933048"/>
              <a:gd name="connsiteY57" fmla="*/ 1329358 h 1620897"/>
              <a:gd name="connsiteX58" fmla="*/ 1270248 w 1933048"/>
              <a:gd name="connsiteY58" fmla="*/ 1329692 h 1620897"/>
              <a:gd name="connsiteX59" fmla="*/ 104955 w 1933048"/>
              <a:gd name="connsiteY59" fmla="*/ 645961 h 1620897"/>
              <a:gd name="connsiteX60" fmla="*/ 109341 w 1933048"/>
              <a:gd name="connsiteY60" fmla="*/ 644645 h 1620897"/>
              <a:gd name="connsiteX61" fmla="*/ 25251 w 1933048"/>
              <a:gd name="connsiteY61" fmla="*/ 575630 h 1620897"/>
              <a:gd name="connsiteX62" fmla="*/ 0 w 1933048"/>
              <a:gd name="connsiteY62" fmla="*/ 566649 h 1620897"/>
              <a:gd name="connsiteX63" fmla="*/ 273189 w 1933048"/>
              <a:gd name="connsiteY63" fmla="*/ 424817 h 1620897"/>
              <a:gd name="connsiteX64" fmla="*/ 300983 w 1933048"/>
              <a:gd name="connsiteY64" fmla="*/ 429611 h 1620897"/>
              <a:gd name="connsiteX65" fmla="*/ 644755 w 1933048"/>
              <a:gd name="connsiteY65" fmla="*/ 302070 h 1620897"/>
              <a:gd name="connsiteX66" fmla="*/ 286913 w 1933048"/>
              <a:gd name="connsiteY66" fmla="*/ 382549 h 1620897"/>
              <a:gd name="connsiteX67" fmla="*/ 285089 w 1933048"/>
              <a:gd name="connsiteY67" fmla="*/ 381601 h 1620897"/>
              <a:gd name="connsiteX68" fmla="*/ 285089 w 1933048"/>
              <a:gd name="connsiteY68" fmla="*/ 381601 h 1620897"/>
              <a:gd name="connsiteX69" fmla="*/ 286913 w 1933048"/>
              <a:gd name="connsiteY69" fmla="*/ 382549 h 1620897"/>
              <a:gd name="connsiteX70" fmla="*/ 341318 w 1933048"/>
              <a:gd name="connsiteY70" fmla="*/ 383064 h 1620897"/>
              <a:gd name="connsiteX71" fmla="*/ 362333 w 1933048"/>
              <a:gd name="connsiteY71" fmla="*/ 378536 h 1620897"/>
              <a:gd name="connsiteX72" fmla="*/ 780033 w 1933048"/>
              <a:gd name="connsiteY72" fmla="*/ 161678 h 1620897"/>
              <a:gd name="connsiteX73" fmla="*/ 784912 w 1933048"/>
              <a:gd name="connsiteY73" fmla="*/ 165004 h 1620897"/>
              <a:gd name="connsiteX74" fmla="*/ 822498 w 1933048"/>
              <a:gd name="connsiteY74" fmla="*/ 154956 h 1620897"/>
              <a:gd name="connsiteX75" fmla="*/ 800734 w 1933048"/>
              <a:gd name="connsiteY75" fmla="*/ 150931 h 1620897"/>
              <a:gd name="connsiteX76" fmla="*/ 1044145 w 1933048"/>
              <a:gd name="connsiteY76" fmla="*/ 24559 h 1620897"/>
              <a:gd name="connsiteX77" fmla="*/ 1044149 w 1933048"/>
              <a:gd name="connsiteY77" fmla="*/ 24219 h 1620897"/>
              <a:gd name="connsiteX78" fmla="*/ 1044158 w 1933048"/>
              <a:gd name="connsiteY78" fmla="*/ 24208 h 1620897"/>
              <a:gd name="connsiteX79" fmla="*/ 1076449 w 1933048"/>
              <a:gd name="connsiteY79" fmla="*/ 0 h 1620897"/>
              <a:gd name="connsiteX80" fmla="*/ 1052463 w 1933048"/>
              <a:gd name="connsiteY80" fmla="*/ 14278 h 1620897"/>
              <a:gd name="connsiteX81" fmla="*/ 1053544 w 1933048"/>
              <a:gd name="connsiteY81" fmla="*/ 12984 h 1620897"/>
              <a:gd name="connsiteX82" fmla="*/ 1070873 w 1933048"/>
              <a:gd name="connsiteY82" fmla="*/ 2343 h 1620897"/>
              <a:gd name="connsiteX83" fmla="*/ 1076449 w 1933048"/>
              <a:gd name="connsiteY83" fmla="*/ 0 h 1620897"/>
              <a:gd name="connsiteX0" fmla="*/ 1625856 w 1933048"/>
              <a:gd name="connsiteY0" fmla="*/ 1372346 h 1620897"/>
              <a:gd name="connsiteX1" fmla="*/ 1658451 w 1933048"/>
              <a:gd name="connsiteY1" fmla="*/ 1445252 h 1620897"/>
              <a:gd name="connsiteX2" fmla="*/ 1928987 w 1933048"/>
              <a:gd name="connsiteY2" fmla="*/ 1481706 h 1620897"/>
              <a:gd name="connsiteX3" fmla="*/ 1779239 w 1933048"/>
              <a:gd name="connsiteY3" fmla="*/ 1617595 h 1620897"/>
              <a:gd name="connsiteX4" fmla="*/ 1766554 w 1933048"/>
              <a:gd name="connsiteY4" fmla="*/ 1620897 h 1620897"/>
              <a:gd name="connsiteX5" fmla="*/ 1446359 w 1933048"/>
              <a:gd name="connsiteY5" fmla="*/ 1433024 h 1620897"/>
              <a:gd name="connsiteX6" fmla="*/ 1515671 w 1933048"/>
              <a:gd name="connsiteY6" fmla="*/ 1431560 h 1620897"/>
              <a:gd name="connsiteX7" fmla="*/ 1625856 w 1933048"/>
              <a:gd name="connsiteY7" fmla="*/ 1372346 h 1620897"/>
              <a:gd name="connsiteX8" fmla="*/ 1664315 w 1933048"/>
              <a:gd name="connsiteY8" fmla="*/ 1289939 h 1620897"/>
              <a:gd name="connsiteX9" fmla="*/ 1666751 w 1933048"/>
              <a:gd name="connsiteY9" fmla="*/ 1293583 h 1620897"/>
              <a:gd name="connsiteX10" fmla="*/ 1640166 w 1933048"/>
              <a:gd name="connsiteY10" fmla="*/ 1296454 h 1620897"/>
              <a:gd name="connsiteX11" fmla="*/ 1639994 w 1933048"/>
              <a:gd name="connsiteY11" fmla="*/ 1295285 h 1620897"/>
              <a:gd name="connsiteX12" fmla="*/ 1664315 w 1933048"/>
              <a:gd name="connsiteY12" fmla="*/ 1289939 h 1620897"/>
              <a:gd name="connsiteX13" fmla="*/ 520895 w 1933048"/>
              <a:gd name="connsiteY13" fmla="*/ 631610 h 1620897"/>
              <a:gd name="connsiteX14" fmla="*/ 520895 w 1933048"/>
              <a:gd name="connsiteY14" fmla="*/ 631610 h 1620897"/>
              <a:gd name="connsiteX15" fmla="*/ 190058 w 1933048"/>
              <a:gd name="connsiteY15" fmla="*/ 631610 h 1620897"/>
              <a:gd name="connsiteX16" fmla="*/ 354662 w 1933048"/>
              <a:gd name="connsiteY16" fmla="*/ 695768 h 1620897"/>
              <a:gd name="connsiteX17" fmla="*/ 190058 w 1933048"/>
              <a:gd name="connsiteY17" fmla="*/ 631610 h 1620897"/>
              <a:gd name="connsiteX18" fmla="*/ 600751 w 1933048"/>
              <a:gd name="connsiteY18" fmla="*/ 606821 h 1620897"/>
              <a:gd name="connsiteX19" fmla="*/ 669200 w 1933048"/>
              <a:gd name="connsiteY19" fmla="*/ 574741 h 1620897"/>
              <a:gd name="connsiteX20" fmla="*/ 791431 w 1933048"/>
              <a:gd name="connsiteY20" fmla="*/ 411430 h 1620897"/>
              <a:gd name="connsiteX21" fmla="*/ 783282 w 1933048"/>
              <a:gd name="connsiteY21" fmla="*/ 442051 h 1620897"/>
              <a:gd name="connsiteX22" fmla="*/ 791431 w 1933048"/>
              <a:gd name="connsiteY22" fmla="*/ 411430 h 1620897"/>
              <a:gd name="connsiteX23" fmla="*/ 1164640 w 1933048"/>
              <a:gd name="connsiteY23" fmla="*/ 216039 h 1620897"/>
              <a:gd name="connsiteX24" fmla="*/ 1164640 w 1933048"/>
              <a:gd name="connsiteY24" fmla="*/ 216039 h 1620897"/>
              <a:gd name="connsiteX25" fmla="*/ 958024 w 1933048"/>
              <a:gd name="connsiteY25" fmla="*/ 167428 h 1620897"/>
              <a:gd name="connsiteX26" fmla="*/ 925070 w 1933048"/>
              <a:gd name="connsiteY26" fmla="*/ 170837 h 1620897"/>
              <a:gd name="connsiteX27" fmla="*/ 958024 w 1933048"/>
              <a:gd name="connsiteY27" fmla="*/ 167428 h 1620897"/>
              <a:gd name="connsiteX28" fmla="*/ 1044158 w 1933048"/>
              <a:gd name="connsiteY28" fmla="*/ 24208 h 1620897"/>
              <a:gd name="connsiteX29" fmla="*/ 1044150 w 1933048"/>
              <a:gd name="connsiteY29" fmla="*/ 24220 h 1620897"/>
              <a:gd name="connsiteX30" fmla="*/ 1044040 w 1933048"/>
              <a:gd name="connsiteY30" fmla="*/ 33772 h 1620897"/>
              <a:gd name="connsiteX31" fmla="*/ 1034261 w 1933048"/>
              <a:gd name="connsiteY31" fmla="*/ 150423 h 1620897"/>
              <a:gd name="connsiteX32" fmla="*/ 1400953 w 1933048"/>
              <a:gd name="connsiteY32" fmla="*/ 268532 h 1620897"/>
              <a:gd name="connsiteX33" fmla="*/ 1153233 w 1933048"/>
              <a:gd name="connsiteY33" fmla="*/ 360395 h 1620897"/>
              <a:gd name="connsiteX34" fmla="*/ 885956 w 1933048"/>
              <a:gd name="connsiteY34" fmla="*/ 278739 h 1620897"/>
              <a:gd name="connsiteX35" fmla="*/ 768615 w 1933048"/>
              <a:gd name="connsiteY35" fmla="*/ 251034 h 1620897"/>
              <a:gd name="connsiteX36" fmla="*/ 959293 w 1933048"/>
              <a:gd name="connsiteY36" fmla="*/ 404140 h 1620897"/>
              <a:gd name="connsiteX37" fmla="*/ 1356949 w 1933048"/>
              <a:gd name="connsiteY37" fmla="*/ 469755 h 1620897"/>
              <a:gd name="connsiteX38" fmla="*/ 1557407 w 1933048"/>
              <a:gd name="connsiteY38" fmla="*/ 520791 h 1620897"/>
              <a:gd name="connsiteX39" fmla="*/ 1337392 w 1933048"/>
              <a:gd name="connsiteY39" fmla="*/ 576200 h 1620897"/>
              <a:gd name="connsiteX40" fmla="*/ 1255905 w 1933048"/>
              <a:gd name="connsiteY40" fmla="*/ 600988 h 1620897"/>
              <a:gd name="connsiteX41" fmla="*/ 1000037 w 1933048"/>
              <a:gd name="connsiteY41" fmla="*/ 630151 h 1620897"/>
              <a:gd name="connsiteX42" fmla="*/ 1456364 w 1933048"/>
              <a:gd name="connsiteY42" fmla="*/ 684103 h 1620897"/>
              <a:gd name="connsiteX43" fmla="*/ 1645413 w 1933048"/>
              <a:gd name="connsiteY43" fmla="*/ 730763 h 1620897"/>
              <a:gd name="connsiteX44" fmla="*/ 1604669 w 1933048"/>
              <a:gd name="connsiteY44" fmla="*/ 840123 h 1620897"/>
              <a:gd name="connsiteX45" fmla="*/ 1430288 w 1933048"/>
              <a:gd name="connsiteY45" fmla="*/ 923238 h 1620897"/>
              <a:gd name="connsiteX46" fmla="*/ 1265684 w 1933048"/>
              <a:gd name="connsiteY46" fmla="*/ 945109 h 1620897"/>
              <a:gd name="connsiteX47" fmla="*/ 952774 w 1933048"/>
              <a:gd name="connsiteY47" fmla="*/ 923238 h 1620897"/>
              <a:gd name="connsiteX48" fmla="*/ 1488958 w 1933048"/>
              <a:gd name="connsiteY48" fmla="*/ 1009268 h 1620897"/>
              <a:gd name="connsiteX49" fmla="*/ 1751345 w 1933048"/>
              <a:gd name="connsiteY49" fmla="*/ 1098215 h 1620897"/>
              <a:gd name="connsiteX50" fmla="*/ 1707343 w 1933048"/>
              <a:gd name="connsiteY50" fmla="*/ 1280482 h 1620897"/>
              <a:gd name="connsiteX51" fmla="*/ 1664315 w 1933048"/>
              <a:gd name="connsiteY51" fmla="*/ 1289939 h 1620897"/>
              <a:gd name="connsiteX52" fmla="*/ 1662416 w 1933048"/>
              <a:gd name="connsiteY52" fmla="*/ 1287098 h 1620897"/>
              <a:gd name="connsiteX53" fmla="*/ 1647042 w 1933048"/>
              <a:gd name="connsiteY53" fmla="*/ 1279025 h 1620897"/>
              <a:gd name="connsiteX54" fmla="*/ 1639154 w 1933048"/>
              <a:gd name="connsiteY54" fmla="*/ 1289610 h 1620897"/>
              <a:gd name="connsiteX55" fmla="*/ 1639994 w 1933048"/>
              <a:gd name="connsiteY55" fmla="*/ 1295285 h 1620897"/>
              <a:gd name="connsiteX56" fmla="*/ 1585342 w 1933048"/>
              <a:gd name="connsiteY56" fmla="*/ 1307298 h 1620897"/>
              <a:gd name="connsiteX57" fmla="*/ 1317403 w 1933048"/>
              <a:gd name="connsiteY57" fmla="*/ 1329358 h 1620897"/>
              <a:gd name="connsiteX58" fmla="*/ 1270248 w 1933048"/>
              <a:gd name="connsiteY58" fmla="*/ 1329692 h 1620897"/>
              <a:gd name="connsiteX59" fmla="*/ 104955 w 1933048"/>
              <a:gd name="connsiteY59" fmla="*/ 645961 h 1620897"/>
              <a:gd name="connsiteX60" fmla="*/ 109341 w 1933048"/>
              <a:gd name="connsiteY60" fmla="*/ 644645 h 1620897"/>
              <a:gd name="connsiteX61" fmla="*/ 25251 w 1933048"/>
              <a:gd name="connsiteY61" fmla="*/ 575630 h 1620897"/>
              <a:gd name="connsiteX62" fmla="*/ 0 w 1933048"/>
              <a:gd name="connsiteY62" fmla="*/ 566649 h 1620897"/>
              <a:gd name="connsiteX63" fmla="*/ 273189 w 1933048"/>
              <a:gd name="connsiteY63" fmla="*/ 424817 h 1620897"/>
              <a:gd name="connsiteX64" fmla="*/ 300983 w 1933048"/>
              <a:gd name="connsiteY64" fmla="*/ 429611 h 1620897"/>
              <a:gd name="connsiteX65" fmla="*/ 644755 w 1933048"/>
              <a:gd name="connsiteY65" fmla="*/ 302070 h 1620897"/>
              <a:gd name="connsiteX66" fmla="*/ 286913 w 1933048"/>
              <a:gd name="connsiteY66" fmla="*/ 382549 h 1620897"/>
              <a:gd name="connsiteX67" fmla="*/ 285089 w 1933048"/>
              <a:gd name="connsiteY67" fmla="*/ 381601 h 1620897"/>
              <a:gd name="connsiteX68" fmla="*/ 285089 w 1933048"/>
              <a:gd name="connsiteY68" fmla="*/ 381601 h 1620897"/>
              <a:gd name="connsiteX69" fmla="*/ 286913 w 1933048"/>
              <a:gd name="connsiteY69" fmla="*/ 382549 h 1620897"/>
              <a:gd name="connsiteX70" fmla="*/ 341318 w 1933048"/>
              <a:gd name="connsiteY70" fmla="*/ 383064 h 1620897"/>
              <a:gd name="connsiteX71" fmla="*/ 362333 w 1933048"/>
              <a:gd name="connsiteY71" fmla="*/ 378536 h 1620897"/>
              <a:gd name="connsiteX72" fmla="*/ 780033 w 1933048"/>
              <a:gd name="connsiteY72" fmla="*/ 161678 h 1620897"/>
              <a:gd name="connsiteX73" fmla="*/ 784912 w 1933048"/>
              <a:gd name="connsiteY73" fmla="*/ 165004 h 1620897"/>
              <a:gd name="connsiteX74" fmla="*/ 822498 w 1933048"/>
              <a:gd name="connsiteY74" fmla="*/ 154956 h 1620897"/>
              <a:gd name="connsiteX75" fmla="*/ 800734 w 1933048"/>
              <a:gd name="connsiteY75" fmla="*/ 150931 h 1620897"/>
              <a:gd name="connsiteX76" fmla="*/ 1044145 w 1933048"/>
              <a:gd name="connsiteY76" fmla="*/ 24559 h 1620897"/>
              <a:gd name="connsiteX77" fmla="*/ 1044149 w 1933048"/>
              <a:gd name="connsiteY77" fmla="*/ 24219 h 1620897"/>
              <a:gd name="connsiteX78" fmla="*/ 1044158 w 1933048"/>
              <a:gd name="connsiteY78" fmla="*/ 24208 h 1620897"/>
              <a:gd name="connsiteX79" fmla="*/ 1076449 w 1933048"/>
              <a:gd name="connsiteY79" fmla="*/ 0 h 1620897"/>
              <a:gd name="connsiteX80" fmla="*/ 1052463 w 1933048"/>
              <a:gd name="connsiteY80" fmla="*/ 14278 h 1620897"/>
              <a:gd name="connsiteX81" fmla="*/ 1053544 w 1933048"/>
              <a:gd name="connsiteY81" fmla="*/ 12984 h 1620897"/>
              <a:gd name="connsiteX82" fmla="*/ 1070873 w 1933048"/>
              <a:gd name="connsiteY82" fmla="*/ 2343 h 1620897"/>
              <a:gd name="connsiteX83" fmla="*/ 1076449 w 1933048"/>
              <a:gd name="connsiteY83" fmla="*/ 0 h 1620897"/>
              <a:gd name="connsiteX0" fmla="*/ 1625856 w 1933048"/>
              <a:gd name="connsiteY0" fmla="*/ 1372346 h 1620897"/>
              <a:gd name="connsiteX1" fmla="*/ 1658451 w 1933048"/>
              <a:gd name="connsiteY1" fmla="*/ 1445252 h 1620897"/>
              <a:gd name="connsiteX2" fmla="*/ 1928987 w 1933048"/>
              <a:gd name="connsiteY2" fmla="*/ 1481706 h 1620897"/>
              <a:gd name="connsiteX3" fmla="*/ 1779239 w 1933048"/>
              <a:gd name="connsiteY3" fmla="*/ 1617595 h 1620897"/>
              <a:gd name="connsiteX4" fmla="*/ 1766554 w 1933048"/>
              <a:gd name="connsiteY4" fmla="*/ 1620897 h 1620897"/>
              <a:gd name="connsiteX5" fmla="*/ 1446359 w 1933048"/>
              <a:gd name="connsiteY5" fmla="*/ 1433024 h 1620897"/>
              <a:gd name="connsiteX6" fmla="*/ 1515671 w 1933048"/>
              <a:gd name="connsiteY6" fmla="*/ 1431560 h 1620897"/>
              <a:gd name="connsiteX7" fmla="*/ 1625856 w 1933048"/>
              <a:gd name="connsiteY7" fmla="*/ 1372346 h 1620897"/>
              <a:gd name="connsiteX8" fmla="*/ 520895 w 1933048"/>
              <a:gd name="connsiteY8" fmla="*/ 631610 h 1620897"/>
              <a:gd name="connsiteX9" fmla="*/ 1666751 w 1933048"/>
              <a:gd name="connsiteY9" fmla="*/ 1293583 h 1620897"/>
              <a:gd name="connsiteX10" fmla="*/ 1640166 w 1933048"/>
              <a:gd name="connsiteY10" fmla="*/ 1296454 h 1620897"/>
              <a:gd name="connsiteX11" fmla="*/ 1639994 w 1933048"/>
              <a:gd name="connsiteY11" fmla="*/ 1295285 h 1620897"/>
              <a:gd name="connsiteX12" fmla="*/ 1664315 w 1933048"/>
              <a:gd name="connsiteY12" fmla="*/ 1289939 h 1620897"/>
              <a:gd name="connsiteX13" fmla="*/ 520895 w 1933048"/>
              <a:gd name="connsiteY13" fmla="*/ 631610 h 1620897"/>
              <a:gd name="connsiteX14" fmla="*/ 190058 w 1933048"/>
              <a:gd name="connsiteY14" fmla="*/ 631610 h 1620897"/>
              <a:gd name="connsiteX15" fmla="*/ 354662 w 1933048"/>
              <a:gd name="connsiteY15" fmla="*/ 695768 h 1620897"/>
              <a:gd name="connsiteX16" fmla="*/ 190058 w 1933048"/>
              <a:gd name="connsiteY16" fmla="*/ 631610 h 1620897"/>
              <a:gd name="connsiteX17" fmla="*/ 600751 w 1933048"/>
              <a:gd name="connsiteY17" fmla="*/ 606821 h 1620897"/>
              <a:gd name="connsiteX18" fmla="*/ 669200 w 1933048"/>
              <a:gd name="connsiteY18" fmla="*/ 574741 h 1620897"/>
              <a:gd name="connsiteX19" fmla="*/ 791431 w 1933048"/>
              <a:gd name="connsiteY19" fmla="*/ 411430 h 1620897"/>
              <a:gd name="connsiteX20" fmla="*/ 783282 w 1933048"/>
              <a:gd name="connsiteY20" fmla="*/ 442051 h 1620897"/>
              <a:gd name="connsiteX21" fmla="*/ 791431 w 1933048"/>
              <a:gd name="connsiteY21" fmla="*/ 411430 h 1620897"/>
              <a:gd name="connsiteX22" fmla="*/ 1164640 w 1933048"/>
              <a:gd name="connsiteY22" fmla="*/ 216039 h 1620897"/>
              <a:gd name="connsiteX23" fmla="*/ 1164640 w 1933048"/>
              <a:gd name="connsiteY23" fmla="*/ 216039 h 1620897"/>
              <a:gd name="connsiteX24" fmla="*/ 958024 w 1933048"/>
              <a:gd name="connsiteY24" fmla="*/ 167428 h 1620897"/>
              <a:gd name="connsiteX25" fmla="*/ 925070 w 1933048"/>
              <a:gd name="connsiteY25" fmla="*/ 170837 h 1620897"/>
              <a:gd name="connsiteX26" fmla="*/ 958024 w 1933048"/>
              <a:gd name="connsiteY26" fmla="*/ 167428 h 1620897"/>
              <a:gd name="connsiteX27" fmla="*/ 1044158 w 1933048"/>
              <a:gd name="connsiteY27" fmla="*/ 24208 h 1620897"/>
              <a:gd name="connsiteX28" fmla="*/ 1044150 w 1933048"/>
              <a:gd name="connsiteY28" fmla="*/ 24220 h 1620897"/>
              <a:gd name="connsiteX29" fmla="*/ 1044040 w 1933048"/>
              <a:gd name="connsiteY29" fmla="*/ 33772 h 1620897"/>
              <a:gd name="connsiteX30" fmla="*/ 1034261 w 1933048"/>
              <a:gd name="connsiteY30" fmla="*/ 150423 h 1620897"/>
              <a:gd name="connsiteX31" fmla="*/ 1400953 w 1933048"/>
              <a:gd name="connsiteY31" fmla="*/ 268532 h 1620897"/>
              <a:gd name="connsiteX32" fmla="*/ 1153233 w 1933048"/>
              <a:gd name="connsiteY32" fmla="*/ 360395 h 1620897"/>
              <a:gd name="connsiteX33" fmla="*/ 885956 w 1933048"/>
              <a:gd name="connsiteY33" fmla="*/ 278739 h 1620897"/>
              <a:gd name="connsiteX34" fmla="*/ 768615 w 1933048"/>
              <a:gd name="connsiteY34" fmla="*/ 251034 h 1620897"/>
              <a:gd name="connsiteX35" fmla="*/ 959293 w 1933048"/>
              <a:gd name="connsiteY35" fmla="*/ 404140 h 1620897"/>
              <a:gd name="connsiteX36" fmla="*/ 1356949 w 1933048"/>
              <a:gd name="connsiteY36" fmla="*/ 469755 h 1620897"/>
              <a:gd name="connsiteX37" fmla="*/ 1557407 w 1933048"/>
              <a:gd name="connsiteY37" fmla="*/ 520791 h 1620897"/>
              <a:gd name="connsiteX38" fmla="*/ 1337392 w 1933048"/>
              <a:gd name="connsiteY38" fmla="*/ 576200 h 1620897"/>
              <a:gd name="connsiteX39" fmla="*/ 1255905 w 1933048"/>
              <a:gd name="connsiteY39" fmla="*/ 600988 h 1620897"/>
              <a:gd name="connsiteX40" fmla="*/ 1000037 w 1933048"/>
              <a:gd name="connsiteY40" fmla="*/ 630151 h 1620897"/>
              <a:gd name="connsiteX41" fmla="*/ 1456364 w 1933048"/>
              <a:gd name="connsiteY41" fmla="*/ 684103 h 1620897"/>
              <a:gd name="connsiteX42" fmla="*/ 1645413 w 1933048"/>
              <a:gd name="connsiteY42" fmla="*/ 730763 h 1620897"/>
              <a:gd name="connsiteX43" fmla="*/ 1604669 w 1933048"/>
              <a:gd name="connsiteY43" fmla="*/ 840123 h 1620897"/>
              <a:gd name="connsiteX44" fmla="*/ 1430288 w 1933048"/>
              <a:gd name="connsiteY44" fmla="*/ 923238 h 1620897"/>
              <a:gd name="connsiteX45" fmla="*/ 1265684 w 1933048"/>
              <a:gd name="connsiteY45" fmla="*/ 945109 h 1620897"/>
              <a:gd name="connsiteX46" fmla="*/ 952774 w 1933048"/>
              <a:gd name="connsiteY46" fmla="*/ 923238 h 1620897"/>
              <a:gd name="connsiteX47" fmla="*/ 1488958 w 1933048"/>
              <a:gd name="connsiteY47" fmla="*/ 1009268 h 1620897"/>
              <a:gd name="connsiteX48" fmla="*/ 1751345 w 1933048"/>
              <a:gd name="connsiteY48" fmla="*/ 1098215 h 1620897"/>
              <a:gd name="connsiteX49" fmla="*/ 1707343 w 1933048"/>
              <a:gd name="connsiteY49" fmla="*/ 1280482 h 1620897"/>
              <a:gd name="connsiteX50" fmla="*/ 1664315 w 1933048"/>
              <a:gd name="connsiteY50" fmla="*/ 1289939 h 1620897"/>
              <a:gd name="connsiteX51" fmla="*/ 1662416 w 1933048"/>
              <a:gd name="connsiteY51" fmla="*/ 1287098 h 1620897"/>
              <a:gd name="connsiteX52" fmla="*/ 1647042 w 1933048"/>
              <a:gd name="connsiteY52" fmla="*/ 1279025 h 1620897"/>
              <a:gd name="connsiteX53" fmla="*/ 1639154 w 1933048"/>
              <a:gd name="connsiteY53" fmla="*/ 1289610 h 1620897"/>
              <a:gd name="connsiteX54" fmla="*/ 1639994 w 1933048"/>
              <a:gd name="connsiteY54" fmla="*/ 1295285 h 1620897"/>
              <a:gd name="connsiteX55" fmla="*/ 1585342 w 1933048"/>
              <a:gd name="connsiteY55" fmla="*/ 1307298 h 1620897"/>
              <a:gd name="connsiteX56" fmla="*/ 1317403 w 1933048"/>
              <a:gd name="connsiteY56" fmla="*/ 1329358 h 1620897"/>
              <a:gd name="connsiteX57" fmla="*/ 1270248 w 1933048"/>
              <a:gd name="connsiteY57" fmla="*/ 1329692 h 1620897"/>
              <a:gd name="connsiteX58" fmla="*/ 104955 w 1933048"/>
              <a:gd name="connsiteY58" fmla="*/ 645961 h 1620897"/>
              <a:gd name="connsiteX59" fmla="*/ 109341 w 1933048"/>
              <a:gd name="connsiteY59" fmla="*/ 644645 h 1620897"/>
              <a:gd name="connsiteX60" fmla="*/ 25251 w 1933048"/>
              <a:gd name="connsiteY60" fmla="*/ 575630 h 1620897"/>
              <a:gd name="connsiteX61" fmla="*/ 0 w 1933048"/>
              <a:gd name="connsiteY61" fmla="*/ 566649 h 1620897"/>
              <a:gd name="connsiteX62" fmla="*/ 273189 w 1933048"/>
              <a:gd name="connsiteY62" fmla="*/ 424817 h 1620897"/>
              <a:gd name="connsiteX63" fmla="*/ 300983 w 1933048"/>
              <a:gd name="connsiteY63" fmla="*/ 429611 h 1620897"/>
              <a:gd name="connsiteX64" fmla="*/ 644755 w 1933048"/>
              <a:gd name="connsiteY64" fmla="*/ 302070 h 1620897"/>
              <a:gd name="connsiteX65" fmla="*/ 286913 w 1933048"/>
              <a:gd name="connsiteY65" fmla="*/ 382549 h 1620897"/>
              <a:gd name="connsiteX66" fmla="*/ 285089 w 1933048"/>
              <a:gd name="connsiteY66" fmla="*/ 381601 h 1620897"/>
              <a:gd name="connsiteX67" fmla="*/ 285089 w 1933048"/>
              <a:gd name="connsiteY67" fmla="*/ 381601 h 1620897"/>
              <a:gd name="connsiteX68" fmla="*/ 286913 w 1933048"/>
              <a:gd name="connsiteY68" fmla="*/ 382549 h 1620897"/>
              <a:gd name="connsiteX69" fmla="*/ 341318 w 1933048"/>
              <a:gd name="connsiteY69" fmla="*/ 383064 h 1620897"/>
              <a:gd name="connsiteX70" fmla="*/ 362333 w 1933048"/>
              <a:gd name="connsiteY70" fmla="*/ 378536 h 1620897"/>
              <a:gd name="connsiteX71" fmla="*/ 780033 w 1933048"/>
              <a:gd name="connsiteY71" fmla="*/ 161678 h 1620897"/>
              <a:gd name="connsiteX72" fmla="*/ 784912 w 1933048"/>
              <a:gd name="connsiteY72" fmla="*/ 165004 h 1620897"/>
              <a:gd name="connsiteX73" fmla="*/ 822498 w 1933048"/>
              <a:gd name="connsiteY73" fmla="*/ 154956 h 1620897"/>
              <a:gd name="connsiteX74" fmla="*/ 800734 w 1933048"/>
              <a:gd name="connsiteY74" fmla="*/ 150931 h 1620897"/>
              <a:gd name="connsiteX75" fmla="*/ 1044145 w 1933048"/>
              <a:gd name="connsiteY75" fmla="*/ 24559 h 1620897"/>
              <a:gd name="connsiteX76" fmla="*/ 1044149 w 1933048"/>
              <a:gd name="connsiteY76" fmla="*/ 24219 h 1620897"/>
              <a:gd name="connsiteX77" fmla="*/ 1044158 w 1933048"/>
              <a:gd name="connsiteY77" fmla="*/ 24208 h 1620897"/>
              <a:gd name="connsiteX78" fmla="*/ 1076449 w 1933048"/>
              <a:gd name="connsiteY78" fmla="*/ 0 h 1620897"/>
              <a:gd name="connsiteX79" fmla="*/ 1052463 w 1933048"/>
              <a:gd name="connsiteY79" fmla="*/ 14278 h 1620897"/>
              <a:gd name="connsiteX80" fmla="*/ 1053544 w 1933048"/>
              <a:gd name="connsiteY80" fmla="*/ 12984 h 1620897"/>
              <a:gd name="connsiteX81" fmla="*/ 1070873 w 1933048"/>
              <a:gd name="connsiteY81" fmla="*/ 2343 h 1620897"/>
              <a:gd name="connsiteX82" fmla="*/ 1076449 w 1933048"/>
              <a:gd name="connsiteY82" fmla="*/ 0 h 1620897"/>
              <a:gd name="connsiteX0" fmla="*/ 1625856 w 1933048"/>
              <a:gd name="connsiteY0" fmla="*/ 1372346 h 1620897"/>
              <a:gd name="connsiteX1" fmla="*/ 1658451 w 1933048"/>
              <a:gd name="connsiteY1" fmla="*/ 1445252 h 1620897"/>
              <a:gd name="connsiteX2" fmla="*/ 1928987 w 1933048"/>
              <a:gd name="connsiteY2" fmla="*/ 1481706 h 1620897"/>
              <a:gd name="connsiteX3" fmla="*/ 1779239 w 1933048"/>
              <a:gd name="connsiteY3" fmla="*/ 1617595 h 1620897"/>
              <a:gd name="connsiteX4" fmla="*/ 1766554 w 1933048"/>
              <a:gd name="connsiteY4" fmla="*/ 1620897 h 1620897"/>
              <a:gd name="connsiteX5" fmla="*/ 1446359 w 1933048"/>
              <a:gd name="connsiteY5" fmla="*/ 1433024 h 1620897"/>
              <a:gd name="connsiteX6" fmla="*/ 1515671 w 1933048"/>
              <a:gd name="connsiteY6" fmla="*/ 1431560 h 1620897"/>
              <a:gd name="connsiteX7" fmla="*/ 1625856 w 1933048"/>
              <a:gd name="connsiteY7" fmla="*/ 1372346 h 1620897"/>
              <a:gd name="connsiteX8" fmla="*/ 1664315 w 1933048"/>
              <a:gd name="connsiteY8" fmla="*/ 1289939 h 1620897"/>
              <a:gd name="connsiteX9" fmla="*/ 1666751 w 1933048"/>
              <a:gd name="connsiteY9" fmla="*/ 1293583 h 1620897"/>
              <a:gd name="connsiteX10" fmla="*/ 1640166 w 1933048"/>
              <a:gd name="connsiteY10" fmla="*/ 1296454 h 1620897"/>
              <a:gd name="connsiteX11" fmla="*/ 1639994 w 1933048"/>
              <a:gd name="connsiteY11" fmla="*/ 1295285 h 1620897"/>
              <a:gd name="connsiteX12" fmla="*/ 1664315 w 1933048"/>
              <a:gd name="connsiteY12" fmla="*/ 1289939 h 1620897"/>
              <a:gd name="connsiteX13" fmla="*/ 520895 w 1933048"/>
              <a:gd name="connsiteY13" fmla="*/ 631610 h 1620897"/>
              <a:gd name="connsiteX14" fmla="*/ 190058 w 1933048"/>
              <a:gd name="connsiteY14" fmla="*/ 631610 h 1620897"/>
              <a:gd name="connsiteX15" fmla="*/ 354662 w 1933048"/>
              <a:gd name="connsiteY15" fmla="*/ 695768 h 1620897"/>
              <a:gd name="connsiteX16" fmla="*/ 190058 w 1933048"/>
              <a:gd name="connsiteY16" fmla="*/ 631610 h 1620897"/>
              <a:gd name="connsiteX17" fmla="*/ 600751 w 1933048"/>
              <a:gd name="connsiteY17" fmla="*/ 606821 h 1620897"/>
              <a:gd name="connsiteX18" fmla="*/ 669200 w 1933048"/>
              <a:gd name="connsiteY18" fmla="*/ 574741 h 1620897"/>
              <a:gd name="connsiteX19" fmla="*/ 791431 w 1933048"/>
              <a:gd name="connsiteY19" fmla="*/ 411430 h 1620897"/>
              <a:gd name="connsiteX20" fmla="*/ 783282 w 1933048"/>
              <a:gd name="connsiteY20" fmla="*/ 442051 h 1620897"/>
              <a:gd name="connsiteX21" fmla="*/ 791431 w 1933048"/>
              <a:gd name="connsiteY21" fmla="*/ 411430 h 1620897"/>
              <a:gd name="connsiteX22" fmla="*/ 1164640 w 1933048"/>
              <a:gd name="connsiteY22" fmla="*/ 216039 h 1620897"/>
              <a:gd name="connsiteX23" fmla="*/ 1164640 w 1933048"/>
              <a:gd name="connsiteY23" fmla="*/ 216039 h 1620897"/>
              <a:gd name="connsiteX24" fmla="*/ 958024 w 1933048"/>
              <a:gd name="connsiteY24" fmla="*/ 167428 h 1620897"/>
              <a:gd name="connsiteX25" fmla="*/ 925070 w 1933048"/>
              <a:gd name="connsiteY25" fmla="*/ 170837 h 1620897"/>
              <a:gd name="connsiteX26" fmla="*/ 958024 w 1933048"/>
              <a:gd name="connsiteY26" fmla="*/ 167428 h 1620897"/>
              <a:gd name="connsiteX27" fmla="*/ 1044158 w 1933048"/>
              <a:gd name="connsiteY27" fmla="*/ 24208 h 1620897"/>
              <a:gd name="connsiteX28" fmla="*/ 1044150 w 1933048"/>
              <a:gd name="connsiteY28" fmla="*/ 24220 h 1620897"/>
              <a:gd name="connsiteX29" fmla="*/ 1044040 w 1933048"/>
              <a:gd name="connsiteY29" fmla="*/ 33772 h 1620897"/>
              <a:gd name="connsiteX30" fmla="*/ 1034261 w 1933048"/>
              <a:gd name="connsiteY30" fmla="*/ 150423 h 1620897"/>
              <a:gd name="connsiteX31" fmla="*/ 1400953 w 1933048"/>
              <a:gd name="connsiteY31" fmla="*/ 268532 h 1620897"/>
              <a:gd name="connsiteX32" fmla="*/ 1153233 w 1933048"/>
              <a:gd name="connsiteY32" fmla="*/ 360395 h 1620897"/>
              <a:gd name="connsiteX33" fmla="*/ 885956 w 1933048"/>
              <a:gd name="connsiteY33" fmla="*/ 278739 h 1620897"/>
              <a:gd name="connsiteX34" fmla="*/ 768615 w 1933048"/>
              <a:gd name="connsiteY34" fmla="*/ 251034 h 1620897"/>
              <a:gd name="connsiteX35" fmla="*/ 959293 w 1933048"/>
              <a:gd name="connsiteY35" fmla="*/ 404140 h 1620897"/>
              <a:gd name="connsiteX36" fmla="*/ 1356949 w 1933048"/>
              <a:gd name="connsiteY36" fmla="*/ 469755 h 1620897"/>
              <a:gd name="connsiteX37" fmla="*/ 1557407 w 1933048"/>
              <a:gd name="connsiteY37" fmla="*/ 520791 h 1620897"/>
              <a:gd name="connsiteX38" fmla="*/ 1337392 w 1933048"/>
              <a:gd name="connsiteY38" fmla="*/ 576200 h 1620897"/>
              <a:gd name="connsiteX39" fmla="*/ 1255905 w 1933048"/>
              <a:gd name="connsiteY39" fmla="*/ 600988 h 1620897"/>
              <a:gd name="connsiteX40" fmla="*/ 1000037 w 1933048"/>
              <a:gd name="connsiteY40" fmla="*/ 630151 h 1620897"/>
              <a:gd name="connsiteX41" fmla="*/ 1456364 w 1933048"/>
              <a:gd name="connsiteY41" fmla="*/ 684103 h 1620897"/>
              <a:gd name="connsiteX42" fmla="*/ 1645413 w 1933048"/>
              <a:gd name="connsiteY42" fmla="*/ 730763 h 1620897"/>
              <a:gd name="connsiteX43" fmla="*/ 1604669 w 1933048"/>
              <a:gd name="connsiteY43" fmla="*/ 840123 h 1620897"/>
              <a:gd name="connsiteX44" fmla="*/ 1430288 w 1933048"/>
              <a:gd name="connsiteY44" fmla="*/ 923238 h 1620897"/>
              <a:gd name="connsiteX45" fmla="*/ 1265684 w 1933048"/>
              <a:gd name="connsiteY45" fmla="*/ 945109 h 1620897"/>
              <a:gd name="connsiteX46" fmla="*/ 952774 w 1933048"/>
              <a:gd name="connsiteY46" fmla="*/ 923238 h 1620897"/>
              <a:gd name="connsiteX47" fmla="*/ 1488958 w 1933048"/>
              <a:gd name="connsiteY47" fmla="*/ 1009268 h 1620897"/>
              <a:gd name="connsiteX48" fmla="*/ 1751345 w 1933048"/>
              <a:gd name="connsiteY48" fmla="*/ 1098215 h 1620897"/>
              <a:gd name="connsiteX49" fmla="*/ 1707343 w 1933048"/>
              <a:gd name="connsiteY49" fmla="*/ 1280482 h 1620897"/>
              <a:gd name="connsiteX50" fmla="*/ 1664315 w 1933048"/>
              <a:gd name="connsiteY50" fmla="*/ 1289939 h 1620897"/>
              <a:gd name="connsiteX51" fmla="*/ 1662416 w 1933048"/>
              <a:gd name="connsiteY51" fmla="*/ 1287098 h 1620897"/>
              <a:gd name="connsiteX52" fmla="*/ 1647042 w 1933048"/>
              <a:gd name="connsiteY52" fmla="*/ 1279025 h 1620897"/>
              <a:gd name="connsiteX53" fmla="*/ 1639154 w 1933048"/>
              <a:gd name="connsiteY53" fmla="*/ 1289610 h 1620897"/>
              <a:gd name="connsiteX54" fmla="*/ 1639994 w 1933048"/>
              <a:gd name="connsiteY54" fmla="*/ 1295285 h 1620897"/>
              <a:gd name="connsiteX55" fmla="*/ 1585342 w 1933048"/>
              <a:gd name="connsiteY55" fmla="*/ 1307298 h 1620897"/>
              <a:gd name="connsiteX56" fmla="*/ 1317403 w 1933048"/>
              <a:gd name="connsiteY56" fmla="*/ 1329358 h 1620897"/>
              <a:gd name="connsiteX57" fmla="*/ 1270248 w 1933048"/>
              <a:gd name="connsiteY57" fmla="*/ 1329692 h 1620897"/>
              <a:gd name="connsiteX58" fmla="*/ 104955 w 1933048"/>
              <a:gd name="connsiteY58" fmla="*/ 645961 h 1620897"/>
              <a:gd name="connsiteX59" fmla="*/ 109341 w 1933048"/>
              <a:gd name="connsiteY59" fmla="*/ 644645 h 1620897"/>
              <a:gd name="connsiteX60" fmla="*/ 25251 w 1933048"/>
              <a:gd name="connsiteY60" fmla="*/ 575630 h 1620897"/>
              <a:gd name="connsiteX61" fmla="*/ 0 w 1933048"/>
              <a:gd name="connsiteY61" fmla="*/ 566649 h 1620897"/>
              <a:gd name="connsiteX62" fmla="*/ 273189 w 1933048"/>
              <a:gd name="connsiteY62" fmla="*/ 424817 h 1620897"/>
              <a:gd name="connsiteX63" fmla="*/ 300983 w 1933048"/>
              <a:gd name="connsiteY63" fmla="*/ 429611 h 1620897"/>
              <a:gd name="connsiteX64" fmla="*/ 644755 w 1933048"/>
              <a:gd name="connsiteY64" fmla="*/ 302070 h 1620897"/>
              <a:gd name="connsiteX65" fmla="*/ 286913 w 1933048"/>
              <a:gd name="connsiteY65" fmla="*/ 382549 h 1620897"/>
              <a:gd name="connsiteX66" fmla="*/ 285089 w 1933048"/>
              <a:gd name="connsiteY66" fmla="*/ 381601 h 1620897"/>
              <a:gd name="connsiteX67" fmla="*/ 285089 w 1933048"/>
              <a:gd name="connsiteY67" fmla="*/ 381601 h 1620897"/>
              <a:gd name="connsiteX68" fmla="*/ 286913 w 1933048"/>
              <a:gd name="connsiteY68" fmla="*/ 382549 h 1620897"/>
              <a:gd name="connsiteX69" fmla="*/ 341318 w 1933048"/>
              <a:gd name="connsiteY69" fmla="*/ 383064 h 1620897"/>
              <a:gd name="connsiteX70" fmla="*/ 362333 w 1933048"/>
              <a:gd name="connsiteY70" fmla="*/ 378536 h 1620897"/>
              <a:gd name="connsiteX71" fmla="*/ 780033 w 1933048"/>
              <a:gd name="connsiteY71" fmla="*/ 161678 h 1620897"/>
              <a:gd name="connsiteX72" fmla="*/ 784912 w 1933048"/>
              <a:gd name="connsiteY72" fmla="*/ 165004 h 1620897"/>
              <a:gd name="connsiteX73" fmla="*/ 822498 w 1933048"/>
              <a:gd name="connsiteY73" fmla="*/ 154956 h 1620897"/>
              <a:gd name="connsiteX74" fmla="*/ 800734 w 1933048"/>
              <a:gd name="connsiteY74" fmla="*/ 150931 h 1620897"/>
              <a:gd name="connsiteX75" fmla="*/ 1044145 w 1933048"/>
              <a:gd name="connsiteY75" fmla="*/ 24559 h 1620897"/>
              <a:gd name="connsiteX76" fmla="*/ 1044149 w 1933048"/>
              <a:gd name="connsiteY76" fmla="*/ 24219 h 1620897"/>
              <a:gd name="connsiteX77" fmla="*/ 1044158 w 1933048"/>
              <a:gd name="connsiteY77" fmla="*/ 24208 h 1620897"/>
              <a:gd name="connsiteX78" fmla="*/ 1076449 w 1933048"/>
              <a:gd name="connsiteY78" fmla="*/ 0 h 1620897"/>
              <a:gd name="connsiteX79" fmla="*/ 1052463 w 1933048"/>
              <a:gd name="connsiteY79" fmla="*/ 14278 h 1620897"/>
              <a:gd name="connsiteX80" fmla="*/ 1053544 w 1933048"/>
              <a:gd name="connsiteY80" fmla="*/ 12984 h 1620897"/>
              <a:gd name="connsiteX81" fmla="*/ 1070873 w 1933048"/>
              <a:gd name="connsiteY81" fmla="*/ 2343 h 1620897"/>
              <a:gd name="connsiteX82" fmla="*/ 1076449 w 1933048"/>
              <a:gd name="connsiteY82" fmla="*/ 0 h 1620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933048" h="1620897">
                <a:moveTo>
                  <a:pt x="1625856" y="1372346"/>
                </a:moveTo>
                <a:cubicBezTo>
                  <a:pt x="1656820" y="1421922"/>
                  <a:pt x="1767642" y="1381094"/>
                  <a:pt x="1658451" y="1445252"/>
                </a:cubicBezTo>
                <a:cubicBezTo>
                  <a:pt x="1744826" y="1459834"/>
                  <a:pt x="1847500" y="1400049"/>
                  <a:pt x="1928987" y="1481706"/>
                </a:cubicBezTo>
                <a:cubicBezTo>
                  <a:pt x="1952414" y="1526362"/>
                  <a:pt x="1870800" y="1586966"/>
                  <a:pt x="1779239" y="1617595"/>
                </a:cubicBezTo>
                <a:lnTo>
                  <a:pt x="1766554" y="1620897"/>
                </a:lnTo>
                <a:lnTo>
                  <a:pt x="1446359" y="1433024"/>
                </a:lnTo>
                <a:lnTo>
                  <a:pt x="1515671" y="1431560"/>
                </a:lnTo>
                <a:cubicBezTo>
                  <a:pt x="1563824" y="1425204"/>
                  <a:pt x="1604670" y="1407341"/>
                  <a:pt x="1625856" y="1372346"/>
                </a:cubicBezTo>
                <a:close/>
                <a:moveTo>
                  <a:pt x="1664315" y="1289939"/>
                </a:moveTo>
                <a:lnTo>
                  <a:pt x="1666751" y="1293583"/>
                </a:lnTo>
                <a:cubicBezTo>
                  <a:pt x="1666650" y="1301010"/>
                  <a:pt x="1645972" y="1303243"/>
                  <a:pt x="1640166" y="1296454"/>
                </a:cubicBezTo>
                <a:cubicBezTo>
                  <a:pt x="1640109" y="1296064"/>
                  <a:pt x="1640051" y="1295675"/>
                  <a:pt x="1639994" y="1295285"/>
                </a:cubicBezTo>
                <a:lnTo>
                  <a:pt x="1664315" y="1289939"/>
                </a:lnTo>
                <a:close/>
                <a:moveTo>
                  <a:pt x="520895" y="631610"/>
                </a:moveTo>
                <a:close/>
                <a:moveTo>
                  <a:pt x="190058" y="631610"/>
                </a:moveTo>
                <a:lnTo>
                  <a:pt x="354662" y="695768"/>
                </a:lnTo>
                <a:cubicBezTo>
                  <a:pt x="599122" y="619945"/>
                  <a:pt x="253618" y="698684"/>
                  <a:pt x="190058" y="631610"/>
                </a:cubicBezTo>
                <a:close/>
                <a:moveTo>
                  <a:pt x="600751" y="606821"/>
                </a:moveTo>
                <a:close/>
                <a:moveTo>
                  <a:pt x="669200" y="574741"/>
                </a:moveTo>
                <a:close/>
                <a:moveTo>
                  <a:pt x="791431" y="411430"/>
                </a:moveTo>
                <a:lnTo>
                  <a:pt x="783282" y="442051"/>
                </a:lnTo>
                <a:cubicBezTo>
                  <a:pt x="752318" y="587865"/>
                  <a:pt x="853361" y="493086"/>
                  <a:pt x="791431" y="411430"/>
                </a:cubicBezTo>
                <a:close/>
                <a:moveTo>
                  <a:pt x="1164640" y="216039"/>
                </a:moveTo>
                <a:lnTo>
                  <a:pt x="1164640" y="216039"/>
                </a:lnTo>
                <a:close/>
                <a:moveTo>
                  <a:pt x="958024" y="167428"/>
                </a:moveTo>
                <a:cubicBezTo>
                  <a:pt x="950458" y="166827"/>
                  <a:pt x="939737" y="167738"/>
                  <a:pt x="925070" y="170837"/>
                </a:cubicBezTo>
                <a:cubicBezTo>
                  <a:pt x="909383" y="249941"/>
                  <a:pt x="1010987" y="171634"/>
                  <a:pt x="958024" y="167428"/>
                </a:cubicBezTo>
                <a:close/>
                <a:moveTo>
                  <a:pt x="1044158" y="24208"/>
                </a:moveTo>
                <a:cubicBezTo>
                  <a:pt x="1044155" y="24212"/>
                  <a:pt x="1044153" y="24216"/>
                  <a:pt x="1044150" y="24220"/>
                </a:cubicBezTo>
                <a:cubicBezTo>
                  <a:pt x="1042926" y="27313"/>
                  <a:pt x="1042818" y="30491"/>
                  <a:pt x="1044040" y="33772"/>
                </a:cubicBezTo>
                <a:cubicBezTo>
                  <a:pt x="1203754" y="52727"/>
                  <a:pt x="1128786" y="78973"/>
                  <a:pt x="1034261" y="150423"/>
                </a:cubicBezTo>
                <a:cubicBezTo>
                  <a:pt x="1053818" y="132925"/>
                  <a:pt x="1309687" y="202916"/>
                  <a:pt x="1400953" y="268532"/>
                </a:cubicBezTo>
                <a:cubicBezTo>
                  <a:pt x="1355320" y="392475"/>
                  <a:pt x="1198865" y="272907"/>
                  <a:pt x="1153233" y="360395"/>
                </a:cubicBezTo>
                <a:cubicBezTo>
                  <a:pt x="1055449" y="226246"/>
                  <a:pt x="947886" y="439135"/>
                  <a:pt x="885956" y="278739"/>
                </a:cubicBezTo>
                <a:cubicBezTo>
                  <a:pt x="892475" y="399764"/>
                  <a:pt x="784912" y="316651"/>
                  <a:pt x="768615" y="251034"/>
                </a:cubicBezTo>
                <a:cubicBezTo>
                  <a:pt x="661052" y="284572"/>
                  <a:pt x="910401" y="380809"/>
                  <a:pt x="959293" y="404140"/>
                </a:cubicBezTo>
                <a:cubicBezTo>
                  <a:pt x="1006556" y="547038"/>
                  <a:pt x="1265684" y="294778"/>
                  <a:pt x="1356949" y="469755"/>
                </a:cubicBezTo>
                <a:cubicBezTo>
                  <a:pt x="1431917" y="415805"/>
                  <a:pt x="1805127" y="494544"/>
                  <a:pt x="1557407" y="520791"/>
                </a:cubicBezTo>
                <a:cubicBezTo>
                  <a:pt x="1573705" y="580574"/>
                  <a:pt x="1440066" y="643275"/>
                  <a:pt x="1337392" y="576200"/>
                </a:cubicBezTo>
                <a:cubicBezTo>
                  <a:pt x="1492218" y="647649"/>
                  <a:pt x="1330873" y="668062"/>
                  <a:pt x="1255905" y="600988"/>
                </a:cubicBezTo>
                <a:cubicBezTo>
                  <a:pt x="1257536" y="727847"/>
                  <a:pt x="1076634" y="624318"/>
                  <a:pt x="1000037" y="630151"/>
                </a:cubicBezTo>
                <a:cubicBezTo>
                  <a:pt x="1083153" y="764300"/>
                  <a:pt x="1321095" y="796379"/>
                  <a:pt x="1456364" y="684103"/>
                </a:cubicBezTo>
                <a:cubicBezTo>
                  <a:pt x="1466142" y="790546"/>
                  <a:pt x="1588371" y="681187"/>
                  <a:pt x="1645413" y="730763"/>
                </a:cubicBezTo>
                <a:cubicBezTo>
                  <a:pt x="1842610" y="732221"/>
                  <a:pt x="1640523" y="768675"/>
                  <a:pt x="1604669" y="840123"/>
                </a:cubicBezTo>
                <a:cubicBezTo>
                  <a:pt x="1461252" y="754094"/>
                  <a:pt x="1555777" y="918863"/>
                  <a:pt x="1430288" y="923238"/>
                </a:cubicBezTo>
                <a:cubicBezTo>
                  <a:pt x="1378136" y="1032598"/>
                  <a:pt x="1249386" y="898449"/>
                  <a:pt x="1265684" y="945109"/>
                </a:cubicBezTo>
                <a:cubicBezTo>
                  <a:pt x="1140195" y="918863"/>
                  <a:pt x="1102710" y="965523"/>
                  <a:pt x="952774" y="923238"/>
                </a:cubicBezTo>
                <a:cubicBezTo>
                  <a:pt x="990259" y="991770"/>
                  <a:pt x="1330873" y="1121545"/>
                  <a:pt x="1488958" y="1009268"/>
                </a:cubicBezTo>
                <a:cubicBezTo>
                  <a:pt x="1430288" y="1182787"/>
                  <a:pt x="1694305" y="991770"/>
                  <a:pt x="1751345" y="1098215"/>
                </a:cubicBezTo>
                <a:cubicBezTo>
                  <a:pt x="2012103" y="1123003"/>
                  <a:pt x="1660080" y="1169663"/>
                  <a:pt x="1707343" y="1280482"/>
                </a:cubicBezTo>
                <a:lnTo>
                  <a:pt x="1664315" y="1289939"/>
                </a:lnTo>
                <a:lnTo>
                  <a:pt x="1662416" y="1287098"/>
                </a:lnTo>
                <a:cubicBezTo>
                  <a:pt x="1659316" y="1284652"/>
                  <a:pt x="1654376" y="1281941"/>
                  <a:pt x="1647042" y="1279025"/>
                </a:cubicBezTo>
                <a:cubicBezTo>
                  <a:pt x="1642560" y="1283217"/>
                  <a:pt x="1640116" y="1286725"/>
                  <a:pt x="1639154" y="1289610"/>
                </a:cubicBezTo>
                <a:lnTo>
                  <a:pt x="1639994" y="1295285"/>
                </a:lnTo>
                <a:lnTo>
                  <a:pt x="1585342" y="1307298"/>
                </a:lnTo>
                <a:cubicBezTo>
                  <a:pt x="1496706" y="1322524"/>
                  <a:pt x="1412324" y="1327714"/>
                  <a:pt x="1317403" y="1329358"/>
                </a:cubicBezTo>
                <a:lnTo>
                  <a:pt x="1270248" y="1329692"/>
                </a:lnTo>
                <a:lnTo>
                  <a:pt x="104955" y="645961"/>
                </a:lnTo>
                <a:lnTo>
                  <a:pt x="109341" y="644645"/>
                </a:lnTo>
                <a:cubicBezTo>
                  <a:pt x="127237" y="631513"/>
                  <a:pt x="81974" y="601048"/>
                  <a:pt x="25251" y="575630"/>
                </a:cubicBezTo>
                <a:lnTo>
                  <a:pt x="0" y="566649"/>
                </a:lnTo>
                <a:lnTo>
                  <a:pt x="273189" y="424817"/>
                </a:lnTo>
                <a:lnTo>
                  <a:pt x="300983" y="429611"/>
                </a:lnTo>
                <a:cubicBezTo>
                  <a:pt x="428408" y="439590"/>
                  <a:pt x="564083" y="411431"/>
                  <a:pt x="644755" y="302070"/>
                </a:cubicBezTo>
                <a:cubicBezTo>
                  <a:pt x="630495" y="262517"/>
                  <a:pt x="399123" y="404936"/>
                  <a:pt x="286913" y="382549"/>
                </a:cubicBezTo>
                <a:lnTo>
                  <a:pt x="285089" y="381601"/>
                </a:lnTo>
                <a:lnTo>
                  <a:pt x="285089" y="381601"/>
                </a:lnTo>
                <a:lnTo>
                  <a:pt x="286913" y="382549"/>
                </a:lnTo>
                <a:cubicBezTo>
                  <a:pt x="302943" y="385747"/>
                  <a:pt x="321405" y="385582"/>
                  <a:pt x="341318" y="383064"/>
                </a:cubicBezTo>
                <a:lnTo>
                  <a:pt x="362333" y="378536"/>
                </a:lnTo>
                <a:lnTo>
                  <a:pt x="780033" y="161678"/>
                </a:lnTo>
                <a:lnTo>
                  <a:pt x="784912" y="165004"/>
                </a:lnTo>
                <a:cubicBezTo>
                  <a:pt x="912032" y="193438"/>
                  <a:pt x="886058" y="171839"/>
                  <a:pt x="822498" y="154956"/>
                </a:cubicBezTo>
                <a:lnTo>
                  <a:pt x="800734" y="150931"/>
                </a:lnTo>
                <a:lnTo>
                  <a:pt x="1044145" y="24559"/>
                </a:lnTo>
                <a:cubicBezTo>
                  <a:pt x="1044146" y="24446"/>
                  <a:pt x="1044148" y="24332"/>
                  <a:pt x="1044149" y="24219"/>
                </a:cubicBezTo>
                <a:cubicBezTo>
                  <a:pt x="1044152" y="24215"/>
                  <a:pt x="1044155" y="24212"/>
                  <a:pt x="1044158" y="24208"/>
                </a:cubicBezTo>
                <a:close/>
                <a:moveTo>
                  <a:pt x="1076449" y="0"/>
                </a:moveTo>
                <a:lnTo>
                  <a:pt x="1052463" y="14278"/>
                </a:lnTo>
                <a:lnTo>
                  <a:pt x="1053544" y="12984"/>
                </a:lnTo>
                <a:cubicBezTo>
                  <a:pt x="1058139" y="9350"/>
                  <a:pt x="1064055" y="5814"/>
                  <a:pt x="1070873" y="2343"/>
                </a:cubicBezTo>
                <a:lnTo>
                  <a:pt x="1076449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accent2"/>
            </a:solidFill>
          </a:ln>
          <a:effectLst>
            <a:outerShdw blurRad="63500" sx="106000" sy="106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3467B404-FCC6-480B-B75F-488A5A9A9902}"/>
              </a:ext>
            </a:extLst>
          </p:cNvPr>
          <p:cNvSpPr/>
          <p:nvPr/>
        </p:nvSpPr>
        <p:spPr>
          <a:xfrm>
            <a:off x="1367813" y="1300665"/>
            <a:ext cx="1358530" cy="1308608"/>
          </a:xfrm>
          <a:custGeom>
            <a:avLst/>
            <a:gdLst>
              <a:gd name="connsiteX0" fmla="*/ 334268 w 1358530"/>
              <a:gd name="connsiteY0" fmla="*/ 1150472 h 1308608"/>
              <a:gd name="connsiteX1" fmla="*/ 428807 w 1358530"/>
              <a:gd name="connsiteY1" fmla="*/ 1166776 h 1308608"/>
              <a:gd name="connsiteX2" fmla="*/ 155618 w 1358530"/>
              <a:gd name="connsiteY2" fmla="*/ 1308608 h 1308608"/>
              <a:gd name="connsiteX3" fmla="*/ 88177 w 1358530"/>
              <a:gd name="connsiteY3" fmla="*/ 1284621 h 1308608"/>
              <a:gd name="connsiteX4" fmla="*/ 83289 w 1358530"/>
              <a:gd name="connsiteY4" fmla="*/ 1195675 h 1308608"/>
              <a:gd name="connsiteX5" fmla="*/ 334268 w 1358530"/>
              <a:gd name="connsiteY5" fmla="*/ 1150472 h 1308608"/>
              <a:gd name="connsiteX6" fmla="*/ 1090466 w 1358530"/>
              <a:gd name="connsiteY6" fmla="*/ 708656 h 1308608"/>
              <a:gd name="connsiteX7" fmla="*/ 1004089 w 1358530"/>
              <a:gd name="connsiteY7" fmla="*/ 771356 h 1308608"/>
              <a:gd name="connsiteX8" fmla="*/ 1090466 w 1358530"/>
              <a:gd name="connsiteY8" fmla="*/ 708656 h 1308608"/>
              <a:gd name="connsiteX9" fmla="*/ 656956 w 1358530"/>
              <a:gd name="connsiteY9" fmla="*/ 608044 h 1308608"/>
              <a:gd name="connsiteX10" fmla="*/ 679773 w 1358530"/>
              <a:gd name="connsiteY10" fmla="*/ 656163 h 1308608"/>
              <a:gd name="connsiteX11" fmla="*/ 656956 w 1358530"/>
              <a:gd name="connsiteY11" fmla="*/ 608044 h 1308608"/>
              <a:gd name="connsiteX12" fmla="*/ 696070 w 1358530"/>
              <a:gd name="connsiteY12" fmla="*/ 428693 h 1308608"/>
              <a:gd name="connsiteX13" fmla="*/ 733553 w 1358530"/>
              <a:gd name="connsiteY13" fmla="*/ 489935 h 1308608"/>
              <a:gd name="connsiteX14" fmla="*/ 696070 w 1358530"/>
              <a:gd name="connsiteY14" fmla="*/ 428693 h 1308608"/>
              <a:gd name="connsiteX15" fmla="*/ 803632 w 1358530"/>
              <a:gd name="connsiteY15" fmla="*/ 0 h 1308608"/>
              <a:gd name="connsiteX16" fmla="*/ 885119 w 1358530"/>
              <a:gd name="connsiteY16" fmla="*/ 160395 h 1308608"/>
              <a:gd name="connsiteX17" fmla="*/ 876970 w 1358530"/>
              <a:gd name="connsiteY17" fmla="*/ 282879 h 1308608"/>
              <a:gd name="connsiteX18" fmla="*/ 1000830 w 1358530"/>
              <a:gd name="connsiteY18" fmla="*/ 272671 h 1308608"/>
              <a:gd name="connsiteX19" fmla="*/ 1083947 w 1358530"/>
              <a:gd name="connsiteY19" fmla="*/ 313499 h 1308608"/>
              <a:gd name="connsiteX20" fmla="*/ 981273 w 1358530"/>
              <a:gd name="connsiteY20" fmla="*/ 374741 h 1308608"/>
              <a:gd name="connsiteX21" fmla="*/ 991051 w 1358530"/>
              <a:gd name="connsiteY21" fmla="*/ 482644 h 1308608"/>
              <a:gd name="connsiteX22" fmla="*/ 951938 w 1358530"/>
              <a:gd name="connsiteY22" fmla="*/ 679493 h 1308608"/>
              <a:gd name="connsiteX23" fmla="*/ 1321889 w 1358530"/>
              <a:gd name="connsiteY23" fmla="*/ 446191 h 1308608"/>
              <a:gd name="connsiteX24" fmla="*/ 1281144 w 1358530"/>
              <a:gd name="connsiteY24" fmla="*/ 625541 h 1308608"/>
              <a:gd name="connsiteX25" fmla="*/ 1355798 w 1358530"/>
              <a:gd name="connsiteY25" fmla="*/ 681463 h 1308608"/>
              <a:gd name="connsiteX26" fmla="*/ 1347849 w 1358530"/>
              <a:gd name="connsiteY26" fmla="*/ 689636 h 1308608"/>
              <a:gd name="connsiteX27" fmla="*/ 1304340 w 1358530"/>
              <a:gd name="connsiteY27" fmla="*/ 712224 h 1308608"/>
              <a:gd name="connsiteX28" fmla="*/ 1274858 w 1358530"/>
              <a:gd name="connsiteY28" fmla="*/ 723981 h 1308608"/>
              <a:gd name="connsiteX29" fmla="*/ 1199767 w 1358530"/>
              <a:gd name="connsiteY29" fmla="*/ 766178 h 1308608"/>
              <a:gd name="connsiteX30" fmla="*/ 1199763 w 1358530"/>
              <a:gd name="connsiteY30" fmla="*/ 766518 h 1308608"/>
              <a:gd name="connsiteX31" fmla="*/ 956351 w 1358530"/>
              <a:gd name="connsiteY31" fmla="*/ 892890 h 1308608"/>
              <a:gd name="connsiteX32" fmla="*/ 906305 w 1358530"/>
              <a:gd name="connsiteY32" fmla="*/ 883633 h 1308608"/>
              <a:gd name="connsiteX33" fmla="*/ 935651 w 1358530"/>
              <a:gd name="connsiteY33" fmla="*/ 903637 h 1308608"/>
              <a:gd name="connsiteX34" fmla="*/ 517951 w 1358530"/>
              <a:gd name="connsiteY34" fmla="*/ 1120495 h 1308608"/>
              <a:gd name="connsiteX35" fmla="*/ 496936 w 1358530"/>
              <a:gd name="connsiteY35" fmla="*/ 1125023 h 1308608"/>
              <a:gd name="connsiteX36" fmla="*/ 402717 w 1358530"/>
              <a:gd name="connsiteY36" fmla="*/ 1103812 h 1308608"/>
              <a:gd name="connsiteX37" fmla="*/ 256041 w 1358530"/>
              <a:gd name="connsiteY37" fmla="*/ 1042570 h 1308608"/>
              <a:gd name="connsiteX38" fmla="*/ 202259 w 1358530"/>
              <a:gd name="connsiteY38" fmla="*/ 982787 h 1308608"/>
              <a:gd name="connsiteX39" fmla="*/ 88177 w 1358530"/>
              <a:gd name="connsiteY39" fmla="*/ 909880 h 1308608"/>
              <a:gd name="connsiteX40" fmla="*/ 432053 w 1358530"/>
              <a:gd name="connsiteY40" fmla="*/ 936126 h 1308608"/>
              <a:gd name="connsiteX41" fmla="*/ 800373 w 1358530"/>
              <a:gd name="connsiteY41" fmla="*/ 873425 h 1308608"/>
              <a:gd name="connsiteX42" fmla="*/ 596655 w 1358530"/>
              <a:gd name="connsiteY42" fmla="*/ 867593 h 1308608"/>
              <a:gd name="connsiteX43" fmla="*/ 402717 w 1358530"/>
              <a:gd name="connsiteY43" fmla="*/ 815100 h 1308608"/>
              <a:gd name="connsiteX44" fmla="*/ 383160 w 1358530"/>
              <a:gd name="connsiteY44" fmla="*/ 679493 h 1308608"/>
              <a:gd name="connsiteX45" fmla="*/ 350566 w 1358530"/>
              <a:gd name="connsiteY45" fmla="*/ 573048 h 1308608"/>
              <a:gd name="connsiteX46" fmla="*/ 565691 w 1358530"/>
              <a:gd name="connsiteY46" fmla="*/ 491392 h 1308608"/>
              <a:gd name="connsiteX47" fmla="*/ 578729 w 1358530"/>
              <a:gd name="connsiteY47" fmla="*/ 450565 h 1308608"/>
              <a:gd name="connsiteX48" fmla="*/ 606434 w 1358530"/>
              <a:gd name="connsiteY48" fmla="*/ 285795 h 1308608"/>
              <a:gd name="connsiteX49" fmla="*/ 735184 w 1358530"/>
              <a:gd name="connsiteY49" fmla="*/ 354327 h 1308608"/>
              <a:gd name="connsiteX50" fmla="*/ 691180 w 1358530"/>
              <a:gd name="connsiteY50" fmla="*/ 150187 h 1308608"/>
              <a:gd name="connsiteX51" fmla="*/ 803632 w 1358530"/>
              <a:gd name="connsiteY51" fmla="*/ 0 h 1308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58530" h="1308608">
                <a:moveTo>
                  <a:pt x="334268" y="1150472"/>
                </a:moveTo>
                <a:lnTo>
                  <a:pt x="428807" y="1166776"/>
                </a:lnTo>
                <a:lnTo>
                  <a:pt x="155618" y="1308608"/>
                </a:lnTo>
                <a:lnTo>
                  <a:pt x="88177" y="1284621"/>
                </a:lnTo>
                <a:cubicBezTo>
                  <a:pt x="97956" y="1270040"/>
                  <a:pt x="-19385" y="1197133"/>
                  <a:pt x="83289" y="1195675"/>
                </a:cubicBezTo>
                <a:cubicBezTo>
                  <a:pt x="156626" y="1121310"/>
                  <a:pt x="436941" y="1246710"/>
                  <a:pt x="334268" y="1150472"/>
                </a:cubicBezTo>
                <a:close/>
                <a:moveTo>
                  <a:pt x="1090466" y="708656"/>
                </a:moveTo>
                <a:cubicBezTo>
                  <a:pt x="1056241" y="723238"/>
                  <a:pt x="1039943" y="758233"/>
                  <a:pt x="1004089" y="771356"/>
                </a:cubicBezTo>
                <a:cubicBezTo>
                  <a:pt x="748221" y="819475"/>
                  <a:pt x="1134468" y="815100"/>
                  <a:pt x="1090466" y="708656"/>
                </a:cubicBezTo>
                <a:close/>
                <a:moveTo>
                  <a:pt x="656956" y="608044"/>
                </a:moveTo>
                <a:cubicBezTo>
                  <a:pt x="621102" y="610960"/>
                  <a:pt x="681401" y="657621"/>
                  <a:pt x="679773" y="656163"/>
                </a:cubicBezTo>
                <a:cubicBezTo>
                  <a:pt x="800373" y="761149"/>
                  <a:pt x="774297" y="610960"/>
                  <a:pt x="656956" y="608044"/>
                </a:cubicBezTo>
                <a:close/>
                <a:moveTo>
                  <a:pt x="696070" y="428693"/>
                </a:moveTo>
                <a:cubicBezTo>
                  <a:pt x="684661" y="456397"/>
                  <a:pt x="727034" y="469521"/>
                  <a:pt x="733553" y="489935"/>
                </a:cubicBezTo>
                <a:cubicBezTo>
                  <a:pt x="782445" y="647414"/>
                  <a:pt x="806892" y="438899"/>
                  <a:pt x="696070" y="428693"/>
                </a:cubicBezTo>
                <a:close/>
                <a:moveTo>
                  <a:pt x="803632" y="0"/>
                </a:moveTo>
                <a:cubicBezTo>
                  <a:pt x="920973" y="26246"/>
                  <a:pt x="800373" y="170601"/>
                  <a:pt x="885119" y="160395"/>
                </a:cubicBezTo>
                <a:cubicBezTo>
                  <a:pt x="1090466" y="40828"/>
                  <a:pt x="906305" y="199764"/>
                  <a:pt x="876970" y="282879"/>
                </a:cubicBezTo>
                <a:cubicBezTo>
                  <a:pt x="837856" y="482644"/>
                  <a:pt x="942159" y="198307"/>
                  <a:pt x="1000830" y="272671"/>
                </a:cubicBezTo>
                <a:cubicBezTo>
                  <a:pt x="1085576" y="256632"/>
                  <a:pt x="1217585" y="196848"/>
                  <a:pt x="1083947" y="313499"/>
                </a:cubicBezTo>
                <a:cubicBezTo>
                  <a:pt x="1269737" y="360160"/>
                  <a:pt x="1046462" y="367451"/>
                  <a:pt x="981273" y="374741"/>
                </a:cubicBezTo>
                <a:cubicBezTo>
                  <a:pt x="1106763" y="379116"/>
                  <a:pt x="1152396" y="489935"/>
                  <a:pt x="991051" y="482644"/>
                </a:cubicBezTo>
                <a:cubicBezTo>
                  <a:pt x="841116" y="358702"/>
                  <a:pt x="823189" y="701365"/>
                  <a:pt x="951938" y="679493"/>
                </a:cubicBezTo>
                <a:cubicBezTo>
                  <a:pt x="1062760" y="555551"/>
                  <a:pt x="1147506" y="452023"/>
                  <a:pt x="1321889" y="446191"/>
                </a:cubicBezTo>
                <a:cubicBezTo>
                  <a:pt x="1227364" y="523472"/>
                  <a:pt x="1442489" y="573048"/>
                  <a:pt x="1281144" y="625541"/>
                </a:cubicBezTo>
                <a:cubicBezTo>
                  <a:pt x="1349899" y="647869"/>
                  <a:pt x="1365815" y="665783"/>
                  <a:pt x="1355798" y="681463"/>
                </a:cubicBezTo>
                <a:lnTo>
                  <a:pt x="1347849" y="689636"/>
                </a:lnTo>
                <a:lnTo>
                  <a:pt x="1304340" y="712224"/>
                </a:lnTo>
                <a:lnTo>
                  <a:pt x="1274858" y="723981"/>
                </a:lnTo>
                <a:cubicBezTo>
                  <a:pt x="1239884" y="737373"/>
                  <a:pt x="1205884" y="750712"/>
                  <a:pt x="1199767" y="766178"/>
                </a:cubicBezTo>
                <a:lnTo>
                  <a:pt x="1199763" y="766518"/>
                </a:lnTo>
                <a:lnTo>
                  <a:pt x="956351" y="892890"/>
                </a:lnTo>
                <a:lnTo>
                  <a:pt x="906305" y="883633"/>
                </a:lnTo>
                <a:lnTo>
                  <a:pt x="935651" y="903637"/>
                </a:lnTo>
                <a:lnTo>
                  <a:pt x="517951" y="1120495"/>
                </a:lnTo>
                <a:lnTo>
                  <a:pt x="496936" y="1125023"/>
                </a:lnTo>
                <a:cubicBezTo>
                  <a:pt x="457110" y="1130058"/>
                  <a:pt x="423089" y="1125684"/>
                  <a:pt x="402717" y="1103812"/>
                </a:cubicBezTo>
                <a:cubicBezTo>
                  <a:pt x="608064" y="940500"/>
                  <a:pt x="288636" y="1182552"/>
                  <a:pt x="256041" y="1042570"/>
                </a:cubicBezTo>
                <a:cubicBezTo>
                  <a:pt x="448350" y="930294"/>
                  <a:pt x="13210" y="1118393"/>
                  <a:pt x="202259" y="982787"/>
                </a:cubicBezTo>
                <a:cubicBezTo>
                  <a:pt x="143588" y="992993"/>
                  <a:pt x="-141615" y="925919"/>
                  <a:pt x="88177" y="909880"/>
                </a:cubicBezTo>
                <a:cubicBezTo>
                  <a:pt x="164776" y="793228"/>
                  <a:pt x="326119" y="940500"/>
                  <a:pt x="432053" y="936126"/>
                </a:cubicBezTo>
                <a:cubicBezTo>
                  <a:pt x="344047" y="807810"/>
                  <a:pt x="852525" y="1080482"/>
                  <a:pt x="800373" y="873425"/>
                </a:cubicBezTo>
                <a:cubicBezTo>
                  <a:pt x="697699" y="933210"/>
                  <a:pt x="702589" y="858844"/>
                  <a:pt x="596655" y="867593"/>
                </a:cubicBezTo>
                <a:cubicBezTo>
                  <a:pt x="652066" y="781563"/>
                  <a:pt x="482574" y="839889"/>
                  <a:pt x="402717" y="815100"/>
                </a:cubicBezTo>
                <a:cubicBezTo>
                  <a:pt x="233225" y="762607"/>
                  <a:pt x="606434" y="749484"/>
                  <a:pt x="383160" y="679493"/>
                </a:cubicBezTo>
                <a:cubicBezTo>
                  <a:pt x="244632" y="618252"/>
                  <a:pt x="510280" y="634290"/>
                  <a:pt x="350566" y="573048"/>
                </a:cubicBezTo>
                <a:cubicBezTo>
                  <a:pt x="353825" y="522014"/>
                  <a:pt x="730293" y="692616"/>
                  <a:pt x="565691" y="491392"/>
                </a:cubicBezTo>
                <a:cubicBezTo>
                  <a:pt x="668363" y="535137"/>
                  <a:pt x="712367" y="450565"/>
                  <a:pt x="578729" y="450565"/>
                </a:cubicBezTo>
                <a:cubicBezTo>
                  <a:pt x="648807" y="425777"/>
                  <a:pt x="433681" y="226011"/>
                  <a:pt x="606434" y="285795"/>
                </a:cubicBezTo>
                <a:cubicBezTo>
                  <a:pt x="656956" y="256632"/>
                  <a:pt x="717256" y="252257"/>
                  <a:pt x="735184" y="354327"/>
                </a:cubicBezTo>
                <a:cubicBezTo>
                  <a:pt x="878600" y="470978"/>
                  <a:pt x="669994" y="150187"/>
                  <a:pt x="691180" y="150187"/>
                </a:cubicBezTo>
                <a:cubicBezTo>
                  <a:pt x="844375" y="296002"/>
                  <a:pt x="785705" y="84572"/>
                  <a:pt x="803632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accent2"/>
            </a:solidFill>
          </a:ln>
          <a:effectLst>
            <a:outerShdw blurRad="63500" sx="106000" sy="106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2700"/>
          </a:p>
        </p:txBody>
      </p:sp>
      <p:sp>
        <p:nvSpPr>
          <p:cNvPr id="62" name="Parallelogram 61">
            <a:extLst>
              <a:ext uri="{FF2B5EF4-FFF2-40B4-BE49-F238E27FC236}">
                <a16:creationId xmlns:a16="http://schemas.microsoft.com/office/drawing/2014/main" id="{110D1625-A292-4217-B388-F79626744681}"/>
              </a:ext>
            </a:extLst>
          </p:cNvPr>
          <p:cNvSpPr/>
          <p:nvPr/>
        </p:nvSpPr>
        <p:spPr>
          <a:xfrm rot="19780424">
            <a:off x="-15513" y="3774958"/>
            <a:ext cx="4830082" cy="757052"/>
          </a:xfrm>
          <a:prstGeom prst="parallelogram">
            <a:avLst>
              <a:gd name="adj" fmla="val 45553"/>
            </a:avLst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Parallelogram 62">
            <a:extLst>
              <a:ext uri="{FF2B5EF4-FFF2-40B4-BE49-F238E27FC236}">
                <a16:creationId xmlns:a16="http://schemas.microsoft.com/office/drawing/2014/main" id="{78B79649-D14B-4E7C-A4DA-41370A776216}"/>
              </a:ext>
            </a:extLst>
          </p:cNvPr>
          <p:cNvSpPr/>
          <p:nvPr/>
        </p:nvSpPr>
        <p:spPr>
          <a:xfrm rot="19780424">
            <a:off x="2311671" y="4146553"/>
            <a:ext cx="2125343" cy="446846"/>
          </a:xfrm>
          <a:prstGeom prst="parallelogram">
            <a:avLst>
              <a:gd name="adj" fmla="val 45553"/>
            </a:avLst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CECE6D2-42BC-43A5-B0C9-C275105BEEB0}"/>
              </a:ext>
            </a:extLst>
          </p:cNvPr>
          <p:cNvSpPr txBox="1"/>
          <p:nvPr/>
        </p:nvSpPr>
        <p:spPr>
          <a:xfrm rot="19800000">
            <a:off x="2431884" y="4242307"/>
            <a:ext cx="1913331" cy="276999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CHRISTMAS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79AAAC7-A171-4BE0-B185-4594D0C01CFF}"/>
              </a:ext>
            </a:extLst>
          </p:cNvPr>
          <p:cNvSpPr txBox="1"/>
          <p:nvPr/>
        </p:nvSpPr>
        <p:spPr>
          <a:xfrm rot="19785798">
            <a:off x="427065" y="3784053"/>
            <a:ext cx="380570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spc="-300" dirty="0">
                <a:solidFill>
                  <a:schemeClr val="bg1"/>
                </a:solidFill>
                <a:latin typeface="Brush Script Std" panose="03060802040607070404" pitchFamily="66" charset="0"/>
                <a:cs typeface="Arial" pitchFamily="34" charset="0"/>
              </a:rPr>
              <a:t>Infographic Style</a:t>
            </a:r>
            <a:endParaRPr lang="ko-KR" altLang="en-US" sz="4800" spc="-300" dirty="0">
              <a:solidFill>
                <a:schemeClr val="bg1"/>
              </a:solidFill>
              <a:latin typeface="Brush Script Std" panose="03060802040607070404" pitchFamily="66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577947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B69DF58-758A-48DF-AB99-6D32F1670589}"/>
              </a:ext>
            </a:extLst>
          </p:cNvPr>
          <p:cNvGrpSpPr/>
          <p:nvPr/>
        </p:nvGrpSpPr>
        <p:grpSpPr>
          <a:xfrm>
            <a:off x="4119043" y="2349298"/>
            <a:ext cx="3953917" cy="3953917"/>
            <a:chOff x="3018304" y="1378094"/>
            <a:chExt cx="3096667" cy="3096667"/>
          </a:xfrm>
        </p:grpSpPr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C6B13348-94D4-4851-9EC2-175E10570990}"/>
                </a:ext>
              </a:extLst>
            </p:cNvPr>
            <p:cNvSpPr/>
            <p:nvPr/>
          </p:nvSpPr>
          <p:spPr>
            <a:xfrm rot="826105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5919102"/>
                <a:gd name="adj3" fmla="val 6907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FE5986E3-42A7-41E5-BCF1-C376CDBDB557}"/>
                </a:ext>
              </a:extLst>
            </p:cNvPr>
            <p:cNvSpPr/>
            <p:nvPr/>
          </p:nvSpPr>
          <p:spPr>
            <a:xfrm rot="19032052">
              <a:off x="3018304" y="1378094"/>
              <a:ext cx="3096667" cy="3096667"/>
            </a:xfrm>
            <a:prstGeom prst="blockArc">
              <a:avLst>
                <a:gd name="adj1" fmla="val 10899473"/>
                <a:gd name="adj2" fmla="val 13310838"/>
                <a:gd name="adj3" fmla="val 7042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70FFCB4C-09D8-4FEF-AB1D-0ABE8AF2CD49}"/>
                </a:ext>
              </a:extLst>
            </p:cNvPr>
            <p:cNvGrpSpPr/>
            <p:nvPr/>
          </p:nvGrpSpPr>
          <p:grpSpPr>
            <a:xfrm>
              <a:off x="3018304" y="1378094"/>
              <a:ext cx="3096667" cy="3096667"/>
              <a:chOff x="3018304" y="1378094"/>
              <a:chExt cx="3096667" cy="3096667"/>
            </a:xfrm>
          </p:grpSpPr>
          <p:sp>
            <p:nvSpPr>
              <p:cNvPr id="11" name="Block Arc 10">
                <a:extLst>
                  <a:ext uri="{FF2B5EF4-FFF2-40B4-BE49-F238E27FC236}">
                    <a16:creationId xmlns:a16="http://schemas.microsoft.com/office/drawing/2014/main" id="{7F3BC6E9-3599-4A2A-99D2-A5AF0FD8ACA0}"/>
                  </a:ext>
                </a:extLst>
              </p:cNvPr>
              <p:cNvSpPr/>
              <p:nvPr/>
            </p:nvSpPr>
            <p:spPr>
              <a:xfrm>
                <a:off x="3018304" y="1378094"/>
                <a:ext cx="3096667" cy="3096667"/>
              </a:xfrm>
              <a:prstGeom prst="blockArc">
                <a:avLst>
                  <a:gd name="adj1" fmla="val 10849205"/>
                  <a:gd name="adj2" fmla="val 13299261"/>
                  <a:gd name="adj3" fmla="val 7053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2" name="Block Arc 11">
                <a:extLst>
                  <a:ext uri="{FF2B5EF4-FFF2-40B4-BE49-F238E27FC236}">
                    <a16:creationId xmlns:a16="http://schemas.microsoft.com/office/drawing/2014/main" id="{472CE61B-D4E4-4AFF-BD23-B42863A79903}"/>
                  </a:ext>
                </a:extLst>
              </p:cNvPr>
              <p:cNvSpPr/>
              <p:nvPr/>
            </p:nvSpPr>
            <p:spPr>
              <a:xfrm rot="5400000">
                <a:off x="3018304" y="1378094"/>
                <a:ext cx="3096667" cy="3096667"/>
              </a:xfrm>
              <a:prstGeom prst="blockArc">
                <a:avLst>
                  <a:gd name="adj1" fmla="val 13650321"/>
                  <a:gd name="adj2" fmla="val 16152490"/>
                  <a:gd name="adj3" fmla="val 7179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B7699E63-ED6D-4D88-99DB-F40FF8AB9081}"/>
                </a:ext>
              </a:extLst>
            </p:cNvPr>
            <p:cNvSpPr/>
            <p:nvPr/>
          </p:nvSpPr>
          <p:spPr>
            <a:xfrm rot="2854073">
              <a:off x="3018304" y="1378094"/>
              <a:ext cx="3096667" cy="3096667"/>
            </a:xfrm>
            <a:prstGeom prst="blockArc">
              <a:avLst>
                <a:gd name="adj1" fmla="val 10553048"/>
                <a:gd name="adj2" fmla="val 13271468"/>
                <a:gd name="adj3" fmla="val 703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Block Arc 9">
              <a:extLst>
                <a:ext uri="{FF2B5EF4-FFF2-40B4-BE49-F238E27FC236}">
                  <a16:creationId xmlns:a16="http://schemas.microsoft.com/office/drawing/2014/main" id="{FC4A7AC8-C8D2-4BA5-A3D9-6DACF135F0FB}"/>
                </a:ext>
              </a:extLst>
            </p:cNvPr>
            <p:cNvSpPr/>
            <p:nvPr/>
          </p:nvSpPr>
          <p:spPr>
            <a:xfrm rot="285446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6068669"/>
                <a:gd name="adj3" fmla="val 719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CAB68F6-15FE-4B74-9808-1214B68F13CB}"/>
              </a:ext>
            </a:extLst>
          </p:cNvPr>
          <p:cNvGrpSpPr/>
          <p:nvPr/>
        </p:nvGrpSpPr>
        <p:grpSpPr>
          <a:xfrm>
            <a:off x="7981218" y="1845243"/>
            <a:ext cx="2827389" cy="918329"/>
            <a:chOff x="6457218" y="1772816"/>
            <a:chExt cx="2291246" cy="91832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D35C829-DBED-4B5A-8D43-C96EB0E05BC4}"/>
                </a:ext>
              </a:extLst>
            </p:cNvPr>
            <p:cNvSpPr txBox="1"/>
            <p:nvPr/>
          </p:nvSpPr>
          <p:spPr>
            <a:xfrm>
              <a:off x="6457218" y="1772816"/>
              <a:ext cx="22912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483DB96-AC56-4C11-8268-1EAA9D638389}"/>
                </a:ext>
              </a:extLst>
            </p:cNvPr>
            <p:cNvSpPr txBox="1"/>
            <p:nvPr/>
          </p:nvSpPr>
          <p:spPr>
            <a:xfrm>
              <a:off x="6457218" y="2044814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26FFD35-5757-4BC6-9B5B-AEB20D9C0E97}"/>
              </a:ext>
            </a:extLst>
          </p:cNvPr>
          <p:cNvGrpSpPr/>
          <p:nvPr/>
        </p:nvGrpSpPr>
        <p:grpSpPr>
          <a:xfrm>
            <a:off x="8578643" y="3357411"/>
            <a:ext cx="2827389" cy="918329"/>
            <a:chOff x="6889266" y="3284984"/>
            <a:chExt cx="1998238" cy="91832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6E3CFF8-3089-4876-BD46-5AAC64B3042C}"/>
                </a:ext>
              </a:extLst>
            </p:cNvPr>
            <p:cNvSpPr txBox="1"/>
            <p:nvPr/>
          </p:nvSpPr>
          <p:spPr>
            <a:xfrm>
              <a:off x="6889266" y="3284984"/>
              <a:ext cx="19982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6FEA4E2-C718-45B7-A724-A9367BE69DE4}"/>
                </a:ext>
              </a:extLst>
            </p:cNvPr>
            <p:cNvSpPr txBox="1"/>
            <p:nvPr/>
          </p:nvSpPr>
          <p:spPr>
            <a:xfrm>
              <a:off x="6889266" y="3556982"/>
              <a:ext cx="19982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DEDD3F9-439A-4932-B347-5083D0C2362A}"/>
              </a:ext>
            </a:extLst>
          </p:cNvPr>
          <p:cNvGrpSpPr/>
          <p:nvPr/>
        </p:nvGrpSpPr>
        <p:grpSpPr>
          <a:xfrm>
            <a:off x="8197242" y="5199455"/>
            <a:ext cx="2827389" cy="918329"/>
            <a:chOff x="6673242" y="5020022"/>
            <a:chExt cx="2291246" cy="91832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CA00448-A17B-4723-B6DF-BD7CBC86CFB7}"/>
                </a:ext>
              </a:extLst>
            </p:cNvPr>
            <p:cNvSpPr txBox="1"/>
            <p:nvPr/>
          </p:nvSpPr>
          <p:spPr>
            <a:xfrm>
              <a:off x="6673242" y="5020022"/>
              <a:ext cx="22912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BCDF5D1-6275-40BC-BE12-5F9F76A9FAA6}"/>
                </a:ext>
              </a:extLst>
            </p:cNvPr>
            <p:cNvSpPr txBox="1"/>
            <p:nvPr/>
          </p:nvSpPr>
          <p:spPr>
            <a:xfrm>
              <a:off x="6673242" y="5292020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3B75EF5-0BFD-46E3-952E-630F27D9787D}"/>
              </a:ext>
            </a:extLst>
          </p:cNvPr>
          <p:cNvGrpSpPr/>
          <p:nvPr/>
        </p:nvGrpSpPr>
        <p:grpSpPr>
          <a:xfrm>
            <a:off x="1492844" y="1822368"/>
            <a:ext cx="2789947" cy="918329"/>
            <a:chOff x="467544" y="1749941"/>
            <a:chExt cx="2291246" cy="91832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4463FDD-B128-4E3D-BDA6-95941E4E95C8}"/>
                </a:ext>
              </a:extLst>
            </p:cNvPr>
            <p:cNvSpPr txBox="1"/>
            <p:nvPr/>
          </p:nvSpPr>
          <p:spPr>
            <a:xfrm>
              <a:off x="467544" y="1749941"/>
              <a:ext cx="22214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6C0C337-BE1E-4D6E-A78D-BF02946A6355}"/>
                </a:ext>
              </a:extLst>
            </p:cNvPr>
            <p:cNvSpPr txBox="1"/>
            <p:nvPr/>
          </p:nvSpPr>
          <p:spPr>
            <a:xfrm>
              <a:off x="467544" y="2021939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C999D2C-4056-4D2A-BD43-8A055262791D}"/>
              </a:ext>
            </a:extLst>
          </p:cNvPr>
          <p:cNvGrpSpPr/>
          <p:nvPr/>
        </p:nvGrpSpPr>
        <p:grpSpPr>
          <a:xfrm>
            <a:off x="820916" y="3357411"/>
            <a:ext cx="2802170" cy="918329"/>
            <a:chOff x="242744" y="3314387"/>
            <a:chExt cx="2011990" cy="91832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F8EF98F-A6C5-4398-BF09-4E3391777E37}"/>
                </a:ext>
              </a:extLst>
            </p:cNvPr>
            <p:cNvSpPr txBox="1"/>
            <p:nvPr/>
          </p:nvSpPr>
          <p:spPr>
            <a:xfrm>
              <a:off x="242744" y="3314387"/>
              <a:ext cx="19421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6629B43-46F2-41BF-B4A8-3078D9992244}"/>
                </a:ext>
              </a:extLst>
            </p:cNvPr>
            <p:cNvSpPr txBox="1"/>
            <p:nvPr/>
          </p:nvSpPr>
          <p:spPr>
            <a:xfrm>
              <a:off x="251520" y="3586385"/>
              <a:ext cx="20032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68D182A-901F-4A02-9F5B-A3875E15DF9F}"/>
              </a:ext>
            </a:extLst>
          </p:cNvPr>
          <p:cNvGrpSpPr/>
          <p:nvPr/>
        </p:nvGrpSpPr>
        <p:grpSpPr>
          <a:xfrm>
            <a:off x="1264596" y="5199455"/>
            <a:ext cx="2802170" cy="918329"/>
            <a:chOff x="251520" y="4998238"/>
            <a:chExt cx="2291246" cy="91832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0C9A57C-0F46-4959-AA29-9074185CE553}"/>
                </a:ext>
              </a:extLst>
            </p:cNvPr>
            <p:cNvSpPr txBox="1"/>
            <p:nvPr/>
          </p:nvSpPr>
          <p:spPr>
            <a:xfrm>
              <a:off x="251520" y="4998238"/>
              <a:ext cx="22214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D839B25-B808-4BA3-A2DD-35B8EDB3BA34}"/>
                </a:ext>
              </a:extLst>
            </p:cNvPr>
            <p:cNvSpPr txBox="1"/>
            <p:nvPr/>
          </p:nvSpPr>
          <p:spPr>
            <a:xfrm>
              <a:off x="251520" y="5270236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853669A-CAFB-492B-9BF6-846A2588A88D}"/>
              </a:ext>
            </a:extLst>
          </p:cNvPr>
          <p:cNvGrpSpPr/>
          <p:nvPr/>
        </p:nvGrpSpPr>
        <p:grpSpPr>
          <a:xfrm>
            <a:off x="5044456" y="4381524"/>
            <a:ext cx="2082154" cy="1496164"/>
            <a:chOff x="3520455" y="4309100"/>
            <a:chExt cx="2082154" cy="149616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230CF323-5630-4999-B22A-293B1DF8B161}"/>
                </a:ext>
              </a:extLst>
            </p:cNvPr>
            <p:cNvSpPr txBox="1"/>
            <p:nvPr/>
          </p:nvSpPr>
          <p:spPr>
            <a:xfrm>
              <a:off x="3520455" y="4309100"/>
              <a:ext cx="20821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F44C875-4276-46FD-ABCD-24571096C7C4}"/>
                </a:ext>
              </a:extLst>
            </p:cNvPr>
            <p:cNvSpPr txBox="1"/>
            <p:nvPr/>
          </p:nvSpPr>
          <p:spPr>
            <a:xfrm>
              <a:off x="3520455" y="4604935"/>
              <a:ext cx="208215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1FFAD25F-10E8-47AD-9370-89A7B0BB2B36}"/>
              </a:ext>
            </a:extLst>
          </p:cNvPr>
          <p:cNvSpPr/>
          <p:nvPr/>
        </p:nvSpPr>
        <p:spPr>
          <a:xfrm>
            <a:off x="5610994" y="3130538"/>
            <a:ext cx="949248" cy="949248"/>
          </a:xfrm>
          <a:prstGeom prst="ellipse">
            <a:avLst/>
          </a:prstGeom>
          <a:noFill/>
          <a:ln w="444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Freeform 98">
            <a:extLst>
              <a:ext uri="{FF2B5EF4-FFF2-40B4-BE49-F238E27FC236}">
                <a16:creationId xmlns:a16="http://schemas.microsoft.com/office/drawing/2014/main" id="{98113329-ADB9-41C4-9ECD-32C0E7A65589}"/>
              </a:ext>
            </a:extLst>
          </p:cNvPr>
          <p:cNvSpPr/>
          <p:nvPr/>
        </p:nvSpPr>
        <p:spPr>
          <a:xfrm>
            <a:off x="6986776" y="1966396"/>
            <a:ext cx="944880" cy="350520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Freeform 99">
            <a:extLst>
              <a:ext uri="{FF2B5EF4-FFF2-40B4-BE49-F238E27FC236}">
                <a16:creationId xmlns:a16="http://schemas.microsoft.com/office/drawing/2014/main" id="{29858421-A4FF-4BD1-A82A-E16750C4346F}"/>
              </a:ext>
            </a:extLst>
          </p:cNvPr>
          <p:cNvSpPr/>
          <p:nvPr/>
        </p:nvSpPr>
        <p:spPr>
          <a:xfrm flipH="1">
            <a:off x="4282790" y="1966396"/>
            <a:ext cx="944880" cy="350520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BE954405-724C-41EB-9B63-1A64E1DE7822}"/>
              </a:ext>
            </a:extLst>
          </p:cNvPr>
          <p:cNvCxnSpPr>
            <a:cxnSpLocks/>
            <a:endCxn id="17" idx="1"/>
          </p:cNvCxnSpPr>
          <p:nvPr/>
        </p:nvCxnSpPr>
        <p:spPr>
          <a:xfrm>
            <a:off x="7996726" y="3505439"/>
            <a:ext cx="581917" cy="586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Freeform 103">
            <a:extLst>
              <a:ext uri="{FF2B5EF4-FFF2-40B4-BE49-F238E27FC236}">
                <a16:creationId xmlns:a16="http://schemas.microsoft.com/office/drawing/2014/main" id="{F88DD733-B3E4-4C69-BB00-2822BC474201}"/>
              </a:ext>
            </a:extLst>
          </p:cNvPr>
          <p:cNvSpPr/>
          <p:nvPr/>
        </p:nvSpPr>
        <p:spPr>
          <a:xfrm flipH="1">
            <a:off x="3366630" y="4974405"/>
            <a:ext cx="684582" cy="19188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7791BA41-D4B6-4C00-8FF3-720C04E8DB10}"/>
              </a:ext>
            </a:extLst>
          </p:cNvPr>
          <p:cNvCxnSpPr>
            <a:cxnSpLocks/>
            <a:endCxn id="26" idx="3"/>
          </p:cNvCxnSpPr>
          <p:nvPr/>
        </p:nvCxnSpPr>
        <p:spPr>
          <a:xfrm flipH="1">
            <a:off x="3525854" y="3505439"/>
            <a:ext cx="593190" cy="586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Freeform 103">
            <a:extLst>
              <a:ext uri="{FF2B5EF4-FFF2-40B4-BE49-F238E27FC236}">
                <a16:creationId xmlns:a16="http://schemas.microsoft.com/office/drawing/2014/main" id="{5C127E78-A36A-432B-A5C7-6EDB704B4EB2}"/>
              </a:ext>
            </a:extLst>
          </p:cNvPr>
          <p:cNvSpPr/>
          <p:nvPr/>
        </p:nvSpPr>
        <p:spPr>
          <a:xfrm>
            <a:off x="8129954" y="4974405"/>
            <a:ext cx="684582" cy="19188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4CB8080E-698E-4107-A022-13D1C6D999E3}"/>
              </a:ext>
            </a:extLst>
          </p:cNvPr>
          <p:cNvSpPr/>
          <p:nvPr/>
        </p:nvSpPr>
        <p:spPr>
          <a:xfrm flipH="1">
            <a:off x="5823283" y="3304494"/>
            <a:ext cx="527327" cy="642450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" fmla="*/ 1081532 w 2813686"/>
              <a:gd name="connsiteY0" fmla="*/ 3249080 h 3470919"/>
              <a:gd name="connsiteX1" fmla="*/ 1327261 w 2813686"/>
              <a:gd name="connsiteY1" fmla="*/ 3470919 h 3470919"/>
              <a:gd name="connsiteX2" fmla="*/ 1081532 w 2813686"/>
              <a:gd name="connsiteY2" fmla="*/ 3249080 h 3470919"/>
              <a:gd name="connsiteX3" fmla="*/ 1037170 w 2813686"/>
              <a:gd name="connsiteY3" fmla="*/ 2960921 h 3470919"/>
              <a:gd name="connsiteX4" fmla="*/ 1034145 w 2813686"/>
              <a:gd name="connsiteY4" fmla="*/ 2968694 h 3470919"/>
              <a:gd name="connsiteX5" fmla="*/ 1038546 w 2813686"/>
              <a:gd name="connsiteY5" fmla="*/ 2968326 h 3470919"/>
              <a:gd name="connsiteX6" fmla="*/ 1037170 w 2813686"/>
              <a:gd name="connsiteY6" fmla="*/ 2960921 h 3470919"/>
              <a:gd name="connsiteX7" fmla="*/ 1738349 w 2813686"/>
              <a:gd name="connsiteY7" fmla="*/ 2960921 h 3470919"/>
              <a:gd name="connsiteX8" fmla="*/ 1704451 w 2813686"/>
              <a:gd name="connsiteY8" fmla="*/ 3239634 h 3470919"/>
              <a:gd name="connsiteX9" fmla="*/ 1606281 w 2813686"/>
              <a:gd name="connsiteY9" fmla="*/ 3328259 h 3470919"/>
              <a:gd name="connsiteX10" fmla="*/ 1804346 w 2813686"/>
              <a:gd name="connsiteY10" fmla="*/ 3226991 h 3470919"/>
              <a:gd name="connsiteX11" fmla="*/ 1774212 w 2813686"/>
              <a:gd name="connsiteY11" fmla="*/ 3096639 h 3470919"/>
              <a:gd name="connsiteX12" fmla="*/ 1738349 w 2813686"/>
              <a:gd name="connsiteY12" fmla="*/ 2960921 h 3470919"/>
              <a:gd name="connsiteX13" fmla="*/ 2053428 w 2813686"/>
              <a:gd name="connsiteY13" fmla="*/ 0 h 3470919"/>
              <a:gd name="connsiteX14" fmla="*/ 2246676 w 2813686"/>
              <a:gd name="connsiteY14" fmla="*/ 367270 h 3470919"/>
              <a:gd name="connsiteX15" fmla="*/ 2300394 w 2813686"/>
              <a:gd name="connsiteY15" fmla="*/ 658924 h 3470919"/>
              <a:gd name="connsiteX16" fmla="*/ 2036961 w 2813686"/>
              <a:gd name="connsiteY16" fmla="*/ 660542 h 3470919"/>
              <a:gd name="connsiteX17" fmla="*/ 1752923 w 2813686"/>
              <a:gd name="connsiteY17" fmla="*/ 560223 h 3470919"/>
              <a:gd name="connsiteX18" fmla="*/ 2230120 w 2813686"/>
              <a:gd name="connsiteY18" fmla="*/ 824290 h 3470919"/>
              <a:gd name="connsiteX19" fmla="*/ 2316483 w 2813686"/>
              <a:gd name="connsiteY19" fmla="*/ 1017697 h 3470919"/>
              <a:gd name="connsiteX20" fmla="*/ 1805528 w 2813686"/>
              <a:gd name="connsiteY20" fmla="*/ 1584861 h 3470919"/>
              <a:gd name="connsiteX21" fmla="*/ 1574955 w 2813686"/>
              <a:gd name="connsiteY21" fmla="*/ 1066132 h 3470919"/>
              <a:gd name="connsiteX22" fmla="*/ 1552268 w 2813686"/>
              <a:gd name="connsiteY22" fmla="*/ 1394279 h 3470919"/>
              <a:gd name="connsiteX23" fmla="*/ 1711210 w 2813686"/>
              <a:gd name="connsiteY23" fmla="*/ 1712378 h 3470919"/>
              <a:gd name="connsiteX24" fmla="*/ 1643859 w 2813686"/>
              <a:gd name="connsiteY24" fmla="*/ 1885842 h 3470919"/>
              <a:gd name="connsiteX25" fmla="*/ 1626761 w 2813686"/>
              <a:gd name="connsiteY25" fmla="*/ 1918368 h 3470919"/>
              <a:gd name="connsiteX26" fmla="*/ 1592753 w 2813686"/>
              <a:gd name="connsiteY26" fmla="*/ 1928989 h 3470919"/>
              <a:gd name="connsiteX27" fmla="*/ 1504831 w 2813686"/>
              <a:gd name="connsiteY27" fmla="*/ 1989191 h 3470919"/>
              <a:gd name="connsiteX28" fmla="*/ 1388073 w 2813686"/>
              <a:gd name="connsiteY28" fmla="*/ 1992958 h 3470919"/>
              <a:gd name="connsiteX29" fmla="*/ 1387760 w 2813686"/>
              <a:gd name="connsiteY29" fmla="*/ 2032740 h 3470919"/>
              <a:gd name="connsiteX30" fmla="*/ 1387446 w 2813686"/>
              <a:gd name="connsiteY30" fmla="*/ 1992958 h 3470919"/>
              <a:gd name="connsiteX31" fmla="*/ 1270688 w 2813686"/>
              <a:gd name="connsiteY31" fmla="*/ 1989191 h 3470919"/>
              <a:gd name="connsiteX32" fmla="*/ 1211367 w 2813686"/>
              <a:gd name="connsiteY32" fmla="*/ 1954824 h 3470919"/>
              <a:gd name="connsiteX33" fmla="*/ 1191456 w 2813686"/>
              <a:gd name="connsiteY33" fmla="*/ 1936839 h 3470919"/>
              <a:gd name="connsiteX34" fmla="*/ 1195545 w 2813686"/>
              <a:gd name="connsiteY34" fmla="*/ 1934765 h 3470919"/>
              <a:gd name="connsiteX35" fmla="*/ 1102478 w 2813686"/>
              <a:gd name="connsiteY35" fmla="*/ 1712378 h 3470919"/>
              <a:gd name="connsiteX36" fmla="*/ 1261418 w 2813686"/>
              <a:gd name="connsiteY36" fmla="*/ 1394279 h 3470919"/>
              <a:gd name="connsiteX37" fmla="*/ 1238732 w 2813686"/>
              <a:gd name="connsiteY37" fmla="*/ 1066132 h 3470919"/>
              <a:gd name="connsiteX38" fmla="*/ 1008159 w 2813686"/>
              <a:gd name="connsiteY38" fmla="*/ 1584861 h 3470919"/>
              <a:gd name="connsiteX39" fmla="*/ 497204 w 2813686"/>
              <a:gd name="connsiteY39" fmla="*/ 1017697 h 3470919"/>
              <a:gd name="connsiteX40" fmla="*/ 583566 w 2813686"/>
              <a:gd name="connsiteY40" fmla="*/ 824290 h 3470919"/>
              <a:gd name="connsiteX41" fmla="*/ 1060764 w 2813686"/>
              <a:gd name="connsiteY41" fmla="*/ 560223 h 3470919"/>
              <a:gd name="connsiteX42" fmla="*/ 776726 w 2813686"/>
              <a:gd name="connsiteY42" fmla="*/ 660542 h 3470919"/>
              <a:gd name="connsiteX43" fmla="*/ 513292 w 2813686"/>
              <a:gd name="connsiteY43" fmla="*/ 658924 h 3470919"/>
              <a:gd name="connsiteX44" fmla="*/ 567011 w 2813686"/>
              <a:gd name="connsiteY44" fmla="*/ 367270 h 3470919"/>
              <a:gd name="connsiteX45" fmla="*/ 760259 w 2813686"/>
              <a:gd name="connsiteY45" fmla="*/ 0 h 3470919"/>
              <a:gd name="connsiteX46" fmla="*/ 388427 w 2813686"/>
              <a:gd name="connsiteY46" fmla="*/ 534204 h 3470919"/>
              <a:gd name="connsiteX47" fmla="*/ 379165 w 2813686"/>
              <a:gd name="connsiteY47" fmla="*/ 33320 h 3470919"/>
              <a:gd name="connsiteX48" fmla="*/ 270127 w 2813686"/>
              <a:gd name="connsiteY48" fmla="*/ 414543 h 3470919"/>
              <a:gd name="connsiteX49" fmla="*/ 294634 w 2813686"/>
              <a:gd name="connsiteY49" fmla="*/ 769075 h 3470919"/>
              <a:gd name="connsiteX50" fmla="*/ 126322 w 2813686"/>
              <a:gd name="connsiteY50" fmla="*/ 577756 h 3470919"/>
              <a:gd name="connsiteX51" fmla="*/ 40045 w 2813686"/>
              <a:gd name="connsiteY51" fmla="*/ 234715 h 3470919"/>
              <a:gd name="connsiteX52" fmla="*/ 61054 w 2813686"/>
              <a:gd name="connsiteY52" fmla="*/ 736921 h 3470919"/>
              <a:gd name="connsiteX53" fmla="*/ 1044547 w 2813686"/>
              <a:gd name="connsiteY53" fmla="*/ 1958476 h 3470919"/>
              <a:gd name="connsiteX54" fmla="*/ 1051329 w 2813686"/>
              <a:gd name="connsiteY54" fmla="*/ 1975481 h 3470919"/>
              <a:gd name="connsiteX55" fmla="*/ 1018222 w 2813686"/>
              <a:gd name="connsiteY55" fmla="*/ 2000963 h 3470919"/>
              <a:gd name="connsiteX56" fmla="*/ 965610 w 2813686"/>
              <a:gd name="connsiteY56" fmla="*/ 2011791 h 3470919"/>
              <a:gd name="connsiteX57" fmla="*/ 811188 w 2813686"/>
              <a:gd name="connsiteY57" fmla="*/ 1951528 h 3470919"/>
              <a:gd name="connsiteX58" fmla="*/ 415717 w 2813686"/>
              <a:gd name="connsiteY58" fmla="*/ 1989191 h 3470919"/>
              <a:gd name="connsiteX59" fmla="*/ 717029 w 2813686"/>
              <a:gd name="connsiteY59" fmla="*/ 2264138 h 3470919"/>
              <a:gd name="connsiteX60" fmla="*/ 973143 w 2813686"/>
              <a:gd name="connsiteY60" fmla="*/ 2154913 h 3470919"/>
              <a:gd name="connsiteX61" fmla="*/ 811188 w 2813686"/>
              <a:gd name="connsiteY61" fmla="*/ 2301803 h 3470919"/>
              <a:gd name="connsiteX62" fmla="*/ 1056003 w 2813686"/>
              <a:gd name="connsiteY62" fmla="*/ 2915724 h 3470919"/>
              <a:gd name="connsiteX63" fmla="*/ 1116266 w 2813686"/>
              <a:gd name="connsiteY63" fmla="*/ 3243401 h 3470919"/>
              <a:gd name="connsiteX64" fmla="*/ 1338483 w 2813686"/>
              <a:gd name="connsiteY64" fmla="*/ 3420421 h 3470919"/>
              <a:gd name="connsiteX65" fmla="*/ 1376796 w 2813686"/>
              <a:gd name="connsiteY65" fmla="*/ 3425210 h 3470919"/>
              <a:gd name="connsiteX66" fmla="*/ 1376774 w 2813686"/>
              <a:gd name="connsiteY66" fmla="*/ 3427954 h 3470919"/>
              <a:gd name="connsiteX67" fmla="*/ 1387760 w 2813686"/>
              <a:gd name="connsiteY67" fmla="*/ 3426581 h 3470919"/>
              <a:gd name="connsiteX68" fmla="*/ 1398745 w 2813686"/>
              <a:gd name="connsiteY68" fmla="*/ 3427954 h 3470919"/>
              <a:gd name="connsiteX69" fmla="*/ 1398724 w 2813686"/>
              <a:gd name="connsiteY69" fmla="*/ 3425210 h 3470919"/>
              <a:gd name="connsiteX70" fmla="*/ 1422464 w 2813686"/>
              <a:gd name="connsiteY70" fmla="*/ 3422243 h 3470919"/>
              <a:gd name="connsiteX71" fmla="*/ 1456765 w 2813686"/>
              <a:gd name="connsiteY71" fmla="*/ 3404705 h 3470919"/>
              <a:gd name="connsiteX72" fmla="*/ 1659253 w 2813686"/>
              <a:gd name="connsiteY72" fmla="*/ 3243401 h 3470919"/>
              <a:gd name="connsiteX73" fmla="*/ 1719516 w 2813686"/>
              <a:gd name="connsiteY73" fmla="*/ 2915724 h 3470919"/>
              <a:gd name="connsiteX74" fmla="*/ 1964331 w 2813686"/>
              <a:gd name="connsiteY74" fmla="*/ 2301803 h 3470919"/>
              <a:gd name="connsiteX75" fmla="*/ 1802376 w 2813686"/>
              <a:gd name="connsiteY75" fmla="*/ 2154913 h 3470919"/>
              <a:gd name="connsiteX76" fmla="*/ 2058491 w 2813686"/>
              <a:gd name="connsiteY76" fmla="*/ 2264138 h 3470919"/>
              <a:gd name="connsiteX77" fmla="*/ 2359802 w 2813686"/>
              <a:gd name="connsiteY77" fmla="*/ 1989191 h 3470919"/>
              <a:gd name="connsiteX78" fmla="*/ 1964331 w 2813686"/>
              <a:gd name="connsiteY78" fmla="*/ 1951528 h 3470919"/>
              <a:gd name="connsiteX79" fmla="*/ 1809910 w 2813686"/>
              <a:gd name="connsiteY79" fmla="*/ 2011791 h 3470919"/>
              <a:gd name="connsiteX80" fmla="*/ 1757297 w 2813686"/>
              <a:gd name="connsiteY80" fmla="*/ 2000963 h 3470919"/>
              <a:gd name="connsiteX81" fmla="*/ 1753393 w 2813686"/>
              <a:gd name="connsiteY81" fmla="*/ 1997958 h 3470919"/>
              <a:gd name="connsiteX82" fmla="*/ 1769139 w 2813686"/>
              <a:gd name="connsiteY82" fmla="*/ 1958476 h 3470919"/>
              <a:gd name="connsiteX83" fmla="*/ 2752632 w 2813686"/>
              <a:gd name="connsiteY83" fmla="*/ 736921 h 3470919"/>
              <a:gd name="connsiteX84" fmla="*/ 2773641 w 2813686"/>
              <a:gd name="connsiteY84" fmla="*/ 234715 h 3470919"/>
              <a:gd name="connsiteX85" fmla="*/ 2687364 w 2813686"/>
              <a:gd name="connsiteY85" fmla="*/ 577756 h 3470919"/>
              <a:gd name="connsiteX86" fmla="*/ 2519053 w 2813686"/>
              <a:gd name="connsiteY86" fmla="*/ 769075 h 3470919"/>
              <a:gd name="connsiteX87" fmla="*/ 2543559 w 2813686"/>
              <a:gd name="connsiteY87" fmla="*/ 414543 h 3470919"/>
              <a:gd name="connsiteX88" fmla="*/ 2434521 w 2813686"/>
              <a:gd name="connsiteY88" fmla="*/ 33320 h 3470919"/>
              <a:gd name="connsiteX89" fmla="*/ 2425260 w 2813686"/>
              <a:gd name="connsiteY89" fmla="*/ 534204 h 3470919"/>
              <a:gd name="connsiteX90" fmla="*/ 2053428 w 2813686"/>
              <a:gd name="connsiteY90" fmla="*/ 0 h 3470919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804346 w 2813686"/>
              <a:gd name="connsiteY7" fmla="*/ 3226991 h 3427954"/>
              <a:gd name="connsiteX8" fmla="*/ 1774212 w 2813686"/>
              <a:gd name="connsiteY8" fmla="*/ 3096639 h 3427954"/>
              <a:gd name="connsiteX9" fmla="*/ 1738349 w 2813686"/>
              <a:gd name="connsiteY9" fmla="*/ 2960921 h 3427954"/>
              <a:gd name="connsiteX10" fmla="*/ 2053428 w 2813686"/>
              <a:gd name="connsiteY10" fmla="*/ 0 h 3427954"/>
              <a:gd name="connsiteX11" fmla="*/ 2246676 w 2813686"/>
              <a:gd name="connsiteY11" fmla="*/ 367270 h 3427954"/>
              <a:gd name="connsiteX12" fmla="*/ 2300394 w 2813686"/>
              <a:gd name="connsiteY12" fmla="*/ 658924 h 3427954"/>
              <a:gd name="connsiteX13" fmla="*/ 2036961 w 2813686"/>
              <a:gd name="connsiteY13" fmla="*/ 660542 h 3427954"/>
              <a:gd name="connsiteX14" fmla="*/ 1752923 w 2813686"/>
              <a:gd name="connsiteY14" fmla="*/ 560223 h 3427954"/>
              <a:gd name="connsiteX15" fmla="*/ 2230120 w 2813686"/>
              <a:gd name="connsiteY15" fmla="*/ 824290 h 3427954"/>
              <a:gd name="connsiteX16" fmla="*/ 2316483 w 2813686"/>
              <a:gd name="connsiteY16" fmla="*/ 1017697 h 3427954"/>
              <a:gd name="connsiteX17" fmla="*/ 1805528 w 2813686"/>
              <a:gd name="connsiteY17" fmla="*/ 1584861 h 3427954"/>
              <a:gd name="connsiteX18" fmla="*/ 1574955 w 2813686"/>
              <a:gd name="connsiteY18" fmla="*/ 1066132 h 3427954"/>
              <a:gd name="connsiteX19" fmla="*/ 1552268 w 2813686"/>
              <a:gd name="connsiteY19" fmla="*/ 1394279 h 3427954"/>
              <a:gd name="connsiteX20" fmla="*/ 1711210 w 2813686"/>
              <a:gd name="connsiteY20" fmla="*/ 1712378 h 3427954"/>
              <a:gd name="connsiteX21" fmla="*/ 1643859 w 2813686"/>
              <a:gd name="connsiteY21" fmla="*/ 1885842 h 3427954"/>
              <a:gd name="connsiteX22" fmla="*/ 1626761 w 2813686"/>
              <a:gd name="connsiteY22" fmla="*/ 1918368 h 3427954"/>
              <a:gd name="connsiteX23" fmla="*/ 1592753 w 2813686"/>
              <a:gd name="connsiteY23" fmla="*/ 1928989 h 3427954"/>
              <a:gd name="connsiteX24" fmla="*/ 1504831 w 2813686"/>
              <a:gd name="connsiteY24" fmla="*/ 1989191 h 3427954"/>
              <a:gd name="connsiteX25" fmla="*/ 1388073 w 2813686"/>
              <a:gd name="connsiteY25" fmla="*/ 1992958 h 3427954"/>
              <a:gd name="connsiteX26" fmla="*/ 1387760 w 2813686"/>
              <a:gd name="connsiteY26" fmla="*/ 2032740 h 3427954"/>
              <a:gd name="connsiteX27" fmla="*/ 1387446 w 2813686"/>
              <a:gd name="connsiteY27" fmla="*/ 1992958 h 3427954"/>
              <a:gd name="connsiteX28" fmla="*/ 1270688 w 2813686"/>
              <a:gd name="connsiteY28" fmla="*/ 1989191 h 3427954"/>
              <a:gd name="connsiteX29" fmla="*/ 1211367 w 2813686"/>
              <a:gd name="connsiteY29" fmla="*/ 1954824 h 3427954"/>
              <a:gd name="connsiteX30" fmla="*/ 1191456 w 2813686"/>
              <a:gd name="connsiteY30" fmla="*/ 1936839 h 3427954"/>
              <a:gd name="connsiteX31" fmla="*/ 1195545 w 2813686"/>
              <a:gd name="connsiteY31" fmla="*/ 1934765 h 3427954"/>
              <a:gd name="connsiteX32" fmla="*/ 1102478 w 2813686"/>
              <a:gd name="connsiteY32" fmla="*/ 1712378 h 3427954"/>
              <a:gd name="connsiteX33" fmla="*/ 1261418 w 2813686"/>
              <a:gd name="connsiteY33" fmla="*/ 1394279 h 3427954"/>
              <a:gd name="connsiteX34" fmla="*/ 1238732 w 2813686"/>
              <a:gd name="connsiteY34" fmla="*/ 1066132 h 3427954"/>
              <a:gd name="connsiteX35" fmla="*/ 1008159 w 2813686"/>
              <a:gd name="connsiteY35" fmla="*/ 1584861 h 3427954"/>
              <a:gd name="connsiteX36" fmla="*/ 497204 w 2813686"/>
              <a:gd name="connsiteY36" fmla="*/ 1017697 h 3427954"/>
              <a:gd name="connsiteX37" fmla="*/ 583566 w 2813686"/>
              <a:gd name="connsiteY37" fmla="*/ 824290 h 3427954"/>
              <a:gd name="connsiteX38" fmla="*/ 1060764 w 2813686"/>
              <a:gd name="connsiteY38" fmla="*/ 560223 h 3427954"/>
              <a:gd name="connsiteX39" fmla="*/ 776726 w 2813686"/>
              <a:gd name="connsiteY39" fmla="*/ 660542 h 3427954"/>
              <a:gd name="connsiteX40" fmla="*/ 513292 w 2813686"/>
              <a:gd name="connsiteY40" fmla="*/ 658924 h 3427954"/>
              <a:gd name="connsiteX41" fmla="*/ 567011 w 2813686"/>
              <a:gd name="connsiteY41" fmla="*/ 367270 h 3427954"/>
              <a:gd name="connsiteX42" fmla="*/ 760259 w 2813686"/>
              <a:gd name="connsiteY42" fmla="*/ 0 h 3427954"/>
              <a:gd name="connsiteX43" fmla="*/ 388427 w 2813686"/>
              <a:gd name="connsiteY43" fmla="*/ 534204 h 3427954"/>
              <a:gd name="connsiteX44" fmla="*/ 379165 w 2813686"/>
              <a:gd name="connsiteY44" fmla="*/ 33320 h 3427954"/>
              <a:gd name="connsiteX45" fmla="*/ 270127 w 2813686"/>
              <a:gd name="connsiteY45" fmla="*/ 414543 h 3427954"/>
              <a:gd name="connsiteX46" fmla="*/ 294634 w 2813686"/>
              <a:gd name="connsiteY46" fmla="*/ 769075 h 3427954"/>
              <a:gd name="connsiteX47" fmla="*/ 126322 w 2813686"/>
              <a:gd name="connsiteY47" fmla="*/ 577756 h 3427954"/>
              <a:gd name="connsiteX48" fmla="*/ 40045 w 2813686"/>
              <a:gd name="connsiteY48" fmla="*/ 234715 h 3427954"/>
              <a:gd name="connsiteX49" fmla="*/ 61054 w 2813686"/>
              <a:gd name="connsiteY49" fmla="*/ 736921 h 3427954"/>
              <a:gd name="connsiteX50" fmla="*/ 1044547 w 2813686"/>
              <a:gd name="connsiteY50" fmla="*/ 1958476 h 3427954"/>
              <a:gd name="connsiteX51" fmla="*/ 1051329 w 2813686"/>
              <a:gd name="connsiteY51" fmla="*/ 1975481 h 3427954"/>
              <a:gd name="connsiteX52" fmla="*/ 1018222 w 2813686"/>
              <a:gd name="connsiteY52" fmla="*/ 2000963 h 3427954"/>
              <a:gd name="connsiteX53" fmla="*/ 965610 w 2813686"/>
              <a:gd name="connsiteY53" fmla="*/ 2011791 h 3427954"/>
              <a:gd name="connsiteX54" fmla="*/ 811188 w 2813686"/>
              <a:gd name="connsiteY54" fmla="*/ 1951528 h 3427954"/>
              <a:gd name="connsiteX55" fmla="*/ 415717 w 2813686"/>
              <a:gd name="connsiteY55" fmla="*/ 1989191 h 3427954"/>
              <a:gd name="connsiteX56" fmla="*/ 717029 w 2813686"/>
              <a:gd name="connsiteY56" fmla="*/ 2264138 h 3427954"/>
              <a:gd name="connsiteX57" fmla="*/ 973143 w 2813686"/>
              <a:gd name="connsiteY57" fmla="*/ 2154913 h 3427954"/>
              <a:gd name="connsiteX58" fmla="*/ 811188 w 2813686"/>
              <a:gd name="connsiteY58" fmla="*/ 2301803 h 3427954"/>
              <a:gd name="connsiteX59" fmla="*/ 1056003 w 2813686"/>
              <a:gd name="connsiteY59" fmla="*/ 2915724 h 3427954"/>
              <a:gd name="connsiteX60" fmla="*/ 1116266 w 2813686"/>
              <a:gd name="connsiteY60" fmla="*/ 3243401 h 3427954"/>
              <a:gd name="connsiteX61" fmla="*/ 1338483 w 2813686"/>
              <a:gd name="connsiteY61" fmla="*/ 3420421 h 3427954"/>
              <a:gd name="connsiteX62" fmla="*/ 1376796 w 2813686"/>
              <a:gd name="connsiteY62" fmla="*/ 3425210 h 3427954"/>
              <a:gd name="connsiteX63" fmla="*/ 1376774 w 2813686"/>
              <a:gd name="connsiteY63" fmla="*/ 3427954 h 3427954"/>
              <a:gd name="connsiteX64" fmla="*/ 1387760 w 2813686"/>
              <a:gd name="connsiteY64" fmla="*/ 3426581 h 3427954"/>
              <a:gd name="connsiteX65" fmla="*/ 1398745 w 2813686"/>
              <a:gd name="connsiteY65" fmla="*/ 3427954 h 3427954"/>
              <a:gd name="connsiteX66" fmla="*/ 1398724 w 2813686"/>
              <a:gd name="connsiteY66" fmla="*/ 3425210 h 3427954"/>
              <a:gd name="connsiteX67" fmla="*/ 1422464 w 2813686"/>
              <a:gd name="connsiteY67" fmla="*/ 3422243 h 3427954"/>
              <a:gd name="connsiteX68" fmla="*/ 1456765 w 2813686"/>
              <a:gd name="connsiteY68" fmla="*/ 3404705 h 3427954"/>
              <a:gd name="connsiteX69" fmla="*/ 1659253 w 2813686"/>
              <a:gd name="connsiteY69" fmla="*/ 3243401 h 3427954"/>
              <a:gd name="connsiteX70" fmla="*/ 1719516 w 2813686"/>
              <a:gd name="connsiteY70" fmla="*/ 2915724 h 3427954"/>
              <a:gd name="connsiteX71" fmla="*/ 1964331 w 2813686"/>
              <a:gd name="connsiteY71" fmla="*/ 2301803 h 3427954"/>
              <a:gd name="connsiteX72" fmla="*/ 1802376 w 2813686"/>
              <a:gd name="connsiteY72" fmla="*/ 2154913 h 3427954"/>
              <a:gd name="connsiteX73" fmla="*/ 2058491 w 2813686"/>
              <a:gd name="connsiteY73" fmla="*/ 2264138 h 3427954"/>
              <a:gd name="connsiteX74" fmla="*/ 2359802 w 2813686"/>
              <a:gd name="connsiteY74" fmla="*/ 1989191 h 3427954"/>
              <a:gd name="connsiteX75" fmla="*/ 1964331 w 2813686"/>
              <a:gd name="connsiteY75" fmla="*/ 1951528 h 3427954"/>
              <a:gd name="connsiteX76" fmla="*/ 1809910 w 2813686"/>
              <a:gd name="connsiteY76" fmla="*/ 2011791 h 3427954"/>
              <a:gd name="connsiteX77" fmla="*/ 1757297 w 2813686"/>
              <a:gd name="connsiteY77" fmla="*/ 2000963 h 3427954"/>
              <a:gd name="connsiteX78" fmla="*/ 1753393 w 2813686"/>
              <a:gd name="connsiteY78" fmla="*/ 1997958 h 3427954"/>
              <a:gd name="connsiteX79" fmla="*/ 1769139 w 2813686"/>
              <a:gd name="connsiteY79" fmla="*/ 1958476 h 3427954"/>
              <a:gd name="connsiteX80" fmla="*/ 2752632 w 2813686"/>
              <a:gd name="connsiteY80" fmla="*/ 736921 h 3427954"/>
              <a:gd name="connsiteX81" fmla="*/ 2773641 w 2813686"/>
              <a:gd name="connsiteY81" fmla="*/ 234715 h 3427954"/>
              <a:gd name="connsiteX82" fmla="*/ 2687364 w 2813686"/>
              <a:gd name="connsiteY82" fmla="*/ 577756 h 3427954"/>
              <a:gd name="connsiteX83" fmla="*/ 2519053 w 2813686"/>
              <a:gd name="connsiteY83" fmla="*/ 769075 h 3427954"/>
              <a:gd name="connsiteX84" fmla="*/ 2543559 w 2813686"/>
              <a:gd name="connsiteY84" fmla="*/ 414543 h 3427954"/>
              <a:gd name="connsiteX85" fmla="*/ 2434521 w 2813686"/>
              <a:gd name="connsiteY85" fmla="*/ 33320 h 3427954"/>
              <a:gd name="connsiteX86" fmla="*/ 2425260 w 2813686"/>
              <a:gd name="connsiteY86" fmla="*/ 534204 h 3427954"/>
              <a:gd name="connsiteX87" fmla="*/ 2053428 w 2813686"/>
              <a:gd name="connsiteY87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74212 w 2813686"/>
              <a:gd name="connsiteY7" fmla="*/ 3096639 h 3427954"/>
              <a:gd name="connsiteX8" fmla="*/ 1738349 w 2813686"/>
              <a:gd name="connsiteY8" fmla="*/ 2960921 h 3427954"/>
              <a:gd name="connsiteX9" fmla="*/ 2053428 w 2813686"/>
              <a:gd name="connsiteY9" fmla="*/ 0 h 3427954"/>
              <a:gd name="connsiteX10" fmla="*/ 2246676 w 2813686"/>
              <a:gd name="connsiteY10" fmla="*/ 367270 h 3427954"/>
              <a:gd name="connsiteX11" fmla="*/ 2300394 w 2813686"/>
              <a:gd name="connsiteY11" fmla="*/ 658924 h 3427954"/>
              <a:gd name="connsiteX12" fmla="*/ 2036961 w 2813686"/>
              <a:gd name="connsiteY12" fmla="*/ 660542 h 3427954"/>
              <a:gd name="connsiteX13" fmla="*/ 1752923 w 2813686"/>
              <a:gd name="connsiteY13" fmla="*/ 560223 h 3427954"/>
              <a:gd name="connsiteX14" fmla="*/ 2230120 w 2813686"/>
              <a:gd name="connsiteY14" fmla="*/ 824290 h 3427954"/>
              <a:gd name="connsiteX15" fmla="*/ 2316483 w 2813686"/>
              <a:gd name="connsiteY15" fmla="*/ 1017697 h 3427954"/>
              <a:gd name="connsiteX16" fmla="*/ 1805528 w 2813686"/>
              <a:gd name="connsiteY16" fmla="*/ 1584861 h 3427954"/>
              <a:gd name="connsiteX17" fmla="*/ 1574955 w 2813686"/>
              <a:gd name="connsiteY17" fmla="*/ 1066132 h 3427954"/>
              <a:gd name="connsiteX18" fmla="*/ 1552268 w 2813686"/>
              <a:gd name="connsiteY18" fmla="*/ 1394279 h 3427954"/>
              <a:gd name="connsiteX19" fmla="*/ 1711210 w 2813686"/>
              <a:gd name="connsiteY19" fmla="*/ 1712378 h 3427954"/>
              <a:gd name="connsiteX20" fmla="*/ 1643859 w 2813686"/>
              <a:gd name="connsiteY20" fmla="*/ 1885842 h 3427954"/>
              <a:gd name="connsiteX21" fmla="*/ 1626761 w 2813686"/>
              <a:gd name="connsiteY21" fmla="*/ 1918368 h 3427954"/>
              <a:gd name="connsiteX22" fmla="*/ 1592753 w 2813686"/>
              <a:gd name="connsiteY22" fmla="*/ 1928989 h 3427954"/>
              <a:gd name="connsiteX23" fmla="*/ 1504831 w 2813686"/>
              <a:gd name="connsiteY23" fmla="*/ 1989191 h 3427954"/>
              <a:gd name="connsiteX24" fmla="*/ 1388073 w 2813686"/>
              <a:gd name="connsiteY24" fmla="*/ 1992958 h 3427954"/>
              <a:gd name="connsiteX25" fmla="*/ 1387760 w 2813686"/>
              <a:gd name="connsiteY25" fmla="*/ 2032740 h 3427954"/>
              <a:gd name="connsiteX26" fmla="*/ 1387446 w 2813686"/>
              <a:gd name="connsiteY26" fmla="*/ 1992958 h 3427954"/>
              <a:gd name="connsiteX27" fmla="*/ 1270688 w 2813686"/>
              <a:gd name="connsiteY27" fmla="*/ 1989191 h 3427954"/>
              <a:gd name="connsiteX28" fmla="*/ 1211367 w 2813686"/>
              <a:gd name="connsiteY28" fmla="*/ 1954824 h 3427954"/>
              <a:gd name="connsiteX29" fmla="*/ 1191456 w 2813686"/>
              <a:gd name="connsiteY29" fmla="*/ 1936839 h 3427954"/>
              <a:gd name="connsiteX30" fmla="*/ 1195545 w 2813686"/>
              <a:gd name="connsiteY30" fmla="*/ 1934765 h 3427954"/>
              <a:gd name="connsiteX31" fmla="*/ 1102478 w 2813686"/>
              <a:gd name="connsiteY31" fmla="*/ 1712378 h 3427954"/>
              <a:gd name="connsiteX32" fmla="*/ 1261418 w 2813686"/>
              <a:gd name="connsiteY32" fmla="*/ 1394279 h 3427954"/>
              <a:gd name="connsiteX33" fmla="*/ 1238732 w 2813686"/>
              <a:gd name="connsiteY33" fmla="*/ 1066132 h 3427954"/>
              <a:gd name="connsiteX34" fmla="*/ 1008159 w 2813686"/>
              <a:gd name="connsiteY34" fmla="*/ 1584861 h 3427954"/>
              <a:gd name="connsiteX35" fmla="*/ 497204 w 2813686"/>
              <a:gd name="connsiteY35" fmla="*/ 1017697 h 3427954"/>
              <a:gd name="connsiteX36" fmla="*/ 583566 w 2813686"/>
              <a:gd name="connsiteY36" fmla="*/ 824290 h 3427954"/>
              <a:gd name="connsiteX37" fmla="*/ 1060764 w 2813686"/>
              <a:gd name="connsiteY37" fmla="*/ 560223 h 3427954"/>
              <a:gd name="connsiteX38" fmla="*/ 776726 w 2813686"/>
              <a:gd name="connsiteY38" fmla="*/ 660542 h 3427954"/>
              <a:gd name="connsiteX39" fmla="*/ 513292 w 2813686"/>
              <a:gd name="connsiteY39" fmla="*/ 658924 h 3427954"/>
              <a:gd name="connsiteX40" fmla="*/ 567011 w 2813686"/>
              <a:gd name="connsiteY40" fmla="*/ 367270 h 3427954"/>
              <a:gd name="connsiteX41" fmla="*/ 760259 w 2813686"/>
              <a:gd name="connsiteY41" fmla="*/ 0 h 3427954"/>
              <a:gd name="connsiteX42" fmla="*/ 388427 w 2813686"/>
              <a:gd name="connsiteY42" fmla="*/ 534204 h 3427954"/>
              <a:gd name="connsiteX43" fmla="*/ 379165 w 2813686"/>
              <a:gd name="connsiteY43" fmla="*/ 33320 h 3427954"/>
              <a:gd name="connsiteX44" fmla="*/ 270127 w 2813686"/>
              <a:gd name="connsiteY44" fmla="*/ 414543 h 3427954"/>
              <a:gd name="connsiteX45" fmla="*/ 294634 w 2813686"/>
              <a:gd name="connsiteY45" fmla="*/ 769075 h 3427954"/>
              <a:gd name="connsiteX46" fmla="*/ 126322 w 2813686"/>
              <a:gd name="connsiteY46" fmla="*/ 577756 h 3427954"/>
              <a:gd name="connsiteX47" fmla="*/ 40045 w 2813686"/>
              <a:gd name="connsiteY47" fmla="*/ 234715 h 3427954"/>
              <a:gd name="connsiteX48" fmla="*/ 61054 w 2813686"/>
              <a:gd name="connsiteY48" fmla="*/ 736921 h 3427954"/>
              <a:gd name="connsiteX49" fmla="*/ 1044547 w 2813686"/>
              <a:gd name="connsiteY49" fmla="*/ 1958476 h 3427954"/>
              <a:gd name="connsiteX50" fmla="*/ 1051329 w 2813686"/>
              <a:gd name="connsiteY50" fmla="*/ 1975481 h 3427954"/>
              <a:gd name="connsiteX51" fmla="*/ 1018222 w 2813686"/>
              <a:gd name="connsiteY51" fmla="*/ 2000963 h 3427954"/>
              <a:gd name="connsiteX52" fmla="*/ 965610 w 2813686"/>
              <a:gd name="connsiteY52" fmla="*/ 2011791 h 3427954"/>
              <a:gd name="connsiteX53" fmla="*/ 811188 w 2813686"/>
              <a:gd name="connsiteY53" fmla="*/ 1951528 h 3427954"/>
              <a:gd name="connsiteX54" fmla="*/ 415717 w 2813686"/>
              <a:gd name="connsiteY54" fmla="*/ 1989191 h 3427954"/>
              <a:gd name="connsiteX55" fmla="*/ 717029 w 2813686"/>
              <a:gd name="connsiteY55" fmla="*/ 2264138 h 3427954"/>
              <a:gd name="connsiteX56" fmla="*/ 973143 w 2813686"/>
              <a:gd name="connsiteY56" fmla="*/ 2154913 h 3427954"/>
              <a:gd name="connsiteX57" fmla="*/ 811188 w 2813686"/>
              <a:gd name="connsiteY57" fmla="*/ 2301803 h 3427954"/>
              <a:gd name="connsiteX58" fmla="*/ 1056003 w 2813686"/>
              <a:gd name="connsiteY58" fmla="*/ 2915724 h 3427954"/>
              <a:gd name="connsiteX59" fmla="*/ 1116266 w 2813686"/>
              <a:gd name="connsiteY59" fmla="*/ 3243401 h 3427954"/>
              <a:gd name="connsiteX60" fmla="*/ 1338483 w 2813686"/>
              <a:gd name="connsiteY60" fmla="*/ 3420421 h 3427954"/>
              <a:gd name="connsiteX61" fmla="*/ 1376796 w 2813686"/>
              <a:gd name="connsiteY61" fmla="*/ 3425210 h 3427954"/>
              <a:gd name="connsiteX62" fmla="*/ 1376774 w 2813686"/>
              <a:gd name="connsiteY62" fmla="*/ 3427954 h 3427954"/>
              <a:gd name="connsiteX63" fmla="*/ 1387760 w 2813686"/>
              <a:gd name="connsiteY63" fmla="*/ 3426581 h 3427954"/>
              <a:gd name="connsiteX64" fmla="*/ 1398745 w 2813686"/>
              <a:gd name="connsiteY64" fmla="*/ 3427954 h 3427954"/>
              <a:gd name="connsiteX65" fmla="*/ 1398724 w 2813686"/>
              <a:gd name="connsiteY65" fmla="*/ 3425210 h 3427954"/>
              <a:gd name="connsiteX66" fmla="*/ 1422464 w 2813686"/>
              <a:gd name="connsiteY66" fmla="*/ 3422243 h 3427954"/>
              <a:gd name="connsiteX67" fmla="*/ 1456765 w 2813686"/>
              <a:gd name="connsiteY67" fmla="*/ 3404705 h 3427954"/>
              <a:gd name="connsiteX68" fmla="*/ 1659253 w 2813686"/>
              <a:gd name="connsiteY68" fmla="*/ 3243401 h 3427954"/>
              <a:gd name="connsiteX69" fmla="*/ 1719516 w 2813686"/>
              <a:gd name="connsiteY69" fmla="*/ 2915724 h 3427954"/>
              <a:gd name="connsiteX70" fmla="*/ 1964331 w 2813686"/>
              <a:gd name="connsiteY70" fmla="*/ 2301803 h 3427954"/>
              <a:gd name="connsiteX71" fmla="*/ 1802376 w 2813686"/>
              <a:gd name="connsiteY71" fmla="*/ 2154913 h 3427954"/>
              <a:gd name="connsiteX72" fmla="*/ 2058491 w 2813686"/>
              <a:gd name="connsiteY72" fmla="*/ 2264138 h 3427954"/>
              <a:gd name="connsiteX73" fmla="*/ 2359802 w 2813686"/>
              <a:gd name="connsiteY73" fmla="*/ 1989191 h 3427954"/>
              <a:gd name="connsiteX74" fmla="*/ 1964331 w 2813686"/>
              <a:gd name="connsiteY74" fmla="*/ 1951528 h 3427954"/>
              <a:gd name="connsiteX75" fmla="*/ 1809910 w 2813686"/>
              <a:gd name="connsiteY75" fmla="*/ 2011791 h 3427954"/>
              <a:gd name="connsiteX76" fmla="*/ 1757297 w 2813686"/>
              <a:gd name="connsiteY76" fmla="*/ 2000963 h 3427954"/>
              <a:gd name="connsiteX77" fmla="*/ 1753393 w 2813686"/>
              <a:gd name="connsiteY77" fmla="*/ 1997958 h 3427954"/>
              <a:gd name="connsiteX78" fmla="*/ 1769139 w 2813686"/>
              <a:gd name="connsiteY78" fmla="*/ 1958476 h 3427954"/>
              <a:gd name="connsiteX79" fmla="*/ 2752632 w 2813686"/>
              <a:gd name="connsiteY79" fmla="*/ 736921 h 3427954"/>
              <a:gd name="connsiteX80" fmla="*/ 2773641 w 2813686"/>
              <a:gd name="connsiteY80" fmla="*/ 234715 h 3427954"/>
              <a:gd name="connsiteX81" fmla="*/ 2687364 w 2813686"/>
              <a:gd name="connsiteY81" fmla="*/ 577756 h 3427954"/>
              <a:gd name="connsiteX82" fmla="*/ 2519053 w 2813686"/>
              <a:gd name="connsiteY82" fmla="*/ 769075 h 3427954"/>
              <a:gd name="connsiteX83" fmla="*/ 2543559 w 2813686"/>
              <a:gd name="connsiteY83" fmla="*/ 414543 h 3427954"/>
              <a:gd name="connsiteX84" fmla="*/ 2434521 w 2813686"/>
              <a:gd name="connsiteY84" fmla="*/ 33320 h 3427954"/>
              <a:gd name="connsiteX85" fmla="*/ 2425260 w 2813686"/>
              <a:gd name="connsiteY85" fmla="*/ 534204 h 3427954"/>
              <a:gd name="connsiteX86" fmla="*/ 2053428 w 2813686"/>
              <a:gd name="connsiteY86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38349 w 2813686"/>
              <a:gd name="connsiteY7" fmla="*/ 2960921 h 3427954"/>
              <a:gd name="connsiteX8" fmla="*/ 2053428 w 2813686"/>
              <a:gd name="connsiteY8" fmla="*/ 0 h 3427954"/>
              <a:gd name="connsiteX9" fmla="*/ 2246676 w 2813686"/>
              <a:gd name="connsiteY9" fmla="*/ 367270 h 3427954"/>
              <a:gd name="connsiteX10" fmla="*/ 2300394 w 2813686"/>
              <a:gd name="connsiteY10" fmla="*/ 658924 h 3427954"/>
              <a:gd name="connsiteX11" fmla="*/ 2036961 w 2813686"/>
              <a:gd name="connsiteY11" fmla="*/ 660542 h 3427954"/>
              <a:gd name="connsiteX12" fmla="*/ 1752923 w 2813686"/>
              <a:gd name="connsiteY12" fmla="*/ 560223 h 3427954"/>
              <a:gd name="connsiteX13" fmla="*/ 2230120 w 2813686"/>
              <a:gd name="connsiteY13" fmla="*/ 824290 h 3427954"/>
              <a:gd name="connsiteX14" fmla="*/ 2316483 w 2813686"/>
              <a:gd name="connsiteY14" fmla="*/ 1017697 h 3427954"/>
              <a:gd name="connsiteX15" fmla="*/ 1805528 w 2813686"/>
              <a:gd name="connsiteY15" fmla="*/ 1584861 h 3427954"/>
              <a:gd name="connsiteX16" fmla="*/ 1574955 w 2813686"/>
              <a:gd name="connsiteY16" fmla="*/ 1066132 h 3427954"/>
              <a:gd name="connsiteX17" fmla="*/ 1552268 w 2813686"/>
              <a:gd name="connsiteY17" fmla="*/ 1394279 h 3427954"/>
              <a:gd name="connsiteX18" fmla="*/ 1711210 w 2813686"/>
              <a:gd name="connsiteY18" fmla="*/ 1712378 h 3427954"/>
              <a:gd name="connsiteX19" fmla="*/ 1643859 w 2813686"/>
              <a:gd name="connsiteY19" fmla="*/ 1885842 h 3427954"/>
              <a:gd name="connsiteX20" fmla="*/ 1626761 w 2813686"/>
              <a:gd name="connsiteY20" fmla="*/ 1918368 h 3427954"/>
              <a:gd name="connsiteX21" fmla="*/ 1592753 w 2813686"/>
              <a:gd name="connsiteY21" fmla="*/ 1928989 h 3427954"/>
              <a:gd name="connsiteX22" fmla="*/ 1504831 w 2813686"/>
              <a:gd name="connsiteY22" fmla="*/ 1989191 h 3427954"/>
              <a:gd name="connsiteX23" fmla="*/ 1388073 w 2813686"/>
              <a:gd name="connsiteY23" fmla="*/ 1992958 h 3427954"/>
              <a:gd name="connsiteX24" fmla="*/ 1387760 w 2813686"/>
              <a:gd name="connsiteY24" fmla="*/ 2032740 h 3427954"/>
              <a:gd name="connsiteX25" fmla="*/ 1387446 w 2813686"/>
              <a:gd name="connsiteY25" fmla="*/ 1992958 h 3427954"/>
              <a:gd name="connsiteX26" fmla="*/ 1270688 w 2813686"/>
              <a:gd name="connsiteY26" fmla="*/ 1989191 h 3427954"/>
              <a:gd name="connsiteX27" fmla="*/ 1211367 w 2813686"/>
              <a:gd name="connsiteY27" fmla="*/ 1954824 h 3427954"/>
              <a:gd name="connsiteX28" fmla="*/ 1191456 w 2813686"/>
              <a:gd name="connsiteY28" fmla="*/ 1936839 h 3427954"/>
              <a:gd name="connsiteX29" fmla="*/ 1195545 w 2813686"/>
              <a:gd name="connsiteY29" fmla="*/ 1934765 h 3427954"/>
              <a:gd name="connsiteX30" fmla="*/ 1102478 w 2813686"/>
              <a:gd name="connsiteY30" fmla="*/ 1712378 h 3427954"/>
              <a:gd name="connsiteX31" fmla="*/ 1261418 w 2813686"/>
              <a:gd name="connsiteY31" fmla="*/ 1394279 h 3427954"/>
              <a:gd name="connsiteX32" fmla="*/ 1238732 w 2813686"/>
              <a:gd name="connsiteY32" fmla="*/ 1066132 h 3427954"/>
              <a:gd name="connsiteX33" fmla="*/ 1008159 w 2813686"/>
              <a:gd name="connsiteY33" fmla="*/ 1584861 h 3427954"/>
              <a:gd name="connsiteX34" fmla="*/ 497204 w 2813686"/>
              <a:gd name="connsiteY34" fmla="*/ 1017697 h 3427954"/>
              <a:gd name="connsiteX35" fmla="*/ 583566 w 2813686"/>
              <a:gd name="connsiteY35" fmla="*/ 824290 h 3427954"/>
              <a:gd name="connsiteX36" fmla="*/ 1060764 w 2813686"/>
              <a:gd name="connsiteY36" fmla="*/ 560223 h 3427954"/>
              <a:gd name="connsiteX37" fmla="*/ 776726 w 2813686"/>
              <a:gd name="connsiteY37" fmla="*/ 660542 h 3427954"/>
              <a:gd name="connsiteX38" fmla="*/ 513292 w 2813686"/>
              <a:gd name="connsiteY38" fmla="*/ 658924 h 3427954"/>
              <a:gd name="connsiteX39" fmla="*/ 567011 w 2813686"/>
              <a:gd name="connsiteY39" fmla="*/ 367270 h 3427954"/>
              <a:gd name="connsiteX40" fmla="*/ 760259 w 2813686"/>
              <a:gd name="connsiteY40" fmla="*/ 0 h 3427954"/>
              <a:gd name="connsiteX41" fmla="*/ 388427 w 2813686"/>
              <a:gd name="connsiteY41" fmla="*/ 534204 h 3427954"/>
              <a:gd name="connsiteX42" fmla="*/ 379165 w 2813686"/>
              <a:gd name="connsiteY42" fmla="*/ 33320 h 3427954"/>
              <a:gd name="connsiteX43" fmla="*/ 270127 w 2813686"/>
              <a:gd name="connsiteY43" fmla="*/ 414543 h 3427954"/>
              <a:gd name="connsiteX44" fmla="*/ 294634 w 2813686"/>
              <a:gd name="connsiteY44" fmla="*/ 769075 h 3427954"/>
              <a:gd name="connsiteX45" fmla="*/ 126322 w 2813686"/>
              <a:gd name="connsiteY45" fmla="*/ 577756 h 3427954"/>
              <a:gd name="connsiteX46" fmla="*/ 40045 w 2813686"/>
              <a:gd name="connsiteY46" fmla="*/ 234715 h 3427954"/>
              <a:gd name="connsiteX47" fmla="*/ 61054 w 2813686"/>
              <a:gd name="connsiteY47" fmla="*/ 736921 h 3427954"/>
              <a:gd name="connsiteX48" fmla="*/ 1044547 w 2813686"/>
              <a:gd name="connsiteY48" fmla="*/ 1958476 h 3427954"/>
              <a:gd name="connsiteX49" fmla="*/ 1051329 w 2813686"/>
              <a:gd name="connsiteY49" fmla="*/ 1975481 h 3427954"/>
              <a:gd name="connsiteX50" fmla="*/ 1018222 w 2813686"/>
              <a:gd name="connsiteY50" fmla="*/ 2000963 h 3427954"/>
              <a:gd name="connsiteX51" fmla="*/ 965610 w 2813686"/>
              <a:gd name="connsiteY51" fmla="*/ 2011791 h 3427954"/>
              <a:gd name="connsiteX52" fmla="*/ 811188 w 2813686"/>
              <a:gd name="connsiteY52" fmla="*/ 1951528 h 3427954"/>
              <a:gd name="connsiteX53" fmla="*/ 415717 w 2813686"/>
              <a:gd name="connsiteY53" fmla="*/ 1989191 h 3427954"/>
              <a:gd name="connsiteX54" fmla="*/ 717029 w 2813686"/>
              <a:gd name="connsiteY54" fmla="*/ 2264138 h 3427954"/>
              <a:gd name="connsiteX55" fmla="*/ 973143 w 2813686"/>
              <a:gd name="connsiteY55" fmla="*/ 2154913 h 3427954"/>
              <a:gd name="connsiteX56" fmla="*/ 811188 w 2813686"/>
              <a:gd name="connsiteY56" fmla="*/ 2301803 h 3427954"/>
              <a:gd name="connsiteX57" fmla="*/ 1056003 w 2813686"/>
              <a:gd name="connsiteY57" fmla="*/ 2915724 h 3427954"/>
              <a:gd name="connsiteX58" fmla="*/ 1116266 w 2813686"/>
              <a:gd name="connsiteY58" fmla="*/ 3243401 h 3427954"/>
              <a:gd name="connsiteX59" fmla="*/ 1338483 w 2813686"/>
              <a:gd name="connsiteY59" fmla="*/ 3420421 h 3427954"/>
              <a:gd name="connsiteX60" fmla="*/ 1376796 w 2813686"/>
              <a:gd name="connsiteY60" fmla="*/ 3425210 h 3427954"/>
              <a:gd name="connsiteX61" fmla="*/ 1376774 w 2813686"/>
              <a:gd name="connsiteY61" fmla="*/ 3427954 h 3427954"/>
              <a:gd name="connsiteX62" fmla="*/ 1387760 w 2813686"/>
              <a:gd name="connsiteY62" fmla="*/ 3426581 h 3427954"/>
              <a:gd name="connsiteX63" fmla="*/ 1398745 w 2813686"/>
              <a:gd name="connsiteY63" fmla="*/ 3427954 h 3427954"/>
              <a:gd name="connsiteX64" fmla="*/ 1398724 w 2813686"/>
              <a:gd name="connsiteY64" fmla="*/ 3425210 h 3427954"/>
              <a:gd name="connsiteX65" fmla="*/ 1422464 w 2813686"/>
              <a:gd name="connsiteY65" fmla="*/ 3422243 h 3427954"/>
              <a:gd name="connsiteX66" fmla="*/ 1456765 w 2813686"/>
              <a:gd name="connsiteY66" fmla="*/ 3404705 h 3427954"/>
              <a:gd name="connsiteX67" fmla="*/ 1659253 w 2813686"/>
              <a:gd name="connsiteY67" fmla="*/ 3243401 h 3427954"/>
              <a:gd name="connsiteX68" fmla="*/ 1719516 w 2813686"/>
              <a:gd name="connsiteY68" fmla="*/ 2915724 h 3427954"/>
              <a:gd name="connsiteX69" fmla="*/ 1964331 w 2813686"/>
              <a:gd name="connsiteY69" fmla="*/ 2301803 h 3427954"/>
              <a:gd name="connsiteX70" fmla="*/ 1802376 w 2813686"/>
              <a:gd name="connsiteY70" fmla="*/ 2154913 h 3427954"/>
              <a:gd name="connsiteX71" fmla="*/ 2058491 w 2813686"/>
              <a:gd name="connsiteY71" fmla="*/ 2264138 h 3427954"/>
              <a:gd name="connsiteX72" fmla="*/ 2359802 w 2813686"/>
              <a:gd name="connsiteY72" fmla="*/ 1989191 h 3427954"/>
              <a:gd name="connsiteX73" fmla="*/ 1964331 w 2813686"/>
              <a:gd name="connsiteY73" fmla="*/ 1951528 h 3427954"/>
              <a:gd name="connsiteX74" fmla="*/ 1809910 w 2813686"/>
              <a:gd name="connsiteY74" fmla="*/ 2011791 h 3427954"/>
              <a:gd name="connsiteX75" fmla="*/ 1757297 w 2813686"/>
              <a:gd name="connsiteY75" fmla="*/ 2000963 h 3427954"/>
              <a:gd name="connsiteX76" fmla="*/ 1753393 w 2813686"/>
              <a:gd name="connsiteY76" fmla="*/ 1997958 h 3427954"/>
              <a:gd name="connsiteX77" fmla="*/ 1769139 w 2813686"/>
              <a:gd name="connsiteY77" fmla="*/ 1958476 h 3427954"/>
              <a:gd name="connsiteX78" fmla="*/ 2752632 w 2813686"/>
              <a:gd name="connsiteY78" fmla="*/ 736921 h 3427954"/>
              <a:gd name="connsiteX79" fmla="*/ 2773641 w 2813686"/>
              <a:gd name="connsiteY79" fmla="*/ 234715 h 3427954"/>
              <a:gd name="connsiteX80" fmla="*/ 2687364 w 2813686"/>
              <a:gd name="connsiteY80" fmla="*/ 577756 h 3427954"/>
              <a:gd name="connsiteX81" fmla="*/ 2519053 w 2813686"/>
              <a:gd name="connsiteY81" fmla="*/ 769075 h 3427954"/>
              <a:gd name="connsiteX82" fmla="*/ 2543559 w 2813686"/>
              <a:gd name="connsiteY82" fmla="*/ 414543 h 3427954"/>
              <a:gd name="connsiteX83" fmla="*/ 2434521 w 2813686"/>
              <a:gd name="connsiteY83" fmla="*/ 33320 h 3427954"/>
              <a:gd name="connsiteX84" fmla="*/ 2425260 w 2813686"/>
              <a:gd name="connsiteY84" fmla="*/ 534204 h 3427954"/>
              <a:gd name="connsiteX85" fmla="*/ 2053428 w 2813686"/>
              <a:gd name="connsiteY85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606281 w 2813686"/>
              <a:gd name="connsiteY4" fmla="*/ 3328259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2053428 w 2813686"/>
              <a:gd name="connsiteY7" fmla="*/ 0 h 3427954"/>
              <a:gd name="connsiteX8" fmla="*/ 2246676 w 2813686"/>
              <a:gd name="connsiteY8" fmla="*/ 367270 h 3427954"/>
              <a:gd name="connsiteX9" fmla="*/ 2300394 w 2813686"/>
              <a:gd name="connsiteY9" fmla="*/ 658924 h 3427954"/>
              <a:gd name="connsiteX10" fmla="*/ 2036961 w 2813686"/>
              <a:gd name="connsiteY10" fmla="*/ 660542 h 3427954"/>
              <a:gd name="connsiteX11" fmla="*/ 1752923 w 2813686"/>
              <a:gd name="connsiteY11" fmla="*/ 560223 h 3427954"/>
              <a:gd name="connsiteX12" fmla="*/ 2230120 w 2813686"/>
              <a:gd name="connsiteY12" fmla="*/ 824290 h 3427954"/>
              <a:gd name="connsiteX13" fmla="*/ 2316483 w 2813686"/>
              <a:gd name="connsiteY13" fmla="*/ 1017697 h 3427954"/>
              <a:gd name="connsiteX14" fmla="*/ 1805528 w 2813686"/>
              <a:gd name="connsiteY14" fmla="*/ 1584861 h 3427954"/>
              <a:gd name="connsiteX15" fmla="*/ 1574955 w 2813686"/>
              <a:gd name="connsiteY15" fmla="*/ 1066132 h 3427954"/>
              <a:gd name="connsiteX16" fmla="*/ 1552268 w 2813686"/>
              <a:gd name="connsiteY16" fmla="*/ 1394279 h 3427954"/>
              <a:gd name="connsiteX17" fmla="*/ 1711210 w 2813686"/>
              <a:gd name="connsiteY17" fmla="*/ 1712378 h 3427954"/>
              <a:gd name="connsiteX18" fmla="*/ 1643859 w 2813686"/>
              <a:gd name="connsiteY18" fmla="*/ 1885842 h 3427954"/>
              <a:gd name="connsiteX19" fmla="*/ 1626761 w 2813686"/>
              <a:gd name="connsiteY19" fmla="*/ 1918368 h 3427954"/>
              <a:gd name="connsiteX20" fmla="*/ 1592753 w 2813686"/>
              <a:gd name="connsiteY20" fmla="*/ 1928989 h 3427954"/>
              <a:gd name="connsiteX21" fmla="*/ 1504831 w 2813686"/>
              <a:gd name="connsiteY21" fmla="*/ 1989191 h 3427954"/>
              <a:gd name="connsiteX22" fmla="*/ 1388073 w 2813686"/>
              <a:gd name="connsiteY22" fmla="*/ 1992958 h 3427954"/>
              <a:gd name="connsiteX23" fmla="*/ 1387760 w 2813686"/>
              <a:gd name="connsiteY23" fmla="*/ 2032740 h 3427954"/>
              <a:gd name="connsiteX24" fmla="*/ 1387446 w 2813686"/>
              <a:gd name="connsiteY24" fmla="*/ 1992958 h 3427954"/>
              <a:gd name="connsiteX25" fmla="*/ 1270688 w 2813686"/>
              <a:gd name="connsiteY25" fmla="*/ 1989191 h 3427954"/>
              <a:gd name="connsiteX26" fmla="*/ 1211367 w 2813686"/>
              <a:gd name="connsiteY26" fmla="*/ 1954824 h 3427954"/>
              <a:gd name="connsiteX27" fmla="*/ 1191456 w 2813686"/>
              <a:gd name="connsiteY27" fmla="*/ 1936839 h 3427954"/>
              <a:gd name="connsiteX28" fmla="*/ 1195545 w 2813686"/>
              <a:gd name="connsiteY28" fmla="*/ 1934765 h 3427954"/>
              <a:gd name="connsiteX29" fmla="*/ 1102478 w 2813686"/>
              <a:gd name="connsiteY29" fmla="*/ 1712378 h 3427954"/>
              <a:gd name="connsiteX30" fmla="*/ 1261418 w 2813686"/>
              <a:gd name="connsiteY30" fmla="*/ 1394279 h 3427954"/>
              <a:gd name="connsiteX31" fmla="*/ 1238732 w 2813686"/>
              <a:gd name="connsiteY31" fmla="*/ 1066132 h 3427954"/>
              <a:gd name="connsiteX32" fmla="*/ 1008159 w 2813686"/>
              <a:gd name="connsiteY32" fmla="*/ 1584861 h 3427954"/>
              <a:gd name="connsiteX33" fmla="*/ 497204 w 2813686"/>
              <a:gd name="connsiteY33" fmla="*/ 1017697 h 3427954"/>
              <a:gd name="connsiteX34" fmla="*/ 583566 w 2813686"/>
              <a:gd name="connsiteY34" fmla="*/ 824290 h 3427954"/>
              <a:gd name="connsiteX35" fmla="*/ 1060764 w 2813686"/>
              <a:gd name="connsiteY35" fmla="*/ 560223 h 3427954"/>
              <a:gd name="connsiteX36" fmla="*/ 776726 w 2813686"/>
              <a:gd name="connsiteY36" fmla="*/ 660542 h 3427954"/>
              <a:gd name="connsiteX37" fmla="*/ 513292 w 2813686"/>
              <a:gd name="connsiteY37" fmla="*/ 658924 h 3427954"/>
              <a:gd name="connsiteX38" fmla="*/ 567011 w 2813686"/>
              <a:gd name="connsiteY38" fmla="*/ 367270 h 3427954"/>
              <a:gd name="connsiteX39" fmla="*/ 760259 w 2813686"/>
              <a:gd name="connsiteY39" fmla="*/ 0 h 3427954"/>
              <a:gd name="connsiteX40" fmla="*/ 388427 w 2813686"/>
              <a:gd name="connsiteY40" fmla="*/ 534204 h 3427954"/>
              <a:gd name="connsiteX41" fmla="*/ 379165 w 2813686"/>
              <a:gd name="connsiteY41" fmla="*/ 33320 h 3427954"/>
              <a:gd name="connsiteX42" fmla="*/ 270127 w 2813686"/>
              <a:gd name="connsiteY42" fmla="*/ 414543 h 3427954"/>
              <a:gd name="connsiteX43" fmla="*/ 294634 w 2813686"/>
              <a:gd name="connsiteY43" fmla="*/ 769075 h 3427954"/>
              <a:gd name="connsiteX44" fmla="*/ 126322 w 2813686"/>
              <a:gd name="connsiteY44" fmla="*/ 577756 h 3427954"/>
              <a:gd name="connsiteX45" fmla="*/ 40045 w 2813686"/>
              <a:gd name="connsiteY45" fmla="*/ 234715 h 3427954"/>
              <a:gd name="connsiteX46" fmla="*/ 61054 w 2813686"/>
              <a:gd name="connsiteY46" fmla="*/ 736921 h 3427954"/>
              <a:gd name="connsiteX47" fmla="*/ 1044547 w 2813686"/>
              <a:gd name="connsiteY47" fmla="*/ 1958476 h 3427954"/>
              <a:gd name="connsiteX48" fmla="*/ 1051329 w 2813686"/>
              <a:gd name="connsiteY48" fmla="*/ 1975481 h 3427954"/>
              <a:gd name="connsiteX49" fmla="*/ 1018222 w 2813686"/>
              <a:gd name="connsiteY49" fmla="*/ 2000963 h 3427954"/>
              <a:gd name="connsiteX50" fmla="*/ 965610 w 2813686"/>
              <a:gd name="connsiteY50" fmla="*/ 2011791 h 3427954"/>
              <a:gd name="connsiteX51" fmla="*/ 811188 w 2813686"/>
              <a:gd name="connsiteY51" fmla="*/ 1951528 h 3427954"/>
              <a:gd name="connsiteX52" fmla="*/ 415717 w 2813686"/>
              <a:gd name="connsiteY52" fmla="*/ 1989191 h 3427954"/>
              <a:gd name="connsiteX53" fmla="*/ 717029 w 2813686"/>
              <a:gd name="connsiteY53" fmla="*/ 2264138 h 3427954"/>
              <a:gd name="connsiteX54" fmla="*/ 973143 w 2813686"/>
              <a:gd name="connsiteY54" fmla="*/ 2154913 h 3427954"/>
              <a:gd name="connsiteX55" fmla="*/ 811188 w 2813686"/>
              <a:gd name="connsiteY55" fmla="*/ 2301803 h 3427954"/>
              <a:gd name="connsiteX56" fmla="*/ 1056003 w 2813686"/>
              <a:gd name="connsiteY56" fmla="*/ 2915724 h 3427954"/>
              <a:gd name="connsiteX57" fmla="*/ 1116266 w 2813686"/>
              <a:gd name="connsiteY57" fmla="*/ 3243401 h 3427954"/>
              <a:gd name="connsiteX58" fmla="*/ 1338483 w 2813686"/>
              <a:gd name="connsiteY58" fmla="*/ 3420421 h 3427954"/>
              <a:gd name="connsiteX59" fmla="*/ 1376796 w 2813686"/>
              <a:gd name="connsiteY59" fmla="*/ 3425210 h 3427954"/>
              <a:gd name="connsiteX60" fmla="*/ 1376774 w 2813686"/>
              <a:gd name="connsiteY60" fmla="*/ 3427954 h 3427954"/>
              <a:gd name="connsiteX61" fmla="*/ 1387760 w 2813686"/>
              <a:gd name="connsiteY61" fmla="*/ 3426581 h 3427954"/>
              <a:gd name="connsiteX62" fmla="*/ 1398745 w 2813686"/>
              <a:gd name="connsiteY62" fmla="*/ 3427954 h 3427954"/>
              <a:gd name="connsiteX63" fmla="*/ 1398724 w 2813686"/>
              <a:gd name="connsiteY63" fmla="*/ 3425210 h 3427954"/>
              <a:gd name="connsiteX64" fmla="*/ 1422464 w 2813686"/>
              <a:gd name="connsiteY64" fmla="*/ 3422243 h 3427954"/>
              <a:gd name="connsiteX65" fmla="*/ 1456765 w 2813686"/>
              <a:gd name="connsiteY65" fmla="*/ 3404705 h 3427954"/>
              <a:gd name="connsiteX66" fmla="*/ 1659253 w 2813686"/>
              <a:gd name="connsiteY66" fmla="*/ 3243401 h 3427954"/>
              <a:gd name="connsiteX67" fmla="*/ 1719516 w 2813686"/>
              <a:gd name="connsiteY67" fmla="*/ 2915724 h 3427954"/>
              <a:gd name="connsiteX68" fmla="*/ 1964331 w 2813686"/>
              <a:gd name="connsiteY68" fmla="*/ 2301803 h 3427954"/>
              <a:gd name="connsiteX69" fmla="*/ 1802376 w 2813686"/>
              <a:gd name="connsiteY69" fmla="*/ 2154913 h 3427954"/>
              <a:gd name="connsiteX70" fmla="*/ 2058491 w 2813686"/>
              <a:gd name="connsiteY70" fmla="*/ 2264138 h 3427954"/>
              <a:gd name="connsiteX71" fmla="*/ 2359802 w 2813686"/>
              <a:gd name="connsiteY71" fmla="*/ 1989191 h 3427954"/>
              <a:gd name="connsiteX72" fmla="*/ 1964331 w 2813686"/>
              <a:gd name="connsiteY72" fmla="*/ 1951528 h 3427954"/>
              <a:gd name="connsiteX73" fmla="*/ 1809910 w 2813686"/>
              <a:gd name="connsiteY73" fmla="*/ 2011791 h 3427954"/>
              <a:gd name="connsiteX74" fmla="*/ 1757297 w 2813686"/>
              <a:gd name="connsiteY74" fmla="*/ 2000963 h 3427954"/>
              <a:gd name="connsiteX75" fmla="*/ 1753393 w 2813686"/>
              <a:gd name="connsiteY75" fmla="*/ 1997958 h 3427954"/>
              <a:gd name="connsiteX76" fmla="*/ 1769139 w 2813686"/>
              <a:gd name="connsiteY76" fmla="*/ 1958476 h 3427954"/>
              <a:gd name="connsiteX77" fmla="*/ 2752632 w 2813686"/>
              <a:gd name="connsiteY77" fmla="*/ 736921 h 3427954"/>
              <a:gd name="connsiteX78" fmla="*/ 2773641 w 2813686"/>
              <a:gd name="connsiteY78" fmla="*/ 234715 h 3427954"/>
              <a:gd name="connsiteX79" fmla="*/ 2687364 w 2813686"/>
              <a:gd name="connsiteY79" fmla="*/ 577756 h 3427954"/>
              <a:gd name="connsiteX80" fmla="*/ 2519053 w 2813686"/>
              <a:gd name="connsiteY80" fmla="*/ 769075 h 3427954"/>
              <a:gd name="connsiteX81" fmla="*/ 2543559 w 2813686"/>
              <a:gd name="connsiteY81" fmla="*/ 414543 h 3427954"/>
              <a:gd name="connsiteX82" fmla="*/ 2434521 w 2813686"/>
              <a:gd name="connsiteY82" fmla="*/ 33320 h 3427954"/>
              <a:gd name="connsiteX83" fmla="*/ 2425260 w 2813686"/>
              <a:gd name="connsiteY83" fmla="*/ 534204 h 3427954"/>
              <a:gd name="connsiteX84" fmla="*/ 2053428 w 2813686"/>
              <a:gd name="connsiteY84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2053428 w 2813686"/>
              <a:gd name="connsiteY4" fmla="*/ 0 h 3427954"/>
              <a:gd name="connsiteX5" fmla="*/ 2246676 w 2813686"/>
              <a:gd name="connsiteY5" fmla="*/ 367270 h 3427954"/>
              <a:gd name="connsiteX6" fmla="*/ 2300394 w 2813686"/>
              <a:gd name="connsiteY6" fmla="*/ 658924 h 3427954"/>
              <a:gd name="connsiteX7" fmla="*/ 2036961 w 2813686"/>
              <a:gd name="connsiteY7" fmla="*/ 660542 h 3427954"/>
              <a:gd name="connsiteX8" fmla="*/ 1752923 w 2813686"/>
              <a:gd name="connsiteY8" fmla="*/ 560223 h 3427954"/>
              <a:gd name="connsiteX9" fmla="*/ 2230120 w 2813686"/>
              <a:gd name="connsiteY9" fmla="*/ 824290 h 3427954"/>
              <a:gd name="connsiteX10" fmla="*/ 2316483 w 2813686"/>
              <a:gd name="connsiteY10" fmla="*/ 1017697 h 3427954"/>
              <a:gd name="connsiteX11" fmla="*/ 1805528 w 2813686"/>
              <a:gd name="connsiteY11" fmla="*/ 1584861 h 3427954"/>
              <a:gd name="connsiteX12" fmla="*/ 1574955 w 2813686"/>
              <a:gd name="connsiteY12" fmla="*/ 1066132 h 3427954"/>
              <a:gd name="connsiteX13" fmla="*/ 1552268 w 2813686"/>
              <a:gd name="connsiteY13" fmla="*/ 1394279 h 3427954"/>
              <a:gd name="connsiteX14" fmla="*/ 1711210 w 2813686"/>
              <a:gd name="connsiteY14" fmla="*/ 1712378 h 3427954"/>
              <a:gd name="connsiteX15" fmla="*/ 1643859 w 2813686"/>
              <a:gd name="connsiteY15" fmla="*/ 1885842 h 3427954"/>
              <a:gd name="connsiteX16" fmla="*/ 1626761 w 2813686"/>
              <a:gd name="connsiteY16" fmla="*/ 1918368 h 3427954"/>
              <a:gd name="connsiteX17" fmla="*/ 1592753 w 2813686"/>
              <a:gd name="connsiteY17" fmla="*/ 1928989 h 3427954"/>
              <a:gd name="connsiteX18" fmla="*/ 1504831 w 2813686"/>
              <a:gd name="connsiteY18" fmla="*/ 1989191 h 3427954"/>
              <a:gd name="connsiteX19" fmla="*/ 1388073 w 2813686"/>
              <a:gd name="connsiteY19" fmla="*/ 1992958 h 3427954"/>
              <a:gd name="connsiteX20" fmla="*/ 1387760 w 2813686"/>
              <a:gd name="connsiteY20" fmla="*/ 2032740 h 3427954"/>
              <a:gd name="connsiteX21" fmla="*/ 1387446 w 2813686"/>
              <a:gd name="connsiteY21" fmla="*/ 1992958 h 3427954"/>
              <a:gd name="connsiteX22" fmla="*/ 1270688 w 2813686"/>
              <a:gd name="connsiteY22" fmla="*/ 1989191 h 3427954"/>
              <a:gd name="connsiteX23" fmla="*/ 1211367 w 2813686"/>
              <a:gd name="connsiteY23" fmla="*/ 1954824 h 3427954"/>
              <a:gd name="connsiteX24" fmla="*/ 1191456 w 2813686"/>
              <a:gd name="connsiteY24" fmla="*/ 1936839 h 3427954"/>
              <a:gd name="connsiteX25" fmla="*/ 1195545 w 2813686"/>
              <a:gd name="connsiteY25" fmla="*/ 1934765 h 3427954"/>
              <a:gd name="connsiteX26" fmla="*/ 1102478 w 2813686"/>
              <a:gd name="connsiteY26" fmla="*/ 1712378 h 3427954"/>
              <a:gd name="connsiteX27" fmla="*/ 1261418 w 2813686"/>
              <a:gd name="connsiteY27" fmla="*/ 1394279 h 3427954"/>
              <a:gd name="connsiteX28" fmla="*/ 1238732 w 2813686"/>
              <a:gd name="connsiteY28" fmla="*/ 1066132 h 3427954"/>
              <a:gd name="connsiteX29" fmla="*/ 1008159 w 2813686"/>
              <a:gd name="connsiteY29" fmla="*/ 1584861 h 3427954"/>
              <a:gd name="connsiteX30" fmla="*/ 497204 w 2813686"/>
              <a:gd name="connsiteY30" fmla="*/ 1017697 h 3427954"/>
              <a:gd name="connsiteX31" fmla="*/ 583566 w 2813686"/>
              <a:gd name="connsiteY31" fmla="*/ 824290 h 3427954"/>
              <a:gd name="connsiteX32" fmla="*/ 1060764 w 2813686"/>
              <a:gd name="connsiteY32" fmla="*/ 560223 h 3427954"/>
              <a:gd name="connsiteX33" fmla="*/ 776726 w 2813686"/>
              <a:gd name="connsiteY33" fmla="*/ 660542 h 3427954"/>
              <a:gd name="connsiteX34" fmla="*/ 513292 w 2813686"/>
              <a:gd name="connsiteY34" fmla="*/ 658924 h 3427954"/>
              <a:gd name="connsiteX35" fmla="*/ 567011 w 2813686"/>
              <a:gd name="connsiteY35" fmla="*/ 367270 h 3427954"/>
              <a:gd name="connsiteX36" fmla="*/ 760259 w 2813686"/>
              <a:gd name="connsiteY36" fmla="*/ 0 h 3427954"/>
              <a:gd name="connsiteX37" fmla="*/ 388427 w 2813686"/>
              <a:gd name="connsiteY37" fmla="*/ 534204 h 3427954"/>
              <a:gd name="connsiteX38" fmla="*/ 379165 w 2813686"/>
              <a:gd name="connsiteY38" fmla="*/ 33320 h 3427954"/>
              <a:gd name="connsiteX39" fmla="*/ 270127 w 2813686"/>
              <a:gd name="connsiteY39" fmla="*/ 414543 h 3427954"/>
              <a:gd name="connsiteX40" fmla="*/ 294634 w 2813686"/>
              <a:gd name="connsiteY40" fmla="*/ 769075 h 3427954"/>
              <a:gd name="connsiteX41" fmla="*/ 126322 w 2813686"/>
              <a:gd name="connsiteY41" fmla="*/ 577756 h 3427954"/>
              <a:gd name="connsiteX42" fmla="*/ 40045 w 2813686"/>
              <a:gd name="connsiteY42" fmla="*/ 234715 h 3427954"/>
              <a:gd name="connsiteX43" fmla="*/ 61054 w 2813686"/>
              <a:gd name="connsiteY43" fmla="*/ 736921 h 3427954"/>
              <a:gd name="connsiteX44" fmla="*/ 1044547 w 2813686"/>
              <a:gd name="connsiteY44" fmla="*/ 1958476 h 3427954"/>
              <a:gd name="connsiteX45" fmla="*/ 1051329 w 2813686"/>
              <a:gd name="connsiteY45" fmla="*/ 1975481 h 3427954"/>
              <a:gd name="connsiteX46" fmla="*/ 1018222 w 2813686"/>
              <a:gd name="connsiteY46" fmla="*/ 2000963 h 3427954"/>
              <a:gd name="connsiteX47" fmla="*/ 965610 w 2813686"/>
              <a:gd name="connsiteY47" fmla="*/ 2011791 h 3427954"/>
              <a:gd name="connsiteX48" fmla="*/ 811188 w 2813686"/>
              <a:gd name="connsiteY48" fmla="*/ 1951528 h 3427954"/>
              <a:gd name="connsiteX49" fmla="*/ 415717 w 2813686"/>
              <a:gd name="connsiteY49" fmla="*/ 1989191 h 3427954"/>
              <a:gd name="connsiteX50" fmla="*/ 717029 w 2813686"/>
              <a:gd name="connsiteY50" fmla="*/ 2264138 h 3427954"/>
              <a:gd name="connsiteX51" fmla="*/ 973143 w 2813686"/>
              <a:gd name="connsiteY51" fmla="*/ 2154913 h 3427954"/>
              <a:gd name="connsiteX52" fmla="*/ 811188 w 2813686"/>
              <a:gd name="connsiteY52" fmla="*/ 2301803 h 3427954"/>
              <a:gd name="connsiteX53" fmla="*/ 1056003 w 2813686"/>
              <a:gd name="connsiteY53" fmla="*/ 2915724 h 3427954"/>
              <a:gd name="connsiteX54" fmla="*/ 1116266 w 2813686"/>
              <a:gd name="connsiteY54" fmla="*/ 3243401 h 3427954"/>
              <a:gd name="connsiteX55" fmla="*/ 1338483 w 2813686"/>
              <a:gd name="connsiteY55" fmla="*/ 3420421 h 3427954"/>
              <a:gd name="connsiteX56" fmla="*/ 1376796 w 2813686"/>
              <a:gd name="connsiteY56" fmla="*/ 3425210 h 3427954"/>
              <a:gd name="connsiteX57" fmla="*/ 1376774 w 2813686"/>
              <a:gd name="connsiteY57" fmla="*/ 3427954 h 3427954"/>
              <a:gd name="connsiteX58" fmla="*/ 1387760 w 2813686"/>
              <a:gd name="connsiteY58" fmla="*/ 3426581 h 3427954"/>
              <a:gd name="connsiteX59" fmla="*/ 1398745 w 2813686"/>
              <a:gd name="connsiteY59" fmla="*/ 3427954 h 3427954"/>
              <a:gd name="connsiteX60" fmla="*/ 1398724 w 2813686"/>
              <a:gd name="connsiteY60" fmla="*/ 3425210 h 3427954"/>
              <a:gd name="connsiteX61" fmla="*/ 1422464 w 2813686"/>
              <a:gd name="connsiteY61" fmla="*/ 3422243 h 3427954"/>
              <a:gd name="connsiteX62" fmla="*/ 1456765 w 2813686"/>
              <a:gd name="connsiteY62" fmla="*/ 3404705 h 3427954"/>
              <a:gd name="connsiteX63" fmla="*/ 1659253 w 2813686"/>
              <a:gd name="connsiteY63" fmla="*/ 3243401 h 3427954"/>
              <a:gd name="connsiteX64" fmla="*/ 1719516 w 2813686"/>
              <a:gd name="connsiteY64" fmla="*/ 2915724 h 3427954"/>
              <a:gd name="connsiteX65" fmla="*/ 1964331 w 2813686"/>
              <a:gd name="connsiteY65" fmla="*/ 2301803 h 3427954"/>
              <a:gd name="connsiteX66" fmla="*/ 1802376 w 2813686"/>
              <a:gd name="connsiteY66" fmla="*/ 2154913 h 3427954"/>
              <a:gd name="connsiteX67" fmla="*/ 2058491 w 2813686"/>
              <a:gd name="connsiteY67" fmla="*/ 2264138 h 3427954"/>
              <a:gd name="connsiteX68" fmla="*/ 2359802 w 2813686"/>
              <a:gd name="connsiteY68" fmla="*/ 1989191 h 3427954"/>
              <a:gd name="connsiteX69" fmla="*/ 1964331 w 2813686"/>
              <a:gd name="connsiteY69" fmla="*/ 1951528 h 3427954"/>
              <a:gd name="connsiteX70" fmla="*/ 1809910 w 2813686"/>
              <a:gd name="connsiteY70" fmla="*/ 2011791 h 3427954"/>
              <a:gd name="connsiteX71" fmla="*/ 1757297 w 2813686"/>
              <a:gd name="connsiteY71" fmla="*/ 2000963 h 3427954"/>
              <a:gd name="connsiteX72" fmla="*/ 1753393 w 2813686"/>
              <a:gd name="connsiteY72" fmla="*/ 1997958 h 3427954"/>
              <a:gd name="connsiteX73" fmla="*/ 1769139 w 2813686"/>
              <a:gd name="connsiteY73" fmla="*/ 1958476 h 3427954"/>
              <a:gd name="connsiteX74" fmla="*/ 2752632 w 2813686"/>
              <a:gd name="connsiteY74" fmla="*/ 736921 h 3427954"/>
              <a:gd name="connsiteX75" fmla="*/ 2773641 w 2813686"/>
              <a:gd name="connsiteY75" fmla="*/ 234715 h 3427954"/>
              <a:gd name="connsiteX76" fmla="*/ 2687364 w 2813686"/>
              <a:gd name="connsiteY76" fmla="*/ 577756 h 3427954"/>
              <a:gd name="connsiteX77" fmla="*/ 2519053 w 2813686"/>
              <a:gd name="connsiteY77" fmla="*/ 769075 h 3427954"/>
              <a:gd name="connsiteX78" fmla="*/ 2543559 w 2813686"/>
              <a:gd name="connsiteY78" fmla="*/ 414543 h 3427954"/>
              <a:gd name="connsiteX79" fmla="*/ 2434521 w 2813686"/>
              <a:gd name="connsiteY79" fmla="*/ 33320 h 3427954"/>
              <a:gd name="connsiteX80" fmla="*/ 2425260 w 2813686"/>
              <a:gd name="connsiteY80" fmla="*/ 534204 h 3427954"/>
              <a:gd name="connsiteX81" fmla="*/ 2053428 w 2813686"/>
              <a:gd name="connsiteY81" fmla="*/ 0 h 3427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8206831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Pentagon 40">
            <a:extLst>
              <a:ext uri="{FF2B5EF4-FFF2-40B4-BE49-F238E27FC236}">
                <a16:creationId xmlns:a16="http://schemas.microsoft.com/office/drawing/2014/main" id="{77564407-CE05-4DEE-99D5-5D1B0D828ED8}"/>
              </a:ext>
            </a:extLst>
          </p:cNvPr>
          <p:cNvSpPr/>
          <p:nvPr/>
        </p:nvSpPr>
        <p:spPr>
          <a:xfrm>
            <a:off x="3138777" y="2489093"/>
            <a:ext cx="7383035" cy="709200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Pentagon 41">
            <a:extLst>
              <a:ext uri="{FF2B5EF4-FFF2-40B4-BE49-F238E27FC236}">
                <a16:creationId xmlns:a16="http://schemas.microsoft.com/office/drawing/2014/main" id="{5B68A357-4612-4B6E-8C64-85B8F896D12B}"/>
              </a:ext>
            </a:extLst>
          </p:cNvPr>
          <p:cNvSpPr/>
          <p:nvPr/>
        </p:nvSpPr>
        <p:spPr>
          <a:xfrm>
            <a:off x="3138777" y="3197886"/>
            <a:ext cx="4806979" cy="709200"/>
          </a:xfrm>
          <a:prstGeom prst="homePlat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Pentagon 42">
            <a:extLst>
              <a:ext uri="{FF2B5EF4-FFF2-40B4-BE49-F238E27FC236}">
                <a16:creationId xmlns:a16="http://schemas.microsoft.com/office/drawing/2014/main" id="{79DE4486-E687-4985-91C1-56F5E9DF85CB}"/>
              </a:ext>
            </a:extLst>
          </p:cNvPr>
          <p:cNvSpPr/>
          <p:nvPr/>
        </p:nvSpPr>
        <p:spPr>
          <a:xfrm>
            <a:off x="3138777" y="3906679"/>
            <a:ext cx="6409001" cy="709200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Pentagon 43">
            <a:extLst>
              <a:ext uri="{FF2B5EF4-FFF2-40B4-BE49-F238E27FC236}">
                <a16:creationId xmlns:a16="http://schemas.microsoft.com/office/drawing/2014/main" id="{4A46A595-CB0E-4413-AEF2-960A782FEF4F}"/>
              </a:ext>
            </a:extLst>
          </p:cNvPr>
          <p:cNvSpPr/>
          <p:nvPr/>
        </p:nvSpPr>
        <p:spPr>
          <a:xfrm>
            <a:off x="3138777" y="4615471"/>
            <a:ext cx="8376948" cy="709200"/>
          </a:xfrm>
          <a:prstGeom prst="homePlat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Diamond 8">
            <a:extLst>
              <a:ext uri="{FF2B5EF4-FFF2-40B4-BE49-F238E27FC236}">
                <a16:creationId xmlns:a16="http://schemas.microsoft.com/office/drawing/2014/main" id="{91DA0D63-911B-4274-8564-DD5E2B5FC370}"/>
              </a:ext>
            </a:extLst>
          </p:cNvPr>
          <p:cNvSpPr/>
          <p:nvPr/>
        </p:nvSpPr>
        <p:spPr>
          <a:xfrm>
            <a:off x="9829808" y="2555693"/>
            <a:ext cx="576000" cy="576000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Diamond 9">
            <a:extLst>
              <a:ext uri="{FF2B5EF4-FFF2-40B4-BE49-F238E27FC236}">
                <a16:creationId xmlns:a16="http://schemas.microsoft.com/office/drawing/2014/main" id="{7364C5BB-CC91-4890-9A87-7B2F84EA85BC}"/>
              </a:ext>
            </a:extLst>
          </p:cNvPr>
          <p:cNvSpPr/>
          <p:nvPr/>
        </p:nvSpPr>
        <p:spPr>
          <a:xfrm>
            <a:off x="8844749" y="3973279"/>
            <a:ext cx="576000" cy="576000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Diamond 10">
            <a:extLst>
              <a:ext uri="{FF2B5EF4-FFF2-40B4-BE49-F238E27FC236}">
                <a16:creationId xmlns:a16="http://schemas.microsoft.com/office/drawing/2014/main" id="{E34375A2-947A-4CB2-89A3-D62A121C0AF2}"/>
              </a:ext>
            </a:extLst>
          </p:cNvPr>
          <p:cNvSpPr/>
          <p:nvPr/>
        </p:nvSpPr>
        <p:spPr>
          <a:xfrm>
            <a:off x="7242205" y="3264486"/>
            <a:ext cx="576000" cy="576000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Diamond 11">
            <a:extLst>
              <a:ext uri="{FF2B5EF4-FFF2-40B4-BE49-F238E27FC236}">
                <a16:creationId xmlns:a16="http://schemas.microsoft.com/office/drawing/2014/main" id="{FD22E940-7D0B-4797-8EF9-64E41F40A730}"/>
              </a:ext>
            </a:extLst>
          </p:cNvPr>
          <p:cNvSpPr/>
          <p:nvPr/>
        </p:nvSpPr>
        <p:spPr>
          <a:xfrm>
            <a:off x="10828557" y="4682071"/>
            <a:ext cx="576000" cy="576000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pic>
        <p:nvPicPr>
          <p:cNvPr id="13" name="그림 5">
            <a:extLst>
              <a:ext uri="{FF2B5EF4-FFF2-40B4-BE49-F238E27FC236}">
                <a16:creationId xmlns:a16="http://schemas.microsoft.com/office/drawing/2014/main" id="{C58581BB-0AC7-422A-967E-A6733D1C531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783" y="1703770"/>
            <a:ext cx="2877320" cy="4715608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A64AA496-368E-4D15-8337-415408BF852D}"/>
              </a:ext>
            </a:extLst>
          </p:cNvPr>
          <p:cNvSpPr/>
          <p:nvPr/>
        </p:nvSpPr>
        <p:spPr>
          <a:xfrm>
            <a:off x="974013" y="2488161"/>
            <a:ext cx="2015686" cy="7101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FEBE62E-5FBF-4CA7-8AC8-9109B0943A80}"/>
              </a:ext>
            </a:extLst>
          </p:cNvPr>
          <p:cNvSpPr/>
          <p:nvPr/>
        </p:nvSpPr>
        <p:spPr>
          <a:xfrm>
            <a:off x="974013" y="3198293"/>
            <a:ext cx="2015686" cy="7101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DBEF102-BC9F-4FA1-B093-09D36842A3F7}"/>
              </a:ext>
            </a:extLst>
          </p:cNvPr>
          <p:cNvSpPr/>
          <p:nvPr/>
        </p:nvSpPr>
        <p:spPr>
          <a:xfrm>
            <a:off x="974013" y="3908277"/>
            <a:ext cx="2015686" cy="71013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AE45C5E-EF8B-4B20-B070-E4028D5E0868}"/>
              </a:ext>
            </a:extLst>
          </p:cNvPr>
          <p:cNvSpPr/>
          <p:nvPr/>
        </p:nvSpPr>
        <p:spPr>
          <a:xfrm>
            <a:off x="974013" y="4614539"/>
            <a:ext cx="2015686" cy="71013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0F6FCBC-8139-4276-9DEE-218618B78AFD}"/>
              </a:ext>
            </a:extLst>
          </p:cNvPr>
          <p:cNvSpPr txBox="1"/>
          <p:nvPr/>
        </p:nvSpPr>
        <p:spPr>
          <a:xfrm>
            <a:off x="1349618" y="2659055"/>
            <a:ext cx="12644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A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FAA399C-C5B8-49ED-AB97-18C3D0B7DBA0}"/>
              </a:ext>
            </a:extLst>
          </p:cNvPr>
          <p:cNvSpPr txBox="1"/>
          <p:nvPr/>
        </p:nvSpPr>
        <p:spPr>
          <a:xfrm>
            <a:off x="1349618" y="4785433"/>
            <a:ext cx="12644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D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17ACC3E-4E53-416D-B981-4FD851376738}"/>
              </a:ext>
            </a:extLst>
          </p:cNvPr>
          <p:cNvSpPr txBox="1"/>
          <p:nvPr/>
        </p:nvSpPr>
        <p:spPr>
          <a:xfrm>
            <a:off x="1349618" y="3369187"/>
            <a:ext cx="12644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B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D54A3BB-2616-4C38-974E-C0D16C308F98}"/>
              </a:ext>
            </a:extLst>
          </p:cNvPr>
          <p:cNvSpPr txBox="1"/>
          <p:nvPr/>
        </p:nvSpPr>
        <p:spPr>
          <a:xfrm>
            <a:off x="1349618" y="4079171"/>
            <a:ext cx="12644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C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2" name="Group 19">
            <a:extLst>
              <a:ext uri="{FF2B5EF4-FFF2-40B4-BE49-F238E27FC236}">
                <a16:creationId xmlns:a16="http://schemas.microsoft.com/office/drawing/2014/main" id="{6F0D8611-ABE8-4C52-B564-BF010A12AE35}"/>
              </a:ext>
            </a:extLst>
          </p:cNvPr>
          <p:cNvGrpSpPr/>
          <p:nvPr/>
        </p:nvGrpSpPr>
        <p:grpSpPr>
          <a:xfrm>
            <a:off x="3296162" y="2497738"/>
            <a:ext cx="5767248" cy="691505"/>
            <a:chOff x="2551705" y="4319146"/>
            <a:chExt cx="3683695" cy="69150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400608C-3217-482D-89F4-FCCD099B355B}"/>
                </a:ext>
              </a:extLst>
            </p:cNvPr>
            <p:cNvSpPr txBox="1"/>
            <p:nvPr/>
          </p:nvSpPr>
          <p:spPr>
            <a:xfrm>
              <a:off x="2551705" y="4548986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90AE617-7ED3-475C-B239-70BD738342D9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5" name="Group 19">
            <a:extLst>
              <a:ext uri="{FF2B5EF4-FFF2-40B4-BE49-F238E27FC236}">
                <a16:creationId xmlns:a16="http://schemas.microsoft.com/office/drawing/2014/main" id="{DFD6AA89-3001-4E1E-9B44-B3D9C17F245A}"/>
              </a:ext>
            </a:extLst>
          </p:cNvPr>
          <p:cNvGrpSpPr/>
          <p:nvPr/>
        </p:nvGrpSpPr>
        <p:grpSpPr>
          <a:xfrm>
            <a:off x="3296162" y="4605922"/>
            <a:ext cx="7225649" cy="691505"/>
            <a:chOff x="2551705" y="4319146"/>
            <a:chExt cx="3683695" cy="69150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3B90EE5-0B03-44BA-907F-24C19FCCD395}"/>
                </a:ext>
              </a:extLst>
            </p:cNvPr>
            <p:cNvSpPr txBox="1"/>
            <p:nvPr/>
          </p:nvSpPr>
          <p:spPr>
            <a:xfrm>
              <a:off x="2551705" y="4548986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454E6EB-5DDB-4BCD-AF80-D9BB1551C7CF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" name="Group 19">
            <a:extLst>
              <a:ext uri="{FF2B5EF4-FFF2-40B4-BE49-F238E27FC236}">
                <a16:creationId xmlns:a16="http://schemas.microsoft.com/office/drawing/2014/main" id="{57051C94-FC81-4788-9A86-08EBF794D62E}"/>
              </a:ext>
            </a:extLst>
          </p:cNvPr>
          <p:cNvGrpSpPr/>
          <p:nvPr/>
        </p:nvGrpSpPr>
        <p:grpSpPr>
          <a:xfrm>
            <a:off x="3296163" y="3903196"/>
            <a:ext cx="4640057" cy="691505"/>
            <a:chOff x="2551705" y="4319146"/>
            <a:chExt cx="3683695" cy="69150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957C281-0D01-400B-ADFF-6A565A1F4DE1}"/>
                </a:ext>
              </a:extLst>
            </p:cNvPr>
            <p:cNvSpPr txBox="1"/>
            <p:nvPr/>
          </p:nvSpPr>
          <p:spPr>
            <a:xfrm>
              <a:off x="2551705" y="4548986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F9E27B8-E5F4-47EA-A4E1-8B221E32C0BA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" name="Group 19">
            <a:extLst>
              <a:ext uri="{FF2B5EF4-FFF2-40B4-BE49-F238E27FC236}">
                <a16:creationId xmlns:a16="http://schemas.microsoft.com/office/drawing/2014/main" id="{C9FC2FF8-82DD-4F6C-974F-35E118156BB7}"/>
              </a:ext>
            </a:extLst>
          </p:cNvPr>
          <p:cNvGrpSpPr/>
          <p:nvPr/>
        </p:nvGrpSpPr>
        <p:grpSpPr>
          <a:xfrm>
            <a:off x="3296163" y="3200469"/>
            <a:ext cx="3498476" cy="691505"/>
            <a:chOff x="2551705" y="4319146"/>
            <a:chExt cx="3683695" cy="69150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20A0A68-839A-4CD6-BBA0-FF2A1B3BD451}"/>
                </a:ext>
              </a:extLst>
            </p:cNvPr>
            <p:cNvSpPr txBox="1"/>
            <p:nvPr/>
          </p:nvSpPr>
          <p:spPr>
            <a:xfrm>
              <a:off x="2551705" y="4548986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C59306B-95EF-433D-A785-80AAF8A99D27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4" name="Donut 39">
            <a:extLst>
              <a:ext uri="{FF2B5EF4-FFF2-40B4-BE49-F238E27FC236}">
                <a16:creationId xmlns:a16="http://schemas.microsoft.com/office/drawing/2014/main" id="{E15AC858-BA26-4DE2-BF13-6EEFD3E771A5}"/>
              </a:ext>
            </a:extLst>
          </p:cNvPr>
          <p:cNvSpPr/>
          <p:nvPr/>
        </p:nvSpPr>
        <p:spPr>
          <a:xfrm>
            <a:off x="9998801" y="2703270"/>
            <a:ext cx="280154" cy="28015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5" name="Rectangle 36">
            <a:extLst>
              <a:ext uri="{FF2B5EF4-FFF2-40B4-BE49-F238E27FC236}">
                <a16:creationId xmlns:a16="http://schemas.microsoft.com/office/drawing/2014/main" id="{5ACC52DA-E763-42E1-8AF9-E3AF260A71AF}"/>
              </a:ext>
            </a:extLst>
          </p:cNvPr>
          <p:cNvSpPr/>
          <p:nvPr/>
        </p:nvSpPr>
        <p:spPr>
          <a:xfrm>
            <a:off x="7398950" y="3426268"/>
            <a:ext cx="277985" cy="23237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6" name="Rectangle 16">
            <a:extLst>
              <a:ext uri="{FF2B5EF4-FFF2-40B4-BE49-F238E27FC236}">
                <a16:creationId xmlns:a16="http://schemas.microsoft.com/office/drawing/2014/main" id="{3E0AD38F-52E6-45A0-8CBB-D9B7A7F59159}"/>
              </a:ext>
            </a:extLst>
          </p:cNvPr>
          <p:cNvSpPr/>
          <p:nvPr/>
        </p:nvSpPr>
        <p:spPr>
          <a:xfrm>
            <a:off x="8988536" y="4149134"/>
            <a:ext cx="303241" cy="199294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7" name="Oval 21">
            <a:extLst>
              <a:ext uri="{FF2B5EF4-FFF2-40B4-BE49-F238E27FC236}">
                <a16:creationId xmlns:a16="http://schemas.microsoft.com/office/drawing/2014/main" id="{4E8E96EB-EB71-4898-9D5C-76EB2DE8B696}"/>
              </a:ext>
            </a:extLst>
          </p:cNvPr>
          <p:cNvSpPr>
            <a:spLocks noChangeAspect="1"/>
          </p:cNvSpPr>
          <p:nvPr/>
        </p:nvSpPr>
        <p:spPr>
          <a:xfrm>
            <a:off x="10986401" y="4816448"/>
            <a:ext cx="286855" cy="28925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76826174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9E20EDC-D904-4785-BB09-12B254DE8D48}"/>
              </a:ext>
            </a:extLst>
          </p:cNvPr>
          <p:cNvCxnSpPr>
            <a:cxnSpLocks/>
          </p:cNvCxnSpPr>
          <p:nvPr/>
        </p:nvCxnSpPr>
        <p:spPr>
          <a:xfrm>
            <a:off x="1644693" y="2187115"/>
            <a:ext cx="0" cy="128016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B326C2CE-C76B-44D9-A02C-CDF0637E977F}"/>
              </a:ext>
            </a:extLst>
          </p:cNvPr>
          <p:cNvCxnSpPr>
            <a:cxnSpLocks/>
          </p:cNvCxnSpPr>
          <p:nvPr/>
        </p:nvCxnSpPr>
        <p:spPr>
          <a:xfrm>
            <a:off x="4611091" y="2187115"/>
            <a:ext cx="0" cy="128016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26253F85-BB96-427A-ABD3-5C951533D9BF}"/>
              </a:ext>
            </a:extLst>
          </p:cNvPr>
          <p:cNvCxnSpPr>
            <a:cxnSpLocks/>
          </p:cNvCxnSpPr>
          <p:nvPr/>
        </p:nvCxnSpPr>
        <p:spPr>
          <a:xfrm>
            <a:off x="7577489" y="2187115"/>
            <a:ext cx="0" cy="128016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F151B4CB-5B5D-4710-9CA4-45783761A3E9}"/>
              </a:ext>
            </a:extLst>
          </p:cNvPr>
          <p:cNvCxnSpPr>
            <a:cxnSpLocks/>
          </p:cNvCxnSpPr>
          <p:nvPr/>
        </p:nvCxnSpPr>
        <p:spPr>
          <a:xfrm>
            <a:off x="10543889" y="2187115"/>
            <a:ext cx="0" cy="128016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Timeline Style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A642077-06F6-4458-8561-4AF71DFF7D46}"/>
              </a:ext>
            </a:extLst>
          </p:cNvPr>
          <p:cNvCxnSpPr>
            <a:cxnSpLocks/>
          </p:cNvCxnSpPr>
          <p:nvPr/>
        </p:nvCxnSpPr>
        <p:spPr>
          <a:xfrm>
            <a:off x="0" y="2177791"/>
            <a:ext cx="12252960" cy="0"/>
          </a:xfrm>
          <a:prstGeom prst="line">
            <a:avLst/>
          </a:prstGeom>
          <a:ln w="5715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7FABD24-8608-4842-B722-9404528DFF43}"/>
              </a:ext>
            </a:extLst>
          </p:cNvPr>
          <p:cNvGrpSpPr/>
          <p:nvPr/>
        </p:nvGrpSpPr>
        <p:grpSpPr>
          <a:xfrm>
            <a:off x="1449266" y="2040501"/>
            <a:ext cx="390855" cy="459493"/>
            <a:chOff x="1330228" y="3019784"/>
            <a:chExt cx="806705" cy="948372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A5BF3644-F12F-408B-800F-129D60723B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9">
              <a:extLst>
                <a:ext uri="{FF2B5EF4-FFF2-40B4-BE49-F238E27FC236}">
                  <a16:creationId xmlns:a16="http://schemas.microsoft.com/office/drawing/2014/main" id="{608E9436-80A3-4D01-9262-A38AC2B4274B}"/>
                </a:ext>
              </a:extLst>
            </p:cNvPr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rapezoid 22">
              <a:extLst>
                <a:ext uri="{FF2B5EF4-FFF2-40B4-BE49-F238E27FC236}">
                  <a16:creationId xmlns:a16="http://schemas.microsoft.com/office/drawing/2014/main" id="{7EA32BA6-5BBD-486D-9CFB-1DDBFA9C92D3}"/>
                </a:ext>
              </a:extLst>
            </p:cNvPr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23">
              <a:extLst>
                <a:ext uri="{FF2B5EF4-FFF2-40B4-BE49-F238E27FC236}">
                  <a16:creationId xmlns:a16="http://schemas.microsoft.com/office/drawing/2014/main" id="{59A6F505-19D5-4AA3-BCC5-8D954D207291}"/>
                </a:ext>
              </a:extLst>
            </p:cNvPr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rapezoid 24">
              <a:extLst>
                <a:ext uri="{FF2B5EF4-FFF2-40B4-BE49-F238E27FC236}">
                  <a16:creationId xmlns:a16="http://schemas.microsoft.com/office/drawing/2014/main" id="{B0066079-80B0-4196-834D-20B301D03533}"/>
                </a:ext>
              </a:extLst>
            </p:cNvPr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7FEF3AB7-CE9E-47B5-9129-CEB255AD3AC3}"/>
              </a:ext>
            </a:extLst>
          </p:cNvPr>
          <p:cNvSpPr/>
          <p:nvPr/>
        </p:nvSpPr>
        <p:spPr>
          <a:xfrm rot="2038572">
            <a:off x="2801448" y="3935775"/>
            <a:ext cx="1016097" cy="884168"/>
          </a:xfrm>
          <a:custGeom>
            <a:avLst/>
            <a:gdLst>
              <a:gd name="connsiteX0" fmla="*/ 408293 w 1504950"/>
              <a:gd name="connsiteY0" fmla="*/ 15716 h 1114425"/>
              <a:gd name="connsiteX1" fmla="*/ 414960 w 1504950"/>
              <a:gd name="connsiteY1" fmla="*/ 15716 h 1114425"/>
              <a:gd name="connsiteX2" fmla="*/ 420675 w 1504950"/>
              <a:gd name="connsiteY2" fmla="*/ 17621 h 1114425"/>
              <a:gd name="connsiteX3" fmla="*/ 426390 w 1504950"/>
              <a:gd name="connsiteY3" fmla="*/ 22384 h 1114425"/>
              <a:gd name="connsiteX4" fmla="*/ 440678 w 1504950"/>
              <a:gd name="connsiteY4" fmla="*/ 30004 h 1114425"/>
              <a:gd name="connsiteX5" fmla="*/ 441630 w 1504950"/>
              <a:gd name="connsiteY5" fmla="*/ 29051 h 1114425"/>
              <a:gd name="connsiteX6" fmla="*/ 442583 w 1504950"/>
              <a:gd name="connsiteY6" fmla="*/ 27146 h 1114425"/>
              <a:gd name="connsiteX7" fmla="*/ 444488 w 1504950"/>
              <a:gd name="connsiteY7" fmla="*/ 22384 h 1114425"/>
              <a:gd name="connsiteX8" fmla="*/ 455918 w 1504950"/>
              <a:gd name="connsiteY8" fmla="*/ 9049 h 1114425"/>
              <a:gd name="connsiteX9" fmla="*/ 462585 w 1504950"/>
              <a:gd name="connsiteY9" fmla="*/ 7144 h 1114425"/>
              <a:gd name="connsiteX10" fmla="*/ 464490 w 1504950"/>
              <a:gd name="connsiteY10" fmla="*/ 7144 h 1114425"/>
              <a:gd name="connsiteX11" fmla="*/ 471158 w 1504950"/>
              <a:gd name="connsiteY11" fmla="*/ 10954 h 1114425"/>
              <a:gd name="connsiteX12" fmla="*/ 473063 w 1504950"/>
              <a:gd name="connsiteY12" fmla="*/ 14764 h 1114425"/>
              <a:gd name="connsiteX13" fmla="*/ 473063 w 1504950"/>
              <a:gd name="connsiteY13" fmla="*/ 24289 h 1114425"/>
              <a:gd name="connsiteX14" fmla="*/ 470205 w 1504950"/>
              <a:gd name="connsiteY14" fmla="*/ 42386 h 1114425"/>
              <a:gd name="connsiteX15" fmla="*/ 470205 w 1504950"/>
              <a:gd name="connsiteY15" fmla="*/ 44291 h 1114425"/>
              <a:gd name="connsiteX16" fmla="*/ 469253 w 1504950"/>
              <a:gd name="connsiteY16" fmla="*/ 52864 h 1114425"/>
              <a:gd name="connsiteX17" fmla="*/ 458775 w 1504950"/>
              <a:gd name="connsiteY17" fmla="*/ 76676 h 1114425"/>
              <a:gd name="connsiteX18" fmla="*/ 451155 w 1504950"/>
              <a:gd name="connsiteY18" fmla="*/ 100489 h 1114425"/>
              <a:gd name="connsiteX19" fmla="*/ 450203 w 1504950"/>
              <a:gd name="connsiteY19" fmla="*/ 109061 h 1114425"/>
              <a:gd name="connsiteX20" fmla="*/ 450203 w 1504950"/>
              <a:gd name="connsiteY20" fmla="*/ 118586 h 1114425"/>
              <a:gd name="connsiteX21" fmla="*/ 453060 w 1504950"/>
              <a:gd name="connsiteY21" fmla="*/ 136684 h 1114425"/>
              <a:gd name="connsiteX22" fmla="*/ 453060 w 1504950"/>
              <a:gd name="connsiteY22" fmla="*/ 137636 h 1114425"/>
              <a:gd name="connsiteX23" fmla="*/ 454013 w 1504950"/>
              <a:gd name="connsiteY23" fmla="*/ 150019 h 1114425"/>
              <a:gd name="connsiteX24" fmla="*/ 453060 w 1504950"/>
              <a:gd name="connsiteY24" fmla="*/ 154781 h 1114425"/>
              <a:gd name="connsiteX25" fmla="*/ 452108 w 1504950"/>
              <a:gd name="connsiteY25" fmla="*/ 165259 h 1114425"/>
              <a:gd name="connsiteX26" fmla="*/ 451155 w 1504950"/>
              <a:gd name="connsiteY26" fmla="*/ 169069 h 1114425"/>
              <a:gd name="connsiteX27" fmla="*/ 456870 w 1504950"/>
              <a:gd name="connsiteY27" fmla="*/ 173831 h 1114425"/>
              <a:gd name="connsiteX28" fmla="*/ 462585 w 1504950"/>
              <a:gd name="connsiteY28" fmla="*/ 178594 h 1114425"/>
              <a:gd name="connsiteX29" fmla="*/ 470205 w 1504950"/>
              <a:gd name="connsiteY29" fmla="*/ 184309 h 1114425"/>
              <a:gd name="connsiteX30" fmla="*/ 479730 w 1504950"/>
              <a:gd name="connsiteY30" fmla="*/ 190024 h 1114425"/>
              <a:gd name="connsiteX31" fmla="*/ 484493 w 1504950"/>
              <a:gd name="connsiteY31" fmla="*/ 191929 h 1114425"/>
              <a:gd name="connsiteX32" fmla="*/ 491160 w 1504950"/>
              <a:gd name="connsiteY32" fmla="*/ 191929 h 1114425"/>
              <a:gd name="connsiteX33" fmla="*/ 500685 w 1504950"/>
              <a:gd name="connsiteY33" fmla="*/ 189071 h 1114425"/>
              <a:gd name="connsiteX34" fmla="*/ 509258 w 1504950"/>
              <a:gd name="connsiteY34" fmla="*/ 184309 h 1114425"/>
              <a:gd name="connsiteX35" fmla="*/ 512115 w 1504950"/>
              <a:gd name="connsiteY35" fmla="*/ 182404 h 1114425"/>
              <a:gd name="connsiteX36" fmla="*/ 515925 w 1504950"/>
              <a:gd name="connsiteY36" fmla="*/ 179546 h 1114425"/>
              <a:gd name="connsiteX37" fmla="*/ 519735 w 1504950"/>
              <a:gd name="connsiteY37" fmla="*/ 176689 h 1114425"/>
              <a:gd name="connsiteX38" fmla="*/ 524498 w 1504950"/>
              <a:gd name="connsiteY38" fmla="*/ 171926 h 1114425"/>
              <a:gd name="connsiteX39" fmla="*/ 529260 w 1504950"/>
              <a:gd name="connsiteY39" fmla="*/ 166211 h 1114425"/>
              <a:gd name="connsiteX40" fmla="*/ 532118 w 1504950"/>
              <a:gd name="connsiteY40" fmla="*/ 161449 h 1114425"/>
              <a:gd name="connsiteX41" fmla="*/ 538785 w 1504950"/>
              <a:gd name="connsiteY41" fmla="*/ 151924 h 1114425"/>
              <a:gd name="connsiteX42" fmla="*/ 548310 w 1504950"/>
              <a:gd name="connsiteY42" fmla="*/ 127159 h 1114425"/>
              <a:gd name="connsiteX43" fmla="*/ 549263 w 1504950"/>
              <a:gd name="connsiteY43" fmla="*/ 122396 h 1114425"/>
              <a:gd name="connsiteX44" fmla="*/ 550215 w 1504950"/>
              <a:gd name="connsiteY44" fmla="*/ 116681 h 1114425"/>
              <a:gd name="connsiteX45" fmla="*/ 552120 w 1504950"/>
              <a:gd name="connsiteY45" fmla="*/ 98584 h 1114425"/>
              <a:gd name="connsiteX46" fmla="*/ 554978 w 1504950"/>
              <a:gd name="connsiteY46" fmla="*/ 90964 h 1114425"/>
              <a:gd name="connsiteX47" fmla="*/ 556883 w 1504950"/>
              <a:gd name="connsiteY47" fmla="*/ 87154 h 1114425"/>
              <a:gd name="connsiteX48" fmla="*/ 560693 w 1504950"/>
              <a:gd name="connsiteY48" fmla="*/ 81439 h 1114425"/>
              <a:gd name="connsiteX49" fmla="*/ 565455 w 1504950"/>
              <a:gd name="connsiteY49" fmla="*/ 76676 h 1114425"/>
              <a:gd name="connsiteX50" fmla="*/ 571170 w 1504950"/>
              <a:gd name="connsiteY50" fmla="*/ 73819 h 1114425"/>
              <a:gd name="connsiteX51" fmla="*/ 573075 w 1504950"/>
              <a:gd name="connsiteY51" fmla="*/ 73819 h 1114425"/>
              <a:gd name="connsiteX52" fmla="*/ 574980 w 1504950"/>
              <a:gd name="connsiteY52" fmla="*/ 74771 h 1114425"/>
              <a:gd name="connsiteX53" fmla="*/ 576885 w 1504950"/>
              <a:gd name="connsiteY53" fmla="*/ 76676 h 1114425"/>
              <a:gd name="connsiteX54" fmla="*/ 578790 w 1504950"/>
              <a:gd name="connsiteY54" fmla="*/ 81439 h 1114425"/>
              <a:gd name="connsiteX55" fmla="*/ 579743 w 1504950"/>
              <a:gd name="connsiteY55" fmla="*/ 83344 h 1114425"/>
              <a:gd name="connsiteX56" fmla="*/ 579743 w 1504950"/>
              <a:gd name="connsiteY56" fmla="*/ 90011 h 1114425"/>
              <a:gd name="connsiteX57" fmla="*/ 577838 w 1504950"/>
              <a:gd name="connsiteY57" fmla="*/ 117634 h 1114425"/>
              <a:gd name="connsiteX58" fmla="*/ 575933 w 1504950"/>
              <a:gd name="connsiteY58" fmla="*/ 129064 h 1114425"/>
              <a:gd name="connsiteX59" fmla="*/ 577838 w 1504950"/>
              <a:gd name="connsiteY59" fmla="*/ 138589 h 1114425"/>
              <a:gd name="connsiteX60" fmla="*/ 580695 w 1504950"/>
              <a:gd name="connsiteY60" fmla="*/ 141446 h 1114425"/>
              <a:gd name="connsiteX61" fmla="*/ 584505 w 1504950"/>
              <a:gd name="connsiteY61" fmla="*/ 143351 h 1114425"/>
              <a:gd name="connsiteX62" fmla="*/ 589268 w 1504950"/>
              <a:gd name="connsiteY62" fmla="*/ 143351 h 1114425"/>
              <a:gd name="connsiteX63" fmla="*/ 595935 w 1504950"/>
              <a:gd name="connsiteY63" fmla="*/ 141446 h 1114425"/>
              <a:gd name="connsiteX64" fmla="*/ 604508 w 1504950"/>
              <a:gd name="connsiteY64" fmla="*/ 136684 h 1114425"/>
              <a:gd name="connsiteX65" fmla="*/ 621653 w 1504950"/>
              <a:gd name="connsiteY65" fmla="*/ 125254 h 1114425"/>
              <a:gd name="connsiteX66" fmla="*/ 635940 w 1504950"/>
              <a:gd name="connsiteY66" fmla="*/ 115729 h 1114425"/>
              <a:gd name="connsiteX67" fmla="*/ 639750 w 1504950"/>
              <a:gd name="connsiteY67" fmla="*/ 114776 h 1114425"/>
              <a:gd name="connsiteX68" fmla="*/ 643560 w 1504950"/>
              <a:gd name="connsiteY68" fmla="*/ 116681 h 1114425"/>
              <a:gd name="connsiteX69" fmla="*/ 645465 w 1504950"/>
              <a:gd name="connsiteY69" fmla="*/ 118586 h 1114425"/>
              <a:gd name="connsiteX70" fmla="*/ 646418 w 1504950"/>
              <a:gd name="connsiteY70" fmla="*/ 123349 h 1114425"/>
              <a:gd name="connsiteX71" fmla="*/ 645465 w 1504950"/>
              <a:gd name="connsiteY71" fmla="*/ 128111 h 1114425"/>
              <a:gd name="connsiteX72" fmla="*/ 645465 w 1504950"/>
              <a:gd name="connsiteY72" fmla="*/ 129064 h 1114425"/>
              <a:gd name="connsiteX73" fmla="*/ 644513 w 1504950"/>
              <a:gd name="connsiteY73" fmla="*/ 133826 h 1114425"/>
              <a:gd name="connsiteX74" fmla="*/ 644513 w 1504950"/>
              <a:gd name="connsiteY74" fmla="*/ 134779 h 1114425"/>
              <a:gd name="connsiteX75" fmla="*/ 644513 w 1504950"/>
              <a:gd name="connsiteY75" fmla="*/ 137636 h 1114425"/>
              <a:gd name="connsiteX76" fmla="*/ 642608 w 1504950"/>
              <a:gd name="connsiteY76" fmla="*/ 141446 h 1114425"/>
              <a:gd name="connsiteX77" fmla="*/ 640703 w 1504950"/>
              <a:gd name="connsiteY77" fmla="*/ 146209 h 1114425"/>
              <a:gd name="connsiteX78" fmla="*/ 637845 w 1504950"/>
              <a:gd name="connsiteY78" fmla="*/ 150971 h 1114425"/>
              <a:gd name="connsiteX79" fmla="*/ 632130 w 1504950"/>
              <a:gd name="connsiteY79" fmla="*/ 157639 h 1114425"/>
              <a:gd name="connsiteX80" fmla="*/ 621653 w 1504950"/>
              <a:gd name="connsiteY80" fmla="*/ 165259 h 1114425"/>
              <a:gd name="connsiteX81" fmla="*/ 610223 w 1504950"/>
              <a:gd name="connsiteY81" fmla="*/ 170021 h 1114425"/>
              <a:gd name="connsiteX82" fmla="*/ 607365 w 1504950"/>
              <a:gd name="connsiteY82" fmla="*/ 170974 h 1114425"/>
              <a:gd name="connsiteX83" fmla="*/ 598793 w 1504950"/>
              <a:gd name="connsiteY83" fmla="*/ 172879 h 1114425"/>
              <a:gd name="connsiteX84" fmla="*/ 588315 w 1504950"/>
              <a:gd name="connsiteY84" fmla="*/ 175736 h 1114425"/>
              <a:gd name="connsiteX85" fmla="*/ 578790 w 1504950"/>
              <a:gd name="connsiteY85" fmla="*/ 178594 h 1114425"/>
              <a:gd name="connsiteX86" fmla="*/ 571170 w 1504950"/>
              <a:gd name="connsiteY86" fmla="*/ 182404 h 1114425"/>
              <a:gd name="connsiteX87" fmla="*/ 564503 w 1504950"/>
              <a:gd name="connsiteY87" fmla="*/ 185261 h 1114425"/>
              <a:gd name="connsiteX88" fmla="*/ 556883 w 1504950"/>
              <a:gd name="connsiteY88" fmla="*/ 188119 h 1114425"/>
              <a:gd name="connsiteX89" fmla="*/ 534023 w 1504950"/>
              <a:gd name="connsiteY89" fmla="*/ 202406 h 1114425"/>
              <a:gd name="connsiteX90" fmla="*/ 515925 w 1504950"/>
              <a:gd name="connsiteY90" fmla="*/ 227171 h 1114425"/>
              <a:gd name="connsiteX91" fmla="*/ 514020 w 1504950"/>
              <a:gd name="connsiteY91" fmla="*/ 234791 h 1114425"/>
              <a:gd name="connsiteX92" fmla="*/ 513068 w 1504950"/>
              <a:gd name="connsiteY92" fmla="*/ 243364 h 1114425"/>
              <a:gd name="connsiteX93" fmla="*/ 514020 w 1504950"/>
              <a:gd name="connsiteY93" fmla="*/ 257651 h 1114425"/>
              <a:gd name="connsiteX94" fmla="*/ 514973 w 1504950"/>
              <a:gd name="connsiteY94" fmla="*/ 271939 h 1114425"/>
              <a:gd name="connsiteX95" fmla="*/ 514973 w 1504950"/>
              <a:gd name="connsiteY95" fmla="*/ 277654 h 1114425"/>
              <a:gd name="connsiteX96" fmla="*/ 514020 w 1504950"/>
              <a:gd name="connsiteY96" fmla="*/ 289084 h 1114425"/>
              <a:gd name="connsiteX97" fmla="*/ 513068 w 1504950"/>
              <a:gd name="connsiteY97" fmla="*/ 291941 h 1114425"/>
              <a:gd name="connsiteX98" fmla="*/ 495923 w 1504950"/>
              <a:gd name="connsiteY98" fmla="*/ 330994 h 1114425"/>
              <a:gd name="connsiteX99" fmla="*/ 486398 w 1504950"/>
              <a:gd name="connsiteY99" fmla="*/ 342424 h 1114425"/>
              <a:gd name="connsiteX100" fmla="*/ 474015 w 1504950"/>
              <a:gd name="connsiteY100" fmla="*/ 350044 h 1114425"/>
              <a:gd name="connsiteX101" fmla="*/ 443535 w 1504950"/>
              <a:gd name="connsiteY101" fmla="*/ 371951 h 1114425"/>
              <a:gd name="connsiteX102" fmla="*/ 422580 w 1504950"/>
              <a:gd name="connsiteY102" fmla="*/ 382429 h 1114425"/>
              <a:gd name="connsiteX103" fmla="*/ 351143 w 1504950"/>
              <a:gd name="connsiteY103" fmla="*/ 436721 h 1114425"/>
              <a:gd name="connsiteX104" fmla="*/ 348285 w 1504950"/>
              <a:gd name="connsiteY104" fmla="*/ 435769 h 1114425"/>
              <a:gd name="connsiteX105" fmla="*/ 349238 w 1504950"/>
              <a:gd name="connsiteY105" fmla="*/ 443389 h 1114425"/>
              <a:gd name="connsiteX106" fmla="*/ 418770 w 1504950"/>
              <a:gd name="connsiteY106" fmla="*/ 551974 h 1114425"/>
              <a:gd name="connsiteX107" fmla="*/ 524498 w 1504950"/>
              <a:gd name="connsiteY107" fmla="*/ 634841 h 1114425"/>
              <a:gd name="connsiteX108" fmla="*/ 614985 w 1504950"/>
              <a:gd name="connsiteY108" fmla="*/ 673894 h 1114425"/>
              <a:gd name="connsiteX109" fmla="*/ 733095 w 1504950"/>
              <a:gd name="connsiteY109" fmla="*/ 680561 h 1114425"/>
              <a:gd name="connsiteX110" fmla="*/ 770243 w 1504950"/>
              <a:gd name="connsiteY110" fmla="*/ 677704 h 1114425"/>
              <a:gd name="connsiteX111" fmla="*/ 838823 w 1504950"/>
              <a:gd name="connsiteY111" fmla="*/ 668179 h 1114425"/>
              <a:gd name="connsiteX112" fmla="*/ 941693 w 1504950"/>
              <a:gd name="connsiteY112" fmla="*/ 654844 h 1114425"/>
              <a:gd name="connsiteX113" fmla="*/ 990270 w 1504950"/>
              <a:gd name="connsiteY113" fmla="*/ 647224 h 1114425"/>
              <a:gd name="connsiteX114" fmla="*/ 1023608 w 1504950"/>
              <a:gd name="connsiteY114" fmla="*/ 582454 h 1114425"/>
              <a:gd name="connsiteX115" fmla="*/ 1043610 w 1504950"/>
              <a:gd name="connsiteY115" fmla="*/ 535781 h 1114425"/>
              <a:gd name="connsiteX116" fmla="*/ 1110285 w 1504950"/>
              <a:gd name="connsiteY116" fmla="*/ 495776 h 1114425"/>
              <a:gd name="connsiteX117" fmla="*/ 1099808 w 1504950"/>
              <a:gd name="connsiteY117" fmla="*/ 525304 h 1114425"/>
              <a:gd name="connsiteX118" fmla="*/ 1076948 w 1504950"/>
              <a:gd name="connsiteY118" fmla="*/ 584359 h 1114425"/>
              <a:gd name="connsiteX119" fmla="*/ 1075043 w 1504950"/>
              <a:gd name="connsiteY119" fmla="*/ 600551 h 1114425"/>
              <a:gd name="connsiteX120" fmla="*/ 1083615 w 1504950"/>
              <a:gd name="connsiteY120" fmla="*/ 672941 h 1114425"/>
              <a:gd name="connsiteX121" fmla="*/ 1100760 w 1504950"/>
              <a:gd name="connsiteY121" fmla="*/ 743426 h 1114425"/>
              <a:gd name="connsiteX122" fmla="*/ 1133145 w 1504950"/>
              <a:gd name="connsiteY122" fmla="*/ 820579 h 1114425"/>
              <a:gd name="connsiteX123" fmla="*/ 1223633 w 1504950"/>
              <a:gd name="connsiteY123" fmla="*/ 822484 h 1114425"/>
              <a:gd name="connsiteX124" fmla="*/ 1264590 w 1504950"/>
              <a:gd name="connsiteY124" fmla="*/ 838676 h 1114425"/>
              <a:gd name="connsiteX125" fmla="*/ 1314120 w 1504950"/>
              <a:gd name="connsiteY125" fmla="*/ 867251 h 1114425"/>
              <a:gd name="connsiteX126" fmla="*/ 1428420 w 1504950"/>
              <a:gd name="connsiteY126" fmla="*/ 889159 h 1114425"/>
              <a:gd name="connsiteX127" fmla="*/ 1455090 w 1504950"/>
              <a:gd name="connsiteY127" fmla="*/ 888206 h 1114425"/>
              <a:gd name="connsiteX128" fmla="*/ 1506525 w 1504950"/>
              <a:gd name="connsiteY128" fmla="*/ 912971 h 1114425"/>
              <a:gd name="connsiteX129" fmla="*/ 1485570 w 1504950"/>
              <a:gd name="connsiteY129" fmla="*/ 924401 h 1114425"/>
              <a:gd name="connsiteX130" fmla="*/ 1466520 w 1504950"/>
              <a:gd name="connsiteY130" fmla="*/ 932021 h 1114425"/>
              <a:gd name="connsiteX131" fmla="*/ 1476045 w 1504950"/>
              <a:gd name="connsiteY131" fmla="*/ 947261 h 1114425"/>
              <a:gd name="connsiteX132" fmla="*/ 1475093 w 1504950"/>
              <a:gd name="connsiteY132" fmla="*/ 969169 h 1114425"/>
              <a:gd name="connsiteX133" fmla="*/ 1456995 w 1504950"/>
              <a:gd name="connsiteY133" fmla="*/ 976789 h 1114425"/>
              <a:gd name="connsiteX134" fmla="*/ 1447470 w 1504950"/>
              <a:gd name="connsiteY134" fmla="*/ 979646 h 1114425"/>
              <a:gd name="connsiteX135" fmla="*/ 1429373 w 1504950"/>
              <a:gd name="connsiteY135" fmla="*/ 975836 h 1114425"/>
              <a:gd name="connsiteX136" fmla="*/ 1397940 w 1504950"/>
              <a:gd name="connsiteY136" fmla="*/ 968216 h 1114425"/>
              <a:gd name="connsiteX137" fmla="*/ 1305548 w 1504950"/>
              <a:gd name="connsiteY137" fmla="*/ 932021 h 1114425"/>
              <a:gd name="connsiteX138" fmla="*/ 1258875 w 1504950"/>
              <a:gd name="connsiteY138" fmla="*/ 912019 h 1114425"/>
              <a:gd name="connsiteX139" fmla="*/ 1179818 w 1504950"/>
              <a:gd name="connsiteY139" fmla="*/ 912971 h 1114425"/>
              <a:gd name="connsiteX140" fmla="*/ 1115048 w 1504950"/>
              <a:gd name="connsiteY140" fmla="*/ 931069 h 1114425"/>
              <a:gd name="connsiteX141" fmla="*/ 967410 w 1504950"/>
              <a:gd name="connsiteY141" fmla="*/ 912971 h 1114425"/>
              <a:gd name="connsiteX142" fmla="*/ 829298 w 1504950"/>
              <a:gd name="connsiteY142" fmla="*/ 897731 h 1114425"/>
              <a:gd name="connsiteX143" fmla="*/ 780720 w 1504950"/>
              <a:gd name="connsiteY143" fmla="*/ 916781 h 1114425"/>
              <a:gd name="connsiteX144" fmla="*/ 765480 w 1504950"/>
              <a:gd name="connsiteY144" fmla="*/ 924401 h 1114425"/>
              <a:gd name="connsiteX145" fmla="*/ 689280 w 1504950"/>
              <a:gd name="connsiteY145" fmla="*/ 932974 h 1114425"/>
              <a:gd name="connsiteX146" fmla="*/ 560693 w 1504950"/>
              <a:gd name="connsiteY146" fmla="*/ 921544 h 1114425"/>
              <a:gd name="connsiteX147" fmla="*/ 525450 w 1504950"/>
              <a:gd name="connsiteY147" fmla="*/ 918686 h 1114425"/>
              <a:gd name="connsiteX148" fmla="*/ 504495 w 1504950"/>
              <a:gd name="connsiteY148" fmla="*/ 915829 h 1114425"/>
              <a:gd name="connsiteX149" fmla="*/ 461633 w 1504950"/>
              <a:gd name="connsiteY149" fmla="*/ 925354 h 1114425"/>
              <a:gd name="connsiteX150" fmla="*/ 349238 w 1504950"/>
              <a:gd name="connsiteY150" fmla="*/ 930116 h 1114425"/>
              <a:gd name="connsiteX151" fmla="*/ 216840 w 1504950"/>
              <a:gd name="connsiteY151" fmla="*/ 991076 h 1114425"/>
              <a:gd name="connsiteX152" fmla="*/ 179693 w 1504950"/>
              <a:gd name="connsiteY152" fmla="*/ 1032034 h 1114425"/>
              <a:gd name="connsiteX153" fmla="*/ 162548 w 1504950"/>
              <a:gd name="connsiteY153" fmla="*/ 1058704 h 1114425"/>
              <a:gd name="connsiteX154" fmla="*/ 118733 w 1504950"/>
              <a:gd name="connsiteY154" fmla="*/ 1095851 h 1114425"/>
              <a:gd name="connsiteX155" fmla="*/ 87300 w 1504950"/>
              <a:gd name="connsiteY155" fmla="*/ 1108234 h 1114425"/>
              <a:gd name="connsiteX156" fmla="*/ 97778 w 1504950"/>
              <a:gd name="connsiteY156" fmla="*/ 1081564 h 1114425"/>
              <a:gd name="connsiteX157" fmla="*/ 116828 w 1504950"/>
              <a:gd name="connsiteY157" fmla="*/ 1049179 h 1114425"/>
              <a:gd name="connsiteX158" fmla="*/ 133973 w 1504950"/>
              <a:gd name="connsiteY158" fmla="*/ 1024414 h 1114425"/>
              <a:gd name="connsiteX159" fmla="*/ 166358 w 1504950"/>
              <a:gd name="connsiteY159" fmla="*/ 984409 h 1114425"/>
              <a:gd name="connsiteX160" fmla="*/ 187313 w 1504950"/>
              <a:gd name="connsiteY160" fmla="*/ 960596 h 1114425"/>
              <a:gd name="connsiteX161" fmla="*/ 137783 w 1504950"/>
              <a:gd name="connsiteY161" fmla="*/ 986314 h 1114425"/>
              <a:gd name="connsiteX162" fmla="*/ 32055 w 1504950"/>
              <a:gd name="connsiteY162" fmla="*/ 1031081 h 1114425"/>
              <a:gd name="connsiteX163" fmla="*/ 7290 w 1504950"/>
              <a:gd name="connsiteY163" fmla="*/ 1028224 h 1114425"/>
              <a:gd name="connsiteX164" fmla="*/ 111113 w 1504950"/>
              <a:gd name="connsiteY164" fmla="*/ 962501 h 1114425"/>
              <a:gd name="connsiteX165" fmla="*/ 222555 w 1504950"/>
              <a:gd name="connsiteY165" fmla="*/ 901541 h 1114425"/>
              <a:gd name="connsiteX166" fmla="*/ 333998 w 1504950"/>
              <a:gd name="connsiteY166" fmla="*/ 866299 h 1114425"/>
              <a:gd name="connsiteX167" fmla="*/ 374003 w 1504950"/>
              <a:gd name="connsiteY167" fmla="*/ 852964 h 1114425"/>
              <a:gd name="connsiteX168" fmla="*/ 359715 w 1504950"/>
              <a:gd name="connsiteY168" fmla="*/ 802481 h 1114425"/>
              <a:gd name="connsiteX169" fmla="*/ 332093 w 1504950"/>
              <a:gd name="connsiteY169" fmla="*/ 769144 h 1114425"/>
              <a:gd name="connsiteX170" fmla="*/ 307328 w 1504950"/>
              <a:gd name="connsiteY170" fmla="*/ 746284 h 1114425"/>
              <a:gd name="connsiteX171" fmla="*/ 276848 w 1504950"/>
              <a:gd name="connsiteY171" fmla="*/ 658654 h 1114425"/>
              <a:gd name="connsiteX172" fmla="*/ 267323 w 1504950"/>
              <a:gd name="connsiteY172" fmla="*/ 592931 h 1114425"/>
              <a:gd name="connsiteX173" fmla="*/ 244463 w 1504950"/>
              <a:gd name="connsiteY173" fmla="*/ 572929 h 1114425"/>
              <a:gd name="connsiteX174" fmla="*/ 154928 w 1504950"/>
              <a:gd name="connsiteY174" fmla="*/ 567214 h 1114425"/>
              <a:gd name="connsiteX175" fmla="*/ 133973 w 1504950"/>
              <a:gd name="connsiteY175" fmla="*/ 547211 h 1114425"/>
              <a:gd name="connsiteX176" fmla="*/ 167310 w 1504950"/>
              <a:gd name="connsiteY176" fmla="*/ 505301 h 1114425"/>
              <a:gd name="connsiteX177" fmla="*/ 242558 w 1504950"/>
              <a:gd name="connsiteY177" fmla="*/ 466249 h 1114425"/>
              <a:gd name="connsiteX178" fmla="*/ 230175 w 1504950"/>
              <a:gd name="connsiteY178" fmla="*/ 465296 h 1114425"/>
              <a:gd name="connsiteX179" fmla="*/ 179693 w 1504950"/>
              <a:gd name="connsiteY179" fmla="*/ 466249 h 1114425"/>
              <a:gd name="connsiteX180" fmla="*/ 151118 w 1504950"/>
              <a:gd name="connsiteY180" fmla="*/ 467201 h 1114425"/>
              <a:gd name="connsiteX181" fmla="*/ 127305 w 1504950"/>
              <a:gd name="connsiteY181" fmla="*/ 465296 h 1114425"/>
              <a:gd name="connsiteX182" fmla="*/ 112065 w 1504950"/>
              <a:gd name="connsiteY182" fmla="*/ 460534 h 1114425"/>
              <a:gd name="connsiteX183" fmla="*/ 107303 w 1504950"/>
              <a:gd name="connsiteY183" fmla="*/ 450056 h 1114425"/>
              <a:gd name="connsiteX184" fmla="*/ 114923 w 1504950"/>
              <a:gd name="connsiteY184" fmla="*/ 441484 h 1114425"/>
              <a:gd name="connsiteX185" fmla="*/ 130163 w 1504950"/>
              <a:gd name="connsiteY185" fmla="*/ 440531 h 1114425"/>
              <a:gd name="connsiteX186" fmla="*/ 123495 w 1504950"/>
              <a:gd name="connsiteY186" fmla="*/ 431959 h 1114425"/>
              <a:gd name="connsiteX187" fmla="*/ 117780 w 1504950"/>
              <a:gd name="connsiteY187" fmla="*/ 422434 h 1114425"/>
              <a:gd name="connsiteX188" fmla="*/ 113018 w 1504950"/>
              <a:gd name="connsiteY188" fmla="*/ 412909 h 1114425"/>
              <a:gd name="connsiteX189" fmla="*/ 100635 w 1504950"/>
              <a:gd name="connsiteY189" fmla="*/ 371951 h 1114425"/>
              <a:gd name="connsiteX190" fmla="*/ 91110 w 1504950"/>
              <a:gd name="connsiteY190" fmla="*/ 363379 h 1114425"/>
              <a:gd name="connsiteX191" fmla="*/ 85395 w 1504950"/>
              <a:gd name="connsiteY191" fmla="*/ 354806 h 1114425"/>
              <a:gd name="connsiteX192" fmla="*/ 89205 w 1504950"/>
              <a:gd name="connsiteY192" fmla="*/ 345281 h 1114425"/>
              <a:gd name="connsiteX193" fmla="*/ 99683 w 1504950"/>
              <a:gd name="connsiteY193" fmla="*/ 345281 h 1114425"/>
              <a:gd name="connsiteX194" fmla="*/ 113970 w 1504950"/>
              <a:gd name="connsiteY194" fmla="*/ 350996 h 1114425"/>
              <a:gd name="connsiteX195" fmla="*/ 129210 w 1504950"/>
              <a:gd name="connsiteY195" fmla="*/ 355759 h 1114425"/>
              <a:gd name="connsiteX196" fmla="*/ 140640 w 1504950"/>
              <a:gd name="connsiteY196" fmla="*/ 356711 h 1114425"/>
              <a:gd name="connsiteX197" fmla="*/ 134925 w 1504950"/>
              <a:gd name="connsiteY197" fmla="*/ 350996 h 1114425"/>
              <a:gd name="connsiteX198" fmla="*/ 128258 w 1504950"/>
              <a:gd name="connsiteY198" fmla="*/ 341471 h 1114425"/>
              <a:gd name="connsiteX199" fmla="*/ 121590 w 1504950"/>
              <a:gd name="connsiteY199" fmla="*/ 324326 h 1114425"/>
              <a:gd name="connsiteX200" fmla="*/ 117780 w 1504950"/>
              <a:gd name="connsiteY200" fmla="*/ 317659 h 1114425"/>
              <a:gd name="connsiteX201" fmla="*/ 120638 w 1504950"/>
              <a:gd name="connsiteY201" fmla="*/ 308134 h 1114425"/>
              <a:gd name="connsiteX202" fmla="*/ 129210 w 1504950"/>
              <a:gd name="connsiteY202" fmla="*/ 307181 h 1114425"/>
              <a:gd name="connsiteX203" fmla="*/ 139688 w 1504950"/>
              <a:gd name="connsiteY203" fmla="*/ 313849 h 1114425"/>
              <a:gd name="connsiteX204" fmla="*/ 152070 w 1504950"/>
              <a:gd name="connsiteY204" fmla="*/ 327184 h 1114425"/>
              <a:gd name="connsiteX205" fmla="*/ 166358 w 1504950"/>
              <a:gd name="connsiteY205" fmla="*/ 339566 h 1114425"/>
              <a:gd name="connsiteX206" fmla="*/ 191123 w 1504950"/>
              <a:gd name="connsiteY206" fmla="*/ 356711 h 1114425"/>
              <a:gd name="connsiteX207" fmla="*/ 213983 w 1504950"/>
              <a:gd name="connsiteY207" fmla="*/ 366236 h 1114425"/>
              <a:gd name="connsiteX208" fmla="*/ 216840 w 1504950"/>
              <a:gd name="connsiteY208" fmla="*/ 366236 h 1114425"/>
              <a:gd name="connsiteX209" fmla="*/ 226365 w 1504950"/>
              <a:gd name="connsiteY209" fmla="*/ 361474 h 1114425"/>
              <a:gd name="connsiteX210" fmla="*/ 228270 w 1504950"/>
              <a:gd name="connsiteY210" fmla="*/ 357664 h 1114425"/>
              <a:gd name="connsiteX211" fmla="*/ 227318 w 1504950"/>
              <a:gd name="connsiteY211" fmla="*/ 352901 h 1114425"/>
              <a:gd name="connsiteX212" fmla="*/ 224460 w 1504950"/>
              <a:gd name="connsiteY212" fmla="*/ 336709 h 1114425"/>
              <a:gd name="connsiteX213" fmla="*/ 229223 w 1504950"/>
              <a:gd name="connsiteY213" fmla="*/ 319564 h 1114425"/>
              <a:gd name="connsiteX214" fmla="*/ 241605 w 1504950"/>
              <a:gd name="connsiteY214" fmla="*/ 317659 h 1114425"/>
              <a:gd name="connsiteX215" fmla="*/ 245415 w 1504950"/>
              <a:gd name="connsiteY215" fmla="*/ 325279 h 1114425"/>
              <a:gd name="connsiteX216" fmla="*/ 254940 w 1504950"/>
              <a:gd name="connsiteY216" fmla="*/ 373856 h 1114425"/>
              <a:gd name="connsiteX217" fmla="*/ 316853 w 1504950"/>
              <a:gd name="connsiteY217" fmla="*/ 383381 h 1114425"/>
              <a:gd name="connsiteX218" fmla="*/ 324473 w 1504950"/>
              <a:gd name="connsiteY218" fmla="*/ 376714 h 1114425"/>
              <a:gd name="connsiteX219" fmla="*/ 335903 w 1504950"/>
              <a:gd name="connsiteY219" fmla="*/ 363379 h 1114425"/>
              <a:gd name="connsiteX220" fmla="*/ 359715 w 1504950"/>
              <a:gd name="connsiteY220" fmla="*/ 327184 h 1114425"/>
              <a:gd name="connsiteX221" fmla="*/ 369240 w 1504950"/>
              <a:gd name="connsiteY221" fmla="*/ 299561 h 1114425"/>
              <a:gd name="connsiteX222" fmla="*/ 370193 w 1504950"/>
              <a:gd name="connsiteY222" fmla="*/ 297656 h 1114425"/>
              <a:gd name="connsiteX223" fmla="*/ 370193 w 1504950"/>
              <a:gd name="connsiteY223" fmla="*/ 277654 h 1114425"/>
              <a:gd name="connsiteX224" fmla="*/ 362573 w 1504950"/>
              <a:gd name="connsiteY224" fmla="*/ 259556 h 1114425"/>
              <a:gd name="connsiteX225" fmla="*/ 352095 w 1504950"/>
              <a:gd name="connsiteY225" fmla="*/ 247174 h 1114425"/>
              <a:gd name="connsiteX226" fmla="*/ 333998 w 1504950"/>
              <a:gd name="connsiteY226" fmla="*/ 231934 h 1114425"/>
              <a:gd name="connsiteX227" fmla="*/ 311138 w 1504950"/>
              <a:gd name="connsiteY227" fmla="*/ 223361 h 1114425"/>
              <a:gd name="connsiteX228" fmla="*/ 291135 w 1504950"/>
              <a:gd name="connsiteY228" fmla="*/ 218599 h 1114425"/>
              <a:gd name="connsiteX229" fmla="*/ 281610 w 1504950"/>
              <a:gd name="connsiteY229" fmla="*/ 216694 h 1114425"/>
              <a:gd name="connsiteX230" fmla="*/ 266370 w 1504950"/>
              <a:gd name="connsiteY230" fmla="*/ 214789 h 1114425"/>
              <a:gd name="connsiteX231" fmla="*/ 242558 w 1504950"/>
              <a:gd name="connsiteY231" fmla="*/ 212884 h 1114425"/>
              <a:gd name="connsiteX232" fmla="*/ 232080 w 1504950"/>
              <a:gd name="connsiteY232" fmla="*/ 211931 h 1114425"/>
              <a:gd name="connsiteX233" fmla="*/ 216840 w 1504950"/>
              <a:gd name="connsiteY233" fmla="*/ 206216 h 1114425"/>
              <a:gd name="connsiteX234" fmla="*/ 213030 w 1504950"/>
              <a:gd name="connsiteY234" fmla="*/ 196691 h 1114425"/>
              <a:gd name="connsiteX235" fmla="*/ 221603 w 1504950"/>
              <a:gd name="connsiteY235" fmla="*/ 186214 h 1114425"/>
              <a:gd name="connsiteX236" fmla="*/ 235890 w 1504950"/>
              <a:gd name="connsiteY236" fmla="*/ 182404 h 1114425"/>
              <a:gd name="connsiteX237" fmla="*/ 253035 w 1504950"/>
              <a:gd name="connsiteY237" fmla="*/ 182404 h 1114425"/>
              <a:gd name="connsiteX238" fmla="*/ 288278 w 1504950"/>
              <a:gd name="connsiteY238" fmla="*/ 159544 h 1114425"/>
              <a:gd name="connsiteX239" fmla="*/ 284468 w 1504950"/>
              <a:gd name="connsiteY239" fmla="*/ 151924 h 1114425"/>
              <a:gd name="connsiteX240" fmla="*/ 273990 w 1504950"/>
              <a:gd name="connsiteY240" fmla="*/ 124301 h 1114425"/>
              <a:gd name="connsiteX241" fmla="*/ 277800 w 1504950"/>
              <a:gd name="connsiteY241" fmla="*/ 114776 h 1114425"/>
              <a:gd name="connsiteX242" fmla="*/ 286373 w 1504950"/>
              <a:gd name="connsiteY242" fmla="*/ 112871 h 1114425"/>
              <a:gd name="connsiteX243" fmla="*/ 293993 w 1504950"/>
              <a:gd name="connsiteY243" fmla="*/ 116681 h 1114425"/>
              <a:gd name="connsiteX244" fmla="*/ 300660 w 1504950"/>
              <a:gd name="connsiteY244" fmla="*/ 126206 h 1114425"/>
              <a:gd name="connsiteX245" fmla="*/ 308280 w 1504950"/>
              <a:gd name="connsiteY245" fmla="*/ 138589 h 1114425"/>
              <a:gd name="connsiteX246" fmla="*/ 316853 w 1504950"/>
              <a:gd name="connsiteY246" fmla="*/ 148114 h 1114425"/>
              <a:gd name="connsiteX247" fmla="*/ 323520 w 1504950"/>
              <a:gd name="connsiteY247" fmla="*/ 153829 h 1114425"/>
              <a:gd name="connsiteX248" fmla="*/ 327330 w 1504950"/>
              <a:gd name="connsiteY248" fmla="*/ 152876 h 1114425"/>
              <a:gd name="connsiteX249" fmla="*/ 333998 w 1504950"/>
              <a:gd name="connsiteY249" fmla="*/ 152876 h 1114425"/>
              <a:gd name="connsiteX250" fmla="*/ 353048 w 1504950"/>
              <a:gd name="connsiteY250" fmla="*/ 154781 h 1114425"/>
              <a:gd name="connsiteX251" fmla="*/ 371145 w 1504950"/>
              <a:gd name="connsiteY251" fmla="*/ 156686 h 1114425"/>
              <a:gd name="connsiteX252" fmla="*/ 394005 w 1504950"/>
              <a:gd name="connsiteY252" fmla="*/ 158591 h 1114425"/>
              <a:gd name="connsiteX253" fmla="*/ 414960 w 1504950"/>
              <a:gd name="connsiteY253" fmla="*/ 156686 h 1114425"/>
              <a:gd name="connsiteX254" fmla="*/ 417818 w 1504950"/>
              <a:gd name="connsiteY254" fmla="*/ 152876 h 1114425"/>
              <a:gd name="connsiteX255" fmla="*/ 419723 w 1504950"/>
              <a:gd name="connsiteY255" fmla="*/ 145256 h 1114425"/>
              <a:gd name="connsiteX256" fmla="*/ 420675 w 1504950"/>
              <a:gd name="connsiteY256" fmla="*/ 143351 h 1114425"/>
              <a:gd name="connsiteX257" fmla="*/ 420675 w 1504950"/>
              <a:gd name="connsiteY257" fmla="*/ 135731 h 1114425"/>
              <a:gd name="connsiteX258" fmla="*/ 419723 w 1504950"/>
              <a:gd name="connsiteY258" fmla="*/ 127159 h 1114425"/>
              <a:gd name="connsiteX259" fmla="*/ 417818 w 1504950"/>
              <a:gd name="connsiteY259" fmla="*/ 120491 h 1114425"/>
              <a:gd name="connsiteX260" fmla="*/ 414960 w 1504950"/>
              <a:gd name="connsiteY260" fmla="*/ 117634 h 1114425"/>
              <a:gd name="connsiteX261" fmla="*/ 410198 w 1504950"/>
              <a:gd name="connsiteY261" fmla="*/ 114776 h 1114425"/>
              <a:gd name="connsiteX262" fmla="*/ 404483 w 1504950"/>
              <a:gd name="connsiteY262" fmla="*/ 110014 h 1114425"/>
              <a:gd name="connsiteX263" fmla="*/ 397815 w 1504950"/>
              <a:gd name="connsiteY263" fmla="*/ 106204 h 1114425"/>
              <a:gd name="connsiteX264" fmla="*/ 386385 w 1504950"/>
              <a:gd name="connsiteY264" fmla="*/ 100489 h 1114425"/>
              <a:gd name="connsiteX265" fmla="*/ 378765 w 1504950"/>
              <a:gd name="connsiteY265" fmla="*/ 96679 h 1114425"/>
              <a:gd name="connsiteX266" fmla="*/ 367335 w 1504950"/>
              <a:gd name="connsiteY266" fmla="*/ 88106 h 1114425"/>
              <a:gd name="connsiteX267" fmla="*/ 362573 w 1504950"/>
              <a:gd name="connsiteY267" fmla="*/ 82391 h 1114425"/>
              <a:gd name="connsiteX268" fmla="*/ 360668 w 1504950"/>
              <a:gd name="connsiteY268" fmla="*/ 73819 h 1114425"/>
              <a:gd name="connsiteX269" fmla="*/ 374955 w 1504950"/>
              <a:gd name="connsiteY269" fmla="*/ 67151 h 1114425"/>
              <a:gd name="connsiteX270" fmla="*/ 411150 w 1504950"/>
              <a:gd name="connsiteY270" fmla="*/ 83344 h 1114425"/>
              <a:gd name="connsiteX271" fmla="*/ 414008 w 1504950"/>
              <a:gd name="connsiteY271" fmla="*/ 84296 h 1114425"/>
              <a:gd name="connsiteX272" fmla="*/ 415913 w 1504950"/>
              <a:gd name="connsiteY272" fmla="*/ 84296 h 1114425"/>
              <a:gd name="connsiteX273" fmla="*/ 427343 w 1504950"/>
              <a:gd name="connsiteY273" fmla="*/ 75724 h 1114425"/>
              <a:gd name="connsiteX274" fmla="*/ 429248 w 1504950"/>
              <a:gd name="connsiteY274" fmla="*/ 67151 h 1114425"/>
              <a:gd name="connsiteX275" fmla="*/ 429248 w 1504950"/>
              <a:gd name="connsiteY275" fmla="*/ 66199 h 1114425"/>
              <a:gd name="connsiteX276" fmla="*/ 428295 w 1504950"/>
              <a:gd name="connsiteY276" fmla="*/ 57626 h 1114425"/>
              <a:gd name="connsiteX277" fmla="*/ 424485 w 1504950"/>
              <a:gd name="connsiteY277" fmla="*/ 50959 h 1114425"/>
              <a:gd name="connsiteX278" fmla="*/ 415913 w 1504950"/>
              <a:gd name="connsiteY278" fmla="*/ 43339 h 1114425"/>
              <a:gd name="connsiteX279" fmla="*/ 401625 w 1504950"/>
              <a:gd name="connsiteY279" fmla="*/ 29051 h 1114425"/>
              <a:gd name="connsiteX280" fmla="*/ 400673 w 1504950"/>
              <a:gd name="connsiteY280" fmla="*/ 22384 h 1114425"/>
              <a:gd name="connsiteX281" fmla="*/ 404483 w 1504950"/>
              <a:gd name="connsiteY281" fmla="*/ 16669 h 1114425"/>
              <a:gd name="connsiteX282" fmla="*/ 408293 w 1504950"/>
              <a:gd name="connsiteY282" fmla="*/ 15716 h 1114425"/>
              <a:gd name="connsiteX283" fmla="*/ 408293 w 1504950"/>
              <a:gd name="connsiteY283" fmla="*/ 15716 h 1114425"/>
              <a:gd name="connsiteX284" fmla="*/ 324473 w 1504950"/>
              <a:gd name="connsiteY284" fmla="*/ 188119 h 1114425"/>
              <a:gd name="connsiteX285" fmla="*/ 320663 w 1504950"/>
              <a:gd name="connsiteY285" fmla="*/ 190976 h 1114425"/>
              <a:gd name="connsiteX286" fmla="*/ 321615 w 1504950"/>
              <a:gd name="connsiteY286" fmla="*/ 193834 h 1114425"/>
              <a:gd name="connsiteX287" fmla="*/ 337808 w 1504950"/>
              <a:gd name="connsiteY287" fmla="*/ 203359 h 1114425"/>
              <a:gd name="connsiteX288" fmla="*/ 354000 w 1504950"/>
              <a:gd name="connsiteY288" fmla="*/ 209074 h 1114425"/>
              <a:gd name="connsiteX289" fmla="*/ 358763 w 1504950"/>
              <a:gd name="connsiteY289" fmla="*/ 210026 h 1114425"/>
              <a:gd name="connsiteX290" fmla="*/ 375908 w 1504950"/>
              <a:gd name="connsiteY290" fmla="*/ 208121 h 1114425"/>
              <a:gd name="connsiteX291" fmla="*/ 380670 w 1504950"/>
              <a:gd name="connsiteY291" fmla="*/ 207169 h 1114425"/>
              <a:gd name="connsiteX292" fmla="*/ 380670 w 1504950"/>
              <a:gd name="connsiteY292" fmla="*/ 208121 h 1114425"/>
              <a:gd name="connsiteX293" fmla="*/ 389243 w 1504950"/>
              <a:gd name="connsiteY293" fmla="*/ 211931 h 1114425"/>
              <a:gd name="connsiteX294" fmla="*/ 391148 w 1504950"/>
              <a:gd name="connsiteY294" fmla="*/ 214789 h 1114425"/>
              <a:gd name="connsiteX295" fmla="*/ 390195 w 1504950"/>
              <a:gd name="connsiteY295" fmla="*/ 219551 h 1114425"/>
              <a:gd name="connsiteX296" fmla="*/ 390195 w 1504950"/>
              <a:gd name="connsiteY296" fmla="*/ 220504 h 1114425"/>
              <a:gd name="connsiteX297" fmla="*/ 388290 w 1504950"/>
              <a:gd name="connsiteY297" fmla="*/ 229076 h 1114425"/>
              <a:gd name="connsiteX298" fmla="*/ 388290 w 1504950"/>
              <a:gd name="connsiteY298" fmla="*/ 235744 h 1114425"/>
              <a:gd name="connsiteX299" fmla="*/ 389243 w 1504950"/>
              <a:gd name="connsiteY299" fmla="*/ 239554 h 1114425"/>
              <a:gd name="connsiteX300" fmla="*/ 394005 w 1504950"/>
              <a:gd name="connsiteY300" fmla="*/ 249079 h 1114425"/>
              <a:gd name="connsiteX301" fmla="*/ 402578 w 1504950"/>
              <a:gd name="connsiteY301" fmla="*/ 275749 h 1114425"/>
              <a:gd name="connsiteX302" fmla="*/ 403530 w 1504950"/>
              <a:gd name="connsiteY302" fmla="*/ 281464 h 1114425"/>
              <a:gd name="connsiteX303" fmla="*/ 418770 w 1504950"/>
              <a:gd name="connsiteY303" fmla="*/ 271939 h 1114425"/>
              <a:gd name="connsiteX304" fmla="*/ 427343 w 1504950"/>
              <a:gd name="connsiteY304" fmla="*/ 265271 h 1114425"/>
              <a:gd name="connsiteX305" fmla="*/ 434010 w 1504950"/>
              <a:gd name="connsiteY305" fmla="*/ 263366 h 1114425"/>
              <a:gd name="connsiteX306" fmla="*/ 441630 w 1504950"/>
              <a:gd name="connsiteY306" fmla="*/ 270986 h 1114425"/>
              <a:gd name="connsiteX307" fmla="*/ 441630 w 1504950"/>
              <a:gd name="connsiteY307" fmla="*/ 276701 h 1114425"/>
              <a:gd name="connsiteX308" fmla="*/ 440678 w 1504950"/>
              <a:gd name="connsiteY308" fmla="*/ 279559 h 1114425"/>
              <a:gd name="connsiteX309" fmla="*/ 435915 w 1504950"/>
              <a:gd name="connsiteY309" fmla="*/ 287179 h 1114425"/>
              <a:gd name="connsiteX310" fmla="*/ 421628 w 1504950"/>
              <a:gd name="connsiteY310" fmla="*/ 301466 h 1114425"/>
              <a:gd name="connsiteX311" fmla="*/ 408293 w 1504950"/>
              <a:gd name="connsiteY311" fmla="*/ 316706 h 1114425"/>
              <a:gd name="connsiteX312" fmla="*/ 386385 w 1504950"/>
              <a:gd name="connsiteY312" fmla="*/ 347186 h 1114425"/>
              <a:gd name="connsiteX313" fmla="*/ 373050 w 1504950"/>
              <a:gd name="connsiteY313" fmla="*/ 368141 h 1114425"/>
              <a:gd name="connsiteX314" fmla="*/ 367335 w 1504950"/>
              <a:gd name="connsiteY314" fmla="*/ 376714 h 1114425"/>
              <a:gd name="connsiteX315" fmla="*/ 368288 w 1504950"/>
              <a:gd name="connsiteY315" fmla="*/ 376714 h 1114425"/>
              <a:gd name="connsiteX316" fmla="*/ 430200 w 1504950"/>
              <a:gd name="connsiteY316" fmla="*/ 348139 h 1114425"/>
              <a:gd name="connsiteX317" fmla="*/ 450203 w 1504950"/>
              <a:gd name="connsiteY317" fmla="*/ 332899 h 1114425"/>
              <a:gd name="connsiteX318" fmla="*/ 470205 w 1504950"/>
              <a:gd name="connsiteY318" fmla="*/ 309086 h 1114425"/>
              <a:gd name="connsiteX319" fmla="*/ 479730 w 1504950"/>
              <a:gd name="connsiteY319" fmla="*/ 288131 h 1114425"/>
              <a:gd name="connsiteX320" fmla="*/ 481635 w 1504950"/>
              <a:gd name="connsiteY320" fmla="*/ 280511 h 1114425"/>
              <a:gd name="connsiteX321" fmla="*/ 480683 w 1504950"/>
              <a:gd name="connsiteY321" fmla="*/ 255746 h 1114425"/>
              <a:gd name="connsiteX322" fmla="*/ 457823 w 1504950"/>
              <a:gd name="connsiteY322" fmla="*/ 214789 h 1114425"/>
              <a:gd name="connsiteX323" fmla="*/ 430200 w 1504950"/>
              <a:gd name="connsiteY323" fmla="*/ 197644 h 1114425"/>
              <a:gd name="connsiteX324" fmla="*/ 397815 w 1504950"/>
              <a:gd name="connsiteY324" fmla="*/ 188119 h 1114425"/>
              <a:gd name="connsiteX325" fmla="*/ 388290 w 1504950"/>
              <a:gd name="connsiteY325" fmla="*/ 186214 h 1114425"/>
              <a:gd name="connsiteX326" fmla="*/ 358763 w 1504950"/>
              <a:gd name="connsiteY326" fmla="*/ 183356 h 1114425"/>
              <a:gd name="connsiteX327" fmla="*/ 354000 w 1504950"/>
              <a:gd name="connsiteY327" fmla="*/ 183356 h 1114425"/>
              <a:gd name="connsiteX328" fmla="*/ 349238 w 1504950"/>
              <a:gd name="connsiteY328" fmla="*/ 183356 h 1114425"/>
              <a:gd name="connsiteX329" fmla="*/ 345428 w 1504950"/>
              <a:gd name="connsiteY329" fmla="*/ 184309 h 1114425"/>
              <a:gd name="connsiteX330" fmla="*/ 333045 w 1504950"/>
              <a:gd name="connsiteY330" fmla="*/ 185261 h 1114425"/>
              <a:gd name="connsiteX331" fmla="*/ 324473 w 1504950"/>
              <a:gd name="connsiteY331" fmla="*/ 188119 h 1114425"/>
              <a:gd name="connsiteX332" fmla="*/ 324473 w 1504950"/>
              <a:gd name="connsiteY332" fmla="*/ 188119 h 1114425"/>
              <a:gd name="connsiteX333" fmla="*/ 324473 w 1504950"/>
              <a:gd name="connsiteY333" fmla="*/ 188119 h 1114425"/>
              <a:gd name="connsiteX334" fmla="*/ 137783 w 1504950"/>
              <a:gd name="connsiteY334" fmla="*/ 375761 h 1114425"/>
              <a:gd name="connsiteX335" fmla="*/ 142545 w 1504950"/>
              <a:gd name="connsiteY335" fmla="*/ 403384 h 1114425"/>
              <a:gd name="connsiteX336" fmla="*/ 164453 w 1504950"/>
              <a:gd name="connsiteY336" fmla="*/ 430054 h 1114425"/>
              <a:gd name="connsiteX337" fmla="*/ 173978 w 1504950"/>
              <a:gd name="connsiteY337" fmla="*/ 434816 h 1114425"/>
              <a:gd name="connsiteX338" fmla="*/ 180645 w 1504950"/>
              <a:gd name="connsiteY338" fmla="*/ 435769 h 1114425"/>
              <a:gd name="connsiteX339" fmla="*/ 184455 w 1504950"/>
              <a:gd name="connsiteY339" fmla="*/ 436721 h 1114425"/>
              <a:gd name="connsiteX340" fmla="*/ 186360 w 1504950"/>
              <a:gd name="connsiteY340" fmla="*/ 436721 h 1114425"/>
              <a:gd name="connsiteX341" fmla="*/ 190170 w 1504950"/>
              <a:gd name="connsiteY341" fmla="*/ 435769 h 1114425"/>
              <a:gd name="connsiteX342" fmla="*/ 185408 w 1504950"/>
              <a:gd name="connsiteY342" fmla="*/ 426244 h 1114425"/>
              <a:gd name="connsiteX343" fmla="*/ 176835 w 1504950"/>
              <a:gd name="connsiteY343" fmla="*/ 412909 h 1114425"/>
              <a:gd name="connsiteX344" fmla="*/ 175883 w 1504950"/>
              <a:gd name="connsiteY344" fmla="*/ 409099 h 1114425"/>
              <a:gd name="connsiteX345" fmla="*/ 180645 w 1504950"/>
              <a:gd name="connsiteY345" fmla="*/ 404336 h 1114425"/>
              <a:gd name="connsiteX346" fmla="*/ 191123 w 1504950"/>
              <a:gd name="connsiteY346" fmla="*/ 402431 h 1114425"/>
              <a:gd name="connsiteX347" fmla="*/ 193980 w 1504950"/>
              <a:gd name="connsiteY347" fmla="*/ 403384 h 1114425"/>
              <a:gd name="connsiteX348" fmla="*/ 206363 w 1504950"/>
              <a:gd name="connsiteY348" fmla="*/ 410051 h 1114425"/>
              <a:gd name="connsiteX349" fmla="*/ 218745 w 1504950"/>
              <a:gd name="connsiteY349" fmla="*/ 418624 h 1114425"/>
              <a:gd name="connsiteX350" fmla="*/ 228270 w 1504950"/>
              <a:gd name="connsiteY350" fmla="*/ 429101 h 1114425"/>
              <a:gd name="connsiteX351" fmla="*/ 232080 w 1504950"/>
              <a:gd name="connsiteY351" fmla="*/ 432911 h 1114425"/>
              <a:gd name="connsiteX352" fmla="*/ 276848 w 1504950"/>
              <a:gd name="connsiteY352" fmla="*/ 439579 h 1114425"/>
              <a:gd name="connsiteX353" fmla="*/ 287325 w 1504950"/>
              <a:gd name="connsiteY353" fmla="*/ 439579 h 1114425"/>
              <a:gd name="connsiteX354" fmla="*/ 293993 w 1504950"/>
              <a:gd name="connsiteY354" fmla="*/ 439579 h 1114425"/>
              <a:gd name="connsiteX355" fmla="*/ 291135 w 1504950"/>
              <a:gd name="connsiteY355" fmla="*/ 430054 h 1114425"/>
              <a:gd name="connsiteX356" fmla="*/ 284468 w 1504950"/>
              <a:gd name="connsiteY356" fmla="*/ 420529 h 1114425"/>
              <a:gd name="connsiteX357" fmla="*/ 270180 w 1504950"/>
              <a:gd name="connsiteY357" fmla="*/ 410051 h 1114425"/>
              <a:gd name="connsiteX358" fmla="*/ 250178 w 1504950"/>
              <a:gd name="connsiteY358" fmla="*/ 401479 h 1114425"/>
              <a:gd name="connsiteX359" fmla="*/ 210173 w 1504950"/>
              <a:gd name="connsiteY359" fmla="*/ 390049 h 1114425"/>
              <a:gd name="connsiteX360" fmla="*/ 202553 w 1504950"/>
              <a:gd name="connsiteY360" fmla="*/ 388144 h 1114425"/>
              <a:gd name="connsiteX361" fmla="*/ 196838 w 1504950"/>
              <a:gd name="connsiteY361" fmla="*/ 387191 h 1114425"/>
              <a:gd name="connsiteX362" fmla="*/ 184455 w 1504950"/>
              <a:gd name="connsiteY362" fmla="*/ 385286 h 1114425"/>
              <a:gd name="connsiteX363" fmla="*/ 154928 w 1504950"/>
              <a:gd name="connsiteY363" fmla="*/ 378619 h 1114425"/>
              <a:gd name="connsiteX364" fmla="*/ 137783 w 1504950"/>
              <a:gd name="connsiteY364" fmla="*/ 375761 h 1114425"/>
              <a:gd name="connsiteX365" fmla="*/ 137783 w 1504950"/>
              <a:gd name="connsiteY365" fmla="*/ 375761 h 1114425"/>
              <a:gd name="connsiteX366" fmla="*/ 137783 w 1504950"/>
              <a:gd name="connsiteY366" fmla="*/ 375761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</a:cxnLst>
            <a:rect l="l" t="t" r="r" b="b"/>
            <a:pathLst>
              <a:path w="1504950" h="1114425">
                <a:moveTo>
                  <a:pt x="408293" y="15716"/>
                </a:moveTo>
                <a:cubicBezTo>
                  <a:pt x="411150" y="14764"/>
                  <a:pt x="413055" y="14764"/>
                  <a:pt x="414960" y="15716"/>
                </a:cubicBezTo>
                <a:cubicBezTo>
                  <a:pt x="417818" y="16669"/>
                  <a:pt x="418770" y="16669"/>
                  <a:pt x="420675" y="17621"/>
                </a:cubicBezTo>
                <a:cubicBezTo>
                  <a:pt x="423533" y="18574"/>
                  <a:pt x="424485" y="20479"/>
                  <a:pt x="426390" y="22384"/>
                </a:cubicBezTo>
                <a:cubicBezTo>
                  <a:pt x="430200" y="26194"/>
                  <a:pt x="434963" y="29051"/>
                  <a:pt x="440678" y="30004"/>
                </a:cubicBezTo>
                <a:lnTo>
                  <a:pt x="441630" y="29051"/>
                </a:lnTo>
                <a:lnTo>
                  <a:pt x="442583" y="27146"/>
                </a:lnTo>
                <a:cubicBezTo>
                  <a:pt x="443535" y="25241"/>
                  <a:pt x="443535" y="24289"/>
                  <a:pt x="444488" y="22384"/>
                </a:cubicBezTo>
                <a:cubicBezTo>
                  <a:pt x="447345" y="16669"/>
                  <a:pt x="450203" y="12859"/>
                  <a:pt x="455918" y="9049"/>
                </a:cubicBezTo>
                <a:cubicBezTo>
                  <a:pt x="457823" y="8096"/>
                  <a:pt x="460680" y="7144"/>
                  <a:pt x="462585" y="7144"/>
                </a:cubicBezTo>
                <a:cubicBezTo>
                  <a:pt x="463538" y="7144"/>
                  <a:pt x="463538" y="7144"/>
                  <a:pt x="464490" y="7144"/>
                </a:cubicBezTo>
                <a:cubicBezTo>
                  <a:pt x="467348" y="7144"/>
                  <a:pt x="469253" y="9049"/>
                  <a:pt x="471158" y="10954"/>
                </a:cubicBezTo>
                <a:cubicBezTo>
                  <a:pt x="472110" y="11906"/>
                  <a:pt x="473063" y="13811"/>
                  <a:pt x="473063" y="14764"/>
                </a:cubicBezTo>
                <a:cubicBezTo>
                  <a:pt x="473063" y="18574"/>
                  <a:pt x="473063" y="21431"/>
                  <a:pt x="473063" y="24289"/>
                </a:cubicBezTo>
                <a:lnTo>
                  <a:pt x="470205" y="42386"/>
                </a:lnTo>
                <a:cubicBezTo>
                  <a:pt x="470205" y="43339"/>
                  <a:pt x="470205" y="43339"/>
                  <a:pt x="470205" y="44291"/>
                </a:cubicBezTo>
                <a:cubicBezTo>
                  <a:pt x="469253" y="47149"/>
                  <a:pt x="469253" y="50006"/>
                  <a:pt x="469253" y="52864"/>
                </a:cubicBezTo>
                <a:cubicBezTo>
                  <a:pt x="466395" y="61436"/>
                  <a:pt x="462585" y="69056"/>
                  <a:pt x="458775" y="76676"/>
                </a:cubicBezTo>
                <a:cubicBezTo>
                  <a:pt x="454965" y="84296"/>
                  <a:pt x="452108" y="91916"/>
                  <a:pt x="451155" y="100489"/>
                </a:cubicBezTo>
                <a:cubicBezTo>
                  <a:pt x="450203" y="103346"/>
                  <a:pt x="451155" y="106204"/>
                  <a:pt x="450203" y="109061"/>
                </a:cubicBezTo>
                <a:cubicBezTo>
                  <a:pt x="449250" y="111919"/>
                  <a:pt x="450203" y="115729"/>
                  <a:pt x="450203" y="118586"/>
                </a:cubicBezTo>
                <a:cubicBezTo>
                  <a:pt x="451155" y="126206"/>
                  <a:pt x="452108" y="130969"/>
                  <a:pt x="453060" y="136684"/>
                </a:cubicBezTo>
                <a:cubicBezTo>
                  <a:pt x="453060" y="133826"/>
                  <a:pt x="453060" y="135731"/>
                  <a:pt x="453060" y="137636"/>
                </a:cubicBezTo>
                <a:cubicBezTo>
                  <a:pt x="454013" y="141446"/>
                  <a:pt x="454013" y="145256"/>
                  <a:pt x="454013" y="150019"/>
                </a:cubicBezTo>
                <a:cubicBezTo>
                  <a:pt x="454013" y="151924"/>
                  <a:pt x="453060" y="153829"/>
                  <a:pt x="453060" y="154781"/>
                </a:cubicBezTo>
                <a:cubicBezTo>
                  <a:pt x="453060" y="157639"/>
                  <a:pt x="453060" y="161449"/>
                  <a:pt x="452108" y="165259"/>
                </a:cubicBezTo>
                <a:cubicBezTo>
                  <a:pt x="452108" y="166211"/>
                  <a:pt x="451155" y="167164"/>
                  <a:pt x="451155" y="169069"/>
                </a:cubicBezTo>
                <a:lnTo>
                  <a:pt x="456870" y="173831"/>
                </a:lnTo>
                <a:cubicBezTo>
                  <a:pt x="458775" y="175736"/>
                  <a:pt x="459728" y="177641"/>
                  <a:pt x="462585" y="178594"/>
                </a:cubicBezTo>
                <a:cubicBezTo>
                  <a:pt x="465443" y="180499"/>
                  <a:pt x="467348" y="182404"/>
                  <a:pt x="470205" y="184309"/>
                </a:cubicBezTo>
                <a:cubicBezTo>
                  <a:pt x="473063" y="186214"/>
                  <a:pt x="475920" y="188119"/>
                  <a:pt x="479730" y="190024"/>
                </a:cubicBezTo>
                <a:cubicBezTo>
                  <a:pt x="480683" y="190976"/>
                  <a:pt x="482588" y="191929"/>
                  <a:pt x="484493" y="191929"/>
                </a:cubicBezTo>
                <a:cubicBezTo>
                  <a:pt x="486398" y="191929"/>
                  <a:pt x="489255" y="191929"/>
                  <a:pt x="491160" y="191929"/>
                </a:cubicBezTo>
                <a:cubicBezTo>
                  <a:pt x="494970" y="191929"/>
                  <a:pt x="497828" y="190024"/>
                  <a:pt x="500685" y="189071"/>
                </a:cubicBezTo>
                <a:cubicBezTo>
                  <a:pt x="504495" y="187166"/>
                  <a:pt x="506400" y="186214"/>
                  <a:pt x="509258" y="184309"/>
                </a:cubicBezTo>
                <a:cubicBezTo>
                  <a:pt x="509258" y="184309"/>
                  <a:pt x="510210" y="183356"/>
                  <a:pt x="512115" y="182404"/>
                </a:cubicBezTo>
                <a:cubicBezTo>
                  <a:pt x="513068" y="181451"/>
                  <a:pt x="514973" y="180499"/>
                  <a:pt x="515925" y="179546"/>
                </a:cubicBezTo>
                <a:cubicBezTo>
                  <a:pt x="516878" y="178594"/>
                  <a:pt x="518783" y="177641"/>
                  <a:pt x="519735" y="176689"/>
                </a:cubicBezTo>
                <a:cubicBezTo>
                  <a:pt x="521640" y="174784"/>
                  <a:pt x="522593" y="172879"/>
                  <a:pt x="524498" y="171926"/>
                </a:cubicBezTo>
                <a:cubicBezTo>
                  <a:pt x="526403" y="169069"/>
                  <a:pt x="527355" y="168116"/>
                  <a:pt x="529260" y="166211"/>
                </a:cubicBezTo>
                <a:cubicBezTo>
                  <a:pt x="529260" y="165259"/>
                  <a:pt x="531165" y="164306"/>
                  <a:pt x="532118" y="161449"/>
                </a:cubicBezTo>
                <a:cubicBezTo>
                  <a:pt x="534023" y="158591"/>
                  <a:pt x="536880" y="155734"/>
                  <a:pt x="538785" y="151924"/>
                </a:cubicBezTo>
                <a:cubicBezTo>
                  <a:pt x="542595" y="144304"/>
                  <a:pt x="546405" y="135731"/>
                  <a:pt x="548310" y="127159"/>
                </a:cubicBezTo>
                <a:cubicBezTo>
                  <a:pt x="548310" y="126206"/>
                  <a:pt x="549263" y="124301"/>
                  <a:pt x="549263" y="122396"/>
                </a:cubicBezTo>
                <a:cubicBezTo>
                  <a:pt x="549263" y="120491"/>
                  <a:pt x="549263" y="118586"/>
                  <a:pt x="550215" y="116681"/>
                </a:cubicBezTo>
                <a:cubicBezTo>
                  <a:pt x="550215" y="110966"/>
                  <a:pt x="551168" y="105251"/>
                  <a:pt x="552120" y="98584"/>
                </a:cubicBezTo>
                <a:cubicBezTo>
                  <a:pt x="553073" y="95726"/>
                  <a:pt x="554025" y="92869"/>
                  <a:pt x="554978" y="90964"/>
                </a:cubicBezTo>
                <a:cubicBezTo>
                  <a:pt x="555930" y="89059"/>
                  <a:pt x="555930" y="88106"/>
                  <a:pt x="556883" y="87154"/>
                </a:cubicBezTo>
                <a:cubicBezTo>
                  <a:pt x="557835" y="85249"/>
                  <a:pt x="558788" y="83344"/>
                  <a:pt x="560693" y="81439"/>
                </a:cubicBezTo>
                <a:cubicBezTo>
                  <a:pt x="561645" y="79534"/>
                  <a:pt x="563550" y="77629"/>
                  <a:pt x="565455" y="76676"/>
                </a:cubicBezTo>
                <a:cubicBezTo>
                  <a:pt x="567360" y="74771"/>
                  <a:pt x="569265" y="74771"/>
                  <a:pt x="571170" y="73819"/>
                </a:cubicBezTo>
                <a:cubicBezTo>
                  <a:pt x="572123" y="73819"/>
                  <a:pt x="572123" y="73819"/>
                  <a:pt x="573075" y="73819"/>
                </a:cubicBezTo>
                <a:cubicBezTo>
                  <a:pt x="574028" y="73819"/>
                  <a:pt x="574980" y="74771"/>
                  <a:pt x="574980" y="74771"/>
                </a:cubicBezTo>
                <a:cubicBezTo>
                  <a:pt x="575933" y="74771"/>
                  <a:pt x="576885" y="75724"/>
                  <a:pt x="576885" y="76676"/>
                </a:cubicBezTo>
                <a:cubicBezTo>
                  <a:pt x="577838" y="79534"/>
                  <a:pt x="578790" y="80486"/>
                  <a:pt x="578790" y="81439"/>
                </a:cubicBezTo>
                <a:cubicBezTo>
                  <a:pt x="578790" y="81439"/>
                  <a:pt x="579743" y="82391"/>
                  <a:pt x="579743" y="83344"/>
                </a:cubicBezTo>
                <a:cubicBezTo>
                  <a:pt x="579743" y="85249"/>
                  <a:pt x="579743" y="88106"/>
                  <a:pt x="579743" y="90011"/>
                </a:cubicBezTo>
                <a:cubicBezTo>
                  <a:pt x="579743" y="99536"/>
                  <a:pt x="578790" y="108109"/>
                  <a:pt x="577838" y="117634"/>
                </a:cubicBezTo>
                <a:lnTo>
                  <a:pt x="575933" y="129064"/>
                </a:lnTo>
                <a:cubicBezTo>
                  <a:pt x="574980" y="131921"/>
                  <a:pt x="575933" y="135731"/>
                  <a:pt x="577838" y="138589"/>
                </a:cubicBezTo>
                <a:cubicBezTo>
                  <a:pt x="577838" y="139541"/>
                  <a:pt x="578790" y="140494"/>
                  <a:pt x="580695" y="141446"/>
                </a:cubicBezTo>
                <a:cubicBezTo>
                  <a:pt x="581648" y="142399"/>
                  <a:pt x="583553" y="143351"/>
                  <a:pt x="584505" y="143351"/>
                </a:cubicBezTo>
                <a:cubicBezTo>
                  <a:pt x="586410" y="143351"/>
                  <a:pt x="587363" y="143351"/>
                  <a:pt x="589268" y="143351"/>
                </a:cubicBezTo>
                <a:cubicBezTo>
                  <a:pt x="592125" y="142399"/>
                  <a:pt x="594030" y="142399"/>
                  <a:pt x="595935" y="141446"/>
                </a:cubicBezTo>
                <a:cubicBezTo>
                  <a:pt x="598793" y="140494"/>
                  <a:pt x="601650" y="138589"/>
                  <a:pt x="604508" y="136684"/>
                </a:cubicBezTo>
                <a:cubicBezTo>
                  <a:pt x="610223" y="132874"/>
                  <a:pt x="615938" y="130016"/>
                  <a:pt x="621653" y="125254"/>
                </a:cubicBezTo>
                <a:cubicBezTo>
                  <a:pt x="626415" y="121444"/>
                  <a:pt x="631178" y="118586"/>
                  <a:pt x="635940" y="115729"/>
                </a:cubicBezTo>
                <a:cubicBezTo>
                  <a:pt x="636893" y="114776"/>
                  <a:pt x="637845" y="114776"/>
                  <a:pt x="639750" y="114776"/>
                </a:cubicBezTo>
                <a:cubicBezTo>
                  <a:pt x="640703" y="115729"/>
                  <a:pt x="642608" y="115729"/>
                  <a:pt x="643560" y="116681"/>
                </a:cubicBezTo>
                <a:cubicBezTo>
                  <a:pt x="644513" y="116681"/>
                  <a:pt x="645465" y="117634"/>
                  <a:pt x="645465" y="118586"/>
                </a:cubicBezTo>
                <a:cubicBezTo>
                  <a:pt x="646418" y="119539"/>
                  <a:pt x="646418" y="121444"/>
                  <a:pt x="646418" y="123349"/>
                </a:cubicBezTo>
                <a:cubicBezTo>
                  <a:pt x="646418" y="125254"/>
                  <a:pt x="646418" y="126206"/>
                  <a:pt x="645465" y="128111"/>
                </a:cubicBezTo>
                <a:cubicBezTo>
                  <a:pt x="645465" y="128111"/>
                  <a:pt x="645465" y="129064"/>
                  <a:pt x="645465" y="129064"/>
                </a:cubicBezTo>
                <a:cubicBezTo>
                  <a:pt x="645465" y="130969"/>
                  <a:pt x="644513" y="131921"/>
                  <a:pt x="644513" y="133826"/>
                </a:cubicBezTo>
                <a:cubicBezTo>
                  <a:pt x="644513" y="133826"/>
                  <a:pt x="644513" y="133826"/>
                  <a:pt x="644513" y="134779"/>
                </a:cubicBezTo>
                <a:cubicBezTo>
                  <a:pt x="644513" y="135731"/>
                  <a:pt x="644513" y="136684"/>
                  <a:pt x="644513" y="137636"/>
                </a:cubicBezTo>
                <a:cubicBezTo>
                  <a:pt x="643560" y="138589"/>
                  <a:pt x="642608" y="140494"/>
                  <a:pt x="642608" y="141446"/>
                </a:cubicBezTo>
                <a:cubicBezTo>
                  <a:pt x="641655" y="143351"/>
                  <a:pt x="641655" y="145256"/>
                  <a:pt x="640703" y="146209"/>
                </a:cubicBezTo>
                <a:cubicBezTo>
                  <a:pt x="639750" y="148114"/>
                  <a:pt x="638798" y="149066"/>
                  <a:pt x="637845" y="150971"/>
                </a:cubicBezTo>
                <a:cubicBezTo>
                  <a:pt x="635940" y="152876"/>
                  <a:pt x="634035" y="155734"/>
                  <a:pt x="632130" y="157639"/>
                </a:cubicBezTo>
                <a:cubicBezTo>
                  <a:pt x="629273" y="160496"/>
                  <a:pt x="625463" y="163354"/>
                  <a:pt x="621653" y="165259"/>
                </a:cubicBezTo>
                <a:cubicBezTo>
                  <a:pt x="617843" y="167164"/>
                  <a:pt x="614033" y="169069"/>
                  <a:pt x="610223" y="170021"/>
                </a:cubicBezTo>
                <a:cubicBezTo>
                  <a:pt x="609270" y="170021"/>
                  <a:pt x="608318" y="170974"/>
                  <a:pt x="607365" y="170974"/>
                </a:cubicBezTo>
                <a:cubicBezTo>
                  <a:pt x="604508" y="171926"/>
                  <a:pt x="601650" y="171926"/>
                  <a:pt x="598793" y="172879"/>
                </a:cubicBezTo>
                <a:cubicBezTo>
                  <a:pt x="595935" y="173831"/>
                  <a:pt x="592125" y="174784"/>
                  <a:pt x="588315" y="175736"/>
                </a:cubicBezTo>
                <a:cubicBezTo>
                  <a:pt x="585458" y="176689"/>
                  <a:pt x="581648" y="177641"/>
                  <a:pt x="578790" y="178594"/>
                </a:cubicBezTo>
                <a:cubicBezTo>
                  <a:pt x="576885" y="179546"/>
                  <a:pt x="574028" y="181451"/>
                  <a:pt x="571170" y="182404"/>
                </a:cubicBezTo>
                <a:cubicBezTo>
                  <a:pt x="568313" y="183356"/>
                  <a:pt x="566408" y="184309"/>
                  <a:pt x="564503" y="185261"/>
                </a:cubicBezTo>
                <a:cubicBezTo>
                  <a:pt x="561645" y="186214"/>
                  <a:pt x="559740" y="187166"/>
                  <a:pt x="556883" y="188119"/>
                </a:cubicBezTo>
                <a:cubicBezTo>
                  <a:pt x="549263" y="192881"/>
                  <a:pt x="541643" y="196691"/>
                  <a:pt x="534023" y="202406"/>
                </a:cubicBezTo>
                <a:cubicBezTo>
                  <a:pt x="525450" y="209074"/>
                  <a:pt x="519735" y="217646"/>
                  <a:pt x="515925" y="227171"/>
                </a:cubicBezTo>
                <a:cubicBezTo>
                  <a:pt x="514973" y="230029"/>
                  <a:pt x="514973" y="231934"/>
                  <a:pt x="514020" y="234791"/>
                </a:cubicBezTo>
                <a:cubicBezTo>
                  <a:pt x="513068" y="237649"/>
                  <a:pt x="513068" y="240506"/>
                  <a:pt x="513068" y="243364"/>
                </a:cubicBezTo>
                <a:cubicBezTo>
                  <a:pt x="513068" y="248126"/>
                  <a:pt x="514020" y="252889"/>
                  <a:pt x="514020" y="257651"/>
                </a:cubicBezTo>
                <a:cubicBezTo>
                  <a:pt x="514020" y="262414"/>
                  <a:pt x="514973" y="267176"/>
                  <a:pt x="514973" y="271939"/>
                </a:cubicBezTo>
                <a:cubicBezTo>
                  <a:pt x="514973" y="273844"/>
                  <a:pt x="514973" y="275749"/>
                  <a:pt x="514973" y="277654"/>
                </a:cubicBezTo>
                <a:cubicBezTo>
                  <a:pt x="514973" y="281464"/>
                  <a:pt x="514020" y="285274"/>
                  <a:pt x="514020" y="289084"/>
                </a:cubicBezTo>
                <a:cubicBezTo>
                  <a:pt x="514020" y="290036"/>
                  <a:pt x="513068" y="290989"/>
                  <a:pt x="513068" y="291941"/>
                </a:cubicBezTo>
                <a:cubicBezTo>
                  <a:pt x="510210" y="306229"/>
                  <a:pt x="504495" y="319564"/>
                  <a:pt x="495923" y="330994"/>
                </a:cubicBezTo>
                <a:lnTo>
                  <a:pt x="486398" y="342424"/>
                </a:lnTo>
                <a:lnTo>
                  <a:pt x="474015" y="350044"/>
                </a:lnTo>
                <a:cubicBezTo>
                  <a:pt x="464490" y="358616"/>
                  <a:pt x="454965" y="366236"/>
                  <a:pt x="443535" y="371951"/>
                </a:cubicBezTo>
                <a:cubicBezTo>
                  <a:pt x="437820" y="374809"/>
                  <a:pt x="431153" y="378619"/>
                  <a:pt x="422580" y="382429"/>
                </a:cubicBezTo>
                <a:cubicBezTo>
                  <a:pt x="373050" y="409099"/>
                  <a:pt x="368288" y="425291"/>
                  <a:pt x="351143" y="436721"/>
                </a:cubicBezTo>
                <a:lnTo>
                  <a:pt x="348285" y="435769"/>
                </a:lnTo>
                <a:cubicBezTo>
                  <a:pt x="348285" y="440531"/>
                  <a:pt x="349238" y="442436"/>
                  <a:pt x="349238" y="443389"/>
                </a:cubicBezTo>
                <a:cubicBezTo>
                  <a:pt x="354000" y="445294"/>
                  <a:pt x="398768" y="514826"/>
                  <a:pt x="418770" y="551974"/>
                </a:cubicBezTo>
                <a:cubicBezTo>
                  <a:pt x="454965" y="616744"/>
                  <a:pt x="483540" y="639604"/>
                  <a:pt x="524498" y="634841"/>
                </a:cubicBezTo>
                <a:cubicBezTo>
                  <a:pt x="547358" y="631984"/>
                  <a:pt x="591173" y="650081"/>
                  <a:pt x="614985" y="673894"/>
                </a:cubicBezTo>
                <a:cubicBezTo>
                  <a:pt x="626415" y="683419"/>
                  <a:pt x="683565" y="687229"/>
                  <a:pt x="733095" y="680561"/>
                </a:cubicBezTo>
                <a:cubicBezTo>
                  <a:pt x="750240" y="678656"/>
                  <a:pt x="766433" y="676751"/>
                  <a:pt x="770243" y="677704"/>
                </a:cubicBezTo>
                <a:cubicBezTo>
                  <a:pt x="773100" y="678656"/>
                  <a:pt x="804533" y="673894"/>
                  <a:pt x="838823" y="668179"/>
                </a:cubicBezTo>
                <a:cubicBezTo>
                  <a:pt x="873113" y="662464"/>
                  <a:pt x="919785" y="656749"/>
                  <a:pt x="941693" y="654844"/>
                </a:cubicBezTo>
                <a:cubicBezTo>
                  <a:pt x="963600" y="652939"/>
                  <a:pt x="985508" y="649129"/>
                  <a:pt x="990270" y="647224"/>
                </a:cubicBezTo>
                <a:cubicBezTo>
                  <a:pt x="1003605" y="642461"/>
                  <a:pt x="1013130" y="622459"/>
                  <a:pt x="1023608" y="582454"/>
                </a:cubicBezTo>
                <a:cubicBezTo>
                  <a:pt x="1028370" y="562451"/>
                  <a:pt x="1036943" y="542449"/>
                  <a:pt x="1043610" y="535781"/>
                </a:cubicBezTo>
                <a:cubicBezTo>
                  <a:pt x="1061708" y="516731"/>
                  <a:pt x="1101713" y="492919"/>
                  <a:pt x="1110285" y="495776"/>
                </a:cubicBezTo>
                <a:cubicBezTo>
                  <a:pt x="1119810" y="499586"/>
                  <a:pt x="1117905" y="505301"/>
                  <a:pt x="1099808" y="525304"/>
                </a:cubicBezTo>
                <a:cubicBezTo>
                  <a:pt x="1082663" y="544354"/>
                  <a:pt x="1071233" y="571976"/>
                  <a:pt x="1076948" y="584359"/>
                </a:cubicBezTo>
                <a:cubicBezTo>
                  <a:pt x="1078853" y="588169"/>
                  <a:pt x="1077900" y="595789"/>
                  <a:pt x="1075043" y="600551"/>
                </a:cubicBezTo>
                <a:cubicBezTo>
                  <a:pt x="1061708" y="621506"/>
                  <a:pt x="1062660" y="636746"/>
                  <a:pt x="1083615" y="672941"/>
                </a:cubicBezTo>
                <a:cubicBezTo>
                  <a:pt x="1102665" y="707231"/>
                  <a:pt x="1102665" y="708184"/>
                  <a:pt x="1100760" y="743426"/>
                </a:cubicBezTo>
                <a:cubicBezTo>
                  <a:pt x="1097903" y="789146"/>
                  <a:pt x="1106475" y="808196"/>
                  <a:pt x="1133145" y="820579"/>
                </a:cubicBezTo>
                <a:cubicBezTo>
                  <a:pt x="1152195" y="829151"/>
                  <a:pt x="1196010" y="830104"/>
                  <a:pt x="1223633" y="822484"/>
                </a:cubicBezTo>
                <a:cubicBezTo>
                  <a:pt x="1235063" y="819626"/>
                  <a:pt x="1241730" y="821531"/>
                  <a:pt x="1264590" y="838676"/>
                </a:cubicBezTo>
                <a:cubicBezTo>
                  <a:pt x="1279830" y="850106"/>
                  <a:pt x="1301738" y="862489"/>
                  <a:pt x="1314120" y="867251"/>
                </a:cubicBezTo>
                <a:cubicBezTo>
                  <a:pt x="1346505" y="879634"/>
                  <a:pt x="1417943" y="893921"/>
                  <a:pt x="1428420" y="889159"/>
                </a:cubicBezTo>
                <a:cubicBezTo>
                  <a:pt x="1433183" y="887254"/>
                  <a:pt x="1445565" y="886301"/>
                  <a:pt x="1455090" y="888206"/>
                </a:cubicBezTo>
                <a:cubicBezTo>
                  <a:pt x="1475093" y="891064"/>
                  <a:pt x="1509383" y="907256"/>
                  <a:pt x="1506525" y="912971"/>
                </a:cubicBezTo>
                <a:cubicBezTo>
                  <a:pt x="1505573" y="914876"/>
                  <a:pt x="1496048" y="919639"/>
                  <a:pt x="1485570" y="924401"/>
                </a:cubicBezTo>
                <a:lnTo>
                  <a:pt x="1466520" y="932021"/>
                </a:lnTo>
                <a:lnTo>
                  <a:pt x="1476045" y="947261"/>
                </a:lnTo>
                <a:cubicBezTo>
                  <a:pt x="1485570" y="961549"/>
                  <a:pt x="1485570" y="962501"/>
                  <a:pt x="1475093" y="969169"/>
                </a:cubicBezTo>
                <a:cubicBezTo>
                  <a:pt x="1468425" y="972979"/>
                  <a:pt x="1460805" y="975836"/>
                  <a:pt x="1456995" y="976789"/>
                </a:cubicBezTo>
                <a:cubicBezTo>
                  <a:pt x="1453185" y="977741"/>
                  <a:pt x="1449375" y="978694"/>
                  <a:pt x="1447470" y="979646"/>
                </a:cubicBezTo>
                <a:cubicBezTo>
                  <a:pt x="1445565" y="980599"/>
                  <a:pt x="1436993" y="978694"/>
                  <a:pt x="1429373" y="975836"/>
                </a:cubicBezTo>
                <a:cubicBezTo>
                  <a:pt x="1420800" y="972979"/>
                  <a:pt x="1406513" y="969169"/>
                  <a:pt x="1397940" y="968216"/>
                </a:cubicBezTo>
                <a:cubicBezTo>
                  <a:pt x="1366508" y="962501"/>
                  <a:pt x="1316978" y="942499"/>
                  <a:pt x="1305548" y="932021"/>
                </a:cubicBezTo>
                <a:cubicBezTo>
                  <a:pt x="1298880" y="926306"/>
                  <a:pt x="1277925" y="917734"/>
                  <a:pt x="1258875" y="912019"/>
                </a:cubicBezTo>
                <a:cubicBezTo>
                  <a:pt x="1224585" y="901541"/>
                  <a:pt x="1222680" y="901541"/>
                  <a:pt x="1179818" y="912971"/>
                </a:cubicBezTo>
                <a:cubicBezTo>
                  <a:pt x="1156005" y="919639"/>
                  <a:pt x="1126478" y="927259"/>
                  <a:pt x="1115048" y="931069"/>
                </a:cubicBezTo>
                <a:cubicBezTo>
                  <a:pt x="1045515" y="952024"/>
                  <a:pt x="1013130" y="948214"/>
                  <a:pt x="967410" y="912971"/>
                </a:cubicBezTo>
                <a:cubicBezTo>
                  <a:pt x="925500" y="880586"/>
                  <a:pt x="895973" y="876776"/>
                  <a:pt x="829298" y="897731"/>
                </a:cubicBezTo>
                <a:cubicBezTo>
                  <a:pt x="804533" y="905351"/>
                  <a:pt x="782625" y="913924"/>
                  <a:pt x="780720" y="916781"/>
                </a:cubicBezTo>
                <a:cubicBezTo>
                  <a:pt x="778815" y="919639"/>
                  <a:pt x="772148" y="922496"/>
                  <a:pt x="765480" y="924401"/>
                </a:cubicBezTo>
                <a:cubicBezTo>
                  <a:pt x="751193" y="928211"/>
                  <a:pt x="703568" y="933926"/>
                  <a:pt x="689280" y="932974"/>
                </a:cubicBezTo>
                <a:cubicBezTo>
                  <a:pt x="666420" y="931069"/>
                  <a:pt x="586410" y="924401"/>
                  <a:pt x="560693" y="921544"/>
                </a:cubicBezTo>
                <a:cubicBezTo>
                  <a:pt x="545453" y="919639"/>
                  <a:pt x="530213" y="918686"/>
                  <a:pt x="525450" y="918686"/>
                </a:cubicBezTo>
                <a:cubicBezTo>
                  <a:pt x="520688" y="918686"/>
                  <a:pt x="512115" y="916781"/>
                  <a:pt x="504495" y="915829"/>
                </a:cubicBezTo>
                <a:cubicBezTo>
                  <a:pt x="496875" y="914876"/>
                  <a:pt x="479730" y="918686"/>
                  <a:pt x="461633" y="925354"/>
                </a:cubicBezTo>
                <a:cubicBezTo>
                  <a:pt x="431153" y="936784"/>
                  <a:pt x="407340" y="937736"/>
                  <a:pt x="349238" y="930116"/>
                </a:cubicBezTo>
                <a:cubicBezTo>
                  <a:pt x="290183" y="922496"/>
                  <a:pt x="262560" y="934879"/>
                  <a:pt x="216840" y="991076"/>
                </a:cubicBezTo>
                <a:cubicBezTo>
                  <a:pt x="199695" y="1012031"/>
                  <a:pt x="182550" y="1030129"/>
                  <a:pt x="179693" y="1032034"/>
                </a:cubicBezTo>
                <a:cubicBezTo>
                  <a:pt x="176835" y="1032986"/>
                  <a:pt x="169215" y="1045369"/>
                  <a:pt x="162548" y="1058704"/>
                </a:cubicBezTo>
                <a:cubicBezTo>
                  <a:pt x="150165" y="1082516"/>
                  <a:pt x="148260" y="1083469"/>
                  <a:pt x="118733" y="1095851"/>
                </a:cubicBezTo>
                <a:lnTo>
                  <a:pt x="87300" y="1108234"/>
                </a:lnTo>
                <a:lnTo>
                  <a:pt x="97778" y="1081564"/>
                </a:lnTo>
                <a:cubicBezTo>
                  <a:pt x="103493" y="1067276"/>
                  <a:pt x="112065" y="1052036"/>
                  <a:pt x="116828" y="1049179"/>
                </a:cubicBezTo>
                <a:cubicBezTo>
                  <a:pt x="120638" y="1045369"/>
                  <a:pt x="128258" y="1034891"/>
                  <a:pt x="133973" y="1024414"/>
                </a:cubicBezTo>
                <a:cubicBezTo>
                  <a:pt x="138735" y="1013936"/>
                  <a:pt x="153975" y="995839"/>
                  <a:pt x="166358" y="984409"/>
                </a:cubicBezTo>
                <a:cubicBezTo>
                  <a:pt x="178740" y="972979"/>
                  <a:pt x="188265" y="962501"/>
                  <a:pt x="187313" y="960596"/>
                </a:cubicBezTo>
                <a:cubicBezTo>
                  <a:pt x="185408" y="955834"/>
                  <a:pt x="179693" y="957739"/>
                  <a:pt x="137783" y="986314"/>
                </a:cubicBezTo>
                <a:cubicBezTo>
                  <a:pt x="89205" y="1018699"/>
                  <a:pt x="61583" y="1030129"/>
                  <a:pt x="32055" y="1031081"/>
                </a:cubicBezTo>
                <a:cubicBezTo>
                  <a:pt x="18720" y="1031081"/>
                  <a:pt x="8243" y="1030129"/>
                  <a:pt x="7290" y="1028224"/>
                </a:cubicBezTo>
                <a:cubicBezTo>
                  <a:pt x="3480" y="1020604"/>
                  <a:pt x="74918" y="975836"/>
                  <a:pt x="111113" y="962501"/>
                </a:cubicBezTo>
                <a:cubicBezTo>
                  <a:pt x="145403" y="950119"/>
                  <a:pt x="207315" y="915829"/>
                  <a:pt x="222555" y="901541"/>
                </a:cubicBezTo>
                <a:cubicBezTo>
                  <a:pt x="237795" y="887254"/>
                  <a:pt x="234938" y="888206"/>
                  <a:pt x="333998" y="866299"/>
                </a:cubicBezTo>
                <a:cubicBezTo>
                  <a:pt x="352095" y="862489"/>
                  <a:pt x="370193" y="855821"/>
                  <a:pt x="374003" y="852964"/>
                </a:cubicBezTo>
                <a:cubicBezTo>
                  <a:pt x="384480" y="843439"/>
                  <a:pt x="379718" y="827246"/>
                  <a:pt x="359715" y="802481"/>
                </a:cubicBezTo>
                <a:cubicBezTo>
                  <a:pt x="350190" y="791051"/>
                  <a:pt x="337808" y="775811"/>
                  <a:pt x="332093" y="769144"/>
                </a:cubicBezTo>
                <a:cubicBezTo>
                  <a:pt x="327330" y="762476"/>
                  <a:pt x="314948" y="751999"/>
                  <a:pt x="307328" y="746284"/>
                </a:cubicBezTo>
                <a:cubicBezTo>
                  <a:pt x="275895" y="724376"/>
                  <a:pt x="273038" y="713899"/>
                  <a:pt x="276848" y="658654"/>
                </a:cubicBezTo>
                <a:cubicBezTo>
                  <a:pt x="280658" y="610076"/>
                  <a:pt x="279705" y="607219"/>
                  <a:pt x="267323" y="592931"/>
                </a:cubicBezTo>
                <a:cubicBezTo>
                  <a:pt x="260655" y="584359"/>
                  <a:pt x="250178" y="575786"/>
                  <a:pt x="244463" y="572929"/>
                </a:cubicBezTo>
                <a:cubicBezTo>
                  <a:pt x="233033" y="568166"/>
                  <a:pt x="163500" y="563404"/>
                  <a:pt x="154928" y="567214"/>
                </a:cubicBezTo>
                <a:cubicBezTo>
                  <a:pt x="148260" y="570071"/>
                  <a:pt x="140640" y="561499"/>
                  <a:pt x="133973" y="547211"/>
                </a:cubicBezTo>
                <a:cubicBezTo>
                  <a:pt x="125400" y="527209"/>
                  <a:pt x="128258" y="522446"/>
                  <a:pt x="167310" y="505301"/>
                </a:cubicBezTo>
                <a:cubicBezTo>
                  <a:pt x="194933" y="493871"/>
                  <a:pt x="222555" y="478631"/>
                  <a:pt x="242558" y="466249"/>
                </a:cubicBezTo>
                <a:lnTo>
                  <a:pt x="230175" y="465296"/>
                </a:lnTo>
                <a:lnTo>
                  <a:pt x="179693" y="466249"/>
                </a:lnTo>
                <a:cubicBezTo>
                  <a:pt x="170168" y="466249"/>
                  <a:pt x="160643" y="466249"/>
                  <a:pt x="151118" y="467201"/>
                </a:cubicBezTo>
                <a:cubicBezTo>
                  <a:pt x="142545" y="468154"/>
                  <a:pt x="134925" y="467201"/>
                  <a:pt x="127305" y="465296"/>
                </a:cubicBezTo>
                <a:cubicBezTo>
                  <a:pt x="122543" y="463391"/>
                  <a:pt x="116828" y="462439"/>
                  <a:pt x="112065" y="460534"/>
                </a:cubicBezTo>
                <a:cubicBezTo>
                  <a:pt x="107303" y="458629"/>
                  <a:pt x="105398" y="454819"/>
                  <a:pt x="107303" y="450056"/>
                </a:cubicBezTo>
                <a:cubicBezTo>
                  <a:pt x="108255" y="446246"/>
                  <a:pt x="110160" y="443389"/>
                  <a:pt x="114923" y="441484"/>
                </a:cubicBezTo>
                <a:cubicBezTo>
                  <a:pt x="119685" y="439579"/>
                  <a:pt x="125400" y="439579"/>
                  <a:pt x="130163" y="440531"/>
                </a:cubicBezTo>
                <a:lnTo>
                  <a:pt x="123495" y="431959"/>
                </a:lnTo>
                <a:lnTo>
                  <a:pt x="117780" y="422434"/>
                </a:lnTo>
                <a:lnTo>
                  <a:pt x="113018" y="412909"/>
                </a:lnTo>
                <a:cubicBezTo>
                  <a:pt x="107303" y="399574"/>
                  <a:pt x="102540" y="386239"/>
                  <a:pt x="100635" y="371951"/>
                </a:cubicBezTo>
                <a:lnTo>
                  <a:pt x="91110" y="363379"/>
                </a:lnTo>
                <a:cubicBezTo>
                  <a:pt x="88253" y="361474"/>
                  <a:pt x="86348" y="358616"/>
                  <a:pt x="85395" y="354806"/>
                </a:cubicBezTo>
                <a:cubicBezTo>
                  <a:pt x="84443" y="350996"/>
                  <a:pt x="85395" y="347186"/>
                  <a:pt x="89205" y="345281"/>
                </a:cubicBezTo>
                <a:cubicBezTo>
                  <a:pt x="93015" y="343376"/>
                  <a:pt x="96825" y="343376"/>
                  <a:pt x="99683" y="345281"/>
                </a:cubicBezTo>
                <a:lnTo>
                  <a:pt x="113970" y="350996"/>
                </a:lnTo>
                <a:cubicBezTo>
                  <a:pt x="118733" y="353854"/>
                  <a:pt x="124448" y="354806"/>
                  <a:pt x="129210" y="355759"/>
                </a:cubicBezTo>
                <a:cubicBezTo>
                  <a:pt x="133020" y="356711"/>
                  <a:pt x="136830" y="356711"/>
                  <a:pt x="140640" y="356711"/>
                </a:cubicBezTo>
                <a:lnTo>
                  <a:pt x="134925" y="350996"/>
                </a:lnTo>
                <a:lnTo>
                  <a:pt x="128258" y="341471"/>
                </a:lnTo>
                <a:lnTo>
                  <a:pt x="121590" y="324326"/>
                </a:lnTo>
                <a:lnTo>
                  <a:pt x="117780" y="317659"/>
                </a:lnTo>
                <a:cubicBezTo>
                  <a:pt x="116828" y="313849"/>
                  <a:pt x="117780" y="310039"/>
                  <a:pt x="120638" y="308134"/>
                </a:cubicBezTo>
                <a:cubicBezTo>
                  <a:pt x="122543" y="306229"/>
                  <a:pt x="126353" y="306229"/>
                  <a:pt x="129210" y="307181"/>
                </a:cubicBezTo>
                <a:cubicBezTo>
                  <a:pt x="133020" y="309086"/>
                  <a:pt x="136830" y="310991"/>
                  <a:pt x="139688" y="313849"/>
                </a:cubicBezTo>
                <a:cubicBezTo>
                  <a:pt x="144450" y="317659"/>
                  <a:pt x="148260" y="322421"/>
                  <a:pt x="152070" y="327184"/>
                </a:cubicBezTo>
                <a:cubicBezTo>
                  <a:pt x="155880" y="331946"/>
                  <a:pt x="161595" y="335756"/>
                  <a:pt x="166358" y="339566"/>
                </a:cubicBezTo>
                <a:cubicBezTo>
                  <a:pt x="175883" y="346234"/>
                  <a:pt x="183503" y="350996"/>
                  <a:pt x="191123" y="356711"/>
                </a:cubicBezTo>
                <a:cubicBezTo>
                  <a:pt x="196838" y="360521"/>
                  <a:pt x="205410" y="364331"/>
                  <a:pt x="213983" y="366236"/>
                </a:cubicBezTo>
                <a:cubicBezTo>
                  <a:pt x="214935" y="366236"/>
                  <a:pt x="215888" y="366236"/>
                  <a:pt x="216840" y="366236"/>
                </a:cubicBezTo>
                <a:cubicBezTo>
                  <a:pt x="220650" y="367189"/>
                  <a:pt x="224460" y="365284"/>
                  <a:pt x="226365" y="361474"/>
                </a:cubicBezTo>
                <a:cubicBezTo>
                  <a:pt x="227318" y="360521"/>
                  <a:pt x="227318" y="358616"/>
                  <a:pt x="228270" y="357664"/>
                </a:cubicBezTo>
                <a:cubicBezTo>
                  <a:pt x="228270" y="355759"/>
                  <a:pt x="228270" y="354806"/>
                  <a:pt x="227318" y="352901"/>
                </a:cubicBezTo>
                <a:cubicBezTo>
                  <a:pt x="225413" y="348139"/>
                  <a:pt x="224460" y="342424"/>
                  <a:pt x="224460" y="336709"/>
                </a:cubicBezTo>
                <a:cubicBezTo>
                  <a:pt x="224460" y="330994"/>
                  <a:pt x="226365" y="325279"/>
                  <a:pt x="229223" y="319564"/>
                </a:cubicBezTo>
                <a:cubicBezTo>
                  <a:pt x="232080" y="314801"/>
                  <a:pt x="237795" y="313849"/>
                  <a:pt x="241605" y="317659"/>
                </a:cubicBezTo>
                <a:cubicBezTo>
                  <a:pt x="243510" y="319564"/>
                  <a:pt x="245415" y="322421"/>
                  <a:pt x="245415" y="325279"/>
                </a:cubicBezTo>
                <a:cubicBezTo>
                  <a:pt x="248273" y="341471"/>
                  <a:pt x="251130" y="357664"/>
                  <a:pt x="254940" y="373856"/>
                </a:cubicBezTo>
                <a:lnTo>
                  <a:pt x="316853" y="383381"/>
                </a:lnTo>
                <a:lnTo>
                  <a:pt x="324473" y="376714"/>
                </a:lnTo>
                <a:lnTo>
                  <a:pt x="335903" y="363379"/>
                </a:lnTo>
                <a:cubicBezTo>
                  <a:pt x="345428" y="351949"/>
                  <a:pt x="353048" y="340519"/>
                  <a:pt x="359715" y="327184"/>
                </a:cubicBezTo>
                <a:cubicBezTo>
                  <a:pt x="364478" y="318611"/>
                  <a:pt x="367335" y="309086"/>
                  <a:pt x="369240" y="299561"/>
                </a:cubicBezTo>
                <a:cubicBezTo>
                  <a:pt x="370193" y="298609"/>
                  <a:pt x="370193" y="297656"/>
                  <a:pt x="370193" y="297656"/>
                </a:cubicBezTo>
                <a:cubicBezTo>
                  <a:pt x="371145" y="290989"/>
                  <a:pt x="371145" y="284321"/>
                  <a:pt x="370193" y="277654"/>
                </a:cubicBezTo>
                <a:cubicBezTo>
                  <a:pt x="369240" y="270986"/>
                  <a:pt x="366383" y="264319"/>
                  <a:pt x="362573" y="259556"/>
                </a:cubicBezTo>
                <a:cubicBezTo>
                  <a:pt x="359715" y="254794"/>
                  <a:pt x="354953" y="250984"/>
                  <a:pt x="352095" y="247174"/>
                </a:cubicBezTo>
                <a:cubicBezTo>
                  <a:pt x="346380" y="241459"/>
                  <a:pt x="340665" y="235744"/>
                  <a:pt x="333998" y="231934"/>
                </a:cubicBezTo>
                <a:cubicBezTo>
                  <a:pt x="327330" y="227171"/>
                  <a:pt x="319710" y="225266"/>
                  <a:pt x="311138" y="223361"/>
                </a:cubicBezTo>
                <a:cubicBezTo>
                  <a:pt x="305423" y="221456"/>
                  <a:pt x="297803" y="219551"/>
                  <a:pt x="291135" y="218599"/>
                </a:cubicBezTo>
                <a:cubicBezTo>
                  <a:pt x="288278" y="216694"/>
                  <a:pt x="284468" y="216694"/>
                  <a:pt x="281610" y="216694"/>
                </a:cubicBezTo>
                <a:cubicBezTo>
                  <a:pt x="276848" y="215741"/>
                  <a:pt x="272085" y="214789"/>
                  <a:pt x="266370" y="214789"/>
                </a:cubicBezTo>
                <a:cubicBezTo>
                  <a:pt x="258750" y="214789"/>
                  <a:pt x="250178" y="213836"/>
                  <a:pt x="242558" y="212884"/>
                </a:cubicBezTo>
                <a:lnTo>
                  <a:pt x="232080" y="211931"/>
                </a:lnTo>
                <a:cubicBezTo>
                  <a:pt x="226365" y="210979"/>
                  <a:pt x="221603" y="209074"/>
                  <a:pt x="216840" y="206216"/>
                </a:cubicBezTo>
                <a:cubicBezTo>
                  <a:pt x="213983" y="203359"/>
                  <a:pt x="212078" y="200501"/>
                  <a:pt x="213030" y="196691"/>
                </a:cubicBezTo>
                <a:cubicBezTo>
                  <a:pt x="213983" y="191929"/>
                  <a:pt x="216840" y="188119"/>
                  <a:pt x="221603" y="186214"/>
                </a:cubicBezTo>
                <a:cubicBezTo>
                  <a:pt x="226365" y="184309"/>
                  <a:pt x="231128" y="183356"/>
                  <a:pt x="235890" y="182404"/>
                </a:cubicBezTo>
                <a:cubicBezTo>
                  <a:pt x="241605" y="182404"/>
                  <a:pt x="247320" y="182404"/>
                  <a:pt x="253035" y="182404"/>
                </a:cubicBezTo>
                <a:lnTo>
                  <a:pt x="288278" y="159544"/>
                </a:lnTo>
                <a:lnTo>
                  <a:pt x="284468" y="151924"/>
                </a:lnTo>
                <a:cubicBezTo>
                  <a:pt x="279705" y="143351"/>
                  <a:pt x="275895" y="133826"/>
                  <a:pt x="273990" y="124301"/>
                </a:cubicBezTo>
                <a:cubicBezTo>
                  <a:pt x="273038" y="120491"/>
                  <a:pt x="274943" y="116681"/>
                  <a:pt x="277800" y="114776"/>
                </a:cubicBezTo>
                <a:cubicBezTo>
                  <a:pt x="279705" y="112871"/>
                  <a:pt x="283515" y="112871"/>
                  <a:pt x="286373" y="112871"/>
                </a:cubicBezTo>
                <a:cubicBezTo>
                  <a:pt x="289230" y="113824"/>
                  <a:pt x="292088" y="114776"/>
                  <a:pt x="293993" y="116681"/>
                </a:cubicBezTo>
                <a:cubicBezTo>
                  <a:pt x="296850" y="119539"/>
                  <a:pt x="298755" y="123349"/>
                  <a:pt x="300660" y="126206"/>
                </a:cubicBezTo>
                <a:cubicBezTo>
                  <a:pt x="302565" y="130969"/>
                  <a:pt x="305423" y="134779"/>
                  <a:pt x="308280" y="138589"/>
                </a:cubicBezTo>
                <a:cubicBezTo>
                  <a:pt x="311138" y="142399"/>
                  <a:pt x="313995" y="145256"/>
                  <a:pt x="316853" y="148114"/>
                </a:cubicBezTo>
                <a:cubicBezTo>
                  <a:pt x="318758" y="150019"/>
                  <a:pt x="321615" y="151924"/>
                  <a:pt x="323520" y="153829"/>
                </a:cubicBezTo>
                <a:lnTo>
                  <a:pt x="327330" y="152876"/>
                </a:lnTo>
                <a:lnTo>
                  <a:pt x="333998" y="152876"/>
                </a:lnTo>
                <a:lnTo>
                  <a:pt x="353048" y="154781"/>
                </a:lnTo>
                <a:lnTo>
                  <a:pt x="371145" y="156686"/>
                </a:lnTo>
                <a:lnTo>
                  <a:pt x="394005" y="158591"/>
                </a:lnTo>
                <a:cubicBezTo>
                  <a:pt x="401625" y="159544"/>
                  <a:pt x="408293" y="158591"/>
                  <a:pt x="414960" y="156686"/>
                </a:cubicBezTo>
                <a:lnTo>
                  <a:pt x="417818" y="152876"/>
                </a:lnTo>
                <a:cubicBezTo>
                  <a:pt x="419723" y="150019"/>
                  <a:pt x="419723" y="148114"/>
                  <a:pt x="419723" y="145256"/>
                </a:cubicBezTo>
                <a:cubicBezTo>
                  <a:pt x="419723" y="144304"/>
                  <a:pt x="420675" y="144304"/>
                  <a:pt x="420675" y="143351"/>
                </a:cubicBezTo>
                <a:cubicBezTo>
                  <a:pt x="420675" y="140494"/>
                  <a:pt x="420675" y="137636"/>
                  <a:pt x="420675" y="135731"/>
                </a:cubicBezTo>
                <a:cubicBezTo>
                  <a:pt x="420675" y="132874"/>
                  <a:pt x="420675" y="130016"/>
                  <a:pt x="419723" y="127159"/>
                </a:cubicBezTo>
                <a:cubicBezTo>
                  <a:pt x="418770" y="125254"/>
                  <a:pt x="418770" y="122396"/>
                  <a:pt x="417818" y="120491"/>
                </a:cubicBezTo>
                <a:cubicBezTo>
                  <a:pt x="416865" y="119539"/>
                  <a:pt x="415913" y="118586"/>
                  <a:pt x="414960" y="117634"/>
                </a:cubicBezTo>
                <a:cubicBezTo>
                  <a:pt x="413055" y="116681"/>
                  <a:pt x="412103" y="115729"/>
                  <a:pt x="410198" y="114776"/>
                </a:cubicBezTo>
                <a:cubicBezTo>
                  <a:pt x="408293" y="112871"/>
                  <a:pt x="406388" y="110966"/>
                  <a:pt x="404483" y="110014"/>
                </a:cubicBezTo>
                <a:cubicBezTo>
                  <a:pt x="402578" y="109061"/>
                  <a:pt x="399720" y="108109"/>
                  <a:pt x="397815" y="106204"/>
                </a:cubicBezTo>
                <a:lnTo>
                  <a:pt x="386385" y="100489"/>
                </a:lnTo>
                <a:lnTo>
                  <a:pt x="378765" y="96679"/>
                </a:lnTo>
                <a:cubicBezTo>
                  <a:pt x="374003" y="94774"/>
                  <a:pt x="370193" y="90964"/>
                  <a:pt x="367335" y="88106"/>
                </a:cubicBezTo>
                <a:cubicBezTo>
                  <a:pt x="365430" y="86201"/>
                  <a:pt x="363525" y="84296"/>
                  <a:pt x="362573" y="82391"/>
                </a:cubicBezTo>
                <a:cubicBezTo>
                  <a:pt x="359715" y="79534"/>
                  <a:pt x="358763" y="76676"/>
                  <a:pt x="360668" y="73819"/>
                </a:cubicBezTo>
                <a:cubicBezTo>
                  <a:pt x="363525" y="68104"/>
                  <a:pt x="369240" y="66199"/>
                  <a:pt x="374955" y="67151"/>
                </a:cubicBezTo>
                <a:cubicBezTo>
                  <a:pt x="387338" y="70961"/>
                  <a:pt x="399720" y="75724"/>
                  <a:pt x="411150" y="83344"/>
                </a:cubicBezTo>
                <a:cubicBezTo>
                  <a:pt x="412103" y="83344"/>
                  <a:pt x="413055" y="84296"/>
                  <a:pt x="414008" y="84296"/>
                </a:cubicBezTo>
                <a:cubicBezTo>
                  <a:pt x="414960" y="84296"/>
                  <a:pt x="414960" y="84296"/>
                  <a:pt x="415913" y="84296"/>
                </a:cubicBezTo>
                <a:cubicBezTo>
                  <a:pt x="420675" y="83344"/>
                  <a:pt x="425438" y="80486"/>
                  <a:pt x="427343" y="75724"/>
                </a:cubicBezTo>
                <a:cubicBezTo>
                  <a:pt x="428295" y="72866"/>
                  <a:pt x="428295" y="70009"/>
                  <a:pt x="429248" y="67151"/>
                </a:cubicBezTo>
                <a:cubicBezTo>
                  <a:pt x="429248" y="67151"/>
                  <a:pt x="429248" y="67151"/>
                  <a:pt x="429248" y="66199"/>
                </a:cubicBezTo>
                <a:cubicBezTo>
                  <a:pt x="430200" y="63341"/>
                  <a:pt x="429248" y="60484"/>
                  <a:pt x="428295" y="57626"/>
                </a:cubicBezTo>
                <a:cubicBezTo>
                  <a:pt x="427343" y="55721"/>
                  <a:pt x="426390" y="52864"/>
                  <a:pt x="424485" y="50959"/>
                </a:cubicBezTo>
                <a:cubicBezTo>
                  <a:pt x="421628" y="48101"/>
                  <a:pt x="418770" y="46196"/>
                  <a:pt x="415913" y="43339"/>
                </a:cubicBezTo>
                <a:cubicBezTo>
                  <a:pt x="410198" y="39529"/>
                  <a:pt x="405435" y="34766"/>
                  <a:pt x="401625" y="29051"/>
                </a:cubicBezTo>
                <a:cubicBezTo>
                  <a:pt x="399720" y="27146"/>
                  <a:pt x="399720" y="24289"/>
                  <a:pt x="400673" y="22384"/>
                </a:cubicBezTo>
                <a:cubicBezTo>
                  <a:pt x="401625" y="20479"/>
                  <a:pt x="402578" y="18574"/>
                  <a:pt x="404483" y="16669"/>
                </a:cubicBezTo>
                <a:cubicBezTo>
                  <a:pt x="405435" y="16669"/>
                  <a:pt x="407340" y="16669"/>
                  <a:pt x="408293" y="15716"/>
                </a:cubicBezTo>
                <a:lnTo>
                  <a:pt x="408293" y="15716"/>
                </a:lnTo>
                <a:close/>
                <a:moveTo>
                  <a:pt x="324473" y="188119"/>
                </a:moveTo>
                <a:cubicBezTo>
                  <a:pt x="323520" y="188119"/>
                  <a:pt x="321615" y="189071"/>
                  <a:pt x="320663" y="190976"/>
                </a:cubicBezTo>
                <a:cubicBezTo>
                  <a:pt x="319710" y="191929"/>
                  <a:pt x="320663" y="193834"/>
                  <a:pt x="321615" y="193834"/>
                </a:cubicBezTo>
                <a:cubicBezTo>
                  <a:pt x="327330" y="197644"/>
                  <a:pt x="332093" y="200501"/>
                  <a:pt x="337808" y="203359"/>
                </a:cubicBezTo>
                <a:cubicBezTo>
                  <a:pt x="343523" y="206216"/>
                  <a:pt x="348285" y="207169"/>
                  <a:pt x="354000" y="209074"/>
                </a:cubicBezTo>
                <a:cubicBezTo>
                  <a:pt x="355905" y="209074"/>
                  <a:pt x="357810" y="210026"/>
                  <a:pt x="358763" y="210026"/>
                </a:cubicBezTo>
                <a:cubicBezTo>
                  <a:pt x="364478" y="209074"/>
                  <a:pt x="370193" y="208121"/>
                  <a:pt x="375908" y="208121"/>
                </a:cubicBezTo>
                <a:cubicBezTo>
                  <a:pt x="376860" y="208121"/>
                  <a:pt x="378765" y="207169"/>
                  <a:pt x="380670" y="207169"/>
                </a:cubicBezTo>
                <a:cubicBezTo>
                  <a:pt x="380670" y="207169"/>
                  <a:pt x="380670" y="208121"/>
                  <a:pt x="380670" y="208121"/>
                </a:cubicBezTo>
                <a:cubicBezTo>
                  <a:pt x="383528" y="209074"/>
                  <a:pt x="386385" y="210026"/>
                  <a:pt x="389243" y="211931"/>
                </a:cubicBezTo>
                <a:cubicBezTo>
                  <a:pt x="390195" y="212884"/>
                  <a:pt x="391148" y="213836"/>
                  <a:pt x="391148" y="214789"/>
                </a:cubicBezTo>
                <a:cubicBezTo>
                  <a:pt x="391148" y="215741"/>
                  <a:pt x="390195" y="218599"/>
                  <a:pt x="390195" y="219551"/>
                </a:cubicBezTo>
                <a:cubicBezTo>
                  <a:pt x="390195" y="219551"/>
                  <a:pt x="390195" y="220504"/>
                  <a:pt x="390195" y="220504"/>
                </a:cubicBezTo>
                <a:cubicBezTo>
                  <a:pt x="389243" y="223361"/>
                  <a:pt x="388290" y="225266"/>
                  <a:pt x="388290" y="229076"/>
                </a:cubicBezTo>
                <a:cubicBezTo>
                  <a:pt x="387338" y="230981"/>
                  <a:pt x="388290" y="233839"/>
                  <a:pt x="388290" y="235744"/>
                </a:cubicBezTo>
                <a:lnTo>
                  <a:pt x="389243" y="239554"/>
                </a:lnTo>
                <a:cubicBezTo>
                  <a:pt x="391148" y="242411"/>
                  <a:pt x="392100" y="246221"/>
                  <a:pt x="394005" y="249079"/>
                </a:cubicBezTo>
                <a:cubicBezTo>
                  <a:pt x="397815" y="257651"/>
                  <a:pt x="400673" y="266224"/>
                  <a:pt x="402578" y="275749"/>
                </a:cubicBezTo>
                <a:lnTo>
                  <a:pt x="403530" y="281464"/>
                </a:lnTo>
                <a:cubicBezTo>
                  <a:pt x="408293" y="278606"/>
                  <a:pt x="414008" y="275749"/>
                  <a:pt x="418770" y="271939"/>
                </a:cubicBezTo>
                <a:cubicBezTo>
                  <a:pt x="421628" y="270034"/>
                  <a:pt x="423533" y="267176"/>
                  <a:pt x="427343" y="265271"/>
                </a:cubicBezTo>
                <a:cubicBezTo>
                  <a:pt x="429248" y="264319"/>
                  <a:pt x="432105" y="263366"/>
                  <a:pt x="434010" y="263366"/>
                </a:cubicBezTo>
                <a:cubicBezTo>
                  <a:pt x="437820" y="264319"/>
                  <a:pt x="441630" y="267176"/>
                  <a:pt x="441630" y="270986"/>
                </a:cubicBezTo>
                <a:cubicBezTo>
                  <a:pt x="441630" y="272891"/>
                  <a:pt x="441630" y="274796"/>
                  <a:pt x="441630" y="276701"/>
                </a:cubicBezTo>
                <a:cubicBezTo>
                  <a:pt x="441630" y="277654"/>
                  <a:pt x="440678" y="278606"/>
                  <a:pt x="440678" y="279559"/>
                </a:cubicBezTo>
                <a:cubicBezTo>
                  <a:pt x="439725" y="282416"/>
                  <a:pt x="437820" y="285274"/>
                  <a:pt x="435915" y="287179"/>
                </a:cubicBezTo>
                <a:cubicBezTo>
                  <a:pt x="431153" y="291941"/>
                  <a:pt x="426390" y="296704"/>
                  <a:pt x="421628" y="301466"/>
                </a:cubicBezTo>
                <a:cubicBezTo>
                  <a:pt x="416865" y="306229"/>
                  <a:pt x="412103" y="310991"/>
                  <a:pt x="408293" y="316706"/>
                </a:cubicBezTo>
                <a:cubicBezTo>
                  <a:pt x="399720" y="326231"/>
                  <a:pt x="392100" y="336709"/>
                  <a:pt x="386385" y="347186"/>
                </a:cubicBezTo>
                <a:cubicBezTo>
                  <a:pt x="381623" y="353854"/>
                  <a:pt x="377813" y="361474"/>
                  <a:pt x="373050" y="368141"/>
                </a:cubicBezTo>
                <a:lnTo>
                  <a:pt x="367335" y="376714"/>
                </a:lnTo>
                <a:lnTo>
                  <a:pt x="368288" y="376714"/>
                </a:lnTo>
                <a:cubicBezTo>
                  <a:pt x="390195" y="369094"/>
                  <a:pt x="411150" y="359569"/>
                  <a:pt x="430200" y="348139"/>
                </a:cubicBezTo>
                <a:cubicBezTo>
                  <a:pt x="437820" y="343376"/>
                  <a:pt x="444488" y="338614"/>
                  <a:pt x="450203" y="332899"/>
                </a:cubicBezTo>
                <a:cubicBezTo>
                  <a:pt x="457823" y="326231"/>
                  <a:pt x="465443" y="317659"/>
                  <a:pt x="470205" y="309086"/>
                </a:cubicBezTo>
                <a:cubicBezTo>
                  <a:pt x="474015" y="302419"/>
                  <a:pt x="477825" y="294799"/>
                  <a:pt x="479730" y="288131"/>
                </a:cubicBezTo>
                <a:cubicBezTo>
                  <a:pt x="480683" y="285274"/>
                  <a:pt x="480683" y="283369"/>
                  <a:pt x="481635" y="280511"/>
                </a:cubicBezTo>
                <a:cubicBezTo>
                  <a:pt x="483540" y="272891"/>
                  <a:pt x="482588" y="264319"/>
                  <a:pt x="480683" y="255746"/>
                </a:cubicBezTo>
                <a:cubicBezTo>
                  <a:pt x="477825" y="239554"/>
                  <a:pt x="469253" y="225266"/>
                  <a:pt x="457823" y="214789"/>
                </a:cubicBezTo>
                <a:cubicBezTo>
                  <a:pt x="450203" y="207169"/>
                  <a:pt x="440678" y="201454"/>
                  <a:pt x="430200" y="197644"/>
                </a:cubicBezTo>
                <a:cubicBezTo>
                  <a:pt x="419723" y="193834"/>
                  <a:pt x="408293" y="190024"/>
                  <a:pt x="397815" y="188119"/>
                </a:cubicBezTo>
                <a:cubicBezTo>
                  <a:pt x="394958" y="187166"/>
                  <a:pt x="391148" y="187166"/>
                  <a:pt x="388290" y="186214"/>
                </a:cubicBezTo>
                <a:cubicBezTo>
                  <a:pt x="378765" y="184309"/>
                  <a:pt x="369240" y="183356"/>
                  <a:pt x="358763" y="183356"/>
                </a:cubicBezTo>
                <a:cubicBezTo>
                  <a:pt x="356858" y="183356"/>
                  <a:pt x="354953" y="183356"/>
                  <a:pt x="354000" y="183356"/>
                </a:cubicBezTo>
                <a:cubicBezTo>
                  <a:pt x="352095" y="183356"/>
                  <a:pt x="351143" y="183356"/>
                  <a:pt x="349238" y="183356"/>
                </a:cubicBezTo>
                <a:cubicBezTo>
                  <a:pt x="348285" y="183356"/>
                  <a:pt x="346380" y="184309"/>
                  <a:pt x="345428" y="184309"/>
                </a:cubicBezTo>
                <a:cubicBezTo>
                  <a:pt x="341618" y="185261"/>
                  <a:pt x="337808" y="185261"/>
                  <a:pt x="333045" y="185261"/>
                </a:cubicBezTo>
                <a:cubicBezTo>
                  <a:pt x="329235" y="187166"/>
                  <a:pt x="326378" y="187166"/>
                  <a:pt x="324473" y="188119"/>
                </a:cubicBezTo>
                <a:lnTo>
                  <a:pt x="324473" y="188119"/>
                </a:lnTo>
                <a:lnTo>
                  <a:pt x="324473" y="188119"/>
                </a:lnTo>
                <a:close/>
                <a:moveTo>
                  <a:pt x="137783" y="375761"/>
                </a:moveTo>
                <a:cubicBezTo>
                  <a:pt x="137783" y="385286"/>
                  <a:pt x="139688" y="394811"/>
                  <a:pt x="142545" y="403384"/>
                </a:cubicBezTo>
                <a:cubicBezTo>
                  <a:pt x="147308" y="413861"/>
                  <a:pt x="154928" y="423386"/>
                  <a:pt x="164453" y="430054"/>
                </a:cubicBezTo>
                <a:cubicBezTo>
                  <a:pt x="167310" y="431959"/>
                  <a:pt x="170168" y="433864"/>
                  <a:pt x="173978" y="434816"/>
                </a:cubicBezTo>
                <a:cubicBezTo>
                  <a:pt x="176835" y="435769"/>
                  <a:pt x="178740" y="435769"/>
                  <a:pt x="180645" y="435769"/>
                </a:cubicBezTo>
                <a:cubicBezTo>
                  <a:pt x="181598" y="435769"/>
                  <a:pt x="183503" y="436721"/>
                  <a:pt x="184455" y="436721"/>
                </a:cubicBezTo>
                <a:cubicBezTo>
                  <a:pt x="185408" y="436721"/>
                  <a:pt x="186360" y="436721"/>
                  <a:pt x="186360" y="436721"/>
                </a:cubicBezTo>
                <a:lnTo>
                  <a:pt x="190170" y="435769"/>
                </a:lnTo>
                <a:cubicBezTo>
                  <a:pt x="190170" y="431959"/>
                  <a:pt x="188265" y="429101"/>
                  <a:pt x="185408" y="426244"/>
                </a:cubicBezTo>
                <a:cubicBezTo>
                  <a:pt x="181598" y="422434"/>
                  <a:pt x="178740" y="417671"/>
                  <a:pt x="176835" y="412909"/>
                </a:cubicBezTo>
                <a:cubicBezTo>
                  <a:pt x="176835" y="411956"/>
                  <a:pt x="175883" y="410051"/>
                  <a:pt x="175883" y="409099"/>
                </a:cubicBezTo>
                <a:cubicBezTo>
                  <a:pt x="175883" y="407194"/>
                  <a:pt x="177788" y="405289"/>
                  <a:pt x="180645" y="404336"/>
                </a:cubicBezTo>
                <a:cubicBezTo>
                  <a:pt x="183503" y="403384"/>
                  <a:pt x="187313" y="402431"/>
                  <a:pt x="191123" y="402431"/>
                </a:cubicBezTo>
                <a:cubicBezTo>
                  <a:pt x="192075" y="402431"/>
                  <a:pt x="193028" y="403384"/>
                  <a:pt x="193980" y="403384"/>
                </a:cubicBezTo>
                <a:cubicBezTo>
                  <a:pt x="198743" y="404336"/>
                  <a:pt x="202553" y="407194"/>
                  <a:pt x="206363" y="410051"/>
                </a:cubicBezTo>
                <a:cubicBezTo>
                  <a:pt x="210173" y="412909"/>
                  <a:pt x="214935" y="415766"/>
                  <a:pt x="218745" y="418624"/>
                </a:cubicBezTo>
                <a:cubicBezTo>
                  <a:pt x="222555" y="422434"/>
                  <a:pt x="225413" y="425291"/>
                  <a:pt x="228270" y="429101"/>
                </a:cubicBezTo>
                <a:lnTo>
                  <a:pt x="232080" y="432911"/>
                </a:lnTo>
                <a:cubicBezTo>
                  <a:pt x="246368" y="436721"/>
                  <a:pt x="261608" y="439579"/>
                  <a:pt x="276848" y="439579"/>
                </a:cubicBezTo>
                <a:lnTo>
                  <a:pt x="287325" y="439579"/>
                </a:lnTo>
                <a:lnTo>
                  <a:pt x="293993" y="439579"/>
                </a:lnTo>
                <a:cubicBezTo>
                  <a:pt x="293993" y="436721"/>
                  <a:pt x="293040" y="432911"/>
                  <a:pt x="291135" y="430054"/>
                </a:cubicBezTo>
                <a:cubicBezTo>
                  <a:pt x="289230" y="426244"/>
                  <a:pt x="287325" y="422434"/>
                  <a:pt x="284468" y="420529"/>
                </a:cubicBezTo>
                <a:cubicBezTo>
                  <a:pt x="280658" y="416719"/>
                  <a:pt x="274943" y="412909"/>
                  <a:pt x="270180" y="410051"/>
                </a:cubicBezTo>
                <a:cubicBezTo>
                  <a:pt x="263513" y="406241"/>
                  <a:pt x="256845" y="403384"/>
                  <a:pt x="250178" y="401479"/>
                </a:cubicBezTo>
                <a:cubicBezTo>
                  <a:pt x="236843" y="396716"/>
                  <a:pt x="224460" y="392906"/>
                  <a:pt x="210173" y="390049"/>
                </a:cubicBezTo>
                <a:lnTo>
                  <a:pt x="202553" y="388144"/>
                </a:lnTo>
                <a:lnTo>
                  <a:pt x="196838" y="387191"/>
                </a:lnTo>
                <a:lnTo>
                  <a:pt x="184455" y="385286"/>
                </a:lnTo>
                <a:lnTo>
                  <a:pt x="154928" y="378619"/>
                </a:lnTo>
                <a:lnTo>
                  <a:pt x="137783" y="375761"/>
                </a:lnTo>
                <a:lnTo>
                  <a:pt x="137783" y="375761"/>
                </a:lnTo>
                <a:lnTo>
                  <a:pt x="137783" y="375761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D7A8F55-04CE-44D0-B6B7-A47A7BA2DFE2}"/>
              </a:ext>
            </a:extLst>
          </p:cNvPr>
          <p:cNvSpPr/>
          <p:nvPr/>
        </p:nvSpPr>
        <p:spPr>
          <a:xfrm>
            <a:off x="1070183" y="3364508"/>
            <a:ext cx="949821" cy="707564"/>
          </a:xfrm>
          <a:custGeom>
            <a:avLst/>
            <a:gdLst>
              <a:gd name="connsiteX0" fmla="*/ 4796314 w 5181600"/>
              <a:gd name="connsiteY0" fmla="*/ 7144 h 838200"/>
              <a:gd name="connsiteX1" fmla="*/ 4763929 w 5181600"/>
              <a:gd name="connsiteY1" fmla="*/ 12859 h 838200"/>
              <a:gd name="connsiteX2" fmla="*/ 4720114 w 5181600"/>
              <a:gd name="connsiteY2" fmla="*/ 53816 h 838200"/>
              <a:gd name="connsiteX3" fmla="*/ 4702969 w 5181600"/>
              <a:gd name="connsiteY3" fmla="*/ 79534 h 838200"/>
              <a:gd name="connsiteX4" fmla="*/ 4691539 w 5181600"/>
              <a:gd name="connsiteY4" fmla="*/ 105251 h 838200"/>
              <a:gd name="connsiteX5" fmla="*/ 4607719 w 5181600"/>
              <a:gd name="connsiteY5" fmla="*/ 190976 h 838200"/>
              <a:gd name="connsiteX6" fmla="*/ 4581049 w 5181600"/>
              <a:gd name="connsiteY6" fmla="*/ 210979 h 838200"/>
              <a:gd name="connsiteX7" fmla="*/ 4555331 w 5181600"/>
              <a:gd name="connsiteY7" fmla="*/ 221456 h 838200"/>
              <a:gd name="connsiteX8" fmla="*/ 4547711 w 5181600"/>
              <a:gd name="connsiteY8" fmla="*/ 203359 h 838200"/>
              <a:gd name="connsiteX9" fmla="*/ 4304824 w 5181600"/>
              <a:gd name="connsiteY9" fmla="*/ 173831 h 838200"/>
              <a:gd name="connsiteX10" fmla="*/ 4224814 w 5181600"/>
              <a:gd name="connsiteY10" fmla="*/ 168116 h 838200"/>
              <a:gd name="connsiteX11" fmla="*/ 4224814 w 5181600"/>
              <a:gd name="connsiteY11" fmla="*/ 168116 h 838200"/>
              <a:gd name="connsiteX12" fmla="*/ 1992154 w 5181600"/>
              <a:gd name="connsiteY12" fmla="*/ 29051 h 838200"/>
              <a:gd name="connsiteX13" fmla="*/ 1176814 w 5181600"/>
              <a:gd name="connsiteY13" fmla="*/ 10954 h 838200"/>
              <a:gd name="connsiteX14" fmla="*/ 551974 w 5181600"/>
              <a:gd name="connsiteY14" fmla="*/ 12859 h 838200"/>
              <a:gd name="connsiteX15" fmla="*/ 10001 w 5181600"/>
              <a:gd name="connsiteY15" fmla="*/ 29051 h 838200"/>
              <a:gd name="connsiteX16" fmla="*/ 7144 w 5181600"/>
              <a:gd name="connsiteY16" fmla="*/ 30004 h 838200"/>
              <a:gd name="connsiteX17" fmla="*/ 551974 w 5181600"/>
              <a:gd name="connsiteY17" fmla="*/ 31909 h 838200"/>
              <a:gd name="connsiteX18" fmla="*/ 1990249 w 5181600"/>
              <a:gd name="connsiteY18" fmla="*/ 48101 h 838200"/>
              <a:gd name="connsiteX19" fmla="*/ 4221957 w 5181600"/>
              <a:gd name="connsiteY19" fmla="*/ 187166 h 838200"/>
              <a:gd name="connsiteX20" fmla="*/ 4341019 w 5181600"/>
              <a:gd name="connsiteY20" fmla="*/ 200501 h 838200"/>
              <a:gd name="connsiteX21" fmla="*/ 4501992 w 5181600"/>
              <a:gd name="connsiteY21" fmla="*/ 232886 h 838200"/>
              <a:gd name="connsiteX22" fmla="*/ 4532472 w 5181600"/>
              <a:gd name="connsiteY22" fmla="*/ 313849 h 838200"/>
              <a:gd name="connsiteX23" fmla="*/ 4446747 w 5181600"/>
              <a:gd name="connsiteY23" fmla="*/ 314801 h 838200"/>
              <a:gd name="connsiteX24" fmla="*/ 4407694 w 5181600"/>
              <a:gd name="connsiteY24" fmla="*/ 273844 h 838200"/>
              <a:gd name="connsiteX25" fmla="*/ 4343876 w 5181600"/>
              <a:gd name="connsiteY25" fmla="*/ 319564 h 838200"/>
              <a:gd name="connsiteX26" fmla="*/ 4378167 w 5181600"/>
              <a:gd name="connsiteY26" fmla="*/ 313849 h 838200"/>
              <a:gd name="connsiteX27" fmla="*/ 4396264 w 5181600"/>
              <a:gd name="connsiteY27" fmla="*/ 340519 h 838200"/>
              <a:gd name="connsiteX28" fmla="*/ 4280059 w 5181600"/>
              <a:gd name="connsiteY28" fmla="*/ 379571 h 838200"/>
              <a:gd name="connsiteX29" fmla="*/ 4215289 w 5181600"/>
              <a:gd name="connsiteY29" fmla="*/ 353854 h 838200"/>
              <a:gd name="connsiteX30" fmla="*/ 4090511 w 5181600"/>
              <a:gd name="connsiteY30" fmla="*/ 444341 h 838200"/>
              <a:gd name="connsiteX31" fmla="*/ 4085749 w 5181600"/>
              <a:gd name="connsiteY31" fmla="*/ 554831 h 838200"/>
              <a:gd name="connsiteX32" fmla="*/ 4132422 w 5181600"/>
              <a:gd name="connsiteY32" fmla="*/ 623411 h 838200"/>
              <a:gd name="connsiteX33" fmla="*/ 4177189 w 5181600"/>
              <a:gd name="connsiteY33" fmla="*/ 654844 h 838200"/>
              <a:gd name="connsiteX34" fmla="*/ 4584859 w 5181600"/>
              <a:gd name="connsiteY34" fmla="*/ 792004 h 838200"/>
              <a:gd name="connsiteX35" fmla="*/ 5042059 w 5181600"/>
              <a:gd name="connsiteY35" fmla="*/ 822484 h 838200"/>
              <a:gd name="connsiteX36" fmla="*/ 5097304 w 5181600"/>
              <a:gd name="connsiteY36" fmla="*/ 755809 h 838200"/>
              <a:gd name="connsiteX37" fmla="*/ 5025867 w 5181600"/>
              <a:gd name="connsiteY37" fmla="*/ 667226 h 838200"/>
              <a:gd name="connsiteX38" fmla="*/ 4964906 w 5181600"/>
              <a:gd name="connsiteY38" fmla="*/ 697706 h 838200"/>
              <a:gd name="connsiteX39" fmla="*/ 4973479 w 5181600"/>
              <a:gd name="connsiteY39" fmla="*/ 751046 h 838200"/>
              <a:gd name="connsiteX40" fmla="*/ 4980147 w 5181600"/>
              <a:gd name="connsiteY40" fmla="*/ 723424 h 838200"/>
              <a:gd name="connsiteX41" fmla="*/ 5059204 w 5181600"/>
              <a:gd name="connsiteY41" fmla="*/ 694849 h 838200"/>
              <a:gd name="connsiteX42" fmla="*/ 5052536 w 5181600"/>
              <a:gd name="connsiteY42" fmla="*/ 789146 h 838200"/>
              <a:gd name="connsiteX43" fmla="*/ 4911567 w 5181600"/>
              <a:gd name="connsiteY43" fmla="*/ 780574 h 838200"/>
              <a:gd name="connsiteX44" fmla="*/ 4877277 w 5181600"/>
              <a:gd name="connsiteY44" fmla="*/ 726281 h 838200"/>
              <a:gd name="connsiteX45" fmla="*/ 4878229 w 5181600"/>
              <a:gd name="connsiteY45" fmla="*/ 670084 h 838200"/>
              <a:gd name="connsiteX46" fmla="*/ 4998244 w 5181600"/>
              <a:gd name="connsiteY46" fmla="*/ 532924 h 838200"/>
              <a:gd name="connsiteX47" fmla="*/ 5097304 w 5181600"/>
              <a:gd name="connsiteY47" fmla="*/ 406241 h 838200"/>
              <a:gd name="connsiteX48" fmla="*/ 5135404 w 5181600"/>
              <a:gd name="connsiteY48" fmla="*/ 387191 h 838200"/>
              <a:gd name="connsiteX49" fmla="*/ 5103019 w 5181600"/>
              <a:gd name="connsiteY49" fmla="*/ 362426 h 838200"/>
              <a:gd name="connsiteX50" fmla="*/ 5105877 w 5181600"/>
              <a:gd name="connsiteY50" fmla="*/ 346234 h 838200"/>
              <a:gd name="connsiteX51" fmla="*/ 5147786 w 5181600"/>
              <a:gd name="connsiteY51" fmla="*/ 342424 h 838200"/>
              <a:gd name="connsiteX52" fmla="*/ 5172552 w 5181600"/>
              <a:gd name="connsiteY52" fmla="*/ 329089 h 838200"/>
              <a:gd name="connsiteX53" fmla="*/ 5161122 w 5181600"/>
              <a:gd name="connsiteY53" fmla="*/ 298609 h 838200"/>
              <a:gd name="connsiteX54" fmla="*/ 5115402 w 5181600"/>
              <a:gd name="connsiteY54" fmla="*/ 268129 h 838200"/>
              <a:gd name="connsiteX55" fmla="*/ 4924902 w 5181600"/>
              <a:gd name="connsiteY55" fmla="*/ 192881 h 838200"/>
              <a:gd name="connsiteX56" fmla="*/ 4844892 w 5181600"/>
              <a:gd name="connsiteY56" fmla="*/ 154781 h 838200"/>
              <a:gd name="connsiteX57" fmla="*/ 4909661 w 5181600"/>
              <a:gd name="connsiteY57" fmla="*/ 94774 h 838200"/>
              <a:gd name="connsiteX58" fmla="*/ 4936331 w 5181600"/>
              <a:gd name="connsiteY58" fmla="*/ 87154 h 838200"/>
              <a:gd name="connsiteX59" fmla="*/ 4906804 w 5181600"/>
              <a:gd name="connsiteY59" fmla="*/ 66199 h 838200"/>
              <a:gd name="connsiteX60" fmla="*/ 4852511 w 5181600"/>
              <a:gd name="connsiteY60" fmla="*/ 27146 h 838200"/>
              <a:gd name="connsiteX61" fmla="*/ 4796314 w 5181600"/>
              <a:gd name="connsiteY61" fmla="*/ 7144 h 838200"/>
              <a:gd name="connsiteX62" fmla="*/ 4796314 w 5181600"/>
              <a:gd name="connsiteY62" fmla="*/ 7144 h 838200"/>
              <a:gd name="connsiteX63" fmla="*/ 4214336 w 5181600"/>
              <a:gd name="connsiteY63" fmla="*/ 383381 h 838200"/>
              <a:gd name="connsiteX64" fmla="*/ 4221957 w 5181600"/>
              <a:gd name="connsiteY64" fmla="*/ 383381 h 838200"/>
              <a:gd name="connsiteX65" fmla="*/ 4281011 w 5181600"/>
              <a:gd name="connsiteY65" fmla="*/ 417671 h 838200"/>
              <a:gd name="connsiteX66" fmla="*/ 4298157 w 5181600"/>
              <a:gd name="connsiteY66" fmla="*/ 485299 h 838200"/>
              <a:gd name="connsiteX67" fmla="*/ 4295299 w 5181600"/>
              <a:gd name="connsiteY67" fmla="*/ 492919 h 838200"/>
              <a:gd name="connsiteX68" fmla="*/ 4295299 w 5181600"/>
              <a:gd name="connsiteY68" fmla="*/ 493871 h 838200"/>
              <a:gd name="connsiteX69" fmla="*/ 4210526 w 5181600"/>
              <a:gd name="connsiteY69" fmla="*/ 524351 h 838200"/>
              <a:gd name="connsiteX70" fmla="*/ 4185761 w 5181600"/>
              <a:gd name="connsiteY70" fmla="*/ 495776 h 838200"/>
              <a:gd name="connsiteX71" fmla="*/ 4187666 w 5181600"/>
              <a:gd name="connsiteY71" fmla="*/ 459581 h 838200"/>
              <a:gd name="connsiteX72" fmla="*/ 4205764 w 5181600"/>
              <a:gd name="connsiteY72" fmla="*/ 445294 h 838200"/>
              <a:gd name="connsiteX73" fmla="*/ 4223861 w 5181600"/>
              <a:gd name="connsiteY73" fmla="*/ 449104 h 838200"/>
              <a:gd name="connsiteX74" fmla="*/ 4236244 w 5181600"/>
              <a:gd name="connsiteY74" fmla="*/ 449104 h 838200"/>
              <a:gd name="connsiteX75" fmla="*/ 4236244 w 5181600"/>
              <a:gd name="connsiteY75" fmla="*/ 435769 h 838200"/>
              <a:gd name="connsiteX76" fmla="*/ 4219099 w 5181600"/>
              <a:gd name="connsiteY76" fmla="*/ 426244 h 838200"/>
              <a:gd name="connsiteX77" fmla="*/ 4201001 w 5181600"/>
              <a:gd name="connsiteY77" fmla="*/ 427196 h 838200"/>
              <a:gd name="connsiteX78" fmla="*/ 4173379 w 5181600"/>
              <a:gd name="connsiteY78" fmla="*/ 449104 h 838200"/>
              <a:gd name="connsiteX79" fmla="*/ 4169569 w 5181600"/>
              <a:gd name="connsiteY79" fmla="*/ 501491 h 838200"/>
              <a:gd name="connsiteX80" fmla="*/ 4202907 w 5181600"/>
              <a:gd name="connsiteY80" fmla="*/ 540544 h 838200"/>
              <a:gd name="connsiteX81" fmla="*/ 4300061 w 5181600"/>
              <a:gd name="connsiteY81" fmla="*/ 518636 h 838200"/>
              <a:gd name="connsiteX82" fmla="*/ 4309586 w 5181600"/>
              <a:gd name="connsiteY82" fmla="*/ 520541 h 838200"/>
              <a:gd name="connsiteX83" fmla="*/ 4305776 w 5181600"/>
              <a:gd name="connsiteY83" fmla="*/ 570071 h 838200"/>
              <a:gd name="connsiteX84" fmla="*/ 4258151 w 5181600"/>
              <a:gd name="connsiteY84" fmla="*/ 617696 h 838200"/>
              <a:gd name="connsiteX85" fmla="*/ 4136231 w 5181600"/>
              <a:gd name="connsiteY85" fmla="*/ 582454 h 838200"/>
              <a:gd name="connsiteX86" fmla="*/ 4149566 w 5181600"/>
              <a:gd name="connsiteY86" fmla="*/ 405289 h 838200"/>
              <a:gd name="connsiteX87" fmla="*/ 4214336 w 5181600"/>
              <a:gd name="connsiteY87" fmla="*/ 383381 h 838200"/>
              <a:gd name="connsiteX88" fmla="*/ 4214336 w 5181600"/>
              <a:gd name="connsiteY88" fmla="*/ 383381 h 838200"/>
              <a:gd name="connsiteX89" fmla="*/ 4214336 w 5181600"/>
              <a:gd name="connsiteY89" fmla="*/ 383381 h 838200"/>
              <a:gd name="connsiteX90" fmla="*/ 4336257 w 5181600"/>
              <a:gd name="connsiteY90" fmla="*/ 583406 h 838200"/>
              <a:gd name="connsiteX91" fmla="*/ 4350544 w 5181600"/>
              <a:gd name="connsiteY91" fmla="*/ 584359 h 838200"/>
              <a:gd name="connsiteX92" fmla="*/ 4425792 w 5181600"/>
              <a:gd name="connsiteY92" fmla="*/ 664369 h 838200"/>
              <a:gd name="connsiteX93" fmla="*/ 4367689 w 5181600"/>
              <a:gd name="connsiteY93" fmla="*/ 711994 h 838200"/>
              <a:gd name="connsiteX94" fmla="*/ 4349592 w 5181600"/>
              <a:gd name="connsiteY94" fmla="*/ 646271 h 838200"/>
              <a:gd name="connsiteX95" fmla="*/ 4372451 w 5181600"/>
              <a:gd name="connsiteY95" fmla="*/ 678656 h 838200"/>
              <a:gd name="connsiteX96" fmla="*/ 4381976 w 5181600"/>
              <a:gd name="connsiteY96" fmla="*/ 704374 h 838200"/>
              <a:gd name="connsiteX97" fmla="*/ 4369594 w 5181600"/>
              <a:gd name="connsiteY97" fmla="*/ 636746 h 838200"/>
              <a:gd name="connsiteX98" fmla="*/ 4303872 w 5181600"/>
              <a:gd name="connsiteY98" fmla="*/ 672941 h 838200"/>
              <a:gd name="connsiteX99" fmla="*/ 4286726 w 5181600"/>
              <a:gd name="connsiteY99" fmla="*/ 688181 h 838200"/>
              <a:gd name="connsiteX100" fmla="*/ 4285774 w 5181600"/>
              <a:gd name="connsiteY100" fmla="*/ 626269 h 838200"/>
              <a:gd name="connsiteX101" fmla="*/ 4336257 w 5181600"/>
              <a:gd name="connsiteY101" fmla="*/ 583406 h 838200"/>
              <a:gd name="connsiteX102" fmla="*/ 4444842 w 5181600"/>
              <a:gd name="connsiteY102" fmla="*/ 607219 h 838200"/>
              <a:gd name="connsiteX103" fmla="*/ 4511517 w 5181600"/>
              <a:gd name="connsiteY103" fmla="*/ 621506 h 838200"/>
              <a:gd name="connsiteX104" fmla="*/ 4548664 w 5181600"/>
              <a:gd name="connsiteY104" fmla="*/ 659606 h 838200"/>
              <a:gd name="connsiteX105" fmla="*/ 4558189 w 5181600"/>
              <a:gd name="connsiteY105" fmla="*/ 702469 h 838200"/>
              <a:gd name="connsiteX106" fmla="*/ 4628674 w 5181600"/>
              <a:gd name="connsiteY106" fmla="*/ 679609 h 838200"/>
              <a:gd name="connsiteX107" fmla="*/ 4683919 w 5181600"/>
              <a:gd name="connsiteY107" fmla="*/ 660559 h 838200"/>
              <a:gd name="connsiteX108" fmla="*/ 4689634 w 5181600"/>
              <a:gd name="connsiteY108" fmla="*/ 661511 h 838200"/>
              <a:gd name="connsiteX109" fmla="*/ 4699159 w 5181600"/>
              <a:gd name="connsiteY109" fmla="*/ 663416 h 838200"/>
              <a:gd name="connsiteX110" fmla="*/ 4803934 w 5181600"/>
              <a:gd name="connsiteY110" fmla="*/ 714851 h 838200"/>
              <a:gd name="connsiteX111" fmla="*/ 4850606 w 5181600"/>
              <a:gd name="connsiteY111" fmla="*/ 748189 h 838200"/>
              <a:gd name="connsiteX112" fmla="*/ 4879181 w 5181600"/>
              <a:gd name="connsiteY112" fmla="*/ 761524 h 838200"/>
              <a:gd name="connsiteX113" fmla="*/ 4867752 w 5181600"/>
              <a:gd name="connsiteY113" fmla="*/ 788194 h 838200"/>
              <a:gd name="connsiteX114" fmla="*/ 4844892 w 5181600"/>
              <a:gd name="connsiteY114" fmla="*/ 784384 h 838200"/>
              <a:gd name="connsiteX115" fmla="*/ 4660106 w 5181600"/>
              <a:gd name="connsiteY115" fmla="*/ 776764 h 838200"/>
              <a:gd name="connsiteX116" fmla="*/ 4606767 w 5181600"/>
              <a:gd name="connsiteY116" fmla="*/ 768191 h 838200"/>
              <a:gd name="connsiteX117" fmla="*/ 4510564 w 5181600"/>
              <a:gd name="connsiteY117" fmla="*/ 675799 h 838200"/>
              <a:gd name="connsiteX118" fmla="*/ 4497229 w 5181600"/>
              <a:gd name="connsiteY118" fmla="*/ 648176 h 838200"/>
              <a:gd name="connsiteX119" fmla="*/ 4494372 w 5181600"/>
              <a:gd name="connsiteY119" fmla="*/ 677704 h 838200"/>
              <a:gd name="connsiteX120" fmla="*/ 4491514 w 5181600"/>
              <a:gd name="connsiteY120" fmla="*/ 729139 h 838200"/>
              <a:gd name="connsiteX121" fmla="*/ 4450557 w 5181600"/>
              <a:gd name="connsiteY121" fmla="*/ 666274 h 838200"/>
              <a:gd name="connsiteX122" fmla="*/ 4444842 w 5181600"/>
              <a:gd name="connsiteY122" fmla="*/ 607219 h 838200"/>
              <a:gd name="connsiteX123" fmla="*/ 4444842 w 5181600"/>
              <a:gd name="connsiteY123" fmla="*/ 607219 h 838200"/>
              <a:gd name="connsiteX124" fmla="*/ 4661059 w 5181600"/>
              <a:gd name="connsiteY124" fmla="*/ 774859 h 838200"/>
              <a:gd name="connsiteX125" fmla="*/ 4671536 w 5181600"/>
              <a:gd name="connsiteY125" fmla="*/ 775811 h 838200"/>
              <a:gd name="connsiteX126" fmla="*/ 4694397 w 5181600"/>
              <a:gd name="connsiteY126" fmla="*/ 660559 h 838200"/>
              <a:gd name="connsiteX127" fmla="*/ 4683919 w 5181600"/>
              <a:gd name="connsiteY127" fmla="*/ 659606 h 838200"/>
              <a:gd name="connsiteX128" fmla="*/ 4681061 w 5181600"/>
              <a:gd name="connsiteY128" fmla="*/ 677704 h 838200"/>
              <a:gd name="connsiteX129" fmla="*/ 4670584 w 5181600"/>
              <a:gd name="connsiteY129" fmla="*/ 727234 h 838200"/>
              <a:gd name="connsiteX130" fmla="*/ 4661059 w 5181600"/>
              <a:gd name="connsiteY130" fmla="*/ 774859 h 838200"/>
              <a:gd name="connsiteX131" fmla="*/ 4661059 w 5181600"/>
              <a:gd name="connsiteY131" fmla="*/ 774859 h 838200"/>
              <a:gd name="connsiteX132" fmla="*/ 4585811 w 5181600"/>
              <a:gd name="connsiteY132" fmla="*/ 650081 h 838200"/>
              <a:gd name="connsiteX133" fmla="*/ 4608672 w 5181600"/>
              <a:gd name="connsiteY133" fmla="*/ 661511 h 838200"/>
              <a:gd name="connsiteX134" fmla="*/ 4607719 w 5181600"/>
              <a:gd name="connsiteY134" fmla="*/ 693896 h 838200"/>
              <a:gd name="connsiteX135" fmla="*/ 4573429 w 5181600"/>
              <a:gd name="connsiteY135" fmla="*/ 685324 h 838200"/>
              <a:gd name="connsiteX136" fmla="*/ 4585811 w 5181600"/>
              <a:gd name="connsiteY136" fmla="*/ 650081 h 838200"/>
              <a:gd name="connsiteX137" fmla="*/ 4822031 w 5181600"/>
              <a:gd name="connsiteY137" fmla="*/ 679609 h 838200"/>
              <a:gd name="connsiteX138" fmla="*/ 4844892 w 5181600"/>
              <a:gd name="connsiteY138" fmla="*/ 704374 h 838200"/>
              <a:gd name="connsiteX139" fmla="*/ 4822031 w 5181600"/>
              <a:gd name="connsiteY139" fmla="*/ 709136 h 838200"/>
              <a:gd name="connsiteX140" fmla="*/ 4822031 w 5181600"/>
              <a:gd name="connsiteY140" fmla="*/ 679609 h 838200"/>
              <a:gd name="connsiteX141" fmla="*/ 5031581 w 5181600"/>
              <a:gd name="connsiteY141" fmla="*/ 711994 h 838200"/>
              <a:gd name="connsiteX142" fmla="*/ 5014436 w 5181600"/>
              <a:gd name="connsiteY142" fmla="*/ 731996 h 838200"/>
              <a:gd name="connsiteX143" fmla="*/ 5018247 w 5181600"/>
              <a:gd name="connsiteY143" fmla="*/ 753904 h 838200"/>
              <a:gd name="connsiteX144" fmla="*/ 5035392 w 5181600"/>
              <a:gd name="connsiteY144" fmla="*/ 732949 h 838200"/>
              <a:gd name="connsiteX145" fmla="*/ 5031581 w 5181600"/>
              <a:gd name="connsiteY145" fmla="*/ 711994 h 838200"/>
              <a:gd name="connsiteX0" fmla="*/ 4786313 w 5173649"/>
              <a:gd name="connsiteY0" fmla="*/ 0 h 826276"/>
              <a:gd name="connsiteX1" fmla="*/ 4753928 w 5173649"/>
              <a:gd name="connsiteY1" fmla="*/ 5715 h 826276"/>
              <a:gd name="connsiteX2" fmla="*/ 4710113 w 5173649"/>
              <a:gd name="connsiteY2" fmla="*/ 46672 h 826276"/>
              <a:gd name="connsiteX3" fmla="*/ 4692968 w 5173649"/>
              <a:gd name="connsiteY3" fmla="*/ 72390 h 826276"/>
              <a:gd name="connsiteX4" fmla="*/ 4681538 w 5173649"/>
              <a:gd name="connsiteY4" fmla="*/ 98107 h 826276"/>
              <a:gd name="connsiteX5" fmla="*/ 4597718 w 5173649"/>
              <a:gd name="connsiteY5" fmla="*/ 183832 h 826276"/>
              <a:gd name="connsiteX6" fmla="*/ 4571048 w 5173649"/>
              <a:gd name="connsiteY6" fmla="*/ 203835 h 826276"/>
              <a:gd name="connsiteX7" fmla="*/ 4545330 w 5173649"/>
              <a:gd name="connsiteY7" fmla="*/ 214312 h 826276"/>
              <a:gd name="connsiteX8" fmla="*/ 4537710 w 5173649"/>
              <a:gd name="connsiteY8" fmla="*/ 196215 h 826276"/>
              <a:gd name="connsiteX9" fmla="*/ 4294823 w 5173649"/>
              <a:gd name="connsiteY9" fmla="*/ 166687 h 826276"/>
              <a:gd name="connsiteX10" fmla="*/ 4214813 w 5173649"/>
              <a:gd name="connsiteY10" fmla="*/ 160972 h 826276"/>
              <a:gd name="connsiteX11" fmla="*/ 4214813 w 5173649"/>
              <a:gd name="connsiteY11" fmla="*/ 160972 h 826276"/>
              <a:gd name="connsiteX12" fmla="*/ 1982153 w 5173649"/>
              <a:gd name="connsiteY12" fmla="*/ 21907 h 826276"/>
              <a:gd name="connsiteX13" fmla="*/ 1166813 w 5173649"/>
              <a:gd name="connsiteY13" fmla="*/ 3810 h 826276"/>
              <a:gd name="connsiteX14" fmla="*/ 541973 w 5173649"/>
              <a:gd name="connsiteY14" fmla="*/ 5715 h 826276"/>
              <a:gd name="connsiteX15" fmla="*/ 0 w 5173649"/>
              <a:gd name="connsiteY15" fmla="*/ 21907 h 826276"/>
              <a:gd name="connsiteX16" fmla="*/ 541973 w 5173649"/>
              <a:gd name="connsiteY16" fmla="*/ 24765 h 826276"/>
              <a:gd name="connsiteX17" fmla="*/ 1980248 w 5173649"/>
              <a:gd name="connsiteY17" fmla="*/ 40957 h 826276"/>
              <a:gd name="connsiteX18" fmla="*/ 4211956 w 5173649"/>
              <a:gd name="connsiteY18" fmla="*/ 180022 h 826276"/>
              <a:gd name="connsiteX19" fmla="*/ 4331018 w 5173649"/>
              <a:gd name="connsiteY19" fmla="*/ 193357 h 826276"/>
              <a:gd name="connsiteX20" fmla="*/ 4491991 w 5173649"/>
              <a:gd name="connsiteY20" fmla="*/ 225742 h 826276"/>
              <a:gd name="connsiteX21" fmla="*/ 4522471 w 5173649"/>
              <a:gd name="connsiteY21" fmla="*/ 306705 h 826276"/>
              <a:gd name="connsiteX22" fmla="*/ 4436746 w 5173649"/>
              <a:gd name="connsiteY22" fmla="*/ 307657 h 826276"/>
              <a:gd name="connsiteX23" fmla="*/ 4397693 w 5173649"/>
              <a:gd name="connsiteY23" fmla="*/ 266700 h 826276"/>
              <a:gd name="connsiteX24" fmla="*/ 4333875 w 5173649"/>
              <a:gd name="connsiteY24" fmla="*/ 312420 h 826276"/>
              <a:gd name="connsiteX25" fmla="*/ 4368166 w 5173649"/>
              <a:gd name="connsiteY25" fmla="*/ 306705 h 826276"/>
              <a:gd name="connsiteX26" fmla="*/ 4386263 w 5173649"/>
              <a:gd name="connsiteY26" fmla="*/ 333375 h 826276"/>
              <a:gd name="connsiteX27" fmla="*/ 4270058 w 5173649"/>
              <a:gd name="connsiteY27" fmla="*/ 372427 h 826276"/>
              <a:gd name="connsiteX28" fmla="*/ 4205288 w 5173649"/>
              <a:gd name="connsiteY28" fmla="*/ 346710 h 826276"/>
              <a:gd name="connsiteX29" fmla="*/ 4080510 w 5173649"/>
              <a:gd name="connsiteY29" fmla="*/ 437197 h 826276"/>
              <a:gd name="connsiteX30" fmla="*/ 4075748 w 5173649"/>
              <a:gd name="connsiteY30" fmla="*/ 547687 h 826276"/>
              <a:gd name="connsiteX31" fmla="*/ 4122421 w 5173649"/>
              <a:gd name="connsiteY31" fmla="*/ 616267 h 826276"/>
              <a:gd name="connsiteX32" fmla="*/ 4167188 w 5173649"/>
              <a:gd name="connsiteY32" fmla="*/ 647700 h 826276"/>
              <a:gd name="connsiteX33" fmla="*/ 4574858 w 5173649"/>
              <a:gd name="connsiteY33" fmla="*/ 784860 h 826276"/>
              <a:gd name="connsiteX34" fmla="*/ 5032058 w 5173649"/>
              <a:gd name="connsiteY34" fmla="*/ 815340 h 826276"/>
              <a:gd name="connsiteX35" fmla="*/ 5087303 w 5173649"/>
              <a:gd name="connsiteY35" fmla="*/ 748665 h 826276"/>
              <a:gd name="connsiteX36" fmla="*/ 5015866 w 5173649"/>
              <a:gd name="connsiteY36" fmla="*/ 660082 h 826276"/>
              <a:gd name="connsiteX37" fmla="*/ 4954905 w 5173649"/>
              <a:gd name="connsiteY37" fmla="*/ 690562 h 826276"/>
              <a:gd name="connsiteX38" fmla="*/ 4963478 w 5173649"/>
              <a:gd name="connsiteY38" fmla="*/ 743902 h 826276"/>
              <a:gd name="connsiteX39" fmla="*/ 4970146 w 5173649"/>
              <a:gd name="connsiteY39" fmla="*/ 716280 h 826276"/>
              <a:gd name="connsiteX40" fmla="*/ 5049203 w 5173649"/>
              <a:gd name="connsiteY40" fmla="*/ 687705 h 826276"/>
              <a:gd name="connsiteX41" fmla="*/ 5042535 w 5173649"/>
              <a:gd name="connsiteY41" fmla="*/ 782002 h 826276"/>
              <a:gd name="connsiteX42" fmla="*/ 4901566 w 5173649"/>
              <a:gd name="connsiteY42" fmla="*/ 773430 h 826276"/>
              <a:gd name="connsiteX43" fmla="*/ 4867276 w 5173649"/>
              <a:gd name="connsiteY43" fmla="*/ 719137 h 826276"/>
              <a:gd name="connsiteX44" fmla="*/ 4868228 w 5173649"/>
              <a:gd name="connsiteY44" fmla="*/ 662940 h 826276"/>
              <a:gd name="connsiteX45" fmla="*/ 4988243 w 5173649"/>
              <a:gd name="connsiteY45" fmla="*/ 525780 h 826276"/>
              <a:gd name="connsiteX46" fmla="*/ 5087303 w 5173649"/>
              <a:gd name="connsiteY46" fmla="*/ 399097 h 826276"/>
              <a:gd name="connsiteX47" fmla="*/ 5125403 w 5173649"/>
              <a:gd name="connsiteY47" fmla="*/ 380047 h 826276"/>
              <a:gd name="connsiteX48" fmla="*/ 5093018 w 5173649"/>
              <a:gd name="connsiteY48" fmla="*/ 355282 h 826276"/>
              <a:gd name="connsiteX49" fmla="*/ 5095876 w 5173649"/>
              <a:gd name="connsiteY49" fmla="*/ 339090 h 826276"/>
              <a:gd name="connsiteX50" fmla="*/ 5137785 w 5173649"/>
              <a:gd name="connsiteY50" fmla="*/ 335280 h 826276"/>
              <a:gd name="connsiteX51" fmla="*/ 5162551 w 5173649"/>
              <a:gd name="connsiteY51" fmla="*/ 321945 h 826276"/>
              <a:gd name="connsiteX52" fmla="*/ 5151121 w 5173649"/>
              <a:gd name="connsiteY52" fmla="*/ 291465 h 826276"/>
              <a:gd name="connsiteX53" fmla="*/ 5105401 w 5173649"/>
              <a:gd name="connsiteY53" fmla="*/ 260985 h 826276"/>
              <a:gd name="connsiteX54" fmla="*/ 4914901 w 5173649"/>
              <a:gd name="connsiteY54" fmla="*/ 185737 h 826276"/>
              <a:gd name="connsiteX55" fmla="*/ 4834891 w 5173649"/>
              <a:gd name="connsiteY55" fmla="*/ 147637 h 826276"/>
              <a:gd name="connsiteX56" fmla="*/ 4899660 w 5173649"/>
              <a:gd name="connsiteY56" fmla="*/ 87630 h 826276"/>
              <a:gd name="connsiteX57" fmla="*/ 4926330 w 5173649"/>
              <a:gd name="connsiteY57" fmla="*/ 80010 h 826276"/>
              <a:gd name="connsiteX58" fmla="*/ 4896803 w 5173649"/>
              <a:gd name="connsiteY58" fmla="*/ 59055 h 826276"/>
              <a:gd name="connsiteX59" fmla="*/ 4842510 w 5173649"/>
              <a:gd name="connsiteY59" fmla="*/ 20002 h 826276"/>
              <a:gd name="connsiteX60" fmla="*/ 4786313 w 5173649"/>
              <a:gd name="connsiteY60" fmla="*/ 0 h 826276"/>
              <a:gd name="connsiteX61" fmla="*/ 4786313 w 5173649"/>
              <a:gd name="connsiteY61" fmla="*/ 0 h 826276"/>
              <a:gd name="connsiteX62" fmla="*/ 4204335 w 5173649"/>
              <a:gd name="connsiteY62" fmla="*/ 376237 h 826276"/>
              <a:gd name="connsiteX63" fmla="*/ 4211956 w 5173649"/>
              <a:gd name="connsiteY63" fmla="*/ 376237 h 826276"/>
              <a:gd name="connsiteX64" fmla="*/ 4271010 w 5173649"/>
              <a:gd name="connsiteY64" fmla="*/ 410527 h 826276"/>
              <a:gd name="connsiteX65" fmla="*/ 4288156 w 5173649"/>
              <a:gd name="connsiteY65" fmla="*/ 478155 h 826276"/>
              <a:gd name="connsiteX66" fmla="*/ 4285298 w 5173649"/>
              <a:gd name="connsiteY66" fmla="*/ 485775 h 826276"/>
              <a:gd name="connsiteX67" fmla="*/ 4285298 w 5173649"/>
              <a:gd name="connsiteY67" fmla="*/ 486727 h 826276"/>
              <a:gd name="connsiteX68" fmla="*/ 4200525 w 5173649"/>
              <a:gd name="connsiteY68" fmla="*/ 517207 h 826276"/>
              <a:gd name="connsiteX69" fmla="*/ 4175760 w 5173649"/>
              <a:gd name="connsiteY69" fmla="*/ 488632 h 826276"/>
              <a:gd name="connsiteX70" fmla="*/ 4177665 w 5173649"/>
              <a:gd name="connsiteY70" fmla="*/ 452437 h 826276"/>
              <a:gd name="connsiteX71" fmla="*/ 4195763 w 5173649"/>
              <a:gd name="connsiteY71" fmla="*/ 438150 h 826276"/>
              <a:gd name="connsiteX72" fmla="*/ 4213860 w 5173649"/>
              <a:gd name="connsiteY72" fmla="*/ 441960 h 826276"/>
              <a:gd name="connsiteX73" fmla="*/ 4226243 w 5173649"/>
              <a:gd name="connsiteY73" fmla="*/ 441960 h 826276"/>
              <a:gd name="connsiteX74" fmla="*/ 4226243 w 5173649"/>
              <a:gd name="connsiteY74" fmla="*/ 428625 h 826276"/>
              <a:gd name="connsiteX75" fmla="*/ 4209098 w 5173649"/>
              <a:gd name="connsiteY75" fmla="*/ 419100 h 826276"/>
              <a:gd name="connsiteX76" fmla="*/ 4191000 w 5173649"/>
              <a:gd name="connsiteY76" fmla="*/ 420052 h 826276"/>
              <a:gd name="connsiteX77" fmla="*/ 4163378 w 5173649"/>
              <a:gd name="connsiteY77" fmla="*/ 441960 h 826276"/>
              <a:gd name="connsiteX78" fmla="*/ 4159568 w 5173649"/>
              <a:gd name="connsiteY78" fmla="*/ 494347 h 826276"/>
              <a:gd name="connsiteX79" fmla="*/ 4192906 w 5173649"/>
              <a:gd name="connsiteY79" fmla="*/ 533400 h 826276"/>
              <a:gd name="connsiteX80" fmla="*/ 4290060 w 5173649"/>
              <a:gd name="connsiteY80" fmla="*/ 511492 h 826276"/>
              <a:gd name="connsiteX81" fmla="*/ 4299585 w 5173649"/>
              <a:gd name="connsiteY81" fmla="*/ 513397 h 826276"/>
              <a:gd name="connsiteX82" fmla="*/ 4295775 w 5173649"/>
              <a:gd name="connsiteY82" fmla="*/ 562927 h 826276"/>
              <a:gd name="connsiteX83" fmla="*/ 4248150 w 5173649"/>
              <a:gd name="connsiteY83" fmla="*/ 610552 h 826276"/>
              <a:gd name="connsiteX84" fmla="*/ 4126230 w 5173649"/>
              <a:gd name="connsiteY84" fmla="*/ 575310 h 826276"/>
              <a:gd name="connsiteX85" fmla="*/ 4139565 w 5173649"/>
              <a:gd name="connsiteY85" fmla="*/ 398145 h 826276"/>
              <a:gd name="connsiteX86" fmla="*/ 4204335 w 5173649"/>
              <a:gd name="connsiteY86" fmla="*/ 376237 h 826276"/>
              <a:gd name="connsiteX87" fmla="*/ 4204335 w 5173649"/>
              <a:gd name="connsiteY87" fmla="*/ 376237 h 826276"/>
              <a:gd name="connsiteX88" fmla="*/ 4204335 w 5173649"/>
              <a:gd name="connsiteY88" fmla="*/ 376237 h 826276"/>
              <a:gd name="connsiteX89" fmla="*/ 4326256 w 5173649"/>
              <a:gd name="connsiteY89" fmla="*/ 576262 h 826276"/>
              <a:gd name="connsiteX90" fmla="*/ 4340543 w 5173649"/>
              <a:gd name="connsiteY90" fmla="*/ 577215 h 826276"/>
              <a:gd name="connsiteX91" fmla="*/ 4415791 w 5173649"/>
              <a:gd name="connsiteY91" fmla="*/ 657225 h 826276"/>
              <a:gd name="connsiteX92" fmla="*/ 4357688 w 5173649"/>
              <a:gd name="connsiteY92" fmla="*/ 704850 h 826276"/>
              <a:gd name="connsiteX93" fmla="*/ 4339591 w 5173649"/>
              <a:gd name="connsiteY93" fmla="*/ 639127 h 826276"/>
              <a:gd name="connsiteX94" fmla="*/ 4362450 w 5173649"/>
              <a:gd name="connsiteY94" fmla="*/ 671512 h 826276"/>
              <a:gd name="connsiteX95" fmla="*/ 4371975 w 5173649"/>
              <a:gd name="connsiteY95" fmla="*/ 697230 h 826276"/>
              <a:gd name="connsiteX96" fmla="*/ 4359593 w 5173649"/>
              <a:gd name="connsiteY96" fmla="*/ 629602 h 826276"/>
              <a:gd name="connsiteX97" fmla="*/ 4293871 w 5173649"/>
              <a:gd name="connsiteY97" fmla="*/ 665797 h 826276"/>
              <a:gd name="connsiteX98" fmla="*/ 4276725 w 5173649"/>
              <a:gd name="connsiteY98" fmla="*/ 681037 h 826276"/>
              <a:gd name="connsiteX99" fmla="*/ 4275773 w 5173649"/>
              <a:gd name="connsiteY99" fmla="*/ 619125 h 826276"/>
              <a:gd name="connsiteX100" fmla="*/ 4326256 w 5173649"/>
              <a:gd name="connsiteY100" fmla="*/ 576262 h 826276"/>
              <a:gd name="connsiteX101" fmla="*/ 4434841 w 5173649"/>
              <a:gd name="connsiteY101" fmla="*/ 600075 h 826276"/>
              <a:gd name="connsiteX102" fmla="*/ 4501516 w 5173649"/>
              <a:gd name="connsiteY102" fmla="*/ 614362 h 826276"/>
              <a:gd name="connsiteX103" fmla="*/ 4538663 w 5173649"/>
              <a:gd name="connsiteY103" fmla="*/ 652462 h 826276"/>
              <a:gd name="connsiteX104" fmla="*/ 4548188 w 5173649"/>
              <a:gd name="connsiteY104" fmla="*/ 695325 h 826276"/>
              <a:gd name="connsiteX105" fmla="*/ 4618673 w 5173649"/>
              <a:gd name="connsiteY105" fmla="*/ 672465 h 826276"/>
              <a:gd name="connsiteX106" fmla="*/ 4673918 w 5173649"/>
              <a:gd name="connsiteY106" fmla="*/ 653415 h 826276"/>
              <a:gd name="connsiteX107" fmla="*/ 4679633 w 5173649"/>
              <a:gd name="connsiteY107" fmla="*/ 654367 h 826276"/>
              <a:gd name="connsiteX108" fmla="*/ 4689158 w 5173649"/>
              <a:gd name="connsiteY108" fmla="*/ 656272 h 826276"/>
              <a:gd name="connsiteX109" fmla="*/ 4793933 w 5173649"/>
              <a:gd name="connsiteY109" fmla="*/ 707707 h 826276"/>
              <a:gd name="connsiteX110" fmla="*/ 4840605 w 5173649"/>
              <a:gd name="connsiteY110" fmla="*/ 741045 h 826276"/>
              <a:gd name="connsiteX111" fmla="*/ 4869180 w 5173649"/>
              <a:gd name="connsiteY111" fmla="*/ 754380 h 826276"/>
              <a:gd name="connsiteX112" fmla="*/ 4857751 w 5173649"/>
              <a:gd name="connsiteY112" fmla="*/ 781050 h 826276"/>
              <a:gd name="connsiteX113" fmla="*/ 4834891 w 5173649"/>
              <a:gd name="connsiteY113" fmla="*/ 777240 h 826276"/>
              <a:gd name="connsiteX114" fmla="*/ 4650105 w 5173649"/>
              <a:gd name="connsiteY114" fmla="*/ 769620 h 826276"/>
              <a:gd name="connsiteX115" fmla="*/ 4596766 w 5173649"/>
              <a:gd name="connsiteY115" fmla="*/ 761047 h 826276"/>
              <a:gd name="connsiteX116" fmla="*/ 4500563 w 5173649"/>
              <a:gd name="connsiteY116" fmla="*/ 668655 h 826276"/>
              <a:gd name="connsiteX117" fmla="*/ 4487228 w 5173649"/>
              <a:gd name="connsiteY117" fmla="*/ 641032 h 826276"/>
              <a:gd name="connsiteX118" fmla="*/ 4484371 w 5173649"/>
              <a:gd name="connsiteY118" fmla="*/ 670560 h 826276"/>
              <a:gd name="connsiteX119" fmla="*/ 4481513 w 5173649"/>
              <a:gd name="connsiteY119" fmla="*/ 721995 h 826276"/>
              <a:gd name="connsiteX120" fmla="*/ 4440556 w 5173649"/>
              <a:gd name="connsiteY120" fmla="*/ 659130 h 826276"/>
              <a:gd name="connsiteX121" fmla="*/ 4434841 w 5173649"/>
              <a:gd name="connsiteY121" fmla="*/ 600075 h 826276"/>
              <a:gd name="connsiteX122" fmla="*/ 4434841 w 5173649"/>
              <a:gd name="connsiteY122" fmla="*/ 600075 h 826276"/>
              <a:gd name="connsiteX123" fmla="*/ 4651058 w 5173649"/>
              <a:gd name="connsiteY123" fmla="*/ 767715 h 826276"/>
              <a:gd name="connsiteX124" fmla="*/ 4661535 w 5173649"/>
              <a:gd name="connsiteY124" fmla="*/ 768667 h 826276"/>
              <a:gd name="connsiteX125" fmla="*/ 4684396 w 5173649"/>
              <a:gd name="connsiteY125" fmla="*/ 653415 h 826276"/>
              <a:gd name="connsiteX126" fmla="*/ 4673918 w 5173649"/>
              <a:gd name="connsiteY126" fmla="*/ 652462 h 826276"/>
              <a:gd name="connsiteX127" fmla="*/ 4671060 w 5173649"/>
              <a:gd name="connsiteY127" fmla="*/ 670560 h 826276"/>
              <a:gd name="connsiteX128" fmla="*/ 4660583 w 5173649"/>
              <a:gd name="connsiteY128" fmla="*/ 720090 h 826276"/>
              <a:gd name="connsiteX129" fmla="*/ 4651058 w 5173649"/>
              <a:gd name="connsiteY129" fmla="*/ 767715 h 826276"/>
              <a:gd name="connsiteX130" fmla="*/ 4651058 w 5173649"/>
              <a:gd name="connsiteY130" fmla="*/ 767715 h 826276"/>
              <a:gd name="connsiteX131" fmla="*/ 4575810 w 5173649"/>
              <a:gd name="connsiteY131" fmla="*/ 642937 h 826276"/>
              <a:gd name="connsiteX132" fmla="*/ 4598671 w 5173649"/>
              <a:gd name="connsiteY132" fmla="*/ 654367 h 826276"/>
              <a:gd name="connsiteX133" fmla="*/ 4597718 w 5173649"/>
              <a:gd name="connsiteY133" fmla="*/ 686752 h 826276"/>
              <a:gd name="connsiteX134" fmla="*/ 4563428 w 5173649"/>
              <a:gd name="connsiteY134" fmla="*/ 678180 h 826276"/>
              <a:gd name="connsiteX135" fmla="*/ 4575810 w 5173649"/>
              <a:gd name="connsiteY135" fmla="*/ 642937 h 826276"/>
              <a:gd name="connsiteX136" fmla="*/ 4812030 w 5173649"/>
              <a:gd name="connsiteY136" fmla="*/ 672465 h 826276"/>
              <a:gd name="connsiteX137" fmla="*/ 4834891 w 5173649"/>
              <a:gd name="connsiteY137" fmla="*/ 697230 h 826276"/>
              <a:gd name="connsiteX138" fmla="*/ 4812030 w 5173649"/>
              <a:gd name="connsiteY138" fmla="*/ 701992 h 826276"/>
              <a:gd name="connsiteX139" fmla="*/ 4812030 w 5173649"/>
              <a:gd name="connsiteY139" fmla="*/ 672465 h 826276"/>
              <a:gd name="connsiteX140" fmla="*/ 5021580 w 5173649"/>
              <a:gd name="connsiteY140" fmla="*/ 704850 h 826276"/>
              <a:gd name="connsiteX141" fmla="*/ 5004435 w 5173649"/>
              <a:gd name="connsiteY141" fmla="*/ 724852 h 826276"/>
              <a:gd name="connsiteX142" fmla="*/ 5008246 w 5173649"/>
              <a:gd name="connsiteY142" fmla="*/ 746760 h 826276"/>
              <a:gd name="connsiteX143" fmla="*/ 5025391 w 5173649"/>
              <a:gd name="connsiteY143" fmla="*/ 725805 h 826276"/>
              <a:gd name="connsiteX144" fmla="*/ 5021580 w 5173649"/>
              <a:gd name="connsiteY144" fmla="*/ 704850 h 826276"/>
              <a:gd name="connsiteX0" fmla="*/ 4377962 w 4765298"/>
              <a:gd name="connsiteY0" fmla="*/ 0 h 826276"/>
              <a:gd name="connsiteX1" fmla="*/ 4345577 w 4765298"/>
              <a:gd name="connsiteY1" fmla="*/ 5715 h 826276"/>
              <a:gd name="connsiteX2" fmla="*/ 4301762 w 4765298"/>
              <a:gd name="connsiteY2" fmla="*/ 46672 h 826276"/>
              <a:gd name="connsiteX3" fmla="*/ 4284617 w 4765298"/>
              <a:gd name="connsiteY3" fmla="*/ 72390 h 826276"/>
              <a:gd name="connsiteX4" fmla="*/ 4273187 w 4765298"/>
              <a:gd name="connsiteY4" fmla="*/ 98107 h 826276"/>
              <a:gd name="connsiteX5" fmla="*/ 4189367 w 4765298"/>
              <a:gd name="connsiteY5" fmla="*/ 183832 h 826276"/>
              <a:gd name="connsiteX6" fmla="*/ 4162697 w 4765298"/>
              <a:gd name="connsiteY6" fmla="*/ 203835 h 826276"/>
              <a:gd name="connsiteX7" fmla="*/ 4136979 w 4765298"/>
              <a:gd name="connsiteY7" fmla="*/ 214312 h 826276"/>
              <a:gd name="connsiteX8" fmla="*/ 4129359 w 4765298"/>
              <a:gd name="connsiteY8" fmla="*/ 196215 h 826276"/>
              <a:gd name="connsiteX9" fmla="*/ 3886472 w 4765298"/>
              <a:gd name="connsiteY9" fmla="*/ 166687 h 826276"/>
              <a:gd name="connsiteX10" fmla="*/ 3806462 w 4765298"/>
              <a:gd name="connsiteY10" fmla="*/ 160972 h 826276"/>
              <a:gd name="connsiteX11" fmla="*/ 3806462 w 4765298"/>
              <a:gd name="connsiteY11" fmla="*/ 160972 h 826276"/>
              <a:gd name="connsiteX12" fmla="*/ 1573802 w 4765298"/>
              <a:gd name="connsiteY12" fmla="*/ 21907 h 826276"/>
              <a:gd name="connsiteX13" fmla="*/ 758462 w 4765298"/>
              <a:gd name="connsiteY13" fmla="*/ 3810 h 826276"/>
              <a:gd name="connsiteX14" fmla="*/ 133622 w 4765298"/>
              <a:gd name="connsiteY14" fmla="*/ 5715 h 826276"/>
              <a:gd name="connsiteX15" fmla="*/ 133622 w 4765298"/>
              <a:gd name="connsiteY15" fmla="*/ 24765 h 826276"/>
              <a:gd name="connsiteX16" fmla="*/ 1571897 w 4765298"/>
              <a:gd name="connsiteY16" fmla="*/ 40957 h 826276"/>
              <a:gd name="connsiteX17" fmla="*/ 3803605 w 4765298"/>
              <a:gd name="connsiteY17" fmla="*/ 180022 h 826276"/>
              <a:gd name="connsiteX18" fmla="*/ 3922667 w 4765298"/>
              <a:gd name="connsiteY18" fmla="*/ 193357 h 826276"/>
              <a:gd name="connsiteX19" fmla="*/ 4083640 w 4765298"/>
              <a:gd name="connsiteY19" fmla="*/ 225742 h 826276"/>
              <a:gd name="connsiteX20" fmla="*/ 4114120 w 4765298"/>
              <a:gd name="connsiteY20" fmla="*/ 306705 h 826276"/>
              <a:gd name="connsiteX21" fmla="*/ 4028395 w 4765298"/>
              <a:gd name="connsiteY21" fmla="*/ 307657 h 826276"/>
              <a:gd name="connsiteX22" fmla="*/ 3989342 w 4765298"/>
              <a:gd name="connsiteY22" fmla="*/ 266700 h 826276"/>
              <a:gd name="connsiteX23" fmla="*/ 3925524 w 4765298"/>
              <a:gd name="connsiteY23" fmla="*/ 312420 h 826276"/>
              <a:gd name="connsiteX24" fmla="*/ 3959815 w 4765298"/>
              <a:gd name="connsiteY24" fmla="*/ 306705 h 826276"/>
              <a:gd name="connsiteX25" fmla="*/ 3977912 w 4765298"/>
              <a:gd name="connsiteY25" fmla="*/ 333375 h 826276"/>
              <a:gd name="connsiteX26" fmla="*/ 3861707 w 4765298"/>
              <a:gd name="connsiteY26" fmla="*/ 372427 h 826276"/>
              <a:gd name="connsiteX27" fmla="*/ 3796937 w 4765298"/>
              <a:gd name="connsiteY27" fmla="*/ 346710 h 826276"/>
              <a:gd name="connsiteX28" fmla="*/ 3672159 w 4765298"/>
              <a:gd name="connsiteY28" fmla="*/ 437197 h 826276"/>
              <a:gd name="connsiteX29" fmla="*/ 3667397 w 4765298"/>
              <a:gd name="connsiteY29" fmla="*/ 547687 h 826276"/>
              <a:gd name="connsiteX30" fmla="*/ 3714070 w 4765298"/>
              <a:gd name="connsiteY30" fmla="*/ 616267 h 826276"/>
              <a:gd name="connsiteX31" fmla="*/ 3758837 w 4765298"/>
              <a:gd name="connsiteY31" fmla="*/ 647700 h 826276"/>
              <a:gd name="connsiteX32" fmla="*/ 4166507 w 4765298"/>
              <a:gd name="connsiteY32" fmla="*/ 784860 h 826276"/>
              <a:gd name="connsiteX33" fmla="*/ 4623707 w 4765298"/>
              <a:gd name="connsiteY33" fmla="*/ 815340 h 826276"/>
              <a:gd name="connsiteX34" fmla="*/ 4678952 w 4765298"/>
              <a:gd name="connsiteY34" fmla="*/ 748665 h 826276"/>
              <a:gd name="connsiteX35" fmla="*/ 4607515 w 4765298"/>
              <a:gd name="connsiteY35" fmla="*/ 660082 h 826276"/>
              <a:gd name="connsiteX36" fmla="*/ 4546554 w 4765298"/>
              <a:gd name="connsiteY36" fmla="*/ 690562 h 826276"/>
              <a:gd name="connsiteX37" fmla="*/ 4555127 w 4765298"/>
              <a:gd name="connsiteY37" fmla="*/ 743902 h 826276"/>
              <a:gd name="connsiteX38" fmla="*/ 4561795 w 4765298"/>
              <a:gd name="connsiteY38" fmla="*/ 716280 h 826276"/>
              <a:gd name="connsiteX39" fmla="*/ 4640852 w 4765298"/>
              <a:gd name="connsiteY39" fmla="*/ 687705 h 826276"/>
              <a:gd name="connsiteX40" fmla="*/ 4634184 w 4765298"/>
              <a:gd name="connsiteY40" fmla="*/ 782002 h 826276"/>
              <a:gd name="connsiteX41" fmla="*/ 4493215 w 4765298"/>
              <a:gd name="connsiteY41" fmla="*/ 773430 h 826276"/>
              <a:gd name="connsiteX42" fmla="*/ 4458925 w 4765298"/>
              <a:gd name="connsiteY42" fmla="*/ 719137 h 826276"/>
              <a:gd name="connsiteX43" fmla="*/ 4459877 w 4765298"/>
              <a:gd name="connsiteY43" fmla="*/ 662940 h 826276"/>
              <a:gd name="connsiteX44" fmla="*/ 4579892 w 4765298"/>
              <a:gd name="connsiteY44" fmla="*/ 525780 h 826276"/>
              <a:gd name="connsiteX45" fmla="*/ 4678952 w 4765298"/>
              <a:gd name="connsiteY45" fmla="*/ 399097 h 826276"/>
              <a:gd name="connsiteX46" fmla="*/ 4717052 w 4765298"/>
              <a:gd name="connsiteY46" fmla="*/ 380047 h 826276"/>
              <a:gd name="connsiteX47" fmla="*/ 4684667 w 4765298"/>
              <a:gd name="connsiteY47" fmla="*/ 355282 h 826276"/>
              <a:gd name="connsiteX48" fmla="*/ 4687525 w 4765298"/>
              <a:gd name="connsiteY48" fmla="*/ 339090 h 826276"/>
              <a:gd name="connsiteX49" fmla="*/ 4729434 w 4765298"/>
              <a:gd name="connsiteY49" fmla="*/ 335280 h 826276"/>
              <a:gd name="connsiteX50" fmla="*/ 4754200 w 4765298"/>
              <a:gd name="connsiteY50" fmla="*/ 321945 h 826276"/>
              <a:gd name="connsiteX51" fmla="*/ 4742770 w 4765298"/>
              <a:gd name="connsiteY51" fmla="*/ 291465 h 826276"/>
              <a:gd name="connsiteX52" fmla="*/ 4697050 w 4765298"/>
              <a:gd name="connsiteY52" fmla="*/ 260985 h 826276"/>
              <a:gd name="connsiteX53" fmla="*/ 4506550 w 4765298"/>
              <a:gd name="connsiteY53" fmla="*/ 185737 h 826276"/>
              <a:gd name="connsiteX54" fmla="*/ 4426540 w 4765298"/>
              <a:gd name="connsiteY54" fmla="*/ 147637 h 826276"/>
              <a:gd name="connsiteX55" fmla="*/ 4491309 w 4765298"/>
              <a:gd name="connsiteY55" fmla="*/ 87630 h 826276"/>
              <a:gd name="connsiteX56" fmla="*/ 4517979 w 4765298"/>
              <a:gd name="connsiteY56" fmla="*/ 80010 h 826276"/>
              <a:gd name="connsiteX57" fmla="*/ 4488452 w 4765298"/>
              <a:gd name="connsiteY57" fmla="*/ 59055 h 826276"/>
              <a:gd name="connsiteX58" fmla="*/ 4434159 w 4765298"/>
              <a:gd name="connsiteY58" fmla="*/ 20002 h 826276"/>
              <a:gd name="connsiteX59" fmla="*/ 4377962 w 4765298"/>
              <a:gd name="connsiteY59" fmla="*/ 0 h 826276"/>
              <a:gd name="connsiteX60" fmla="*/ 4377962 w 4765298"/>
              <a:gd name="connsiteY60" fmla="*/ 0 h 826276"/>
              <a:gd name="connsiteX61" fmla="*/ 3795984 w 4765298"/>
              <a:gd name="connsiteY61" fmla="*/ 376237 h 826276"/>
              <a:gd name="connsiteX62" fmla="*/ 3803605 w 4765298"/>
              <a:gd name="connsiteY62" fmla="*/ 376237 h 826276"/>
              <a:gd name="connsiteX63" fmla="*/ 3862659 w 4765298"/>
              <a:gd name="connsiteY63" fmla="*/ 410527 h 826276"/>
              <a:gd name="connsiteX64" fmla="*/ 3879805 w 4765298"/>
              <a:gd name="connsiteY64" fmla="*/ 478155 h 826276"/>
              <a:gd name="connsiteX65" fmla="*/ 3876947 w 4765298"/>
              <a:gd name="connsiteY65" fmla="*/ 485775 h 826276"/>
              <a:gd name="connsiteX66" fmla="*/ 3876947 w 4765298"/>
              <a:gd name="connsiteY66" fmla="*/ 486727 h 826276"/>
              <a:gd name="connsiteX67" fmla="*/ 3792174 w 4765298"/>
              <a:gd name="connsiteY67" fmla="*/ 517207 h 826276"/>
              <a:gd name="connsiteX68" fmla="*/ 3767409 w 4765298"/>
              <a:gd name="connsiteY68" fmla="*/ 488632 h 826276"/>
              <a:gd name="connsiteX69" fmla="*/ 3769314 w 4765298"/>
              <a:gd name="connsiteY69" fmla="*/ 452437 h 826276"/>
              <a:gd name="connsiteX70" fmla="*/ 3787412 w 4765298"/>
              <a:gd name="connsiteY70" fmla="*/ 438150 h 826276"/>
              <a:gd name="connsiteX71" fmla="*/ 3805509 w 4765298"/>
              <a:gd name="connsiteY71" fmla="*/ 441960 h 826276"/>
              <a:gd name="connsiteX72" fmla="*/ 3817892 w 4765298"/>
              <a:gd name="connsiteY72" fmla="*/ 441960 h 826276"/>
              <a:gd name="connsiteX73" fmla="*/ 3817892 w 4765298"/>
              <a:gd name="connsiteY73" fmla="*/ 428625 h 826276"/>
              <a:gd name="connsiteX74" fmla="*/ 3800747 w 4765298"/>
              <a:gd name="connsiteY74" fmla="*/ 419100 h 826276"/>
              <a:gd name="connsiteX75" fmla="*/ 3782649 w 4765298"/>
              <a:gd name="connsiteY75" fmla="*/ 420052 h 826276"/>
              <a:gd name="connsiteX76" fmla="*/ 3755027 w 4765298"/>
              <a:gd name="connsiteY76" fmla="*/ 441960 h 826276"/>
              <a:gd name="connsiteX77" fmla="*/ 3751217 w 4765298"/>
              <a:gd name="connsiteY77" fmla="*/ 494347 h 826276"/>
              <a:gd name="connsiteX78" fmla="*/ 3784555 w 4765298"/>
              <a:gd name="connsiteY78" fmla="*/ 533400 h 826276"/>
              <a:gd name="connsiteX79" fmla="*/ 3881709 w 4765298"/>
              <a:gd name="connsiteY79" fmla="*/ 511492 h 826276"/>
              <a:gd name="connsiteX80" fmla="*/ 3891234 w 4765298"/>
              <a:gd name="connsiteY80" fmla="*/ 513397 h 826276"/>
              <a:gd name="connsiteX81" fmla="*/ 3887424 w 4765298"/>
              <a:gd name="connsiteY81" fmla="*/ 562927 h 826276"/>
              <a:gd name="connsiteX82" fmla="*/ 3839799 w 4765298"/>
              <a:gd name="connsiteY82" fmla="*/ 610552 h 826276"/>
              <a:gd name="connsiteX83" fmla="*/ 3717879 w 4765298"/>
              <a:gd name="connsiteY83" fmla="*/ 575310 h 826276"/>
              <a:gd name="connsiteX84" fmla="*/ 3731214 w 4765298"/>
              <a:gd name="connsiteY84" fmla="*/ 398145 h 826276"/>
              <a:gd name="connsiteX85" fmla="*/ 3795984 w 4765298"/>
              <a:gd name="connsiteY85" fmla="*/ 376237 h 826276"/>
              <a:gd name="connsiteX86" fmla="*/ 3795984 w 4765298"/>
              <a:gd name="connsiteY86" fmla="*/ 376237 h 826276"/>
              <a:gd name="connsiteX87" fmla="*/ 3795984 w 4765298"/>
              <a:gd name="connsiteY87" fmla="*/ 376237 h 826276"/>
              <a:gd name="connsiteX88" fmla="*/ 3917905 w 4765298"/>
              <a:gd name="connsiteY88" fmla="*/ 576262 h 826276"/>
              <a:gd name="connsiteX89" fmla="*/ 3932192 w 4765298"/>
              <a:gd name="connsiteY89" fmla="*/ 577215 h 826276"/>
              <a:gd name="connsiteX90" fmla="*/ 4007440 w 4765298"/>
              <a:gd name="connsiteY90" fmla="*/ 657225 h 826276"/>
              <a:gd name="connsiteX91" fmla="*/ 3949337 w 4765298"/>
              <a:gd name="connsiteY91" fmla="*/ 704850 h 826276"/>
              <a:gd name="connsiteX92" fmla="*/ 3931240 w 4765298"/>
              <a:gd name="connsiteY92" fmla="*/ 639127 h 826276"/>
              <a:gd name="connsiteX93" fmla="*/ 3954099 w 4765298"/>
              <a:gd name="connsiteY93" fmla="*/ 671512 h 826276"/>
              <a:gd name="connsiteX94" fmla="*/ 3963624 w 4765298"/>
              <a:gd name="connsiteY94" fmla="*/ 697230 h 826276"/>
              <a:gd name="connsiteX95" fmla="*/ 3951242 w 4765298"/>
              <a:gd name="connsiteY95" fmla="*/ 629602 h 826276"/>
              <a:gd name="connsiteX96" fmla="*/ 3885520 w 4765298"/>
              <a:gd name="connsiteY96" fmla="*/ 665797 h 826276"/>
              <a:gd name="connsiteX97" fmla="*/ 3868374 w 4765298"/>
              <a:gd name="connsiteY97" fmla="*/ 681037 h 826276"/>
              <a:gd name="connsiteX98" fmla="*/ 3867422 w 4765298"/>
              <a:gd name="connsiteY98" fmla="*/ 619125 h 826276"/>
              <a:gd name="connsiteX99" fmla="*/ 3917905 w 4765298"/>
              <a:gd name="connsiteY99" fmla="*/ 576262 h 826276"/>
              <a:gd name="connsiteX100" fmla="*/ 4026490 w 4765298"/>
              <a:gd name="connsiteY100" fmla="*/ 600075 h 826276"/>
              <a:gd name="connsiteX101" fmla="*/ 4093165 w 4765298"/>
              <a:gd name="connsiteY101" fmla="*/ 614362 h 826276"/>
              <a:gd name="connsiteX102" fmla="*/ 4130312 w 4765298"/>
              <a:gd name="connsiteY102" fmla="*/ 652462 h 826276"/>
              <a:gd name="connsiteX103" fmla="*/ 4139837 w 4765298"/>
              <a:gd name="connsiteY103" fmla="*/ 695325 h 826276"/>
              <a:gd name="connsiteX104" fmla="*/ 4210322 w 4765298"/>
              <a:gd name="connsiteY104" fmla="*/ 672465 h 826276"/>
              <a:gd name="connsiteX105" fmla="*/ 4265567 w 4765298"/>
              <a:gd name="connsiteY105" fmla="*/ 653415 h 826276"/>
              <a:gd name="connsiteX106" fmla="*/ 4271282 w 4765298"/>
              <a:gd name="connsiteY106" fmla="*/ 654367 h 826276"/>
              <a:gd name="connsiteX107" fmla="*/ 4280807 w 4765298"/>
              <a:gd name="connsiteY107" fmla="*/ 656272 h 826276"/>
              <a:gd name="connsiteX108" fmla="*/ 4385582 w 4765298"/>
              <a:gd name="connsiteY108" fmla="*/ 707707 h 826276"/>
              <a:gd name="connsiteX109" fmla="*/ 4432254 w 4765298"/>
              <a:gd name="connsiteY109" fmla="*/ 741045 h 826276"/>
              <a:gd name="connsiteX110" fmla="*/ 4460829 w 4765298"/>
              <a:gd name="connsiteY110" fmla="*/ 754380 h 826276"/>
              <a:gd name="connsiteX111" fmla="*/ 4449400 w 4765298"/>
              <a:gd name="connsiteY111" fmla="*/ 781050 h 826276"/>
              <a:gd name="connsiteX112" fmla="*/ 4426540 w 4765298"/>
              <a:gd name="connsiteY112" fmla="*/ 777240 h 826276"/>
              <a:gd name="connsiteX113" fmla="*/ 4241754 w 4765298"/>
              <a:gd name="connsiteY113" fmla="*/ 769620 h 826276"/>
              <a:gd name="connsiteX114" fmla="*/ 4188415 w 4765298"/>
              <a:gd name="connsiteY114" fmla="*/ 761047 h 826276"/>
              <a:gd name="connsiteX115" fmla="*/ 4092212 w 4765298"/>
              <a:gd name="connsiteY115" fmla="*/ 668655 h 826276"/>
              <a:gd name="connsiteX116" fmla="*/ 4078877 w 4765298"/>
              <a:gd name="connsiteY116" fmla="*/ 641032 h 826276"/>
              <a:gd name="connsiteX117" fmla="*/ 4076020 w 4765298"/>
              <a:gd name="connsiteY117" fmla="*/ 670560 h 826276"/>
              <a:gd name="connsiteX118" fmla="*/ 4073162 w 4765298"/>
              <a:gd name="connsiteY118" fmla="*/ 721995 h 826276"/>
              <a:gd name="connsiteX119" fmla="*/ 4032205 w 4765298"/>
              <a:gd name="connsiteY119" fmla="*/ 659130 h 826276"/>
              <a:gd name="connsiteX120" fmla="*/ 4026490 w 4765298"/>
              <a:gd name="connsiteY120" fmla="*/ 600075 h 826276"/>
              <a:gd name="connsiteX121" fmla="*/ 4026490 w 4765298"/>
              <a:gd name="connsiteY121" fmla="*/ 600075 h 826276"/>
              <a:gd name="connsiteX122" fmla="*/ 4242707 w 4765298"/>
              <a:gd name="connsiteY122" fmla="*/ 767715 h 826276"/>
              <a:gd name="connsiteX123" fmla="*/ 4253184 w 4765298"/>
              <a:gd name="connsiteY123" fmla="*/ 768667 h 826276"/>
              <a:gd name="connsiteX124" fmla="*/ 4276045 w 4765298"/>
              <a:gd name="connsiteY124" fmla="*/ 653415 h 826276"/>
              <a:gd name="connsiteX125" fmla="*/ 4265567 w 4765298"/>
              <a:gd name="connsiteY125" fmla="*/ 652462 h 826276"/>
              <a:gd name="connsiteX126" fmla="*/ 4262709 w 4765298"/>
              <a:gd name="connsiteY126" fmla="*/ 670560 h 826276"/>
              <a:gd name="connsiteX127" fmla="*/ 4252232 w 4765298"/>
              <a:gd name="connsiteY127" fmla="*/ 720090 h 826276"/>
              <a:gd name="connsiteX128" fmla="*/ 4242707 w 4765298"/>
              <a:gd name="connsiteY128" fmla="*/ 767715 h 826276"/>
              <a:gd name="connsiteX129" fmla="*/ 4242707 w 4765298"/>
              <a:gd name="connsiteY129" fmla="*/ 767715 h 826276"/>
              <a:gd name="connsiteX130" fmla="*/ 4167459 w 4765298"/>
              <a:gd name="connsiteY130" fmla="*/ 642937 h 826276"/>
              <a:gd name="connsiteX131" fmla="*/ 4190320 w 4765298"/>
              <a:gd name="connsiteY131" fmla="*/ 654367 h 826276"/>
              <a:gd name="connsiteX132" fmla="*/ 4189367 w 4765298"/>
              <a:gd name="connsiteY132" fmla="*/ 686752 h 826276"/>
              <a:gd name="connsiteX133" fmla="*/ 4155077 w 4765298"/>
              <a:gd name="connsiteY133" fmla="*/ 678180 h 826276"/>
              <a:gd name="connsiteX134" fmla="*/ 4167459 w 4765298"/>
              <a:gd name="connsiteY134" fmla="*/ 642937 h 826276"/>
              <a:gd name="connsiteX135" fmla="*/ 4403679 w 4765298"/>
              <a:gd name="connsiteY135" fmla="*/ 672465 h 826276"/>
              <a:gd name="connsiteX136" fmla="*/ 4426540 w 4765298"/>
              <a:gd name="connsiteY136" fmla="*/ 697230 h 826276"/>
              <a:gd name="connsiteX137" fmla="*/ 4403679 w 4765298"/>
              <a:gd name="connsiteY137" fmla="*/ 701992 h 826276"/>
              <a:gd name="connsiteX138" fmla="*/ 4403679 w 4765298"/>
              <a:gd name="connsiteY138" fmla="*/ 672465 h 826276"/>
              <a:gd name="connsiteX139" fmla="*/ 4613229 w 4765298"/>
              <a:gd name="connsiteY139" fmla="*/ 704850 h 826276"/>
              <a:gd name="connsiteX140" fmla="*/ 4596084 w 4765298"/>
              <a:gd name="connsiteY140" fmla="*/ 724852 h 826276"/>
              <a:gd name="connsiteX141" fmla="*/ 4599895 w 4765298"/>
              <a:gd name="connsiteY141" fmla="*/ 746760 h 826276"/>
              <a:gd name="connsiteX142" fmla="*/ 4617040 w 4765298"/>
              <a:gd name="connsiteY142" fmla="*/ 725805 h 826276"/>
              <a:gd name="connsiteX143" fmla="*/ 4613229 w 4765298"/>
              <a:gd name="connsiteY143" fmla="*/ 704850 h 826276"/>
              <a:gd name="connsiteX0" fmla="*/ 4244340 w 4631676"/>
              <a:gd name="connsiteY0" fmla="*/ 0 h 826276"/>
              <a:gd name="connsiteX1" fmla="*/ 4211955 w 4631676"/>
              <a:gd name="connsiteY1" fmla="*/ 5715 h 826276"/>
              <a:gd name="connsiteX2" fmla="*/ 4168140 w 4631676"/>
              <a:gd name="connsiteY2" fmla="*/ 46672 h 826276"/>
              <a:gd name="connsiteX3" fmla="*/ 4150995 w 4631676"/>
              <a:gd name="connsiteY3" fmla="*/ 72390 h 826276"/>
              <a:gd name="connsiteX4" fmla="*/ 4139565 w 4631676"/>
              <a:gd name="connsiteY4" fmla="*/ 98107 h 826276"/>
              <a:gd name="connsiteX5" fmla="*/ 4055745 w 4631676"/>
              <a:gd name="connsiteY5" fmla="*/ 183832 h 826276"/>
              <a:gd name="connsiteX6" fmla="*/ 4029075 w 4631676"/>
              <a:gd name="connsiteY6" fmla="*/ 203835 h 826276"/>
              <a:gd name="connsiteX7" fmla="*/ 4003357 w 4631676"/>
              <a:gd name="connsiteY7" fmla="*/ 214312 h 826276"/>
              <a:gd name="connsiteX8" fmla="*/ 3995737 w 4631676"/>
              <a:gd name="connsiteY8" fmla="*/ 196215 h 826276"/>
              <a:gd name="connsiteX9" fmla="*/ 3752850 w 4631676"/>
              <a:gd name="connsiteY9" fmla="*/ 166687 h 826276"/>
              <a:gd name="connsiteX10" fmla="*/ 3672840 w 4631676"/>
              <a:gd name="connsiteY10" fmla="*/ 160972 h 826276"/>
              <a:gd name="connsiteX11" fmla="*/ 3672840 w 4631676"/>
              <a:gd name="connsiteY11" fmla="*/ 160972 h 826276"/>
              <a:gd name="connsiteX12" fmla="*/ 1440180 w 4631676"/>
              <a:gd name="connsiteY12" fmla="*/ 21907 h 826276"/>
              <a:gd name="connsiteX13" fmla="*/ 624840 w 4631676"/>
              <a:gd name="connsiteY13" fmla="*/ 3810 h 826276"/>
              <a:gd name="connsiteX14" fmla="*/ 0 w 4631676"/>
              <a:gd name="connsiteY14" fmla="*/ 5715 h 826276"/>
              <a:gd name="connsiteX15" fmla="*/ 1438275 w 4631676"/>
              <a:gd name="connsiteY15" fmla="*/ 40957 h 826276"/>
              <a:gd name="connsiteX16" fmla="*/ 3669983 w 4631676"/>
              <a:gd name="connsiteY16" fmla="*/ 180022 h 826276"/>
              <a:gd name="connsiteX17" fmla="*/ 3789045 w 4631676"/>
              <a:gd name="connsiteY17" fmla="*/ 193357 h 826276"/>
              <a:gd name="connsiteX18" fmla="*/ 3950018 w 4631676"/>
              <a:gd name="connsiteY18" fmla="*/ 225742 h 826276"/>
              <a:gd name="connsiteX19" fmla="*/ 3980498 w 4631676"/>
              <a:gd name="connsiteY19" fmla="*/ 306705 h 826276"/>
              <a:gd name="connsiteX20" fmla="*/ 3894773 w 4631676"/>
              <a:gd name="connsiteY20" fmla="*/ 307657 h 826276"/>
              <a:gd name="connsiteX21" fmla="*/ 3855720 w 4631676"/>
              <a:gd name="connsiteY21" fmla="*/ 266700 h 826276"/>
              <a:gd name="connsiteX22" fmla="*/ 3791902 w 4631676"/>
              <a:gd name="connsiteY22" fmla="*/ 312420 h 826276"/>
              <a:gd name="connsiteX23" fmla="*/ 3826193 w 4631676"/>
              <a:gd name="connsiteY23" fmla="*/ 306705 h 826276"/>
              <a:gd name="connsiteX24" fmla="*/ 3844290 w 4631676"/>
              <a:gd name="connsiteY24" fmla="*/ 333375 h 826276"/>
              <a:gd name="connsiteX25" fmla="*/ 3728085 w 4631676"/>
              <a:gd name="connsiteY25" fmla="*/ 372427 h 826276"/>
              <a:gd name="connsiteX26" fmla="*/ 3663315 w 4631676"/>
              <a:gd name="connsiteY26" fmla="*/ 346710 h 826276"/>
              <a:gd name="connsiteX27" fmla="*/ 3538537 w 4631676"/>
              <a:gd name="connsiteY27" fmla="*/ 437197 h 826276"/>
              <a:gd name="connsiteX28" fmla="*/ 3533775 w 4631676"/>
              <a:gd name="connsiteY28" fmla="*/ 547687 h 826276"/>
              <a:gd name="connsiteX29" fmla="*/ 3580448 w 4631676"/>
              <a:gd name="connsiteY29" fmla="*/ 616267 h 826276"/>
              <a:gd name="connsiteX30" fmla="*/ 3625215 w 4631676"/>
              <a:gd name="connsiteY30" fmla="*/ 647700 h 826276"/>
              <a:gd name="connsiteX31" fmla="*/ 4032885 w 4631676"/>
              <a:gd name="connsiteY31" fmla="*/ 784860 h 826276"/>
              <a:gd name="connsiteX32" fmla="*/ 4490085 w 4631676"/>
              <a:gd name="connsiteY32" fmla="*/ 815340 h 826276"/>
              <a:gd name="connsiteX33" fmla="*/ 4545330 w 4631676"/>
              <a:gd name="connsiteY33" fmla="*/ 748665 h 826276"/>
              <a:gd name="connsiteX34" fmla="*/ 4473893 w 4631676"/>
              <a:gd name="connsiteY34" fmla="*/ 660082 h 826276"/>
              <a:gd name="connsiteX35" fmla="*/ 4412932 w 4631676"/>
              <a:gd name="connsiteY35" fmla="*/ 690562 h 826276"/>
              <a:gd name="connsiteX36" fmla="*/ 4421505 w 4631676"/>
              <a:gd name="connsiteY36" fmla="*/ 743902 h 826276"/>
              <a:gd name="connsiteX37" fmla="*/ 4428173 w 4631676"/>
              <a:gd name="connsiteY37" fmla="*/ 716280 h 826276"/>
              <a:gd name="connsiteX38" fmla="*/ 4507230 w 4631676"/>
              <a:gd name="connsiteY38" fmla="*/ 687705 h 826276"/>
              <a:gd name="connsiteX39" fmla="*/ 4500562 w 4631676"/>
              <a:gd name="connsiteY39" fmla="*/ 782002 h 826276"/>
              <a:gd name="connsiteX40" fmla="*/ 4359593 w 4631676"/>
              <a:gd name="connsiteY40" fmla="*/ 773430 h 826276"/>
              <a:gd name="connsiteX41" fmla="*/ 4325303 w 4631676"/>
              <a:gd name="connsiteY41" fmla="*/ 719137 h 826276"/>
              <a:gd name="connsiteX42" fmla="*/ 4326255 w 4631676"/>
              <a:gd name="connsiteY42" fmla="*/ 662940 h 826276"/>
              <a:gd name="connsiteX43" fmla="*/ 4446270 w 4631676"/>
              <a:gd name="connsiteY43" fmla="*/ 525780 h 826276"/>
              <a:gd name="connsiteX44" fmla="*/ 4545330 w 4631676"/>
              <a:gd name="connsiteY44" fmla="*/ 399097 h 826276"/>
              <a:gd name="connsiteX45" fmla="*/ 4583430 w 4631676"/>
              <a:gd name="connsiteY45" fmla="*/ 380047 h 826276"/>
              <a:gd name="connsiteX46" fmla="*/ 4551045 w 4631676"/>
              <a:gd name="connsiteY46" fmla="*/ 355282 h 826276"/>
              <a:gd name="connsiteX47" fmla="*/ 4553903 w 4631676"/>
              <a:gd name="connsiteY47" fmla="*/ 339090 h 826276"/>
              <a:gd name="connsiteX48" fmla="*/ 4595812 w 4631676"/>
              <a:gd name="connsiteY48" fmla="*/ 335280 h 826276"/>
              <a:gd name="connsiteX49" fmla="*/ 4620578 w 4631676"/>
              <a:gd name="connsiteY49" fmla="*/ 321945 h 826276"/>
              <a:gd name="connsiteX50" fmla="*/ 4609148 w 4631676"/>
              <a:gd name="connsiteY50" fmla="*/ 291465 h 826276"/>
              <a:gd name="connsiteX51" fmla="*/ 4563428 w 4631676"/>
              <a:gd name="connsiteY51" fmla="*/ 260985 h 826276"/>
              <a:gd name="connsiteX52" fmla="*/ 4372928 w 4631676"/>
              <a:gd name="connsiteY52" fmla="*/ 185737 h 826276"/>
              <a:gd name="connsiteX53" fmla="*/ 4292918 w 4631676"/>
              <a:gd name="connsiteY53" fmla="*/ 147637 h 826276"/>
              <a:gd name="connsiteX54" fmla="*/ 4357687 w 4631676"/>
              <a:gd name="connsiteY54" fmla="*/ 87630 h 826276"/>
              <a:gd name="connsiteX55" fmla="*/ 4384357 w 4631676"/>
              <a:gd name="connsiteY55" fmla="*/ 80010 h 826276"/>
              <a:gd name="connsiteX56" fmla="*/ 4354830 w 4631676"/>
              <a:gd name="connsiteY56" fmla="*/ 59055 h 826276"/>
              <a:gd name="connsiteX57" fmla="*/ 4300537 w 4631676"/>
              <a:gd name="connsiteY57" fmla="*/ 20002 h 826276"/>
              <a:gd name="connsiteX58" fmla="*/ 4244340 w 4631676"/>
              <a:gd name="connsiteY58" fmla="*/ 0 h 826276"/>
              <a:gd name="connsiteX59" fmla="*/ 4244340 w 4631676"/>
              <a:gd name="connsiteY59" fmla="*/ 0 h 826276"/>
              <a:gd name="connsiteX60" fmla="*/ 3662362 w 4631676"/>
              <a:gd name="connsiteY60" fmla="*/ 376237 h 826276"/>
              <a:gd name="connsiteX61" fmla="*/ 3669983 w 4631676"/>
              <a:gd name="connsiteY61" fmla="*/ 376237 h 826276"/>
              <a:gd name="connsiteX62" fmla="*/ 3729037 w 4631676"/>
              <a:gd name="connsiteY62" fmla="*/ 410527 h 826276"/>
              <a:gd name="connsiteX63" fmla="*/ 3746183 w 4631676"/>
              <a:gd name="connsiteY63" fmla="*/ 478155 h 826276"/>
              <a:gd name="connsiteX64" fmla="*/ 3743325 w 4631676"/>
              <a:gd name="connsiteY64" fmla="*/ 485775 h 826276"/>
              <a:gd name="connsiteX65" fmla="*/ 3743325 w 4631676"/>
              <a:gd name="connsiteY65" fmla="*/ 486727 h 826276"/>
              <a:gd name="connsiteX66" fmla="*/ 3658552 w 4631676"/>
              <a:gd name="connsiteY66" fmla="*/ 517207 h 826276"/>
              <a:gd name="connsiteX67" fmla="*/ 3633787 w 4631676"/>
              <a:gd name="connsiteY67" fmla="*/ 488632 h 826276"/>
              <a:gd name="connsiteX68" fmla="*/ 3635692 w 4631676"/>
              <a:gd name="connsiteY68" fmla="*/ 452437 h 826276"/>
              <a:gd name="connsiteX69" fmla="*/ 3653790 w 4631676"/>
              <a:gd name="connsiteY69" fmla="*/ 438150 h 826276"/>
              <a:gd name="connsiteX70" fmla="*/ 3671887 w 4631676"/>
              <a:gd name="connsiteY70" fmla="*/ 441960 h 826276"/>
              <a:gd name="connsiteX71" fmla="*/ 3684270 w 4631676"/>
              <a:gd name="connsiteY71" fmla="*/ 441960 h 826276"/>
              <a:gd name="connsiteX72" fmla="*/ 3684270 w 4631676"/>
              <a:gd name="connsiteY72" fmla="*/ 428625 h 826276"/>
              <a:gd name="connsiteX73" fmla="*/ 3667125 w 4631676"/>
              <a:gd name="connsiteY73" fmla="*/ 419100 h 826276"/>
              <a:gd name="connsiteX74" fmla="*/ 3649027 w 4631676"/>
              <a:gd name="connsiteY74" fmla="*/ 420052 h 826276"/>
              <a:gd name="connsiteX75" fmla="*/ 3621405 w 4631676"/>
              <a:gd name="connsiteY75" fmla="*/ 441960 h 826276"/>
              <a:gd name="connsiteX76" fmla="*/ 3617595 w 4631676"/>
              <a:gd name="connsiteY76" fmla="*/ 494347 h 826276"/>
              <a:gd name="connsiteX77" fmla="*/ 3650933 w 4631676"/>
              <a:gd name="connsiteY77" fmla="*/ 533400 h 826276"/>
              <a:gd name="connsiteX78" fmla="*/ 3748087 w 4631676"/>
              <a:gd name="connsiteY78" fmla="*/ 511492 h 826276"/>
              <a:gd name="connsiteX79" fmla="*/ 3757612 w 4631676"/>
              <a:gd name="connsiteY79" fmla="*/ 513397 h 826276"/>
              <a:gd name="connsiteX80" fmla="*/ 3753802 w 4631676"/>
              <a:gd name="connsiteY80" fmla="*/ 562927 h 826276"/>
              <a:gd name="connsiteX81" fmla="*/ 3706177 w 4631676"/>
              <a:gd name="connsiteY81" fmla="*/ 610552 h 826276"/>
              <a:gd name="connsiteX82" fmla="*/ 3584257 w 4631676"/>
              <a:gd name="connsiteY82" fmla="*/ 575310 h 826276"/>
              <a:gd name="connsiteX83" fmla="*/ 3597592 w 4631676"/>
              <a:gd name="connsiteY83" fmla="*/ 398145 h 826276"/>
              <a:gd name="connsiteX84" fmla="*/ 3662362 w 4631676"/>
              <a:gd name="connsiteY84" fmla="*/ 376237 h 826276"/>
              <a:gd name="connsiteX85" fmla="*/ 3662362 w 4631676"/>
              <a:gd name="connsiteY85" fmla="*/ 376237 h 826276"/>
              <a:gd name="connsiteX86" fmla="*/ 3662362 w 4631676"/>
              <a:gd name="connsiteY86" fmla="*/ 376237 h 826276"/>
              <a:gd name="connsiteX87" fmla="*/ 3784283 w 4631676"/>
              <a:gd name="connsiteY87" fmla="*/ 576262 h 826276"/>
              <a:gd name="connsiteX88" fmla="*/ 3798570 w 4631676"/>
              <a:gd name="connsiteY88" fmla="*/ 577215 h 826276"/>
              <a:gd name="connsiteX89" fmla="*/ 3873818 w 4631676"/>
              <a:gd name="connsiteY89" fmla="*/ 657225 h 826276"/>
              <a:gd name="connsiteX90" fmla="*/ 3815715 w 4631676"/>
              <a:gd name="connsiteY90" fmla="*/ 704850 h 826276"/>
              <a:gd name="connsiteX91" fmla="*/ 3797618 w 4631676"/>
              <a:gd name="connsiteY91" fmla="*/ 639127 h 826276"/>
              <a:gd name="connsiteX92" fmla="*/ 3820477 w 4631676"/>
              <a:gd name="connsiteY92" fmla="*/ 671512 h 826276"/>
              <a:gd name="connsiteX93" fmla="*/ 3830002 w 4631676"/>
              <a:gd name="connsiteY93" fmla="*/ 697230 h 826276"/>
              <a:gd name="connsiteX94" fmla="*/ 3817620 w 4631676"/>
              <a:gd name="connsiteY94" fmla="*/ 629602 h 826276"/>
              <a:gd name="connsiteX95" fmla="*/ 3751898 w 4631676"/>
              <a:gd name="connsiteY95" fmla="*/ 665797 h 826276"/>
              <a:gd name="connsiteX96" fmla="*/ 3734752 w 4631676"/>
              <a:gd name="connsiteY96" fmla="*/ 681037 h 826276"/>
              <a:gd name="connsiteX97" fmla="*/ 3733800 w 4631676"/>
              <a:gd name="connsiteY97" fmla="*/ 619125 h 826276"/>
              <a:gd name="connsiteX98" fmla="*/ 3784283 w 4631676"/>
              <a:gd name="connsiteY98" fmla="*/ 576262 h 826276"/>
              <a:gd name="connsiteX99" fmla="*/ 3892868 w 4631676"/>
              <a:gd name="connsiteY99" fmla="*/ 600075 h 826276"/>
              <a:gd name="connsiteX100" fmla="*/ 3959543 w 4631676"/>
              <a:gd name="connsiteY100" fmla="*/ 614362 h 826276"/>
              <a:gd name="connsiteX101" fmla="*/ 3996690 w 4631676"/>
              <a:gd name="connsiteY101" fmla="*/ 652462 h 826276"/>
              <a:gd name="connsiteX102" fmla="*/ 4006215 w 4631676"/>
              <a:gd name="connsiteY102" fmla="*/ 695325 h 826276"/>
              <a:gd name="connsiteX103" fmla="*/ 4076700 w 4631676"/>
              <a:gd name="connsiteY103" fmla="*/ 672465 h 826276"/>
              <a:gd name="connsiteX104" fmla="*/ 4131945 w 4631676"/>
              <a:gd name="connsiteY104" fmla="*/ 653415 h 826276"/>
              <a:gd name="connsiteX105" fmla="*/ 4137660 w 4631676"/>
              <a:gd name="connsiteY105" fmla="*/ 654367 h 826276"/>
              <a:gd name="connsiteX106" fmla="*/ 4147185 w 4631676"/>
              <a:gd name="connsiteY106" fmla="*/ 656272 h 826276"/>
              <a:gd name="connsiteX107" fmla="*/ 4251960 w 4631676"/>
              <a:gd name="connsiteY107" fmla="*/ 707707 h 826276"/>
              <a:gd name="connsiteX108" fmla="*/ 4298632 w 4631676"/>
              <a:gd name="connsiteY108" fmla="*/ 741045 h 826276"/>
              <a:gd name="connsiteX109" fmla="*/ 4327207 w 4631676"/>
              <a:gd name="connsiteY109" fmla="*/ 754380 h 826276"/>
              <a:gd name="connsiteX110" fmla="*/ 4315778 w 4631676"/>
              <a:gd name="connsiteY110" fmla="*/ 781050 h 826276"/>
              <a:gd name="connsiteX111" fmla="*/ 4292918 w 4631676"/>
              <a:gd name="connsiteY111" fmla="*/ 777240 h 826276"/>
              <a:gd name="connsiteX112" fmla="*/ 4108132 w 4631676"/>
              <a:gd name="connsiteY112" fmla="*/ 769620 h 826276"/>
              <a:gd name="connsiteX113" fmla="*/ 4054793 w 4631676"/>
              <a:gd name="connsiteY113" fmla="*/ 761047 h 826276"/>
              <a:gd name="connsiteX114" fmla="*/ 3958590 w 4631676"/>
              <a:gd name="connsiteY114" fmla="*/ 668655 h 826276"/>
              <a:gd name="connsiteX115" fmla="*/ 3945255 w 4631676"/>
              <a:gd name="connsiteY115" fmla="*/ 641032 h 826276"/>
              <a:gd name="connsiteX116" fmla="*/ 3942398 w 4631676"/>
              <a:gd name="connsiteY116" fmla="*/ 670560 h 826276"/>
              <a:gd name="connsiteX117" fmla="*/ 3939540 w 4631676"/>
              <a:gd name="connsiteY117" fmla="*/ 721995 h 826276"/>
              <a:gd name="connsiteX118" fmla="*/ 3898583 w 4631676"/>
              <a:gd name="connsiteY118" fmla="*/ 659130 h 826276"/>
              <a:gd name="connsiteX119" fmla="*/ 3892868 w 4631676"/>
              <a:gd name="connsiteY119" fmla="*/ 600075 h 826276"/>
              <a:gd name="connsiteX120" fmla="*/ 3892868 w 4631676"/>
              <a:gd name="connsiteY120" fmla="*/ 600075 h 826276"/>
              <a:gd name="connsiteX121" fmla="*/ 4109085 w 4631676"/>
              <a:gd name="connsiteY121" fmla="*/ 767715 h 826276"/>
              <a:gd name="connsiteX122" fmla="*/ 4119562 w 4631676"/>
              <a:gd name="connsiteY122" fmla="*/ 768667 h 826276"/>
              <a:gd name="connsiteX123" fmla="*/ 4142423 w 4631676"/>
              <a:gd name="connsiteY123" fmla="*/ 653415 h 826276"/>
              <a:gd name="connsiteX124" fmla="*/ 4131945 w 4631676"/>
              <a:gd name="connsiteY124" fmla="*/ 652462 h 826276"/>
              <a:gd name="connsiteX125" fmla="*/ 4129087 w 4631676"/>
              <a:gd name="connsiteY125" fmla="*/ 670560 h 826276"/>
              <a:gd name="connsiteX126" fmla="*/ 4118610 w 4631676"/>
              <a:gd name="connsiteY126" fmla="*/ 720090 h 826276"/>
              <a:gd name="connsiteX127" fmla="*/ 4109085 w 4631676"/>
              <a:gd name="connsiteY127" fmla="*/ 767715 h 826276"/>
              <a:gd name="connsiteX128" fmla="*/ 4109085 w 4631676"/>
              <a:gd name="connsiteY128" fmla="*/ 767715 h 826276"/>
              <a:gd name="connsiteX129" fmla="*/ 4033837 w 4631676"/>
              <a:gd name="connsiteY129" fmla="*/ 642937 h 826276"/>
              <a:gd name="connsiteX130" fmla="*/ 4056698 w 4631676"/>
              <a:gd name="connsiteY130" fmla="*/ 654367 h 826276"/>
              <a:gd name="connsiteX131" fmla="*/ 4055745 w 4631676"/>
              <a:gd name="connsiteY131" fmla="*/ 686752 h 826276"/>
              <a:gd name="connsiteX132" fmla="*/ 4021455 w 4631676"/>
              <a:gd name="connsiteY132" fmla="*/ 678180 h 826276"/>
              <a:gd name="connsiteX133" fmla="*/ 4033837 w 4631676"/>
              <a:gd name="connsiteY133" fmla="*/ 642937 h 826276"/>
              <a:gd name="connsiteX134" fmla="*/ 4270057 w 4631676"/>
              <a:gd name="connsiteY134" fmla="*/ 672465 h 826276"/>
              <a:gd name="connsiteX135" fmla="*/ 4292918 w 4631676"/>
              <a:gd name="connsiteY135" fmla="*/ 697230 h 826276"/>
              <a:gd name="connsiteX136" fmla="*/ 4270057 w 4631676"/>
              <a:gd name="connsiteY136" fmla="*/ 701992 h 826276"/>
              <a:gd name="connsiteX137" fmla="*/ 4270057 w 4631676"/>
              <a:gd name="connsiteY137" fmla="*/ 672465 h 826276"/>
              <a:gd name="connsiteX138" fmla="*/ 4479607 w 4631676"/>
              <a:gd name="connsiteY138" fmla="*/ 704850 h 826276"/>
              <a:gd name="connsiteX139" fmla="*/ 4462462 w 4631676"/>
              <a:gd name="connsiteY139" fmla="*/ 724852 h 826276"/>
              <a:gd name="connsiteX140" fmla="*/ 4466273 w 4631676"/>
              <a:gd name="connsiteY140" fmla="*/ 746760 h 826276"/>
              <a:gd name="connsiteX141" fmla="*/ 4483418 w 4631676"/>
              <a:gd name="connsiteY141" fmla="*/ 725805 h 826276"/>
              <a:gd name="connsiteX142" fmla="*/ 4479607 w 4631676"/>
              <a:gd name="connsiteY142" fmla="*/ 704850 h 826276"/>
              <a:gd name="connsiteX0" fmla="*/ 4244340 w 4631676"/>
              <a:gd name="connsiteY0" fmla="*/ 0 h 826276"/>
              <a:gd name="connsiteX1" fmla="*/ 4211955 w 4631676"/>
              <a:gd name="connsiteY1" fmla="*/ 5715 h 826276"/>
              <a:gd name="connsiteX2" fmla="*/ 4168140 w 4631676"/>
              <a:gd name="connsiteY2" fmla="*/ 46672 h 826276"/>
              <a:gd name="connsiteX3" fmla="*/ 4150995 w 4631676"/>
              <a:gd name="connsiteY3" fmla="*/ 72390 h 826276"/>
              <a:gd name="connsiteX4" fmla="*/ 4139565 w 4631676"/>
              <a:gd name="connsiteY4" fmla="*/ 98107 h 826276"/>
              <a:gd name="connsiteX5" fmla="*/ 4055745 w 4631676"/>
              <a:gd name="connsiteY5" fmla="*/ 183832 h 826276"/>
              <a:gd name="connsiteX6" fmla="*/ 4029075 w 4631676"/>
              <a:gd name="connsiteY6" fmla="*/ 203835 h 826276"/>
              <a:gd name="connsiteX7" fmla="*/ 4003357 w 4631676"/>
              <a:gd name="connsiteY7" fmla="*/ 214312 h 826276"/>
              <a:gd name="connsiteX8" fmla="*/ 3995737 w 4631676"/>
              <a:gd name="connsiteY8" fmla="*/ 196215 h 826276"/>
              <a:gd name="connsiteX9" fmla="*/ 3752850 w 4631676"/>
              <a:gd name="connsiteY9" fmla="*/ 166687 h 826276"/>
              <a:gd name="connsiteX10" fmla="*/ 3672840 w 4631676"/>
              <a:gd name="connsiteY10" fmla="*/ 160972 h 826276"/>
              <a:gd name="connsiteX11" fmla="*/ 3672840 w 4631676"/>
              <a:gd name="connsiteY11" fmla="*/ 160972 h 826276"/>
              <a:gd name="connsiteX12" fmla="*/ 1440180 w 4631676"/>
              <a:gd name="connsiteY12" fmla="*/ 21907 h 826276"/>
              <a:gd name="connsiteX13" fmla="*/ 0 w 4631676"/>
              <a:gd name="connsiteY13" fmla="*/ 5715 h 826276"/>
              <a:gd name="connsiteX14" fmla="*/ 1438275 w 4631676"/>
              <a:gd name="connsiteY14" fmla="*/ 40957 h 826276"/>
              <a:gd name="connsiteX15" fmla="*/ 3669983 w 4631676"/>
              <a:gd name="connsiteY15" fmla="*/ 180022 h 826276"/>
              <a:gd name="connsiteX16" fmla="*/ 3789045 w 4631676"/>
              <a:gd name="connsiteY16" fmla="*/ 193357 h 826276"/>
              <a:gd name="connsiteX17" fmla="*/ 3950018 w 4631676"/>
              <a:gd name="connsiteY17" fmla="*/ 225742 h 826276"/>
              <a:gd name="connsiteX18" fmla="*/ 3980498 w 4631676"/>
              <a:gd name="connsiteY18" fmla="*/ 306705 h 826276"/>
              <a:gd name="connsiteX19" fmla="*/ 3894773 w 4631676"/>
              <a:gd name="connsiteY19" fmla="*/ 307657 h 826276"/>
              <a:gd name="connsiteX20" fmla="*/ 3855720 w 4631676"/>
              <a:gd name="connsiteY20" fmla="*/ 266700 h 826276"/>
              <a:gd name="connsiteX21" fmla="*/ 3791902 w 4631676"/>
              <a:gd name="connsiteY21" fmla="*/ 312420 h 826276"/>
              <a:gd name="connsiteX22" fmla="*/ 3826193 w 4631676"/>
              <a:gd name="connsiteY22" fmla="*/ 306705 h 826276"/>
              <a:gd name="connsiteX23" fmla="*/ 3844290 w 4631676"/>
              <a:gd name="connsiteY23" fmla="*/ 333375 h 826276"/>
              <a:gd name="connsiteX24" fmla="*/ 3728085 w 4631676"/>
              <a:gd name="connsiteY24" fmla="*/ 372427 h 826276"/>
              <a:gd name="connsiteX25" fmla="*/ 3663315 w 4631676"/>
              <a:gd name="connsiteY25" fmla="*/ 346710 h 826276"/>
              <a:gd name="connsiteX26" fmla="*/ 3538537 w 4631676"/>
              <a:gd name="connsiteY26" fmla="*/ 437197 h 826276"/>
              <a:gd name="connsiteX27" fmla="*/ 3533775 w 4631676"/>
              <a:gd name="connsiteY27" fmla="*/ 547687 h 826276"/>
              <a:gd name="connsiteX28" fmla="*/ 3580448 w 4631676"/>
              <a:gd name="connsiteY28" fmla="*/ 616267 h 826276"/>
              <a:gd name="connsiteX29" fmla="*/ 3625215 w 4631676"/>
              <a:gd name="connsiteY29" fmla="*/ 647700 h 826276"/>
              <a:gd name="connsiteX30" fmla="*/ 4032885 w 4631676"/>
              <a:gd name="connsiteY30" fmla="*/ 784860 h 826276"/>
              <a:gd name="connsiteX31" fmla="*/ 4490085 w 4631676"/>
              <a:gd name="connsiteY31" fmla="*/ 815340 h 826276"/>
              <a:gd name="connsiteX32" fmla="*/ 4545330 w 4631676"/>
              <a:gd name="connsiteY32" fmla="*/ 748665 h 826276"/>
              <a:gd name="connsiteX33" fmla="*/ 4473893 w 4631676"/>
              <a:gd name="connsiteY33" fmla="*/ 660082 h 826276"/>
              <a:gd name="connsiteX34" fmla="*/ 4412932 w 4631676"/>
              <a:gd name="connsiteY34" fmla="*/ 690562 h 826276"/>
              <a:gd name="connsiteX35" fmla="*/ 4421505 w 4631676"/>
              <a:gd name="connsiteY35" fmla="*/ 743902 h 826276"/>
              <a:gd name="connsiteX36" fmla="*/ 4428173 w 4631676"/>
              <a:gd name="connsiteY36" fmla="*/ 716280 h 826276"/>
              <a:gd name="connsiteX37" fmla="*/ 4507230 w 4631676"/>
              <a:gd name="connsiteY37" fmla="*/ 687705 h 826276"/>
              <a:gd name="connsiteX38" fmla="*/ 4500562 w 4631676"/>
              <a:gd name="connsiteY38" fmla="*/ 782002 h 826276"/>
              <a:gd name="connsiteX39" fmla="*/ 4359593 w 4631676"/>
              <a:gd name="connsiteY39" fmla="*/ 773430 h 826276"/>
              <a:gd name="connsiteX40" fmla="*/ 4325303 w 4631676"/>
              <a:gd name="connsiteY40" fmla="*/ 719137 h 826276"/>
              <a:gd name="connsiteX41" fmla="*/ 4326255 w 4631676"/>
              <a:gd name="connsiteY41" fmla="*/ 662940 h 826276"/>
              <a:gd name="connsiteX42" fmla="*/ 4446270 w 4631676"/>
              <a:gd name="connsiteY42" fmla="*/ 525780 h 826276"/>
              <a:gd name="connsiteX43" fmla="*/ 4545330 w 4631676"/>
              <a:gd name="connsiteY43" fmla="*/ 399097 h 826276"/>
              <a:gd name="connsiteX44" fmla="*/ 4583430 w 4631676"/>
              <a:gd name="connsiteY44" fmla="*/ 380047 h 826276"/>
              <a:gd name="connsiteX45" fmla="*/ 4551045 w 4631676"/>
              <a:gd name="connsiteY45" fmla="*/ 355282 h 826276"/>
              <a:gd name="connsiteX46" fmla="*/ 4553903 w 4631676"/>
              <a:gd name="connsiteY46" fmla="*/ 339090 h 826276"/>
              <a:gd name="connsiteX47" fmla="*/ 4595812 w 4631676"/>
              <a:gd name="connsiteY47" fmla="*/ 335280 h 826276"/>
              <a:gd name="connsiteX48" fmla="*/ 4620578 w 4631676"/>
              <a:gd name="connsiteY48" fmla="*/ 321945 h 826276"/>
              <a:gd name="connsiteX49" fmla="*/ 4609148 w 4631676"/>
              <a:gd name="connsiteY49" fmla="*/ 291465 h 826276"/>
              <a:gd name="connsiteX50" fmla="*/ 4563428 w 4631676"/>
              <a:gd name="connsiteY50" fmla="*/ 260985 h 826276"/>
              <a:gd name="connsiteX51" fmla="*/ 4372928 w 4631676"/>
              <a:gd name="connsiteY51" fmla="*/ 185737 h 826276"/>
              <a:gd name="connsiteX52" fmla="*/ 4292918 w 4631676"/>
              <a:gd name="connsiteY52" fmla="*/ 147637 h 826276"/>
              <a:gd name="connsiteX53" fmla="*/ 4357687 w 4631676"/>
              <a:gd name="connsiteY53" fmla="*/ 87630 h 826276"/>
              <a:gd name="connsiteX54" fmla="*/ 4384357 w 4631676"/>
              <a:gd name="connsiteY54" fmla="*/ 80010 h 826276"/>
              <a:gd name="connsiteX55" fmla="*/ 4354830 w 4631676"/>
              <a:gd name="connsiteY55" fmla="*/ 59055 h 826276"/>
              <a:gd name="connsiteX56" fmla="*/ 4300537 w 4631676"/>
              <a:gd name="connsiteY56" fmla="*/ 20002 h 826276"/>
              <a:gd name="connsiteX57" fmla="*/ 4244340 w 4631676"/>
              <a:gd name="connsiteY57" fmla="*/ 0 h 826276"/>
              <a:gd name="connsiteX58" fmla="*/ 4244340 w 4631676"/>
              <a:gd name="connsiteY58" fmla="*/ 0 h 826276"/>
              <a:gd name="connsiteX59" fmla="*/ 3662362 w 4631676"/>
              <a:gd name="connsiteY59" fmla="*/ 376237 h 826276"/>
              <a:gd name="connsiteX60" fmla="*/ 3669983 w 4631676"/>
              <a:gd name="connsiteY60" fmla="*/ 376237 h 826276"/>
              <a:gd name="connsiteX61" fmla="*/ 3729037 w 4631676"/>
              <a:gd name="connsiteY61" fmla="*/ 410527 h 826276"/>
              <a:gd name="connsiteX62" fmla="*/ 3746183 w 4631676"/>
              <a:gd name="connsiteY62" fmla="*/ 478155 h 826276"/>
              <a:gd name="connsiteX63" fmla="*/ 3743325 w 4631676"/>
              <a:gd name="connsiteY63" fmla="*/ 485775 h 826276"/>
              <a:gd name="connsiteX64" fmla="*/ 3743325 w 4631676"/>
              <a:gd name="connsiteY64" fmla="*/ 486727 h 826276"/>
              <a:gd name="connsiteX65" fmla="*/ 3658552 w 4631676"/>
              <a:gd name="connsiteY65" fmla="*/ 517207 h 826276"/>
              <a:gd name="connsiteX66" fmla="*/ 3633787 w 4631676"/>
              <a:gd name="connsiteY66" fmla="*/ 488632 h 826276"/>
              <a:gd name="connsiteX67" fmla="*/ 3635692 w 4631676"/>
              <a:gd name="connsiteY67" fmla="*/ 452437 h 826276"/>
              <a:gd name="connsiteX68" fmla="*/ 3653790 w 4631676"/>
              <a:gd name="connsiteY68" fmla="*/ 438150 h 826276"/>
              <a:gd name="connsiteX69" fmla="*/ 3671887 w 4631676"/>
              <a:gd name="connsiteY69" fmla="*/ 441960 h 826276"/>
              <a:gd name="connsiteX70" fmla="*/ 3684270 w 4631676"/>
              <a:gd name="connsiteY70" fmla="*/ 441960 h 826276"/>
              <a:gd name="connsiteX71" fmla="*/ 3684270 w 4631676"/>
              <a:gd name="connsiteY71" fmla="*/ 428625 h 826276"/>
              <a:gd name="connsiteX72" fmla="*/ 3667125 w 4631676"/>
              <a:gd name="connsiteY72" fmla="*/ 419100 h 826276"/>
              <a:gd name="connsiteX73" fmla="*/ 3649027 w 4631676"/>
              <a:gd name="connsiteY73" fmla="*/ 420052 h 826276"/>
              <a:gd name="connsiteX74" fmla="*/ 3621405 w 4631676"/>
              <a:gd name="connsiteY74" fmla="*/ 441960 h 826276"/>
              <a:gd name="connsiteX75" fmla="*/ 3617595 w 4631676"/>
              <a:gd name="connsiteY75" fmla="*/ 494347 h 826276"/>
              <a:gd name="connsiteX76" fmla="*/ 3650933 w 4631676"/>
              <a:gd name="connsiteY76" fmla="*/ 533400 h 826276"/>
              <a:gd name="connsiteX77" fmla="*/ 3748087 w 4631676"/>
              <a:gd name="connsiteY77" fmla="*/ 511492 h 826276"/>
              <a:gd name="connsiteX78" fmla="*/ 3757612 w 4631676"/>
              <a:gd name="connsiteY78" fmla="*/ 513397 h 826276"/>
              <a:gd name="connsiteX79" fmla="*/ 3753802 w 4631676"/>
              <a:gd name="connsiteY79" fmla="*/ 562927 h 826276"/>
              <a:gd name="connsiteX80" fmla="*/ 3706177 w 4631676"/>
              <a:gd name="connsiteY80" fmla="*/ 610552 h 826276"/>
              <a:gd name="connsiteX81" fmla="*/ 3584257 w 4631676"/>
              <a:gd name="connsiteY81" fmla="*/ 575310 h 826276"/>
              <a:gd name="connsiteX82" fmla="*/ 3597592 w 4631676"/>
              <a:gd name="connsiteY82" fmla="*/ 398145 h 826276"/>
              <a:gd name="connsiteX83" fmla="*/ 3662362 w 4631676"/>
              <a:gd name="connsiteY83" fmla="*/ 376237 h 826276"/>
              <a:gd name="connsiteX84" fmla="*/ 3662362 w 4631676"/>
              <a:gd name="connsiteY84" fmla="*/ 376237 h 826276"/>
              <a:gd name="connsiteX85" fmla="*/ 3662362 w 4631676"/>
              <a:gd name="connsiteY85" fmla="*/ 376237 h 826276"/>
              <a:gd name="connsiteX86" fmla="*/ 3784283 w 4631676"/>
              <a:gd name="connsiteY86" fmla="*/ 576262 h 826276"/>
              <a:gd name="connsiteX87" fmla="*/ 3798570 w 4631676"/>
              <a:gd name="connsiteY87" fmla="*/ 577215 h 826276"/>
              <a:gd name="connsiteX88" fmla="*/ 3873818 w 4631676"/>
              <a:gd name="connsiteY88" fmla="*/ 657225 h 826276"/>
              <a:gd name="connsiteX89" fmla="*/ 3815715 w 4631676"/>
              <a:gd name="connsiteY89" fmla="*/ 704850 h 826276"/>
              <a:gd name="connsiteX90" fmla="*/ 3797618 w 4631676"/>
              <a:gd name="connsiteY90" fmla="*/ 639127 h 826276"/>
              <a:gd name="connsiteX91" fmla="*/ 3820477 w 4631676"/>
              <a:gd name="connsiteY91" fmla="*/ 671512 h 826276"/>
              <a:gd name="connsiteX92" fmla="*/ 3830002 w 4631676"/>
              <a:gd name="connsiteY92" fmla="*/ 697230 h 826276"/>
              <a:gd name="connsiteX93" fmla="*/ 3817620 w 4631676"/>
              <a:gd name="connsiteY93" fmla="*/ 629602 h 826276"/>
              <a:gd name="connsiteX94" fmla="*/ 3751898 w 4631676"/>
              <a:gd name="connsiteY94" fmla="*/ 665797 h 826276"/>
              <a:gd name="connsiteX95" fmla="*/ 3734752 w 4631676"/>
              <a:gd name="connsiteY95" fmla="*/ 681037 h 826276"/>
              <a:gd name="connsiteX96" fmla="*/ 3733800 w 4631676"/>
              <a:gd name="connsiteY96" fmla="*/ 619125 h 826276"/>
              <a:gd name="connsiteX97" fmla="*/ 3784283 w 4631676"/>
              <a:gd name="connsiteY97" fmla="*/ 576262 h 826276"/>
              <a:gd name="connsiteX98" fmla="*/ 3892868 w 4631676"/>
              <a:gd name="connsiteY98" fmla="*/ 600075 h 826276"/>
              <a:gd name="connsiteX99" fmla="*/ 3959543 w 4631676"/>
              <a:gd name="connsiteY99" fmla="*/ 614362 h 826276"/>
              <a:gd name="connsiteX100" fmla="*/ 3996690 w 4631676"/>
              <a:gd name="connsiteY100" fmla="*/ 652462 h 826276"/>
              <a:gd name="connsiteX101" fmla="*/ 4006215 w 4631676"/>
              <a:gd name="connsiteY101" fmla="*/ 695325 h 826276"/>
              <a:gd name="connsiteX102" fmla="*/ 4076700 w 4631676"/>
              <a:gd name="connsiteY102" fmla="*/ 672465 h 826276"/>
              <a:gd name="connsiteX103" fmla="*/ 4131945 w 4631676"/>
              <a:gd name="connsiteY103" fmla="*/ 653415 h 826276"/>
              <a:gd name="connsiteX104" fmla="*/ 4137660 w 4631676"/>
              <a:gd name="connsiteY104" fmla="*/ 654367 h 826276"/>
              <a:gd name="connsiteX105" fmla="*/ 4147185 w 4631676"/>
              <a:gd name="connsiteY105" fmla="*/ 656272 h 826276"/>
              <a:gd name="connsiteX106" fmla="*/ 4251960 w 4631676"/>
              <a:gd name="connsiteY106" fmla="*/ 707707 h 826276"/>
              <a:gd name="connsiteX107" fmla="*/ 4298632 w 4631676"/>
              <a:gd name="connsiteY107" fmla="*/ 741045 h 826276"/>
              <a:gd name="connsiteX108" fmla="*/ 4327207 w 4631676"/>
              <a:gd name="connsiteY108" fmla="*/ 754380 h 826276"/>
              <a:gd name="connsiteX109" fmla="*/ 4315778 w 4631676"/>
              <a:gd name="connsiteY109" fmla="*/ 781050 h 826276"/>
              <a:gd name="connsiteX110" fmla="*/ 4292918 w 4631676"/>
              <a:gd name="connsiteY110" fmla="*/ 777240 h 826276"/>
              <a:gd name="connsiteX111" fmla="*/ 4108132 w 4631676"/>
              <a:gd name="connsiteY111" fmla="*/ 769620 h 826276"/>
              <a:gd name="connsiteX112" fmla="*/ 4054793 w 4631676"/>
              <a:gd name="connsiteY112" fmla="*/ 761047 h 826276"/>
              <a:gd name="connsiteX113" fmla="*/ 3958590 w 4631676"/>
              <a:gd name="connsiteY113" fmla="*/ 668655 h 826276"/>
              <a:gd name="connsiteX114" fmla="*/ 3945255 w 4631676"/>
              <a:gd name="connsiteY114" fmla="*/ 641032 h 826276"/>
              <a:gd name="connsiteX115" fmla="*/ 3942398 w 4631676"/>
              <a:gd name="connsiteY115" fmla="*/ 670560 h 826276"/>
              <a:gd name="connsiteX116" fmla="*/ 3939540 w 4631676"/>
              <a:gd name="connsiteY116" fmla="*/ 721995 h 826276"/>
              <a:gd name="connsiteX117" fmla="*/ 3898583 w 4631676"/>
              <a:gd name="connsiteY117" fmla="*/ 659130 h 826276"/>
              <a:gd name="connsiteX118" fmla="*/ 3892868 w 4631676"/>
              <a:gd name="connsiteY118" fmla="*/ 600075 h 826276"/>
              <a:gd name="connsiteX119" fmla="*/ 3892868 w 4631676"/>
              <a:gd name="connsiteY119" fmla="*/ 600075 h 826276"/>
              <a:gd name="connsiteX120" fmla="*/ 4109085 w 4631676"/>
              <a:gd name="connsiteY120" fmla="*/ 767715 h 826276"/>
              <a:gd name="connsiteX121" fmla="*/ 4119562 w 4631676"/>
              <a:gd name="connsiteY121" fmla="*/ 768667 h 826276"/>
              <a:gd name="connsiteX122" fmla="*/ 4142423 w 4631676"/>
              <a:gd name="connsiteY122" fmla="*/ 653415 h 826276"/>
              <a:gd name="connsiteX123" fmla="*/ 4131945 w 4631676"/>
              <a:gd name="connsiteY123" fmla="*/ 652462 h 826276"/>
              <a:gd name="connsiteX124" fmla="*/ 4129087 w 4631676"/>
              <a:gd name="connsiteY124" fmla="*/ 670560 h 826276"/>
              <a:gd name="connsiteX125" fmla="*/ 4118610 w 4631676"/>
              <a:gd name="connsiteY125" fmla="*/ 720090 h 826276"/>
              <a:gd name="connsiteX126" fmla="*/ 4109085 w 4631676"/>
              <a:gd name="connsiteY126" fmla="*/ 767715 h 826276"/>
              <a:gd name="connsiteX127" fmla="*/ 4109085 w 4631676"/>
              <a:gd name="connsiteY127" fmla="*/ 767715 h 826276"/>
              <a:gd name="connsiteX128" fmla="*/ 4033837 w 4631676"/>
              <a:gd name="connsiteY128" fmla="*/ 642937 h 826276"/>
              <a:gd name="connsiteX129" fmla="*/ 4056698 w 4631676"/>
              <a:gd name="connsiteY129" fmla="*/ 654367 h 826276"/>
              <a:gd name="connsiteX130" fmla="*/ 4055745 w 4631676"/>
              <a:gd name="connsiteY130" fmla="*/ 686752 h 826276"/>
              <a:gd name="connsiteX131" fmla="*/ 4021455 w 4631676"/>
              <a:gd name="connsiteY131" fmla="*/ 678180 h 826276"/>
              <a:gd name="connsiteX132" fmla="*/ 4033837 w 4631676"/>
              <a:gd name="connsiteY132" fmla="*/ 642937 h 826276"/>
              <a:gd name="connsiteX133" fmla="*/ 4270057 w 4631676"/>
              <a:gd name="connsiteY133" fmla="*/ 672465 h 826276"/>
              <a:gd name="connsiteX134" fmla="*/ 4292918 w 4631676"/>
              <a:gd name="connsiteY134" fmla="*/ 697230 h 826276"/>
              <a:gd name="connsiteX135" fmla="*/ 4270057 w 4631676"/>
              <a:gd name="connsiteY135" fmla="*/ 701992 h 826276"/>
              <a:gd name="connsiteX136" fmla="*/ 4270057 w 4631676"/>
              <a:gd name="connsiteY136" fmla="*/ 672465 h 826276"/>
              <a:gd name="connsiteX137" fmla="*/ 4479607 w 4631676"/>
              <a:gd name="connsiteY137" fmla="*/ 704850 h 826276"/>
              <a:gd name="connsiteX138" fmla="*/ 4462462 w 4631676"/>
              <a:gd name="connsiteY138" fmla="*/ 724852 h 826276"/>
              <a:gd name="connsiteX139" fmla="*/ 4466273 w 4631676"/>
              <a:gd name="connsiteY139" fmla="*/ 746760 h 826276"/>
              <a:gd name="connsiteX140" fmla="*/ 4483418 w 4631676"/>
              <a:gd name="connsiteY140" fmla="*/ 725805 h 826276"/>
              <a:gd name="connsiteX141" fmla="*/ 4479607 w 4631676"/>
              <a:gd name="connsiteY141" fmla="*/ 704850 h 826276"/>
              <a:gd name="connsiteX0" fmla="*/ 4314355 w 4701691"/>
              <a:gd name="connsiteY0" fmla="*/ 7598 h 833874"/>
              <a:gd name="connsiteX1" fmla="*/ 4281970 w 4701691"/>
              <a:gd name="connsiteY1" fmla="*/ 13313 h 833874"/>
              <a:gd name="connsiteX2" fmla="*/ 4238155 w 4701691"/>
              <a:gd name="connsiteY2" fmla="*/ 54270 h 833874"/>
              <a:gd name="connsiteX3" fmla="*/ 4221010 w 4701691"/>
              <a:gd name="connsiteY3" fmla="*/ 79988 h 833874"/>
              <a:gd name="connsiteX4" fmla="*/ 4209580 w 4701691"/>
              <a:gd name="connsiteY4" fmla="*/ 105705 h 833874"/>
              <a:gd name="connsiteX5" fmla="*/ 4125760 w 4701691"/>
              <a:gd name="connsiteY5" fmla="*/ 191430 h 833874"/>
              <a:gd name="connsiteX6" fmla="*/ 4099090 w 4701691"/>
              <a:gd name="connsiteY6" fmla="*/ 211433 h 833874"/>
              <a:gd name="connsiteX7" fmla="*/ 4073372 w 4701691"/>
              <a:gd name="connsiteY7" fmla="*/ 221910 h 833874"/>
              <a:gd name="connsiteX8" fmla="*/ 4065752 w 4701691"/>
              <a:gd name="connsiteY8" fmla="*/ 203813 h 833874"/>
              <a:gd name="connsiteX9" fmla="*/ 3822865 w 4701691"/>
              <a:gd name="connsiteY9" fmla="*/ 174285 h 833874"/>
              <a:gd name="connsiteX10" fmla="*/ 3742855 w 4701691"/>
              <a:gd name="connsiteY10" fmla="*/ 168570 h 833874"/>
              <a:gd name="connsiteX11" fmla="*/ 3742855 w 4701691"/>
              <a:gd name="connsiteY11" fmla="*/ 168570 h 833874"/>
              <a:gd name="connsiteX12" fmla="*/ 1510195 w 4701691"/>
              <a:gd name="connsiteY12" fmla="*/ 29505 h 833874"/>
              <a:gd name="connsiteX13" fmla="*/ 70015 w 4701691"/>
              <a:gd name="connsiteY13" fmla="*/ 13313 h 833874"/>
              <a:gd name="connsiteX14" fmla="*/ 3739998 w 4701691"/>
              <a:gd name="connsiteY14" fmla="*/ 187620 h 833874"/>
              <a:gd name="connsiteX15" fmla="*/ 3859060 w 4701691"/>
              <a:gd name="connsiteY15" fmla="*/ 200955 h 833874"/>
              <a:gd name="connsiteX16" fmla="*/ 4020033 w 4701691"/>
              <a:gd name="connsiteY16" fmla="*/ 233340 h 833874"/>
              <a:gd name="connsiteX17" fmla="*/ 4050513 w 4701691"/>
              <a:gd name="connsiteY17" fmla="*/ 314303 h 833874"/>
              <a:gd name="connsiteX18" fmla="*/ 3964788 w 4701691"/>
              <a:gd name="connsiteY18" fmla="*/ 315255 h 833874"/>
              <a:gd name="connsiteX19" fmla="*/ 3925735 w 4701691"/>
              <a:gd name="connsiteY19" fmla="*/ 274298 h 833874"/>
              <a:gd name="connsiteX20" fmla="*/ 3861917 w 4701691"/>
              <a:gd name="connsiteY20" fmla="*/ 320018 h 833874"/>
              <a:gd name="connsiteX21" fmla="*/ 3896208 w 4701691"/>
              <a:gd name="connsiteY21" fmla="*/ 314303 h 833874"/>
              <a:gd name="connsiteX22" fmla="*/ 3914305 w 4701691"/>
              <a:gd name="connsiteY22" fmla="*/ 340973 h 833874"/>
              <a:gd name="connsiteX23" fmla="*/ 3798100 w 4701691"/>
              <a:gd name="connsiteY23" fmla="*/ 380025 h 833874"/>
              <a:gd name="connsiteX24" fmla="*/ 3733330 w 4701691"/>
              <a:gd name="connsiteY24" fmla="*/ 354308 h 833874"/>
              <a:gd name="connsiteX25" fmla="*/ 3608552 w 4701691"/>
              <a:gd name="connsiteY25" fmla="*/ 444795 h 833874"/>
              <a:gd name="connsiteX26" fmla="*/ 3603790 w 4701691"/>
              <a:gd name="connsiteY26" fmla="*/ 555285 h 833874"/>
              <a:gd name="connsiteX27" fmla="*/ 3650463 w 4701691"/>
              <a:gd name="connsiteY27" fmla="*/ 623865 h 833874"/>
              <a:gd name="connsiteX28" fmla="*/ 3695230 w 4701691"/>
              <a:gd name="connsiteY28" fmla="*/ 655298 h 833874"/>
              <a:gd name="connsiteX29" fmla="*/ 4102900 w 4701691"/>
              <a:gd name="connsiteY29" fmla="*/ 792458 h 833874"/>
              <a:gd name="connsiteX30" fmla="*/ 4560100 w 4701691"/>
              <a:gd name="connsiteY30" fmla="*/ 822938 h 833874"/>
              <a:gd name="connsiteX31" fmla="*/ 4615345 w 4701691"/>
              <a:gd name="connsiteY31" fmla="*/ 756263 h 833874"/>
              <a:gd name="connsiteX32" fmla="*/ 4543908 w 4701691"/>
              <a:gd name="connsiteY32" fmla="*/ 667680 h 833874"/>
              <a:gd name="connsiteX33" fmla="*/ 4482947 w 4701691"/>
              <a:gd name="connsiteY33" fmla="*/ 698160 h 833874"/>
              <a:gd name="connsiteX34" fmla="*/ 4491520 w 4701691"/>
              <a:gd name="connsiteY34" fmla="*/ 751500 h 833874"/>
              <a:gd name="connsiteX35" fmla="*/ 4498188 w 4701691"/>
              <a:gd name="connsiteY35" fmla="*/ 723878 h 833874"/>
              <a:gd name="connsiteX36" fmla="*/ 4577245 w 4701691"/>
              <a:gd name="connsiteY36" fmla="*/ 695303 h 833874"/>
              <a:gd name="connsiteX37" fmla="*/ 4570577 w 4701691"/>
              <a:gd name="connsiteY37" fmla="*/ 789600 h 833874"/>
              <a:gd name="connsiteX38" fmla="*/ 4429608 w 4701691"/>
              <a:gd name="connsiteY38" fmla="*/ 781028 h 833874"/>
              <a:gd name="connsiteX39" fmla="*/ 4395318 w 4701691"/>
              <a:gd name="connsiteY39" fmla="*/ 726735 h 833874"/>
              <a:gd name="connsiteX40" fmla="*/ 4396270 w 4701691"/>
              <a:gd name="connsiteY40" fmla="*/ 670538 h 833874"/>
              <a:gd name="connsiteX41" fmla="*/ 4516285 w 4701691"/>
              <a:gd name="connsiteY41" fmla="*/ 533378 h 833874"/>
              <a:gd name="connsiteX42" fmla="*/ 4615345 w 4701691"/>
              <a:gd name="connsiteY42" fmla="*/ 406695 h 833874"/>
              <a:gd name="connsiteX43" fmla="*/ 4653445 w 4701691"/>
              <a:gd name="connsiteY43" fmla="*/ 387645 h 833874"/>
              <a:gd name="connsiteX44" fmla="*/ 4621060 w 4701691"/>
              <a:gd name="connsiteY44" fmla="*/ 362880 h 833874"/>
              <a:gd name="connsiteX45" fmla="*/ 4623918 w 4701691"/>
              <a:gd name="connsiteY45" fmla="*/ 346688 h 833874"/>
              <a:gd name="connsiteX46" fmla="*/ 4665827 w 4701691"/>
              <a:gd name="connsiteY46" fmla="*/ 342878 h 833874"/>
              <a:gd name="connsiteX47" fmla="*/ 4690593 w 4701691"/>
              <a:gd name="connsiteY47" fmla="*/ 329543 h 833874"/>
              <a:gd name="connsiteX48" fmla="*/ 4679163 w 4701691"/>
              <a:gd name="connsiteY48" fmla="*/ 299063 h 833874"/>
              <a:gd name="connsiteX49" fmla="*/ 4633443 w 4701691"/>
              <a:gd name="connsiteY49" fmla="*/ 268583 h 833874"/>
              <a:gd name="connsiteX50" fmla="*/ 4442943 w 4701691"/>
              <a:gd name="connsiteY50" fmla="*/ 193335 h 833874"/>
              <a:gd name="connsiteX51" fmla="*/ 4362933 w 4701691"/>
              <a:gd name="connsiteY51" fmla="*/ 155235 h 833874"/>
              <a:gd name="connsiteX52" fmla="*/ 4427702 w 4701691"/>
              <a:gd name="connsiteY52" fmla="*/ 95228 h 833874"/>
              <a:gd name="connsiteX53" fmla="*/ 4454372 w 4701691"/>
              <a:gd name="connsiteY53" fmla="*/ 87608 h 833874"/>
              <a:gd name="connsiteX54" fmla="*/ 4424845 w 4701691"/>
              <a:gd name="connsiteY54" fmla="*/ 66653 h 833874"/>
              <a:gd name="connsiteX55" fmla="*/ 4370552 w 4701691"/>
              <a:gd name="connsiteY55" fmla="*/ 27600 h 833874"/>
              <a:gd name="connsiteX56" fmla="*/ 4314355 w 4701691"/>
              <a:gd name="connsiteY56" fmla="*/ 7598 h 833874"/>
              <a:gd name="connsiteX57" fmla="*/ 4314355 w 4701691"/>
              <a:gd name="connsiteY57" fmla="*/ 7598 h 833874"/>
              <a:gd name="connsiteX58" fmla="*/ 3732377 w 4701691"/>
              <a:gd name="connsiteY58" fmla="*/ 383835 h 833874"/>
              <a:gd name="connsiteX59" fmla="*/ 3739998 w 4701691"/>
              <a:gd name="connsiteY59" fmla="*/ 383835 h 833874"/>
              <a:gd name="connsiteX60" fmla="*/ 3799052 w 4701691"/>
              <a:gd name="connsiteY60" fmla="*/ 418125 h 833874"/>
              <a:gd name="connsiteX61" fmla="*/ 3816198 w 4701691"/>
              <a:gd name="connsiteY61" fmla="*/ 485753 h 833874"/>
              <a:gd name="connsiteX62" fmla="*/ 3813340 w 4701691"/>
              <a:gd name="connsiteY62" fmla="*/ 493373 h 833874"/>
              <a:gd name="connsiteX63" fmla="*/ 3813340 w 4701691"/>
              <a:gd name="connsiteY63" fmla="*/ 494325 h 833874"/>
              <a:gd name="connsiteX64" fmla="*/ 3728567 w 4701691"/>
              <a:gd name="connsiteY64" fmla="*/ 524805 h 833874"/>
              <a:gd name="connsiteX65" fmla="*/ 3703802 w 4701691"/>
              <a:gd name="connsiteY65" fmla="*/ 496230 h 833874"/>
              <a:gd name="connsiteX66" fmla="*/ 3705707 w 4701691"/>
              <a:gd name="connsiteY66" fmla="*/ 460035 h 833874"/>
              <a:gd name="connsiteX67" fmla="*/ 3723805 w 4701691"/>
              <a:gd name="connsiteY67" fmla="*/ 445748 h 833874"/>
              <a:gd name="connsiteX68" fmla="*/ 3741902 w 4701691"/>
              <a:gd name="connsiteY68" fmla="*/ 449558 h 833874"/>
              <a:gd name="connsiteX69" fmla="*/ 3754285 w 4701691"/>
              <a:gd name="connsiteY69" fmla="*/ 449558 h 833874"/>
              <a:gd name="connsiteX70" fmla="*/ 3754285 w 4701691"/>
              <a:gd name="connsiteY70" fmla="*/ 436223 h 833874"/>
              <a:gd name="connsiteX71" fmla="*/ 3737140 w 4701691"/>
              <a:gd name="connsiteY71" fmla="*/ 426698 h 833874"/>
              <a:gd name="connsiteX72" fmla="*/ 3719042 w 4701691"/>
              <a:gd name="connsiteY72" fmla="*/ 427650 h 833874"/>
              <a:gd name="connsiteX73" fmla="*/ 3691420 w 4701691"/>
              <a:gd name="connsiteY73" fmla="*/ 449558 h 833874"/>
              <a:gd name="connsiteX74" fmla="*/ 3687610 w 4701691"/>
              <a:gd name="connsiteY74" fmla="*/ 501945 h 833874"/>
              <a:gd name="connsiteX75" fmla="*/ 3720948 w 4701691"/>
              <a:gd name="connsiteY75" fmla="*/ 540998 h 833874"/>
              <a:gd name="connsiteX76" fmla="*/ 3818102 w 4701691"/>
              <a:gd name="connsiteY76" fmla="*/ 519090 h 833874"/>
              <a:gd name="connsiteX77" fmla="*/ 3827627 w 4701691"/>
              <a:gd name="connsiteY77" fmla="*/ 520995 h 833874"/>
              <a:gd name="connsiteX78" fmla="*/ 3823817 w 4701691"/>
              <a:gd name="connsiteY78" fmla="*/ 570525 h 833874"/>
              <a:gd name="connsiteX79" fmla="*/ 3776192 w 4701691"/>
              <a:gd name="connsiteY79" fmla="*/ 618150 h 833874"/>
              <a:gd name="connsiteX80" fmla="*/ 3654272 w 4701691"/>
              <a:gd name="connsiteY80" fmla="*/ 582908 h 833874"/>
              <a:gd name="connsiteX81" fmla="*/ 3667607 w 4701691"/>
              <a:gd name="connsiteY81" fmla="*/ 405743 h 833874"/>
              <a:gd name="connsiteX82" fmla="*/ 3732377 w 4701691"/>
              <a:gd name="connsiteY82" fmla="*/ 383835 h 833874"/>
              <a:gd name="connsiteX83" fmla="*/ 3732377 w 4701691"/>
              <a:gd name="connsiteY83" fmla="*/ 383835 h 833874"/>
              <a:gd name="connsiteX84" fmla="*/ 3732377 w 4701691"/>
              <a:gd name="connsiteY84" fmla="*/ 383835 h 833874"/>
              <a:gd name="connsiteX85" fmla="*/ 3854298 w 4701691"/>
              <a:gd name="connsiteY85" fmla="*/ 583860 h 833874"/>
              <a:gd name="connsiteX86" fmla="*/ 3868585 w 4701691"/>
              <a:gd name="connsiteY86" fmla="*/ 584813 h 833874"/>
              <a:gd name="connsiteX87" fmla="*/ 3943833 w 4701691"/>
              <a:gd name="connsiteY87" fmla="*/ 664823 h 833874"/>
              <a:gd name="connsiteX88" fmla="*/ 3885730 w 4701691"/>
              <a:gd name="connsiteY88" fmla="*/ 712448 h 833874"/>
              <a:gd name="connsiteX89" fmla="*/ 3867633 w 4701691"/>
              <a:gd name="connsiteY89" fmla="*/ 646725 h 833874"/>
              <a:gd name="connsiteX90" fmla="*/ 3890492 w 4701691"/>
              <a:gd name="connsiteY90" fmla="*/ 679110 h 833874"/>
              <a:gd name="connsiteX91" fmla="*/ 3900017 w 4701691"/>
              <a:gd name="connsiteY91" fmla="*/ 704828 h 833874"/>
              <a:gd name="connsiteX92" fmla="*/ 3887635 w 4701691"/>
              <a:gd name="connsiteY92" fmla="*/ 637200 h 833874"/>
              <a:gd name="connsiteX93" fmla="*/ 3821913 w 4701691"/>
              <a:gd name="connsiteY93" fmla="*/ 673395 h 833874"/>
              <a:gd name="connsiteX94" fmla="*/ 3804767 w 4701691"/>
              <a:gd name="connsiteY94" fmla="*/ 688635 h 833874"/>
              <a:gd name="connsiteX95" fmla="*/ 3803815 w 4701691"/>
              <a:gd name="connsiteY95" fmla="*/ 626723 h 833874"/>
              <a:gd name="connsiteX96" fmla="*/ 3854298 w 4701691"/>
              <a:gd name="connsiteY96" fmla="*/ 583860 h 833874"/>
              <a:gd name="connsiteX97" fmla="*/ 3962883 w 4701691"/>
              <a:gd name="connsiteY97" fmla="*/ 607673 h 833874"/>
              <a:gd name="connsiteX98" fmla="*/ 4029558 w 4701691"/>
              <a:gd name="connsiteY98" fmla="*/ 621960 h 833874"/>
              <a:gd name="connsiteX99" fmla="*/ 4066705 w 4701691"/>
              <a:gd name="connsiteY99" fmla="*/ 660060 h 833874"/>
              <a:gd name="connsiteX100" fmla="*/ 4076230 w 4701691"/>
              <a:gd name="connsiteY100" fmla="*/ 702923 h 833874"/>
              <a:gd name="connsiteX101" fmla="*/ 4146715 w 4701691"/>
              <a:gd name="connsiteY101" fmla="*/ 680063 h 833874"/>
              <a:gd name="connsiteX102" fmla="*/ 4201960 w 4701691"/>
              <a:gd name="connsiteY102" fmla="*/ 661013 h 833874"/>
              <a:gd name="connsiteX103" fmla="*/ 4207675 w 4701691"/>
              <a:gd name="connsiteY103" fmla="*/ 661965 h 833874"/>
              <a:gd name="connsiteX104" fmla="*/ 4217200 w 4701691"/>
              <a:gd name="connsiteY104" fmla="*/ 663870 h 833874"/>
              <a:gd name="connsiteX105" fmla="*/ 4321975 w 4701691"/>
              <a:gd name="connsiteY105" fmla="*/ 715305 h 833874"/>
              <a:gd name="connsiteX106" fmla="*/ 4368647 w 4701691"/>
              <a:gd name="connsiteY106" fmla="*/ 748643 h 833874"/>
              <a:gd name="connsiteX107" fmla="*/ 4397222 w 4701691"/>
              <a:gd name="connsiteY107" fmla="*/ 761978 h 833874"/>
              <a:gd name="connsiteX108" fmla="*/ 4385793 w 4701691"/>
              <a:gd name="connsiteY108" fmla="*/ 788648 h 833874"/>
              <a:gd name="connsiteX109" fmla="*/ 4362933 w 4701691"/>
              <a:gd name="connsiteY109" fmla="*/ 784838 h 833874"/>
              <a:gd name="connsiteX110" fmla="*/ 4178147 w 4701691"/>
              <a:gd name="connsiteY110" fmla="*/ 777218 h 833874"/>
              <a:gd name="connsiteX111" fmla="*/ 4124808 w 4701691"/>
              <a:gd name="connsiteY111" fmla="*/ 768645 h 833874"/>
              <a:gd name="connsiteX112" fmla="*/ 4028605 w 4701691"/>
              <a:gd name="connsiteY112" fmla="*/ 676253 h 833874"/>
              <a:gd name="connsiteX113" fmla="*/ 4015270 w 4701691"/>
              <a:gd name="connsiteY113" fmla="*/ 648630 h 833874"/>
              <a:gd name="connsiteX114" fmla="*/ 4012413 w 4701691"/>
              <a:gd name="connsiteY114" fmla="*/ 678158 h 833874"/>
              <a:gd name="connsiteX115" fmla="*/ 4009555 w 4701691"/>
              <a:gd name="connsiteY115" fmla="*/ 729593 h 833874"/>
              <a:gd name="connsiteX116" fmla="*/ 3968598 w 4701691"/>
              <a:gd name="connsiteY116" fmla="*/ 666728 h 833874"/>
              <a:gd name="connsiteX117" fmla="*/ 3962883 w 4701691"/>
              <a:gd name="connsiteY117" fmla="*/ 607673 h 833874"/>
              <a:gd name="connsiteX118" fmla="*/ 3962883 w 4701691"/>
              <a:gd name="connsiteY118" fmla="*/ 607673 h 833874"/>
              <a:gd name="connsiteX119" fmla="*/ 4179100 w 4701691"/>
              <a:gd name="connsiteY119" fmla="*/ 775313 h 833874"/>
              <a:gd name="connsiteX120" fmla="*/ 4189577 w 4701691"/>
              <a:gd name="connsiteY120" fmla="*/ 776265 h 833874"/>
              <a:gd name="connsiteX121" fmla="*/ 4212438 w 4701691"/>
              <a:gd name="connsiteY121" fmla="*/ 661013 h 833874"/>
              <a:gd name="connsiteX122" fmla="*/ 4201960 w 4701691"/>
              <a:gd name="connsiteY122" fmla="*/ 660060 h 833874"/>
              <a:gd name="connsiteX123" fmla="*/ 4199102 w 4701691"/>
              <a:gd name="connsiteY123" fmla="*/ 678158 h 833874"/>
              <a:gd name="connsiteX124" fmla="*/ 4188625 w 4701691"/>
              <a:gd name="connsiteY124" fmla="*/ 727688 h 833874"/>
              <a:gd name="connsiteX125" fmla="*/ 4179100 w 4701691"/>
              <a:gd name="connsiteY125" fmla="*/ 775313 h 833874"/>
              <a:gd name="connsiteX126" fmla="*/ 4179100 w 4701691"/>
              <a:gd name="connsiteY126" fmla="*/ 775313 h 833874"/>
              <a:gd name="connsiteX127" fmla="*/ 4103852 w 4701691"/>
              <a:gd name="connsiteY127" fmla="*/ 650535 h 833874"/>
              <a:gd name="connsiteX128" fmla="*/ 4126713 w 4701691"/>
              <a:gd name="connsiteY128" fmla="*/ 661965 h 833874"/>
              <a:gd name="connsiteX129" fmla="*/ 4125760 w 4701691"/>
              <a:gd name="connsiteY129" fmla="*/ 694350 h 833874"/>
              <a:gd name="connsiteX130" fmla="*/ 4091470 w 4701691"/>
              <a:gd name="connsiteY130" fmla="*/ 685778 h 833874"/>
              <a:gd name="connsiteX131" fmla="*/ 4103852 w 4701691"/>
              <a:gd name="connsiteY131" fmla="*/ 650535 h 833874"/>
              <a:gd name="connsiteX132" fmla="*/ 4340072 w 4701691"/>
              <a:gd name="connsiteY132" fmla="*/ 680063 h 833874"/>
              <a:gd name="connsiteX133" fmla="*/ 4362933 w 4701691"/>
              <a:gd name="connsiteY133" fmla="*/ 704828 h 833874"/>
              <a:gd name="connsiteX134" fmla="*/ 4340072 w 4701691"/>
              <a:gd name="connsiteY134" fmla="*/ 709590 h 833874"/>
              <a:gd name="connsiteX135" fmla="*/ 4340072 w 4701691"/>
              <a:gd name="connsiteY135" fmla="*/ 680063 h 833874"/>
              <a:gd name="connsiteX136" fmla="*/ 4549622 w 4701691"/>
              <a:gd name="connsiteY136" fmla="*/ 712448 h 833874"/>
              <a:gd name="connsiteX137" fmla="*/ 4532477 w 4701691"/>
              <a:gd name="connsiteY137" fmla="*/ 732450 h 833874"/>
              <a:gd name="connsiteX138" fmla="*/ 4536288 w 4701691"/>
              <a:gd name="connsiteY138" fmla="*/ 754358 h 833874"/>
              <a:gd name="connsiteX139" fmla="*/ 4553433 w 4701691"/>
              <a:gd name="connsiteY139" fmla="*/ 733403 h 833874"/>
              <a:gd name="connsiteX140" fmla="*/ 4549622 w 4701691"/>
              <a:gd name="connsiteY140" fmla="*/ 712448 h 833874"/>
              <a:gd name="connsiteX0" fmla="*/ 2804161 w 3191497"/>
              <a:gd name="connsiteY0" fmla="*/ 0 h 826276"/>
              <a:gd name="connsiteX1" fmla="*/ 2771776 w 3191497"/>
              <a:gd name="connsiteY1" fmla="*/ 5715 h 826276"/>
              <a:gd name="connsiteX2" fmla="*/ 2727961 w 3191497"/>
              <a:gd name="connsiteY2" fmla="*/ 46672 h 826276"/>
              <a:gd name="connsiteX3" fmla="*/ 2710816 w 3191497"/>
              <a:gd name="connsiteY3" fmla="*/ 72390 h 826276"/>
              <a:gd name="connsiteX4" fmla="*/ 2699386 w 3191497"/>
              <a:gd name="connsiteY4" fmla="*/ 98107 h 826276"/>
              <a:gd name="connsiteX5" fmla="*/ 2615566 w 3191497"/>
              <a:gd name="connsiteY5" fmla="*/ 183832 h 826276"/>
              <a:gd name="connsiteX6" fmla="*/ 2588896 w 3191497"/>
              <a:gd name="connsiteY6" fmla="*/ 203835 h 826276"/>
              <a:gd name="connsiteX7" fmla="*/ 2563178 w 3191497"/>
              <a:gd name="connsiteY7" fmla="*/ 214312 h 826276"/>
              <a:gd name="connsiteX8" fmla="*/ 2555558 w 3191497"/>
              <a:gd name="connsiteY8" fmla="*/ 196215 h 826276"/>
              <a:gd name="connsiteX9" fmla="*/ 2312671 w 3191497"/>
              <a:gd name="connsiteY9" fmla="*/ 166687 h 826276"/>
              <a:gd name="connsiteX10" fmla="*/ 2232661 w 3191497"/>
              <a:gd name="connsiteY10" fmla="*/ 160972 h 826276"/>
              <a:gd name="connsiteX11" fmla="*/ 2232661 w 3191497"/>
              <a:gd name="connsiteY11" fmla="*/ 160972 h 826276"/>
              <a:gd name="connsiteX12" fmla="*/ 1 w 3191497"/>
              <a:gd name="connsiteY12" fmla="*/ 21907 h 826276"/>
              <a:gd name="connsiteX13" fmla="*/ 2229804 w 3191497"/>
              <a:gd name="connsiteY13" fmla="*/ 180022 h 826276"/>
              <a:gd name="connsiteX14" fmla="*/ 2348866 w 3191497"/>
              <a:gd name="connsiteY14" fmla="*/ 193357 h 826276"/>
              <a:gd name="connsiteX15" fmla="*/ 2509839 w 3191497"/>
              <a:gd name="connsiteY15" fmla="*/ 225742 h 826276"/>
              <a:gd name="connsiteX16" fmla="*/ 2540319 w 3191497"/>
              <a:gd name="connsiteY16" fmla="*/ 306705 h 826276"/>
              <a:gd name="connsiteX17" fmla="*/ 2454594 w 3191497"/>
              <a:gd name="connsiteY17" fmla="*/ 307657 h 826276"/>
              <a:gd name="connsiteX18" fmla="*/ 2415541 w 3191497"/>
              <a:gd name="connsiteY18" fmla="*/ 266700 h 826276"/>
              <a:gd name="connsiteX19" fmla="*/ 2351723 w 3191497"/>
              <a:gd name="connsiteY19" fmla="*/ 312420 h 826276"/>
              <a:gd name="connsiteX20" fmla="*/ 2386014 w 3191497"/>
              <a:gd name="connsiteY20" fmla="*/ 306705 h 826276"/>
              <a:gd name="connsiteX21" fmla="*/ 2404111 w 3191497"/>
              <a:gd name="connsiteY21" fmla="*/ 333375 h 826276"/>
              <a:gd name="connsiteX22" fmla="*/ 2287906 w 3191497"/>
              <a:gd name="connsiteY22" fmla="*/ 372427 h 826276"/>
              <a:gd name="connsiteX23" fmla="*/ 2223136 w 3191497"/>
              <a:gd name="connsiteY23" fmla="*/ 346710 h 826276"/>
              <a:gd name="connsiteX24" fmla="*/ 2098358 w 3191497"/>
              <a:gd name="connsiteY24" fmla="*/ 437197 h 826276"/>
              <a:gd name="connsiteX25" fmla="*/ 2093596 w 3191497"/>
              <a:gd name="connsiteY25" fmla="*/ 547687 h 826276"/>
              <a:gd name="connsiteX26" fmla="*/ 2140269 w 3191497"/>
              <a:gd name="connsiteY26" fmla="*/ 616267 h 826276"/>
              <a:gd name="connsiteX27" fmla="*/ 2185036 w 3191497"/>
              <a:gd name="connsiteY27" fmla="*/ 647700 h 826276"/>
              <a:gd name="connsiteX28" fmla="*/ 2592706 w 3191497"/>
              <a:gd name="connsiteY28" fmla="*/ 784860 h 826276"/>
              <a:gd name="connsiteX29" fmla="*/ 3049906 w 3191497"/>
              <a:gd name="connsiteY29" fmla="*/ 815340 h 826276"/>
              <a:gd name="connsiteX30" fmla="*/ 3105151 w 3191497"/>
              <a:gd name="connsiteY30" fmla="*/ 748665 h 826276"/>
              <a:gd name="connsiteX31" fmla="*/ 3033714 w 3191497"/>
              <a:gd name="connsiteY31" fmla="*/ 660082 h 826276"/>
              <a:gd name="connsiteX32" fmla="*/ 2972753 w 3191497"/>
              <a:gd name="connsiteY32" fmla="*/ 690562 h 826276"/>
              <a:gd name="connsiteX33" fmla="*/ 2981326 w 3191497"/>
              <a:gd name="connsiteY33" fmla="*/ 743902 h 826276"/>
              <a:gd name="connsiteX34" fmla="*/ 2987994 w 3191497"/>
              <a:gd name="connsiteY34" fmla="*/ 716280 h 826276"/>
              <a:gd name="connsiteX35" fmla="*/ 3067051 w 3191497"/>
              <a:gd name="connsiteY35" fmla="*/ 687705 h 826276"/>
              <a:gd name="connsiteX36" fmla="*/ 3060383 w 3191497"/>
              <a:gd name="connsiteY36" fmla="*/ 782002 h 826276"/>
              <a:gd name="connsiteX37" fmla="*/ 2919414 w 3191497"/>
              <a:gd name="connsiteY37" fmla="*/ 773430 h 826276"/>
              <a:gd name="connsiteX38" fmla="*/ 2885124 w 3191497"/>
              <a:gd name="connsiteY38" fmla="*/ 719137 h 826276"/>
              <a:gd name="connsiteX39" fmla="*/ 2886076 w 3191497"/>
              <a:gd name="connsiteY39" fmla="*/ 662940 h 826276"/>
              <a:gd name="connsiteX40" fmla="*/ 3006091 w 3191497"/>
              <a:gd name="connsiteY40" fmla="*/ 525780 h 826276"/>
              <a:gd name="connsiteX41" fmla="*/ 3105151 w 3191497"/>
              <a:gd name="connsiteY41" fmla="*/ 399097 h 826276"/>
              <a:gd name="connsiteX42" fmla="*/ 3143251 w 3191497"/>
              <a:gd name="connsiteY42" fmla="*/ 380047 h 826276"/>
              <a:gd name="connsiteX43" fmla="*/ 3110866 w 3191497"/>
              <a:gd name="connsiteY43" fmla="*/ 355282 h 826276"/>
              <a:gd name="connsiteX44" fmla="*/ 3113724 w 3191497"/>
              <a:gd name="connsiteY44" fmla="*/ 339090 h 826276"/>
              <a:gd name="connsiteX45" fmla="*/ 3155633 w 3191497"/>
              <a:gd name="connsiteY45" fmla="*/ 335280 h 826276"/>
              <a:gd name="connsiteX46" fmla="*/ 3180399 w 3191497"/>
              <a:gd name="connsiteY46" fmla="*/ 321945 h 826276"/>
              <a:gd name="connsiteX47" fmla="*/ 3168969 w 3191497"/>
              <a:gd name="connsiteY47" fmla="*/ 291465 h 826276"/>
              <a:gd name="connsiteX48" fmla="*/ 3123249 w 3191497"/>
              <a:gd name="connsiteY48" fmla="*/ 260985 h 826276"/>
              <a:gd name="connsiteX49" fmla="*/ 2932749 w 3191497"/>
              <a:gd name="connsiteY49" fmla="*/ 185737 h 826276"/>
              <a:gd name="connsiteX50" fmla="*/ 2852739 w 3191497"/>
              <a:gd name="connsiteY50" fmla="*/ 147637 h 826276"/>
              <a:gd name="connsiteX51" fmla="*/ 2917508 w 3191497"/>
              <a:gd name="connsiteY51" fmla="*/ 87630 h 826276"/>
              <a:gd name="connsiteX52" fmla="*/ 2944178 w 3191497"/>
              <a:gd name="connsiteY52" fmla="*/ 80010 h 826276"/>
              <a:gd name="connsiteX53" fmla="*/ 2914651 w 3191497"/>
              <a:gd name="connsiteY53" fmla="*/ 59055 h 826276"/>
              <a:gd name="connsiteX54" fmla="*/ 2860358 w 3191497"/>
              <a:gd name="connsiteY54" fmla="*/ 20002 h 826276"/>
              <a:gd name="connsiteX55" fmla="*/ 2804161 w 3191497"/>
              <a:gd name="connsiteY55" fmla="*/ 0 h 826276"/>
              <a:gd name="connsiteX56" fmla="*/ 2804161 w 3191497"/>
              <a:gd name="connsiteY56" fmla="*/ 0 h 826276"/>
              <a:gd name="connsiteX57" fmla="*/ 2222183 w 3191497"/>
              <a:gd name="connsiteY57" fmla="*/ 376237 h 826276"/>
              <a:gd name="connsiteX58" fmla="*/ 2229804 w 3191497"/>
              <a:gd name="connsiteY58" fmla="*/ 376237 h 826276"/>
              <a:gd name="connsiteX59" fmla="*/ 2288858 w 3191497"/>
              <a:gd name="connsiteY59" fmla="*/ 410527 h 826276"/>
              <a:gd name="connsiteX60" fmla="*/ 2306004 w 3191497"/>
              <a:gd name="connsiteY60" fmla="*/ 478155 h 826276"/>
              <a:gd name="connsiteX61" fmla="*/ 2303146 w 3191497"/>
              <a:gd name="connsiteY61" fmla="*/ 485775 h 826276"/>
              <a:gd name="connsiteX62" fmla="*/ 2303146 w 3191497"/>
              <a:gd name="connsiteY62" fmla="*/ 486727 h 826276"/>
              <a:gd name="connsiteX63" fmla="*/ 2218373 w 3191497"/>
              <a:gd name="connsiteY63" fmla="*/ 517207 h 826276"/>
              <a:gd name="connsiteX64" fmla="*/ 2193608 w 3191497"/>
              <a:gd name="connsiteY64" fmla="*/ 488632 h 826276"/>
              <a:gd name="connsiteX65" fmla="*/ 2195513 w 3191497"/>
              <a:gd name="connsiteY65" fmla="*/ 452437 h 826276"/>
              <a:gd name="connsiteX66" fmla="*/ 2213611 w 3191497"/>
              <a:gd name="connsiteY66" fmla="*/ 438150 h 826276"/>
              <a:gd name="connsiteX67" fmla="*/ 2231708 w 3191497"/>
              <a:gd name="connsiteY67" fmla="*/ 441960 h 826276"/>
              <a:gd name="connsiteX68" fmla="*/ 2244091 w 3191497"/>
              <a:gd name="connsiteY68" fmla="*/ 441960 h 826276"/>
              <a:gd name="connsiteX69" fmla="*/ 2244091 w 3191497"/>
              <a:gd name="connsiteY69" fmla="*/ 428625 h 826276"/>
              <a:gd name="connsiteX70" fmla="*/ 2226946 w 3191497"/>
              <a:gd name="connsiteY70" fmla="*/ 419100 h 826276"/>
              <a:gd name="connsiteX71" fmla="*/ 2208848 w 3191497"/>
              <a:gd name="connsiteY71" fmla="*/ 420052 h 826276"/>
              <a:gd name="connsiteX72" fmla="*/ 2181226 w 3191497"/>
              <a:gd name="connsiteY72" fmla="*/ 441960 h 826276"/>
              <a:gd name="connsiteX73" fmla="*/ 2177416 w 3191497"/>
              <a:gd name="connsiteY73" fmla="*/ 494347 h 826276"/>
              <a:gd name="connsiteX74" fmla="*/ 2210754 w 3191497"/>
              <a:gd name="connsiteY74" fmla="*/ 533400 h 826276"/>
              <a:gd name="connsiteX75" fmla="*/ 2307908 w 3191497"/>
              <a:gd name="connsiteY75" fmla="*/ 511492 h 826276"/>
              <a:gd name="connsiteX76" fmla="*/ 2317433 w 3191497"/>
              <a:gd name="connsiteY76" fmla="*/ 513397 h 826276"/>
              <a:gd name="connsiteX77" fmla="*/ 2313623 w 3191497"/>
              <a:gd name="connsiteY77" fmla="*/ 562927 h 826276"/>
              <a:gd name="connsiteX78" fmla="*/ 2265998 w 3191497"/>
              <a:gd name="connsiteY78" fmla="*/ 610552 h 826276"/>
              <a:gd name="connsiteX79" fmla="*/ 2144078 w 3191497"/>
              <a:gd name="connsiteY79" fmla="*/ 575310 h 826276"/>
              <a:gd name="connsiteX80" fmla="*/ 2157413 w 3191497"/>
              <a:gd name="connsiteY80" fmla="*/ 398145 h 826276"/>
              <a:gd name="connsiteX81" fmla="*/ 2222183 w 3191497"/>
              <a:gd name="connsiteY81" fmla="*/ 376237 h 826276"/>
              <a:gd name="connsiteX82" fmla="*/ 2222183 w 3191497"/>
              <a:gd name="connsiteY82" fmla="*/ 376237 h 826276"/>
              <a:gd name="connsiteX83" fmla="*/ 2222183 w 3191497"/>
              <a:gd name="connsiteY83" fmla="*/ 376237 h 826276"/>
              <a:gd name="connsiteX84" fmla="*/ 2344104 w 3191497"/>
              <a:gd name="connsiteY84" fmla="*/ 576262 h 826276"/>
              <a:gd name="connsiteX85" fmla="*/ 2358391 w 3191497"/>
              <a:gd name="connsiteY85" fmla="*/ 577215 h 826276"/>
              <a:gd name="connsiteX86" fmla="*/ 2433639 w 3191497"/>
              <a:gd name="connsiteY86" fmla="*/ 657225 h 826276"/>
              <a:gd name="connsiteX87" fmla="*/ 2375536 w 3191497"/>
              <a:gd name="connsiteY87" fmla="*/ 704850 h 826276"/>
              <a:gd name="connsiteX88" fmla="*/ 2357439 w 3191497"/>
              <a:gd name="connsiteY88" fmla="*/ 639127 h 826276"/>
              <a:gd name="connsiteX89" fmla="*/ 2380298 w 3191497"/>
              <a:gd name="connsiteY89" fmla="*/ 671512 h 826276"/>
              <a:gd name="connsiteX90" fmla="*/ 2389823 w 3191497"/>
              <a:gd name="connsiteY90" fmla="*/ 697230 h 826276"/>
              <a:gd name="connsiteX91" fmla="*/ 2377441 w 3191497"/>
              <a:gd name="connsiteY91" fmla="*/ 629602 h 826276"/>
              <a:gd name="connsiteX92" fmla="*/ 2311719 w 3191497"/>
              <a:gd name="connsiteY92" fmla="*/ 665797 h 826276"/>
              <a:gd name="connsiteX93" fmla="*/ 2294573 w 3191497"/>
              <a:gd name="connsiteY93" fmla="*/ 681037 h 826276"/>
              <a:gd name="connsiteX94" fmla="*/ 2293621 w 3191497"/>
              <a:gd name="connsiteY94" fmla="*/ 619125 h 826276"/>
              <a:gd name="connsiteX95" fmla="*/ 2344104 w 3191497"/>
              <a:gd name="connsiteY95" fmla="*/ 576262 h 826276"/>
              <a:gd name="connsiteX96" fmla="*/ 2452689 w 3191497"/>
              <a:gd name="connsiteY96" fmla="*/ 600075 h 826276"/>
              <a:gd name="connsiteX97" fmla="*/ 2519364 w 3191497"/>
              <a:gd name="connsiteY97" fmla="*/ 614362 h 826276"/>
              <a:gd name="connsiteX98" fmla="*/ 2556511 w 3191497"/>
              <a:gd name="connsiteY98" fmla="*/ 652462 h 826276"/>
              <a:gd name="connsiteX99" fmla="*/ 2566036 w 3191497"/>
              <a:gd name="connsiteY99" fmla="*/ 695325 h 826276"/>
              <a:gd name="connsiteX100" fmla="*/ 2636521 w 3191497"/>
              <a:gd name="connsiteY100" fmla="*/ 672465 h 826276"/>
              <a:gd name="connsiteX101" fmla="*/ 2691766 w 3191497"/>
              <a:gd name="connsiteY101" fmla="*/ 653415 h 826276"/>
              <a:gd name="connsiteX102" fmla="*/ 2697481 w 3191497"/>
              <a:gd name="connsiteY102" fmla="*/ 654367 h 826276"/>
              <a:gd name="connsiteX103" fmla="*/ 2707006 w 3191497"/>
              <a:gd name="connsiteY103" fmla="*/ 656272 h 826276"/>
              <a:gd name="connsiteX104" fmla="*/ 2811781 w 3191497"/>
              <a:gd name="connsiteY104" fmla="*/ 707707 h 826276"/>
              <a:gd name="connsiteX105" fmla="*/ 2858453 w 3191497"/>
              <a:gd name="connsiteY105" fmla="*/ 741045 h 826276"/>
              <a:gd name="connsiteX106" fmla="*/ 2887028 w 3191497"/>
              <a:gd name="connsiteY106" fmla="*/ 754380 h 826276"/>
              <a:gd name="connsiteX107" fmla="*/ 2875599 w 3191497"/>
              <a:gd name="connsiteY107" fmla="*/ 781050 h 826276"/>
              <a:gd name="connsiteX108" fmla="*/ 2852739 w 3191497"/>
              <a:gd name="connsiteY108" fmla="*/ 777240 h 826276"/>
              <a:gd name="connsiteX109" fmla="*/ 2667953 w 3191497"/>
              <a:gd name="connsiteY109" fmla="*/ 769620 h 826276"/>
              <a:gd name="connsiteX110" fmla="*/ 2614614 w 3191497"/>
              <a:gd name="connsiteY110" fmla="*/ 761047 h 826276"/>
              <a:gd name="connsiteX111" fmla="*/ 2518411 w 3191497"/>
              <a:gd name="connsiteY111" fmla="*/ 668655 h 826276"/>
              <a:gd name="connsiteX112" fmla="*/ 2505076 w 3191497"/>
              <a:gd name="connsiteY112" fmla="*/ 641032 h 826276"/>
              <a:gd name="connsiteX113" fmla="*/ 2502219 w 3191497"/>
              <a:gd name="connsiteY113" fmla="*/ 670560 h 826276"/>
              <a:gd name="connsiteX114" fmla="*/ 2499361 w 3191497"/>
              <a:gd name="connsiteY114" fmla="*/ 721995 h 826276"/>
              <a:gd name="connsiteX115" fmla="*/ 2458404 w 3191497"/>
              <a:gd name="connsiteY115" fmla="*/ 659130 h 826276"/>
              <a:gd name="connsiteX116" fmla="*/ 2452689 w 3191497"/>
              <a:gd name="connsiteY116" fmla="*/ 600075 h 826276"/>
              <a:gd name="connsiteX117" fmla="*/ 2452689 w 3191497"/>
              <a:gd name="connsiteY117" fmla="*/ 600075 h 826276"/>
              <a:gd name="connsiteX118" fmla="*/ 2668906 w 3191497"/>
              <a:gd name="connsiteY118" fmla="*/ 767715 h 826276"/>
              <a:gd name="connsiteX119" fmla="*/ 2679383 w 3191497"/>
              <a:gd name="connsiteY119" fmla="*/ 768667 h 826276"/>
              <a:gd name="connsiteX120" fmla="*/ 2702244 w 3191497"/>
              <a:gd name="connsiteY120" fmla="*/ 653415 h 826276"/>
              <a:gd name="connsiteX121" fmla="*/ 2691766 w 3191497"/>
              <a:gd name="connsiteY121" fmla="*/ 652462 h 826276"/>
              <a:gd name="connsiteX122" fmla="*/ 2688908 w 3191497"/>
              <a:gd name="connsiteY122" fmla="*/ 670560 h 826276"/>
              <a:gd name="connsiteX123" fmla="*/ 2678431 w 3191497"/>
              <a:gd name="connsiteY123" fmla="*/ 720090 h 826276"/>
              <a:gd name="connsiteX124" fmla="*/ 2668906 w 3191497"/>
              <a:gd name="connsiteY124" fmla="*/ 767715 h 826276"/>
              <a:gd name="connsiteX125" fmla="*/ 2668906 w 3191497"/>
              <a:gd name="connsiteY125" fmla="*/ 767715 h 826276"/>
              <a:gd name="connsiteX126" fmla="*/ 2593658 w 3191497"/>
              <a:gd name="connsiteY126" fmla="*/ 642937 h 826276"/>
              <a:gd name="connsiteX127" fmla="*/ 2616519 w 3191497"/>
              <a:gd name="connsiteY127" fmla="*/ 654367 h 826276"/>
              <a:gd name="connsiteX128" fmla="*/ 2615566 w 3191497"/>
              <a:gd name="connsiteY128" fmla="*/ 686752 h 826276"/>
              <a:gd name="connsiteX129" fmla="*/ 2581276 w 3191497"/>
              <a:gd name="connsiteY129" fmla="*/ 678180 h 826276"/>
              <a:gd name="connsiteX130" fmla="*/ 2593658 w 3191497"/>
              <a:gd name="connsiteY130" fmla="*/ 642937 h 826276"/>
              <a:gd name="connsiteX131" fmla="*/ 2829878 w 3191497"/>
              <a:gd name="connsiteY131" fmla="*/ 672465 h 826276"/>
              <a:gd name="connsiteX132" fmla="*/ 2852739 w 3191497"/>
              <a:gd name="connsiteY132" fmla="*/ 697230 h 826276"/>
              <a:gd name="connsiteX133" fmla="*/ 2829878 w 3191497"/>
              <a:gd name="connsiteY133" fmla="*/ 701992 h 826276"/>
              <a:gd name="connsiteX134" fmla="*/ 2829878 w 3191497"/>
              <a:gd name="connsiteY134" fmla="*/ 672465 h 826276"/>
              <a:gd name="connsiteX135" fmla="*/ 3039428 w 3191497"/>
              <a:gd name="connsiteY135" fmla="*/ 704850 h 826276"/>
              <a:gd name="connsiteX136" fmla="*/ 3022283 w 3191497"/>
              <a:gd name="connsiteY136" fmla="*/ 724852 h 826276"/>
              <a:gd name="connsiteX137" fmla="*/ 3026094 w 3191497"/>
              <a:gd name="connsiteY137" fmla="*/ 746760 h 826276"/>
              <a:gd name="connsiteX138" fmla="*/ 3043239 w 3191497"/>
              <a:gd name="connsiteY138" fmla="*/ 725805 h 826276"/>
              <a:gd name="connsiteX139" fmla="*/ 3039428 w 3191497"/>
              <a:gd name="connsiteY139" fmla="*/ 704850 h 826276"/>
              <a:gd name="connsiteX0" fmla="*/ 721842 w 1109178"/>
              <a:gd name="connsiteY0" fmla="*/ 0 h 826276"/>
              <a:gd name="connsiteX1" fmla="*/ 689457 w 1109178"/>
              <a:gd name="connsiteY1" fmla="*/ 5715 h 826276"/>
              <a:gd name="connsiteX2" fmla="*/ 645642 w 1109178"/>
              <a:gd name="connsiteY2" fmla="*/ 46672 h 826276"/>
              <a:gd name="connsiteX3" fmla="*/ 628497 w 1109178"/>
              <a:gd name="connsiteY3" fmla="*/ 72390 h 826276"/>
              <a:gd name="connsiteX4" fmla="*/ 617067 w 1109178"/>
              <a:gd name="connsiteY4" fmla="*/ 98107 h 826276"/>
              <a:gd name="connsiteX5" fmla="*/ 533247 w 1109178"/>
              <a:gd name="connsiteY5" fmla="*/ 183832 h 826276"/>
              <a:gd name="connsiteX6" fmla="*/ 506577 w 1109178"/>
              <a:gd name="connsiteY6" fmla="*/ 203835 h 826276"/>
              <a:gd name="connsiteX7" fmla="*/ 480859 w 1109178"/>
              <a:gd name="connsiteY7" fmla="*/ 214312 h 826276"/>
              <a:gd name="connsiteX8" fmla="*/ 473239 w 1109178"/>
              <a:gd name="connsiteY8" fmla="*/ 196215 h 826276"/>
              <a:gd name="connsiteX9" fmla="*/ 230352 w 1109178"/>
              <a:gd name="connsiteY9" fmla="*/ 166687 h 826276"/>
              <a:gd name="connsiteX10" fmla="*/ 150342 w 1109178"/>
              <a:gd name="connsiteY10" fmla="*/ 160972 h 826276"/>
              <a:gd name="connsiteX11" fmla="*/ 150342 w 1109178"/>
              <a:gd name="connsiteY11" fmla="*/ 160972 h 826276"/>
              <a:gd name="connsiteX12" fmla="*/ 147485 w 1109178"/>
              <a:gd name="connsiteY12" fmla="*/ 180022 h 826276"/>
              <a:gd name="connsiteX13" fmla="*/ 266547 w 1109178"/>
              <a:gd name="connsiteY13" fmla="*/ 193357 h 826276"/>
              <a:gd name="connsiteX14" fmla="*/ 427520 w 1109178"/>
              <a:gd name="connsiteY14" fmla="*/ 225742 h 826276"/>
              <a:gd name="connsiteX15" fmla="*/ 458000 w 1109178"/>
              <a:gd name="connsiteY15" fmla="*/ 306705 h 826276"/>
              <a:gd name="connsiteX16" fmla="*/ 372275 w 1109178"/>
              <a:gd name="connsiteY16" fmla="*/ 307657 h 826276"/>
              <a:gd name="connsiteX17" fmla="*/ 333222 w 1109178"/>
              <a:gd name="connsiteY17" fmla="*/ 266700 h 826276"/>
              <a:gd name="connsiteX18" fmla="*/ 269404 w 1109178"/>
              <a:gd name="connsiteY18" fmla="*/ 312420 h 826276"/>
              <a:gd name="connsiteX19" fmla="*/ 303695 w 1109178"/>
              <a:gd name="connsiteY19" fmla="*/ 306705 h 826276"/>
              <a:gd name="connsiteX20" fmla="*/ 321792 w 1109178"/>
              <a:gd name="connsiteY20" fmla="*/ 333375 h 826276"/>
              <a:gd name="connsiteX21" fmla="*/ 205587 w 1109178"/>
              <a:gd name="connsiteY21" fmla="*/ 372427 h 826276"/>
              <a:gd name="connsiteX22" fmla="*/ 140817 w 1109178"/>
              <a:gd name="connsiteY22" fmla="*/ 346710 h 826276"/>
              <a:gd name="connsiteX23" fmla="*/ 16039 w 1109178"/>
              <a:gd name="connsiteY23" fmla="*/ 437197 h 826276"/>
              <a:gd name="connsiteX24" fmla="*/ 11277 w 1109178"/>
              <a:gd name="connsiteY24" fmla="*/ 547687 h 826276"/>
              <a:gd name="connsiteX25" fmla="*/ 57950 w 1109178"/>
              <a:gd name="connsiteY25" fmla="*/ 616267 h 826276"/>
              <a:gd name="connsiteX26" fmla="*/ 102717 w 1109178"/>
              <a:gd name="connsiteY26" fmla="*/ 647700 h 826276"/>
              <a:gd name="connsiteX27" fmla="*/ 510387 w 1109178"/>
              <a:gd name="connsiteY27" fmla="*/ 784860 h 826276"/>
              <a:gd name="connsiteX28" fmla="*/ 967587 w 1109178"/>
              <a:gd name="connsiteY28" fmla="*/ 815340 h 826276"/>
              <a:gd name="connsiteX29" fmla="*/ 1022832 w 1109178"/>
              <a:gd name="connsiteY29" fmla="*/ 748665 h 826276"/>
              <a:gd name="connsiteX30" fmla="*/ 951395 w 1109178"/>
              <a:gd name="connsiteY30" fmla="*/ 660082 h 826276"/>
              <a:gd name="connsiteX31" fmla="*/ 890434 w 1109178"/>
              <a:gd name="connsiteY31" fmla="*/ 690562 h 826276"/>
              <a:gd name="connsiteX32" fmla="*/ 899007 w 1109178"/>
              <a:gd name="connsiteY32" fmla="*/ 743902 h 826276"/>
              <a:gd name="connsiteX33" fmla="*/ 905675 w 1109178"/>
              <a:gd name="connsiteY33" fmla="*/ 716280 h 826276"/>
              <a:gd name="connsiteX34" fmla="*/ 984732 w 1109178"/>
              <a:gd name="connsiteY34" fmla="*/ 687705 h 826276"/>
              <a:gd name="connsiteX35" fmla="*/ 978064 w 1109178"/>
              <a:gd name="connsiteY35" fmla="*/ 782002 h 826276"/>
              <a:gd name="connsiteX36" fmla="*/ 837095 w 1109178"/>
              <a:gd name="connsiteY36" fmla="*/ 773430 h 826276"/>
              <a:gd name="connsiteX37" fmla="*/ 802805 w 1109178"/>
              <a:gd name="connsiteY37" fmla="*/ 719137 h 826276"/>
              <a:gd name="connsiteX38" fmla="*/ 803757 w 1109178"/>
              <a:gd name="connsiteY38" fmla="*/ 662940 h 826276"/>
              <a:gd name="connsiteX39" fmla="*/ 923772 w 1109178"/>
              <a:gd name="connsiteY39" fmla="*/ 525780 h 826276"/>
              <a:gd name="connsiteX40" fmla="*/ 1022832 w 1109178"/>
              <a:gd name="connsiteY40" fmla="*/ 399097 h 826276"/>
              <a:gd name="connsiteX41" fmla="*/ 1060932 w 1109178"/>
              <a:gd name="connsiteY41" fmla="*/ 380047 h 826276"/>
              <a:gd name="connsiteX42" fmla="*/ 1028547 w 1109178"/>
              <a:gd name="connsiteY42" fmla="*/ 355282 h 826276"/>
              <a:gd name="connsiteX43" fmla="*/ 1031405 w 1109178"/>
              <a:gd name="connsiteY43" fmla="*/ 339090 h 826276"/>
              <a:gd name="connsiteX44" fmla="*/ 1073314 w 1109178"/>
              <a:gd name="connsiteY44" fmla="*/ 335280 h 826276"/>
              <a:gd name="connsiteX45" fmla="*/ 1098080 w 1109178"/>
              <a:gd name="connsiteY45" fmla="*/ 321945 h 826276"/>
              <a:gd name="connsiteX46" fmla="*/ 1086650 w 1109178"/>
              <a:gd name="connsiteY46" fmla="*/ 291465 h 826276"/>
              <a:gd name="connsiteX47" fmla="*/ 1040930 w 1109178"/>
              <a:gd name="connsiteY47" fmla="*/ 260985 h 826276"/>
              <a:gd name="connsiteX48" fmla="*/ 850430 w 1109178"/>
              <a:gd name="connsiteY48" fmla="*/ 185737 h 826276"/>
              <a:gd name="connsiteX49" fmla="*/ 770420 w 1109178"/>
              <a:gd name="connsiteY49" fmla="*/ 147637 h 826276"/>
              <a:gd name="connsiteX50" fmla="*/ 835189 w 1109178"/>
              <a:gd name="connsiteY50" fmla="*/ 87630 h 826276"/>
              <a:gd name="connsiteX51" fmla="*/ 861859 w 1109178"/>
              <a:gd name="connsiteY51" fmla="*/ 80010 h 826276"/>
              <a:gd name="connsiteX52" fmla="*/ 832332 w 1109178"/>
              <a:gd name="connsiteY52" fmla="*/ 59055 h 826276"/>
              <a:gd name="connsiteX53" fmla="*/ 778039 w 1109178"/>
              <a:gd name="connsiteY53" fmla="*/ 20002 h 826276"/>
              <a:gd name="connsiteX54" fmla="*/ 721842 w 1109178"/>
              <a:gd name="connsiteY54" fmla="*/ 0 h 826276"/>
              <a:gd name="connsiteX55" fmla="*/ 721842 w 1109178"/>
              <a:gd name="connsiteY55" fmla="*/ 0 h 826276"/>
              <a:gd name="connsiteX56" fmla="*/ 139864 w 1109178"/>
              <a:gd name="connsiteY56" fmla="*/ 376237 h 826276"/>
              <a:gd name="connsiteX57" fmla="*/ 147485 w 1109178"/>
              <a:gd name="connsiteY57" fmla="*/ 376237 h 826276"/>
              <a:gd name="connsiteX58" fmla="*/ 206539 w 1109178"/>
              <a:gd name="connsiteY58" fmla="*/ 410527 h 826276"/>
              <a:gd name="connsiteX59" fmla="*/ 223685 w 1109178"/>
              <a:gd name="connsiteY59" fmla="*/ 478155 h 826276"/>
              <a:gd name="connsiteX60" fmla="*/ 220827 w 1109178"/>
              <a:gd name="connsiteY60" fmla="*/ 485775 h 826276"/>
              <a:gd name="connsiteX61" fmla="*/ 220827 w 1109178"/>
              <a:gd name="connsiteY61" fmla="*/ 486727 h 826276"/>
              <a:gd name="connsiteX62" fmla="*/ 136054 w 1109178"/>
              <a:gd name="connsiteY62" fmla="*/ 517207 h 826276"/>
              <a:gd name="connsiteX63" fmla="*/ 111289 w 1109178"/>
              <a:gd name="connsiteY63" fmla="*/ 488632 h 826276"/>
              <a:gd name="connsiteX64" fmla="*/ 113194 w 1109178"/>
              <a:gd name="connsiteY64" fmla="*/ 452437 h 826276"/>
              <a:gd name="connsiteX65" fmla="*/ 131292 w 1109178"/>
              <a:gd name="connsiteY65" fmla="*/ 438150 h 826276"/>
              <a:gd name="connsiteX66" fmla="*/ 149389 w 1109178"/>
              <a:gd name="connsiteY66" fmla="*/ 441960 h 826276"/>
              <a:gd name="connsiteX67" fmla="*/ 161772 w 1109178"/>
              <a:gd name="connsiteY67" fmla="*/ 441960 h 826276"/>
              <a:gd name="connsiteX68" fmla="*/ 161772 w 1109178"/>
              <a:gd name="connsiteY68" fmla="*/ 428625 h 826276"/>
              <a:gd name="connsiteX69" fmla="*/ 144627 w 1109178"/>
              <a:gd name="connsiteY69" fmla="*/ 419100 h 826276"/>
              <a:gd name="connsiteX70" fmla="*/ 126529 w 1109178"/>
              <a:gd name="connsiteY70" fmla="*/ 420052 h 826276"/>
              <a:gd name="connsiteX71" fmla="*/ 98907 w 1109178"/>
              <a:gd name="connsiteY71" fmla="*/ 441960 h 826276"/>
              <a:gd name="connsiteX72" fmla="*/ 95097 w 1109178"/>
              <a:gd name="connsiteY72" fmla="*/ 494347 h 826276"/>
              <a:gd name="connsiteX73" fmla="*/ 128435 w 1109178"/>
              <a:gd name="connsiteY73" fmla="*/ 533400 h 826276"/>
              <a:gd name="connsiteX74" fmla="*/ 225589 w 1109178"/>
              <a:gd name="connsiteY74" fmla="*/ 511492 h 826276"/>
              <a:gd name="connsiteX75" fmla="*/ 235114 w 1109178"/>
              <a:gd name="connsiteY75" fmla="*/ 513397 h 826276"/>
              <a:gd name="connsiteX76" fmla="*/ 231304 w 1109178"/>
              <a:gd name="connsiteY76" fmla="*/ 562927 h 826276"/>
              <a:gd name="connsiteX77" fmla="*/ 183679 w 1109178"/>
              <a:gd name="connsiteY77" fmla="*/ 610552 h 826276"/>
              <a:gd name="connsiteX78" fmla="*/ 61759 w 1109178"/>
              <a:gd name="connsiteY78" fmla="*/ 575310 h 826276"/>
              <a:gd name="connsiteX79" fmla="*/ 75094 w 1109178"/>
              <a:gd name="connsiteY79" fmla="*/ 398145 h 826276"/>
              <a:gd name="connsiteX80" fmla="*/ 139864 w 1109178"/>
              <a:gd name="connsiteY80" fmla="*/ 376237 h 826276"/>
              <a:gd name="connsiteX81" fmla="*/ 139864 w 1109178"/>
              <a:gd name="connsiteY81" fmla="*/ 376237 h 826276"/>
              <a:gd name="connsiteX82" fmla="*/ 139864 w 1109178"/>
              <a:gd name="connsiteY82" fmla="*/ 376237 h 826276"/>
              <a:gd name="connsiteX83" fmla="*/ 261785 w 1109178"/>
              <a:gd name="connsiteY83" fmla="*/ 576262 h 826276"/>
              <a:gd name="connsiteX84" fmla="*/ 276072 w 1109178"/>
              <a:gd name="connsiteY84" fmla="*/ 577215 h 826276"/>
              <a:gd name="connsiteX85" fmla="*/ 351320 w 1109178"/>
              <a:gd name="connsiteY85" fmla="*/ 657225 h 826276"/>
              <a:gd name="connsiteX86" fmla="*/ 293217 w 1109178"/>
              <a:gd name="connsiteY86" fmla="*/ 704850 h 826276"/>
              <a:gd name="connsiteX87" fmla="*/ 275120 w 1109178"/>
              <a:gd name="connsiteY87" fmla="*/ 639127 h 826276"/>
              <a:gd name="connsiteX88" fmla="*/ 297979 w 1109178"/>
              <a:gd name="connsiteY88" fmla="*/ 671512 h 826276"/>
              <a:gd name="connsiteX89" fmla="*/ 307504 w 1109178"/>
              <a:gd name="connsiteY89" fmla="*/ 697230 h 826276"/>
              <a:gd name="connsiteX90" fmla="*/ 295122 w 1109178"/>
              <a:gd name="connsiteY90" fmla="*/ 629602 h 826276"/>
              <a:gd name="connsiteX91" fmla="*/ 229400 w 1109178"/>
              <a:gd name="connsiteY91" fmla="*/ 665797 h 826276"/>
              <a:gd name="connsiteX92" fmla="*/ 212254 w 1109178"/>
              <a:gd name="connsiteY92" fmla="*/ 681037 h 826276"/>
              <a:gd name="connsiteX93" fmla="*/ 211302 w 1109178"/>
              <a:gd name="connsiteY93" fmla="*/ 619125 h 826276"/>
              <a:gd name="connsiteX94" fmla="*/ 261785 w 1109178"/>
              <a:gd name="connsiteY94" fmla="*/ 576262 h 826276"/>
              <a:gd name="connsiteX95" fmla="*/ 370370 w 1109178"/>
              <a:gd name="connsiteY95" fmla="*/ 600075 h 826276"/>
              <a:gd name="connsiteX96" fmla="*/ 437045 w 1109178"/>
              <a:gd name="connsiteY96" fmla="*/ 614362 h 826276"/>
              <a:gd name="connsiteX97" fmla="*/ 474192 w 1109178"/>
              <a:gd name="connsiteY97" fmla="*/ 652462 h 826276"/>
              <a:gd name="connsiteX98" fmla="*/ 483717 w 1109178"/>
              <a:gd name="connsiteY98" fmla="*/ 695325 h 826276"/>
              <a:gd name="connsiteX99" fmla="*/ 554202 w 1109178"/>
              <a:gd name="connsiteY99" fmla="*/ 672465 h 826276"/>
              <a:gd name="connsiteX100" fmla="*/ 609447 w 1109178"/>
              <a:gd name="connsiteY100" fmla="*/ 653415 h 826276"/>
              <a:gd name="connsiteX101" fmla="*/ 615162 w 1109178"/>
              <a:gd name="connsiteY101" fmla="*/ 654367 h 826276"/>
              <a:gd name="connsiteX102" fmla="*/ 624687 w 1109178"/>
              <a:gd name="connsiteY102" fmla="*/ 656272 h 826276"/>
              <a:gd name="connsiteX103" fmla="*/ 729462 w 1109178"/>
              <a:gd name="connsiteY103" fmla="*/ 707707 h 826276"/>
              <a:gd name="connsiteX104" fmla="*/ 776134 w 1109178"/>
              <a:gd name="connsiteY104" fmla="*/ 741045 h 826276"/>
              <a:gd name="connsiteX105" fmla="*/ 804709 w 1109178"/>
              <a:gd name="connsiteY105" fmla="*/ 754380 h 826276"/>
              <a:gd name="connsiteX106" fmla="*/ 793280 w 1109178"/>
              <a:gd name="connsiteY106" fmla="*/ 781050 h 826276"/>
              <a:gd name="connsiteX107" fmla="*/ 770420 w 1109178"/>
              <a:gd name="connsiteY107" fmla="*/ 777240 h 826276"/>
              <a:gd name="connsiteX108" fmla="*/ 585634 w 1109178"/>
              <a:gd name="connsiteY108" fmla="*/ 769620 h 826276"/>
              <a:gd name="connsiteX109" fmla="*/ 532295 w 1109178"/>
              <a:gd name="connsiteY109" fmla="*/ 761047 h 826276"/>
              <a:gd name="connsiteX110" fmla="*/ 436092 w 1109178"/>
              <a:gd name="connsiteY110" fmla="*/ 668655 h 826276"/>
              <a:gd name="connsiteX111" fmla="*/ 422757 w 1109178"/>
              <a:gd name="connsiteY111" fmla="*/ 641032 h 826276"/>
              <a:gd name="connsiteX112" fmla="*/ 419900 w 1109178"/>
              <a:gd name="connsiteY112" fmla="*/ 670560 h 826276"/>
              <a:gd name="connsiteX113" fmla="*/ 417042 w 1109178"/>
              <a:gd name="connsiteY113" fmla="*/ 721995 h 826276"/>
              <a:gd name="connsiteX114" fmla="*/ 376085 w 1109178"/>
              <a:gd name="connsiteY114" fmla="*/ 659130 h 826276"/>
              <a:gd name="connsiteX115" fmla="*/ 370370 w 1109178"/>
              <a:gd name="connsiteY115" fmla="*/ 600075 h 826276"/>
              <a:gd name="connsiteX116" fmla="*/ 370370 w 1109178"/>
              <a:gd name="connsiteY116" fmla="*/ 600075 h 826276"/>
              <a:gd name="connsiteX117" fmla="*/ 586587 w 1109178"/>
              <a:gd name="connsiteY117" fmla="*/ 767715 h 826276"/>
              <a:gd name="connsiteX118" fmla="*/ 597064 w 1109178"/>
              <a:gd name="connsiteY118" fmla="*/ 768667 h 826276"/>
              <a:gd name="connsiteX119" fmla="*/ 619925 w 1109178"/>
              <a:gd name="connsiteY119" fmla="*/ 653415 h 826276"/>
              <a:gd name="connsiteX120" fmla="*/ 609447 w 1109178"/>
              <a:gd name="connsiteY120" fmla="*/ 652462 h 826276"/>
              <a:gd name="connsiteX121" fmla="*/ 606589 w 1109178"/>
              <a:gd name="connsiteY121" fmla="*/ 670560 h 826276"/>
              <a:gd name="connsiteX122" fmla="*/ 596112 w 1109178"/>
              <a:gd name="connsiteY122" fmla="*/ 720090 h 826276"/>
              <a:gd name="connsiteX123" fmla="*/ 586587 w 1109178"/>
              <a:gd name="connsiteY123" fmla="*/ 767715 h 826276"/>
              <a:gd name="connsiteX124" fmla="*/ 586587 w 1109178"/>
              <a:gd name="connsiteY124" fmla="*/ 767715 h 826276"/>
              <a:gd name="connsiteX125" fmla="*/ 511339 w 1109178"/>
              <a:gd name="connsiteY125" fmla="*/ 642937 h 826276"/>
              <a:gd name="connsiteX126" fmla="*/ 534200 w 1109178"/>
              <a:gd name="connsiteY126" fmla="*/ 654367 h 826276"/>
              <a:gd name="connsiteX127" fmla="*/ 533247 w 1109178"/>
              <a:gd name="connsiteY127" fmla="*/ 686752 h 826276"/>
              <a:gd name="connsiteX128" fmla="*/ 498957 w 1109178"/>
              <a:gd name="connsiteY128" fmla="*/ 678180 h 826276"/>
              <a:gd name="connsiteX129" fmla="*/ 511339 w 1109178"/>
              <a:gd name="connsiteY129" fmla="*/ 642937 h 826276"/>
              <a:gd name="connsiteX130" fmla="*/ 747559 w 1109178"/>
              <a:gd name="connsiteY130" fmla="*/ 672465 h 826276"/>
              <a:gd name="connsiteX131" fmla="*/ 770420 w 1109178"/>
              <a:gd name="connsiteY131" fmla="*/ 697230 h 826276"/>
              <a:gd name="connsiteX132" fmla="*/ 747559 w 1109178"/>
              <a:gd name="connsiteY132" fmla="*/ 701992 h 826276"/>
              <a:gd name="connsiteX133" fmla="*/ 747559 w 1109178"/>
              <a:gd name="connsiteY133" fmla="*/ 672465 h 826276"/>
              <a:gd name="connsiteX134" fmla="*/ 957109 w 1109178"/>
              <a:gd name="connsiteY134" fmla="*/ 704850 h 826276"/>
              <a:gd name="connsiteX135" fmla="*/ 939964 w 1109178"/>
              <a:gd name="connsiteY135" fmla="*/ 724852 h 826276"/>
              <a:gd name="connsiteX136" fmla="*/ 943775 w 1109178"/>
              <a:gd name="connsiteY136" fmla="*/ 746760 h 826276"/>
              <a:gd name="connsiteX137" fmla="*/ 960920 w 1109178"/>
              <a:gd name="connsiteY137" fmla="*/ 725805 h 826276"/>
              <a:gd name="connsiteX138" fmla="*/ 957109 w 1109178"/>
              <a:gd name="connsiteY138" fmla="*/ 704850 h 826276"/>
              <a:gd name="connsiteX0" fmla="*/ 721842 w 1109178"/>
              <a:gd name="connsiteY0" fmla="*/ 0 h 826276"/>
              <a:gd name="connsiteX1" fmla="*/ 689457 w 1109178"/>
              <a:gd name="connsiteY1" fmla="*/ 5715 h 826276"/>
              <a:gd name="connsiteX2" fmla="*/ 645642 w 1109178"/>
              <a:gd name="connsiteY2" fmla="*/ 46672 h 826276"/>
              <a:gd name="connsiteX3" fmla="*/ 628497 w 1109178"/>
              <a:gd name="connsiteY3" fmla="*/ 72390 h 826276"/>
              <a:gd name="connsiteX4" fmla="*/ 617067 w 1109178"/>
              <a:gd name="connsiteY4" fmla="*/ 98107 h 826276"/>
              <a:gd name="connsiteX5" fmla="*/ 533247 w 1109178"/>
              <a:gd name="connsiteY5" fmla="*/ 183832 h 826276"/>
              <a:gd name="connsiteX6" fmla="*/ 506577 w 1109178"/>
              <a:gd name="connsiteY6" fmla="*/ 203835 h 826276"/>
              <a:gd name="connsiteX7" fmla="*/ 480859 w 1109178"/>
              <a:gd name="connsiteY7" fmla="*/ 214312 h 826276"/>
              <a:gd name="connsiteX8" fmla="*/ 473239 w 1109178"/>
              <a:gd name="connsiteY8" fmla="*/ 196215 h 826276"/>
              <a:gd name="connsiteX9" fmla="*/ 230352 w 1109178"/>
              <a:gd name="connsiteY9" fmla="*/ 166687 h 826276"/>
              <a:gd name="connsiteX10" fmla="*/ 150342 w 1109178"/>
              <a:gd name="connsiteY10" fmla="*/ 160972 h 826276"/>
              <a:gd name="connsiteX11" fmla="*/ 150342 w 1109178"/>
              <a:gd name="connsiteY11" fmla="*/ 160972 h 826276"/>
              <a:gd name="connsiteX12" fmla="*/ 266547 w 1109178"/>
              <a:gd name="connsiteY12" fmla="*/ 193357 h 826276"/>
              <a:gd name="connsiteX13" fmla="*/ 427520 w 1109178"/>
              <a:gd name="connsiteY13" fmla="*/ 225742 h 826276"/>
              <a:gd name="connsiteX14" fmla="*/ 458000 w 1109178"/>
              <a:gd name="connsiteY14" fmla="*/ 306705 h 826276"/>
              <a:gd name="connsiteX15" fmla="*/ 372275 w 1109178"/>
              <a:gd name="connsiteY15" fmla="*/ 307657 h 826276"/>
              <a:gd name="connsiteX16" fmla="*/ 333222 w 1109178"/>
              <a:gd name="connsiteY16" fmla="*/ 266700 h 826276"/>
              <a:gd name="connsiteX17" fmla="*/ 269404 w 1109178"/>
              <a:gd name="connsiteY17" fmla="*/ 312420 h 826276"/>
              <a:gd name="connsiteX18" fmla="*/ 303695 w 1109178"/>
              <a:gd name="connsiteY18" fmla="*/ 306705 h 826276"/>
              <a:gd name="connsiteX19" fmla="*/ 321792 w 1109178"/>
              <a:gd name="connsiteY19" fmla="*/ 333375 h 826276"/>
              <a:gd name="connsiteX20" fmla="*/ 205587 w 1109178"/>
              <a:gd name="connsiteY20" fmla="*/ 372427 h 826276"/>
              <a:gd name="connsiteX21" fmla="*/ 140817 w 1109178"/>
              <a:gd name="connsiteY21" fmla="*/ 346710 h 826276"/>
              <a:gd name="connsiteX22" fmla="*/ 16039 w 1109178"/>
              <a:gd name="connsiteY22" fmla="*/ 437197 h 826276"/>
              <a:gd name="connsiteX23" fmla="*/ 11277 w 1109178"/>
              <a:gd name="connsiteY23" fmla="*/ 547687 h 826276"/>
              <a:gd name="connsiteX24" fmla="*/ 57950 w 1109178"/>
              <a:gd name="connsiteY24" fmla="*/ 616267 h 826276"/>
              <a:gd name="connsiteX25" fmla="*/ 102717 w 1109178"/>
              <a:gd name="connsiteY25" fmla="*/ 647700 h 826276"/>
              <a:gd name="connsiteX26" fmla="*/ 510387 w 1109178"/>
              <a:gd name="connsiteY26" fmla="*/ 784860 h 826276"/>
              <a:gd name="connsiteX27" fmla="*/ 967587 w 1109178"/>
              <a:gd name="connsiteY27" fmla="*/ 815340 h 826276"/>
              <a:gd name="connsiteX28" fmla="*/ 1022832 w 1109178"/>
              <a:gd name="connsiteY28" fmla="*/ 748665 h 826276"/>
              <a:gd name="connsiteX29" fmla="*/ 951395 w 1109178"/>
              <a:gd name="connsiteY29" fmla="*/ 660082 h 826276"/>
              <a:gd name="connsiteX30" fmla="*/ 890434 w 1109178"/>
              <a:gd name="connsiteY30" fmla="*/ 690562 h 826276"/>
              <a:gd name="connsiteX31" fmla="*/ 899007 w 1109178"/>
              <a:gd name="connsiteY31" fmla="*/ 743902 h 826276"/>
              <a:gd name="connsiteX32" fmla="*/ 905675 w 1109178"/>
              <a:gd name="connsiteY32" fmla="*/ 716280 h 826276"/>
              <a:gd name="connsiteX33" fmla="*/ 984732 w 1109178"/>
              <a:gd name="connsiteY33" fmla="*/ 687705 h 826276"/>
              <a:gd name="connsiteX34" fmla="*/ 978064 w 1109178"/>
              <a:gd name="connsiteY34" fmla="*/ 782002 h 826276"/>
              <a:gd name="connsiteX35" fmla="*/ 837095 w 1109178"/>
              <a:gd name="connsiteY35" fmla="*/ 773430 h 826276"/>
              <a:gd name="connsiteX36" fmla="*/ 802805 w 1109178"/>
              <a:gd name="connsiteY36" fmla="*/ 719137 h 826276"/>
              <a:gd name="connsiteX37" fmla="*/ 803757 w 1109178"/>
              <a:gd name="connsiteY37" fmla="*/ 662940 h 826276"/>
              <a:gd name="connsiteX38" fmla="*/ 923772 w 1109178"/>
              <a:gd name="connsiteY38" fmla="*/ 525780 h 826276"/>
              <a:gd name="connsiteX39" fmla="*/ 1022832 w 1109178"/>
              <a:gd name="connsiteY39" fmla="*/ 399097 h 826276"/>
              <a:gd name="connsiteX40" fmla="*/ 1060932 w 1109178"/>
              <a:gd name="connsiteY40" fmla="*/ 380047 h 826276"/>
              <a:gd name="connsiteX41" fmla="*/ 1028547 w 1109178"/>
              <a:gd name="connsiteY41" fmla="*/ 355282 h 826276"/>
              <a:gd name="connsiteX42" fmla="*/ 1031405 w 1109178"/>
              <a:gd name="connsiteY42" fmla="*/ 339090 h 826276"/>
              <a:gd name="connsiteX43" fmla="*/ 1073314 w 1109178"/>
              <a:gd name="connsiteY43" fmla="*/ 335280 h 826276"/>
              <a:gd name="connsiteX44" fmla="*/ 1098080 w 1109178"/>
              <a:gd name="connsiteY44" fmla="*/ 321945 h 826276"/>
              <a:gd name="connsiteX45" fmla="*/ 1086650 w 1109178"/>
              <a:gd name="connsiteY45" fmla="*/ 291465 h 826276"/>
              <a:gd name="connsiteX46" fmla="*/ 1040930 w 1109178"/>
              <a:gd name="connsiteY46" fmla="*/ 260985 h 826276"/>
              <a:gd name="connsiteX47" fmla="*/ 850430 w 1109178"/>
              <a:gd name="connsiteY47" fmla="*/ 185737 h 826276"/>
              <a:gd name="connsiteX48" fmla="*/ 770420 w 1109178"/>
              <a:gd name="connsiteY48" fmla="*/ 147637 h 826276"/>
              <a:gd name="connsiteX49" fmla="*/ 835189 w 1109178"/>
              <a:gd name="connsiteY49" fmla="*/ 87630 h 826276"/>
              <a:gd name="connsiteX50" fmla="*/ 861859 w 1109178"/>
              <a:gd name="connsiteY50" fmla="*/ 80010 h 826276"/>
              <a:gd name="connsiteX51" fmla="*/ 832332 w 1109178"/>
              <a:gd name="connsiteY51" fmla="*/ 59055 h 826276"/>
              <a:gd name="connsiteX52" fmla="*/ 778039 w 1109178"/>
              <a:gd name="connsiteY52" fmla="*/ 20002 h 826276"/>
              <a:gd name="connsiteX53" fmla="*/ 721842 w 1109178"/>
              <a:gd name="connsiteY53" fmla="*/ 0 h 826276"/>
              <a:gd name="connsiteX54" fmla="*/ 721842 w 1109178"/>
              <a:gd name="connsiteY54" fmla="*/ 0 h 826276"/>
              <a:gd name="connsiteX55" fmla="*/ 139864 w 1109178"/>
              <a:gd name="connsiteY55" fmla="*/ 376237 h 826276"/>
              <a:gd name="connsiteX56" fmla="*/ 147485 w 1109178"/>
              <a:gd name="connsiteY56" fmla="*/ 376237 h 826276"/>
              <a:gd name="connsiteX57" fmla="*/ 206539 w 1109178"/>
              <a:gd name="connsiteY57" fmla="*/ 410527 h 826276"/>
              <a:gd name="connsiteX58" fmla="*/ 223685 w 1109178"/>
              <a:gd name="connsiteY58" fmla="*/ 478155 h 826276"/>
              <a:gd name="connsiteX59" fmla="*/ 220827 w 1109178"/>
              <a:gd name="connsiteY59" fmla="*/ 485775 h 826276"/>
              <a:gd name="connsiteX60" fmla="*/ 220827 w 1109178"/>
              <a:gd name="connsiteY60" fmla="*/ 486727 h 826276"/>
              <a:gd name="connsiteX61" fmla="*/ 136054 w 1109178"/>
              <a:gd name="connsiteY61" fmla="*/ 517207 h 826276"/>
              <a:gd name="connsiteX62" fmla="*/ 111289 w 1109178"/>
              <a:gd name="connsiteY62" fmla="*/ 488632 h 826276"/>
              <a:gd name="connsiteX63" fmla="*/ 113194 w 1109178"/>
              <a:gd name="connsiteY63" fmla="*/ 452437 h 826276"/>
              <a:gd name="connsiteX64" fmla="*/ 131292 w 1109178"/>
              <a:gd name="connsiteY64" fmla="*/ 438150 h 826276"/>
              <a:gd name="connsiteX65" fmla="*/ 149389 w 1109178"/>
              <a:gd name="connsiteY65" fmla="*/ 441960 h 826276"/>
              <a:gd name="connsiteX66" fmla="*/ 161772 w 1109178"/>
              <a:gd name="connsiteY66" fmla="*/ 441960 h 826276"/>
              <a:gd name="connsiteX67" fmla="*/ 161772 w 1109178"/>
              <a:gd name="connsiteY67" fmla="*/ 428625 h 826276"/>
              <a:gd name="connsiteX68" fmla="*/ 144627 w 1109178"/>
              <a:gd name="connsiteY68" fmla="*/ 419100 h 826276"/>
              <a:gd name="connsiteX69" fmla="*/ 126529 w 1109178"/>
              <a:gd name="connsiteY69" fmla="*/ 420052 h 826276"/>
              <a:gd name="connsiteX70" fmla="*/ 98907 w 1109178"/>
              <a:gd name="connsiteY70" fmla="*/ 441960 h 826276"/>
              <a:gd name="connsiteX71" fmla="*/ 95097 w 1109178"/>
              <a:gd name="connsiteY71" fmla="*/ 494347 h 826276"/>
              <a:gd name="connsiteX72" fmla="*/ 128435 w 1109178"/>
              <a:gd name="connsiteY72" fmla="*/ 533400 h 826276"/>
              <a:gd name="connsiteX73" fmla="*/ 225589 w 1109178"/>
              <a:gd name="connsiteY73" fmla="*/ 511492 h 826276"/>
              <a:gd name="connsiteX74" fmla="*/ 235114 w 1109178"/>
              <a:gd name="connsiteY74" fmla="*/ 513397 h 826276"/>
              <a:gd name="connsiteX75" fmla="*/ 231304 w 1109178"/>
              <a:gd name="connsiteY75" fmla="*/ 562927 h 826276"/>
              <a:gd name="connsiteX76" fmla="*/ 183679 w 1109178"/>
              <a:gd name="connsiteY76" fmla="*/ 610552 h 826276"/>
              <a:gd name="connsiteX77" fmla="*/ 61759 w 1109178"/>
              <a:gd name="connsiteY77" fmla="*/ 575310 h 826276"/>
              <a:gd name="connsiteX78" fmla="*/ 75094 w 1109178"/>
              <a:gd name="connsiteY78" fmla="*/ 398145 h 826276"/>
              <a:gd name="connsiteX79" fmla="*/ 139864 w 1109178"/>
              <a:gd name="connsiteY79" fmla="*/ 376237 h 826276"/>
              <a:gd name="connsiteX80" fmla="*/ 139864 w 1109178"/>
              <a:gd name="connsiteY80" fmla="*/ 376237 h 826276"/>
              <a:gd name="connsiteX81" fmla="*/ 139864 w 1109178"/>
              <a:gd name="connsiteY81" fmla="*/ 376237 h 826276"/>
              <a:gd name="connsiteX82" fmla="*/ 261785 w 1109178"/>
              <a:gd name="connsiteY82" fmla="*/ 576262 h 826276"/>
              <a:gd name="connsiteX83" fmla="*/ 276072 w 1109178"/>
              <a:gd name="connsiteY83" fmla="*/ 577215 h 826276"/>
              <a:gd name="connsiteX84" fmla="*/ 351320 w 1109178"/>
              <a:gd name="connsiteY84" fmla="*/ 657225 h 826276"/>
              <a:gd name="connsiteX85" fmla="*/ 293217 w 1109178"/>
              <a:gd name="connsiteY85" fmla="*/ 704850 h 826276"/>
              <a:gd name="connsiteX86" fmla="*/ 275120 w 1109178"/>
              <a:gd name="connsiteY86" fmla="*/ 639127 h 826276"/>
              <a:gd name="connsiteX87" fmla="*/ 297979 w 1109178"/>
              <a:gd name="connsiteY87" fmla="*/ 671512 h 826276"/>
              <a:gd name="connsiteX88" fmla="*/ 307504 w 1109178"/>
              <a:gd name="connsiteY88" fmla="*/ 697230 h 826276"/>
              <a:gd name="connsiteX89" fmla="*/ 295122 w 1109178"/>
              <a:gd name="connsiteY89" fmla="*/ 629602 h 826276"/>
              <a:gd name="connsiteX90" fmla="*/ 229400 w 1109178"/>
              <a:gd name="connsiteY90" fmla="*/ 665797 h 826276"/>
              <a:gd name="connsiteX91" fmla="*/ 212254 w 1109178"/>
              <a:gd name="connsiteY91" fmla="*/ 681037 h 826276"/>
              <a:gd name="connsiteX92" fmla="*/ 211302 w 1109178"/>
              <a:gd name="connsiteY92" fmla="*/ 619125 h 826276"/>
              <a:gd name="connsiteX93" fmla="*/ 261785 w 1109178"/>
              <a:gd name="connsiteY93" fmla="*/ 576262 h 826276"/>
              <a:gd name="connsiteX94" fmla="*/ 370370 w 1109178"/>
              <a:gd name="connsiteY94" fmla="*/ 600075 h 826276"/>
              <a:gd name="connsiteX95" fmla="*/ 437045 w 1109178"/>
              <a:gd name="connsiteY95" fmla="*/ 614362 h 826276"/>
              <a:gd name="connsiteX96" fmla="*/ 474192 w 1109178"/>
              <a:gd name="connsiteY96" fmla="*/ 652462 h 826276"/>
              <a:gd name="connsiteX97" fmla="*/ 483717 w 1109178"/>
              <a:gd name="connsiteY97" fmla="*/ 695325 h 826276"/>
              <a:gd name="connsiteX98" fmla="*/ 554202 w 1109178"/>
              <a:gd name="connsiteY98" fmla="*/ 672465 h 826276"/>
              <a:gd name="connsiteX99" fmla="*/ 609447 w 1109178"/>
              <a:gd name="connsiteY99" fmla="*/ 653415 h 826276"/>
              <a:gd name="connsiteX100" fmla="*/ 615162 w 1109178"/>
              <a:gd name="connsiteY100" fmla="*/ 654367 h 826276"/>
              <a:gd name="connsiteX101" fmla="*/ 624687 w 1109178"/>
              <a:gd name="connsiteY101" fmla="*/ 656272 h 826276"/>
              <a:gd name="connsiteX102" fmla="*/ 729462 w 1109178"/>
              <a:gd name="connsiteY102" fmla="*/ 707707 h 826276"/>
              <a:gd name="connsiteX103" fmla="*/ 776134 w 1109178"/>
              <a:gd name="connsiteY103" fmla="*/ 741045 h 826276"/>
              <a:gd name="connsiteX104" fmla="*/ 804709 w 1109178"/>
              <a:gd name="connsiteY104" fmla="*/ 754380 h 826276"/>
              <a:gd name="connsiteX105" fmla="*/ 793280 w 1109178"/>
              <a:gd name="connsiteY105" fmla="*/ 781050 h 826276"/>
              <a:gd name="connsiteX106" fmla="*/ 770420 w 1109178"/>
              <a:gd name="connsiteY106" fmla="*/ 777240 h 826276"/>
              <a:gd name="connsiteX107" fmla="*/ 585634 w 1109178"/>
              <a:gd name="connsiteY107" fmla="*/ 769620 h 826276"/>
              <a:gd name="connsiteX108" fmla="*/ 532295 w 1109178"/>
              <a:gd name="connsiteY108" fmla="*/ 761047 h 826276"/>
              <a:gd name="connsiteX109" fmla="*/ 436092 w 1109178"/>
              <a:gd name="connsiteY109" fmla="*/ 668655 h 826276"/>
              <a:gd name="connsiteX110" fmla="*/ 422757 w 1109178"/>
              <a:gd name="connsiteY110" fmla="*/ 641032 h 826276"/>
              <a:gd name="connsiteX111" fmla="*/ 419900 w 1109178"/>
              <a:gd name="connsiteY111" fmla="*/ 670560 h 826276"/>
              <a:gd name="connsiteX112" fmla="*/ 417042 w 1109178"/>
              <a:gd name="connsiteY112" fmla="*/ 721995 h 826276"/>
              <a:gd name="connsiteX113" fmla="*/ 376085 w 1109178"/>
              <a:gd name="connsiteY113" fmla="*/ 659130 h 826276"/>
              <a:gd name="connsiteX114" fmla="*/ 370370 w 1109178"/>
              <a:gd name="connsiteY114" fmla="*/ 600075 h 826276"/>
              <a:gd name="connsiteX115" fmla="*/ 370370 w 1109178"/>
              <a:gd name="connsiteY115" fmla="*/ 600075 h 826276"/>
              <a:gd name="connsiteX116" fmla="*/ 586587 w 1109178"/>
              <a:gd name="connsiteY116" fmla="*/ 767715 h 826276"/>
              <a:gd name="connsiteX117" fmla="*/ 597064 w 1109178"/>
              <a:gd name="connsiteY117" fmla="*/ 768667 h 826276"/>
              <a:gd name="connsiteX118" fmla="*/ 619925 w 1109178"/>
              <a:gd name="connsiteY118" fmla="*/ 653415 h 826276"/>
              <a:gd name="connsiteX119" fmla="*/ 609447 w 1109178"/>
              <a:gd name="connsiteY119" fmla="*/ 652462 h 826276"/>
              <a:gd name="connsiteX120" fmla="*/ 606589 w 1109178"/>
              <a:gd name="connsiteY120" fmla="*/ 670560 h 826276"/>
              <a:gd name="connsiteX121" fmla="*/ 596112 w 1109178"/>
              <a:gd name="connsiteY121" fmla="*/ 720090 h 826276"/>
              <a:gd name="connsiteX122" fmla="*/ 586587 w 1109178"/>
              <a:gd name="connsiteY122" fmla="*/ 767715 h 826276"/>
              <a:gd name="connsiteX123" fmla="*/ 586587 w 1109178"/>
              <a:gd name="connsiteY123" fmla="*/ 767715 h 826276"/>
              <a:gd name="connsiteX124" fmla="*/ 511339 w 1109178"/>
              <a:gd name="connsiteY124" fmla="*/ 642937 h 826276"/>
              <a:gd name="connsiteX125" fmla="*/ 534200 w 1109178"/>
              <a:gd name="connsiteY125" fmla="*/ 654367 h 826276"/>
              <a:gd name="connsiteX126" fmla="*/ 533247 w 1109178"/>
              <a:gd name="connsiteY126" fmla="*/ 686752 h 826276"/>
              <a:gd name="connsiteX127" fmla="*/ 498957 w 1109178"/>
              <a:gd name="connsiteY127" fmla="*/ 678180 h 826276"/>
              <a:gd name="connsiteX128" fmla="*/ 511339 w 1109178"/>
              <a:gd name="connsiteY128" fmla="*/ 642937 h 826276"/>
              <a:gd name="connsiteX129" fmla="*/ 747559 w 1109178"/>
              <a:gd name="connsiteY129" fmla="*/ 672465 h 826276"/>
              <a:gd name="connsiteX130" fmla="*/ 770420 w 1109178"/>
              <a:gd name="connsiteY130" fmla="*/ 697230 h 826276"/>
              <a:gd name="connsiteX131" fmla="*/ 747559 w 1109178"/>
              <a:gd name="connsiteY131" fmla="*/ 701992 h 826276"/>
              <a:gd name="connsiteX132" fmla="*/ 747559 w 1109178"/>
              <a:gd name="connsiteY132" fmla="*/ 672465 h 826276"/>
              <a:gd name="connsiteX133" fmla="*/ 957109 w 1109178"/>
              <a:gd name="connsiteY133" fmla="*/ 704850 h 826276"/>
              <a:gd name="connsiteX134" fmla="*/ 939964 w 1109178"/>
              <a:gd name="connsiteY134" fmla="*/ 724852 h 826276"/>
              <a:gd name="connsiteX135" fmla="*/ 943775 w 1109178"/>
              <a:gd name="connsiteY135" fmla="*/ 746760 h 826276"/>
              <a:gd name="connsiteX136" fmla="*/ 960920 w 1109178"/>
              <a:gd name="connsiteY136" fmla="*/ 725805 h 826276"/>
              <a:gd name="connsiteX137" fmla="*/ 957109 w 1109178"/>
              <a:gd name="connsiteY137" fmla="*/ 704850 h 826276"/>
              <a:gd name="connsiteX0" fmla="*/ 721842 w 1109178"/>
              <a:gd name="connsiteY0" fmla="*/ 0 h 826276"/>
              <a:gd name="connsiteX1" fmla="*/ 689457 w 1109178"/>
              <a:gd name="connsiteY1" fmla="*/ 5715 h 826276"/>
              <a:gd name="connsiteX2" fmla="*/ 645642 w 1109178"/>
              <a:gd name="connsiteY2" fmla="*/ 46672 h 826276"/>
              <a:gd name="connsiteX3" fmla="*/ 628497 w 1109178"/>
              <a:gd name="connsiteY3" fmla="*/ 72390 h 826276"/>
              <a:gd name="connsiteX4" fmla="*/ 617067 w 1109178"/>
              <a:gd name="connsiteY4" fmla="*/ 98107 h 826276"/>
              <a:gd name="connsiteX5" fmla="*/ 533247 w 1109178"/>
              <a:gd name="connsiteY5" fmla="*/ 183832 h 826276"/>
              <a:gd name="connsiteX6" fmla="*/ 506577 w 1109178"/>
              <a:gd name="connsiteY6" fmla="*/ 203835 h 826276"/>
              <a:gd name="connsiteX7" fmla="*/ 480859 w 1109178"/>
              <a:gd name="connsiteY7" fmla="*/ 214312 h 826276"/>
              <a:gd name="connsiteX8" fmla="*/ 473239 w 1109178"/>
              <a:gd name="connsiteY8" fmla="*/ 196215 h 826276"/>
              <a:gd name="connsiteX9" fmla="*/ 230352 w 1109178"/>
              <a:gd name="connsiteY9" fmla="*/ 166687 h 826276"/>
              <a:gd name="connsiteX10" fmla="*/ 150342 w 1109178"/>
              <a:gd name="connsiteY10" fmla="*/ 160972 h 826276"/>
              <a:gd name="connsiteX11" fmla="*/ 266547 w 1109178"/>
              <a:gd name="connsiteY11" fmla="*/ 193357 h 826276"/>
              <a:gd name="connsiteX12" fmla="*/ 427520 w 1109178"/>
              <a:gd name="connsiteY12" fmla="*/ 225742 h 826276"/>
              <a:gd name="connsiteX13" fmla="*/ 458000 w 1109178"/>
              <a:gd name="connsiteY13" fmla="*/ 306705 h 826276"/>
              <a:gd name="connsiteX14" fmla="*/ 372275 w 1109178"/>
              <a:gd name="connsiteY14" fmla="*/ 307657 h 826276"/>
              <a:gd name="connsiteX15" fmla="*/ 333222 w 1109178"/>
              <a:gd name="connsiteY15" fmla="*/ 266700 h 826276"/>
              <a:gd name="connsiteX16" fmla="*/ 269404 w 1109178"/>
              <a:gd name="connsiteY16" fmla="*/ 312420 h 826276"/>
              <a:gd name="connsiteX17" fmla="*/ 303695 w 1109178"/>
              <a:gd name="connsiteY17" fmla="*/ 306705 h 826276"/>
              <a:gd name="connsiteX18" fmla="*/ 321792 w 1109178"/>
              <a:gd name="connsiteY18" fmla="*/ 333375 h 826276"/>
              <a:gd name="connsiteX19" fmla="*/ 205587 w 1109178"/>
              <a:gd name="connsiteY19" fmla="*/ 372427 h 826276"/>
              <a:gd name="connsiteX20" fmla="*/ 140817 w 1109178"/>
              <a:gd name="connsiteY20" fmla="*/ 346710 h 826276"/>
              <a:gd name="connsiteX21" fmla="*/ 16039 w 1109178"/>
              <a:gd name="connsiteY21" fmla="*/ 437197 h 826276"/>
              <a:gd name="connsiteX22" fmla="*/ 11277 w 1109178"/>
              <a:gd name="connsiteY22" fmla="*/ 547687 h 826276"/>
              <a:gd name="connsiteX23" fmla="*/ 57950 w 1109178"/>
              <a:gd name="connsiteY23" fmla="*/ 616267 h 826276"/>
              <a:gd name="connsiteX24" fmla="*/ 102717 w 1109178"/>
              <a:gd name="connsiteY24" fmla="*/ 647700 h 826276"/>
              <a:gd name="connsiteX25" fmla="*/ 510387 w 1109178"/>
              <a:gd name="connsiteY25" fmla="*/ 784860 h 826276"/>
              <a:gd name="connsiteX26" fmla="*/ 967587 w 1109178"/>
              <a:gd name="connsiteY26" fmla="*/ 815340 h 826276"/>
              <a:gd name="connsiteX27" fmla="*/ 1022832 w 1109178"/>
              <a:gd name="connsiteY27" fmla="*/ 748665 h 826276"/>
              <a:gd name="connsiteX28" fmla="*/ 951395 w 1109178"/>
              <a:gd name="connsiteY28" fmla="*/ 660082 h 826276"/>
              <a:gd name="connsiteX29" fmla="*/ 890434 w 1109178"/>
              <a:gd name="connsiteY29" fmla="*/ 690562 h 826276"/>
              <a:gd name="connsiteX30" fmla="*/ 899007 w 1109178"/>
              <a:gd name="connsiteY30" fmla="*/ 743902 h 826276"/>
              <a:gd name="connsiteX31" fmla="*/ 905675 w 1109178"/>
              <a:gd name="connsiteY31" fmla="*/ 716280 h 826276"/>
              <a:gd name="connsiteX32" fmla="*/ 984732 w 1109178"/>
              <a:gd name="connsiteY32" fmla="*/ 687705 h 826276"/>
              <a:gd name="connsiteX33" fmla="*/ 978064 w 1109178"/>
              <a:gd name="connsiteY33" fmla="*/ 782002 h 826276"/>
              <a:gd name="connsiteX34" fmla="*/ 837095 w 1109178"/>
              <a:gd name="connsiteY34" fmla="*/ 773430 h 826276"/>
              <a:gd name="connsiteX35" fmla="*/ 802805 w 1109178"/>
              <a:gd name="connsiteY35" fmla="*/ 719137 h 826276"/>
              <a:gd name="connsiteX36" fmla="*/ 803757 w 1109178"/>
              <a:gd name="connsiteY36" fmla="*/ 662940 h 826276"/>
              <a:gd name="connsiteX37" fmla="*/ 923772 w 1109178"/>
              <a:gd name="connsiteY37" fmla="*/ 525780 h 826276"/>
              <a:gd name="connsiteX38" fmla="*/ 1022832 w 1109178"/>
              <a:gd name="connsiteY38" fmla="*/ 399097 h 826276"/>
              <a:gd name="connsiteX39" fmla="*/ 1060932 w 1109178"/>
              <a:gd name="connsiteY39" fmla="*/ 380047 h 826276"/>
              <a:gd name="connsiteX40" fmla="*/ 1028547 w 1109178"/>
              <a:gd name="connsiteY40" fmla="*/ 355282 h 826276"/>
              <a:gd name="connsiteX41" fmla="*/ 1031405 w 1109178"/>
              <a:gd name="connsiteY41" fmla="*/ 339090 h 826276"/>
              <a:gd name="connsiteX42" fmla="*/ 1073314 w 1109178"/>
              <a:gd name="connsiteY42" fmla="*/ 335280 h 826276"/>
              <a:gd name="connsiteX43" fmla="*/ 1098080 w 1109178"/>
              <a:gd name="connsiteY43" fmla="*/ 321945 h 826276"/>
              <a:gd name="connsiteX44" fmla="*/ 1086650 w 1109178"/>
              <a:gd name="connsiteY44" fmla="*/ 291465 h 826276"/>
              <a:gd name="connsiteX45" fmla="*/ 1040930 w 1109178"/>
              <a:gd name="connsiteY45" fmla="*/ 260985 h 826276"/>
              <a:gd name="connsiteX46" fmla="*/ 850430 w 1109178"/>
              <a:gd name="connsiteY46" fmla="*/ 185737 h 826276"/>
              <a:gd name="connsiteX47" fmla="*/ 770420 w 1109178"/>
              <a:gd name="connsiteY47" fmla="*/ 147637 h 826276"/>
              <a:gd name="connsiteX48" fmla="*/ 835189 w 1109178"/>
              <a:gd name="connsiteY48" fmla="*/ 87630 h 826276"/>
              <a:gd name="connsiteX49" fmla="*/ 861859 w 1109178"/>
              <a:gd name="connsiteY49" fmla="*/ 80010 h 826276"/>
              <a:gd name="connsiteX50" fmla="*/ 832332 w 1109178"/>
              <a:gd name="connsiteY50" fmla="*/ 59055 h 826276"/>
              <a:gd name="connsiteX51" fmla="*/ 778039 w 1109178"/>
              <a:gd name="connsiteY51" fmla="*/ 20002 h 826276"/>
              <a:gd name="connsiteX52" fmla="*/ 721842 w 1109178"/>
              <a:gd name="connsiteY52" fmla="*/ 0 h 826276"/>
              <a:gd name="connsiteX53" fmla="*/ 721842 w 1109178"/>
              <a:gd name="connsiteY53" fmla="*/ 0 h 826276"/>
              <a:gd name="connsiteX54" fmla="*/ 139864 w 1109178"/>
              <a:gd name="connsiteY54" fmla="*/ 376237 h 826276"/>
              <a:gd name="connsiteX55" fmla="*/ 147485 w 1109178"/>
              <a:gd name="connsiteY55" fmla="*/ 376237 h 826276"/>
              <a:gd name="connsiteX56" fmla="*/ 206539 w 1109178"/>
              <a:gd name="connsiteY56" fmla="*/ 410527 h 826276"/>
              <a:gd name="connsiteX57" fmla="*/ 223685 w 1109178"/>
              <a:gd name="connsiteY57" fmla="*/ 478155 h 826276"/>
              <a:gd name="connsiteX58" fmla="*/ 220827 w 1109178"/>
              <a:gd name="connsiteY58" fmla="*/ 485775 h 826276"/>
              <a:gd name="connsiteX59" fmla="*/ 220827 w 1109178"/>
              <a:gd name="connsiteY59" fmla="*/ 486727 h 826276"/>
              <a:gd name="connsiteX60" fmla="*/ 136054 w 1109178"/>
              <a:gd name="connsiteY60" fmla="*/ 517207 h 826276"/>
              <a:gd name="connsiteX61" fmla="*/ 111289 w 1109178"/>
              <a:gd name="connsiteY61" fmla="*/ 488632 h 826276"/>
              <a:gd name="connsiteX62" fmla="*/ 113194 w 1109178"/>
              <a:gd name="connsiteY62" fmla="*/ 452437 h 826276"/>
              <a:gd name="connsiteX63" fmla="*/ 131292 w 1109178"/>
              <a:gd name="connsiteY63" fmla="*/ 438150 h 826276"/>
              <a:gd name="connsiteX64" fmla="*/ 149389 w 1109178"/>
              <a:gd name="connsiteY64" fmla="*/ 441960 h 826276"/>
              <a:gd name="connsiteX65" fmla="*/ 161772 w 1109178"/>
              <a:gd name="connsiteY65" fmla="*/ 441960 h 826276"/>
              <a:gd name="connsiteX66" fmla="*/ 161772 w 1109178"/>
              <a:gd name="connsiteY66" fmla="*/ 428625 h 826276"/>
              <a:gd name="connsiteX67" fmla="*/ 144627 w 1109178"/>
              <a:gd name="connsiteY67" fmla="*/ 419100 h 826276"/>
              <a:gd name="connsiteX68" fmla="*/ 126529 w 1109178"/>
              <a:gd name="connsiteY68" fmla="*/ 420052 h 826276"/>
              <a:gd name="connsiteX69" fmla="*/ 98907 w 1109178"/>
              <a:gd name="connsiteY69" fmla="*/ 441960 h 826276"/>
              <a:gd name="connsiteX70" fmla="*/ 95097 w 1109178"/>
              <a:gd name="connsiteY70" fmla="*/ 494347 h 826276"/>
              <a:gd name="connsiteX71" fmla="*/ 128435 w 1109178"/>
              <a:gd name="connsiteY71" fmla="*/ 533400 h 826276"/>
              <a:gd name="connsiteX72" fmla="*/ 225589 w 1109178"/>
              <a:gd name="connsiteY72" fmla="*/ 511492 h 826276"/>
              <a:gd name="connsiteX73" fmla="*/ 235114 w 1109178"/>
              <a:gd name="connsiteY73" fmla="*/ 513397 h 826276"/>
              <a:gd name="connsiteX74" fmla="*/ 231304 w 1109178"/>
              <a:gd name="connsiteY74" fmla="*/ 562927 h 826276"/>
              <a:gd name="connsiteX75" fmla="*/ 183679 w 1109178"/>
              <a:gd name="connsiteY75" fmla="*/ 610552 h 826276"/>
              <a:gd name="connsiteX76" fmla="*/ 61759 w 1109178"/>
              <a:gd name="connsiteY76" fmla="*/ 575310 h 826276"/>
              <a:gd name="connsiteX77" fmla="*/ 75094 w 1109178"/>
              <a:gd name="connsiteY77" fmla="*/ 398145 h 826276"/>
              <a:gd name="connsiteX78" fmla="*/ 139864 w 1109178"/>
              <a:gd name="connsiteY78" fmla="*/ 376237 h 826276"/>
              <a:gd name="connsiteX79" fmla="*/ 139864 w 1109178"/>
              <a:gd name="connsiteY79" fmla="*/ 376237 h 826276"/>
              <a:gd name="connsiteX80" fmla="*/ 139864 w 1109178"/>
              <a:gd name="connsiteY80" fmla="*/ 376237 h 826276"/>
              <a:gd name="connsiteX81" fmla="*/ 261785 w 1109178"/>
              <a:gd name="connsiteY81" fmla="*/ 576262 h 826276"/>
              <a:gd name="connsiteX82" fmla="*/ 276072 w 1109178"/>
              <a:gd name="connsiteY82" fmla="*/ 577215 h 826276"/>
              <a:gd name="connsiteX83" fmla="*/ 351320 w 1109178"/>
              <a:gd name="connsiteY83" fmla="*/ 657225 h 826276"/>
              <a:gd name="connsiteX84" fmla="*/ 293217 w 1109178"/>
              <a:gd name="connsiteY84" fmla="*/ 704850 h 826276"/>
              <a:gd name="connsiteX85" fmla="*/ 275120 w 1109178"/>
              <a:gd name="connsiteY85" fmla="*/ 639127 h 826276"/>
              <a:gd name="connsiteX86" fmla="*/ 297979 w 1109178"/>
              <a:gd name="connsiteY86" fmla="*/ 671512 h 826276"/>
              <a:gd name="connsiteX87" fmla="*/ 307504 w 1109178"/>
              <a:gd name="connsiteY87" fmla="*/ 697230 h 826276"/>
              <a:gd name="connsiteX88" fmla="*/ 295122 w 1109178"/>
              <a:gd name="connsiteY88" fmla="*/ 629602 h 826276"/>
              <a:gd name="connsiteX89" fmla="*/ 229400 w 1109178"/>
              <a:gd name="connsiteY89" fmla="*/ 665797 h 826276"/>
              <a:gd name="connsiteX90" fmla="*/ 212254 w 1109178"/>
              <a:gd name="connsiteY90" fmla="*/ 681037 h 826276"/>
              <a:gd name="connsiteX91" fmla="*/ 211302 w 1109178"/>
              <a:gd name="connsiteY91" fmla="*/ 619125 h 826276"/>
              <a:gd name="connsiteX92" fmla="*/ 261785 w 1109178"/>
              <a:gd name="connsiteY92" fmla="*/ 576262 h 826276"/>
              <a:gd name="connsiteX93" fmla="*/ 370370 w 1109178"/>
              <a:gd name="connsiteY93" fmla="*/ 600075 h 826276"/>
              <a:gd name="connsiteX94" fmla="*/ 437045 w 1109178"/>
              <a:gd name="connsiteY94" fmla="*/ 614362 h 826276"/>
              <a:gd name="connsiteX95" fmla="*/ 474192 w 1109178"/>
              <a:gd name="connsiteY95" fmla="*/ 652462 h 826276"/>
              <a:gd name="connsiteX96" fmla="*/ 483717 w 1109178"/>
              <a:gd name="connsiteY96" fmla="*/ 695325 h 826276"/>
              <a:gd name="connsiteX97" fmla="*/ 554202 w 1109178"/>
              <a:gd name="connsiteY97" fmla="*/ 672465 h 826276"/>
              <a:gd name="connsiteX98" fmla="*/ 609447 w 1109178"/>
              <a:gd name="connsiteY98" fmla="*/ 653415 h 826276"/>
              <a:gd name="connsiteX99" fmla="*/ 615162 w 1109178"/>
              <a:gd name="connsiteY99" fmla="*/ 654367 h 826276"/>
              <a:gd name="connsiteX100" fmla="*/ 624687 w 1109178"/>
              <a:gd name="connsiteY100" fmla="*/ 656272 h 826276"/>
              <a:gd name="connsiteX101" fmla="*/ 729462 w 1109178"/>
              <a:gd name="connsiteY101" fmla="*/ 707707 h 826276"/>
              <a:gd name="connsiteX102" fmla="*/ 776134 w 1109178"/>
              <a:gd name="connsiteY102" fmla="*/ 741045 h 826276"/>
              <a:gd name="connsiteX103" fmla="*/ 804709 w 1109178"/>
              <a:gd name="connsiteY103" fmla="*/ 754380 h 826276"/>
              <a:gd name="connsiteX104" fmla="*/ 793280 w 1109178"/>
              <a:gd name="connsiteY104" fmla="*/ 781050 h 826276"/>
              <a:gd name="connsiteX105" fmla="*/ 770420 w 1109178"/>
              <a:gd name="connsiteY105" fmla="*/ 777240 h 826276"/>
              <a:gd name="connsiteX106" fmla="*/ 585634 w 1109178"/>
              <a:gd name="connsiteY106" fmla="*/ 769620 h 826276"/>
              <a:gd name="connsiteX107" fmla="*/ 532295 w 1109178"/>
              <a:gd name="connsiteY107" fmla="*/ 761047 h 826276"/>
              <a:gd name="connsiteX108" fmla="*/ 436092 w 1109178"/>
              <a:gd name="connsiteY108" fmla="*/ 668655 h 826276"/>
              <a:gd name="connsiteX109" fmla="*/ 422757 w 1109178"/>
              <a:gd name="connsiteY109" fmla="*/ 641032 h 826276"/>
              <a:gd name="connsiteX110" fmla="*/ 419900 w 1109178"/>
              <a:gd name="connsiteY110" fmla="*/ 670560 h 826276"/>
              <a:gd name="connsiteX111" fmla="*/ 417042 w 1109178"/>
              <a:gd name="connsiteY111" fmla="*/ 721995 h 826276"/>
              <a:gd name="connsiteX112" fmla="*/ 376085 w 1109178"/>
              <a:gd name="connsiteY112" fmla="*/ 659130 h 826276"/>
              <a:gd name="connsiteX113" fmla="*/ 370370 w 1109178"/>
              <a:gd name="connsiteY113" fmla="*/ 600075 h 826276"/>
              <a:gd name="connsiteX114" fmla="*/ 370370 w 1109178"/>
              <a:gd name="connsiteY114" fmla="*/ 600075 h 826276"/>
              <a:gd name="connsiteX115" fmla="*/ 586587 w 1109178"/>
              <a:gd name="connsiteY115" fmla="*/ 767715 h 826276"/>
              <a:gd name="connsiteX116" fmla="*/ 597064 w 1109178"/>
              <a:gd name="connsiteY116" fmla="*/ 768667 h 826276"/>
              <a:gd name="connsiteX117" fmla="*/ 619925 w 1109178"/>
              <a:gd name="connsiteY117" fmla="*/ 653415 h 826276"/>
              <a:gd name="connsiteX118" fmla="*/ 609447 w 1109178"/>
              <a:gd name="connsiteY118" fmla="*/ 652462 h 826276"/>
              <a:gd name="connsiteX119" fmla="*/ 606589 w 1109178"/>
              <a:gd name="connsiteY119" fmla="*/ 670560 h 826276"/>
              <a:gd name="connsiteX120" fmla="*/ 596112 w 1109178"/>
              <a:gd name="connsiteY120" fmla="*/ 720090 h 826276"/>
              <a:gd name="connsiteX121" fmla="*/ 586587 w 1109178"/>
              <a:gd name="connsiteY121" fmla="*/ 767715 h 826276"/>
              <a:gd name="connsiteX122" fmla="*/ 586587 w 1109178"/>
              <a:gd name="connsiteY122" fmla="*/ 767715 h 826276"/>
              <a:gd name="connsiteX123" fmla="*/ 511339 w 1109178"/>
              <a:gd name="connsiteY123" fmla="*/ 642937 h 826276"/>
              <a:gd name="connsiteX124" fmla="*/ 534200 w 1109178"/>
              <a:gd name="connsiteY124" fmla="*/ 654367 h 826276"/>
              <a:gd name="connsiteX125" fmla="*/ 533247 w 1109178"/>
              <a:gd name="connsiteY125" fmla="*/ 686752 h 826276"/>
              <a:gd name="connsiteX126" fmla="*/ 498957 w 1109178"/>
              <a:gd name="connsiteY126" fmla="*/ 678180 h 826276"/>
              <a:gd name="connsiteX127" fmla="*/ 511339 w 1109178"/>
              <a:gd name="connsiteY127" fmla="*/ 642937 h 826276"/>
              <a:gd name="connsiteX128" fmla="*/ 747559 w 1109178"/>
              <a:gd name="connsiteY128" fmla="*/ 672465 h 826276"/>
              <a:gd name="connsiteX129" fmla="*/ 770420 w 1109178"/>
              <a:gd name="connsiteY129" fmla="*/ 697230 h 826276"/>
              <a:gd name="connsiteX130" fmla="*/ 747559 w 1109178"/>
              <a:gd name="connsiteY130" fmla="*/ 701992 h 826276"/>
              <a:gd name="connsiteX131" fmla="*/ 747559 w 1109178"/>
              <a:gd name="connsiteY131" fmla="*/ 672465 h 826276"/>
              <a:gd name="connsiteX132" fmla="*/ 957109 w 1109178"/>
              <a:gd name="connsiteY132" fmla="*/ 704850 h 826276"/>
              <a:gd name="connsiteX133" fmla="*/ 939964 w 1109178"/>
              <a:gd name="connsiteY133" fmla="*/ 724852 h 826276"/>
              <a:gd name="connsiteX134" fmla="*/ 943775 w 1109178"/>
              <a:gd name="connsiteY134" fmla="*/ 746760 h 826276"/>
              <a:gd name="connsiteX135" fmla="*/ 960920 w 1109178"/>
              <a:gd name="connsiteY135" fmla="*/ 725805 h 826276"/>
              <a:gd name="connsiteX136" fmla="*/ 957109 w 1109178"/>
              <a:gd name="connsiteY136" fmla="*/ 704850 h 826276"/>
              <a:gd name="connsiteX0" fmla="*/ 721842 w 1109178"/>
              <a:gd name="connsiteY0" fmla="*/ 0 h 826276"/>
              <a:gd name="connsiteX1" fmla="*/ 689457 w 1109178"/>
              <a:gd name="connsiteY1" fmla="*/ 5715 h 826276"/>
              <a:gd name="connsiteX2" fmla="*/ 645642 w 1109178"/>
              <a:gd name="connsiteY2" fmla="*/ 46672 h 826276"/>
              <a:gd name="connsiteX3" fmla="*/ 628497 w 1109178"/>
              <a:gd name="connsiteY3" fmla="*/ 72390 h 826276"/>
              <a:gd name="connsiteX4" fmla="*/ 617067 w 1109178"/>
              <a:gd name="connsiteY4" fmla="*/ 98107 h 826276"/>
              <a:gd name="connsiteX5" fmla="*/ 533247 w 1109178"/>
              <a:gd name="connsiteY5" fmla="*/ 183832 h 826276"/>
              <a:gd name="connsiteX6" fmla="*/ 506577 w 1109178"/>
              <a:gd name="connsiteY6" fmla="*/ 203835 h 826276"/>
              <a:gd name="connsiteX7" fmla="*/ 480859 w 1109178"/>
              <a:gd name="connsiteY7" fmla="*/ 214312 h 826276"/>
              <a:gd name="connsiteX8" fmla="*/ 473239 w 1109178"/>
              <a:gd name="connsiteY8" fmla="*/ 196215 h 826276"/>
              <a:gd name="connsiteX9" fmla="*/ 230352 w 1109178"/>
              <a:gd name="connsiteY9" fmla="*/ 166687 h 826276"/>
              <a:gd name="connsiteX10" fmla="*/ 266547 w 1109178"/>
              <a:gd name="connsiteY10" fmla="*/ 193357 h 826276"/>
              <a:gd name="connsiteX11" fmla="*/ 427520 w 1109178"/>
              <a:gd name="connsiteY11" fmla="*/ 225742 h 826276"/>
              <a:gd name="connsiteX12" fmla="*/ 458000 w 1109178"/>
              <a:gd name="connsiteY12" fmla="*/ 306705 h 826276"/>
              <a:gd name="connsiteX13" fmla="*/ 372275 w 1109178"/>
              <a:gd name="connsiteY13" fmla="*/ 307657 h 826276"/>
              <a:gd name="connsiteX14" fmla="*/ 333222 w 1109178"/>
              <a:gd name="connsiteY14" fmla="*/ 266700 h 826276"/>
              <a:gd name="connsiteX15" fmla="*/ 269404 w 1109178"/>
              <a:gd name="connsiteY15" fmla="*/ 312420 h 826276"/>
              <a:gd name="connsiteX16" fmla="*/ 303695 w 1109178"/>
              <a:gd name="connsiteY16" fmla="*/ 306705 h 826276"/>
              <a:gd name="connsiteX17" fmla="*/ 321792 w 1109178"/>
              <a:gd name="connsiteY17" fmla="*/ 333375 h 826276"/>
              <a:gd name="connsiteX18" fmla="*/ 205587 w 1109178"/>
              <a:gd name="connsiteY18" fmla="*/ 372427 h 826276"/>
              <a:gd name="connsiteX19" fmla="*/ 140817 w 1109178"/>
              <a:gd name="connsiteY19" fmla="*/ 346710 h 826276"/>
              <a:gd name="connsiteX20" fmla="*/ 16039 w 1109178"/>
              <a:gd name="connsiteY20" fmla="*/ 437197 h 826276"/>
              <a:gd name="connsiteX21" fmla="*/ 11277 w 1109178"/>
              <a:gd name="connsiteY21" fmla="*/ 547687 h 826276"/>
              <a:gd name="connsiteX22" fmla="*/ 57950 w 1109178"/>
              <a:gd name="connsiteY22" fmla="*/ 616267 h 826276"/>
              <a:gd name="connsiteX23" fmla="*/ 102717 w 1109178"/>
              <a:gd name="connsiteY23" fmla="*/ 647700 h 826276"/>
              <a:gd name="connsiteX24" fmla="*/ 510387 w 1109178"/>
              <a:gd name="connsiteY24" fmla="*/ 784860 h 826276"/>
              <a:gd name="connsiteX25" fmla="*/ 967587 w 1109178"/>
              <a:gd name="connsiteY25" fmla="*/ 815340 h 826276"/>
              <a:gd name="connsiteX26" fmla="*/ 1022832 w 1109178"/>
              <a:gd name="connsiteY26" fmla="*/ 748665 h 826276"/>
              <a:gd name="connsiteX27" fmla="*/ 951395 w 1109178"/>
              <a:gd name="connsiteY27" fmla="*/ 660082 h 826276"/>
              <a:gd name="connsiteX28" fmla="*/ 890434 w 1109178"/>
              <a:gd name="connsiteY28" fmla="*/ 690562 h 826276"/>
              <a:gd name="connsiteX29" fmla="*/ 899007 w 1109178"/>
              <a:gd name="connsiteY29" fmla="*/ 743902 h 826276"/>
              <a:gd name="connsiteX30" fmla="*/ 905675 w 1109178"/>
              <a:gd name="connsiteY30" fmla="*/ 716280 h 826276"/>
              <a:gd name="connsiteX31" fmla="*/ 984732 w 1109178"/>
              <a:gd name="connsiteY31" fmla="*/ 687705 h 826276"/>
              <a:gd name="connsiteX32" fmla="*/ 978064 w 1109178"/>
              <a:gd name="connsiteY32" fmla="*/ 782002 h 826276"/>
              <a:gd name="connsiteX33" fmla="*/ 837095 w 1109178"/>
              <a:gd name="connsiteY33" fmla="*/ 773430 h 826276"/>
              <a:gd name="connsiteX34" fmla="*/ 802805 w 1109178"/>
              <a:gd name="connsiteY34" fmla="*/ 719137 h 826276"/>
              <a:gd name="connsiteX35" fmla="*/ 803757 w 1109178"/>
              <a:gd name="connsiteY35" fmla="*/ 662940 h 826276"/>
              <a:gd name="connsiteX36" fmla="*/ 923772 w 1109178"/>
              <a:gd name="connsiteY36" fmla="*/ 525780 h 826276"/>
              <a:gd name="connsiteX37" fmla="*/ 1022832 w 1109178"/>
              <a:gd name="connsiteY37" fmla="*/ 399097 h 826276"/>
              <a:gd name="connsiteX38" fmla="*/ 1060932 w 1109178"/>
              <a:gd name="connsiteY38" fmla="*/ 380047 h 826276"/>
              <a:gd name="connsiteX39" fmla="*/ 1028547 w 1109178"/>
              <a:gd name="connsiteY39" fmla="*/ 355282 h 826276"/>
              <a:gd name="connsiteX40" fmla="*/ 1031405 w 1109178"/>
              <a:gd name="connsiteY40" fmla="*/ 339090 h 826276"/>
              <a:gd name="connsiteX41" fmla="*/ 1073314 w 1109178"/>
              <a:gd name="connsiteY41" fmla="*/ 335280 h 826276"/>
              <a:gd name="connsiteX42" fmla="*/ 1098080 w 1109178"/>
              <a:gd name="connsiteY42" fmla="*/ 321945 h 826276"/>
              <a:gd name="connsiteX43" fmla="*/ 1086650 w 1109178"/>
              <a:gd name="connsiteY43" fmla="*/ 291465 h 826276"/>
              <a:gd name="connsiteX44" fmla="*/ 1040930 w 1109178"/>
              <a:gd name="connsiteY44" fmla="*/ 260985 h 826276"/>
              <a:gd name="connsiteX45" fmla="*/ 850430 w 1109178"/>
              <a:gd name="connsiteY45" fmla="*/ 185737 h 826276"/>
              <a:gd name="connsiteX46" fmla="*/ 770420 w 1109178"/>
              <a:gd name="connsiteY46" fmla="*/ 147637 h 826276"/>
              <a:gd name="connsiteX47" fmla="*/ 835189 w 1109178"/>
              <a:gd name="connsiteY47" fmla="*/ 87630 h 826276"/>
              <a:gd name="connsiteX48" fmla="*/ 861859 w 1109178"/>
              <a:gd name="connsiteY48" fmla="*/ 80010 h 826276"/>
              <a:gd name="connsiteX49" fmla="*/ 832332 w 1109178"/>
              <a:gd name="connsiteY49" fmla="*/ 59055 h 826276"/>
              <a:gd name="connsiteX50" fmla="*/ 778039 w 1109178"/>
              <a:gd name="connsiteY50" fmla="*/ 20002 h 826276"/>
              <a:gd name="connsiteX51" fmla="*/ 721842 w 1109178"/>
              <a:gd name="connsiteY51" fmla="*/ 0 h 826276"/>
              <a:gd name="connsiteX52" fmla="*/ 721842 w 1109178"/>
              <a:gd name="connsiteY52" fmla="*/ 0 h 826276"/>
              <a:gd name="connsiteX53" fmla="*/ 139864 w 1109178"/>
              <a:gd name="connsiteY53" fmla="*/ 376237 h 826276"/>
              <a:gd name="connsiteX54" fmla="*/ 147485 w 1109178"/>
              <a:gd name="connsiteY54" fmla="*/ 376237 h 826276"/>
              <a:gd name="connsiteX55" fmla="*/ 206539 w 1109178"/>
              <a:gd name="connsiteY55" fmla="*/ 410527 h 826276"/>
              <a:gd name="connsiteX56" fmla="*/ 223685 w 1109178"/>
              <a:gd name="connsiteY56" fmla="*/ 478155 h 826276"/>
              <a:gd name="connsiteX57" fmla="*/ 220827 w 1109178"/>
              <a:gd name="connsiteY57" fmla="*/ 485775 h 826276"/>
              <a:gd name="connsiteX58" fmla="*/ 220827 w 1109178"/>
              <a:gd name="connsiteY58" fmla="*/ 486727 h 826276"/>
              <a:gd name="connsiteX59" fmla="*/ 136054 w 1109178"/>
              <a:gd name="connsiteY59" fmla="*/ 517207 h 826276"/>
              <a:gd name="connsiteX60" fmla="*/ 111289 w 1109178"/>
              <a:gd name="connsiteY60" fmla="*/ 488632 h 826276"/>
              <a:gd name="connsiteX61" fmla="*/ 113194 w 1109178"/>
              <a:gd name="connsiteY61" fmla="*/ 452437 h 826276"/>
              <a:gd name="connsiteX62" fmla="*/ 131292 w 1109178"/>
              <a:gd name="connsiteY62" fmla="*/ 438150 h 826276"/>
              <a:gd name="connsiteX63" fmla="*/ 149389 w 1109178"/>
              <a:gd name="connsiteY63" fmla="*/ 441960 h 826276"/>
              <a:gd name="connsiteX64" fmla="*/ 161772 w 1109178"/>
              <a:gd name="connsiteY64" fmla="*/ 441960 h 826276"/>
              <a:gd name="connsiteX65" fmla="*/ 161772 w 1109178"/>
              <a:gd name="connsiteY65" fmla="*/ 428625 h 826276"/>
              <a:gd name="connsiteX66" fmla="*/ 144627 w 1109178"/>
              <a:gd name="connsiteY66" fmla="*/ 419100 h 826276"/>
              <a:gd name="connsiteX67" fmla="*/ 126529 w 1109178"/>
              <a:gd name="connsiteY67" fmla="*/ 420052 h 826276"/>
              <a:gd name="connsiteX68" fmla="*/ 98907 w 1109178"/>
              <a:gd name="connsiteY68" fmla="*/ 441960 h 826276"/>
              <a:gd name="connsiteX69" fmla="*/ 95097 w 1109178"/>
              <a:gd name="connsiteY69" fmla="*/ 494347 h 826276"/>
              <a:gd name="connsiteX70" fmla="*/ 128435 w 1109178"/>
              <a:gd name="connsiteY70" fmla="*/ 533400 h 826276"/>
              <a:gd name="connsiteX71" fmla="*/ 225589 w 1109178"/>
              <a:gd name="connsiteY71" fmla="*/ 511492 h 826276"/>
              <a:gd name="connsiteX72" fmla="*/ 235114 w 1109178"/>
              <a:gd name="connsiteY72" fmla="*/ 513397 h 826276"/>
              <a:gd name="connsiteX73" fmla="*/ 231304 w 1109178"/>
              <a:gd name="connsiteY73" fmla="*/ 562927 h 826276"/>
              <a:gd name="connsiteX74" fmla="*/ 183679 w 1109178"/>
              <a:gd name="connsiteY74" fmla="*/ 610552 h 826276"/>
              <a:gd name="connsiteX75" fmla="*/ 61759 w 1109178"/>
              <a:gd name="connsiteY75" fmla="*/ 575310 h 826276"/>
              <a:gd name="connsiteX76" fmla="*/ 75094 w 1109178"/>
              <a:gd name="connsiteY76" fmla="*/ 398145 h 826276"/>
              <a:gd name="connsiteX77" fmla="*/ 139864 w 1109178"/>
              <a:gd name="connsiteY77" fmla="*/ 376237 h 826276"/>
              <a:gd name="connsiteX78" fmla="*/ 139864 w 1109178"/>
              <a:gd name="connsiteY78" fmla="*/ 376237 h 826276"/>
              <a:gd name="connsiteX79" fmla="*/ 139864 w 1109178"/>
              <a:gd name="connsiteY79" fmla="*/ 376237 h 826276"/>
              <a:gd name="connsiteX80" fmla="*/ 261785 w 1109178"/>
              <a:gd name="connsiteY80" fmla="*/ 576262 h 826276"/>
              <a:gd name="connsiteX81" fmla="*/ 276072 w 1109178"/>
              <a:gd name="connsiteY81" fmla="*/ 577215 h 826276"/>
              <a:gd name="connsiteX82" fmla="*/ 351320 w 1109178"/>
              <a:gd name="connsiteY82" fmla="*/ 657225 h 826276"/>
              <a:gd name="connsiteX83" fmla="*/ 293217 w 1109178"/>
              <a:gd name="connsiteY83" fmla="*/ 704850 h 826276"/>
              <a:gd name="connsiteX84" fmla="*/ 275120 w 1109178"/>
              <a:gd name="connsiteY84" fmla="*/ 639127 h 826276"/>
              <a:gd name="connsiteX85" fmla="*/ 297979 w 1109178"/>
              <a:gd name="connsiteY85" fmla="*/ 671512 h 826276"/>
              <a:gd name="connsiteX86" fmla="*/ 307504 w 1109178"/>
              <a:gd name="connsiteY86" fmla="*/ 697230 h 826276"/>
              <a:gd name="connsiteX87" fmla="*/ 295122 w 1109178"/>
              <a:gd name="connsiteY87" fmla="*/ 629602 h 826276"/>
              <a:gd name="connsiteX88" fmla="*/ 229400 w 1109178"/>
              <a:gd name="connsiteY88" fmla="*/ 665797 h 826276"/>
              <a:gd name="connsiteX89" fmla="*/ 212254 w 1109178"/>
              <a:gd name="connsiteY89" fmla="*/ 681037 h 826276"/>
              <a:gd name="connsiteX90" fmla="*/ 211302 w 1109178"/>
              <a:gd name="connsiteY90" fmla="*/ 619125 h 826276"/>
              <a:gd name="connsiteX91" fmla="*/ 261785 w 1109178"/>
              <a:gd name="connsiteY91" fmla="*/ 576262 h 826276"/>
              <a:gd name="connsiteX92" fmla="*/ 370370 w 1109178"/>
              <a:gd name="connsiteY92" fmla="*/ 600075 h 826276"/>
              <a:gd name="connsiteX93" fmla="*/ 437045 w 1109178"/>
              <a:gd name="connsiteY93" fmla="*/ 614362 h 826276"/>
              <a:gd name="connsiteX94" fmla="*/ 474192 w 1109178"/>
              <a:gd name="connsiteY94" fmla="*/ 652462 h 826276"/>
              <a:gd name="connsiteX95" fmla="*/ 483717 w 1109178"/>
              <a:gd name="connsiteY95" fmla="*/ 695325 h 826276"/>
              <a:gd name="connsiteX96" fmla="*/ 554202 w 1109178"/>
              <a:gd name="connsiteY96" fmla="*/ 672465 h 826276"/>
              <a:gd name="connsiteX97" fmla="*/ 609447 w 1109178"/>
              <a:gd name="connsiteY97" fmla="*/ 653415 h 826276"/>
              <a:gd name="connsiteX98" fmla="*/ 615162 w 1109178"/>
              <a:gd name="connsiteY98" fmla="*/ 654367 h 826276"/>
              <a:gd name="connsiteX99" fmla="*/ 624687 w 1109178"/>
              <a:gd name="connsiteY99" fmla="*/ 656272 h 826276"/>
              <a:gd name="connsiteX100" fmla="*/ 729462 w 1109178"/>
              <a:gd name="connsiteY100" fmla="*/ 707707 h 826276"/>
              <a:gd name="connsiteX101" fmla="*/ 776134 w 1109178"/>
              <a:gd name="connsiteY101" fmla="*/ 741045 h 826276"/>
              <a:gd name="connsiteX102" fmla="*/ 804709 w 1109178"/>
              <a:gd name="connsiteY102" fmla="*/ 754380 h 826276"/>
              <a:gd name="connsiteX103" fmla="*/ 793280 w 1109178"/>
              <a:gd name="connsiteY103" fmla="*/ 781050 h 826276"/>
              <a:gd name="connsiteX104" fmla="*/ 770420 w 1109178"/>
              <a:gd name="connsiteY104" fmla="*/ 777240 h 826276"/>
              <a:gd name="connsiteX105" fmla="*/ 585634 w 1109178"/>
              <a:gd name="connsiteY105" fmla="*/ 769620 h 826276"/>
              <a:gd name="connsiteX106" fmla="*/ 532295 w 1109178"/>
              <a:gd name="connsiteY106" fmla="*/ 761047 h 826276"/>
              <a:gd name="connsiteX107" fmla="*/ 436092 w 1109178"/>
              <a:gd name="connsiteY107" fmla="*/ 668655 h 826276"/>
              <a:gd name="connsiteX108" fmla="*/ 422757 w 1109178"/>
              <a:gd name="connsiteY108" fmla="*/ 641032 h 826276"/>
              <a:gd name="connsiteX109" fmla="*/ 419900 w 1109178"/>
              <a:gd name="connsiteY109" fmla="*/ 670560 h 826276"/>
              <a:gd name="connsiteX110" fmla="*/ 417042 w 1109178"/>
              <a:gd name="connsiteY110" fmla="*/ 721995 h 826276"/>
              <a:gd name="connsiteX111" fmla="*/ 376085 w 1109178"/>
              <a:gd name="connsiteY111" fmla="*/ 659130 h 826276"/>
              <a:gd name="connsiteX112" fmla="*/ 370370 w 1109178"/>
              <a:gd name="connsiteY112" fmla="*/ 600075 h 826276"/>
              <a:gd name="connsiteX113" fmla="*/ 370370 w 1109178"/>
              <a:gd name="connsiteY113" fmla="*/ 600075 h 826276"/>
              <a:gd name="connsiteX114" fmla="*/ 586587 w 1109178"/>
              <a:gd name="connsiteY114" fmla="*/ 767715 h 826276"/>
              <a:gd name="connsiteX115" fmla="*/ 597064 w 1109178"/>
              <a:gd name="connsiteY115" fmla="*/ 768667 h 826276"/>
              <a:gd name="connsiteX116" fmla="*/ 619925 w 1109178"/>
              <a:gd name="connsiteY116" fmla="*/ 653415 h 826276"/>
              <a:gd name="connsiteX117" fmla="*/ 609447 w 1109178"/>
              <a:gd name="connsiteY117" fmla="*/ 652462 h 826276"/>
              <a:gd name="connsiteX118" fmla="*/ 606589 w 1109178"/>
              <a:gd name="connsiteY118" fmla="*/ 670560 h 826276"/>
              <a:gd name="connsiteX119" fmla="*/ 596112 w 1109178"/>
              <a:gd name="connsiteY119" fmla="*/ 720090 h 826276"/>
              <a:gd name="connsiteX120" fmla="*/ 586587 w 1109178"/>
              <a:gd name="connsiteY120" fmla="*/ 767715 h 826276"/>
              <a:gd name="connsiteX121" fmla="*/ 586587 w 1109178"/>
              <a:gd name="connsiteY121" fmla="*/ 767715 h 826276"/>
              <a:gd name="connsiteX122" fmla="*/ 511339 w 1109178"/>
              <a:gd name="connsiteY122" fmla="*/ 642937 h 826276"/>
              <a:gd name="connsiteX123" fmla="*/ 534200 w 1109178"/>
              <a:gd name="connsiteY123" fmla="*/ 654367 h 826276"/>
              <a:gd name="connsiteX124" fmla="*/ 533247 w 1109178"/>
              <a:gd name="connsiteY124" fmla="*/ 686752 h 826276"/>
              <a:gd name="connsiteX125" fmla="*/ 498957 w 1109178"/>
              <a:gd name="connsiteY125" fmla="*/ 678180 h 826276"/>
              <a:gd name="connsiteX126" fmla="*/ 511339 w 1109178"/>
              <a:gd name="connsiteY126" fmla="*/ 642937 h 826276"/>
              <a:gd name="connsiteX127" fmla="*/ 747559 w 1109178"/>
              <a:gd name="connsiteY127" fmla="*/ 672465 h 826276"/>
              <a:gd name="connsiteX128" fmla="*/ 770420 w 1109178"/>
              <a:gd name="connsiteY128" fmla="*/ 697230 h 826276"/>
              <a:gd name="connsiteX129" fmla="*/ 747559 w 1109178"/>
              <a:gd name="connsiteY129" fmla="*/ 701992 h 826276"/>
              <a:gd name="connsiteX130" fmla="*/ 747559 w 1109178"/>
              <a:gd name="connsiteY130" fmla="*/ 672465 h 826276"/>
              <a:gd name="connsiteX131" fmla="*/ 957109 w 1109178"/>
              <a:gd name="connsiteY131" fmla="*/ 704850 h 826276"/>
              <a:gd name="connsiteX132" fmla="*/ 939964 w 1109178"/>
              <a:gd name="connsiteY132" fmla="*/ 724852 h 826276"/>
              <a:gd name="connsiteX133" fmla="*/ 943775 w 1109178"/>
              <a:gd name="connsiteY133" fmla="*/ 746760 h 826276"/>
              <a:gd name="connsiteX134" fmla="*/ 960920 w 1109178"/>
              <a:gd name="connsiteY134" fmla="*/ 725805 h 826276"/>
              <a:gd name="connsiteX135" fmla="*/ 957109 w 1109178"/>
              <a:gd name="connsiteY135" fmla="*/ 704850 h 826276"/>
              <a:gd name="connsiteX0" fmla="*/ 721842 w 1109178"/>
              <a:gd name="connsiteY0" fmla="*/ 0 h 826276"/>
              <a:gd name="connsiteX1" fmla="*/ 689457 w 1109178"/>
              <a:gd name="connsiteY1" fmla="*/ 5715 h 826276"/>
              <a:gd name="connsiteX2" fmla="*/ 645642 w 1109178"/>
              <a:gd name="connsiteY2" fmla="*/ 46672 h 826276"/>
              <a:gd name="connsiteX3" fmla="*/ 628497 w 1109178"/>
              <a:gd name="connsiteY3" fmla="*/ 72390 h 826276"/>
              <a:gd name="connsiteX4" fmla="*/ 617067 w 1109178"/>
              <a:gd name="connsiteY4" fmla="*/ 98107 h 826276"/>
              <a:gd name="connsiteX5" fmla="*/ 533247 w 1109178"/>
              <a:gd name="connsiteY5" fmla="*/ 183832 h 826276"/>
              <a:gd name="connsiteX6" fmla="*/ 506577 w 1109178"/>
              <a:gd name="connsiteY6" fmla="*/ 203835 h 826276"/>
              <a:gd name="connsiteX7" fmla="*/ 480859 w 1109178"/>
              <a:gd name="connsiteY7" fmla="*/ 214312 h 826276"/>
              <a:gd name="connsiteX8" fmla="*/ 473239 w 1109178"/>
              <a:gd name="connsiteY8" fmla="*/ 196215 h 826276"/>
              <a:gd name="connsiteX9" fmla="*/ 230352 w 1109178"/>
              <a:gd name="connsiteY9" fmla="*/ 166687 h 826276"/>
              <a:gd name="connsiteX10" fmla="*/ 427520 w 1109178"/>
              <a:gd name="connsiteY10" fmla="*/ 225742 h 826276"/>
              <a:gd name="connsiteX11" fmla="*/ 458000 w 1109178"/>
              <a:gd name="connsiteY11" fmla="*/ 306705 h 826276"/>
              <a:gd name="connsiteX12" fmla="*/ 372275 w 1109178"/>
              <a:gd name="connsiteY12" fmla="*/ 307657 h 826276"/>
              <a:gd name="connsiteX13" fmla="*/ 333222 w 1109178"/>
              <a:gd name="connsiteY13" fmla="*/ 266700 h 826276"/>
              <a:gd name="connsiteX14" fmla="*/ 269404 w 1109178"/>
              <a:gd name="connsiteY14" fmla="*/ 312420 h 826276"/>
              <a:gd name="connsiteX15" fmla="*/ 303695 w 1109178"/>
              <a:gd name="connsiteY15" fmla="*/ 306705 h 826276"/>
              <a:gd name="connsiteX16" fmla="*/ 321792 w 1109178"/>
              <a:gd name="connsiteY16" fmla="*/ 333375 h 826276"/>
              <a:gd name="connsiteX17" fmla="*/ 205587 w 1109178"/>
              <a:gd name="connsiteY17" fmla="*/ 372427 h 826276"/>
              <a:gd name="connsiteX18" fmla="*/ 140817 w 1109178"/>
              <a:gd name="connsiteY18" fmla="*/ 346710 h 826276"/>
              <a:gd name="connsiteX19" fmla="*/ 16039 w 1109178"/>
              <a:gd name="connsiteY19" fmla="*/ 437197 h 826276"/>
              <a:gd name="connsiteX20" fmla="*/ 11277 w 1109178"/>
              <a:gd name="connsiteY20" fmla="*/ 547687 h 826276"/>
              <a:gd name="connsiteX21" fmla="*/ 57950 w 1109178"/>
              <a:gd name="connsiteY21" fmla="*/ 616267 h 826276"/>
              <a:gd name="connsiteX22" fmla="*/ 102717 w 1109178"/>
              <a:gd name="connsiteY22" fmla="*/ 647700 h 826276"/>
              <a:gd name="connsiteX23" fmla="*/ 510387 w 1109178"/>
              <a:gd name="connsiteY23" fmla="*/ 784860 h 826276"/>
              <a:gd name="connsiteX24" fmla="*/ 967587 w 1109178"/>
              <a:gd name="connsiteY24" fmla="*/ 815340 h 826276"/>
              <a:gd name="connsiteX25" fmla="*/ 1022832 w 1109178"/>
              <a:gd name="connsiteY25" fmla="*/ 748665 h 826276"/>
              <a:gd name="connsiteX26" fmla="*/ 951395 w 1109178"/>
              <a:gd name="connsiteY26" fmla="*/ 660082 h 826276"/>
              <a:gd name="connsiteX27" fmla="*/ 890434 w 1109178"/>
              <a:gd name="connsiteY27" fmla="*/ 690562 h 826276"/>
              <a:gd name="connsiteX28" fmla="*/ 899007 w 1109178"/>
              <a:gd name="connsiteY28" fmla="*/ 743902 h 826276"/>
              <a:gd name="connsiteX29" fmla="*/ 905675 w 1109178"/>
              <a:gd name="connsiteY29" fmla="*/ 716280 h 826276"/>
              <a:gd name="connsiteX30" fmla="*/ 984732 w 1109178"/>
              <a:gd name="connsiteY30" fmla="*/ 687705 h 826276"/>
              <a:gd name="connsiteX31" fmla="*/ 978064 w 1109178"/>
              <a:gd name="connsiteY31" fmla="*/ 782002 h 826276"/>
              <a:gd name="connsiteX32" fmla="*/ 837095 w 1109178"/>
              <a:gd name="connsiteY32" fmla="*/ 773430 h 826276"/>
              <a:gd name="connsiteX33" fmla="*/ 802805 w 1109178"/>
              <a:gd name="connsiteY33" fmla="*/ 719137 h 826276"/>
              <a:gd name="connsiteX34" fmla="*/ 803757 w 1109178"/>
              <a:gd name="connsiteY34" fmla="*/ 662940 h 826276"/>
              <a:gd name="connsiteX35" fmla="*/ 923772 w 1109178"/>
              <a:gd name="connsiteY35" fmla="*/ 525780 h 826276"/>
              <a:gd name="connsiteX36" fmla="*/ 1022832 w 1109178"/>
              <a:gd name="connsiteY36" fmla="*/ 399097 h 826276"/>
              <a:gd name="connsiteX37" fmla="*/ 1060932 w 1109178"/>
              <a:gd name="connsiteY37" fmla="*/ 380047 h 826276"/>
              <a:gd name="connsiteX38" fmla="*/ 1028547 w 1109178"/>
              <a:gd name="connsiteY38" fmla="*/ 355282 h 826276"/>
              <a:gd name="connsiteX39" fmla="*/ 1031405 w 1109178"/>
              <a:gd name="connsiteY39" fmla="*/ 339090 h 826276"/>
              <a:gd name="connsiteX40" fmla="*/ 1073314 w 1109178"/>
              <a:gd name="connsiteY40" fmla="*/ 335280 h 826276"/>
              <a:gd name="connsiteX41" fmla="*/ 1098080 w 1109178"/>
              <a:gd name="connsiteY41" fmla="*/ 321945 h 826276"/>
              <a:gd name="connsiteX42" fmla="*/ 1086650 w 1109178"/>
              <a:gd name="connsiteY42" fmla="*/ 291465 h 826276"/>
              <a:gd name="connsiteX43" fmla="*/ 1040930 w 1109178"/>
              <a:gd name="connsiteY43" fmla="*/ 260985 h 826276"/>
              <a:gd name="connsiteX44" fmla="*/ 850430 w 1109178"/>
              <a:gd name="connsiteY44" fmla="*/ 185737 h 826276"/>
              <a:gd name="connsiteX45" fmla="*/ 770420 w 1109178"/>
              <a:gd name="connsiteY45" fmla="*/ 147637 h 826276"/>
              <a:gd name="connsiteX46" fmla="*/ 835189 w 1109178"/>
              <a:gd name="connsiteY46" fmla="*/ 87630 h 826276"/>
              <a:gd name="connsiteX47" fmla="*/ 861859 w 1109178"/>
              <a:gd name="connsiteY47" fmla="*/ 80010 h 826276"/>
              <a:gd name="connsiteX48" fmla="*/ 832332 w 1109178"/>
              <a:gd name="connsiteY48" fmla="*/ 59055 h 826276"/>
              <a:gd name="connsiteX49" fmla="*/ 778039 w 1109178"/>
              <a:gd name="connsiteY49" fmla="*/ 20002 h 826276"/>
              <a:gd name="connsiteX50" fmla="*/ 721842 w 1109178"/>
              <a:gd name="connsiteY50" fmla="*/ 0 h 826276"/>
              <a:gd name="connsiteX51" fmla="*/ 721842 w 1109178"/>
              <a:gd name="connsiteY51" fmla="*/ 0 h 826276"/>
              <a:gd name="connsiteX52" fmla="*/ 139864 w 1109178"/>
              <a:gd name="connsiteY52" fmla="*/ 376237 h 826276"/>
              <a:gd name="connsiteX53" fmla="*/ 147485 w 1109178"/>
              <a:gd name="connsiteY53" fmla="*/ 376237 h 826276"/>
              <a:gd name="connsiteX54" fmla="*/ 206539 w 1109178"/>
              <a:gd name="connsiteY54" fmla="*/ 410527 h 826276"/>
              <a:gd name="connsiteX55" fmla="*/ 223685 w 1109178"/>
              <a:gd name="connsiteY55" fmla="*/ 478155 h 826276"/>
              <a:gd name="connsiteX56" fmla="*/ 220827 w 1109178"/>
              <a:gd name="connsiteY56" fmla="*/ 485775 h 826276"/>
              <a:gd name="connsiteX57" fmla="*/ 220827 w 1109178"/>
              <a:gd name="connsiteY57" fmla="*/ 486727 h 826276"/>
              <a:gd name="connsiteX58" fmla="*/ 136054 w 1109178"/>
              <a:gd name="connsiteY58" fmla="*/ 517207 h 826276"/>
              <a:gd name="connsiteX59" fmla="*/ 111289 w 1109178"/>
              <a:gd name="connsiteY59" fmla="*/ 488632 h 826276"/>
              <a:gd name="connsiteX60" fmla="*/ 113194 w 1109178"/>
              <a:gd name="connsiteY60" fmla="*/ 452437 h 826276"/>
              <a:gd name="connsiteX61" fmla="*/ 131292 w 1109178"/>
              <a:gd name="connsiteY61" fmla="*/ 438150 h 826276"/>
              <a:gd name="connsiteX62" fmla="*/ 149389 w 1109178"/>
              <a:gd name="connsiteY62" fmla="*/ 441960 h 826276"/>
              <a:gd name="connsiteX63" fmla="*/ 161772 w 1109178"/>
              <a:gd name="connsiteY63" fmla="*/ 441960 h 826276"/>
              <a:gd name="connsiteX64" fmla="*/ 161772 w 1109178"/>
              <a:gd name="connsiteY64" fmla="*/ 428625 h 826276"/>
              <a:gd name="connsiteX65" fmla="*/ 144627 w 1109178"/>
              <a:gd name="connsiteY65" fmla="*/ 419100 h 826276"/>
              <a:gd name="connsiteX66" fmla="*/ 126529 w 1109178"/>
              <a:gd name="connsiteY66" fmla="*/ 420052 h 826276"/>
              <a:gd name="connsiteX67" fmla="*/ 98907 w 1109178"/>
              <a:gd name="connsiteY67" fmla="*/ 441960 h 826276"/>
              <a:gd name="connsiteX68" fmla="*/ 95097 w 1109178"/>
              <a:gd name="connsiteY68" fmla="*/ 494347 h 826276"/>
              <a:gd name="connsiteX69" fmla="*/ 128435 w 1109178"/>
              <a:gd name="connsiteY69" fmla="*/ 533400 h 826276"/>
              <a:gd name="connsiteX70" fmla="*/ 225589 w 1109178"/>
              <a:gd name="connsiteY70" fmla="*/ 511492 h 826276"/>
              <a:gd name="connsiteX71" fmla="*/ 235114 w 1109178"/>
              <a:gd name="connsiteY71" fmla="*/ 513397 h 826276"/>
              <a:gd name="connsiteX72" fmla="*/ 231304 w 1109178"/>
              <a:gd name="connsiteY72" fmla="*/ 562927 h 826276"/>
              <a:gd name="connsiteX73" fmla="*/ 183679 w 1109178"/>
              <a:gd name="connsiteY73" fmla="*/ 610552 h 826276"/>
              <a:gd name="connsiteX74" fmla="*/ 61759 w 1109178"/>
              <a:gd name="connsiteY74" fmla="*/ 575310 h 826276"/>
              <a:gd name="connsiteX75" fmla="*/ 75094 w 1109178"/>
              <a:gd name="connsiteY75" fmla="*/ 398145 h 826276"/>
              <a:gd name="connsiteX76" fmla="*/ 139864 w 1109178"/>
              <a:gd name="connsiteY76" fmla="*/ 376237 h 826276"/>
              <a:gd name="connsiteX77" fmla="*/ 139864 w 1109178"/>
              <a:gd name="connsiteY77" fmla="*/ 376237 h 826276"/>
              <a:gd name="connsiteX78" fmla="*/ 139864 w 1109178"/>
              <a:gd name="connsiteY78" fmla="*/ 376237 h 826276"/>
              <a:gd name="connsiteX79" fmla="*/ 261785 w 1109178"/>
              <a:gd name="connsiteY79" fmla="*/ 576262 h 826276"/>
              <a:gd name="connsiteX80" fmla="*/ 276072 w 1109178"/>
              <a:gd name="connsiteY80" fmla="*/ 577215 h 826276"/>
              <a:gd name="connsiteX81" fmla="*/ 351320 w 1109178"/>
              <a:gd name="connsiteY81" fmla="*/ 657225 h 826276"/>
              <a:gd name="connsiteX82" fmla="*/ 293217 w 1109178"/>
              <a:gd name="connsiteY82" fmla="*/ 704850 h 826276"/>
              <a:gd name="connsiteX83" fmla="*/ 275120 w 1109178"/>
              <a:gd name="connsiteY83" fmla="*/ 639127 h 826276"/>
              <a:gd name="connsiteX84" fmla="*/ 297979 w 1109178"/>
              <a:gd name="connsiteY84" fmla="*/ 671512 h 826276"/>
              <a:gd name="connsiteX85" fmla="*/ 307504 w 1109178"/>
              <a:gd name="connsiteY85" fmla="*/ 697230 h 826276"/>
              <a:gd name="connsiteX86" fmla="*/ 295122 w 1109178"/>
              <a:gd name="connsiteY86" fmla="*/ 629602 h 826276"/>
              <a:gd name="connsiteX87" fmla="*/ 229400 w 1109178"/>
              <a:gd name="connsiteY87" fmla="*/ 665797 h 826276"/>
              <a:gd name="connsiteX88" fmla="*/ 212254 w 1109178"/>
              <a:gd name="connsiteY88" fmla="*/ 681037 h 826276"/>
              <a:gd name="connsiteX89" fmla="*/ 211302 w 1109178"/>
              <a:gd name="connsiteY89" fmla="*/ 619125 h 826276"/>
              <a:gd name="connsiteX90" fmla="*/ 261785 w 1109178"/>
              <a:gd name="connsiteY90" fmla="*/ 576262 h 826276"/>
              <a:gd name="connsiteX91" fmla="*/ 370370 w 1109178"/>
              <a:gd name="connsiteY91" fmla="*/ 600075 h 826276"/>
              <a:gd name="connsiteX92" fmla="*/ 437045 w 1109178"/>
              <a:gd name="connsiteY92" fmla="*/ 614362 h 826276"/>
              <a:gd name="connsiteX93" fmla="*/ 474192 w 1109178"/>
              <a:gd name="connsiteY93" fmla="*/ 652462 h 826276"/>
              <a:gd name="connsiteX94" fmla="*/ 483717 w 1109178"/>
              <a:gd name="connsiteY94" fmla="*/ 695325 h 826276"/>
              <a:gd name="connsiteX95" fmla="*/ 554202 w 1109178"/>
              <a:gd name="connsiteY95" fmla="*/ 672465 h 826276"/>
              <a:gd name="connsiteX96" fmla="*/ 609447 w 1109178"/>
              <a:gd name="connsiteY96" fmla="*/ 653415 h 826276"/>
              <a:gd name="connsiteX97" fmla="*/ 615162 w 1109178"/>
              <a:gd name="connsiteY97" fmla="*/ 654367 h 826276"/>
              <a:gd name="connsiteX98" fmla="*/ 624687 w 1109178"/>
              <a:gd name="connsiteY98" fmla="*/ 656272 h 826276"/>
              <a:gd name="connsiteX99" fmla="*/ 729462 w 1109178"/>
              <a:gd name="connsiteY99" fmla="*/ 707707 h 826276"/>
              <a:gd name="connsiteX100" fmla="*/ 776134 w 1109178"/>
              <a:gd name="connsiteY100" fmla="*/ 741045 h 826276"/>
              <a:gd name="connsiteX101" fmla="*/ 804709 w 1109178"/>
              <a:gd name="connsiteY101" fmla="*/ 754380 h 826276"/>
              <a:gd name="connsiteX102" fmla="*/ 793280 w 1109178"/>
              <a:gd name="connsiteY102" fmla="*/ 781050 h 826276"/>
              <a:gd name="connsiteX103" fmla="*/ 770420 w 1109178"/>
              <a:gd name="connsiteY103" fmla="*/ 777240 h 826276"/>
              <a:gd name="connsiteX104" fmla="*/ 585634 w 1109178"/>
              <a:gd name="connsiteY104" fmla="*/ 769620 h 826276"/>
              <a:gd name="connsiteX105" fmla="*/ 532295 w 1109178"/>
              <a:gd name="connsiteY105" fmla="*/ 761047 h 826276"/>
              <a:gd name="connsiteX106" fmla="*/ 436092 w 1109178"/>
              <a:gd name="connsiteY106" fmla="*/ 668655 h 826276"/>
              <a:gd name="connsiteX107" fmla="*/ 422757 w 1109178"/>
              <a:gd name="connsiteY107" fmla="*/ 641032 h 826276"/>
              <a:gd name="connsiteX108" fmla="*/ 419900 w 1109178"/>
              <a:gd name="connsiteY108" fmla="*/ 670560 h 826276"/>
              <a:gd name="connsiteX109" fmla="*/ 417042 w 1109178"/>
              <a:gd name="connsiteY109" fmla="*/ 721995 h 826276"/>
              <a:gd name="connsiteX110" fmla="*/ 376085 w 1109178"/>
              <a:gd name="connsiteY110" fmla="*/ 659130 h 826276"/>
              <a:gd name="connsiteX111" fmla="*/ 370370 w 1109178"/>
              <a:gd name="connsiteY111" fmla="*/ 600075 h 826276"/>
              <a:gd name="connsiteX112" fmla="*/ 370370 w 1109178"/>
              <a:gd name="connsiteY112" fmla="*/ 600075 h 826276"/>
              <a:gd name="connsiteX113" fmla="*/ 586587 w 1109178"/>
              <a:gd name="connsiteY113" fmla="*/ 767715 h 826276"/>
              <a:gd name="connsiteX114" fmla="*/ 597064 w 1109178"/>
              <a:gd name="connsiteY114" fmla="*/ 768667 h 826276"/>
              <a:gd name="connsiteX115" fmla="*/ 619925 w 1109178"/>
              <a:gd name="connsiteY115" fmla="*/ 653415 h 826276"/>
              <a:gd name="connsiteX116" fmla="*/ 609447 w 1109178"/>
              <a:gd name="connsiteY116" fmla="*/ 652462 h 826276"/>
              <a:gd name="connsiteX117" fmla="*/ 606589 w 1109178"/>
              <a:gd name="connsiteY117" fmla="*/ 670560 h 826276"/>
              <a:gd name="connsiteX118" fmla="*/ 596112 w 1109178"/>
              <a:gd name="connsiteY118" fmla="*/ 720090 h 826276"/>
              <a:gd name="connsiteX119" fmla="*/ 586587 w 1109178"/>
              <a:gd name="connsiteY119" fmla="*/ 767715 h 826276"/>
              <a:gd name="connsiteX120" fmla="*/ 586587 w 1109178"/>
              <a:gd name="connsiteY120" fmla="*/ 767715 h 826276"/>
              <a:gd name="connsiteX121" fmla="*/ 511339 w 1109178"/>
              <a:gd name="connsiteY121" fmla="*/ 642937 h 826276"/>
              <a:gd name="connsiteX122" fmla="*/ 534200 w 1109178"/>
              <a:gd name="connsiteY122" fmla="*/ 654367 h 826276"/>
              <a:gd name="connsiteX123" fmla="*/ 533247 w 1109178"/>
              <a:gd name="connsiteY123" fmla="*/ 686752 h 826276"/>
              <a:gd name="connsiteX124" fmla="*/ 498957 w 1109178"/>
              <a:gd name="connsiteY124" fmla="*/ 678180 h 826276"/>
              <a:gd name="connsiteX125" fmla="*/ 511339 w 1109178"/>
              <a:gd name="connsiteY125" fmla="*/ 642937 h 826276"/>
              <a:gd name="connsiteX126" fmla="*/ 747559 w 1109178"/>
              <a:gd name="connsiteY126" fmla="*/ 672465 h 826276"/>
              <a:gd name="connsiteX127" fmla="*/ 770420 w 1109178"/>
              <a:gd name="connsiteY127" fmla="*/ 697230 h 826276"/>
              <a:gd name="connsiteX128" fmla="*/ 747559 w 1109178"/>
              <a:gd name="connsiteY128" fmla="*/ 701992 h 826276"/>
              <a:gd name="connsiteX129" fmla="*/ 747559 w 1109178"/>
              <a:gd name="connsiteY129" fmla="*/ 672465 h 826276"/>
              <a:gd name="connsiteX130" fmla="*/ 957109 w 1109178"/>
              <a:gd name="connsiteY130" fmla="*/ 704850 h 826276"/>
              <a:gd name="connsiteX131" fmla="*/ 939964 w 1109178"/>
              <a:gd name="connsiteY131" fmla="*/ 724852 h 826276"/>
              <a:gd name="connsiteX132" fmla="*/ 943775 w 1109178"/>
              <a:gd name="connsiteY132" fmla="*/ 746760 h 826276"/>
              <a:gd name="connsiteX133" fmla="*/ 960920 w 1109178"/>
              <a:gd name="connsiteY133" fmla="*/ 725805 h 826276"/>
              <a:gd name="connsiteX134" fmla="*/ 957109 w 1109178"/>
              <a:gd name="connsiteY134" fmla="*/ 704850 h 826276"/>
              <a:gd name="connsiteX0" fmla="*/ 721842 w 1109178"/>
              <a:gd name="connsiteY0" fmla="*/ 0 h 826276"/>
              <a:gd name="connsiteX1" fmla="*/ 689457 w 1109178"/>
              <a:gd name="connsiteY1" fmla="*/ 5715 h 826276"/>
              <a:gd name="connsiteX2" fmla="*/ 645642 w 1109178"/>
              <a:gd name="connsiteY2" fmla="*/ 46672 h 826276"/>
              <a:gd name="connsiteX3" fmla="*/ 628497 w 1109178"/>
              <a:gd name="connsiteY3" fmla="*/ 72390 h 826276"/>
              <a:gd name="connsiteX4" fmla="*/ 617067 w 1109178"/>
              <a:gd name="connsiteY4" fmla="*/ 98107 h 826276"/>
              <a:gd name="connsiteX5" fmla="*/ 533247 w 1109178"/>
              <a:gd name="connsiteY5" fmla="*/ 183832 h 826276"/>
              <a:gd name="connsiteX6" fmla="*/ 506577 w 1109178"/>
              <a:gd name="connsiteY6" fmla="*/ 203835 h 826276"/>
              <a:gd name="connsiteX7" fmla="*/ 480859 w 1109178"/>
              <a:gd name="connsiteY7" fmla="*/ 214312 h 826276"/>
              <a:gd name="connsiteX8" fmla="*/ 473239 w 1109178"/>
              <a:gd name="connsiteY8" fmla="*/ 196215 h 826276"/>
              <a:gd name="connsiteX9" fmla="*/ 427520 w 1109178"/>
              <a:gd name="connsiteY9" fmla="*/ 225742 h 826276"/>
              <a:gd name="connsiteX10" fmla="*/ 458000 w 1109178"/>
              <a:gd name="connsiteY10" fmla="*/ 306705 h 826276"/>
              <a:gd name="connsiteX11" fmla="*/ 372275 w 1109178"/>
              <a:gd name="connsiteY11" fmla="*/ 307657 h 826276"/>
              <a:gd name="connsiteX12" fmla="*/ 333222 w 1109178"/>
              <a:gd name="connsiteY12" fmla="*/ 266700 h 826276"/>
              <a:gd name="connsiteX13" fmla="*/ 269404 w 1109178"/>
              <a:gd name="connsiteY13" fmla="*/ 312420 h 826276"/>
              <a:gd name="connsiteX14" fmla="*/ 303695 w 1109178"/>
              <a:gd name="connsiteY14" fmla="*/ 306705 h 826276"/>
              <a:gd name="connsiteX15" fmla="*/ 321792 w 1109178"/>
              <a:gd name="connsiteY15" fmla="*/ 333375 h 826276"/>
              <a:gd name="connsiteX16" fmla="*/ 205587 w 1109178"/>
              <a:gd name="connsiteY16" fmla="*/ 372427 h 826276"/>
              <a:gd name="connsiteX17" fmla="*/ 140817 w 1109178"/>
              <a:gd name="connsiteY17" fmla="*/ 346710 h 826276"/>
              <a:gd name="connsiteX18" fmla="*/ 16039 w 1109178"/>
              <a:gd name="connsiteY18" fmla="*/ 437197 h 826276"/>
              <a:gd name="connsiteX19" fmla="*/ 11277 w 1109178"/>
              <a:gd name="connsiteY19" fmla="*/ 547687 h 826276"/>
              <a:gd name="connsiteX20" fmla="*/ 57950 w 1109178"/>
              <a:gd name="connsiteY20" fmla="*/ 616267 h 826276"/>
              <a:gd name="connsiteX21" fmla="*/ 102717 w 1109178"/>
              <a:gd name="connsiteY21" fmla="*/ 647700 h 826276"/>
              <a:gd name="connsiteX22" fmla="*/ 510387 w 1109178"/>
              <a:gd name="connsiteY22" fmla="*/ 784860 h 826276"/>
              <a:gd name="connsiteX23" fmla="*/ 967587 w 1109178"/>
              <a:gd name="connsiteY23" fmla="*/ 815340 h 826276"/>
              <a:gd name="connsiteX24" fmla="*/ 1022832 w 1109178"/>
              <a:gd name="connsiteY24" fmla="*/ 748665 h 826276"/>
              <a:gd name="connsiteX25" fmla="*/ 951395 w 1109178"/>
              <a:gd name="connsiteY25" fmla="*/ 660082 h 826276"/>
              <a:gd name="connsiteX26" fmla="*/ 890434 w 1109178"/>
              <a:gd name="connsiteY26" fmla="*/ 690562 h 826276"/>
              <a:gd name="connsiteX27" fmla="*/ 899007 w 1109178"/>
              <a:gd name="connsiteY27" fmla="*/ 743902 h 826276"/>
              <a:gd name="connsiteX28" fmla="*/ 905675 w 1109178"/>
              <a:gd name="connsiteY28" fmla="*/ 716280 h 826276"/>
              <a:gd name="connsiteX29" fmla="*/ 984732 w 1109178"/>
              <a:gd name="connsiteY29" fmla="*/ 687705 h 826276"/>
              <a:gd name="connsiteX30" fmla="*/ 978064 w 1109178"/>
              <a:gd name="connsiteY30" fmla="*/ 782002 h 826276"/>
              <a:gd name="connsiteX31" fmla="*/ 837095 w 1109178"/>
              <a:gd name="connsiteY31" fmla="*/ 773430 h 826276"/>
              <a:gd name="connsiteX32" fmla="*/ 802805 w 1109178"/>
              <a:gd name="connsiteY32" fmla="*/ 719137 h 826276"/>
              <a:gd name="connsiteX33" fmla="*/ 803757 w 1109178"/>
              <a:gd name="connsiteY33" fmla="*/ 662940 h 826276"/>
              <a:gd name="connsiteX34" fmla="*/ 923772 w 1109178"/>
              <a:gd name="connsiteY34" fmla="*/ 525780 h 826276"/>
              <a:gd name="connsiteX35" fmla="*/ 1022832 w 1109178"/>
              <a:gd name="connsiteY35" fmla="*/ 399097 h 826276"/>
              <a:gd name="connsiteX36" fmla="*/ 1060932 w 1109178"/>
              <a:gd name="connsiteY36" fmla="*/ 380047 h 826276"/>
              <a:gd name="connsiteX37" fmla="*/ 1028547 w 1109178"/>
              <a:gd name="connsiteY37" fmla="*/ 355282 h 826276"/>
              <a:gd name="connsiteX38" fmla="*/ 1031405 w 1109178"/>
              <a:gd name="connsiteY38" fmla="*/ 339090 h 826276"/>
              <a:gd name="connsiteX39" fmla="*/ 1073314 w 1109178"/>
              <a:gd name="connsiteY39" fmla="*/ 335280 h 826276"/>
              <a:gd name="connsiteX40" fmla="*/ 1098080 w 1109178"/>
              <a:gd name="connsiteY40" fmla="*/ 321945 h 826276"/>
              <a:gd name="connsiteX41" fmla="*/ 1086650 w 1109178"/>
              <a:gd name="connsiteY41" fmla="*/ 291465 h 826276"/>
              <a:gd name="connsiteX42" fmla="*/ 1040930 w 1109178"/>
              <a:gd name="connsiteY42" fmla="*/ 260985 h 826276"/>
              <a:gd name="connsiteX43" fmla="*/ 850430 w 1109178"/>
              <a:gd name="connsiteY43" fmla="*/ 185737 h 826276"/>
              <a:gd name="connsiteX44" fmla="*/ 770420 w 1109178"/>
              <a:gd name="connsiteY44" fmla="*/ 147637 h 826276"/>
              <a:gd name="connsiteX45" fmla="*/ 835189 w 1109178"/>
              <a:gd name="connsiteY45" fmla="*/ 87630 h 826276"/>
              <a:gd name="connsiteX46" fmla="*/ 861859 w 1109178"/>
              <a:gd name="connsiteY46" fmla="*/ 80010 h 826276"/>
              <a:gd name="connsiteX47" fmla="*/ 832332 w 1109178"/>
              <a:gd name="connsiteY47" fmla="*/ 59055 h 826276"/>
              <a:gd name="connsiteX48" fmla="*/ 778039 w 1109178"/>
              <a:gd name="connsiteY48" fmla="*/ 20002 h 826276"/>
              <a:gd name="connsiteX49" fmla="*/ 721842 w 1109178"/>
              <a:gd name="connsiteY49" fmla="*/ 0 h 826276"/>
              <a:gd name="connsiteX50" fmla="*/ 721842 w 1109178"/>
              <a:gd name="connsiteY50" fmla="*/ 0 h 826276"/>
              <a:gd name="connsiteX51" fmla="*/ 139864 w 1109178"/>
              <a:gd name="connsiteY51" fmla="*/ 376237 h 826276"/>
              <a:gd name="connsiteX52" fmla="*/ 147485 w 1109178"/>
              <a:gd name="connsiteY52" fmla="*/ 376237 h 826276"/>
              <a:gd name="connsiteX53" fmla="*/ 206539 w 1109178"/>
              <a:gd name="connsiteY53" fmla="*/ 410527 h 826276"/>
              <a:gd name="connsiteX54" fmla="*/ 223685 w 1109178"/>
              <a:gd name="connsiteY54" fmla="*/ 478155 h 826276"/>
              <a:gd name="connsiteX55" fmla="*/ 220827 w 1109178"/>
              <a:gd name="connsiteY55" fmla="*/ 485775 h 826276"/>
              <a:gd name="connsiteX56" fmla="*/ 220827 w 1109178"/>
              <a:gd name="connsiteY56" fmla="*/ 486727 h 826276"/>
              <a:gd name="connsiteX57" fmla="*/ 136054 w 1109178"/>
              <a:gd name="connsiteY57" fmla="*/ 517207 h 826276"/>
              <a:gd name="connsiteX58" fmla="*/ 111289 w 1109178"/>
              <a:gd name="connsiteY58" fmla="*/ 488632 h 826276"/>
              <a:gd name="connsiteX59" fmla="*/ 113194 w 1109178"/>
              <a:gd name="connsiteY59" fmla="*/ 452437 h 826276"/>
              <a:gd name="connsiteX60" fmla="*/ 131292 w 1109178"/>
              <a:gd name="connsiteY60" fmla="*/ 438150 h 826276"/>
              <a:gd name="connsiteX61" fmla="*/ 149389 w 1109178"/>
              <a:gd name="connsiteY61" fmla="*/ 441960 h 826276"/>
              <a:gd name="connsiteX62" fmla="*/ 161772 w 1109178"/>
              <a:gd name="connsiteY62" fmla="*/ 441960 h 826276"/>
              <a:gd name="connsiteX63" fmla="*/ 161772 w 1109178"/>
              <a:gd name="connsiteY63" fmla="*/ 428625 h 826276"/>
              <a:gd name="connsiteX64" fmla="*/ 144627 w 1109178"/>
              <a:gd name="connsiteY64" fmla="*/ 419100 h 826276"/>
              <a:gd name="connsiteX65" fmla="*/ 126529 w 1109178"/>
              <a:gd name="connsiteY65" fmla="*/ 420052 h 826276"/>
              <a:gd name="connsiteX66" fmla="*/ 98907 w 1109178"/>
              <a:gd name="connsiteY66" fmla="*/ 441960 h 826276"/>
              <a:gd name="connsiteX67" fmla="*/ 95097 w 1109178"/>
              <a:gd name="connsiteY67" fmla="*/ 494347 h 826276"/>
              <a:gd name="connsiteX68" fmla="*/ 128435 w 1109178"/>
              <a:gd name="connsiteY68" fmla="*/ 533400 h 826276"/>
              <a:gd name="connsiteX69" fmla="*/ 225589 w 1109178"/>
              <a:gd name="connsiteY69" fmla="*/ 511492 h 826276"/>
              <a:gd name="connsiteX70" fmla="*/ 235114 w 1109178"/>
              <a:gd name="connsiteY70" fmla="*/ 513397 h 826276"/>
              <a:gd name="connsiteX71" fmla="*/ 231304 w 1109178"/>
              <a:gd name="connsiteY71" fmla="*/ 562927 h 826276"/>
              <a:gd name="connsiteX72" fmla="*/ 183679 w 1109178"/>
              <a:gd name="connsiteY72" fmla="*/ 610552 h 826276"/>
              <a:gd name="connsiteX73" fmla="*/ 61759 w 1109178"/>
              <a:gd name="connsiteY73" fmla="*/ 575310 h 826276"/>
              <a:gd name="connsiteX74" fmla="*/ 75094 w 1109178"/>
              <a:gd name="connsiteY74" fmla="*/ 398145 h 826276"/>
              <a:gd name="connsiteX75" fmla="*/ 139864 w 1109178"/>
              <a:gd name="connsiteY75" fmla="*/ 376237 h 826276"/>
              <a:gd name="connsiteX76" fmla="*/ 139864 w 1109178"/>
              <a:gd name="connsiteY76" fmla="*/ 376237 h 826276"/>
              <a:gd name="connsiteX77" fmla="*/ 139864 w 1109178"/>
              <a:gd name="connsiteY77" fmla="*/ 376237 h 826276"/>
              <a:gd name="connsiteX78" fmla="*/ 261785 w 1109178"/>
              <a:gd name="connsiteY78" fmla="*/ 576262 h 826276"/>
              <a:gd name="connsiteX79" fmla="*/ 276072 w 1109178"/>
              <a:gd name="connsiteY79" fmla="*/ 577215 h 826276"/>
              <a:gd name="connsiteX80" fmla="*/ 351320 w 1109178"/>
              <a:gd name="connsiteY80" fmla="*/ 657225 h 826276"/>
              <a:gd name="connsiteX81" fmla="*/ 293217 w 1109178"/>
              <a:gd name="connsiteY81" fmla="*/ 704850 h 826276"/>
              <a:gd name="connsiteX82" fmla="*/ 275120 w 1109178"/>
              <a:gd name="connsiteY82" fmla="*/ 639127 h 826276"/>
              <a:gd name="connsiteX83" fmla="*/ 297979 w 1109178"/>
              <a:gd name="connsiteY83" fmla="*/ 671512 h 826276"/>
              <a:gd name="connsiteX84" fmla="*/ 307504 w 1109178"/>
              <a:gd name="connsiteY84" fmla="*/ 697230 h 826276"/>
              <a:gd name="connsiteX85" fmla="*/ 295122 w 1109178"/>
              <a:gd name="connsiteY85" fmla="*/ 629602 h 826276"/>
              <a:gd name="connsiteX86" fmla="*/ 229400 w 1109178"/>
              <a:gd name="connsiteY86" fmla="*/ 665797 h 826276"/>
              <a:gd name="connsiteX87" fmla="*/ 212254 w 1109178"/>
              <a:gd name="connsiteY87" fmla="*/ 681037 h 826276"/>
              <a:gd name="connsiteX88" fmla="*/ 211302 w 1109178"/>
              <a:gd name="connsiteY88" fmla="*/ 619125 h 826276"/>
              <a:gd name="connsiteX89" fmla="*/ 261785 w 1109178"/>
              <a:gd name="connsiteY89" fmla="*/ 576262 h 826276"/>
              <a:gd name="connsiteX90" fmla="*/ 370370 w 1109178"/>
              <a:gd name="connsiteY90" fmla="*/ 600075 h 826276"/>
              <a:gd name="connsiteX91" fmla="*/ 437045 w 1109178"/>
              <a:gd name="connsiteY91" fmla="*/ 614362 h 826276"/>
              <a:gd name="connsiteX92" fmla="*/ 474192 w 1109178"/>
              <a:gd name="connsiteY92" fmla="*/ 652462 h 826276"/>
              <a:gd name="connsiteX93" fmla="*/ 483717 w 1109178"/>
              <a:gd name="connsiteY93" fmla="*/ 695325 h 826276"/>
              <a:gd name="connsiteX94" fmla="*/ 554202 w 1109178"/>
              <a:gd name="connsiteY94" fmla="*/ 672465 h 826276"/>
              <a:gd name="connsiteX95" fmla="*/ 609447 w 1109178"/>
              <a:gd name="connsiteY95" fmla="*/ 653415 h 826276"/>
              <a:gd name="connsiteX96" fmla="*/ 615162 w 1109178"/>
              <a:gd name="connsiteY96" fmla="*/ 654367 h 826276"/>
              <a:gd name="connsiteX97" fmla="*/ 624687 w 1109178"/>
              <a:gd name="connsiteY97" fmla="*/ 656272 h 826276"/>
              <a:gd name="connsiteX98" fmla="*/ 729462 w 1109178"/>
              <a:gd name="connsiteY98" fmla="*/ 707707 h 826276"/>
              <a:gd name="connsiteX99" fmla="*/ 776134 w 1109178"/>
              <a:gd name="connsiteY99" fmla="*/ 741045 h 826276"/>
              <a:gd name="connsiteX100" fmla="*/ 804709 w 1109178"/>
              <a:gd name="connsiteY100" fmla="*/ 754380 h 826276"/>
              <a:gd name="connsiteX101" fmla="*/ 793280 w 1109178"/>
              <a:gd name="connsiteY101" fmla="*/ 781050 h 826276"/>
              <a:gd name="connsiteX102" fmla="*/ 770420 w 1109178"/>
              <a:gd name="connsiteY102" fmla="*/ 777240 h 826276"/>
              <a:gd name="connsiteX103" fmla="*/ 585634 w 1109178"/>
              <a:gd name="connsiteY103" fmla="*/ 769620 h 826276"/>
              <a:gd name="connsiteX104" fmla="*/ 532295 w 1109178"/>
              <a:gd name="connsiteY104" fmla="*/ 761047 h 826276"/>
              <a:gd name="connsiteX105" fmla="*/ 436092 w 1109178"/>
              <a:gd name="connsiteY105" fmla="*/ 668655 h 826276"/>
              <a:gd name="connsiteX106" fmla="*/ 422757 w 1109178"/>
              <a:gd name="connsiteY106" fmla="*/ 641032 h 826276"/>
              <a:gd name="connsiteX107" fmla="*/ 419900 w 1109178"/>
              <a:gd name="connsiteY107" fmla="*/ 670560 h 826276"/>
              <a:gd name="connsiteX108" fmla="*/ 417042 w 1109178"/>
              <a:gd name="connsiteY108" fmla="*/ 721995 h 826276"/>
              <a:gd name="connsiteX109" fmla="*/ 376085 w 1109178"/>
              <a:gd name="connsiteY109" fmla="*/ 659130 h 826276"/>
              <a:gd name="connsiteX110" fmla="*/ 370370 w 1109178"/>
              <a:gd name="connsiteY110" fmla="*/ 600075 h 826276"/>
              <a:gd name="connsiteX111" fmla="*/ 370370 w 1109178"/>
              <a:gd name="connsiteY111" fmla="*/ 600075 h 826276"/>
              <a:gd name="connsiteX112" fmla="*/ 586587 w 1109178"/>
              <a:gd name="connsiteY112" fmla="*/ 767715 h 826276"/>
              <a:gd name="connsiteX113" fmla="*/ 597064 w 1109178"/>
              <a:gd name="connsiteY113" fmla="*/ 768667 h 826276"/>
              <a:gd name="connsiteX114" fmla="*/ 619925 w 1109178"/>
              <a:gd name="connsiteY114" fmla="*/ 653415 h 826276"/>
              <a:gd name="connsiteX115" fmla="*/ 609447 w 1109178"/>
              <a:gd name="connsiteY115" fmla="*/ 652462 h 826276"/>
              <a:gd name="connsiteX116" fmla="*/ 606589 w 1109178"/>
              <a:gd name="connsiteY116" fmla="*/ 670560 h 826276"/>
              <a:gd name="connsiteX117" fmla="*/ 596112 w 1109178"/>
              <a:gd name="connsiteY117" fmla="*/ 720090 h 826276"/>
              <a:gd name="connsiteX118" fmla="*/ 586587 w 1109178"/>
              <a:gd name="connsiteY118" fmla="*/ 767715 h 826276"/>
              <a:gd name="connsiteX119" fmla="*/ 586587 w 1109178"/>
              <a:gd name="connsiteY119" fmla="*/ 767715 h 826276"/>
              <a:gd name="connsiteX120" fmla="*/ 511339 w 1109178"/>
              <a:gd name="connsiteY120" fmla="*/ 642937 h 826276"/>
              <a:gd name="connsiteX121" fmla="*/ 534200 w 1109178"/>
              <a:gd name="connsiteY121" fmla="*/ 654367 h 826276"/>
              <a:gd name="connsiteX122" fmla="*/ 533247 w 1109178"/>
              <a:gd name="connsiteY122" fmla="*/ 686752 h 826276"/>
              <a:gd name="connsiteX123" fmla="*/ 498957 w 1109178"/>
              <a:gd name="connsiteY123" fmla="*/ 678180 h 826276"/>
              <a:gd name="connsiteX124" fmla="*/ 511339 w 1109178"/>
              <a:gd name="connsiteY124" fmla="*/ 642937 h 826276"/>
              <a:gd name="connsiteX125" fmla="*/ 747559 w 1109178"/>
              <a:gd name="connsiteY125" fmla="*/ 672465 h 826276"/>
              <a:gd name="connsiteX126" fmla="*/ 770420 w 1109178"/>
              <a:gd name="connsiteY126" fmla="*/ 697230 h 826276"/>
              <a:gd name="connsiteX127" fmla="*/ 747559 w 1109178"/>
              <a:gd name="connsiteY127" fmla="*/ 701992 h 826276"/>
              <a:gd name="connsiteX128" fmla="*/ 747559 w 1109178"/>
              <a:gd name="connsiteY128" fmla="*/ 672465 h 826276"/>
              <a:gd name="connsiteX129" fmla="*/ 957109 w 1109178"/>
              <a:gd name="connsiteY129" fmla="*/ 704850 h 826276"/>
              <a:gd name="connsiteX130" fmla="*/ 939964 w 1109178"/>
              <a:gd name="connsiteY130" fmla="*/ 724852 h 826276"/>
              <a:gd name="connsiteX131" fmla="*/ 943775 w 1109178"/>
              <a:gd name="connsiteY131" fmla="*/ 746760 h 826276"/>
              <a:gd name="connsiteX132" fmla="*/ 960920 w 1109178"/>
              <a:gd name="connsiteY132" fmla="*/ 725805 h 826276"/>
              <a:gd name="connsiteX133" fmla="*/ 957109 w 1109178"/>
              <a:gd name="connsiteY133" fmla="*/ 704850 h 82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109178" h="826276">
                <a:moveTo>
                  <a:pt x="721842" y="0"/>
                </a:moveTo>
                <a:cubicBezTo>
                  <a:pt x="712317" y="0"/>
                  <a:pt x="701839" y="1905"/>
                  <a:pt x="689457" y="5715"/>
                </a:cubicBezTo>
                <a:cubicBezTo>
                  <a:pt x="666597" y="13335"/>
                  <a:pt x="647547" y="31432"/>
                  <a:pt x="645642" y="46672"/>
                </a:cubicBezTo>
                <a:cubicBezTo>
                  <a:pt x="644689" y="61912"/>
                  <a:pt x="636117" y="73342"/>
                  <a:pt x="628497" y="72390"/>
                </a:cubicBezTo>
                <a:cubicBezTo>
                  <a:pt x="620877" y="71437"/>
                  <a:pt x="615162" y="83820"/>
                  <a:pt x="617067" y="98107"/>
                </a:cubicBezTo>
                <a:cubicBezTo>
                  <a:pt x="620877" y="130492"/>
                  <a:pt x="566584" y="185737"/>
                  <a:pt x="533247" y="183832"/>
                </a:cubicBezTo>
                <a:cubicBezTo>
                  <a:pt x="519912" y="182880"/>
                  <a:pt x="507530" y="191452"/>
                  <a:pt x="506577" y="203835"/>
                </a:cubicBezTo>
                <a:cubicBezTo>
                  <a:pt x="505625" y="217170"/>
                  <a:pt x="496100" y="220980"/>
                  <a:pt x="480859" y="214312"/>
                </a:cubicBezTo>
                <a:cubicBezTo>
                  <a:pt x="467525" y="208597"/>
                  <a:pt x="482129" y="194310"/>
                  <a:pt x="473239" y="196215"/>
                </a:cubicBezTo>
                <a:cubicBezTo>
                  <a:pt x="464349" y="198120"/>
                  <a:pt x="430060" y="207327"/>
                  <a:pt x="427520" y="225742"/>
                </a:cubicBezTo>
                <a:cubicBezTo>
                  <a:pt x="424980" y="244157"/>
                  <a:pt x="503720" y="273367"/>
                  <a:pt x="458000" y="306705"/>
                </a:cubicBezTo>
                <a:cubicBezTo>
                  <a:pt x="405612" y="345757"/>
                  <a:pt x="390372" y="345757"/>
                  <a:pt x="372275" y="307657"/>
                </a:cubicBezTo>
                <a:cubicBezTo>
                  <a:pt x="364654" y="291465"/>
                  <a:pt x="347510" y="273367"/>
                  <a:pt x="333222" y="266700"/>
                </a:cubicBezTo>
                <a:cubicBezTo>
                  <a:pt x="301789" y="252412"/>
                  <a:pt x="255117" y="285750"/>
                  <a:pt x="269404" y="312420"/>
                </a:cubicBezTo>
                <a:cubicBezTo>
                  <a:pt x="277025" y="326707"/>
                  <a:pt x="285597" y="324802"/>
                  <a:pt x="303695" y="306705"/>
                </a:cubicBezTo>
                <a:cubicBezTo>
                  <a:pt x="335127" y="272415"/>
                  <a:pt x="349414" y="292417"/>
                  <a:pt x="321792" y="333375"/>
                </a:cubicBezTo>
                <a:cubicBezTo>
                  <a:pt x="283692" y="388620"/>
                  <a:pt x="252260" y="400050"/>
                  <a:pt x="205587" y="372427"/>
                </a:cubicBezTo>
                <a:cubicBezTo>
                  <a:pt x="183679" y="359092"/>
                  <a:pt x="154152" y="347662"/>
                  <a:pt x="140817" y="346710"/>
                </a:cubicBezTo>
                <a:cubicBezTo>
                  <a:pt x="95097" y="342900"/>
                  <a:pt x="40804" y="382905"/>
                  <a:pt x="16039" y="437197"/>
                </a:cubicBezTo>
                <a:cubicBezTo>
                  <a:pt x="-3963" y="482917"/>
                  <a:pt x="-4916" y="500062"/>
                  <a:pt x="11277" y="547687"/>
                </a:cubicBezTo>
                <a:cubicBezTo>
                  <a:pt x="21754" y="579120"/>
                  <a:pt x="42709" y="609600"/>
                  <a:pt x="57950" y="616267"/>
                </a:cubicBezTo>
                <a:cubicBezTo>
                  <a:pt x="73189" y="622935"/>
                  <a:pt x="93192" y="637222"/>
                  <a:pt x="102717" y="647700"/>
                </a:cubicBezTo>
                <a:cubicBezTo>
                  <a:pt x="133197" y="681037"/>
                  <a:pt x="366560" y="760095"/>
                  <a:pt x="510387" y="784860"/>
                </a:cubicBezTo>
                <a:cubicBezTo>
                  <a:pt x="744702" y="825817"/>
                  <a:pt x="910437" y="837247"/>
                  <a:pt x="967587" y="815340"/>
                </a:cubicBezTo>
                <a:cubicBezTo>
                  <a:pt x="1009497" y="800100"/>
                  <a:pt x="1019022" y="786765"/>
                  <a:pt x="1022832" y="748665"/>
                </a:cubicBezTo>
                <a:cubicBezTo>
                  <a:pt x="1027595" y="691515"/>
                  <a:pt x="1006639" y="663892"/>
                  <a:pt x="951395" y="660082"/>
                </a:cubicBezTo>
                <a:cubicBezTo>
                  <a:pt x="922820" y="658177"/>
                  <a:pt x="903770" y="667702"/>
                  <a:pt x="890434" y="690562"/>
                </a:cubicBezTo>
                <a:cubicBezTo>
                  <a:pt x="871384" y="722947"/>
                  <a:pt x="874242" y="741997"/>
                  <a:pt x="899007" y="743902"/>
                </a:cubicBezTo>
                <a:cubicBezTo>
                  <a:pt x="905675" y="744855"/>
                  <a:pt x="908532" y="731520"/>
                  <a:pt x="905675" y="716280"/>
                </a:cubicBezTo>
                <a:cubicBezTo>
                  <a:pt x="899959" y="686752"/>
                  <a:pt x="936155" y="673417"/>
                  <a:pt x="984732" y="687705"/>
                </a:cubicBezTo>
                <a:cubicBezTo>
                  <a:pt x="1019022" y="697230"/>
                  <a:pt x="1015212" y="749617"/>
                  <a:pt x="978064" y="782002"/>
                </a:cubicBezTo>
                <a:cubicBezTo>
                  <a:pt x="941870" y="814387"/>
                  <a:pt x="847572" y="807720"/>
                  <a:pt x="837095" y="773430"/>
                </a:cubicBezTo>
                <a:cubicBezTo>
                  <a:pt x="832332" y="759142"/>
                  <a:pt x="817092" y="735330"/>
                  <a:pt x="802805" y="719137"/>
                </a:cubicBezTo>
                <a:cubicBezTo>
                  <a:pt x="771372" y="683895"/>
                  <a:pt x="771372" y="661035"/>
                  <a:pt x="803757" y="662940"/>
                </a:cubicBezTo>
                <a:cubicBezTo>
                  <a:pt x="853287" y="666750"/>
                  <a:pt x="905675" y="606742"/>
                  <a:pt x="923772" y="525780"/>
                </a:cubicBezTo>
                <a:cubicBezTo>
                  <a:pt x="947584" y="420052"/>
                  <a:pt x="967587" y="395287"/>
                  <a:pt x="1022832" y="399097"/>
                </a:cubicBezTo>
                <a:cubicBezTo>
                  <a:pt x="1057122" y="401955"/>
                  <a:pt x="1066647" y="397192"/>
                  <a:pt x="1060932" y="380047"/>
                </a:cubicBezTo>
                <a:cubicBezTo>
                  <a:pt x="1057122" y="367665"/>
                  <a:pt x="1041882" y="356235"/>
                  <a:pt x="1028547" y="355282"/>
                </a:cubicBezTo>
                <a:cubicBezTo>
                  <a:pt x="1005687" y="353377"/>
                  <a:pt x="1006639" y="350520"/>
                  <a:pt x="1031405" y="339090"/>
                </a:cubicBezTo>
                <a:cubicBezTo>
                  <a:pt x="1047597" y="332422"/>
                  <a:pt x="1065695" y="330517"/>
                  <a:pt x="1073314" y="335280"/>
                </a:cubicBezTo>
                <a:cubicBezTo>
                  <a:pt x="1080934" y="340042"/>
                  <a:pt x="1091412" y="334327"/>
                  <a:pt x="1098080" y="321945"/>
                </a:cubicBezTo>
                <a:cubicBezTo>
                  <a:pt x="1115225" y="288607"/>
                  <a:pt x="1113320" y="283845"/>
                  <a:pt x="1086650" y="291465"/>
                </a:cubicBezTo>
                <a:cubicBezTo>
                  <a:pt x="1072362" y="295275"/>
                  <a:pt x="1053312" y="283845"/>
                  <a:pt x="1040930" y="260985"/>
                </a:cubicBezTo>
                <a:cubicBezTo>
                  <a:pt x="1014259" y="215265"/>
                  <a:pt x="946632" y="188595"/>
                  <a:pt x="850430" y="185737"/>
                </a:cubicBezTo>
                <a:cubicBezTo>
                  <a:pt x="784707" y="183832"/>
                  <a:pt x="776134" y="180022"/>
                  <a:pt x="770420" y="147637"/>
                </a:cubicBezTo>
                <a:cubicBezTo>
                  <a:pt x="761847" y="98107"/>
                  <a:pt x="776134" y="84772"/>
                  <a:pt x="835189" y="87630"/>
                </a:cubicBezTo>
                <a:cubicBezTo>
                  <a:pt x="862812" y="89535"/>
                  <a:pt x="874242" y="85725"/>
                  <a:pt x="861859" y="80010"/>
                </a:cubicBezTo>
                <a:cubicBezTo>
                  <a:pt x="849477" y="74295"/>
                  <a:pt x="836142" y="64770"/>
                  <a:pt x="832332" y="59055"/>
                </a:cubicBezTo>
                <a:cubicBezTo>
                  <a:pt x="828522" y="53340"/>
                  <a:pt x="804709" y="35242"/>
                  <a:pt x="778039" y="20002"/>
                </a:cubicBezTo>
                <a:cubicBezTo>
                  <a:pt x="754227" y="5715"/>
                  <a:pt x="738034" y="0"/>
                  <a:pt x="721842" y="0"/>
                </a:cubicBezTo>
                <a:lnTo>
                  <a:pt x="721842" y="0"/>
                </a:lnTo>
                <a:close/>
                <a:moveTo>
                  <a:pt x="139864" y="376237"/>
                </a:moveTo>
                <a:lnTo>
                  <a:pt x="147485" y="376237"/>
                </a:lnTo>
                <a:cubicBezTo>
                  <a:pt x="168439" y="378142"/>
                  <a:pt x="188442" y="389572"/>
                  <a:pt x="206539" y="410527"/>
                </a:cubicBezTo>
                <a:cubicBezTo>
                  <a:pt x="227495" y="433387"/>
                  <a:pt x="233210" y="453390"/>
                  <a:pt x="223685" y="478155"/>
                </a:cubicBezTo>
                <a:cubicBezTo>
                  <a:pt x="222732" y="481012"/>
                  <a:pt x="221779" y="483870"/>
                  <a:pt x="220827" y="485775"/>
                </a:cubicBezTo>
                <a:lnTo>
                  <a:pt x="220827" y="486727"/>
                </a:lnTo>
                <a:cubicBezTo>
                  <a:pt x="203682" y="517207"/>
                  <a:pt x="167487" y="533400"/>
                  <a:pt x="136054" y="517207"/>
                </a:cubicBezTo>
                <a:cubicBezTo>
                  <a:pt x="124625" y="511492"/>
                  <a:pt x="115100" y="501015"/>
                  <a:pt x="111289" y="488632"/>
                </a:cubicBezTo>
                <a:cubicBezTo>
                  <a:pt x="106527" y="476250"/>
                  <a:pt x="106527" y="463867"/>
                  <a:pt x="113194" y="452437"/>
                </a:cubicBezTo>
                <a:cubicBezTo>
                  <a:pt x="117004" y="446722"/>
                  <a:pt x="123672" y="441007"/>
                  <a:pt x="131292" y="438150"/>
                </a:cubicBezTo>
                <a:cubicBezTo>
                  <a:pt x="138912" y="435292"/>
                  <a:pt x="144627" y="437197"/>
                  <a:pt x="149389" y="441960"/>
                </a:cubicBezTo>
                <a:cubicBezTo>
                  <a:pt x="153200" y="445770"/>
                  <a:pt x="158914" y="445770"/>
                  <a:pt x="161772" y="441960"/>
                </a:cubicBezTo>
                <a:cubicBezTo>
                  <a:pt x="165582" y="438150"/>
                  <a:pt x="164629" y="432435"/>
                  <a:pt x="161772" y="428625"/>
                </a:cubicBezTo>
                <a:cubicBezTo>
                  <a:pt x="157010" y="423862"/>
                  <a:pt x="151295" y="421005"/>
                  <a:pt x="144627" y="419100"/>
                </a:cubicBezTo>
                <a:cubicBezTo>
                  <a:pt x="138912" y="418147"/>
                  <a:pt x="132245" y="418147"/>
                  <a:pt x="126529" y="420052"/>
                </a:cubicBezTo>
                <a:cubicBezTo>
                  <a:pt x="115100" y="423862"/>
                  <a:pt x="104622" y="431482"/>
                  <a:pt x="98907" y="441960"/>
                </a:cubicBezTo>
                <a:cubicBezTo>
                  <a:pt x="89382" y="459105"/>
                  <a:pt x="89382" y="478155"/>
                  <a:pt x="95097" y="494347"/>
                </a:cubicBezTo>
                <a:cubicBezTo>
                  <a:pt x="100812" y="510540"/>
                  <a:pt x="113194" y="525780"/>
                  <a:pt x="128435" y="533400"/>
                </a:cubicBezTo>
                <a:cubicBezTo>
                  <a:pt x="162725" y="551497"/>
                  <a:pt x="200825" y="539115"/>
                  <a:pt x="225589" y="511492"/>
                </a:cubicBezTo>
                <a:cubicBezTo>
                  <a:pt x="228447" y="512445"/>
                  <a:pt x="231304" y="513397"/>
                  <a:pt x="235114" y="513397"/>
                </a:cubicBezTo>
                <a:cubicBezTo>
                  <a:pt x="265595" y="515302"/>
                  <a:pt x="262737" y="554355"/>
                  <a:pt x="231304" y="562927"/>
                </a:cubicBezTo>
                <a:cubicBezTo>
                  <a:pt x="217970" y="566737"/>
                  <a:pt x="197014" y="588645"/>
                  <a:pt x="183679" y="610552"/>
                </a:cubicBezTo>
                <a:cubicBezTo>
                  <a:pt x="157962" y="656272"/>
                  <a:pt x="143675" y="652462"/>
                  <a:pt x="61759" y="575310"/>
                </a:cubicBezTo>
                <a:cubicBezTo>
                  <a:pt x="5562" y="521970"/>
                  <a:pt x="12229" y="437197"/>
                  <a:pt x="75094" y="398145"/>
                </a:cubicBezTo>
                <a:cubicBezTo>
                  <a:pt x="99859" y="384810"/>
                  <a:pt x="120814" y="377190"/>
                  <a:pt x="139864" y="376237"/>
                </a:cubicBezTo>
                <a:lnTo>
                  <a:pt x="139864" y="376237"/>
                </a:lnTo>
                <a:lnTo>
                  <a:pt x="139864" y="376237"/>
                </a:lnTo>
                <a:close/>
                <a:moveTo>
                  <a:pt x="261785" y="576262"/>
                </a:moveTo>
                <a:cubicBezTo>
                  <a:pt x="266547" y="576262"/>
                  <a:pt x="271310" y="576262"/>
                  <a:pt x="276072" y="577215"/>
                </a:cubicBezTo>
                <a:cubicBezTo>
                  <a:pt x="320839" y="581025"/>
                  <a:pt x="327507" y="588645"/>
                  <a:pt x="351320" y="657225"/>
                </a:cubicBezTo>
                <a:cubicBezTo>
                  <a:pt x="379895" y="740092"/>
                  <a:pt x="373227" y="744855"/>
                  <a:pt x="293217" y="704850"/>
                </a:cubicBezTo>
                <a:cubicBezTo>
                  <a:pt x="241782" y="679132"/>
                  <a:pt x="227495" y="626745"/>
                  <a:pt x="275120" y="639127"/>
                </a:cubicBezTo>
                <a:cubicBezTo>
                  <a:pt x="289407" y="642937"/>
                  <a:pt x="300837" y="658177"/>
                  <a:pt x="297979" y="671512"/>
                </a:cubicBezTo>
                <a:cubicBezTo>
                  <a:pt x="295122" y="684847"/>
                  <a:pt x="299885" y="696277"/>
                  <a:pt x="307504" y="697230"/>
                </a:cubicBezTo>
                <a:cubicBezTo>
                  <a:pt x="335127" y="699135"/>
                  <a:pt x="324650" y="641032"/>
                  <a:pt x="295122" y="629602"/>
                </a:cubicBezTo>
                <a:cubicBezTo>
                  <a:pt x="255117" y="614362"/>
                  <a:pt x="233210" y="626745"/>
                  <a:pt x="229400" y="665797"/>
                </a:cubicBezTo>
                <a:cubicBezTo>
                  <a:pt x="227495" y="686752"/>
                  <a:pt x="221779" y="692467"/>
                  <a:pt x="212254" y="681037"/>
                </a:cubicBezTo>
                <a:cubicBezTo>
                  <a:pt x="204635" y="672465"/>
                  <a:pt x="203682" y="644842"/>
                  <a:pt x="211302" y="619125"/>
                </a:cubicBezTo>
                <a:cubicBezTo>
                  <a:pt x="222732" y="584835"/>
                  <a:pt x="231304" y="575310"/>
                  <a:pt x="261785" y="576262"/>
                </a:cubicBezTo>
                <a:close/>
                <a:moveTo>
                  <a:pt x="370370" y="600075"/>
                </a:moveTo>
                <a:cubicBezTo>
                  <a:pt x="382752" y="600075"/>
                  <a:pt x="403707" y="604837"/>
                  <a:pt x="437045" y="614362"/>
                </a:cubicBezTo>
                <a:cubicBezTo>
                  <a:pt x="474192" y="623887"/>
                  <a:pt x="482764" y="633412"/>
                  <a:pt x="474192" y="652462"/>
                </a:cubicBezTo>
                <a:cubicBezTo>
                  <a:pt x="468477" y="665797"/>
                  <a:pt x="472287" y="684847"/>
                  <a:pt x="483717" y="695325"/>
                </a:cubicBezTo>
                <a:cubicBezTo>
                  <a:pt x="512292" y="721995"/>
                  <a:pt x="560870" y="705802"/>
                  <a:pt x="554202" y="672465"/>
                </a:cubicBezTo>
                <a:cubicBezTo>
                  <a:pt x="550392" y="650557"/>
                  <a:pt x="557059" y="646747"/>
                  <a:pt x="609447" y="653415"/>
                </a:cubicBezTo>
                <a:cubicBezTo>
                  <a:pt x="608495" y="674370"/>
                  <a:pt x="613257" y="654367"/>
                  <a:pt x="615162" y="654367"/>
                </a:cubicBezTo>
                <a:cubicBezTo>
                  <a:pt x="618020" y="654367"/>
                  <a:pt x="620877" y="655320"/>
                  <a:pt x="624687" y="656272"/>
                </a:cubicBezTo>
                <a:cubicBezTo>
                  <a:pt x="684695" y="664845"/>
                  <a:pt x="705650" y="674370"/>
                  <a:pt x="729462" y="707707"/>
                </a:cubicBezTo>
                <a:cubicBezTo>
                  <a:pt x="745655" y="730567"/>
                  <a:pt x="766609" y="745807"/>
                  <a:pt x="776134" y="741045"/>
                </a:cubicBezTo>
                <a:cubicBezTo>
                  <a:pt x="785659" y="736282"/>
                  <a:pt x="798042" y="742950"/>
                  <a:pt x="804709" y="754380"/>
                </a:cubicBezTo>
                <a:cubicBezTo>
                  <a:pt x="823759" y="787717"/>
                  <a:pt x="817092" y="802957"/>
                  <a:pt x="793280" y="781050"/>
                </a:cubicBezTo>
                <a:cubicBezTo>
                  <a:pt x="778039" y="766762"/>
                  <a:pt x="771372" y="765810"/>
                  <a:pt x="770420" y="777240"/>
                </a:cubicBezTo>
                <a:cubicBezTo>
                  <a:pt x="713270" y="800100"/>
                  <a:pt x="632307" y="779145"/>
                  <a:pt x="585634" y="769620"/>
                </a:cubicBezTo>
                <a:cubicBezTo>
                  <a:pt x="567537" y="766762"/>
                  <a:pt x="548487" y="765810"/>
                  <a:pt x="532295" y="761047"/>
                </a:cubicBezTo>
                <a:cubicBezTo>
                  <a:pt x="476097" y="745807"/>
                  <a:pt x="434187" y="704850"/>
                  <a:pt x="436092" y="668655"/>
                </a:cubicBezTo>
                <a:cubicBezTo>
                  <a:pt x="437045" y="659130"/>
                  <a:pt x="430377" y="646747"/>
                  <a:pt x="422757" y="641032"/>
                </a:cubicBezTo>
                <a:cubicBezTo>
                  <a:pt x="413232" y="634365"/>
                  <a:pt x="411327" y="643890"/>
                  <a:pt x="419900" y="670560"/>
                </a:cubicBezTo>
                <a:cubicBezTo>
                  <a:pt x="435139" y="719137"/>
                  <a:pt x="434187" y="723900"/>
                  <a:pt x="417042" y="721995"/>
                </a:cubicBezTo>
                <a:cubicBezTo>
                  <a:pt x="409422" y="721042"/>
                  <a:pt x="391325" y="693420"/>
                  <a:pt x="376085" y="659130"/>
                </a:cubicBezTo>
                <a:cubicBezTo>
                  <a:pt x="355129" y="617220"/>
                  <a:pt x="350367" y="601027"/>
                  <a:pt x="370370" y="600075"/>
                </a:cubicBezTo>
                <a:lnTo>
                  <a:pt x="370370" y="600075"/>
                </a:lnTo>
                <a:close/>
                <a:moveTo>
                  <a:pt x="586587" y="767715"/>
                </a:moveTo>
                <a:cubicBezTo>
                  <a:pt x="588492" y="767715"/>
                  <a:pt x="595159" y="768667"/>
                  <a:pt x="597064" y="768667"/>
                </a:cubicBezTo>
                <a:cubicBezTo>
                  <a:pt x="620877" y="741997"/>
                  <a:pt x="625639" y="679132"/>
                  <a:pt x="619925" y="653415"/>
                </a:cubicBezTo>
                <a:cubicBezTo>
                  <a:pt x="618020" y="653415"/>
                  <a:pt x="611352" y="652462"/>
                  <a:pt x="609447" y="652462"/>
                </a:cubicBezTo>
                <a:cubicBezTo>
                  <a:pt x="608495" y="660082"/>
                  <a:pt x="606589" y="670560"/>
                  <a:pt x="606589" y="670560"/>
                </a:cubicBezTo>
                <a:cubicBezTo>
                  <a:pt x="605637" y="681037"/>
                  <a:pt x="600875" y="694372"/>
                  <a:pt x="596112" y="720090"/>
                </a:cubicBezTo>
                <a:cubicBezTo>
                  <a:pt x="592302" y="742950"/>
                  <a:pt x="586587" y="757237"/>
                  <a:pt x="586587" y="767715"/>
                </a:cubicBezTo>
                <a:lnTo>
                  <a:pt x="586587" y="767715"/>
                </a:lnTo>
                <a:close/>
                <a:moveTo>
                  <a:pt x="511339" y="642937"/>
                </a:moveTo>
                <a:cubicBezTo>
                  <a:pt x="518959" y="642937"/>
                  <a:pt x="526580" y="646747"/>
                  <a:pt x="534200" y="654367"/>
                </a:cubicBezTo>
                <a:cubicBezTo>
                  <a:pt x="545630" y="666750"/>
                  <a:pt x="545630" y="676275"/>
                  <a:pt x="533247" y="686752"/>
                </a:cubicBezTo>
                <a:cubicBezTo>
                  <a:pt x="520864" y="696277"/>
                  <a:pt x="510387" y="693420"/>
                  <a:pt x="498957" y="678180"/>
                </a:cubicBezTo>
                <a:cubicBezTo>
                  <a:pt x="482764" y="658177"/>
                  <a:pt x="494195" y="641985"/>
                  <a:pt x="511339" y="642937"/>
                </a:cubicBezTo>
                <a:close/>
                <a:moveTo>
                  <a:pt x="747559" y="672465"/>
                </a:moveTo>
                <a:cubicBezTo>
                  <a:pt x="756132" y="673417"/>
                  <a:pt x="766609" y="684847"/>
                  <a:pt x="770420" y="697230"/>
                </a:cubicBezTo>
                <a:cubicBezTo>
                  <a:pt x="781850" y="732472"/>
                  <a:pt x="765657" y="735330"/>
                  <a:pt x="747559" y="701992"/>
                </a:cubicBezTo>
                <a:cubicBezTo>
                  <a:pt x="737082" y="682942"/>
                  <a:pt x="737082" y="671512"/>
                  <a:pt x="747559" y="672465"/>
                </a:cubicBezTo>
                <a:close/>
                <a:moveTo>
                  <a:pt x="957109" y="704850"/>
                </a:moveTo>
                <a:cubicBezTo>
                  <a:pt x="953300" y="704850"/>
                  <a:pt x="947584" y="711517"/>
                  <a:pt x="939964" y="724852"/>
                </a:cubicBezTo>
                <a:cubicBezTo>
                  <a:pt x="934250" y="736282"/>
                  <a:pt x="936155" y="746760"/>
                  <a:pt x="943775" y="746760"/>
                </a:cubicBezTo>
                <a:cubicBezTo>
                  <a:pt x="952347" y="747712"/>
                  <a:pt x="959967" y="738187"/>
                  <a:pt x="960920" y="725805"/>
                </a:cubicBezTo>
                <a:cubicBezTo>
                  <a:pt x="962825" y="712470"/>
                  <a:pt x="960920" y="704850"/>
                  <a:pt x="957109" y="7048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6A415A85-331F-4F27-B43A-D58DE1A924D0}"/>
              </a:ext>
            </a:extLst>
          </p:cNvPr>
          <p:cNvSpPr/>
          <p:nvPr/>
        </p:nvSpPr>
        <p:spPr>
          <a:xfrm>
            <a:off x="5789656" y="3874791"/>
            <a:ext cx="644238" cy="1153598"/>
          </a:xfrm>
          <a:custGeom>
            <a:avLst/>
            <a:gdLst>
              <a:gd name="connsiteX0" fmla="*/ 129923 w 644238"/>
              <a:gd name="connsiteY0" fmla="*/ 851937 h 1153598"/>
              <a:gd name="connsiteX1" fmla="*/ 129923 w 644238"/>
              <a:gd name="connsiteY1" fmla="*/ 851937 h 1153598"/>
              <a:gd name="connsiteX2" fmla="*/ 159361 w 644238"/>
              <a:gd name="connsiteY2" fmla="*/ 749051 h 1153598"/>
              <a:gd name="connsiteX3" fmla="*/ 159361 w 644238"/>
              <a:gd name="connsiteY3" fmla="*/ 749051 h 1153598"/>
              <a:gd name="connsiteX4" fmla="*/ 91860 w 644238"/>
              <a:gd name="connsiteY4" fmla="*/ 746375 h 1153598"/>
              <a:gd name="connsiteX5" fmla="*/ 144196 w 644238"/>
              <a:gd name="connsiteY5" fmla="*/ 755296 h 1153598"/>
              <a:gd name="connsiteX6" fmla="*/ 91860 w 644238"/>
              <a:gd name="connsiteY6" fmla="*/ 746375 h 1153598"/>
              <a:gd name="connsiteX7" fmla="*/ 45175 w 644238"/>
              <a:gd name="connsiteY7" fmla="*/ 724965 h 1153598"/>
              <a:gd name="connsiteX8" fmla="*/ 45175 w 644238"/>
              <a:gd name="connsiteY8" fmla="*/ 724965 h 1153598"/>
              <a:gd name="connsiteX9" fmla="*/ 550093 w 644238"/>
              <a:gd name="connsiteY9" fmla="*/ 624159 h 1153598"/>
              <a:gd name="connsiteX10" fmla="*/ 550093 w 644238"/>
              <a:gd name="connsiteY10" fmla="*/ 624159 h 1153598"/>
              <a:gd name="connsiteX11" fmla="*/ 549201 w 644238"/>
              <a:gd name="connsiteY11" fmla="*/ 562011 h 1153598"/>
              <a:gd name="connsiteX12" fmla="*/ 549201 w 644238"/>
              <a:gd name="connsiteY12" fmla="*/ 562011 h 1153598"/>
              <a:gd name="connsiteX13" fmla="*/ 484376 w 644238"/>
              <a:gd name="connsiteY13" fmla="*/ 548630 h 1153598"/>
              <a:gd name="connsiteX14" fmla="*/ 484376 w 644238"/>
              <a:gd name="connsiteY14" fmla="*/ 548630 h 1153598"/>
              <a:gd name="connsiteX15" fmla="*/ 234296 w 644238"/>
              <a:gd name="connsiteY15" fmla="*/ 442175 h 1153598"/>
              <a:gd name="connsiteX16" fmla="*/ 234296 w 644238"/>
              <a:gd name="connsiteY16" fmla="*/ 442175 h 1153598"/>
              <a:gd name="connsiteX17" fmla="*/ 478743 w 644238"/>
              <a:gd name="connsiteY17" fmla="*/ 414120 h 1153598"/>
              <a:gd name="connsiteX18" fmla="*/ 479944 w 644238"/>
              <a:gd name="connsiteY18" fmla="*/ 415111 h 1153598"/>
              <a:gd name="connsiteX19" fmla="*/ 475093 w 644238"/>
              <a:gd name="connsiteY19" fmla="*/ 415696 h 1153598"/>
              <a:gd name="connsiteX20" fmla="*/ 475420 w 644238"/>
              <a:gd name="connsiteY20" fmla="*/ 414768 h 1153598"/>
              <a:gd name="connsiteX21" fmla="*/ 270871 w 644238"/>
              <a:gd name="connsiteY21" fmla="*/ 280114 h 1153598"/>
              <a:gd name="connsiteX22" fmla="*/ 270871 w 644238"/>
              <a:gd name="connsiteY22" fmla="*/ 280114 h 1153598"/>
              <a:gd name="connsiteX23" fmla="*/ 210507 w 644238"/>
              <a:gd name="connsiteY23" fmla="*/ 280114 h 1153598"/>
              <a:gd name="connsiteX24" fmla="*/ 240541 w 644238"/>
              <a:gd name="connsiteY24" fmla="*/ 293198 h 1153598"/>
              <a:gd name="connsiteX25" fmla="*/ 210507 w 644238"/>
              <a:gd name="connsiteY25" fmla="*/ 280114 h 1153598"/>
              <a:gd name="connsiteX26" fmla="*/ 285442 w 644238"/>
              <a:gd name="connsiteY26" fmla="*/ 275058 h 1153598"/>
              <a:gd name="connsiteX27" fmla="*/ 285442 w 644238"/>
              <a:gd name="connsiteY27" fmla="*/ 275058 h 1153598"/>
              <a:gd name="connsiteX28" fmla="*/ 297931 w 644238"/>
              <a:gd name="connsiteY28" fmla="*/ 268517 h 1153598"/>
              <a:gd name="connsiteX29" fmla="*/ 297931 w 644238"/>
              <a:gd name="connsiteY29" fmla="*/ 268517 h 1153598"/>
              <a:gd name="connsiteX30" fmla="*/ 320233 w 644238"/>
              <a:gd name="connsiteY30" fmla="*/ 235212 h 1153598"/>
              <a:gd name="connsiteX31" fmla="*/ 318746 w 644238"/>
              <a:gd name="connsiteY31" fmla="*/ 241457 h 1153598"/>
              <a:gd name="connsiteX32" fmla="*/ 320233 w 644238"/>
              <a:gd name="connsiteY32" fmla="*/ 235212 h 1153598"/>
              <a:gd name="connsiteX33" fmla="*/ 388329 w 644238"/>
              <a:gd name="connsiteY33" fmla="*/ 195366 h 1153598"/>
              <a:gd name="connsiteX34" fmla="*/ 388329 w 644238"/>
              <a:gd name="connsiteY34" fmla="*/ 195366 h 1153598"/>
              <a:gd name="connsiteX35" fmla="*/ 344617 w 644238"/>
              <a:gd name="connsiteY35" fmla="*/ 186148 h 1153598"/>
              <a:gd name="connsiteX36" fmla="*/ 344617 w 644238"/>
              <a:gd name="connsiteY36" fmla="*/ 186148 h 1153598"/>
              <a:gd name="connsiteX37" fmla="*/ 312799 w 644238"/>
              <a:gd name="connsiteY37" fmla="*/ 180201 h 1153598"/>
              <a:gd name="connsiteX38" fmla="*/ 319044 w 644238"/>
              <a:gd name="connsiteY38" fmla="*/ 184958 h 1153598"/>
              <a:gd name="connsiteX39" fmla="*/ 312799 w 644238"/>
              <a:gd name="connsiteY39" fmla="*/ 180201 h 1153598"/>
              <a:gd name="connsiteX40" fmla="*/ 346401 w 644238"/>
              <a:gd name="connsiteY40" fmla="*/ 144517 h 1153598"/>
              <a:gd name="connsiteX41" fmla="*/ 330641 w 644238"/>
              <a:gd name="connsiteY41" fmla="*/ 157304 h 1153598"/>
              <a:gd name="connsiteX42" fmla="*/ 346401 w 644238"/>
              <a:gd name="connsiteY42" fmla="*/ 144517 h 1153598"/>
              <a:gd name="connsiteX43" fmla="*/ 267303 w 644238"/>
              <a:gd name="connsiteY43" fmla="*/ 123999 h 1153598"/>
              <a:gd name="connsiteX44" fmla="*/ 271466 w 644238"/>
              <a:gd name="connsiteY44" fmla="*/ 133813 h 1153598"/>
              <a:gd name="connsiteX45" fmla="*/ 267303 w 644238"/>
              <a:gd name="connsiteY45" fmla="*/ 123999 h 1153598"/>
              <a:gd name="connsiteX46" fmla="*/ 274440 w 644238"/>
              <a:gd name="connsiteY46" fmla="*/ 87424 h 1153598"/>
              <a:gd name="connsiteX47" fmla="*/ 281279 w 644238"/>
              <a:gd name="connsiteY47" fmla="*/ 99913 h 1153598"/>
              <a:gd name="connsiteX48" fmla="*/ 274440 w 644238"/>
              <a:gd name="connsiteY48" fmla="*/ 87424 h 1153598"/>
              <a:gd name="connsiteX49" fmla="*/ 294066 w 644238"/>
              <a:gd name="connsiteY49" fmla="*/ 0 h 1153598"/>
              <a:gd name="connsiteX50" fmla="*/ 308934 w 644238"/>
              <a:gd name="connsiteY50" fmla="*/ 32710 h 1153598"/>
              <a:gd name="connsiteX51" fmla="*/ 307447 w 644238"/>
              <a:gd name="connsiteY51" fmla="*/ 57688 h 1153598"/>
              <a:gd name="connsiteX52" fmla="*/ 330046 w 644238"/>
              <a:gd name="connsiteY52" fmla="*/ 55607 h 1153598"/>
              <a:gd name="connsiteX53" fmla="*/ 345212 w 644238"/>
              <a:gd name="connsiteY53" fmla="*/ 63933 h 1153598"/>
              <a:gd name="connsiteX54" fmla="*/ 326478 w 644238"/>
              <a:gd name="connsiteY54" fmla="*/ 76422 h 1153598"/>
              <a:gd name="connsiteX55" fmla="*/ 328262 w 644238"/>
              <a:gd name="connsiteY55" fmla="*/ 98426 h 1153598"/>
              <a:gd name="connsiteX56" fmla="*/ 321125 w 644238"/>
              <a:gd name="connsiteY56" fmla="*/ 138570 h 1153598"/>
              <a:gd name="connsiteX57" fmla="*/ 388626 w 644238"/>
              <a:gd name="connsiteY57" fmla="*/ 90993 h 1153598"/>
              <a:gd name="connsiteX58" fmla="*/ 381192 w 644238"/>
              <a:gd name="connsiteY58" fmla="*/ 127568 h 1153598"/>
              <a:gd name="connsiteX59" fmla="*/ 366324 w 644238"/>
              <a:gd name="connsiteY59" fmla="*/ 158196 h 1153598"/>
              <a:gd name="connsiteX60" fmla="*/ 364540 w 644238"/>
              <a:gd name="connsiteY60" fmla="*/ 181985 h 1153598"/>
              <a:gd name="connsiteX61" fmla="*/ 431446 w 644238"/>
              <a:gd name="connsiteY61" fmla="*/ 206071 h 1153598"/>
              <a:gd name="connsiteX62" fmla="*/ 386247 w 644238"/>
              <a:gd name="connsiteY62" fmla="*/ 224805 h 1153598"/>
              <a:gd name="connsiteX63" fmla="*/ 337480 w 644238"/>
              <a:gd name="connsiteY63" fmla="*/ 208153 h 1153598"/>
              <a:gd name="connsiteX64" fmla="*/ 316070 w 644238"/>
              <a:gd name="connsiteY64" fmla="*/ 202503 h 1153598"/>
              <a:gd name="connsiteX65" fmla="*/ 350861 w 644238"/>
              <a:gd name="connsiteY65" fmla="*/ 233726 h 1153598"/>
              <a:gd name="connsiteX66" fmla="*/ 423417 w 644238"/>
              <a:gd name="connsiteY66" fmla="*/ 247107 h 1153598"/>
              <a:gd name="connsiteX67" fmla="*/ 459993 w 644238"/>
              <a:gd name="connsiteY67" fmla="*/ 257514 h 1153598"/>
              <a:gd name="connsiteX68" fmla="*/ 419849 w 644238"/>
              <a:gd name="connsiteY68" fmla="*/ 268814 h 1153598"/>
              <a:gd name="connsiteX69" fmla="*/ 404981 w 644238"/>
              <a:gd name="connsiteY69" fmla="*/ 273869 h 1153598"/>
              <a:gd name="connsiteX70" fmla="*/ 358295 w 644238"/>
              <a:gd name="connsiteY70" fmla="*/ 279816 h 1153598"/>
              <a:gd name="connsiteX71" fmla="*/ 441556 w 644238"/>
              <a:gd name="connsiteY71" fmla="*/ 290819 h 1153598"/>
              <a:gd name="connsiteX72" fmla="*/ 476050 w 644238"/>
              <a:gd name="connsiteY72" fmla="*/ 300334 h 1153598"/>
              <a:gd name="connsiteX73" fmla="*/ 468616 w 644238"/>
              <a:gd name="connsiteY73" fmla="*/ 322636 h 1153598"/>
              <a:gd name="connsiteX74" fmla="*/ 436799 w 644238"/>
              <a:gd name="connsiteY74" fmla="*/ 339586 h 1153598"/>
              <a:gd name="connsiteX75" fmla="*/ 406765 w 644238"/>
              <a:gd name="connsiteY75" fmla="*/ 344046 h 1153598"/>
              <a:gd name="connsiteX76" fmla="*/ 349672 w 644238"/>
              <a:gd name="connsiteY76" fmla="*/ 339586 h 1153598"/>
              <a:gd name="connsiteX77" fmla="*/ 447504 w 644238"/>
              <a:gd name="connsiteY77" fmla="*/ 357130 h 1153598"/>
              <a:gd name="connsiteX78" fmla="*/ 495379 w 644238"/>
              <a:gd name="connsiteY78" fmla="*/ 375269 h 1153598"/>
              <a:gd name="connsiteX79" fmla="*/ 487350 w 644238"/>
              <a:gd name="connsiteY79" fmla="*/ 412439 h 1153598"/>
              <a:gd name="connsiteX80" fmla="*/ 478743 w 644238"/>
              <a:gd name="connsiteY80" fmla="*/ 414120 h 1153598"/>
              <a:gd name="connsiteX81" fmla="*/ 476347 w 644238"/>
              <a:gd name="connsiteY81" fmla="*/ 412142 h 1153598"/>
              <a:gd name="connsiteX82" fmla="*/ 475420 w 644238"/>
              <a:gd name="connsiteY82" fmla="*/ 414768 h 1153598"/>
              <a:gd name="connsiteX83" fmla="*/ 443749 w 644238"/>
              <a:gd name="connsiteY83" fmla="*/ 420951 h 1153598"/>
              <a:gd name="connsiteX84" fmla="*/ 398142 w 644238"/>
              <a:gd name="connsiteY84" fmla="*/ 422549 h 1153598"/>
              <a:gd name="connsiteX85" fmla="*/ 472482 w 644238"/>
              <a:gd name="connsiteY85" fmla="*/ 431173 h 1153598"/>
              <a:gd name="connsiteX86" fmla="*/ 478429 w 644238"/>
              <a:gd name="connsiteY86" fmla="*/ 446041 h 1153598"/>
              <a:gd name="connsiteX87" fmla="*/ 527791 w 644238"/>
              <a:gd name="connsiteY87" fmla="*/ 453475 h 1153598"/>
              <a:gd name="connsiteX88" fmla="*/ 472184 w 644238"/>
              <a:gd name="connsiteY88" fmla="*/ 483805 h 1153598"/>
              <a:gd name="connsiteX89" fmla="*/ 446611 w 644238"/>
              <a:gd name="connsiteY89" fmla="*/ 501350 h 1153598"/>
              <a:gd name="connsiteX90" fmla="*/ 512328 w 644238"/>
              <a:gd name="connsiteY90" fmla="*/ 513542 h 1153598"/>
              <a:gd name="connsiteX91" fmla="*/ 509652 w 644238"/>
              <a:gd name="connsiteY91" fmla="*/ 526328 h 1153598"/>
              <a:gd name="connsiteX92" fmla="*/ 494784 w 644238"/>
              <a:gd name="connsiteY92" fmla="*/ 537628 h 1153598"/>
              <a:gd name="connsiteX93" fmla="*/ 567043 w 644238"/>
              <a:gd name="connsiteY93" fmla="*/ 540304 h 1153598"/>
              <a:gd name="connsiteX94" fmla="*/ 497460 w 644238"/>
              <a:gd name="connsiteY94" fmla="*/ 581340 h 1153598"/>
              <a:gd name="connsiteX95" fmla="*/ 583397 w 644238"/>
              <a:gd name="connsiteY95" fmla="*/ 601858 h 1153598"/>
              <a:gd name="connsiteX96" fmla="*/ 571206 w 644238"/>
              <a:gd name="connsiteY96" fmla="*/ 622375 h 1153598"/>
              <a:gd name="connsiteX97" fmla="*/ 562285 w 644238"/>
              <a:gd name="connsiteY97" fmla="*/ 630701 h 1153598"/>
              <a:gd name="connsiteX98" fmla="*/ 528386 w 644238"/>
              <a:gd name="connsiteY98" fmla="*/ 641406 h 1153598"/>
              <a:gd name="connsiteX99" fmla="*/ 626515 w 644238"/>
              <a:gd name="connsiteY99" fmla="*/ 661032 h 1153598"/>
              <a:gd name="connsiteX100" fmla="*/ 620567 w 644238"/>
              <a:gd name="connsiteY100" fmla="*/ 671737 h 1153598"/>
              <a:gd name="connsiteX101" fmla="*/ 567043 w 644238"/>
              <a:gd name="connsiteY101" fmla="*/ 713070 h 1153598"/>
              <a:gd name="connsiteX102" fmla="*/ 483187 w 644238"/>
              <a:gd name="connsiteY102" fmla="*/ 710394 h 1153598"/>
              <a:gd name="connsiteX103" fmla="*/ 481403 w 644238"/>
              <a:gd name="connsiteY103" fmla="*/ 724667 h 1153598"/>
              <a:gd name="connsiteX104" fmla="*/ 619973 w 644238"/>
              <a:gd name="connsiteY104" fmla="*/ 743104 h 1153598"/>
              <a:gd name="connsiteX105" fmla="*/ 622352 w 644238"/>
              <a:gd name="connsiteY105" fmla="*/ 752322 h 1153598"/>
              <a:gd name="connsiteX106" fmla="*/ 603023 w 644238"/>
              <a:gd name="connsiteY106" fmla="*/ 762432 h 1153598"/>
              <a:gd name="connsiteX107" fmla="*/ 567340 w 644238"/>
              <a:gd name="connsiteY107" fmla="*/ 799007 h 1153598"/>
              <a:gd name="connsiteX108" fmla="*/ 494784 w 644238"/>
              <a:gd name="connsiteY108" fmla="*/ 789195 h 1153598"/>
              <a:gd name="connsiteX109" fmla="*/ 465345 w 644238"/>
              <a:gd name="connsiteY109" fmla="*/ 790384 h 1153598"/>
              <a:gd name="connsiteX110" fmla="*/ 557527 w 644238"/>
              <a:gd name="connsiteY110" fmla="*/ 825473 h 1153598"/>
              <a:gd name="connsiteX111" fmla="*/ 604510 w 644238"/>
              <a:gd name="connsiteY111" fmla="*/ 823688 h 1153598"/>
              <a:gd name="connsiteX112" fmla="*/ 624731 w 644238"/>
              <a:gd name="connsiteY112" fmla="*/ 831420 h 1153598"/>
              <a:gd name="connsiteX113" fmla="*/ 633651 w 644238"/>
              <a:gd name="connsiteY113" fmla="*/ 844206 h 1153598"/>
              <a:gd name="connsiteX114" fmla="*/ 632164 w 644238"/>
              <a:gd name="connsiteY114" fmla="*/ 858777 h 1153598"/>
              <a:gd name="connsiteX115" fmla="*/ 593805 w 644238"/>
              <a:gd name="connsiteY115" fmla="*/ 868887 h 1153598"/>
              <a:gd name="connsiteX116" fmla="*/ 585776 w 644238"/>
              <a:gd name="connsiteY116" fmla="*/ 877808 h 1153598"/>
              <a:gd name="connsiteX117" fmla="*/ 573287 w 644238"/>
              <a:gd name="connsiteY117" fmla="*/ 888513 h 1153598"/>
              <a:gd name="connsiteX118" fmla="*/ 605997 w 644238"/>
              <a:gd name="connsiteY118" fmla="*/ 907246 h 1153598"/>
              <a:gd name="connsiteX119" fmla="*/ 611052 w 644238"/>
              <a:gd name="connsiteY119" fmla="*/ 917951 h 1153598"/>
              <a:gd name="connsiteX120" fmla="*/ 587263 w 644238"/>
              <a:gd name="connsiteY120" fmla="*/ 917059 h 1153598"/>
              <a:gd name="connsiteX121" fmla="*/ 589047 w 644238"/>
              <a:gd name="connsiteY121" fmla="*/ 937280 h 1153598"/>
              <a:gd name="connsiteX122" fmla="*/ 543551 w 644238"/>
              <a:gd name="connsiteY122" fmla="*/ 933117 h 1153598"/>
              <a:gd name="connsiteX123" fmla="*/ 522141 w 644238"/>
              <a:gd name="connsiteY123" fmla="*/ 943822 h 1153598"/>
              <a:gd name="connsiteX124" fmla="*/ 485268 w 644238"/>
              <a:gd name="connsiteY124" fmla="*/ 935198 h 1153598"/>
              <a:gd name="connsiteX125" fmla="*/ 456127 w 644238"/>
              <a:gd name="connsiteY125" fmla="*/ 942632 h 1153598"/>
              <a:gd name="connsiteX126" fmla="*/ 369892 w 644238"/>
              <a:gd name="connsiteY126" fmla="*/ 933414 h 1153598"/>
              <a:gd name="connsiteX127" fmla="*/ 363724 w 644238"/>
              <a:gd name="connsiteY127" fmla="*/ 930470 h 1153598"/>
              <a:gd name="connsiteX128" fmla="*/ 363724 w 644238"/>
              <a:gd name="connsiteY128" fmla="*/ 1153598 h 1153598"/>
              <a:gd name="connsiteX129" fmla="*/ 245528 w 644238"/>
              <a:gd name="connsiteY129" fmla="*/ 1153598 h 1153598"/>
              <a:gd name="connsiteX130" fmla="*/ 245528 w 644238"/>
              <a:gd name="connsiteY130" fmla="*/ 926170 h 1153598"/>
              <a:gd name="connsiteX131" fmla="*/ 224111 w 644238"/>
              <a:gd name="connsiteY131" fmla="*/ 939473 h 1153598"/>
              <a:gd name="connsiteX132" fmla="*/ 186124 w 644238"/>
              <a:gd name="connsiteY132" fmla="*/ 952445 h 1153598"/>
              <a:gd name="connsiteX133" fmla="*/ 157577 w 644238"/>
              <a:gd name="connsiteY133" fmla="*/ 943524 h 1153598"/>
              <a:gd name="connsiteX134" fmla="*/ 110594 w 644238"/>
              <a:gd name="connsiteY134" fmla="*/ 928359 h 1153598"/>
              <a:gd name="connsiteX135" fmla="*/ 91860 w 644238"/>
              <a:gd name="connsiteY135" fmla="*/ 920628 h 1153598"/>
              <a:gd name="connsiteX136" fmla="*/ 104944 w 644238"/>
              <a:gd name="connsiteY136" fmla="*/ 907544 h 1153598"/>
              <a:gd name="connsiteX137" fmla="*/ 46364 w 644238"/>
              <a:gd name="connsiteY137" fmla="*/ 903976 h 1153598"/>
              <a:gd name="connsiteX138" fmla="*/ 25549 w 644238"/>
              <a:gd name="connsiteY138" fmla="*/ 901597 h 1153598"/>
              <a:gd name="connsiteX139" fmla="*/ 12168 w 644238"/>
              <a:gd name="connsiteY139" fmla="*/ 892378 h 1153598"/>
              <a:gd name="connsiteX140" fmla="*/ 11870 w 644238"/>
              <a:gd name="connsiteY140" fmla="*/ 873942 h 1153598"/>
              <a:gd name="connsiteX141" fmla="*/ 77290 w 644238"/>
              <a:gd name="connsiteY141" fmla="*/ 859074 h 1153598"/>
              <a:gd name="connsiteX142" fmla="*/ 109702 w 644238"/>
              <a:gd name="connsiteY142" fmla="*/ 851046 h 1153598"/>
              <a:gd name="connsiteX143" fmla="*/ 79668 w 644238"/>
              <a:gd name="connsiteY143" fmla="*/ 858182 h 1153598"/>
              <a:gd name="connsiteX144" fmla="*/ 64800 w 644238"/>
              <a:gd name="connsiteY144" fmla="*/ 849261 h 1153598"/>
              <a:gd name="connsiteX145" fmla="*/ 32388 w 644238"/>
              <a:gd name="connsiteY145" fmla="*/ 838556 h 1153598"/>
              <a:gd name="connsiteX146" fmla="*/ 16033 w 644238"/>
              <a:gd name="connsiteY146" fmla="*/ 828149 h 1153598"/>
              <a:gd name="connsiteX147" fmla="*/ 21683 w 644238"/>
              <a:gd name="connsiteY147" fmla="*/ 806144 h 1153598"/>
              <a:gd name="connsiteX148" fmla="*/ 91860 w 644238"/>
              <a:gd name="connsiteY148" fmla="*/ 796628 h 1153598"/>
              <a:gd name="connsiteX149" fmla="*/ 60637 w 644238"/>
              <a:gd name="connsiteY149" fmla="*/ 784437 h 1153598"/>
              <a:gd name="connsiteX150" fmla="*/ 51717 w 644238"/>
              <a:gd name="connsiteY150" fmla="*/ 771650 h 1153598"/>
              <a:gd name="connsiteX151" fmla="*/ 61232 w 644238"/>
              <a:gd name="connsiteY151" fmla="*/ 760945 h 1153598"/>
              <a:gd name="connsiteX152" fmla="*/ 24062 w 644238"/>
              <a:gd name="connsiteY152" fmla="*/ 732399 h 1153598"/>
              <a:gd name="connsiteX153" fmla="*/ 11870 w 644238"/>
              <a:gd name="connsiteY153" fmla="*/ 712773 h 1153598"/>
              <a:gd name="connsiteX154" fmla="*/ 30901 w 644238"/>
              <a:gd name="connsiteY154" fmla="*/ 700284 h 1153598"/>
              <a:gd name="connsiteX155" fmla="*/ 82047 w 644238"/>
              <a:gd name="connsiteY155" fmla="*/ 693445 h 1153598"/>
              <a:gd name="connsiteX156" fmla="*/ 147764 w 644238"/>
              <a:gd name="connsiteY156" fmla="*/ 676495 h 1153598"/>
              <a:gd name="connsiteX157" fmla="*/ 129030 w 644238"/>
              <a:gd name="connsiteY157" fmla="*/ 669358 h 1153598"/>
              <a:gd name="connsiteX158" fmla="*/ 79668 w 644238"/>
              <a:gd name="connsiteY158" fmla="*/ 650922 h 1153598"/>
              <a:gd name="connsiteX159" fmla="*/ 71640 w 644238"/>
              <a:gd name="connsiteY159" fmla="*/ 637541 h 1153598"/>
              <a:gd name="connsiteX160" fmla="*/ 83832 w 644238"/>
              <a:gd name="connsiteY160" fmla="*/ 629809 h 1153598"/>
              <a:gd name="connsiteX161" fmla="*/ 185826 w 644238"/>
              <a:gd name="connsiteY161" fmla="*/ 623565 h 1153598"/>
              <a:gd name="connsiteX162" fmla="*/ 170661 w 644238"/>
              <a:gd name="connsiteY162" fmla="*/ 607507 h 1153598"/>
              <a:gd name="connsiteX163" fmla="*/ 145385 w 644238"/>
              <a:gd name="connsiteY163" fmla="*/ 596208 h 1153598"/>
              <a:gd name="connsiteX164" fmla="*/ 102565 w 644238"/>
              <a:gd name="connsiteY164" fmla="*/ 595316 h 1153598"/>
              <a:gd name="connsiteX165" fmla="*/ 64800 w 644238"/>
              <a:gd name="connsiteY165" fmla="*/ 579258 h 1153598"/>
              <a:gd name="connsiteX166" fmla="*/ 65693 w 644238"/>
              <a:gd name="connsiteY166" fmla="*/ 558146 h 1153598"/>
              <a:gd name="connsiteX167" fmla="*/ 186421 w 644238"/>
              <a:gd name="connsiteY167" fmla="*/ 547143 h 1153598"/>
              <a:gd name="connsiteX168" fmla="*/ 227159 w 644238"/>
              <a:gd name="connsiteY168" fmla="*/ 516813 h 1153598"/>
              <a:gd name="connsiteX169" fmla="*/ 193558 w 644238"/>
              <a:gd name="connsiteY169" fmla="*/ 518002 h 1153598"/>
              <a:gd name="connsiteX170" fmla="*/ 169769 w 644238"/>
              <a:gd name="connsiteY170" fmla="*/ 524841 h 1153598"/>
              <a:gd name="connsiteX171" fmla="*/ 87103 w 644238"/>
              <a:gd name="connsiteY171" fmla="*/ 493619 h 1153598"/>
              <a:gd name="connsiteX172" fmla="*/ 190584 w 644238"/>
              <a:gd name="connsiteY172" fmla="*/ 462098 h 1153598"/>
              <a:gd name="connsiteX173" fmla="*/ 196829 w 644238"/>
              <a:gd name="connsiteY173" fmla="*/ 438904 h 1153598"/>
              <a:gd name="connsiteX174" fmla="*/ 112081 w 644238"/>
              <a:gd name="connsiteY174" fmla="*/ 424036 h 1153598"/>
              <a:gd name="connsiteX175" fmla="*/ 163524 w 644238"/>
              <a:gd name="connsiteY175" fmla="*/ 406789 h 1153598"/>
              <a:gd name="connsiteX176" fmla="*/ 125462 w 644238"/>
              <a:gd name="connsiteY176" fmla="*/ 373782 h 1153598"/>
              <a:gd name="connsiteX177" fmla="*/ 225673 w 644238"/>
              <a:gd name="connsiteY177" fmla="*/ 358617 h 1153598"/>
              <a:gd name="connsiteX178" fmla="*/ 168579 w 644238"/>
              <a:gd name="connsiteY178" fmla="*/ 330962 h 1153598"/>
              <a:gd name="connsiteX179" fmla="*/ 125760 w 644238"/>
              <a:gd name="connsiteY179" fmla="*/ 301524 h 1153598"/>
              <a:gd name="connsiteX180" fmla="*/ 154603 w 644238"/>
              <a:gd name="connsiteY180" fmla="*/ 297063 h 1153598"/>
              <a:gd name="connsiteX181" fmla="*/ 175419 w 644238"/>
              <a:gd name="connsiteY181" fmla="*/ 282790 h 1153598"/>
              <a:gd name="connsiteX182" fmla="*/ 163524 w 644238"/>
              <a:gd name="connsiteY182" fmla="*/ 261975 h 1153598"/>
              <a:gd name="connsiteX183" fmla="*/ 162632 w 644238"/>
              <a:gd name="connsiteY183" fmla="*/ 243836 h 1153598"/>
              <a:gd name="connsiteX184" fmla="*/ 208426 w 644238"/>
              <a:gd name="connsiteY184" fmla="*/ 234617 h 1153598"/>
              <a:gd name="connsiteX185" fmla="*/ 293471 w 644238"/>
              <a:gd name="connsiteY185" fmla="*/ 212910 h 1153598"/>
              <a:gd name="connsiteX186" fmla="*/ 220915 w 644238"/>
              <a:gd name="connsiteY186" fmla="*/ 225102 h 1153598"/>
              <a:gd name="connsiteX187" fmla="*/ 194152 w 644238"/>
              <a:gd name="connsiteY187" fmla="*/ 212613 h 1153598"/>
              <a:gd name="connsiteX188" fmla="*/ 184339 w 644238"/>
              <a:gd name="connsiteY188" fmla="*/ 200421 h 1153598"/>
              <a:gd name="connsiteX189" fmla="*/ 163524 w 644238"/>
              <a:gd name="connsiteY189" fmla="*/ 185553 h 1153598"/>
              <a:gd name="connsiteX190" fmla="*/ 226267 w 644238"/>
              <a:gd name="connsiteY190" fmla="*/ 190906 h 1153598"/>
              <a:gd name="connsiteX191" fmla="*/ 293471 w 644238"/>
              <a:gd name="connsiteY191" fmla="*/ 178119 h 1153598"/>
              <a:gd name="connsiteX192" fmla="*/ 256301 w 644238"/>
              <a:gd name="connsiteY192" fmla="*/ 176930 h 1153598"/>
              <a:gd name="connsiteX193" fmla="*/ 220915 w 644238"/>
              <a:gd name="connsiteY193" fmla="*/ 166225 h 1153598"/>
              <a:gd name="connsiteX194" fmla="*/ 217347 w 644238"/>
              <a:gd name="connsiteY194" fmla="*/ 138570 h 1153598"/>
              <a:gd name="connsiteX195" fmla="*/ 211399 w 644238"/>
              <a:gd name="connsiteY195" fmla="*/ 116863 h 1153598"/>
              <a:gd name="connsiteX196" fmla="*/ 250651 w 644238"/>
              <a:gd name="connsiteY196" fmla="*/ 100211 h 1153598"/>
              <a:gd name="connsiteX197" fmla="*/ 253030 w 644238"/>
              <a:gd name="connsiteY197" fmla="*/ 91885 h 1153598"/>
              <a:gd name="connsiteX198" fmla="*/ 258085 w 644238"/>
              <a:gd name="connsiteY198" fmla="*/ 58283 h 1153598"/>
              <a:gd name="connsiteX199" fmla="*/ 281576 w 644238"/>
              <a:gd name="connsiteY199" fmla="*/ 72259 h 1153598"/>
              <a:gd name="connsiteX200" fmla="*/ 273548 w 644238"/>
              <a:gd name="connsiteY200" fmla="*/ 30628 h 1153598"/>
              <a:gd name="connsiteX201" fmla="*/ 294066 w 644238"/>
              <a:gd name="connsiteY201" fmla="*/ 0 h 1153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644238" h="1153598">
                <a:moveTo>
                  <a:pt x="129923" y="851937"/>
                </a:moveTo>
                <a:cubicBezTo>
                  <a:pt x="116839" y="856398"/>
                  <a:pt x="138546" y="857290"/>
                  <a:pt x="129923" y="851937"/>
                </a:cubicBezTo>
                <a:close/>
                <a:moveTo>
                  <a:pt x="159361" y="749051"/>
                </a:moveTo>
                <a:cubicBezTo>
                  <a:pt x="140033" y="751727"/>
                  <a:pt x="168877" y="753511"/>
                  <a:pt x="159361" y="749051"/>
                </a:cubicBezTo>
                <a:close/>
                <a:moveTo>
                  <a:pt x="91860" y="746375"/>
                </a:moveTo>
                <a:cubicBezTo>
                  <a:pt x="60935" y="773434"/>
                  <a:pt x="152819" y="758566"/>
                  <a:pt x="144196" y="755296"/>
                </a:cubicBezTo>
                <a:cubicBezTo>
                  <a:pt x="126057" y="748456"/>
                  <a:pt x="104944" y="761243"/>
                  <a:pt x="91860" y="746375"/>
                </a:cubicBezTo>
                <a:close/>
                <a:moveTo>
                  <a:pt x="45175" y="724965"/>
                </a:moveTo>
                <a:cubicBezTo>
                  <a:pt x="26441" y="727046"/>
                  <a:pt x="51419" y="732101"/>
                  <a:pt x="45175" y="724965"/>
                </a:cubicBezTo>
                <a:close/>
                <a:moveTo>
                  <a:pt x="550093" y="624159"/>
                </a:moveTo>
                <a:cubicBezTo>
                  <a:pt x="555148" y="634270"/>
                  <a:pt x="570016" y="622970"/>
                  <a:pt x="550093" y="624159"/>
                </a:cubicBezTo>
                <a:close/>
                <a:moveTo>
                  <a:pt x="549201" y="562011"/>
                </a:moveTo>
                <a:cubicBezTo>
                  <a:pt x="539983" y="565877"/>
                  <a:pt x="565556" y="561714"/>
                  <a:pt x="549201" y="562011"/>
                </a:cubicBezTo>
                <a:close/>
                <a:moveTo>
                  <a:pt x="484376" y="548630"/>
                </a:moveTo>
                <a:cubicBezTo>
                  <a:pt x="453748" y="551604"/>
                  <a:pt x="514410" y="551901"/>
                  <a:pt x="484376" y="548630"/>
                </a:cubicBezTo>
                <a:close/>
                <a:moveTo>
                  <a:pt x="234296" y="442175"/>
                </a:moveTo>
                <a:cubicBezTo>
                  <a:pt x="200694" y="447825"/>
                  <a:pt x="211697" y="459125"/>
                  <a:pt x="234296" y="442175"/>
                </a:cubicBezTo>
                <a:close/>
                <a:moveTo>
                  <a:pt x="478743" y="414120"/>
                </a:moveTo>
                <a:lnTo>
                  <a:pt x="479944" y="415111"/>
                </a:lnTo>
                <a:cubicBezTo>
                  <a:pt x="479925" y="416625"/>
                  <a:pt x="476152" y="417081"/>
                  <a:pt x="475093" y="415696"/>
                </a:cubicBezTo>
                <a:lnTo>
                  <a:pt x="475420" y="414768"/>
                </a:lnTo>
                <a:close/>
                <a:moveTo>
                  <a:pt x="270871" y="280114"/>
                </a:moveTo>
                <a:cubicBezTo>
                  <a:pt x="260166" y="285169"/>
                  <a:pt x="280684" y="284277"/>
                  <a:pt x="270871" y="280114"/>
                </a:cubicBezTo>
                <a:close/>
                <a:moveTo>
                  <a:pt x="210507" y="280114"/>
                </a:moveTo>
                <a:cubicBezTo>
                  <a:pt x="202181" y="299442"/>
                  <a:pt x="230430" y="295279"/>
                  <a:pt x="240541" y="293198"/>
                </a:cubicBezTo>
                <a:cubicBezTo>
                  <a:pt x="285145" y="277735"/>
                  <a:pt x="222104" y="293792"/>
                  <a:pt x="210507" y="280114"/>
                </a:cubicBezTo>
                <a:close/>
                <a:moveTo>
                  <a:pt x="285442" y="275058"/>
                </a:moveTo>
                <a:cubicBezTo>
                  <a:pt x="274737" y="280114"/>
                  <a:pt x="295255" y="279222"/>
                  <a:pt x="285442" y="275058"/>
                </a:cubicBezTo>
                <a:close/>
                <a:moveTo>
                  <a:pt x="297931" y="268517"/>
                </a:moveTo>
                <a:cubicBezTo>
                  <a:pt x="284847" y="272977"/>
                  <a:pt x="306555" y="274167"/>
                  <a:pt x="297931" y="268517"/>
                </a:cubicBezTo>
                <a:close/>
                <a:moveTo>
                  <a:pt x="320233" y="235212"/>
                </a:moveTo>
                <a:lnTo>
                  <a:pt x="318746" y="241457"/>
                </a:lnTo>
                <a:cubicBezTo>
                  <a:pt x="313097" y="271193"/>
                  <a:pt x="331533" y="251864"/>
                  <a:pt x="320233" y="235212"/>
                </a:cubicBezTo>
                <a:close/>
                <a:moveTo>
                  <a:pt x="388329" y="195366"/>
                </a:moveTo>
                <a:cubicBezTo>
                  <a:pt x="375245" y="198340"/>
                  <a:pt x="397844" y="201611"/>
                  <a:pt x="388329" y="195366"/>
                </a:cubicBezTo>
                <a:close/>
                <a:moveTo>
                  <a:pt x="344617" y="186148"/>
                </a:moveTo>
                <a:cubicBezTo>
                  <a:pt x="341346" y="204584"/>
                  <a:pt x="366027" y="181093"/>
                  <a:pt x="344617" y="186148"/>
                </a:cubicBezTo>
                <a:close/>
                <a:moveTo>
                  <a:pt x="312799" y="180201"/>
                </a:moveTo>
                <a:lnTo>
                  <a:pt x="319044" y="184958"/>
                </a:lnTo>
                <a:cubicBezTo>
                  <a:pt x="349969" y="192690"/>
                  <a:pt x="331236" y="182282"/>
                  <a:pt x="312799" y="180201"/>
                </a:cubicBezTo>
                <a:close/>
                <a:moveTo>
                  <a:pt x="346401" y="144517"/>
                </a:moveTo>
                <a:cubicBezTo>
                  <a:pt x="340156" y="147491"/>
                  <a:pt x="337183" y="154628"/>
                  <a:pt x="330641" y="157304"/>
                </a:cubicBezTo>
                <a:cubicBezTo>
                  <a:pt x="283955" y="167117"/>
                  <a:pt x="354430" y="166225"/>
                  <a:pt x="346401" y="144517"/>
                </a:cubicBezTo>
                <a:close/>
                <a:moveTo>
                  <a:pt x="267303" y="123999"/>
                </a:moveTo>
                <a:cubicBezTo>
                  <a:pt x="260761" y="124594"/>
                  <a:pt x="271763" y="134110"/>
                  <a:pt x="271466" y="133813"/>
                </a:cubicBezTo>
                <a:cubicBezTo>
                  <a:pt x="293471" y="155222"/>
                  <a:pt x="288713" y="124594"/>
                  <a:pt x="267303" y="123999"/>
                </a:cubicBezTo>
                <a:close/>
                <a:moveTo>
                  <a:pt x="274440" y="87424"/>
                </a:moveTo>
                <a:cubicBezTo>
                  <a:pt x="272358" y="93074"/>
                  <a:pt x="280089" y="95750"/>
                  <a:pt x="281279" y="99913"/>
                </a:cubicBezTo>
                <a:cubicBezTo>
                  <a:pt x="290200" y="132028"/>
                  <a:pt x="294660" y="89506"/>
                  <a:pt x="274440" y="87424"/>
                </a:cubicBezTo>
                <a:close/>
                <a:moveTo>
                  <a:pt x="294066" y="0"/>
                </a:moveTo>
                <a:cubicBezTo>
                  <a:pt x="315476" y="5353"/>
                  <a:pt x="293471" y="34791"/>
                  <a:pt x="308934" y="32710"/>
                </a:cubicBezTo>
                <a:cubicBezTo>
                  <a:pt x="346401" y="8326"/>
                  <a:pt x="312799" y="40739"/>
                  <a:pt x="307447" y="57688"/>
                </a:cubicBezTo>
                <a:cubicBezTo>
                  <a:pt x="300310" y="98426"/>
                  <a:pt x="319341" y="40441"/>
                  <a:pt x="330046" y="55607"/>
                </a:cubicBezTo>
                <a:cubicBezTo>
                  <a:pt x="345509" y="52336"/>
                  <a:pt x="369595" y="40144"/>
                  <a:pt x="345212" y="63933"/>
                </a:cubicBezTo>
                <a:cubicBezTo>
                  <a:pt x="379111" y="73448"/>
                  <a:pt x="338372" y="74935"/>
                  <a:pt x="326478" y="76422"/>
                </a:cubicBezTo>
                <a:cubicBezTo>
                  <a:pt x="349375" y="77314"/>
                  <a:pt x="357701" y="99913"/>
                  <a:pt x="328262" y="98426"/>
                </a:cubicBezTo>
                <a:cubicBezTo>
                  <a:pt x="300905" y="73151"/>
                  <a:pt x="297634" y="143031"/>
                  <a:pt x="321125" y="138570"/>
                </a:cubicBezTo>
                <a:cubicBezTo>
                  <a:pt x="341346" y="113295"/>
                  <a:pt x="356809" y="92182"/>
                  <a:pt x="388626" y="90993"/>
                </a:cubicBezTo>
                <a:cubicBezTo>
                  <a:pt x="371379" y="106753"/>
                  <a:pt x="410631" y="116863"/>
                  <a:pt x="381192" y="127568"/>
                </a:cubicBezTo>
                <a:cubicBezTo>
                  <a:pt x="421336" y="142139"/>
                  <a:pt x="362756" y="147491"/>
                  <a:pt x="366324" y="158196"/>
                </a:cubicBezTo>
                <a:cubicBezTo>
                  <a:pt x="395465" y="162062"/>
                  <a:pt x="381787" y="167414"/>
                  <a:pt x="364540" y="181985"/>
                </a:cubicBezTo>
                <a:cubicBezTo>
                  <a:pt x="368108" y="178417"/>
                  <a:pt x="414794" y="192690"/>
                  <a:pt x="431446" y="206071"/>
                </a:cubicBezTo>
                <a:cubicBezTo>
                  <a:pt x="423120" y="231347"/>
                  <a:pt x="394573" y="206963"/>
                  <a:pt x="386247" y="224805"/>
                </a:cubicBezTo>
                <a:cubicBezTo>
                  <a:pt x="368406" y="197448"/>
                  <a:pt x="348780" y="240862"/>
                  <a:pt x="337480" y="208153"/>
                </a:cubicBezTo>
                <a:cubicBezTo>
                  <a:pt x="338670" y="232833"/>
                  <a:pt x="319044" y="215884"/>
                  <a:pt x="316070" y="202503"/>
                </a:cubicBezTo>
                <a:cubicBezTo>
                  <a:pt x="296444" y="209342"/>
                  <a:pt x="341940" y="228968"/>
                  <a:pt x="350861" y="233726"/>
                </a:cubicBezTo>
                <a:cubicBezTo>
                  <a:pt x="359485" y="262867"/>
                  <a:pt x="406765" y="211423"/>
                  <a:pt x="423417" y="247107"/>
                </a:cubicBezTo>
                <a:cubicBezTo>
                  <a:pt x="437096" y="236104"/>
                  <a:pt x="505192" y="252162"/>
                  <a:pt x="459993" y="257514"/>
                </a:cubicBezTo>
                <a:cubicBezTo>
                  <a:pt x="462966" y="269706"/>
                  <a:pt x="438583" y="282493"/>
                  <a:pt x="419849" y="268814"/>
                </a:cubicBezTo>
                <a:cubicBezTo>
                  <a:pt x="448098" y="283385"/>
                  <a:pt x="418660" y="287548"/>
                  <a:pt x="404981" y="273869"/>
                </a:cubicBezTo>
                <a:cubicBezTo>
                  <a:pt x="405278" y="299740"/>
                  <a:pt x="372271" y="278627"/>
                  <a:pt x="358295" y="279816"/>
                </a:cubicBezTo>
                <a:cubicBezTo>
                  <a:pt x="373461" y="307173"/>
                  <a:pt x="416875" y="313715"/>
                  <a:pt x="441556" y="290819"/>
                </a:cubicBezTo>
                <a:cubicBezTo>
                  <a:pt x="443341" y="312526"/>
                  <a:pt x="465642" y="290224"/>
                  <a:pt x="476050" y="300334"/>
                </a:cubicBezTo>
                <a:cubicBezTo>
                  <a:pt x="512031" y="300631"/>
                  <a:pt x="475158" y="308066"/>
                  <a:pt x="468616" y="322636"/>
                </a:cubicBezTo>
                <a:cubicBezTo>
                  <a:pt x="442448" y="305092"/>
                  <a:pt x="459695" y="338694"/>
                  <a:pt x="436799" y="339586"/>
                </a:cubicBezTo>
                <a:cubicBezTo>
                  <a:pt x="427283" y="361888"/>
                  <a:pt x="403791" y="334531"/>
                  <a:pt x="406765" y="344046"/>
                </a:cubicBezTo>
                <a:cubicBezTo>
                  <a:pt x="383868" y="338694"/>
                  <a:pt x="377029" y="348209"/>
                  <a:pt x="349672" y="339586"/>
                </a:cubicBezTo>
                <a:cubicBezTo>
                  <a:pt x="356511" y="353562"/>
                  <a:pt x="418660" y="380027"/>
                  <a:pt x="447504" y="357130"/>
                </a:cubicBezTo>
                <a:cubicBezTo>
                  <a:pt x="436799" y="392516"/>
                  <a:pt x="484971" y="353562"/>
                  <a:pt x="495379" y="375269"/>
                </a:cubicBezTo>
                <a:cubicBezTo>
                  <a:pt x="542956" y="380324"/>
                  <a:pt x="478726" y="389840"/>
                  <a:pt x="487350" y="412439"/>
                </a:cubicBezTo>
                <a:lnTo>
                  <a:pt x="478743" y="414120"/>
                </a:lnTo>
                <a:lnTo>
                  <a:pt x="476347" y="412142"/>
                </a:lnTo>
                <a:lnTo>
                  <a:pt x="475420" y="414768"/>
                </a:lnTo>
                <a:lnTo>
                  <a:pt x="443749" y="420951"/>
                </a:lnTo>
                <a:cubicBezTo>
                  <a:pt x="429513" y="422326"/>
                  <a:pt x="414942" y="422549"/>
                  <a:pt x="398142" y="422549"/>
                </a:cubicBezTo>
                <a:cubicBezTo>
                  <a:pt x="384166" y="432362"/>
                  <a:pt x="457019" y="459719"/>
                  <a:pt x="472482" y="431173"/>
                </a:cubicBezTo>
                <a:cubicBezTo>
                  <a:pt x="478132" y="441283"/>
                  <a:pt x="498352" y="432957"/>
                  <a:pt x="478429" y="446041"/>
                </a:cubicBezTo>
                <a:cubicBezTo>
                  <a:pt x="494189" y="449014"/>
                  <a:pt x="512923" y="436823"/>
                  <a:pt x="527791" y="453475"/>
                </a:cubicBezTo>
                <a:cubicBezTo>
                  <a:pt x="534630" y="468046"/>
                  <a:pt x="492405" y="490942"/>
                  <a:pt x="472184" y="483805"/>
                </a:cubicBezTo>
                <a:cubicBezTo>
                  <a:pt x="501029" y="499566"/>
                  <a:pt x="462966" y="507000"/>
                  <a:pt x="446611" y="501350"/>
                </a:cubicBezTo>
                <a:cubicBezTo>
                  <a:pt x="432041" y="518002"/>
                  <a:pt x="494784" y="516813"/>
                  <a:pt x="512328" y="513542"/>
                </a:cubicBezTo>
                <a:cubicBezTo>
                  <a:pt x="535820" y="498376"/>
                  <a:pt x="526899" y="529896"/>
                  <a:pt x="509652" y="526328"/>
                </a:cubicBezTo>
                <a:cubicBezTo>
                  <a:pt x="525412" y="539412"/>
                  <a:pt x="504597" y="544170"/>
                  <a:pt x="494784" y="537628"/>
                </a:cubicBezTo>
                <a:cubicBezTo>
                  <a:pt x="509355" y="564093"/>
                  <a:pt x="544443" y="543278"/>
                  <a:pt x="567043" y="540304"/>
                </a:cubicBezTo>
                <a:cubicBezTo>
                  <a:pt x="565853" y="582232"/>
                  <a:pt x="530170" y="587584"/>
                  <a:pt x="497460" y="581340"/>
                </a:cubicBezTo>
                <a:cubicBezTo>
                  <a:pt x="498947" y="610481"/>
                  <a:pt x="560798" y="588476"/>
                  <a:pt x="583397" y="601858"/>
                </a:cubicBezTo>
                <a:cubicBezTo>
                  <a:pt x="628001" y="585503"/>
                  <a:pt x="592616" y="620591"/>
                  <a:pt x="571206" y="622375"/>
                </a:cubicBezTo>
                <a:cubicBezTo>
                  <a:pt x="595589" y="627133"/>
                  <a:pt x="573882" y="632486"/>
                  <a:pt x="562285" y="630701"/>
                </a:cubicBezTo>
                <a:cubicBezTo>
                  <a:pt x="582803" y="652111"/>
                  <a:pt x="535225" y="625646"/>
                  <a:pt x="528386" y="641406"/>
                </a:cubicBezTo>
                <a:cubicBezTo>
                  <a:pt x="555445" y="656572"/>
                  <a:pt x="594102" y="660140"/>
                  <a:pt x="626515" y="661032"/>
                </a:cubicBezTo>
                <a:cubicBezTo>
                  <a:pt x="660414" y="656869"/>
                  <a:pt x="638409" y="661924"/>
                  <a:pt x="620567" y="671737"/>
                </a:cubicBezTo>
                <a:cubicBezTo>
                  <a:pt x="654467" y="703555"/>
                  <a:pt x="574774" y="688687"/>
                  <a:pt x="567043" y="713070"/>
                </a:cubicBezTo>
                <a:cubicBezTo>
                  <a:pt x="532251" y="712773"/>
                  <a:pt x="520357" y="719315"/>
                  <a:pt x="483187" y="710394"/>
                </a:cubicBezTo>
                <a:cubicBezTo>
                  <a:pt x="454046" y="702365"/>
                  <a:pt x="450774" y="718423"/>
                  <a:pt x="481403" y="724667"/>
                </a:cubicBezTo>
                <a:cubicBezTo>
                  <a:pt x="530170" y="741617"/>
                  <a:pt x="572395" y="738643"/>
                  <a:pt x="619973" y="743104"/>
                </a:cubicBezTo>
                <a:cubicBezTo>
                  <a:pt x="646438" y="739238"/>
                  <a:pt x="605105" y="754403"/>
                  <a:pt x="622352" y="752322"/>
                </a:cubicBezTo>
                <a:cubicBezTo>
                  <a:pt x="673795" y="762432"/>
                  <a:pt x="595886" y="758566"/>
                  <a:pt x="603023" y="762432"/>
                </a:cubicBezTo>
                <a:cubicBezTo>
                  <a:pt x="664279" y="786221"/>
                  <a:pt x="529575" y="755593"/>
                  <a:pt x="567340" y="799007"/>
                </a:cubicBezTo>
                <a:cubicBezTo>
                  <a:pt x="539388" y="769569"/>
                  <a:pt x="523033" y="813875"/>
                  <a:pt x="494784" y="789195"/>
                </a:cubicBezTo>
                <a:cubicBezTo>
                  <a:pt x="503705" y="812091"/>
                  <a:pt x="474861" y="788600"/>
                  <a:pt x="465345" y="790384"/>
                </a:cubicBezTo>
                <a:cubicBezTo>
                  <a:pt x="466535" y="800197"/>
                  <a:pt x="529575" y="827554"/>
                  <a:pt x="557527" y="825473"/>
                </a:cubicBezTo>
                <a:cubicBezTo>
                  <a:pt x="573584" y="834691"/>
                  <a:pt x="625028" y="798413"/>
                  <a:pt x="604510" y="823688"/>
                </a:cubicBezTo>
                <a:cubicBezTo>
                  <a:pt x="616702" y="823391"/>
                  <a:pt x="663387" y="815957"/>
                  <a:pt x="624731" y="831420"/>
                </a:cubicBezTo>
                <a:cubicBezTo>
                  <a:pt x="586074" y="832609"/>
                  <a:pt x="613431" y="842719"/>
                  <a:pt x="633651" y="844206"/>
                </a:cubicBezTo>
                <a:cubicBezTo>
                  <a:pt x="622946" y="848072"/>
                  <a:pt x="605402" y="847774"/>
                  <a:pt x="632164" y="858777"/>
                </a:cubicBezTo>
                <a:cubicBezTo>
                  <a:pt x="609862" y="851640"/>
                  <a:pt x="610457" y="867103"/>
                  <a:pt x="593805" y="868887"/>
                </a:cubicBezTo>
                <a:cubicBezTo>
                  <a:pt x="620567" y="868887"/>
                  <a:pt x="600049" y="884350"/>
                  <a:pt x="585776" y="877808"/>
                </a:cubicBezTo>
                <a:cubicBezTo>
                  <a:pt x="606889" y="888513"/>
                  <a:pt x="578342" y="883458"/>
                  <a:pt x="573287" y="888513"/>
                </a:cubicBezTo>
                <a:cubicBezTo>
                  <a:pt x="549498" y="894757"/>
                  <a:pt x="585776" y="905462"/>
                  <a:pt x="605997" y="907246"/>
                </a:cubicBezTo>
                <a:cubicBezTo>
                  <a:pt x="633651" y="903083"/>
                  <a:pt x="647032" y="918844"/>
                  <a:pt x="611052" y="917951"/>
                </a:cubicBezTo>
                <a:cubicBezTo>
                  <a:pt x="632164" y="934306"/>
                  <a:pt x="592616" y="916465"/>
                  <a:pt x="587263" y="917059"/>
                </a:cubicBezTo>
                <a:cubicBezTo>
                  <a:pt x="605105" y="929549"/>
                  <a:pt x="587560" y="921817"/>
                  <a:pt x="589047" y="937280"/>
                </a:cubicBezTo>
                <a:cubicBezTo>
                  <a:pt x="581911" y="932522"/>
                  <a:pt x="556635" y="940551"/>
                  <a:pt x="543551" y="933117"/>
                </a:cubicBezTo>
                <a:cubicBezTo>
                  <a:pt x="525412" y="905165"/>
                  <a:pt x="539685" y="956311"/>
                  <a:pt x="522141" y="943822"/>
                </a:cubicBezTo>
                <a:cubicBezTo>
                  <a:pt x="515302" y="947390"/>
                  <a:pt x="495379" y="946498"/>
                  <a:pt x="485268" y="935198"/>
                </a:cubicBezTo>
                <a:cubicBezTo>
                  <a:pt x="475158" y="937577"/>
                  <a:pt x="452856" y="922412"/>
                  <a:pt x="456127" y="942632"/>
                </a:cubicBezTo>
                <a:cubicBezTo>
                  <a:pt x="432636" y="947093"/>
                  <a:pt x="390708" y="955419"/>
                  <a:pt x="369892" y="933414"/>
                </a:cubicBezTo>
                <a:lnTo>
                  <a:pt x="363724" y="930470"/>
                </a:lnTo>
                <a:lnTo>
                  <a:pt x="363724" y="1153598"/>
                </a:lnTo>
                <a:lnTo>
                  <a:pt x="245528" y="1153598"/>
                </a:lnTo>
                <a:lnTo>
                  <a:pt x="245528" y="926170"/>
                </a:lnTo>
                <a:lnTo>
                  <a:pt x="224111" y="939473"/>
                </a:lnTo>
                <a:cubicBezTo>
                  <a:pt x="212663" y="944194"/>
                  <a:pt x="200100" y="947836"/>
                  <a:pt x="186124" y="952445"/>
                </a:cubicBezTo>
                <a:cubicBezTo>
                  <a:pt x="189097" y="919736"/>
                  <a:pt x="154306" y="967016"/>
                  <a:pt x="157577" y="943524"/>
                </a:cubicBezTo>
                <a:cubicBezTo>
                  <a:pt x="155496" y="939956"/>
                  <a:pt x="92158" y="961069"/>
                  <a:pt x="110594" y="928359"/>
                </a:cubicBezTo>
                <a:cubicBezTo>
                  <a:pt x="96023" y="938469"/>
                  <a:pt x="63314" y="936685"/>
                  <a:pt x="91860" y="920628"/>
                </a:cubicBezTo>
                <a:cubicBezTo>
                  <a:pt x="50230" y="928359"/>
                  <a:pt x="83534" y="906355"/>
                  <a:pt x="104944" y="907544"/>
                </a:cubicBezTo>
                <a:cubicBezTo>
                  <a:pt x="85318" y="904570"/>
                  <a:pt x="63314" y="910815"/>
                  <a:pt x="46364" y="903976"/>
                </a:cubicBezTo>
                <a:cubicBezTo>
                  <a:pt x="27036" y="916465"/>
                  <a:pt x="39227" y="895352"/>
                  <a:pt x="25549" y="901597"/>
                </a:cubicBezTo>
                <a:cubicBezTo>
                  <a:pt x="25252" y="891487"/>
                  <a:pt x="35362" y="882268"/>
                  <a:pt x="12168" y="892378"/>
                </a:cubicBezTo>
                <a:cubicBezTo>
                  <a:pt x="-28274" y="897731"/>
                  <a:pt x="48148" y="872158"/>
                  <a:pt x="11870" y="873942"/>
                </a:cubicBezTo>
                <a:cubicBezTo>
                  <a:pt x="27036" y="863535"/>
                  <a:pt x="49041" y="855209"/>
                  <a:pt x="77290" y="859074"/>
                </a:cubicBezTo>
                <a:cubicBezTo>
                  <a:pt x="91266" y="873050"/>
                  <a:pt x="144791" y="839151"/>
                  <a:pt x="109702" y="851046"/>
                </a:cubicBezTo>
                <a:cubicBezTo>
                  <a:pt x="118623" y="825473"/>
                  <a:pt x="97213" y="851046"/>
                  <a:pt x="79668" y="858182"/>
                </a:cubicBezTo>
                <a:cubicBezTo>
                  <a:pt x="90671" y="840935"/>
                  <a:pt x="74911" y="840638"/>
                  <a:pt x="64800" y="849261"/>
                </a:cubicBezTo>
                <a:cubicBezTo>
                  <a:pt x="59151" y="844206"/>
                  <a:pt x="49932" y="832609"/>
                  <a:pt x="32388" y="838556"/>
                </a:cubicBezTo>
                <a:cubicBezTo>
                  <a:pt x="54988" y="820417"/>
                  <a:pt x="29117" y="824878"/>
                  <a:pt x="16033" y="828149"/>
                </a:cubicBezTo>
                <a:cubicBezTo>
                  <a:pt x="-22624" y="819525"/>
                  <a:pt x="53798" y="818336"/>
                  <a:pt x="21683" y="806144"/>
                </a:cubicBezTo>
                <a:cubicBezTo>
                  <a:pt x="31199" y="801089"/>
                  <a:pt x="114162" y="807333"/>
                  <a:pt x="91860" y="796628"/>
                </a:cubicBezTo>
                <a:cubicBezTo>
                  <a:pt x="86508" y="787113"/>
                  <a:pt x="70153" y="799007"/>
                  <a:pt x="60637" y="784437"/>
                </a:cubicBezTo>
                <a:cubicBezTo>
                  <a:pt x="28522" y="792763"/>
                  <a:pt x="78182" y="764514"/>
                  <a:pt x="51717" y="771650"/>
                </a:cubicBezTo>
                <a:cubicBezTo>
                  <a:pt x="18115" y="770164"/>
                  <a:pt x="43688" y="759756"/>
                  <a:pt x="61232" y="760945"/>
                </a:cubicBezTo>
                <a:cubicBezTo>
                  <a:pt x="98105" y="743104"/>
                  <a:pt x="33875" y="749943"/>
                  <a:pt x="24062" y="732399"/>
                </a:cubicBezTo>
                <a:cubicBezTo>
                  <a:pt x="36849" y="715449"/>
                  <a:pt x="32983" y="712773"/>
                  <a:pt x="11870" y="712773"/>
                </a:cubicBezTo>
                <a:cubicBezTo>
                  <a:pt x="-22624" y="695526"/>
                  <a:pt x="62124" y="714557"/>
                  <a:pt x="30901" y="700284"/>
                </a:cubicBezTo>
                <a:cubicBezTo>
                  <a:pt x="42499" y="694039"/>
                  <a:pt x="64503" y="694634"/>
                  <a:pt x="82047" y="693445"/>
                </a:cubicBezTo>
                <a:cubicBezTo>
                  <a:pt x="98997" y="705636"/>
                  <a:pt x="177500" y="682145"/>
                  <a:pt x="147764" y="676495"/>
                </a:cubicBezTo>
                <a:cubicBezTo>
                  <a:pt x="119812" y="683037"/>
                  <a:pt x="156685" y="655977"/>
                  <a:pt x="129030" y="669358"/>
                </a:cubicBezTo>
                <a:cubicBezTo>
                  <a:pt x="116839" y="654490"/>
                  <a:pt x="85318" y="668466"/>
                  <a:pt x="79668" y="650922"/>
                </a:cubicBezTo>
                <a:cubicBezTo>
                  <a:pt x="43093" y="643488"/>
                  <a:pt x="101673" y="641109"/>
                  <a:pt x="71640" y="637541"/>
                </a:cubicBezTo>
                <a:cubicBezTo>
                  <a:pt x="34470" y="628025"/>
                  <a:pt x="63016" y="622673"/>
                  <a:pt x="83832" y="629809"/>
                </a:cubicBezTo>
                <a:cubicBezTo>
                  <a:pt x="115946" y="628917"/>
                  <a:pt x="150440" y="632486"/>
                  <a:pt x="185826" y="623565"/>
                </a:cubicBezTo>
                <a:cubicBezTo>
                  <a:pt x="219131" y="616428"/>
                  <a:pt x="189989" y="604534"/>
                  <a:pt x="170661" y="607507"/>
                </a:cubicBezTo>
                <a:cubicBezTo>
                  <a:pt x="167092" y="589369"/>
                  <a:pt x="144196" y="616726"/>
                  <a:pt x="145385" y="596208"/>
                </a:cubicBezTo>
                <a:cubicBezTo>
                  <a:pt x="130517" y="600073"/>
                  <a:pt x="121596" y="592045"/>
                  <a:pt x="102565" y="595316"/>
                </a:cubicBezTo>
                <a:cubicBezTo>
                  <a:pt x="110594" y="578366"/>
                  <a:pt x="52609" y="594126"/>
                  <a:pt x="64800" y="579258"/>
                </a:cubicBezTo>
                <a:cubicBezTo>
                  <a:pt x="92752" y="566174"/>
                  <a:pt x="42499" y="568553"/>
                  <a:pt x="65693" y="558146"/>
                </a:cubicBezTo>
                <a:cubicBezTo>
                  <a:pt x="105242" y="549522"/>
                  <a:pt x="147467" y="558146"/>
                  <a:pt x="186421" y="547143"/>
                </a:cubicBezTo>
                <a:cubicBezTo>
                  <a:pt x="139141" y="529302"/>
                  <a:pt x="213184" y="531681"/>
                  <a:pt x="227159" y="516813"/>
                </a:cubicBezTo>
                <a:cubicBezTo>
                  <a:pt x="214075" y="501350"/>
                  <a:pt x="205155" y="524246"/>
                  <a:pt x="193558" y="518002"/>
                </a:cubicBezTo>
                <a:cubicBezTo>
                  <a:pt x="179582" y="514136"/>
                  <a:pt x="185826" y="518894"/>
                  <a:pt x="169769" y="524841"/>
                </a:cubicBezTo>
                <a:cubicBezTo>
                  <a:pt x="138843" y="520083"/>
                  <a:pt x="111783" y="517407"/>
                  <a:pt x="87103" y="493619"/>
                </a:cubicBezTo>
                <a:cubicBezTo>
                  <a:pt x="104052" y="477858"/>
                  <a:pt x="160848" y="475777"/>
                  <a:pt x="190584" y="462098"/>
                </a:cubicBezTo>
                <a:cubicBezTo>
                  <a:pt x="178690" y="443959"/>
                  <a:pt x="206939" y="446338"/>
                  <a:pt x="196829" y="438904"/>
                </a:cubicBezTo>
                <a:cubicBezTo>
                  <a:pt x="166795" y="463288"/>
                  <a:pt x="140925" y="441283"/>
                  <a:pt x="112081" y="424036"/>
                </a:cubicBezTo>
                <a:cubicBezTo>
                  <a:pt x="105242" y="405302"/>
                  <a:pt x="210507" y="427605"/>
                  <a:pt x="163524" y="406789"/>
                </a:cubicBezTo>
                <a:cubicBezTo>
                  <a:pt x="159361" y="405005"/>
                  <a:pt x="112081" y="384190"/>
                  <a:pt x="125462" y="373782"/>
                </a:cubicBezTo>
                <a:cubicBezTo>
                  <a:pt x="157874" y="360698"/>
                  <a:pt x="196531" y="383001"/>
                  <a:pt x="225673" y="358617"/>
                </a:cubicBezTo>
                <a:cubicBezTo>
                  <a:pt x="214373" y="369024"/>
                  <a:pt x="191179" y="330368"/>
                  <a:pt x="168579" y="330962"/>
                </a:cubicBezTo>
                <a:cubicBezTo>
                  <a:pt x="156982" y="327989"/>
                  <a:pt x="106134" y="306281"/>
                  <a:pt x="125760" y="301524"/>
                </a:cubicBezTo>
                <a:cubicBezTo>
                  <a:pt x="147467" y="312229"/>
                  <a:pt x="138843" y="288440"/>
                  <a:pt x="154603" y="297063"/>
                </a:cubicBezTo>
                <a:cubicBezTo>
                  <a:pt x="185826" y="316986"/>
                  <a:pt x="156388" y="282493"/>
                  <a:pt x="175419" y="282790"/>
                </a:cubicBezTo>
                <a:cubicBezTo>
                  <a:pt x="219131" y="289629"/>
                  <a:pt x="184637" y="267922"/>
                  <a:pt x="163524" y="261975"/>
                </a:cubicBezTo>
                <a:cubicBezTo>
                  <a:pt x="165308" y="259001"/>
                  <a:pt x="143898" y="244133"/>
                  <a:pt x="162632" y="243836"/>
                </a:cubicBezTo>
                <a:cubicBezTo>
                  <a:pt x="176013" y="228670"/>
                  <a:pt x="227159" y="254243"/>
                  <a:pt x="208426" y="234617"/>
                </a:cubicBezTo>
                <a:cubicBezTo>
                  <a:pt x="236378" y="242944"/>
                  <a:pt x="273845" y="242646"/>
                  <a:pt x="293471" y="212910"/>
                </a:cubicBezTo>
                <a:cubicBezTo>
                  <a:pt x="290497" y="203692"/>
                  <a:pt x="235783" y="242944"/>
                  <a:pt x="220915" y="225102"/>
                </a:cubicBezTo>
                <a:cubicBezTo>
                  <a:pt x="258382" y="191798"/>
                  <a:pt x="200100" y="241159"/>
                  <a:pt x="194152" y="212613"/>
                </a:cubicBezTo>
                <a:cubicBezTo>
                  <a:pt x="229241" y="189716"/>
                  <a:pt x="149846" y="228076"/>
                  <a:pt x="184339" y="200421"/>
                </a:cubicBezTo>
                <a:cubicBezTo>
                  <a:pt x="173634" y="202503"/>
                  <a:pt x="121596" y="188824"/>
                  <a:pt x="163524" y="185553"/>
                </a:cubicBezTo>
                <a:cubicBezTo>
                  <a:pt x="177500" y="161764"/>
                  <a:pt x="206939" y="191798"/>
                  <a:pt x="226267" y="190906"/>
                </a:cubicBezTo>
                <a:cubicBezTo>
                  <a:pt x="210210" y="164738"/>
                  <a:pt x="302986" y="220344"/>
                  <a:pt x="293471" y="178119"/>
                </a:cubicBezTo>
                <a:cubicBezTo>
                  <a:pt x="274737" y="190311"/>
                  <a:pt x="275629" y="175145"/>
                  <a:pt x="256301" y="176930"/>
                </a:cubicBezTo>
                <a:cubicBezTo>
                  <a:pt x="266411" y="159386"/>
                  <a:pt x="235485" y="171280"/>
                  <a:pt x="220915" y="166225"/>
                </a:cubicBezTo>
                <a:cubicBezTo>
                  <a:pt x="189989" y="155520"/>
                  <a:pt x="258085" y="152844"/>
                  <a:pt x="217347" y="138570"/>
                </a:cubicBezTo>
                <a:cubicBezTo>
                  <a:pt x="192071" y="126081"/>
                  <a:pt x="240541" y="129352"/>
                  <a:pt x="211399" y="116863"/>
                </a:cubicBezTo>
                <a:cubicBezTo>
                  <a:pt x="211994" y="106455"/>
                  <a:pt x="280684" y="141246"/>
                  <a:pt x="250651" y="100211"/>
                </a:cubicBezTo>
                <a:cubicBezTo>
                  <a:pt x="269385" y="109131"/>
                  <a:pt x="277413" y="91885"/>
                  <a:pt x="253030" y="91885"/>
                </a:cubicBezTo>
                <a:cubicBezTo>
                  <a:pt x="265816" y="86830"/>
                  <a:pt x="226565" y="46091"/>
                  <a:pt x="258085" y="58283"/>
                </a:cubicBezTo>
                <a:cubicBezTo>
                  <a:pt x="267303" y="52336"/>
                  <a:pt x="278305" y="51444"/>
                  <a:pt x="281576" y="72259"/>
                </a:cubicBezTo>
                <a:cubicBezTo>
                  <a:pt x="307744" y="96048"/>
                  <a:pt x="269682" y="30628"/>
                  <a:pt x="273548" y="30628"/>
                </a:cubicBezTo>
                <a:cubicBezTo>
                  <a:pt x="301499" y="60364"/>
                  <a:pt x="290794" y="17247"/>
                  <a:pt x="294066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4B999D8-FBA7-488B-BE4A-A4C687D2D7E5}"/>
              </a:ext>
            </a:extLst>
          </p:cNvPr>
          <p:cNvGrpSpPr/>
          <p:nvPr/>
        </p:nvGrpSpPr>
        <p:grpSpPr>
          <a:xfrm>
            <a:off x="7259271" y="3281803"/>
            <a:ext cx="572673" cy="872974"/>
            <a:chOff x="1998435" y="5374487"/>
            <a:chExt cx="640080" cy="975727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E04CB07F-FD33-4E3F-BA28-02C1387B2C01}"/>
                </a:ext>
              </a:extLst>
            </p:cNvPr>
            <p:cNvSpPr/>
            <p:nvPr/>
          </p:nvSpPr>
          <p:spPr>
            <a:xfrm>
              <a:off x="1998435" y="5710134"/>
              <a:ext cx="640080" cy="6400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CBAE4B47-020D-471A-B5CA-AA87B36C3C19}"/>
                </a:ext>
              </a:extLst>
            </p:cNvPr>
            <p:cNvSpPr/>
            <p:nvPr/>
          </p:nvSpPr>
          <p:spPr>
            <a:xfrm>
              <a:off x="2286471" y="5710134"/>
              <a:ext cx="64008" cy="640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A04495C8-19E2-4FAF-A842-231D3E70438C}"/>
                </a:ext>
              </a:extLst>
            </p:cNvPr>
            <p:cNvSpPr/>
            <p:nvPr/>
          </p:nvSpPr>
          <p:spPr>
            <a:xfrm rot="16200000">
              <a:off x="2286471" y="5710134"/>
              <a:ext cx="64008" cy="640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C8D5D70B-FD79-4216-9BD9-FFA8A8C78408}"/>
                </a:ext>
              </a:extLst>
            </p:cNvPr>
            <p:cNvGrpSpPr/>
            <p:nvPr/>
          </p:nvGrpSpPr>
          <p:grpSpPr>
            <a:xfrm>
              <a:off x="2038387" y="5374487"/>
              <a:ext cx="577314" cy="388692"/>
              <a:chOff x="2122888" y="5481006"/>
              <a:chExt cx="380665" cy="256293"/>
            </a:xfrm>
          </p:grpSpPr>
          <p:sp>
            <p:nvSpPr>
              <p:cNvPr id="52" name="Circle: Hollow 51">
                <a:extLst>
                  <a:ext uri="{FF2B5EF4-FFF2-40B4-BE49-F238E27FC236}">
                    <a16:creationId xmlns:a16="http://schemas.microsoft.com/office/drawing/2014/main" id="{5C5F8123-0813-4912-BBC3-2C0096FA057E}"/>
                  </a:ext>
                </a:extLst>
              </p:cNvPr>
              <p:cNvSpPr/>
              <p:nvPr/>
            </p:nvSpPr>
            <p:spPr>
              <a:xfrm rot="18900000">
                <a:off x="2122888" y="5481006"/>
                <a:ext cx="193856" cy="256293"/>
              </a:xfrm>
              <a:custGeom>
                <a:avLst/>
                <a:gdLst>
                  <a:gd name="connsiteX0" fmla="*/ 0 w 229444"/>
                  <a:gd name="connsiteY0" fmla="*/ 154754 h 309507"/>
                  <a:gd name="connsiteX1" fmla="*/ 114722 w 229444"/>
                  <a:gd name="connsiteY1" fmla="*/ 0 h 309507"/>
                  <a:gd name="connsiteX2" fmla="*/ 229444 w 229444"/>
                  <a:gd name="connsiteY2" fmla="*/ 154754 h 309507"/>
                  <a:gd name="connsiteX3" fmla="*/ 114722 w 229444"/>
                  <a:gd name="connsiteY3" fmla="*/ 309508 h 309507"/>
                  <a:gd name="connsiteX4" fmla="*/ 0 w 229444"/>
                  <a:gd name="connsiteY4" fmla="*/ 154754 h 309507"/>
                  <a:gd name="connsiteX5" fmla="*/ 57361 w 229444"/>
                  <a:gd name="connsiteY5" fmla="*/ 154754 h 309507"/>
                  <a:gd name="connsiteX6" fmla="*/ 114722 w 229444"/>
                  <a:gd name="connsiteY6" fmla="*/ 252147 h 309507"/>
                  <a:gd name="connsiteX7" fmla="*/ 172083 w 229444"/>
                  <a:gd name="connsiteY7" fmla="*/ 154754 h 309507"/>
                  <a:gd name="connsiteX8" fmla="*/ 114722 w 229444"/>
                  <a:gd name="connsiteY8" fmla="*/ 57361 h 309507"/>
                  <a:gd name="connsiteX9" fmla="*/ 57361 w 229444"/>
                  <a:gd name="connsiteY9" fmla="*/ 154754 h 309507"/>
                  <a:gd name="connsiteX0" fmla="*/ 0 w 229444"/>
                  <a:gd name="connsiteY0" fmla="*/ 154754 h 309508"/>
                  <a:gd name="connsiteX1" fmla="*/ 114722 w 229444"/>
                  <a:gd name="connsiteY1" fmla="*/ 0 h 309508"/>
                  <a:gd name="connsiteX2" fmla="*/ 229444 w 229444"/>
                  <a:gd name="connsiteY2" fmla="*/ 154754 h 309508"/>
                  <a:gd name="connsiteX3" fmla="*/ 114722 w 229444"/>
                  <a:gd name="connsiteY3" fmla="*/ 309508 h 309508"/>
                  <a:gd name="connsiteX4" fmla="*/ 0 w 229444"/>
                  <a:gd name="connsiteY4" fmla="*/ 154754 h 309508"/>
                  <a:gd name="connsiteX5" fmla="*/ 57361 w 229444"/>
                  <a:gd name="connsiteY5" fmla="*/ 154754 h 309508"/>
                  <a:gd name="connsiteX6" fmla="*/ 114722 w 229444"/>
                  <a:gd name="connsiteY6" fmla="*/ 252147 h 309508"/>
                  <a:gd name="connsiteX7" fmla="*/ 172083 w 229444"/>
                  <a:gd name="connsiteY7" fmla="*/ 154754 h 309508"/>
                  <a:gd name="connsiteX8" fmla="*/ 36084 w 229444"/>
                  <a:gd name="connsiteY8" fmla="*/ 60274 h 309508"/>
                  <a:gd name="connsiteX9" fmla="*/ 57361 w 229444"/>
                  <a:gd name="connsiteY9" fmla="*/ 154754 h 309508"/>
                  <a:gd name="connsiteX0" fmla="*/ 7923 w 237367"/>
                  <a:gd name="connsiteY0" fmla="*/ 154754 h 309508"/>
                  <a:gd name="connsiteX1" fmla="*/ 122645 w 237367"/>
                  <a:gd name="connsiteY1" fmla="*/ 0 h 309508"/>
                  <a:gd name="connsiteX2" fmla="*/ 237367 w 237367"/>
                  <a:gd name="connsiteY2" fmla="*/ 154754 h 309508"/>
                  <a:gd name="connsiteX3" fmla="*/ 122645 w 237367"/>
                  <a:gd name="connsiteY3" fmla="*/ 309508 h 309508"/>
                  <a:gd name="connsiteX4" fmla="*/ 7923 w 237367"/>
                  <a:gd name="connsiteY4" fmla="*/ 154754 h 309508"/>
                  <a:gd name="connsiteX5" fmla="*/ 65284 w 237367"/>
                  <a:gd name="connsiteY5" fmla="*/ 154754 h 309508"/>
                  <a:gd name="connsiteX6" fmla="*/ 122645 w 237367"/>
                  <a:gd name="connsiteY6" fmla="*/ 252147 h 309508"/>
                  <a:gd name="connsiteX7" fmla="*/ 180006 w 237367"/>
                  <a:gd name="connsiteY7" fmla="*/ 154754 h 309508"/>
                  <a:gd name="connsiteX8" fmla="*/ 44007 w 237367"/>
                  <a:gd name="connsiteY8" fmla="*/ 60274 h 309508"/>
                  <a:gd name="connsiteX9" fmla="*/ 65284 w 237367"/>
                  <a:gd name="connsiteY9" fmla="*/ 154754 h 309508"/>
                  <a:gd name="connsiteX0" fmla="*/ 0 w 229444"/>
                  <a:gd name="connsiteY0" fmla="*/ 154754 h 309508"/>
                  <a:gd name="connsiteX1" fmla="*/ 114722 w 229444"/>
                  <a:gd name="connsiteY1" fmla="*/ 0 h 309508"/>
                  <a:gd name="connsiteX2" fmla="*/ 229444 w 229444"/>
                  <a:gd name="connsiteY2" fmla="*/ 154754 h 309508"/>
                  <a:gd name="connsiteX3" fmla="*/ 114722 w 229444"/>
                  <a:gd name="connsiteY3" fmla="*/ 309508 h 309508"/>
                  <a:gd name="connsiteX4" fmla="*/ 0 w 229444"/>
                  <a:gd name="connsiteY4" fmla="*/ 154754 h 309508"/>
                  <a:gd name="connsiteX5" fmla="*/ 57361 w 229444"/>
                  <a:gd name="connsiteY5" fmla="*/ 154754 h 309508"/>
                  <a:gd name="connsiteX6" fmla="*/ 114722 w 229444"/>
                  <a:gd name="connsiteY6" fmla="*/ 252147 h 309508"/>
                  <a:gd name="connsiteX7" fmla="*/ 172083 w 229444"/>
                  <a:gd name="connsiteY7" fmla="*/ 154754 h 309508"/>
                  <a:gd name="connsiteX8" fmla="*/ 103072 w 229444"/>
                  <a:gd name="connsiteY8" fmla="*/ 57362 h 309508"/>
                  <a:gd name="connsiteX9" fmla="*/ 57361 w 229444"/>
                  <a:gd name="connsiteY9" fmla="*/ 154754 h 309508"/>
                  <a:gd name="connsiteX0" fmla="*/ 0 w 229444"/>
                  <a:gd name="connsiteY0" fmla="*/ 154754 h 309508"/>
                  <a:gd name="connsiteX1" fmla="*/ 114722 w 229444"/>
                  <a:gd name="connsiteY1" fmla="*/ 0 h 309508"/>
                  <a:gd name="connsiteX2" fmla="*/ 229444 w 229444"/>
                  <a:gd name="connsiteY2" fmla="*/ 154754 h 309508"/>
                  <a:gd name="connsiteX3" fmla="*/ 114722 w 229444"/>
                  <a:gd name="connsiteY3" fmla="*/ 309508 h 309508"/>
                  <a:gd name="connsiteX4" fmla="*/ 0 w 229444"/>
                  <a:gd name="connsiteY4" fmla="*/ 154754 h 309508"/>
                  <a:gd name="connsiteX5" fmla="*/ 45710 w 229444"/>
                  <a:gd name="connsiteY5" fmla="*/ 154754 h 309508"/>
                  <a:gd name="connsiteX6" fmla="*/ 114722 w 229444"/>
                  <a:gd name="connsiteY6" fmla="*/ 252147 h 309508"/>
                  <a:gd name="connsiteX7" fmla="*/ 172083 w 229444"/>
                  <a:gd name="connsiteY7" fmla="*/ 154754 h 309508"/>
                  <a:gd name="connsiteX8" fmla="*/ 103072 w 229444"/>
                  <a:gd name="connsiteY8" fmla="*/ 57362 h 309508"/>
                  <a:gd name="connsiteX9" fmla="*/ 45710 w 229444"/>
                  <a:gd name="connsiteY9" fmla="*/ 154754 h 309508"/>
                  <a:gd name="connsiteX0" fmla="*/ 0 w 229444"/>
                  <a:gd name="connsiteY0" fmla="*/ 154754 h 309508"/>
                  <a:gd name="connsiteX1" fmla="*/ 114722 w 229444"/>
                  <a:gd name="connsiteY1" fmla="*/ 0 h 309508"/>
                  <a:gd name="connsiteX2" fmla="*/ 229444 w 229444"/>
                  <a:gd name="connsiteY2" fmla="*/ 154754 h 309508"/>
                  <a:gd name="connsiteX3" fmla="*/ 114722 w 229444"/>
                  <a:gd name="connsiteY3" fmla="*/ 309508 h 309508"/>
                  <a:gd name="connsiteX4" fmla="*/ 0 w 229444"/>
                  <a:gd name="connsiteY4" fmla="*/ 154754 h 309508"/>
                  <a:gd name="connsiteX5" fmla="*/ 45710 w 229444"/>
                  <a:gd name="connsiteY5" fmla="*/ 154754 h 309508"/>
                  <a:gd name="connsiteX6" fmla="*/ 114722 w 229444"/>
                  <a:gd name="connsiteY6" fmla="*/ 252147 h 309508"/>
                  <a:gd name="connsiteX7" fmla="*/ 172083 w 229444"/>
                  <a:gd name="connsiteY7" fmla="*/ 154754 h 309508"/>
                  <a:gd name="connsiteX8" fmla="*/ 103072 w 229444"/>
                  <a:gd name="connsiteY8" fmla="*/ 57362 h 309508"/>
                  <a:gd name="connsiteX9" fmla="*/ 45710 w 229444"/>
                  <a:gd name="connsiteY9" fmla="*/ 154754 h 309508"/>
                  <a:gd name="connsiteX0" fmla="*/ 0 w 229444"/>
                  <a:gd name="connsiteY0" fmla="*/ 154839 h 309593"/>
                  <a:gd name="connsiteX1" fmla="*/ 114722 w 229444"/>
                  <a:gd name="connsiteY1" fmla="*/ 85 h 309593"/>
                  <a:gd name="connsiteX2" fmla="*/ 229444 w 229444"/>
                  <a:gd name="connsiteY2" fmla="*/ 154839 h 309593"/>
                  <a:gd name="connsiteX3" fmla="*/ 114722 w 229444"/>
                  <a:gd name="connsiteY3" fmla="*/ 309593 h 309593"/>
                  <a:gd name="connsiteX4" fmla="*/ 0 w 229444"/>
                  <a:gd name="connsiteY4" fmla="*/ 154839 h 309593"/>
                  <a:gd name="connsiteX5" fmla="*/ 45710 w 229444"/>
                  <a:gd name="connsiteY5" fmla="*/ 154839 h 309593"/>
                  <a:gd name="connsiteX6" fmla="*/ 114722 w 229444"/>
                  <a:gd name="connsiteY6" fmla="*/ 252232 h 309593"/>
                  <a:gd name="connsiteX7" fmla="*/ 172083 w 229444"/>
                  <a:gd name="connsiteY7" fmla="*/ 154839 h 309593"/>
                  <a:gd name="connsiteX8" fmla="*/ 103072 w 229444"/>
                  <a:gd name="connsiteY8" fmla="*/ 57447 h 309593"/>
                  <a:gd name="connsiteX9" fmla="*/ 45710 w 229444"/>
                  <a:gd name="connsiteY9" fmla="*/ 154839 h 309593"/>
                  <a:gd name="connsiteX0" fmla="*/ 5075 w 234519"/>
                  <a:gd name="connsiteY0" fmla="*/ 154846 h 309600"/>
                  <a:gd name="connsiteX1" fmla="*/ 119797 w 234519"/>
                  <a:gd name="connsiteY1" fmla="*/ 92 h 309600"/>
                  <a:gd name="connsiteX2" fmla="*/ 234519 w 234519"/>
                  <a:gd name="connsiteY2" fmla="*/ 154846 h 309600"/>
                  <a:gd name="connsiteX3" fmla="*/ 119797 w 234519"/>
                  <a:gd name="connsiteY3" fmla="*/ 309600 h 309600"/>
                  <a:gd name="connsiteX4" fmla="*/ 5075 w 234519"/>
                  <a:gd name="connsiteY4" fmla="*/ 154846 h 309600"/>
                  <a:gd name="connsiteX5" fmla="*/ 50785 w 234519"/>
                  <a:gd name="connsiteY5" fmla="*/ 154846 h 309600"/>
                  <a:gd name="connsiteX6" fmla="*/ 119797 w 234519"/>
                  <a:gd name="connsiteY6" fmla="*/ 252239 h 309600"/>
                  <a:gd name="connsiteX7" fmla="*/ 177158 w 234519"/>
                  <a:gd name="connsiteY7" fmla="*/ 154846 h 309600"/>
                  <a:gd name="connsiteX8" fmla="*/ 108147 w 234519"/>
                  <a:gd name="connsiteY8" fmla="*/ 57454 h 309600"/>
                  <a:gd name="connsiteX9" fmla="*/ 50785 w 234519"/>
                  <a:gd name="connsiteY9" fmla="*/ 154846 h 309600"/>
                  <a:gd name="connsiteX0" fmla="*/ 5075 w 236533"/>
                  <a:gd name="connsiteY0" fmla="*/ 154846 h 309600"/>
                  <a:gd name="connsiteX1" fmla="*/ 119797 w 236533"/>
                  <a:gd name="connsiteY1" fmla="*/ 92 h 309600"/>
                  <a:gd name="connsiteX2" fmla="*/ 234519 w 236533"/>
                  <a:gd name="connsiteY2" fmla="*/ 154846 h 309600"/>
                  <a:gd name="connsiteX3" fmla="*/ 119797 w 236533"/>
                  <a:gd name="connsiteY3" fmla="*/ 309600 h 309600"/>
                  <a:gd name="connsiteX4" fmla="*/ 5075 w 236533"/>
                  <a:gd name="connsiteY4" fmla="*/ 154846 h 309600"/>
                  <a:gd name="connsiteX5" fmla="*/ 50785 w 236533"/>
                  <a:gd name="connsiteY5" fmla="*/ 154846 h 309600"/>
                  <a:gd name="connsiteX6" fmla="*/ 119797 w 236533"/>
                  <a:gd name="connsiteY6" fmla="*/ 252239 h 309600"/>
                  <a:gd name="connsiteX7" fmla="*/ 177158 w 236533"/>
                  <a:gd name="connsiteY7" fmla="*/ 154846 h 309600"/>
                  <a:gd name="connsiteX8" fmla="*/ 108147 w 236533"/>
                  <a:gd name="connsiteY8" fmla="*/ 57454 h 309600"/>
                  <a:gd name="connsiteX9" fmla="*/ 50785 w 236533"/>
                  <a:gd name="connsiteY9" fmla="*/ 154846 h 309600"/>
                  <a:gd name="connsiteX0" fmla="*/ 5075 w 236533"/>
                  <a:gd name="connsiteY0" fmla="*/ 154846 h 309600"/>
                  <a:gd name="connsiteX1" fmla="*/ 119797 w 236533"/>
                  <a:gd name="connsiteY1" fmla="*/ 92 h 309600"/>
                  <a:gd name="connsiteX2" fmla="*/ 234519 w 236533"/>
                  <a:gd name="connsiteY2" fmla="*/ 154846 h 309600"/>
                  <a:gd name="connsiteX3" fmla="*/ 119797 w 236533"/>
                  <a:gd name="connsiteY3" fmla="*/ 309600 h 309600"/>
                  <a:gd name="connsiteX4" fmla="*/ 5075 w 236533"/>
                  <a:gd name="connsiteY4" fmla="*/ 154846 h 309600"/>
                  <a:gd name="connsiteX5" fmla="*/ 50785 w 236533"/>
                  <a:gd name="connsiteY5" fmla="*/ 154846 h 309600"/>
                  <a:gd name="connsiteX6" fmla="*/ 116884 w 236533"/>
                  <a:gd name="connsiteY6" fmla="*/ 278451 h 309600"/>
                  <a:gd name="connsiteX7" fmla="*/ 177158 w 236533"/>
                  <a:gd name="connsiteY7" fmla="*/ 154846 h 309600"/>
                  <a:gd name="connsiteX8" fmla="*/ 108147 w 236533"/>
                  <a:gd name="connsiteY8" fmla="*/ 57454 h 309600"/>
                  <a:gd name="connsiteX9" fmla="*/ 50785 w 236533"/>
                  <a:gd name="connsiteY9" fmla="*/ 154846 h 309600"/>
                  <a:gd name="connsiteX0" fmla="*/ 3549 w 234177"/>
                  <a:gd name="connsiteY0" fmla="*/ 154846 h 309600"/>
                  <a:gd name="connsiteX1" fmla="*/ 118271 w 234177"/>
                  <a:gd name="connsiteY1" fmla="*/ 92 h 309600"/>
                  <a:gd name="connsiteX2" fmla="*/ 232993 w 234177"/>
                  <a:gd name="connsiteY2" fmla="*/ 154846 h 309600"/>
                  <a:gd name="connsiteX3" fmla="*/ 118271 w 234177"/>
                  <a:gd name="connsiteY3" fmla="*/ 309600 h 309600"/>
                  <a:gd name="connsiteX4" fmla="*/ 3549 w 234177"/>
                  <a:gd name="connsiteY4" fmla="*/ 154846 h 309600"/>
                  <a:gd name="connsiteX5" fmla="*/ 49259 w 234177"/>
                  <a:gd name="connsiteY5" fmla="*/ 154846 h 309600"/>
                  <a:gd name="connsiteX6" fmla="*/ 115358 w 234177"/>
                  <a:gd name="connsiteY6" fmla="*/ 278451 h 309600"/>
                  <a:gd name="connsiteX7" fmla="*/ 175632 w 234177"/>
                  <a:gd name="connsiteY7" fmla="*/ 154846 h 309600"/>
                  <a:gd name="connsiteX8" fmla="*/ 106621 w 234177"/>
                  <a:gd name="connsiteY8" fmla="*/ 57454 h 309600"/>
                  <a:gd name="connsiteX9" fmla="*/ 49259 w 234177"/>
                  <a:gd name="connsiteY9" fmla="*/ 154846 h 309600"/>
                  <a:gd name="connsiteX0" fmla="*/ 3549 w 234177"/>
                  <a:gd name="connsiteY0" fmla="*/ 154846 h 309600"/>
                  <a:gd name="connsiteX1" fmla="*/ 118271 w 234177"/>
                  <a:gd name="connsiteY1" fmla="*/ 92 h 309600"/>
                  <a:gd name="connsiteX2" fmla="*/ 232993 w 234177"/>
                  <a:gd name="connsiteY2" fmla="*/ 154846 h 309600"/>
                  <a:gd name="connsiteX3" fmla="*/ 118271 w 234177"/>
                  <a:gd name="connsiteY3" fmla="*/ 309600 h 309600"/>
                  <a:gd name="connsiteX4" fmla="*/ 3549 w 234177"/>
                  <a:gd name="connsiteY4" fmla="*/ 154846 h 309600"/>
                  <a:gd name="connsiteX5" fmla="*/ 49259 w 234177"/>
                  <a:gd name="connsiteY5" fmla="*/ 154846 h 309600"/>
                  <a:gd name="connsiteX6" fmla="*/ 115358 w 234177"/>
                  <a:gd name="connsiteY6" fmla="*/ 278451 h 309600"/>
                  <a:gd name="connsiteX7" fmla="*/ 175632 w 234177"/>
                  <a:gd name="connsiteY7" fmla="*/ 154846 h 309600"/>
                  <a:gd name="connsiteX8" fmla="*/ 106621 w 234177"/>
                  <a:gd name="connsiteY8" fmla="*/ 57454 h 309600"/>
                  <a:gd name="connsiteX9" fmla="*/ 49259 w 234177"/>
                  <a:gd name="connsiteY9" fmla="*/ 154846 h 3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4177" h="309600">
                    <a:moveTo>
                      <a:pt x="3549" y="154846"/>
                    </a:moveTo>
                    <a:cubicBezTo>
                      <a:pt x="-13926" y="63553"/>
                      <a:pt x="34526" y="-2820"/>
                      <a:pt x="118271" y="92"/>
                    </a:cubicBezTo>
                    <a:cubicBezTo>
                      <a:pt x="202016" y="3004"/>
                      <a:pt x="241730" y="72290"/>
                      <a:pt x="232993" y="154846"/>
                    </a:cubicBezTo>
                    <a:cubicBezTo>
                      <a:pt x="224256" y="237402"/>
                      <a:pt x="181630" y="309600"/>
                      <a:pt x="118271" y="309600"/>
                    </a:cubicBezTo>
                    <a:cubicBezTo>
                      <a:pt x="54912" y="309600"/>
                      <a:pt x="21024" y="246139"/>
                      <a:pt x="3549" y="154846"/>
                    </a:cubicBezTo>
                    <a:close/>
                    <a:moveTo>
                      <a:pt x="49259" y="154846"/>
                    </a:moveTo>
                    <a:cubicBezTo>
                      <a:pt x="50715" y="191679"/>
                      <a:pt x="94296" y="278451"/>
                      <a:pt x="115358" y="278451"/>
                    </a:cubicBezTo>
                    <a:cubicBezTo>
                      <a:pt x="136420" y="278451"/>
                      <a:pt x="175632" y="208635"/>
                      <a:pt x="175632" y="154846"/>
                    </a:cubicBezTo>
                    <a:cubicBezTo>
                      <a:pt x="175632" y="101057"/>
                      <a:pt x="183348" y="53559"/>
                      <a:pt x="106621" y="57454"/>
                    </a:cubicBezTo>
                    <a:cubicBezTo>
                      <a:pt x="29894" y="61349"/>
                      <a:pt x="47803" y="118013"/>
                      <a:pt x="49259" y="1548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Circle: Hollow 52">
                <a:extLst>
                  <a:ext uri="{FF2B5EF4-FFF2-40B4-BE49-F238E27FC236}">
                    <a16:creationId xmlns:a16="http://schemas.microsoft.com/office/drawing/2014/main" id="{91AE3751-43F6-41D7-BC4F-8CFE40A20668}"/>
                  </a:ext>
                </a:extLst>
              </p:cNvPr>
              <p:cNvSpPr/>
              <p:nvPr/>
            </p:nvSpPr>
            <p:spPr>
              <a:xfrm rot="3913211">
                <a:off x="2334367" y="5544602"/>
                <a:ext cx="130229" cy="208143"/>
              </a:xfrm>
              <a:custGeom>
                <a:avLst/>
                <a:gdLst>
                  <a:gd name="connsiteX0" fmla="*/ 0 w 162970"/>
                  <a:gd name="connsiteY0" fmla="*/ 130183 h 260365"/>
                  <a:gd name="connsiteX1" fmla="*/ 81485 w 162970"/>
                  <a:gd name="connsiteY1" fmla="*/ 0 h 260365"/>
                  <a:gd name="connsiteX2" fmla="*/ 162970 w 162970"/>
                  <a:gd name="connsiteY2" fmla="*/ 130183 h 260365"/>
                  <a:gd name="connsiteX3" fmla="*/ 81485 w 162970"/>
                  <a:gd name="connsiteY3" fmla="*/ 260366 h 260365"/>
                  <a:gd name="connsiteX4" fmla="*/ 0 w 162970"/>
                  <a:gd name="connsiteY4" fmla="*/ 130183 h 260365"/>
                  <a:gd name="connsiteX5" fmla="*/ 40743 w 162970"/>
                  <a:gd name="connsiteY5" fmla="*/ 130183 h 260365"/>
                  <a:gd name="connsiteX6" fmla="*/ 81486 w 162970"/>
                  <a:gd name="connsiteY6" fmla="*/ 219623 h 260365"/>
                  <a:gd name="connsiteX7" fmla="*/ 122229 w 162970"/>
                  <a:gd name="connsiteY7" fmla="*/ 130183 h 260365"/>
                  <a:gd name="connsiteX8" fmla="*/ 81486 w 162970"/>
                  <a:gd name="connsiteY8" fmla="*/ 40743 h 260365"/>
                  <a:gd name="connsiteX9" fmla="*/ 40743 w 162970"/>
                  <a:gd name="connsiteY9" fmla="*/ 130183 h 260365"/>
                  <a:gd name="connsiteX0" fmla="*/ 0 w 162970"/>
                  <a:gd name="connsiteY0" fmla="*/ 130183 h 260366"/>
                  <a:gd name="connsiteX1" fmla="*/ 81485 w 162970"/>
                  <a:gd name="connsiteY1" fmla="*/ 0 h 260366"/>
                  <a:gd name="connsiteX2" fmla="*/ 162970 w 162970"/>
                  <a:gd name="connsiteY2" fmla="*/ 130183 h 260366"/>
                  <a:gd name="connsiteX3" fmla="*/ 81485 w 162970"/>
                  <a:gd name="connsiteY3" fmla="*/ 260366 h 260366"/>
                  <a:gd name="connsiteX4" fmla="*/ 0 w 162970"/>
                  <a:gd name="connsiteY4" fmla="*/ 130183 h 260366"/>
                  <a:gd name="connsiteX5" fmla="*/ 40743 w 162970"/>
                  <a:gd name="connsiteY5" fmla="*/ 130183 h 260366"/>
                  <a:gd name="connsiteX6" fmla="*/ 81486 w 162970"/>
                  <a:gd name="connsiteY6" fmla="*/ 219623 h 260366"/>
                  <a:gd name="connsiteX7" fmla="*/ 122229 w 162970"/>
                  <a:gd name="connsiteY7" fmla="*/ 130183 h 260366"/>
                  <a:gd name="connsiteX8" fmla="*/ 81486 w 162970"/>
                  <a:gd name="connsiteY8" fmla="*/ 40743 h 260366"/>
                  <a:gd name="connsiteX9" fmla="*/ 40743 w 162970"/>
                  <a:gd name="connsiteY9" fmla="*/ 130183 h 260366"/>
                  <a:gd name="connsiteX0" fmla="*/ 90 w 163150"/>
                  <a:gd name="connsiteY0" fmla="*/ 130577 h 260760"/>
                  <a:gd name="connsiteX1" fmla="*/ 81575 w 163150"/>
                  <a:gd name="connsiteY1" fmla="*/ 394 h 260760"/>
                  <a:gd name="connsiteX2" fmla="*/ 163060 w 163150"/>
                  <a:gd name="connsiteY2" fmla="*/ 130577 h 260760"/>
                  <a:gd name="connsiteX3" fmla="*/ 81575 w 163150"/>
                  <a:gd name="connsiteY3" fmla="*/ 260760 h 260760"/>
                  <a:gd name="connsiteX4" fmla="*/ 90 w 163150"/>
                  <a:gd name="connsiteY4" fmla="*/ 130577 h 260760"/>
                  <a:gd name="connsiteX5" fmla="*/ 40833 w 163150"/>
                  <a:gd name="connsiteY5" fmla="*/ 130577 h 260760"/>
                  <a:gd name="connsiteX6" fmla="*/ 81576 w 163150"/>
                  <a:gd name="connsiteY6" fmla="*/ 220017 h 260760"/>
                  <a:gd name="connsiteX7" fmla="*/ 122319 w 163150"/>
                  <a:gd name="connsiteY7" fmla="*/ 130577 h 260760"/>
                  <a:gd name="connsiteX8" fmla="*/ 81576 w 163150"/>
                  <a:gd name="connsiteY8" fmla="*/ 41137 h 260760"/>
                  <a:gd name="connsiteX9" fmla="*/ 40833 w 163150"/>
                  <a:gd name="connsiteY9" fmla="*/ 130577 h 26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3150" h="260760">
                    <a:moveTo>
                      <a:pt x="90" y="130577"/>
                    </a:moveTo>
                    <a:cubicBezTo>
                      <a:pt x="90" y="58679"/>
                      <a:pt x="-6003" y="-5651"/>
                      <a:pt x="81575" y="394"/>
                    </a:cubicBezTo>
                    <a:cubicBezTo>
                      <a:pt x="169153" y="6439"/>
                      <a:pt x="163060" y="58679"/>
                      <a:pt x="163060" y="130577"/>
                    </a:cubicBezTo>
                    <a:cubicBezTo>
                      <a:pt x="163060" y="202475"/>
                      <a:pt x="126578" y="260760"/>
                      <a:pt x="81575" y="260760"/>
                    </a:cubicBezTo>
                    <a:cubicBezTo>
                      <a:pt x="36572" y="260760"/>
                      <a:pt x="90" y="202475"/>
                      <a:pt x="90" y="130577"/>
                    </a:cubicBezTo>
                    <a:close/>
                    <a:moveTo>
                      <a:pt x="40833" y="130577"/>
                    </a:moveTo>
                    <a:cubicBezTo>
                      <a:pt x="40833" y="179973"/>
                      <a:pt x="59074" y="220017"/>
                      <a:pt x="81576" y="220017"/>
                    </a:cubicBezTo>
                    <a:cubicBezTo>
                      <a:pt x="104078" y="220017"/>
                      <a:pt x="122319" y="179973"/>
                      <a:pt x="122319" y="130577"/>
                    </a:cubicBezTo>
                    <a:cubicBezTo>
                      <a:pt x="122319" y="81181"/>
                      <a:pt x="131982" y="49481"/>
                      <a:pt x="81576" y="41137"/>
                    </a:cubicBezTo>
                    <a:cubicBezTo>
                      <a:pt x="31170" y="32793"/>
                      <a:pt x="40833" y="81181"/>
                      <a:pt x="40833" y="1305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C3DDCD2C-2E32-4D16-9AC3-43133F137F18}"/>
              </a:ext>
            </a:extLst>
          </p:cNvPr>
          <p:cNvGrpSpPr/>
          <p:nvPr/>
        </p:nvGrpSpPr>
        <p:grpSpPr>
          <a:xfrm>
            <a:off x="10326574" y="3282706"/>
            <a:ext cx="488051" cy="871168"/>
            <a:chOff x="10847174" y="3359298"/>
            <a:chExt cx="696204" cy="1333674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8F94F1A-B127-4519-BAFB-E59B2C9189A5}"/>
                </a:ext>
              </a:extLst>
            </p:cNvPr>
            <p:cNvSpPr/>
            <p:nvPr/>
          </p:nvSpPr>
          <p:spPr>
            <a:xfrm>
              <a:off x="10847174" y="3612865"/>
              <a:ext cx="696204" cy="1080107"/>
            </a:xfrm>
            <a:custGeom>
              <a:avLst/>
              <a:gdLst>
                <a:gd name="connsiteX0" fmla="*/ 348102 w 696204"/>
                <a:gd name="connsiteY0" fmla="*/ 0 h 1080107"/>
                <a:gd name="connsiteX1" fmla="*/ 570831 w 696204"/>
                <a:gd name="connsiteY1" fmla="*/ 222729 h 1080107"/>
                <a:gd name="connsiteX2" fmla="*/ 505595 w 696204"/>
                <a:gd name="connsiteY2" fmla="*/ 380222 h 1080107"/>
                <a:gd name="connsiteX3" fmla="*/ 467140 w 696204"/>
                <a:gd name="connsiteY3" fmla="*/ 406150 h 1080107"/>
                <a:gd name="connsiteX4" fmla="*/ 483599 w 696204"/>
                <a:gd name="connsiteY4" fmla="*/ 411259 h 1080107"/>
                <a:gd name="connsiteX5" fmla="*/ 696204 w 696204"/>
                <a:gd name="connsiteY5" fmla="*/ 732005 h 1080107"/>
                <a:gd name="connsiteX6" fmla="*/ 348102 w 696204"/>
                <a:gd name="connsiteY6" fmla="*/ 1080107 h 1080107"/>
                <a:gd name="connsiteX7" fmla="*/ 0 w 696204"/>
                <a:gd name="connsiteY7" fmla="*/ 732005 h 1080107"/>
                <a:gd name="connsiteX8" fmla="*/ 212605 w 696204"/>
                <a:gd name="connsiteY8" fmla="*/ 411259 h 1080107"/>
                <a:gd name="connsiteX9" fmla="*/ 229064 w 696204"/>
                <a:gd name="connsiteY9" fmla="*/ 406150 h 1080107"/>
                <a:gd name="connsiteX10" fmla="*/ 190609 w 696204"/>
                <a:gd name="connsiteY10" fmla="*/ 380222 h 1080107"/>
                <a:gd name="connsiteX11" fmla="*/ 125373 w 696204"/>
                <a:gd name="connsiteY11" fmla="*/ 222729 h 1080107"/>
                <a:gd name="connsiteX12" fmla="*/ 348102 w 696204"/>
                <a:gd name="connsiteY12" fmla="*/ 0 h 108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6204" h="1080107">
                  <a:moveTo>
                    <a:pt x="348102" y="0"/>
                  </a:moveTo>
                  <a:cubicBezTo>
                    <a:pt x="471112" y="0"/>
                    <a:pt x="570831" y="99719"/>
                    <a:pt x="570831" y="222729"/>
                  </a:cubicBezTo>
                  <a:cubicBezTo>
                    <a:pt x="570831" y="284234"/>
                    <a:pt x="545901" y="339916"/>
                    <a:pt x="505595" y="380222"/>
                  </a:cubicBezTo>
                  <a:lnTo>
                    <a:pt x="467140" y="406150"/>
                  </a:lnTo>
                  <a:lnTo>
                    <a:pt x="483599" y="411259"/>
                  </a:lnTo>
                  <a:cubicBezTo>
                    <a:pt x="608538" y="464104"/>
                    <a:pt x="696204" y="587817"/>
                    <a:pt x="696204" y="732005"/>
                  </a:cubicBezTo>
                  <a:cubicBezTo>
                    <a:pt x="696204" y="924256"/>
                    <a:pt x="540353" y="1080107"/>
                    <a:pt x="348102" y="1080107"/>
                  </a:cubicBezTo>
                  <a:cubicBezTo>
                    <a:pt x="155851" y="1080107"/>
                    <a:pt x="0" y="924256"/>
                    <a:pt x="0" y="732005"/>
                  </a:cubicBezTo>
                  <a:cubicBezTo>
                    <a:pt x="0" y="587817"/>
                    <a:pt x="87666" y="464104"/>
                    <a:pt x="212605" y="411259"/>
                  </a:cubicBezTo>
                  <a:lnTo>
                    <a:pt x="229064" y="406150"/>
                  </a:lnTo>
                  <a:lnTo>
                    <a:pt x="190609" y="380222"/>
                  </a:lnTo>
                  <a:cubicBezTo>
                    <a:pt x="150303" y="339916"/>
                    <a:pt x="125373" y="284234"/>
                    <a:pt x="125373" y="222729"/>
                  </a:cubicBezTo>
                  <a:cubicBezTo>
                    <a:pt x="125373" y="99719"/>
                    <a:pt x="225092" y="0"/>
                    <a:pt x="34810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aphic 103">
              <a:extLst>
                <a:ext uri="{FF2B5EF4-FFF2-40B4-BE49-F238E27FC236}">
                  <a16:creationId xmlns:a16="http://schemas.microsoft.com/office/drawing/2014/main" id="{0664AF23-4458-4D22-BEC7-0BA3EEBEC8B2}"/>
                </a:ext>
              </a:extLst>
            </p:cNvPr>
            <p:cNvGrpSpPr/>
            <p:nvPr/>
          </p:nvGrpSpPr>
          <p:grpSpPr>
            <a:xfrm>
              <a:off x="10917569" y="3359298"/>
              <a:ext cx="555414" cy="879406"/>
              <a:chOff x="5524500" y="2524125"/>
              <a:chExt cx="1143000" cy="1809750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11FBD09-7ACD-4D45-9B85-E1B5EA0A45EF}"/>
                  </a:ext>
                </a:extLst>
              </p:cNvPr>
              <p:cNvSpPr/>
              <p:nvPr/>
            </p:nvSpPr>
            <p:spPr>
              <a:xfrm>
                <a:off x="6029295" y="2723788"/>
                <a:ext cx="638175" cy="1466850"/>
              </a:xfrm>
              <a:custGeom>
                <a:avLst/>
                <a:gdLst>
                  <a:gd name="connsiteX0" fmla="*/ 380078 w 638175"/>
                  <a:gd name="connsiteY0" fmla="*/ 1410062 h 1466850"/>
                  <a:gd name="connsiteX1" fmla="*/ 631538 w 638175"/>
                  <a:gd name="connsiteY1" fmla="*/ 952862 h 1466850"/>
                  <a:gd name="connsiteX2" fmla="*/ 555338 w 638175"/>
                  <a:gd name="connsiteY2" fmla="*/ 222295 h 1466850"/>
                  <a:gd name="connsiteX3" fmla="*/ 24795 w 638175"/>
                  <a:gd name="connsiteY3" fmla="*/ 13697 h 1466850"/>
                  <a:gd name="connsiteX4" fmla="*/ 216248 w 638175"/>
                  <a:gd name="connsiteY4" fmla="*/ 384220 h 1466850"/>
                  <a:gd name="connsiteX5" fmla="*/ 386745 w 638175"/>
                  <a:gd name="connsiteY5" fmla="*/ 824275 h 1466850"/>
                  <a:gd name="connsiteX6" fmla="*/ 300068 w 638175"/>
                  <a:gd name="connsiteY6" fmla="*/ 1421492 h 1466850"/>
                  <a:gd name="connsiteX7" fmla="*/ 380078 w 638175"/>
                  <a:gd name="connsiteY7" fmla="*/ 1410062 h 146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8175" h="1466850">
                    <a:moveTo>
                      <a:pt x="380078" y="1410062"/>
                    </a:moveTo>
                    <a:cubicBezTo>
                      <a:pt x="386745" y="1400537"/>
                      <a:pt x="614393" y="1113835"/>
                      <a:pt x="631538" y="952862"/>
                    </a:cubicBezTo>
                    <a:cubicBezTo>
                      <a:pt x="648683" y="791890"/>
                      <a:pt x="611535" y="372790"/>
                      <a:pt x="555338" y="222295"/>
                    </a:cubicBezTo>
                    <a:cubicBezTo>
                      <a:pt x="498188" y="71800"/>
                      <a:pt x="100995" y="-18688"/>
                      <a:pt x="24795" y="13697"/>
                    </a:cubicBezTo>
                    <a:cubicBezTo>
                      <a:pt x="-51405" y="46082"/>
                      <a:pt x="139095" y="308972"/>
                      <a:pt x="216248" y="384220"/>
                    </a:cubicBezTo>
                    <a:cubicBezTo>
                      <a:pt x="294353" y="460420"/>
                      <a:pt x="340073" y="667112"/>
                      <a:pt x="386745" y="824275"/>
                    </a:cubicBezTo>
                    <a:cubicBezTo>
                      <a:pt x="433418" y="981437"/>
                      <a:pt x="371505" y="1254805"/>
                      <a:pt x="300068" y="1421492"/>
                    </a:cubicBezTo>
                    <a:cubicBezTo>
                      <a:pt x="323880" y="1443400"/>
                      <a:pt x="301020" y="1513885"/>
                      <a:pt x="380078" y="1410062"/>
                    </a:cubicBezTo>
                    <a:close/>
                  </a:path>
                </a:pathLst>
              </a:custGeom>
              <a:solidFill>
                <a:srgbClr val="DC3832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177B94B-A1A0-4D2F-BFD8-75B3E98A1BA9}"/>
                  </a:ext>
                </a:extLst>
              </p:cNvPr>
              <p:cNvSpPr/>
              <p:nvPr/>
            </p:nvSpPr>
            <p:spPr>
              <a:xfrm>
                <a:off x="5574506" y="2517067"/>
                <a:ext cx="1019175" cy="657225"/>
              </a:xfrm>
              <a:custGeom>
                <a:avLst/>
                <a:gdLst>
                  <a:gd name="connsiteX0" fmla="*/ 951071 w 1019175"/>
                  <a:gd name="connsiteY0" fmla="*/ 536648 h 657225"/>
                  <a:gd name="connsiteX1" fmla="*/ 1012984 w 1019175"/>
                  <a:gd name="connsiteY1" fmla="*/ 470926 h 657225"/>
                  <a:gd name="connsiteX2" fmla="*/ 788194 w 1019175"/>
                  <a:gd name="connsiteY2" fmla="*/ 153743 h 657225"/>
                  <a:gd name="connsiteX3" fmla="*/ 504349 w 1019175"/>
                  <a:gd name="connsiteY3" fmla="*/ 9916 h 657225"/>
                  <a:gd name="connsiteX4" fmla="*/ 250031 w 1019175"/>
                  <a:gd name="connsiteY4" fmla="*/ 83258 h 657225"/>
                  <a:gd name="connsiteX5" fmla="*/ 7144 w 1019175"/>
                  <a:gd name="connsiteY5" fmla="*/ 489976 h 657225"/>
                  <a:gd name="connsiteX6" fmla="*/ 363379 w 1019175"/>
                  <a:gd name="connsiteY6" fmla="*/ 657616 h 657225"/>
                  <a:gd name="connsiteX7" fmla="*/ 715804 w 1019175"/>
                  <a:gd name="connsiteY7" fmla="*/ 580463 h 657225"/>
                  <a:gd name="connsiteX8" fmla="*/ 951071 w 1019175"/>
                  <a:gd name="connsiteY8" fmla="*/ 536648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9175" h="657225">
                    <a:moveTo>
                      <a:pt x="951071" y="536648"/>
                    </a:moveTo>
                    <a:cubicBezTo>
                      <a:pt x="970121" y="514741"/>
                      <a:pt x="992981" y="493786"/>
                      <a:pt x="1012984" y="470926"/>
                    </a:cubicBezTo>
                    <a:cubicBezTo>
                      <a:pt x="993934" y="340433"/>
                      <a:pt x="885349" y="226133"/>
                      <a:pt x="788194" y="153743"/>
                    </a:cubicBezTo>
                    <a:cubicBezTo>
                      <a:pt x="691991" y="82306"/>
                      <a:pt x="621506" y="-10087"/>
                      <a:pt x="504349" y="9916"/>
                    </a:cubicBezTo>
                    <a:cubicBezTo>
                      <a:pt x="387191" y="29918"/>
                      <a:pt x="378619" y="-3419"/>
                      <a:pt x="250031" y="83258"/>
                    </a:cubicBezTo>
                    <a:cubicBezTo>
                      <a:pt x="122396" y="170888"/>
                      <a:pt x="19526" y="287093"/>
                      <a:pt x="7144" y="489976"/>
                    </a:cubicBezTo>
                    <a:cubicBezTo>
                      <a:pt x="124301" y="545221"/>
                      <a:pt x="244316" y="601418"/>
                      <a:pt x="363379" y="657616"/>
                    </a:cubicBezTo>
                    <a:cubicBezTo>
                      <a:pt x="470059" y="630946"/>
                      <a:pt x="617696" y="598561"/>
                      <a:pt x="715804" y="580463"/>
                    </a:cubicBezTo>
                    <a:cubicBezTo>
                      <a:pt x="813911" y="562366"/>
                      <a:pt x="862489" y="554746"/>
                      <a:pt x="951071" y="536648"/>
                    </a:cubicBezTo>
                    <a:close/>
                  </a:path>
                </a:pathLst>
              </a:custGeom>
              <a:solidFill>
                <a:srgbClr val="DC38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DEA041F1-9F9C-4ECE-85F9-45FC65D9712F}"/>
                  </a:ext>
                </a:extLst>
              </p:cNvPr>
              <p:cNvSpPr/>
              <p:nvPr/>
            </p:nvSpPr>
            <p:spPr>
              <a:xfrm>
                <a:off x="6190774" y="4041934"/>
                <a:ext cx="285750" cy="285750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6BFE635-0135-4B7E-AE21-2D18AEAA725E}"/>
                  </a:ext>
                </a:extLst>
              </p:cNvPr>
              <p:cNvSpPr/>
              <p:nvPr/>
            </p:nvSpPr>
            <p:spPr>
              <a:xfrm>
                <a:off x="5517466" y="2992279"/>
                <a:ext cx="1066800" cy="447675"/>
              </a:xfrm>
              <a:custGeom>
                <a:avLst/>
                <a:gdLst>
                  <a:gd name="connsiteX0" fmla="*/ 17512 w 1066800"/>
                  <a:gd name="connsiteY0" fmla="*/ 78581 h 447675"/>
                  <a:gd name="connsiteX1" fmla="*/ 44182 w 1066800"/>
                  <a:gd name="connsiteY1" fmla="*/ 149066 h 447675"/>
                  <a:gd name="connsiteX2" fmla="*/ 47039 w 1066800"/>
                  <a:gd name="connsiteY2" fmla="*/ 89059 h 447675"/>
                  <a:gd name="connsiteX3" fmla="*/ 65137 w 1066800"/>
                  <a:gd name="connsiteY3" fmla="*/ 7144 h 447675"/>
                  <a:gd name="connsiteX4" fmla="*/ 315644 w 1066800"/>
                  <a:gd name="connsiteY4" fmla="*/ 40481 h 447675"/>
                  <a:gd name="connsiteX5" fmla="*/ 239444 w 1066800"/>
                  <a:gd name="connsiteY5" fmla="*/ 89059 h 447675"/>
                  <a:gd name="connsiteX6" fmla="*/ 490904 w 1066800"/>
                  <a:gd name="connsiteY6" fmla="*/ 113824 h 447675"/>
                  <a:gd name="connsiteX7" fmla="*/ 436612 w 1066800"/>
                  <a:gd name="connsiteY7" fmla="*/ 56674 h 447675"/>
                  <a:gd name="connsiteX8" fmla="*/ 652829 w 1066800"/>
                  <a:gd name="connsiteY8" fmla="*/ 130016 h 447675"/>
                  <a:gd name="connsiteX9" fmla="*/ 654734 w 1066800"/>
                  <a:gd name="connsiteY9" fmla="*/ 68104 h 447675"/>
                  <a:gd name="connsiteX10" fmla="*/ 768082 w 1066800"/>
                  <a:gd name="connsiteY10" fmla="*/ 130016 h 447675"/>
                  <a:gd name="connsiteX11" fmla="*/ 709979 w 1066800"/>
                  <a:gd name="connsiteY11" fmla="*/ 89059 h 447675"/>
                  <a:gd name="connsiteX12" fmla="*/ 915719 w 1066800"/>
                  <a:gd name="connsiteY12" fmla="*/ 92869 h 447675"/>
                  <a:gd name="connsiteX13" fmla="*/ 1018589 w 1066800"/>
                  <a:gd name="connsiteY13" fmla="*/ 14764 h 447675"/>
                  <a:gd name="connsiteX14" fmla="*/ 1040497 w 1066800"/>
                  <a:gd name="connsiteY14" fmla="*/ 158591 h 447675"/>
                  <a:gd name="connsiteX15" fmla="*/ 1064309 w 1066800"/>
                  <a:gd name="connsiteY15" fmla="*/ 139541 h 447675"/>
                  <a:gd name="connsiteX16" fmla="*/ 1002397 w 1066800"/>
                  <a:gd name="connsiteY16" fmla="*/ 331946 h 447675"/>
                  <a:gd name="connsiteX17" fmla="*/ 1024304 w 1066800"/>
                  <a:gd name="connsiteY17" fmla="*/ 301466 h 447675"/>
                  <a:gd name="connsiteX18" fmla="*/ 1006207 w 1066800"/>
                  <a:gd name="connsiteY18" fmla="*/ 357664 h 447675"/>
                  <a:gd name="connsiteX19" fmla="*/ 959534 w 1066800"/>
                  <a:gd name="connsiteY19" fmla="*/ 379571 h 447675"/>
                  <a:gd name="connsiteX20" fmla="*/ 950962 w 1066800"/>
                  <a:gd name="connsiteY20" fmla="*/ 382429 h 447675"/>
                  <a:gd name="connsiteX21" fmla="*/ 936674 w 1066800"/>
                  <a:gd name="connsiteY21" fmla="*/ 395764 h 447675"/>
                  <a:gd name="connsiteX22" fmla="*/ 941437 w 1066800"/>
                  <a:gd name="connsiteY22" fmla="*/ 386239 h 447675"/>
                  <a:gd name="connsiteX23" fmla="*/ 690929 w 1066800"/>
                  <a:gd name="connsiteY23" fmla="*/ 402431 h 447675"/>
                  <a:gd name="connsiteX24" fmla="*/ 731887 w 1066800"/>
                  <a:gd name="connsiteY24" fmla="*/ 426244 h 447675"/>
                  <a:gd name="connsiteX25" fmla="*/ 634732 w 1066800"/>
                  <a:gd name="connsiteY25" fmla="*/ 405289 h 447675"/>
                  <a:gd name="connsiteX26" fmla="*/ 662354 w 1066800"/>
                  <a:gd name="connsiteY26" fmla="*/ 438626 h 447675"/>
                  <a:gd name="connsiteX27" fmla="*/ 238492 w 1066800"/>
                  <a:gd name="connsiteY27" fmla="*/ 354806 h 447675"/>
                  <a:gd name="connsiteX28" fmla="*/ 278497 w 1066800"/>
                  <a:gd name="connsiteY28" fmla="*/ 410051 h 447675"/>
                  <a:gd name="connsiteX29" fmla="*/ 44182 w 1066800"/>
                  <a:gd name="connsiteY29" fmla="*/ 300514 h 447675"/>
                  <a:gd name="connsiteX30" fmla="*/ 17512 w 1066800"/>
                  <a:gd name="connsiteY30" fmla="*/ 78581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66800" h="447675">
                    <a:moveTo>
                      <a:pt x="17512" y="78581"/>
                    </a:moveTo>
                    <a:cubicBezTo>
                      <a:pt x="21322" y="113824"/>
                      <a:pt x="44182" y="149066"/>
                      <a:pt x="44182" y="149066"/>
                    </a:cubicBezTo>
                    <a:cubicBezTo>
                      <a:pt x="42277" y="127159"/>
                      <a:pt x="43229" y="106204"/>
                      <a:pt x="47039" y="89059"/>
                    </a:cubicBezTo>
                    <a:cubicBezTo>
                      <a:pt x="57517" y="37624"/>
                      <a:pt x="65137" y="7144"/>
                      <a:pt x="65137" y="7144"/>
                    </a:cubicBezTo>
                    <a:cubicBezTo>
                      <a:pt x="129907" y="70961"/>
                      <a:pt x="315644" y="40481"/>
                      <a:pt x="315644" y="40481"/>
                    </a:cubicBezTo>
                    <a:cubicBezTo>
                      <a:pt x="297547" y="62389"/>
                      <a:pt x="239444" y="89059"/>
                      <a:pt x="239444" y="89059"/>
                    </a:cubicBezTo>
                    <a:cubicBezTo>
                      <a:pt x="318502" y="120491"/>
                      <a:pt x="490904" y="113824"/>
                      <a:pt x="490904" y="113824"/>
                    </a:cubicBezTo>
                    <a:cubicBezTo>
                      <a:pt x="474712" y="104299"/>
                      <a:pt x="436612" y="56674"/>
                      <a:pt x="436612" y="56674"/>
                    </a:cubicBezTo>
                    <a:cubicBezTo>
                      <a:pt x="487094" y="90964"/>
                      <a:pt x="652829" y="130016"/>
                      <a:pt x="652829" y="130016"/>
                    </a:cubicBezTo>
                    <a:cubicBezTo>
                      <a:pt x="613777" y="105251"/>
                      <a:pt x="654734" y="68104"/>
                      <a:pt x="654734" y="68104"/>
                    </a:cubicBezTo>
                    <a:cubicBezTo>
                      <a:pt x="710932" y="114776"/>
                      <a:pt x="768082" y="130016"/>
                      <a:pt x="768082" y="130016"/>
                    </a:cubicBezTo>
                    <a:cubicBezTo>
                      <a:pt x="719504" y="122396"/>
                      <a:pt x="709979" y="89059"/>
                      <a:pt x="709979" y="89059"/>
                    </a:cubicBezTo>
                    <a:cubicBezTo>
                      <a:pt x="709979" y="89059"/>
                      <a:pt x="819517" y="111919"/>
                      <a:pt x="915719" y="92869"/>
                    </a:cubicBezTo>
                    <a:cubicBezTo>
                      <a:pt x="1012874" y="73819"/>
                      <a:pt x="1018589" y="14764"/>
                      <a:pt x="1018589" y="14764"/>
                    </a:cubicBezTo>
                    <a:cubicBezTo>
                      <a:pt x="1068119" y="61436"/>
                      <a:pt x="1040497" y="158591"/>
                      <a:pt x="1040497" y="158591"/>
                    </a:cubicBezTo>
                    <a:cubicBezTo>
                      <a:pt x="1055737" y="178594"/>
                      <a:pt x="1064309" y="139541"/>
                      <a:pt x="1064309" y="139541"/>
                    </a:cubicBezTo>
                    <a:cubicBezTo>
                      <a:pt x="1060499" y="202406"/>
                      <a:pt x="1002397" y="331946"/>
                      <a:pt x="1002397" y="331946"/>
                    </a:cubicBezTo>
                    <a:cubicBezTo>
                      <a:pt x="1018589" y="324326"/>
                      <a:pt x="1024304" y="301466"/>
                      <a:pt x="1024304" y="301466"/>
                    </a:cubicBezTo>
                    <a:cubicBezTo>
                      <a:pt x="1029067" y="343376"/>
                      <a:pt x="1006207" y="357664"/>
                      <a:pt x="1006207" y="357664"/>
                    </a:cubicBezTo>
                    <a:cubicBezTo>
                      <a:pt x="990967" y="366236"/>
                      <a:pt x="975727" y="372904"/>
                      <a:pt x="959534" y="379571"/>
                    </a:cubicBezTo>
                    <a:cubicBezTo>
                      <a:pt x="956677" y="380524"/>
                      <a:pt x="953819" y="381476"/>
                      <a:pt x="950962" y="382429"/>
                    </a:cubicBezTo>
                    <a:cubicBezTo>
                      <a:pt x="947152" y="387191"/>
                      <a:pt x="943342" y="392906"/>
                      <a:pt x="936674" y="395764"/>
                    </a:cubicBezTo>
                    <a:cubicBezTo>
                      <a:pt x="936674" y="395764"/>
                      <a:pt x="938579" y="391954"/>
                      <a:pt x="941437" y="386239"/>
                    </a:cubicBezTo>
                    <a:cubicBezTo>
                      <a:pt x="823327" y="423386"/>
                      <a:pt x="690929" y="402431"/>
                      <a:pt x="690929" y="402431"/>
                    </a:cubicBezTo>
                    <a:cubicBezTo>
                      <a:pt x="701407" y="422434"/>
                      <a:pt x="731887" y="426244"/>
                      <a:pt x="731887" y="426244"/>
                    </a:cubicBezTo>
                    <a:cubicBezTo>
                      <a:pt x="667117" y="436721"/>
                      <a:pt x="634732" y="405289"/>
                      <a:pt x="634732" y="405289"/>
                    </a:cubicBezTo>
                    <a:cubicBezTo>
                      <a:pt x="653782" y="425291"/>
                      <a:pt x="662354" y="438626"/>
                      <a:pt x="662354" y="438626"/>
                    </a:cubicBezTo>
                    <a:cubicBezTo>
                      <a:pt x="461377" y="471011"/>
                      <a:pt x="238492" y="354806"/>
                      <a:pt x="238492" y="354806"/>
                    </a:cubicBezTo>
                    <a:cubicBezTo>
                      <a:pt x="252779" y="374809"/>
                      <a:pt x="278497" y="410051"/>
                      <a:pt x="278497" y="410051"/>
                    </a:cubicBezTo>
                    <a:cubicBezTo>
                      <a:pt x="278497" y="410051"/>
                      <a:pt x="104189" y="382429"/>
                      <a:pt x="44182" y="300514"/>
                    </a:cubicBezTo>
                    <a:cubicBezTo>
                      <a:pt x="-18683" y="213836"/>
                      <a:pt x="17512" y="78581"/>
                      <a:pt x="17512" y="785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FF523AFC-00E4-4243-AE8B-64F1EF7C5DE1}"/>
                </a:ext>
              </a:extLst>
            </p:cNvPr>
            <p:cNvSpPr/>
            <p:nvPr/>
          </p:nvSpPr>
          <p:spPr>
            <a:xfrm>
              <a:off x="11163272" y="4235695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860B5ADE-B62A-4309-A9EC-5ADD622C384C}"/>
                </a:ext>
              </a:extLst>
            </p:cNvPr>
            <p:cNvSpPr/>
            <p:nvPr/>
          </p:nvSpPr>
          <p:spPr>
            <a:xfrm>
              <a:off x="11163272" y="4342809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0D85C6FB-409C-4F70-8EBF-5B29783BD4A8}"/>
                </a:ext>
              </a:extLst>
            </p:cNvPr>
            <p:cNvSpPr/>
            <p:nvPr/>
          </p:nvSpPr>
          <p:spPr>
            <a:xfrm>
              <a:off x="11163272" y="4449923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E0937A2A-4B2E-4F26-8EFC-D5767C2010C8}"/>
              </a:ext>
            </a:extLst>
          </p:cNvPr>
          <p:cNvSpPr/>
          <p:nvPr/>
        </p:nvSpPr>
        <p:spPr>
          <a:xfrm rot="20136441">
            <a:off x="4563999" y="3200288"/>
            <a:ext cx="454326" cy="1036005"/>
          </a:xfrm>
          <a:custGeom>
            <a:avLst/>
            <a:gdLst>
              <a:gd name="connsiteX0" fmla="*/ 0 w 1858741"/>
              <a:gd name="connsiteY0" fmla="*/ 3653133 h 4238511"/>
              <a:gd name="connsiteX1" fmla="*/ 533875 w 1858741"/>
              <a:gd name="connsiteY1" fmla="*/ 3966059 h 4238511"/>
              <a:gd name="connsiteX2" fmla="*/ 533875 w 1858741"/>
              <a:gd name="connsiteY2" fmla="*/ 3971573 h 4238511"/>
              <a:gd name="connsiteX3" fmla="*/ 266936 w 1858741"/>
              <a:gd name="connsiteY3" fmla="*/ 4238511 h 4238511"/>
              <a:gd name="connsiteX4" fmla="*/ 266938 w 1858741"/>
              <a:gd name="connsiteY4" fmla="*/ 4238509 h 4238511"/>
              <a:gd name="connsiteX5" fmla="*/ 0 w 1858741"/>
              <a:gd name="connsiteY5" fmla="*/ 3971571 h 4238511"/>
              <a:gd name="connsiteX6" fmla="*/ 0 w 1858741"/>
              <a:gd name="connsiteY6" fmla="*/ 2931581 h 4238511"/>
              <a:gd name="connsiteX7" fmla="*/ 533875 w 1858741"/>
              <a:gd name="connsiteY7" fmla="*/ 3244507 h 4238511"/>
              <a:gd name="connsiteX8" fmla="*/ 533875 w 1858741"/>
              <a:gd name="connsiteY8" fmla="*/ 3641764 h 4238511"/>
              <a:gd name="connsiteX9" fmla="*/ 0 w 1858741"/>
              <a:gd name="connsiteY9" fmla="*/ 3328838 h 4238511"/>
              <a:gd name="connsiteX10" fmla="*/ 0 w 1858741"/>
              <a:gd name="connsiteY10" fmla="*/ 2210028 h 4238511"/>
              <a:gd name="connsiteX11" fmla="*/ 533875 w 1858741"/>
              <a:gd name="connsiteY11" fmla="*/ 2522954 h 4238511"/>
              <a:gd name="connsiteX12" fmla="*/ 533875 w 1858741"/>
              <a:gd name="connsiteY12" fmla="*/ 2920212 h 4238511"/>
              <a:gd name="connsiteX13" fmla="*/ 0 w 1858741"/>
              <a:gd name="connsiteY13" fmla="*/ 2607286 h 4238511"/>
              <a:gd name="connsiteX14" fmla="*/ 0 w 1858741"/>
              <a:gd name="connsiteY14" fmla="*/ 1488476 h 4238511"/>
              <a:gd name="connsiteX15" fmla="*/ 533875 w 1858741"/>
              <a:gd name="connsiteY15" fmla="*/ 1801402 h 4238511"/>
              <a:gd name="connsiteX16" fmla="*/ 533875 w 1858741"/>
              <a:gd name="connsiteY16" fmla="*/ 2198659 h 4238511"/>
              <a:gd name="connsiteX17" fmla="*/ 0 w 1858741"/>
              <a:gd name="connsiteY17" fmla="*/ 1885733 h 4238511"/>
              <a:gd name="connsiteX18" fmla="*/ 1853442 w 1858741"/>
              <a:gd name="connsiteY18" fmla="*/ 1067340 h 4238511"/>
              <a:gd name="connsiteX19" fmla="*/ 1858739 w 1858741"/>
              <a:gd name="connsiteY19" fmla="*/ 1132506 h 4238511"/>
              <a:gd name="connsiteX20" fmla="*/ 1853520 w 1858741"/>
              <a:gd name="connsiteY20" fmla="*/ 1132800 h 4238511"/>
              <a:gd name="connsiteX21" fmla="*/ 1858741 w 1858741"/>
              <a:gd name="connsiteY21" fmla="*/ 1158661 h 4238511"/>
              <a:gd name="connsiteX22" fmla="*/ 1588534 w 1858741"/>
              <a:gd name="connsiteY22" fmla="*/ 1428868 h 4238511"/>
              <a:gd name="connsiteX23" fmla="*/ 1397469 w 1858741"/>
              <a:gd name="connsiteY23" fmla="*/ 1349726 h 4238511"/>
              <a:gd name="connsiteX24" fmla="*/ 1389059 w 1858741"/>
              <a:gd name="connsiteY24" fmla="*/ 1339533 h 4238511"/>
              <a:gd name="connsiteX25" fmla="*/ 32051 w 1858741"/>
              <a:gd name="connsiteY25" fmla="*/ 755785 h 4238511"/>
              <a:gd name="connsiteX26" fmla="*/ 539606 w 1858741"/>
              <a:gd name="connsiteY26" fmla="*/ 1053284 h 4238511"/>
              <a:gd name="connsiteX27" fmla="*/ 539128 w 1858741"/>
              <a:gd name="connsiteY27" fmla="*/ 1056992 h 4238511"/>
              <a:gd name="connsiteX28" fmla="*/ 534142 w 1858741"/>
              <a:gd name="connsiteY28" fmla="*/ 1184694 h 4238511"/>
              <a:gd name="connsiteX29" fmla="*/ 533875 w 1858741"/>
              <a:gd name="connsiteY29" fmla="*/ 1184694 h 4238511"/>
              <a:gd name="connsiteX30" fmla="*/ 533875 w 1858741"/>
              <a:gd name="connsiteY30" fmla="*/ 1477107 h 4238511"/>
              <a:gd name="connsiteX31" fmla="*/ 0 w 1858741"/>
              <a:gd name="connsiteY31" fmla="*/ 1164181 h 4238511"/>
              <a:gd name="connsiteX32" fmla="*/ 0 w 1858741"/>
              <a:gd name="connsiteY32" fmla="*/ 1136406 h 4238511"/>
              <a:gd name="connsiteX33" fmla="*/ 1702 w 1858741"/>
              <a:gd name="connsiteY33" fmla="*/ 1136406 h 4238511"/>
              <a:gd name="connsiteX34" fmla="*/ 8227 w 1858741"/>
              <a:gd name="connsiteY34" fmla="*/ 951015 h 4238511"/>
              <a:gd name="connsiteX35" fmla="*/ 31461 w 1858741"/>
              <a:gd name="connsiteY35" fmla="*/ 758308 h 4238511"/>
              <a:gd name="connsiteX36" fmla="*/ 1635208 w 1858741"/>
              <a:gd name="connsiteY36" fmla="*/ 325138 h 4238511"/>
              <a:gd name="connsiteX37" fmla="*/ 1683551 w 1858741"/>
              <a:gd name="connsiteY37" fmla="*/ 398710 h 4238511"/>
              <a:gd name="connsiteX38" fmla="*/ 1797093 w 1858741"/>
              <a:gd name="connsiteY38" fmla="*/ 679884 h 4238511"/>
              <a:gd name="connsiteX39" fmla="*/ 1817049 w 1858741"/>
              <a:gd name="connsiteY39" fmla="*/ 781766 h 4238511"/>
              <a:gd name="connsiteX40" fmla="*/ 1317883 w 1858741"/>
              <a:gd name="connsiteY40" fmla="*/ 1074347 h 4238511"/>
              <a:gd name="connsiteX41" fmla="*/ 1304261 w 1858741"/>
              <a:gd name="connsiteY41" fmla="*/ 911680 h 4238511"/>
              <a:gd name="connsiteX42" fmla="*/ 1286317 w 1858741"/>
              <a:gd name="connsiteY42" fmla="*/ 830297 h 4238511"/>
              <a:gd name="connsiteX43" fmla="*/ 1272953 w 1858741"/>
              <a:gd name="connsiteY43" fmla="*/ 791040 h 4238511"/>
              <a:gd name="connsiteX44" fmla="*/ 473588 w 1858741"/>
              <a:gd name="connsiteY44" fmla="*/ 86780 h 4238511"/>
              <a:gd name="connsiteX45" fmla="*/ 726360 w 1858741"/>
              <a:gd name="connsiteY45" fmla="*/ 598502 h 4238511"/>
              <a:gd name="connsiteX46" fmla="*/ 671809 w 1858741"/>
              <a:gd name="connsiteY46" fmla="*/ 649848 h 4238511"/>
              <a:gd name="connsiteX47" fmla="*/ 620167 w 1858741"/>
              <a:gd name="connsiteY47" fmla="*/ 730306 h 4238511"/>
              <a:gd name="connsiteX48" fmla="*/ 604182 w 1858741"/>
              <a:gd name="connsiteY48" fmla="*/ 770097 h 4238511"/>
              <a:gd name="connsiteX49" fmla="*/ 604182 w 1858741"/>
              <a:gd name="connsiteY49" fmla="*/ 766840 h 4238511"/>
              <a:gd name="connsiteX50" fmla="*/ 113100 w 1858741"/>
              <a:gd name="connsiteY50" fmla="*/ 478997 h 4238511"/>
              <a:gd name="connsiteX51" fmla="*/ 136590 w 1858741"/>
              <a:gd name="connsiteY51" fmla="*/ 419585 h 4238511"/>
              <a:gd name="connsiteX52" fmla="*/ 412236 w 1858741"/>
              <a:gd name="connsiteY52" fmla="*/ 117982 h 4238511"/>
              <a:gd name="connsiteX53" fmla="*/ 896571 w 1858741"/>
              <a:gd name="connsiteY53" fmla="*/ 148 h 4238511"/>
              <a:gd name="connsiteX54" fmla="*/ 1424559 w 1858741"/>
              <a:gd name="connsiteY54" fmla="*/ 127409 h 4238511"/>
              <a:gd name="connsiteX55" fmla="*/ 1443204 w 1858741"/>
              <a:gd name="connsiteY55" fmla="*/ 140723 h 4238511"/>
              <a:gd name="connsiteX56" fmla="*/ 1103320 w 1858741"/>
              <a:gd name="connsiteY56" fmla="*/ 577853 h 4238511"/>
              <a:gd name="connsiteX57" fmla="*/ 1072704 w 1858741"/>
              <a:gd name="connsiteY57" fmla="*/ 561905 h 4238511"/>
              <a:gd name="connsiteX58" fmla="*/ 998497 w 1858741"/>
              <a:gd name="connsiteY58" fmla="*/ 541569 h 4238511"/>
              <a:gd name="connsiteX59" fmla="*/ 993336 w 1858741"/>
              <a:gd name="connsiteY59" fmla="*/ 541133 h 4238511"/>
              <a:gd name="connsiteX60" fmla="*/ 732688 w 1858741"/>
              <a:gd name="connsiteY60" fmla="*/ 13462 h 4238511"/>
              <a:gd name="connsiteX61" fmla="*/ 780518 w 1858741"/>
              <a:gd name="connsiteY61" fmla="*/ 6522 h 4238511"/>
              <a:gd name="connsiteX62" fmla="*/ 896571 w 1858741"/>
              <a:gd name="connsiteY62" fmla="*/ 148 h 423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58741" h="4238511">
                <a:moveTo>
                  <a:pt x="0" y="3653133"/>
                </a:moveTo>
                <a:lnTo>
                  <a:pt x="533875" y="3966059"/>
                </a:lnTo>
                <a:lnTo>
                  <a:pt x="533875" y="3971573"/>
                </a:lnTo>
                <a:cubicBezTo>
                  <a:pt x="533875" y="4118999"/>
                  <a:pt x="414362" y="4238511"/>
                  <a:pt x="266936" y="4238511"/>
                </a:cubicBezTo>
                <a:lnTo>
                  <a:pt x="266938" y="4238509"/>
                </a:lnTo>
                <a:cubicBezTo>
                  <a:pt x="119512" y="4238509"/>
                  <a:pt x="0" y="4118997"/>
                  <a:pt x="0" y="3971571"/>
                </a:cubicBezTo>
                <a:close/>
                <a:moveTo>
                  <a:pt x="0" y="2931581"/>
                </a:moveTo>
                <a:lnTo>
                  <a:pt x="533875" y="3244507"/>
                </a:lnTo>
                <a:lnTo>
                  <a:pt x="533875" y="3641764"/>
                </a:lnTo>
                <a:lnTo>
                  <a:pt x="0" y="3328838"/>
                </a:lnTo>
                <a:close/>
                <a:moveTo>
                  <a:pt x="0" y="2210028"/>
                </a:moveTo>
                <a:lnTo>
                  <a:pt x="533875" y="2522954"/>
                </a:lnTo>
                <a:lnTo>
                  <a:pt x="533875" y="2920212"/>
                </a:lnTo>
                <a:lnTo>
                  <a:pt x="0" y="2607286"/>
                </a:lnTo>
                <a:close/>
                <a:moveTo>
                  <a:pt x="0" y="1488476"/>
                </a:moveTo>
                <a:lnTo>
                  <a:pt x="533875" y="1801402"/>
                </a:lnTo>
                <a:lnTo>
                  <a:pt x="533875" y="2198659"/>
                </a:lnTo>
                <a:lnTo>
                  <a:pt x="0" y="1885733"/>
                </a:lnTo>
                <a:close/>
                <a:moveTo>
                  <a:pt x="1853442" y="1067340"/>
                </a:moveTo>
                <a:lnTo>
                  <a:pt x="1858739" y="1132506"/>
                </a:lnTo>
                <a:lnTo>
                  <a:pt x="1853520" y="1132800"/>
                </a:lnTo>
                <a:lnTo>
                  <a:pt x="1858741" y="1158661"/>
                </a:lnTo>
                <a:cubicBezTo>
                  <a:pt x="1858741" y="1307892"/>
                  <a:pt x="1737766" y="1428868"/>
                  <a:pt x="1588534" y="1428868"/>
                </a:cubicBezTo>
                <a:cubicBezTo>
                  <a:pt x="1513918" y="1428868"/>
                  <a:pt x="1446367" y="1398624"/>
                  <a:pt x="1397469" y="1349726"/>
                </a:cubicBezTo>
                <a:lnTo>
                  <a:pt x="1389059" y="1339533"/>
                </a:lnTo>
                <a:close/>
                <a:moveTo>
                  <a:pt x="32051" y="755785"/>
                </a:moveTo>
                <a:lnTo>
                  <a:pt x="539606" y="1053284"/>
                </a:lnTo>
                <a:lnTo>
                  <a:pt x="539128" y="1056992"/>
                </a:lnTo>
                <a:cubicBezTo>
                  <a:pt x="535761" y="1098473"/>
                  <a:pt x="534142" y="1141202"/>
                  <a:pt x="534142" y="1184694"/>
                </a:cubicBezTo>
                <a:lnTo>
                  <a:pt x="533875" y="1184694"/>
                </a:lnTo>
                <a:lnTo>
                  <a:pt x="533875" y="1477107"/>
                </a:lnTo>
                <a:lnTo>
                  <a:pt x="0" y="1164181"/>
                </a:lnTo>
                <a:lnTo>
                  <a:pt x="0" y="1136406"/>
                </a:lnTo>
                <a:lnTo>
                  <a:pt x="1702" y="1136406"/>
                </a:lnTo>
                <a:lnTo>
                  <a:pt x="8227" y="951015"/>
                </a:lnTo>
                <a:cubicBezTo>
                  <a:pt x="13266" y="884739"/>
                  <a:pt x="20827" y="820318"/>
                  <a:pt x="31461" y="758308"/>
                </a:cubicBezTo>
                <a:close/>
                <a:moveTo>
                  <a:pt x="1635208" y="325138"/>
                </a:moveTo>
                <a:lnTo>
                  <a:pt x="1683551" y="398710"/>
                </a:lnTo>
                <a:cubicBezTo>
                  <a:pt x="1732231" y="482343"/>
                  <a:pt x="1769557" y="576824"/>
                  <a:pt x="1797093" y="679884"/>
                </a:cubicBezTo>
                <a:lnTo>
                  <a:pt x="1817049" y="781766"/>
                </a:lnTo>
                <a:lnTo>
                  <a:pt x="1317883" y="1074347"/>
                </a:lnTo>
                <a:lnTo>
                  <a:pt x="1304261" y="911680"/>
                </a:lnTo>
                <a:cubicBezTo>
                  <a:pt x="1299337" y="883282"/>
                  <a:pt x="1293409" y="856109"/>
                  <a:pt x="1286317" y="830297"/>
                </a:cubicBezTo>
                <a:lnTo>
                  <a:pt x="1272953" y="791040"/>
                </a:lnTo>
                <a:close/>
                <a:moveTo>
                  <a:pt x="473588" y="86780"/>
                </a:moveTo>
                <a:lnTo>
                  <a:pt x="726360" y="598502"/>
                </a:lnTo>
                <a:lnTo>
                  <a:pt x="671809" y="649848"/>
                </a:lnTo>
                <a:cubicBezTo>
                  <a:pt x="652369" y="673655"/>
                  <a:pt x="635198" y="700635"/>
                  <a:pt x="620167" y="730306"/>
                </a:cubicBezTo>
                <a:lnTo>
                  <a:pt x="604182" y="770097"/>
                </a:lnTo>
                <a:lnTo>
                  <a:pt x="604182" y="766840"/>
                </a:lnTo>
                <a:lnTo>
                  <a:pt x="113100" y="478997"/>
                </a:lnTo>
                <a:lnTo>
                  <a:pt x="136590" y="419585"/>
                </a:lnTo>
                <a:cubicBezTo>
                  <a:pt x="199456" y="294189"/>
                  <a:pt x="288455" y="190772"/>
                  <a:pt x="412236" y="117982"/>
                </a:cubicBezTo>
                <a:close/>
                <a:moveTo>
                  <a:pt x="896571" y="148"/>
                </a:moveTo>
                <a:cubicBezTo>
                  <a:pt x="1114740" y="-2967"/>
                  <a:pt x="1288320" y="42954"/>
                  <a:pt x="1424559" y="127409"/>
                </a:cubicBezTo>
                <a:lnTo>
                  <a:pt x="1443204" y="140723"/>
                </a:lnTo>
                <a:lnTo>
                  <a:pt x="1103320" y="577853"/>
                </a:lnTo>
                <a:lnTo>
                  <a:pt x="1072704" y="561905"/>
                </a:lnTo>
                <a:cubicBezTo>
                  <a:pt x="1049984" y="553050"/>
                  <a:pt x="1025301" y="546227"/>
                  <a:pt x="998497" y="541569"/>
                </a:cubicBezTo>
                <a:lnTo>
                  <a:pt x="993336" y="541133"/>
                </a:lnTo>
                <a:lnTo>
                  <a:pt x="732688" y="13462"/>
                </a:lnTo>
                <a:lnTo>
                  <a:pt x="780518" y="6522"/>
                </a:lnTo>
                <a:cubicBezTo>
                  <a:pt x="817511" y="2873"/>
                  <a:pt x="856173" y="725"/>
                  <a:pt x="896571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0737FB4-ADEE-4F77-A134-0D37FC795782}"/>
              </a:ext>
            </a:extLst>
          </p:cNvPr>
          <p:cNvGrpSpPr/>
          <p:nvPr/>
        </p:nvGrpSpPr>
        <p:grpSpPr>
          <a:xfrm>
            <a:off x="8740137" y="3969281"/>
            <a:ext cx="640080" cy="778929"/>
            <a:chOff x="2667896" y="5503354"/>
            <a:chExt cx="834169" cy="1015121"/>
          </a:xfrm>
        </p:grpSpPr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104F04DC-E74E-4B10-907B-BF1A82151578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2D8C7E20-F058-4417-AF5D-02390DB56CD2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Rectangle: Top Corners Rounded 81">
                <a:extLst>
                  <a:ext uri="{FF2B5EF4-FFF2-40B4-BE49-F238E27FC236}">
                    <a16:creationId xmlns:a16="http://schemas.microsoft.com/office/drawing/2014/main" id="{33943F06-10A2-4D36-904C-90C13FCE22BD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Graphic 12">
              <a:extLst>
                <a:ext uri="{FF2B5EF4-FFF2-40B4-BE49-F238E27FC236}">
                  <a16:creationId xmlns:a16="http://schemas.microsoft.com/office/drawing/2014/main" id="{5A079B38-D62A-48D2-BBAA-A6AE5DDD2F52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4" name="Group 2">
            <a:extLst>
              <a:ext uri="{FF2B5EF4-FFF2-40B4-BE49-F238E27FC236}">
                <a16:creationId xmlns:a16="http://schemas.microsoft.com/office/drawing/2014/main" id="{968D9B42-E089-4BE5-98A9-CFF2F18D8193}"/>
              </a:ext>
            </a:extLst>
          </p:cNvPr>
          <p:cNvGrpSpPr/>
          <p:nvPr/>
        </p:nvGrpSpPr>
        <p:grpSpPr>
          <a:xfrm>
            <a:off x="869560" y="4272018"/>
            <a:ext cx="1550267" cy="1086471"/>
            <a:chOff x="470970" y="3346956"/>
            <a:chExt cx="1550267" cy="1086471"/>
          </a:xfrm>
        </p:grpSpPr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16AB80FB-AC24-4083-82F2-A3C1E7F59937}"/>
                </a:ext>
              </a:extLst>
            </p:cNvPr>
            <p:cNvSpPr txBox="1"/>
            <p:nvPr/>
          </p:nvSpPr>
          <p:spPr>
            <a:xfrm>
              <a:off x="470970" y="3346956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EBAF4F2-D0E0-4079-9CEF-C643433FD0F6}"/>
                </a:ext>
              </a:extLst>
            </p:cNvPr>
            <p:cNvSpPr txBox="1"/>
            <p:nvPr/>
          </p:nvSpPr>
          <p:spPr>
            <a:xfrm>
              <a:off x="470970" y="3602430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7" name="Group 5">
            <a:extLst>
              <a:ext uri="{FF2B5EF4-FFF2-40B4-BE49-F238E27FC236}">
                <a16:creationId xmlns:a16="http://schemas.microsoft.com/office/drawing/2014/main" id="{2C8086EB-78EC-4CB0-BC6E-9EC5F138BAB9}"/>
              </a:ext>
            </a:extLst>
          </p:cNvPr>
          <p:cNvGrpSpPr/>
          <p:nvPr/>
        </p:nvGrpSpPr>
        <p:grpSpPr>
          <a:xfrm>
            <a:off x="3835958" y="4273177"/>
            <a:ext cx="1550267" cy="1086471"/>
            <a:chOff x="2676933" y="3348115"/>
            <a:chExt cx="1550267" cy="1086471"/>
          </a:xfrm>
        </p:grpSpPr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0FE4753-E57C-40C7-A60C-D6FF36232517}"/>
                </a:ext>
              </a:extLst>
            </p:cNvPr>
            <p:cNvSpPr txBox="1"/>
            <p:nvPr/>
          </p:nvSpPr>
          <p:spPr>
            <a:xfrm>
              <a:off x="2676933" y="3348115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CD427F3A-1FFA-44F6-8F12-EF62BC6BC6CB}"/>
                </a:ext>
              </a:extLst>
            </p:cNvPr>
            <p:cNvSpPr txBox="1"/>
            <p:nvPr/>
          </p:nvSpPr>
          <p:spPr>
            <a:xfrm>
              <a:off x="2676933" y="3603589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0" name="Group 15">
            <a:extLst>
              <a:ext uri="{FF2B5EF4-FFF2-40B4-BE49-F238E27FC236}">
                <a16:creationId xmlns:a16="http://schemas.microsoft.com/office/drawing/2014/main" id="{CF7B97B3-91B4-44D7-BC76-F45705E2DAB0}"/>
              </a:ext>
            </a:extLst>
          </p:cNvPr>
          <p:cNvGrpSpPr/>
          <p:nvPr/>
        </p:nvGrpSpPr>
        <p:grpSpPr>
          <a:xfrm>
            <a:off x="6802356" y="4274336"/>
            <a:ext cx="1550267" cy="1086471"/>
            <a:chOff x="4898136" y="3349274"/>
            <a:chExt cx="1550267" cy="1086471"/>
          </a:xfrm>
        </p:grpSpPr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EBDD6A06-2DD6-4F96-81D6-E651CDCFEB2C}"/>
                </a:ext>
              </a:extLst>
            </p:cNvPr>
            <p:cNvSpPr txBox="1"/>
            <p:nvPr/>
          </p:nvSpPr>
          <p:spPr>
            <a:xfrm>
              <a:off x="4898136" y="3349274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D79A910E-5807-4CD5-B9A9-8EBB6D72FE98}"/>
                </a:ext>
              </a:extLst>
            </p:cNvPr>
            <p:cNvSpPr txBox="1"/>
            <p:nvPr/>
          </p:nvSpPr>
          <p:spPr>
            <a:xfrm>
              <a:off x="4898136" y="3604748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3" name="Group 17">
            <a:extLst>
              <a:ext uri="{FF2B5EF4-FFF2-40B4-BE49-F238E27FC236}">
                <a16:creationId xmlns:a16="http://schemas.microsoft.com/office/drawing/2014/main" id="{2C3EBAB6-7C35-48C1-B86A-C9DEA8795898}"/>
              </a:ext>
            </a:extLst>
          </p:cNvPr>
          <p:cNvGrpSpPr/>
          <p:nvPr/>
        </p:nvGrpSpPr>
        <p:grpSpPr>
          <a:xfrm>
            <a:off x="9768756" y="4275494"/>
            <a:ext cx="1550267" cy="1086471"/>
            <a:chOff x="7119339" y="3350432"/>
            <a:chExt cx="1550267" cy="1086471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7C5A2665-76A1-4586-B8B2-EC283220F021}"/>
                </a:ext>
              </a:extLst>
            </p:cNvPr>
            <p:cNvSpPr txBox="1"/>
            <p:nvPr/>
          </p:nvSpPr>
          <p:spPr>
            <a:xfrm>
              <a:off x="7119339" y="3350432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B6E0D9FB-6EE9-44F3-91D1-14FF120A2175}"/>
                </a:ext>
              </a:extLst>
            </p:cNvPr>
            <p:cNvSpPr txBox="1"/>
            <p:nvPr/>
          </p:nvSpPr>
          <p:spPr>
            <a:xfrm>
              <a:off x="7119339" y="3605906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6" name="Group 4">
            <a:extLst>
              <a:ext uri="{FF2B5EF4-FFF2-40B4-BE49-F238E27FC236}">
                <a16:creationId xmlns:a16="http://schemas.microsoft.com/office/drawing/2014/main" id="{623EC9D6-7906-49E2-B221-CA7E612E5C54}"/>
              </a:ext>
            </a:extLst>
          </p:cNvPr>
          <p:cNvGrpSpPr/>
          <p:nvPr/>
        </p:nvGrpSpPr>
        <p:grpSpPr>
          <a:xfrm>
            <a:off x="2352759" y="5372123"/>
            <a:ext cx="1550267" cy="1086471"/>
            <a:chOff x="1570525" y="4862808"/>
            <a:chExt cx="1550267" cy="1086471"/>
          </a:xfrm>
        </p:grpSpPr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C9F54064-5380-442A-85CA-48334A17500D}"/>
                </a:ext>
              </a:extLst>
            </p:cNvPr>
            <p:cNvSpPr txBox="1"/>
            <p:nvPr/>
          </p:nvSpPr>
          <p:spPr>
            <a:xfrm>
              <a:off x="1570525" y="4862808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83099D00-0AF0-46D7-AA3B-B5AC0FFA63B6}"/>
                </a:ext>
              </a:extLst>
            </p:cNvPr>
            <p:cNvSpPr txBox="1"/>
            <p:nvPr/>
          </p:nvSpPr>
          <p:spPr>
            <a:xfrm>
              <a:off x="1570525" y="5118282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9" name="Group 14">
            <a:extLst>
              <a:ext uri="{FF2B5EF4-FFF2-40B4-BE49-F238E27FC236}">
                <a16:creationId xmlns:a16="http://schemas.microsoft.com/office/drawing/2014/main" id="{AE773F55-E20F-4ABF-B10F-61D5054735CF}"/>
              </a:ext>
            </a:extLst>
          </p:cNvPr>
          <p:cNvGrpSpPr/>
          <p:nvPr/>
        </p:nvGrpSpPr>
        <p:grpSpPr>
          <a:xfrm>
            <a:off x="5319157" y="5372123"/>
            <a:ext cx="1550267" cy="1086471"/>
            <a:chOff x="3790962" y="4859332"/>
            <a:chExt cx="1550267" cy="1086471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C0CEB155-833B-4C92-A709-4297DCE180E1}"/>
                </a:ext>
              </a:extLst>
            </p:cNvPr>
            <p:cNvSpPr txBox="1"/>
            <p:nvPr/>
          </p:nvSpPr>
          <p:spPr>
            <a:xfrm>
              <a:off x="3790962" y="4859332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9F47E87A-B57D-4B84-B7FB-E756E48A89B8}"/>
                </a:ext>
              </a:extLst>
            </p:cNvPr>
            <p:cNvSpPr txBox="1"/>
            <p:nvPr/>
          </p:nvSpPr>
          <p:spPr>
            <a:xfrm>
              <a:off x="3790962" y="5114806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2" name="Group 16">
            <a:extLst>
              <a:ext uri="{FF2B5EF4-FFF2-40B4-BE49-F238E27FC236}">
                <a16:creationId xmlns:a16="http://schemas.microsoft.com/office/drawing/2014/main" id="{BD16ED0B-9FD5-4E8F-9491-B668D104F2AA}"/>
              </a:ext>
            </a:extLst>
          </p:cNvPr>
          <p:cNvGrpSpPr/>
          <p:nvPr/>
        </p:nvGrpSpPr>
        <p:grpSpPr>
          <a:xfrm>
            <a:off x="8285555" y="5372123"/>
            <a:ext cx="1550267" cy="1086471"/>
            <a:chOff x="6011399" y="4855856"/>
            <a:chExt cx="1550267" cy="1086471"/>
          </a:xfrm>
        </p:grpSpPr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CE1D194E-ED23-41AA-AFB6-6C82C6B47840}"/>
                </a:ext>
              </a:extLst>
            </p:cNvPr>
            <p:cNvSpPr txBox="1"/>
            <p:nvPr/>
          </p:nvSpPr>
          <p:spPr>
            <a:xfrm>
              <a:off x="6011399" y="4855856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08E6107F-841B-4F57-89BA-DE847DACF18F}"/>
                </a:ext>
              </a:extLst>
            </p:cNvPr>
            <p:cNvSpPr txBox="1"/>
            <p:nvPr/>
          </p:nvSpPr>
          <p:spPr>
            <a:xfrm>
              <a:off x="6011399" y="5111330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9452F54D-FA20-4814-A601-5CA4F60460DE}"/>
              </a:ext>
            </a:extLst>
          </p:cNvPr>
          <p:cNvGrpSpPr/>
          <p:nvPr/>
        </p:nvGrpSpPr>
        <p:grpSpPr>
          <a:xfrm>
            <a:off x="2932465" y="2040501"/>
            <a:ext cx="390855" cy="459493"/>
            <a:chOff x="1330228" y="3019784"/>
            <a:chExt cx="806705" cy="948372"/>
          </a:xfrm>
        </p:grpSpPr>
        <p:sp>
          <p:nvSpPr>
            <p:cNvPr id="128" name="Rectangle: Rounded Corners 127">
              <a:extLst>
                <a:ext uri="{FF2B5EF4-FFF2-40B4-BE49-F238E27FC236}">
                  <a16:creationId xmlns:a16="http://schemas.microsoft.com/office/drawing/2014/main" id="{825B8669-55B8-4EF1-9492-0AE4A46D09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rapezoid 128">
              <a:extLst>
                <a:ext uri="{FF2B5EF4-FFF2-40B4-BE49-F238E27FC236}">
                  <a16:creationId xmlns:a16="http://schemas.microsoft.com/office/drawing/2014/main" id="{083EA13C-F62A-4255-97E7-7A77095034A0}"/>
                </a:ext>
              </a:extLst>
            </p:cNvPr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>
              <a:extLst>
                <a:ext uri="{FF2B5EF4-FFF2-40B4-BE49-F238E27FC236}">
                  <a16:creationId xmlns:a16="http://schemas.microsoft.com/office/drawing/2014/main" id="{C8E0F7AD-F608-4665-B55F-0C13FA3DC813}"/>
                </a:ext>
              </a:extLst>
            </p:cNvPr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>
              <a:extLst>
                <a:ext uri="{FF2B5EF4-FFF2-40B4-BE49-F238E27FC236}">
                  <a16:creationId xmlns:a16="http://schemas.microsoft.com/office/drawing/2014/main" id="{D1F6C150-2898-4126-90D5-6052C89E558F}"/>
                </a:ext>
              </a:extLst>
            </p:cNvPr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>
              <a:extLst>
                <a:ext uri="{FF2B5EF4-FFF2-40B4-BE49-F238E27FC236}">
                  <a16:creationId xmlns:a16="http://schemas.microsoft.com/office/drawing/2014/main" id="{1A0853CA-AC54-4024-BC8C-DCD9B9AE8208}"/>
                </a:ext>
              </a:extLst>
            </p:cNvPr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A307A21F-48EC-4768-A48E-17D0E5F557DC}"/>
              </a:ext>
            </a:extLst>
          </p:cNvPr>
          <p:cNvCxnSpPr>
            <a:cxnSpLocks/>
          </p:cNvCxnSpPr>
          <p:nvPr/>
        </p:nvCxnSpPr>
        <p:spPr>
          <a:xfrm>
            <a:off x="3127892" y="2187115"/>
            <a:ext cx="0" cy="182880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EC70972C-2ED0-48D0-B234-4581C277DA32}"/>
              </a:ext>
            </a:extLst>
          </p:cNvPr>
          <p:cNvGrpSpPr/>
          <p:nvPr/>
        </p:nvGrpSpPr>
        <p:grpSpPr>
          <a:xfrm>
            <a:off x="4415664" y="2040501"/>
            <a:ext cx="390855" cy="459493"/>
            <a:chOff x="1330228" y="3019784"/>
            <a:chExt cx="806705" cy="948372"/>
          </a:xfrm>
        </p:grpSpPr>
        <p:sp>
          <p:nvSpPr>
            <p:cNvPr id="136" name="Rectangle: Rounded Corners 135">
              <a:extLst>
                <a:ext uri="{FF2B5EF4-FFF2-40B4-BE49-F238E27FC236}">
                  <a16:creationId xmlns:a16="http://schemas.microsoft.com/office/drawing/2014/main" id="{1B99FF42-A8E1-47A1-901A-3A1A803231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Trapezoid 136">
              <a:extLst>
                <a:ext uri="{FF2B5EF4-FFF2-40B4-BE49-F238E27FC236}">
                  <a16:creationId xmlns:a16="http://schemas.microsoft.com/office/drawing/2014/main" id="{FFD9B78A-7AAB-4DD8-9D08-48AE39ECD1CB}"/>
                </a:ext>
              </a:extLst>
            </p:cNvPr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rapezoid 137">
              <a:extLst>
                <a:ext uri="{FF2B5EF4-FFF2-40B4-BE49-F238E27FC236}">
                  <a16:creationId xmlns:a16="http://schemas.microsoft.com/office/drawing/2014/main" id="{2C082FE4-8AF8-4379-8E9C-18C63CAE0EA0}"/>
                </a:ext>
              </a:extLst>
            </p:cNvPr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rapezoid 138">
              <a:extLst>
                <a:ext uri="{FF2B5EF4-FFF2-40B4-BE49-F238E27FC236}">
                  <a16:creationId xmlns:a16="http://schemas.microsoft.com/office/drawing/2014/main" id="{60550D3B-C12C-4962-A2A9-45992C562FEF}"/>
                </a:ext>
              </a:extLst>
            </p:cNvPr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Trapezoid 139">
              <a:extLst>
                <a:ext uri="{FF2B5EF4-FFF2-40B4-BE49-F238E27FC236}">
                  <a16:creationId xmlns:a16="http://schemas.microsoft.com/office/drawing/2014/main" id="{FB427E32-43FC-4B3E-92AA-02160B035987}"/>
                </a:ext>
              </a:extLst>
            </p:cNvPr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07FF665F-7AC2-4D33-8369-C3F79197D1A9}"/>
              </a:ext>
            </a:extLst>
          </p:cNvPr>
          <p:cNvGrpSpPr/>
          <p:nvPr/>
        </p:nvGrpSpPr>
        <p:grpSpPr>
          <a:xfrm>
            <a:off x="5898863" y="2040501"/>
            <a:ext cx="390855" cy="459493"/>
            <a:chOff x="1330228" y="3019784"/>
            <a:chExt cx="806705" cy="948372"/>
          </a:xfrm>
        </p:grpSpPr>
        <p:sp>
          <p:nvSpPr>
            <p:cNvPr id="144" name="Rectangle: Rounded Corners 143">
              <a:extLst>
                <a:ext uri="{FF2B5EF4-FFF2-40B4-BE49-F238E27FC236}">
                  <a16:creationId xmlns:a16="http://schemas.microsoft.com/office/drawing/2014/main" id="{99A84696-5613-496D-8DB3-D163BCCAAB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Trapezoid 144">
              <a:extLst>
                <a:ext uri="{FF2B5EF4-FFF2-40B4-BE49-F238E27FC236}">
                  <a16:creationId xmlns:a16="http://schemas.microsoft.com/office/drawing/2014/main" id="{C7A0475E-227E-47EC-BC79-E901F129D84F}"/>
                </a:ext>
              </a:extLst>
            </p:cNvPr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rapezoid 145">
              <a:extLst>
                <a:ext uri="{FF2B5EF4-FFF2-40B4-BE49-F238E27FC236}">
                  <a16:creationId xmlns:a16="http://schemas.microsoft.com/office/drawing/2014/main" id="{A71B8E4F-6637-49D2-AC95-FCC7B6BD19F3}"/>
                </a:ext>
              </a:extLst>
            </p:cNvPr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Trapezoid 146">
              <a:extLst>
                <a:ext uri="{FF2B5EF4-FFF2-40B4-BE49-F238E27FC236}">
                  <a16:creationId xmlns:a16="http://schemas.microsoft.com/office/drawing/2014/main" id="{0C23ED15-63CC-4261-872F-D87B0B976A61}"/>
                </a:ext>
              </a:extLst>
            </p:cNvPr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Trapezoid 147">
              <a:extLst>
                <a:ext uri="{FF2B5EF4-FFF2-40B4-BE49-F238E27FC236}">
                  <a16:creationId xmlns:a16="http://schemas.microsoft.com/office/drawing/2014/main" id="{A75BC83C-B363-461D-8258-FB93AA9C73E4}"/>
                </a:ext>
              </a:extLst>
            </p:cNvPr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06204C7E-E5D6-4302-88C2-8F3849093BC9}"/>
              </a:ext>
            </a:extLst>
          </p:cNvPr>
          <p:cNvCxnSpPr>
            <a:cxnSpLocks/>
          </p:cNvCxnSpPr>
          <p:nvPr/>
        </p:nvCxnSpPr>
        <p:spPr>
          <a:xfrm>
            <a:off x="6094290" y="2187115"/>
            <a:ext cx="0" cy="182880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B50E55F7-705D-43E8-8321-3B78D9B2DE0C}"/>
              </a:ext>
            </a:extLst>
          </p:cNvPr>
          <p:cNvGrpSpPr/>
          <p:nvPr/>
        </p:nvGrpSpPr>
        <p:grpSpPr>
          <a:xfrm>
            <a:off x="7382062" y="2040501"/>
            <a:ext cx="390855" cy="459493"/>
            <a:chOff x="1330228" y="3019784"/>
            <a:chExt cx="806705" cy="948372"/>
          </a:xfrm>
        </p:grpSpPr>
        <p:sp>
          <p:nvSpPr>
            <p:cNvPr id="152" name="Rectangle: Rounded Corners 151">
              <a:extLst>
                <a:ext uri="{FF2B5EF4-FFF2-40B4-BE49-F238E27FC236}">
                  <a16:creationId xmlns:a16="http://schemas.microsoft.com/office/drawing/2014/main" id="{28B76081-1C01-40A2-AB9E-A9F3769524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Trapezoid 152">
              <a:extLst>
                <a:ext uri="{FF2B5EF4-FFF2-40B4-BE49-F238E27FC236}">
                  <a16:creationId xmlns:a16="http://schemas.microsoft.com/office/drawing/2014/main" id="{02F87143-95DA-44FE-8990-2631C4382A45}"/>
                </a:ext>
              </a:extLst>
            </p:cNvPr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Trapezoid 153">
              <a:extLst>
                <a:ext uri="{FF2B5EF4-FFF2-40B4-BE49-F238E27FC236}">
                  <a16:creationId xmlns:a16="http://schemas.microsoft.com/office/drawing/2014/main" id="{B78D1562-BBDB-4B9B-9C14-4EB059766A25}"/>
                </a:ext>
              </a:extLst>
            </p:cNvPr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154">
              <a:extLst>
                <a:ext uri="{FF2B5EF4-FFF2-40B4-BE49-F238E27FC236}">
                  <a16:creationId xmlns:a16="http://schemas.microsoft.com/office/drawing/2014/main" id="{C5945F1F-21C4-44A7-B4B6-BF76EAD57916}"/>
                </a:ext>
              </a:extLst>
            </p:cNvPr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rapezoid 155">
              <a:extLst>
                <a:ext uri="{FF2B5EF4-FFF2-40B4-BE49-F238E27FC236}">
                  <a16:creationId xmlns:a16="http://schemas.microsoft.com/office/drawing/2014/main" id="{42907503-6952-4B18-A90F-87944649C6DF}"/>
                </a:ext>
              </a:extLst>
            </p:cNvPr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E97FF31B-57B2-4E1E-906E-9529E08A3C15}"/>
              </a:ext>
            </a:extLst>
          </p:cNvPr>
          <p:cNvGrpSpPr/>
          <p:nvPr/>
        </p:nvGrpSpPr>
        <p:grpSpPr>
          <a:xfrm>
            <a:off x="8865261" y="2040501"/>
            <a:ext cx="390855" cy="459493"/>
            <a:chOff x="1330228" y="3019784"/>
            <a:chExt cx="806705" cy="948372"/>
          </a:xfrm>
        </p:grpSpPr>
        <p:sp>
          <p:nvSpPr>
            <p:cNvPr id="160" name="Rectangle: Rounded Corners 159">
              <a:extLst>
                <a:ext uri="{FF2B5EF4-FFF2-40B4-BE49-F238E27FC236}">
                  <a16:creationId xmlns:a16="http://schemas.microsoft.com/office/drawing/2014/main" id="{86BD9E8E-5F66-4D12-A2D3-90BFEE2A15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Trapezoid 160">
              <a:extLst>
                <a:ext uri="{FF2B5EF4-FFF2-40B4-BE49-F238E27FC236}">
                  <a16:creationId xmlns:a16="http://schemas.microsoft.com/office/drawing/2014/main" id="{8E6652A9-7074-45C6-BB82-BE40D13DD350}"/>
                </a:ext>
              </a:extLst>
            </p:cNvPr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rapezoid 161">
              <a:extLst>
                <a:ext uri="{FF2B5EF4-FFF2-40B4-BE49-F238E27FC236}">
                  <a16:creationId xmlns:a16="http://schemas.microsoft.com/office/drawing/2014/main" id="{AE436C2F-D7D3-4E59-A8B3-370B0292397A}"/>
                </a:ext>
              </a:extLst>
            </p:cNvPr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rapezoid 162">
              <a:extLst>
                <a:ext uri="{FF2B5EF4-FFF2-40B4-BE49-F238E27FC236}">
                  <a16:creationId xmlns:a16="http://schemas.microsoft.com/office/drawing/2014/main" id="{EFB5765D-69C7-417C-8D4B-12C306C24685}"/>
                </a:ext>
              </a:extLst>
            </p:cNvPr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rapezoid 163">
              <a:extLst>
                <a:ext uri="{FF2B5EF4-FFF2-40B4-BE49-F238E27FC236}">
                  <a16:creationId xmlns:a16="http://schemas.microsoft.com/office/drawing/2014/main" id="{7DBA6AFB-B944-4F72-B7AF-AE57C079650D}"/>
                </a:ext>
              </a:extLst>
            </p:cNvPr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6C03638F-8092-489B-82B1-221334EC7C35}"/>
              </a:ext>
            </a:extLst>
          </p:cNvPr>
          <p:cNvCxnSpPr>
            <a:cxnSpLocks/>
          </p:cNvCxnSpPr>
          <p:nvPr/>
        </p:nvCxnSpPr>
        <p:spPr>
          <a:xfrm>
            <a:off x="9060688" y="2187115"/>
            <a:ext cx="0" cy="182880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DA3DA2AE-803A-46E8-B29C-FA089B564923}"/>
              </a:ext>
            </a:extLst>
          </p:cNvPr>
          <p:cNvGrpSpPr/>
          <p:nvPr/>
        </p:nvGrpSpPr>
        <p:grpSpPr>
          <a:xfrm>
            <a:off x="10348462" y="2040501"/>
            <a:ext cx="390855" cy="459493"/>
            <a:chOff x="1330228" y="3019784"/>
            <a:chExt cx="806705" cy="948372"/>
          </a:xfrm>
        </p:grpSpPr>
        <p:sp>
          <p:nvSpPr>
            <p:cNvPr id="168" name="Rectangle: Rounded Corners 167">
              <a:extLst>
                <a:ext uri="{FF2B5EF4-FFF2-40B4-BE49-F238E27FC236}">
                  <a16:creationId xmlns:a16="http://schemas.microsoft.com/office/drawing/2014/main" id="{8FEB1DC6-5814-421C-AA02-7FA5E9D0FB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>
              <a:extLst>
                <a:ext uri="{FF2B5EF4-FFF2-40B4-BE49-F238E27FC236}">
                  <a16:creationId xmlns:a16="http://schemas.microsoft.com/office/drawing/2014/main" id="{11D5D770-EFD9-4FE1-A7E5-8FC07660078E}"/>
                </a:ext>
              </a:extLst>
            </p:cNvPr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169">
              <a:extLst>
                <a:ext uri="{FF2B5EF4-FFF2-40B4-BE49-F238E27FC236}">
                  <a16:creationId xmlns:a16="http://schemas.microsoft.com/office/drawing/2014/main" id="{360B0B5C-5980-4ECE-9051-CD1F6FC828D5}"/>
                </a:ext>
              </a:extLst>
            </p:cNvPr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70">
              <a:extLst>
                <a:ext uri="{FF2B5EF4-FFF2-40B4-BE49-F238E27FC236}">
                  <a16:creationId xmlns:a16="http://schemas.microsoft.com/office/drawing/2014/main" id="{84D13DB1-6FCF-441C-BF9E-2BF318469A90}"/>
                </a:ext>
              </a:extLst>
            </p:cNvPr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171">
              <a:extLst>
                <a:ext uri="{FF2B5EF4-FFF2-40B4-BE49-F238E27FC236}">
                  <a16:creationId xmlns:a16="http://schemas.microsoft.com/office/drawing/2014/main" id="{B17A63BD-53F1-4EAC-8086-7C0B75D31558}"/>
                </a:ext>
              </a:extLst>
            </p:cNvPr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5" name="TextBox 174">
            <a:extLst>
              <a:ext uri="{FF2B5EF4-FFF2-40B4-BE49-F238E27FC236}">
                <a16:creationId xmlns:a16="http://schemas.microsoft.com/office/drawing/2014/main" id="{6DCA1B71-2E7B-48F5-AE82-DA3B947B946A}"/>
              </a:ext>
            </a:extLst>
          </p:cNvPr>
          <p:cNvSpPr txBox="1"/>
          <p:nvPr/>
        </p:nvSpPr>
        <p:spPr>
          <a:xfrm>
            <a:off x="10077550" y="1551739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2019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871BB37C-03A1-4627-B996-7FC863B7790A}"/>
              </a:ext>
            </a:extLst>
          </p:cNvPr>
          <p:cNvSpPr txBox="1"/>
          <p:nvPr/>
        </p:nvSpPr>
        <p:spPr>
          <a:xfrm>
            <a:off x="8594348" y="1551739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2018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BF1F5AE6-54A0-4155-BB07-7D39738EF17A}"/>
              </a:ext>
            </a:extLst>
          </p:cNvPr>
          <p:cNvSpPr txBox="1"/>
          <p:nvPr/>
        </p:nvSpPr>
        <p:spPr>
          <a:xfrm>
            <a:off x="7111150" y="1551739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2017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5F9B123A-68F2-4689-86ED-6733450DA897}"/>
              </a:ext>
            </a:extLst>
          </p:cNvPr>
          <p:cNvSpPr txBox="1"/>
          <p:nvPr/>
        </p:nvSpPr>
        <p:spPr>
          <a:xfrm>
            <a:off x="5627950" y="1551739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2016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61F09FD6-B46C-4A85-A5B5-88BEAFC3F3DA}"/>
              </a:ext>
            </a:extLst>
          </p:cNvPr>
          <p:cNvSpPr txBox="1"/>
          <p:nvPr/>
        </p:nvSpPr>
        <p:spPr>
          <a:xfrm>
            <a:off x="4144752" y="1551739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2015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D26BB0DA-D86F-40C1-9BA8-AF3491F9B973}"/>
              </a:ext>
            </a:extLst>
          </p:cNvPr>
          <p:cNvSpPr txBox="1"/>
          <p:nvPr/>
        </p:nvSpPr>
        <p:spPr>
          <a:xfrm>
            <a:off x="2661552" y="1551739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2014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E399B545-DB67-4C0A-B6B2-905FDF77ADDE}"/>
              </a:ext>
            </a:extLst>
          </p:cNvPr>
          <p:cNvSpPr txBox="1"/>
          <p:nvPr/>
        </p:nvSpPr>
        <p:spPr>
          <a:xfrm>
            <a:off x="1178354" y="1551739"/>
            <a:ext cx="93267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2013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BBD112B9-FC49-4E8A-8C47-309F9E31721C}"/>
              </a:ext>
            </a:extLst>
          </p:cNvPr>
          <p:cNvSpPr txBox="1"/>
          <p:nvPr/>
        </p:nvSpPr>
        <p:spPr>
          <a:xfrm>
            <a:off x="4496728" y="2955730"/>
            <a:ext cx="30396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Calibri" pitchFamily="34" charset="0"/>
              </a:rPr>
              <a:t>PowerPoint Presentation Templates</a:t>
            </a:r>
            <a:endParaRPr lang="ko-KR" altLang="en-US" sz="1200" b="1" dirty="0">
              <a:solidFill>
                <a:schemeClr val="accent1"/>
              </a:solidFill>
              <a:cs typeface="Calibri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8A3C538-4F43-4ABB-B82E-E03E63AB74EF}"/>
              </a:ext>
            </a:extLst>
          </p:cNvPr>
          <p:cNvSpPr txBox="1"/>
          <p:nvPr/>
        </p:nvSpPr>
        <p:spPr>
          <a:xfrm>
            <a:off x="4496726" y="3379143"/>
            <a:ext cx="303960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Get a modern PowerPoint  Presentation that is beautifully designed. Easy to change colors, photos and Text.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text can be replaced with your own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885013C-9F86-433B-AAA0-93CFDA4230DB}"/>
              </a:ext>
            </a:extLst>
          </p:cNvPr>
          <p:cNvSpPr txBox="1"/>
          <p:nvPr/>
        </p:nvSpPr>
        <p:spPr>
          <a:xfrm>
            <a:off x="4496728" y="1960393"/>
            <a:ext cx="303960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E3ED4FF-6AA2-404E-8E1C-6C8917DC2B4E}"/>
              </a:ext>
            </a:extLst>
          </p:cNvPr>
          <p:cNvSpPr txBox="1"/>
          <p:nvPr/>
        </p:nvSpPr>
        <p:spPr>
          <a:xfrm>
            <a:off x="3722782" y="1880749"/>
            <a:ext cx="7739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accent1"/>
                </a:solidFill>
                <a:cs typeface="Calibri" pitchFamily="34" charset="0"/>
              </a:rPr>
              <a:t>01</a:t>
            </a:r>
            <a:endParaRPr lang="ko-KR" altLang="en-US" sz="3600" b="1" dirty="0">
              <a:solidFill>
                <a:schemeClr val="accent1"/>
              </a:solidFill>
              <a:cs typeface="Calibri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F8B4208-0862-46FE-B4F4-E3792B95023B}"/>
              </a:ext>
            </a:extLst>
          </p:cNvPr>
          <p:cNvSpPr txBox="1"/>
          <p:nvPr/>
        </p:nvSpPr>
        <p:spPr>
          <a:xfrm>
            <a:off x="8817780" y="2951990"/>
            <a:ext cx="30396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3"/>
                </a:solidFill>
                <a:cs typeface="Calibri" pitchFamily="34" charset="0"/>
              </a:rPr>
              <a:t>PowerPoint Presentation Templates</a:t>
            </a:r>
            <a:endParaRPr lang="ko-KR" altLang="en-US" sz="1200" b="1" dirty="0">
              <a:solidFill>
                <a:schemeClr val="accent3"/>
              </a:solidFill>
              <a:cs typeface="Calibri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AAF2EDF-3466-414D-85E4-98C28E6F417A}"/>
              </a:ext>
            </a:extLst>
          </p:cNvPr>
          <p:cNvSpPr txBox="1"/>
          <p:nvPr/>
        </p:nvSpPr>
        <p:spPr>
          <a:xfrm>
            <a:off x="8817778" y="3375403"/>
            <a:ext cx="303960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Get a modern PowerPoint  Presentation that is beautifully designed. Easy to change colors, photos and Text.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text can be replaced with your own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0B9C012-BFD1-4CD3-9662-91768755CD69}"/>
              </a:ext>
            </a:extLst>
          </p:cNvPr>
          <p:cNvSpPr txBox="1"/>
          <p:nvPr/>
        </p:nvSpPr>
        <p:spPr>
          <a:xfrm>
            <a:off x="8817780" y="1956653"/>
            <a:ext cx="303960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21816F1-B7D7-4DA9-9DE7-EB5EDD81A5B1}"/>
              </a:ext>
            </a:extLst>
          </p:cNvPr>
          <p:cNvSpPr txBox="1"/>
          <p:nvPr/>
        </p:nvSpPr>
        <p:spPr>
          <a:xfrm>
            <a:off x="8043834" y="1880749"/>
            <a:ext cx="7739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  <a:cs typeface="Calibri" pitchFamily="34" charset="0"/>
              </a:rPr>
              <a:t>02</a:t>
            </a:r>
            <a:endParaRPr lang="ko-KR" altLang="en-US" sz="3600" b="1" dirty="0">
              <a:solidFill>
                <a:schemeClr val="accent3"/>
              </a:solidFill>
              <a:cs typeface="Calibri" pitchFamily="34" charset="0"/>
            </a:endParaRPr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D731D9EB-7A1C-4769-8CB9-3C091D13B5AE}"/>
              </a:ext>
            </a:extLst>
          </p:cNvPr>
          <p:cNvGrpSpPr/>
          <p:nvPr/>
        </p:nvGrpSpPr>
        <p:grpSpPr>
          <a:xfrm>
            <a:off x="3587507" y="309831"/>
            <a:ext cx="8439075" cy="6450682"/>
            <a:chOff x="3587507" y="309831"/>
            <a:chExt cx="8439075" cy="6450682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ED7FE58-99C0-4395-BB2E-1D82127427E2}"/>
                </a:ext>
              </a:extLst>
            </p:cNvPr>
            <p:cNvSpPr/>
            <p:nvPr/>
          </p:nvSpPr>
          <p:spPr>
            <a:xfrm>
              <a:off x="3946555" y="733738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F474026-1864-4BE9-A209-9B4E417A50B4}"/>
                </a:ext>
              </a:extLst>
            </p:cNvPr>
            <p:cNvSpPr/>
            <p:nvPr/>
          </p:nvSpPr>
          <p:spPr>
            <a:xfrm>
              <a:off x="4075110" y="683212"/>
              <a:ext cx="97040" cy="69314"/>
            </a:xfrm>
            <a:custGeom>
              <a:avLst/>
              <a:gdLst>
                <a:gd name="connsiteX0" fmla="*/ 7397 w 66675"/>
                <a:gd name="connsiteY0" fmla="*/ 13242 h 47625"/>
                <a:gd name="connsiteX1" fmla="*/ 18827 w 66675"/>
                <a:gd name="connsiteY1" fmla="*/ 47532 h 47625"/>
                <a:gd name="connsiteX2" fmla="*/ 38830 w 66675"/>
                <a:gd name="connsiteY2" fmla="*/ 48485 h 47625"/>
                <a:gd name="connsiteX3" fmla="*/ 61690 w 66675"/>
                <a:gd name="connsiteY3" fmla="*/ 44675 h 47625"/>
                <a:gd name="connsiteX4" fmla="*/ 64547 w 66675"/>
                <a:gd name="connsiteY4" fmla="*/ 36102 h 47625"/>
                <a:gd name="connsiteX5" fmla="*/ 64547 w 66675"/>
                <a:gd name="connsiteY5" fmla="*/ 17052 h 47625"/>
                <a:gd name="connsiteX6" fmla="*/ 47402 w 66675"/>
                <a:gd name="connsiteY6" fmla="*/ 13242 h 47625"/>
                <a:gd name="connsiteX7" fmla="*/ 14065 w 66675"/>
                <a:gd name="connsiteY7" fmla="*/ 9432 h 47625"/>
                <a:gd name="connsiteX8" fmla="*/ 12160 w 66675"/>
                <a:gd name="connsiteY8" fmla="*/ 16100 h 47625"/>
                <a:gd name="connsiteX9" fmla="*/ 33115 w 66675"/>
                <a:gd name="connsiteY9" fmla="*/ 18957 h 47625"/>
                <a:gd name="connsiteX10" fmla="*/ 54070 w 66675"/>
                <a:gd name="connsiteY10" fmla="*/ 18957 h 47625"/>
                <a:gd name="connsiteX11" fmla="*/ 61690 w 66675"/>
                <a:gd name="connsiteY11" fmla="*/ 35150 h 47625"/>
                <a:gd name="connsiteX12" fmla="*/ 44545 w 66675"/>
                <a:gd name="connsiteY12" fmla="*/ 41817 h 47625"/>
                <a:gd name="connsiteX13" fmla="*/ 15970 w 66675"/>
                <a:gd name="connsiteY13" fmla="*/ 28482 h 47625"/>
                <a:gd name="connsiteX14" fmla="*/ 10255 w 66675"/>
                <a:gd name="connsiteY14" fmla="*/ 7527 h 47625"/>
                <a:gd name="connsiteX15" fmla="*/ 7397 w 66675"/>
                <a:gd name="connsiteY15" fmla="*/ 13242 h 47625"/>
                <a:gd name="connsiteX16" fmla="*/ 7397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97" y="13242"/>
                  </a:moveTo>
                  <a:cubicBezTo>
                    <a:pt x="15970" y="22767"/>
                    <a:pt x="8350" y="39912"/>
                    <a:pt x="18827" y="47532"/>
                  </a:cubicBezTo>
                  <a:cubicBezTo>
                    <a:pt x="24542" y="51342"/>
                    <a:pt x="32162" y="49437"/>
                    <a:pt x="38830" y="48485"/>
                  </a:cubicBezTo>
                  <a:cubicBezTo>
                    <a:pt x="44545" y="47532"/>
                    <a:pt x="57880" y="48485"/>
                    <a:pt x="61690" y="44675"/>
                  </a:cubicBezTo>
                  <a:cubicBezTo>
                    <a:pt x="64547" y="42770"/>
                    <a:pt x="64547" y="38960"/>
                    <a:pt x="64547" y="36102"/>
                  </a:cubicBezTo>
                  <a:cubicBezTo>
                    <a:pt x="64547" y="31340"/>
                    <a:pt x="66452" y="21815"/>
                    <a:pt x="64547" y="17052"/>
                  </a:cubicBezTo>
                  <a:cubicBezTo>
                    <a:pt x="61690" y="10385"/>
                    <a:pt x="53117" y="13242"/>
                    <a:pt x="47402" y="13242"/>
                  </a:cubicBezTo>
                  <a:cubicBezTo>
                    <a:pt x="35972" y="13242"/>
                    <a:pt x="25495" y="12290"/>
                    <a:pt x="14065" y="9432"/>
                  </a:cubicBezTo>
                  <a:cubicBezTo>
                    <a:pt x="12160" y="9432"/>
                    <a:pt x="10255" y="15147"/>
                    <a:pt x="12160" y="16100"/>
                  </a:cubicBezTo>
                  <a:cubicBezTo>
                    <a:pt x="18827" y="17052"/>
                    <a:pt x="25495" y="18957"/>
                    <a:pt x="33115" y="18957"/>
                  </a:cubicBezTo>
                  <a:cubicBezTo>
                    <a:pt x="39782" y="19910"/>
                    <a:pt x="47402" y="18005"/>
                    <a:pt x="54070" y="18957"/>
                  </a:cubicBezTo>
                  <a:cubicBezTo>
                    <a:pt x="61690" y="20862"/>
                    <a:pt x="63595" y="27530"/>
                    <a:pt x="61690" y="35150"/>
                  </a:cubicBezTo>
                  <a:cubicBezTo>
                    <a:pt x="60737" y="41817"/>
                    <a:pt x="50260" y="40865"/>
                    <a:pt x="44545" y="41817"/>
                  </a:cubicBezTo>
                  <a:cubicBezTo>
                    <a:pt x="30257" y="43722"/>
                    <a:pt x="17875" y="45627"/>
                    <a:pt x="15970" y="28482"/>
                  </a:cubicBezTo>
                  <a:cubicBezTo>
                    <a:pt x="15017" y="20862"/>
                    <a:pt x="15017" y="13242"/>
                    <a:pt x="10255" y="7527"/>
                  </a:cubicBezTo>
                  <a:cubicBezTo>
                    <a:pt x="8350" y="5622"/>
                    <a:pt x="6445" y="11337"/>
                    <a:pt x="7397" y="13242"/>
                  </a:cubicBezTo>
                  <a:lnTo>
                    <a:pt x="7397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BE9B198-D33C-492E-BFEA-1B5A1D65C444}"/>
                </a:ext>
              </a:extLst>
            </p:cNvPr>
            <p:cNvSpPr/>
            <p:nvPr/>
          </p:nvSpPr>
          <p:spPr>
            <a:xfrm>
              <a:off x="4091111" y="624337"/>
              <a:ext cx="55451" cy="83177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9865395-7D54-4FBE-A484-D79CDE45B2AE}"/>
                </a:ext>
              </a:extLst>
            </p:cNvPr>
            <p:cNvSpPr/>
            <p:nvPr/>
          </p:nvSpPr>
          <p:spPr>
            <a:xfrm>
              <a:off x="5159554" y="700256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C935E48-9ECA-4F73-BDF2-F7D0085E7233}"/>
                </a:ext>
              </a:extLst>
            </p:cNvPr>
            <p:cNvSpPr/>
            <p:nvPr/>
          </p:nvSpPr>
          <p:spPr>
            <a:xfrm>
              <a:off x="5268172" y="661027"/>
              <a:ext cx="83177" cy="69314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3E61F35-4AB8-4098-9CA8-3EE4EFB241A9}"/>
                </a:ext>
              </a:extLst>
            </p:cNvPr>
            <p:cNvSpPr/>
            <p:nvPr/>
          </p:nvSpPr>
          <p:spPr>
            <a:xfrm>
              <a:off x="5281352" y="614755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FE5249D-7C36-41D4-837B-3DC77EEBFC09}"/>
                </a:ext>
              </a:extLst>
            </p:cNvPr>
            <p:cNvSpPr/>
            <p:nvPr/>
          </p:nvSpPr>
          <p:spPr>
            <a:xfrm>
              <a:off x="11214844" y="1245277"/>
              <a:ext cx="360434" cy="374297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98B4250-530B-4E4B-9AF9-940680AEBF74}"/>
                </a:ext>
              </a:extLst>
            </p:cNvPr>
            <p:cNvSpPr/>
            <p:nvPr/>
          </p:nvSpPr>
          <p:spPr>
            <a:xfrm>
              <a:off x="11342836" y="1195153"/>
              <a:ext cx="97040" cy="69314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72AF1D2-F49C-42FB-A25A-23A5BC264B19}"/>
                </a:ext>
              </a:extLst>
            </p:cNvPr>
            <p:cNvSpPr/>
            <p:nvPr/>
          </p:nvSpPr>
          <p:spPr>
            <a:xfrm>
              <a:off x="11359399" y="1137262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94BB5BB-A1FB-493A-87CF-A52F3C5C56F1}"/>
                </a:ext>
              </a:extLst>
            </p:cNvPr>
            <p:cNvSpPr/>
            <p:nvPr/>
          </p:nvSpPr>
          <p:spPr>
            <a:xfrm>
              <a:off x="7171052" y="679463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20504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3DDF096-FB77-4CA1-AF9B-556C75C6D134}"/>
                </a:ext>
              </a:extLst>
            </p:cNvPr>
            <p:cNvSpPr/>
            <p:nvPr/>
          </p:nvSpPr>
          <p:spPr>
            <a:xfrm>
              <a:off x="7280294" y="640233"/>
              <a:ext cx="83177" cy="69314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1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6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1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1" y="13245"/>
                    <a:pt x="12095" y="14197"/>
                  </a:cubicBezTo>
                  <a:cubicBezTo>
                    <a:pt x="17810" y="15150"/>
                    <a:pt x="23525" y="16102"/>
                    <a:pt x="29241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6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5DC73CB-A276-4FA0-9961-4DED07049764}"/>
                </a:ext>
              </a:extLst>
            </p:cNvPr>
            <p:cNvSpPr/>
            <p:nvPr/>
          </p:nvSpPr>
          <p:spPr>
            <a:xfrm>
              <a:off x="7294237" y="593961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400B7E9-595C-4C4F-8D79-43F4EA95C424}"/>
                </a:ext>
              </a:extLst>
            </p:cNvPr>
            <p:cNvSpPr/>
            <p:nvPr/>
          </p:nvSpPr>
          <p:spPr>
            <a:xfrm>
              <a:off x="6146589" y="690764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2831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603FFB7-8C9D-4A0E-92CB-4A7ABF1B8F0F}"/>
                </a:ext>
              </a:extLst>
            </p:cNvPr>
            <p:cNvSpPr/>
            <p:nvPr/>
          </p:nvSpPr>
          <p:spPr>
            <a:xfrm>
              <a:off x="6274579" y="640613"/>
              <a:ext cx="97040" cy="69314"/>
            </a:xfrm>
            <a:custGeom>
              <a:avLst/>
              <a:gdLst>
                <a:gd name="connsiteX0" fmla="*/ 7785 w 66675"/>
                <a:gd name="connsiteY0" fmla="*/ 12983 h 47625"/>
                <a:gd name="connsiteX1" fmla="*/ 19215 w 66675"/>
                <a:gd name="connsiteY1" fmla="*/ 47273 h 47625"/>
                <a:gd name="connsiteX2" fmla="*/ 39217 w 66675"/>
                <a:gd name="connsiteY2" fmla="*/ 48226 h 47625"/>
                <a:gd name="connsiteX3" fmla="*/ 62077 w 66675"/>
                <a:gd name="connsiteY3" fmla="*/ 44416 h 47625"/>
                <a:gd name="connsiteX4" fmla="*/ 64935 w 66675"/>
                <a:gd name="connsiteY4" fmla="*/ 35843 h 47625"/>
                <a:gd name="connsiteX5" fmla="*/ 64935 w 66675"/>
                <a:gd name="connsiteY5" fmla="*/ 16793 h 47625"/>
                <a:gd name="connsiteX6" fmla="*/ 47790 w 66675"/>
                <a:gd name="connsiteY6" fmla="*/ 12983 h 47625"/>
                <a:gd name="connsiteX7" fmla="*/ 14452 w 66675"/>
                <a:gd name="connsiteY7" fmla="*/ 9173 h 47625"/>
                <a:gd name="connsiteX8" fmla="*/ 12547 w 66675"/>
                <a:gd name="connsiteY8" fmla="*/ 15841 h 47625"/>
                <a:gd name="connsiteX9" fmla="*/ 33502 w 66675"/>
                <a:gd name="connsiteY9" fmla="*/ 18698 h 47625"/>
                <a:gd name="connsiteX10" fmla="*/ 54457 w 66675"/>
                <a:gd name="connsiteY10" fmla="*/ 18698 h 47625"/>
                <a:gd name="connsiteX11" fmla="*/ 62077 w 66675"/>
                <a:gd name="connsiteY11" fmla="*/ 34891 h 47625"/>
                <a:gd name="connsiteX12" fmla="*/ 43980 w 66675"/>
                <a:gd name="connsiteY12" fmla="*/ 41558 h 47625"/>
                <a:gd name="connsiteX13" fmla="*/ 15405 w 66675"/>
                <a:gd name="connsiteY13" fmla="*/ 28223 h 47625"/>
                <a:gd name="connsiteX14" fmla="*/ 9690 w 66675"/>
                <a:gd name="connsiteY14" fmla="*/ 7268 h 47625"/>
                <a:gd name="connsiteX15" fmla="*/ 7785 w 66675"/>
                <a:gd name="connsiteY15" fmla="*/ 12983 h 47625"/>
                <a:gd name="connsiteX16" fmla="*/ 7785 w 66675"/>
                <a:gd name="connsiteY16" fmla="*/ 129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83"/>
                  </a:moveTo>
                  <a:cubicBezTo>
                    <a:pt x="16357" y="22508"/>
                    <a:pt x="8737" y="39653"/>
                    <a:pt x="19215" y="47273"/>
                  </a:cubicBezTo>
                  <a:cubicBezTo>
                    <a:pt x="24930" y="51083"/>
                    <a:pt x="32549" y="49178"/>
                    <a:pt x="39217" y="48226"/>
                  </a:cubicBezTo>
                  <a:cubicBezTo>
                    <a:pt x="44932" y="47273"/>
                    <a:pt x="58267" y="48226"/>
                    <a:pt x="62077" y="44416"/>
                  </a:cubicBezTo>
                  <a:cubicBezTo>
                    <a:pt x="64935" y="42511"/>
                    <a:pt x="64935" y="38701"/>
                    <a:pt x="64935" y="35843"/>
                  </a:cubicBezTo>
                  <a:cubicBezTo>
                    <a:pt x="64935" y="31081"/>
                    <a:pt x="66840" y="21556"/>
                    <a:pt x="64935" y="16793"/>
                  </a:cubicBezTo>
                  <a:cubicBezTo>
                    <a:pt x="62077" y="10126"/>
                    <a:pt x="53505" y="12983"/>
                    <a:pt x="47790" y="12983"/>
                  </a:cubicBezTo>
                  <a:cubicBezTo>
                    <a:pt x="36360" y="12983"/>
                    <a:pt x="25882" y="12031"/>
                    <a:pt x="14452" y="9173"/>
                  </a:cubicBezTo>
                  <a:cubicBezTo>
                    <a:pt x="12547" y="9173"/>
                    <a:pt x="10642" y="14888"/>
                    <a:pt x="12547" y="15841"/>
                  </a:cubicBezTo>
                  <a:cubicBezTo>
                    <a:pt x="19215" y="16793"/>
                    <a:pt x="25882" y="18698"/>
                    <a:pt x="33502" y="18698"/>
                  </a:cubicBezTo>
                  <a:cubicBezTo>
                    <a:pt x="40170" y="19651"/>
                    <a:pt x="47790" y="17746"/>
                    <a:pt x="54457" y="18698"/>
                  </a:cubicBezTo>
                  <a:cubicBezTo>
                    <a:pt x="62077" y="20603"/>
                    <a:pt x="63982" y="27271"/>
                    <a:pt x="62077" y="34891"/>
                  </a:cubicBezTo>
                  <a:cubicBezTo>
                    <a:pt x="60172" y="41558"/>
                    <a:pt x="49695" y="40606"/>
                    <a:pt x="43980" y="41558"/>
                  </a:cubicBezTo>
                  <a:cubicBezTo>
                    <a:pt x="29692" y="43463"/>
                    <a:pt x="17310" y="45368"/>
                    <a:pt x="15405" y="28223"/>
                  </a:cubicBezTo>
                  <a:cubicBezTo>
                    <a:pt x="14452" y="20603"/>
                    <a:pt x="14452" y="12983"/>
                    <a:pt x="9690" y="7268"/>
                  </a:cubicBezTo>
                  <a:cubicBezTo>
                    <a:pt x="8737" y="6316"/>
                    <a:pt x="5880" y="11078"/>
                    <a:pt x="7785" y="12983"/>
                  </a:cubicBezTo>
                  <a:lnTo>
                    <a:pt x="7785" y="129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CC95197-35CF-483B-B0C7-9F9A681CCB29}"/>
                </a:ext>
              </a:extLst>
            </p:cNvPr>
            <p:cNvSpPr/>
            <p:nvPr/>
          </p:nvSpPr>
          <p:spPr>
            <a:xfrm>
              <a:off x="6289758" y="582749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2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2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2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7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5454" y="50836"/>
                    <a:pt x="17359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D53F63D-50DA-4D1C-8035-B8B531850C90}"/>
                </a:ext>
              </a:extLst>
            </p:cNvPr>
            <p:cNvSpPr/>
            <p:nvPr/>
          </p:nvSpPr>
          <p:spPr>
            <a:xfrm>
              <a:off x="5313431" y="1304887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8121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362D4C4-77FA-4263-9872-E064B12BD528}"/>
                </a:ext>
              </a:extLst>
            </p:cNvPr>
            <p:cNvSpPr/>
            <p:nvPr/>
          </p:nvSpPr>
          <p:spPr>
            <a:xfrm>
              <a:off x="5440687" y="1254361"/>
              <a:ext cx="97040" cy="69314"/>
            </a:xfrm>
            <a:custGeom>
              <a:avLst/>
              <a:gdLst>
                <a:gd name="connsiteX0" fmla="*/ 7338 w 66675"/>
                <a:gd name="connsiteY0" fmla="*/ 13242 h 47625"/>
                <a:gd name="connsiteX1" fmla="*/ 18768 w 66675"/>
                <a:gd name="connsiteY1" fmla="*/ 47532 h 47625"/>
                <a:gd name="connsiteX2" fmla="*/ 38771 w 66675"/>
                <a:gd name="connsiteY2" fmla="*/ 48485 h 47625"/>
                <a:gd name="connsiteX3" fmla="*/ 61631 w 66675"/>
                <a:gd name="connsiteY3" fmla="*/ 44675 h 47625"/>
                <a:gd name="connsiteX4" fmla="*/ 64488 w 66675"/>
                <a:gd name="connsiteY4" fmla="*/ 36102 h 47625"/>
                <a:gd name="connsiteX5" fmla="*/ 64488 w 66675"/>
                <a:gd name="connsiteY5" fmla="*/ 17052 h 47625"/>
                <a:gd name="connsiteX6" fmla="*/ 47343 w 66675"/>
                <a:gd name="connsiteY6" fmla="*/ 13242 h 47625"/>
                <a:gd name="connsiteX7" fmla="*/ 14006 w 66675"/>
                <a:gd name="connsiteY7" fmla="*/ 9432 h 47625"/>
                <a:gd name="connsiteX8" fmla="*/ 12101 w 66675"/>
                <a:gd name="connsiteY8" fmla="*/ 16100 h 47625"/>
                <a:gd name="connsiteX9" fmla="*/ 33056 w 66675"/>
                <a:gd name="connsiteY9" fmla="*/ 18957 h 47625"/>
                <a:gd name="connsiteX10" fmla="*/ 54011 w 66675"/>
                <a:gd name="connsiteY10" fmla="*/ 18957 h 47625"/>
                <a:gd name="connsiteX11" fmla="*/ 61631 w 66675"/>
                <a:gd name="connsiteY11" fmla="*/ 35150 h 47625"/>
                <a:gd name="connsiteX12" fmla="*/ 43533 w 66675"/>
                <a:gd name="connsiteY12" fmla="*/ 41817 h 47625"/>
                <a:gd name="connsiteX13" fmla="*/ 14958 w 66675"/>
                <a:gd name="connsiteY13" fmla="*/ 28482 h 47625"/>
                <a:gd name="connsiteX14" fmla="*/ 9243 w 66675"/>
                <a:gd name="connsiteY14" fmla="*/ 7527 h 47625"/>
                <a:gd name="connsiteX15" fmla="*/ 7338 w 66675"/>
                <a:gd name="connsiteY15" fmla="*/ 13242 h 47625"/>
                <a:gd name="connsiteX16" fmla="*/ 7338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38" y="13242"/>
                  </a:moveTo>
                  <a:cubicBezTo>
                    <a:pt x="15911" y="22767"/>
                    <a:pt x="8291" y="39912"/>
                    <a:pt x="18768" y="47532"/>
                  </a:cubicBezTo>
                  <a:cubicBezTo>
                    <a:pt x="24483" y="51342"/>
                    <a:pt x="32103" y="49437"/>
                    <a:pt x="38771" y="48485"/>
                  </a:cubicBezTo>
                  <a:cubicBezTo>
                    <a:pt x="44486" y="47532"/>
                    <a:pt x="57821" y="48485"/>
                    <a:pt x="61631" y="44675"/>
                  </a:cubicBezTo>
                  <a:cubicBezTo>
                    <a:pt x="64488" y="42770"/>
                    <a:pt x="64488" y="38960"/>
                    <a:pt x="64488" y="36102"/>
                  </a:cubicBezTo>
                  <a:cubicBezTo>
                    <a:pt x="64488" y="31340"/>
                    <a:pt x="66393" y="21815"/>
                    <a:pt x="64488" y="17052"/>
                  </a:cubicBezTo>
                  <a:cubicBezTo>
                    <a:pt x="61631" y="10385"/>
                    <a:pt x="53058" y="13242"/>
                    <a:pt x="47343" y="13242"/>
                  </a:cubicBezTo>
                  <a:cubicBezTo>
                    <a:pt x="35913" y="13242"/>
                    <a:pt x="25436" y="12290"/>
                    <a:pt x="14006" y="9432"/>
                  </a:cubicBezTo>
                  <a:cubicBezTo>
                    <a:pt x="12101" y="9432"/>
                    <a:pt x="10196" y="15147"/>
                    <a:pt x="12101" y="16100"/>
                  </a:cubicBezTo>
                  <a:cubicBezTo>
                    <a:pt x="18768" y="17052"/>
                    <a:pt x="25436" y="18957"/>
                    <a:pt x="33056" y="18957"/>
                  </a:cubicBezTo>
                  <a:cubicBezTo>
                    <a:pt x="39723" y="19910"/>
                    <a:pt x="47343" y="18005"/>
                    <a:pt x="54011" y="18957"/>
                  </a:cubicBezTo>
                  <a:cubicBezTo>
                    <a:pt x="61631" y="20862"/>
                    <a:pt x="63536" y="27530"/>
                    <a:pt x="61631" y="35150"/>
                  </a:cubicBezTo>
                  <a:cubicBezTo>
                    <a:pt x="59726" y="41817"/>
                    <a:pt x="49248" y="40865"/>
                    <a:pt x="43533" y="41817"/>
                  </a:cubicBezTo>
                  <a:cubicBezTo>
                    <a:pt x="29246" y="43722"/>
                    <a:pt x="16863" y="45627"/>
                    <a:pt x="14958" y="28482"/>
                  </a:cubicBezTo>
                  <a:cubicBezTo>
                    <a:pt x="14006" y="20862"/>
                    <a:pt x="14006" y="13242"/>
                    <a:pt x="9243" y="7527"/>
                  </a:cubicBezTo>
                  <a:cubicBezTo>
                    <a:pt x="9243" y="5622"/>
                    <a:pt x="6386" y="11337"/>
                    <a:pt x="7338" y="13242"/>
                  </a:cubicBezTo>
                  <a:lnTo>
                    <a:pt x="7338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B3A2D76-1A78-44E4-930A-689B94D25B91}"/>
                </a:ext>
              </a:extLst>
            </p:cNvPr>
            <p:cNvSpPr/>
            <p:nvPr/>
          </p:nvSpPr>
          <p:spPr>
            <a:xfrm>
              <a:off x="5456600" y="1195486"/>
              <a:ext cx="55451" cy="83177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F8240C8-A29F-4871-9C0F-728821CF5B01}"/>
                </a:ext>
              </a:extLst>
            </p:cNvPr>
            <p:cNvSpPr/>
            <p:nvPr/>
          </p:nvSpPr>
          <p:spPr>
            <a:xfrm>
              <a:off x="6726055" y="1243679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5739" y="36773"/>
                    <a:pt x="220504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3361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9290336-0222-4B88-8BEF-375A59F08EDD}"/>
                </a:ext>
              </a:extLst>
            </p:cNvPr>
            <p:cNvSpPr/>
            <p:nvPr/>
          </p:nvSpPr>
          <p:spPr>
            <a:xfrm>
              <a:off x="6835296" y="1205837"/>
              <a:ext cx="83177" cy="69314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0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5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0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0" y="13245"/>
                    <a:pt x="12095" y="14197"/>
                  </a:cubicBezTo>
                  <a:cubicBezTo>
                    <a:pt x="17810" y="15150"/>
                    <a:pt x="23525" y="16102"/>
                    <a:pt x="29240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5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8961990-1711-458E-A35D-0B3890852CAD}"/>
                </a:ext>
              </a:extLst>
            </p:cNvPr>
            <p:cNvSpPr/>
            <p:nvPr/>
          </p:nvSpPr>
          <p:spPr>
            <a:xfrm>
              <a:off x="6849239" y="1159565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1A13F40-F68A-4AB1-93A3-2402524D495C}"/>
                </a:ext>
              </a:extLst>
            </p:cNvPr>
            <p:cNvSpPr/>
            <p:nvPr/>
          </p:nvSpPr>
          <p:spPr>
            <a:xfrm>
              <a:off x="4404029" y="1274178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66AF0BF-4DEA-4B84-B2F0-020BC8939FD8}"/>
                </a:ext>
              </a:extLst>
            </p:cNvPr>
            <p:cNvSpPr/>
            <p:nvPr/>
          </p:nvSpPr>
          <p:spPr>
            <a:xfrm>
              <a:off x="4512648" y="1234948"/>
              <a:ext cx="83177" cy="69314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640B936-DFA6-4F96-9731-CFC894F6640E}"/>
                </a:ext>
              </a:extLst>
            </p:cNvPr>
            <p:cNvSpPr/>
            <p:nvPr/>
          </p:nvSpPr>
          <p:spPr>
            <a:xfrm>
              <a:off x="4525827" y="1188676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F3EF60B-D807-4E06-B0B5-2D475A2001F9}"/>
                </a:ext>
              </a:extLst>
            </p:cNvPr>
            <p:cNvSpPr/>
            <p:nvPr/>
          </p:nvSpPr>
          <p:spPr>
            <a:xfrm>
              <a:off x="8174722" y="582423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19551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2409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4EDA895-6AEF-4B13-9C4C-9944AE8C53B9}"/>
                </a:ext>
              </a:extLst>
            </p:cNvPr>
            <p:cNvSpPr/>
            <p:nvPr/>
          </p:nvSpPr>
          <p:spPr>
            <a:xfrm>
              <a:off x="8283878" y="544579"/>
              <a:ext cx="83177" cy="69314"/>
            </a:xfrm>
            <a:custGeom>
              <a:avLst/>
              <a:gdLst>
                <a:gd name="connsiteX0" fmla="*/ 7392 w 57150"/>
                <a:gd name="connsiteY0" fmla="*/ 12292 h 47625"/>
                <a:gd name="connsiteX1" fmla="*/ 16917 w 57150"/>
                <a:gd name="connsiteY1" fmla="*/ 39915 h 47625"/>
                <a:gd name="connsiteX2" fmla="*/ 33109 w 57150"/>
                <a:gd name="connsiteY2" fmla="*/ 40867 h 47625"/>
                <a:gd name="connsiteX3" fmla="*/ 52159 w 57150"/>
                <a:gd name="connsiteY3" fmla="*/ 37057 h 47625"/>
                <a:gd name="connsiteX4" fmla="*/ 55017 w 57150"/>
                <a:gd name="connsiteY4" fmla="*/ 29437 h 47625"/>
                <a:gd name="connsiteX5" fmla="*/ 55017 w 57150"/>
                <a:gd name="connsiteY5" fmla="*/ 13245 h 47625"/>
                <a:gd name="connsiteX6" fmla="*/ 40729 w 57150"/>
                <a:gd name="connsiteY6" fmla="*/ 10387 h 47625"/>
                <a:gd name="connsiteX7" fmla="*/ 14059 w 57150"/>
                <a:gd name="connsiteY7" fmla="*/ 7530 h 47625"/>
                <a:gd name="connsiteX8" fmla="*/ 12154 w 57150"/>
                <a:gd name="connsiteY8" fmla="*/ 14197 h 47625"/>
                <a:gd name="connsiteX9" fmla="*/ 29299 w 57150"/>
                <a:gd name="connsiteY9" fmla="*/ 17055 h 47625"/>
                <a:gd name="connsiteX10" fmla="*/ 46444 w 57150"/>
                <a:gd name="connsiteY10" fmla="*/ 17055 h 47625"/>
                <a:gd name="connsiteX11" fmla="*/ 53111 w 57150"/>
                <a:gd name="connsiteY11" fmla="*/ 22770 h 47625"/>
                <a:gd name="connsiteX12" fmla="*/ 53111 w 57150"/>
                <a:gd name="connsiteY12" fmla="*/ 30390 h 47625"/>
                <a:gd name="connsiteX13" fmla="*/ 38824 w 57150"/>
                <a:gd name="connsiteY13" fmla="*/ 35152 h 47625"/>
                <a:gd name="connsiteX14" fmla="*/ 15964 w 57150"/>
                <a:gd name="connsiteY14" fmla="*/ 24675 h 47625"/>
                <a:gd name="connsiteX15" fmla="*/ 11202 w 57150"/>
                <a:gd name="connsiteY15" fmla="*/ 7530 h 47625"/>
                <a:gd name="connsiteX16" fmla="*/ 7392 w 57150"/>
                <a:gd name="connsiteY16" fmla="*/ 12292 h 47625"/>
                <a:gd name="connsiteX17" fmla="*/ 7392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92" y="12292"/>
                  </a:moveTo>
                  <a:cubicBezTo>
                    <a:pt x="14059" y="19912"/>
                    <a:pt x="8344" y="34200"/>
                    <a:pt x="16917" y="39915"/>
                  </a:cubicBezTo>
                  <a:cubicBezTo>
                    <a:pt x="21679" y="43725"/>
                    <a:pt x="28346" y="41820"/>
                    <a:pt x="33109" y="40867"/>
                  </a:cubicBezTo>
                  <a:cubicBezTo>
                    <a:pt x="37871" y="39915"/>
                    <a:pt x="48349" y="40867"/>
                    <a:pt x="52159" y="37057"/>
                  </a:cubicBezTo>
                  <a:cubicBezTo>
                    <a:pt x="54064" y="35152"/>
                    <a:pt x="55017" y="32295"/>
                    <a:pt x="55017" y="29437"/>
                  </a:cubicBezTo>
                  <a:cubicBezTo>
                    <a:pt x="55017" y="25627"/>
                    <a:pt x="56921" y="17055"/>
                    <a:pt x="55017" y="13245"/>
                  </a:cubicBezTo>
                  <a:cubicBezTo>
                    <a:pt x="52159" y="8482"/>
                    <a:pt x="45492" y="10387"/>
                    <a:pt x="40729" y="10387"/>
                  </a:cubicBezTo>
                  <a:cubicBezTo>
                    <a:pt x="31204" y="10387"/>
                    <a:pt x="22631" y="9435"/>
                    <a:pt x="14059" y="7530"/>
                  </a:cubicBezTo>
                  <a:cubicBezTo>
                    <a:pt x="12154" y="7530"/>
                    <a:pt x="10249" y="13245"/>
                    <a:pt x="12154" y="14197"/>
                  </a:cubicBezTo>
                  <a:cubicBezTo>
                    <a:pt x="17869" y="15150"/>
                    <a:pt x="23584" y="16102"/>
                    <a:pt x="29299" y="17055"/>
                  </a:cubicBezTo>
                  <a:cubicBezTo>
                    <a:pt x="34061" y="17055"/>
                    <a:pt x="41681" y="16102"/>
                    <a:pt x="46444" y="17055"/>
                  </a:cubicBezTo>
                  <a:cubicBezTo>
                    <a:pt x="50254" y="18007"/>
                    <a:pt x="52159" y="18960"/>
                    <a:pt x="53111" y="22770"/>
                  </a:cubicBezTo>
                  <a:cubicBezTo>
                    <a:pt x="53111" y="23722"/>
                    <a:pt x="53111" y="29437"/>
                    <a:pt x="53111" y="30390"/>
                  </a:cubicBezTo>
                  <a:cubicBezTo>
                    <a:pt x="51206" y="34200"/>
                    <a:pt x="43586" y="34200"/>
                    <a:pt x="38824" y="35152"/>
                  </a:cubicBezTo>
                  <a:cubicBezTo>
                    <a:pt x="27394" y="37057"/>
                    <a:pt x="17869" y="38010"/>
                    <a:pt x="15964" y="24675"/>
                  </a:cubicBezTo>
                  <a:cubicBezTo>
                    <a:pt x="15011" y="18007"/>
                    <a:pt x="15964" y="12292"/>
                    <a:pt x="11202" y="7530"/>
                  </a:cubicBezTo>
                  <a:cubicBezTo>
                    <a:pt x="8344" y="5625"/>
                    <a:pt x="6439" y="11340"/>
                    <a:pt x="7392" y="12292"/>
                  </a:cubicBezTo>
                  <a:lnTo>
                    <a:pt x="7392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D638BD9-12C8-4FD0-82BD-8DB5321FAB4E}"/>
                </a:ext>
              </a:extLst>
            </p:cNvPr>
            <p:cNvSpPr/>
            <p:nvPr/>
          </p:nvSpPr>
          <p:spPr>
            <a:xfrm>
              <a:off x="8296520" y="498307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1" y="12653"/>
                    <a:pt x="13945" y="10748"/>
                  </a:cubicBezTo>
                  <a:cubicBezTo>
                    <a:pt x="16803" y="9795"/>
                    <a:pt x="21566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6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5851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AAF679C-93C1-400B-837C-D3CBA620D14F}"/>
                </a:ext>
              </a:extLst>
            </p:cNvPr>
            <p:cNvSpPr/>
            <p:nvPr/>
          </p:nvSpPr>
          <p:spPr>
            <a:xfrm>
              <a:off x="7808127" y="687454"/>
              <a:ext cx="4144990" cy="901084"/>
            </a:xfrm>
            <a:custGeom>
              <a:avLst/>
              <a:gdLst>
                <a:gd name="connsiteX0" fmla="*/ 2840302 w 2847975"/>
                <a:gd name="connsiteY0" fmla="*/ 273217 h 619125"/>
                <a:gd name="connsiteX1" fmla="*/ 2817443 w 2847975"/>
                <a:gd name="connsiteY1" fmla="*/ 267502 h 619125"/>
                <a:gd name="connsiteX2" fmla="*/ 2745052 w 2847975"/>
                <a:gd name="connsiteY2" fmla="*/ 263692 h 619125"/>
                <a:gd name="connsiteX3" fmla="*/ 2673615 w 2847975"/>
                <a:gd name="connsiteY3" fmla="*/ 271312 h 619125"/>
                <a:gd name="connsiteX4" fmla="*/ 2637420 w 2847975"/>
                <a:gd name="connsiteY4" fmla="*/ 279885 h 619125"/>
                <a:gd name="connsiteX5" fmla="*/ 2595510 w 2847975"/>
                <a:gd name="connsiteY5" fmla="*/ 295125 h 619125"/>
                <a:gd name="connsiteX6" fmla="*/ 2514547 w 2847975"/>
                <a:gd name="connsiteY6" fmla="*/ 318937 h 619125"/>
                <a:gd name="connsiteX7" fmla="*/ 2473590 w 2847975"/>
                <a:gd name="connsiteY7" fmla="*/ 326557 h 619125"/>
                <a:gd name="connsiteX8" fmla="*/ 2427870 w 2847975"/>
                <a:gd name="connsiteY8" fmla="*/ 324652 h 619125"/>
                <a:gd name="connsiteX9" fmla="*/ 2380245 w 2847975"/>
                <a:gd name="connsiteY9" fmla="*/ 317985 h 619125"/>
                <a:gd name="connsiteX10" fmla="*/ 2360243 w 2847975"/>
                <a:gd name="connsiteY10" fmla="*/ 315127 h 619125"/>
                <a:gd name="connsiteX11" fmla="*/ 2328810 w 2847975"/>
                <a:gd name="connsiteY11" fmla="*/ 311317 h 619125"/>
                <a:gd name="connsiteX12" fmla="*/ 2308807 w 2847975"/>
                <a:gd name="connsiteY12" fmla="*/ 313222 h 619125"/>
                <a:gd name="connsiteX13" fmla="*/ 2266897 w 2847975"/>
                <a:gd name="connsiteY13" fmla="*/ 324652 h 619125"/>
                <a:gd name="connsiteX14" fmla="*/ 2209747 w 2847975"/>
                <a:gd name="connsiteY14" fmla="*/ 357990 h 619125"/>
                <a:gd name="connsiteX15" fmla="*/ 2187840 w 2847975"/>
                <a:gd name="connsiteY15" fmla="*/ 376087 h 619125"/>
                <a:gd name="connsiteX16" fmla="*/ 2179268 w 2847975"/>
                <a:gd name="connsiteY16" fmla="*/ 386565 h 619125"/>
                <a:gd name="connsiteX17" fmla="*/ 2148787 w 2847975"/>
                <a:gd name="connsiteY17" fmla="*/ 415140 h 619125"/>
                <a:gd name="connsiteX18" fmla="*/ 2144977 w 2847975"/>
                <a:gd name="connsiteY18" fmla="*/ 419902 h 619125"/>
                <a:gd name="connsiteX19" fmla="*/ 2118307 w 2847975"/>
                <a:gd name="connsiteY19" fmla="*/ 445620 h 619125"/>
                <a:gd name="connsiteX20" fmla="*/ 2098305 w 2847975"/>
                <a:gd name="connsiteY20" fmla="*/ 464670 h 619125"/>
                <a:gd name="connsiteX21" fmla="*/ 2097352 w 2847975"/>
                <a:gd name="connsiteY21" fmla="*/ 457050 h 619125"/>
                <a:gd name="connsiteX22" fmla="*/ 2093542 w 2847975"/>
                <a:gd name="connsiteY22" fmla="*/ 428475 h 619125"/>
                <a:gd name="connsiteX23" fmla="*/ 2090684 w 2847975"/>
                <a:gd name="connsiteY23" fmla="*/ 405615 h 619125"/>
                <a:gd name="connsiteX24" fmla="*/ 2093542 w 2847975"/>
                <a:gd name="connsiteY24" fmla="*/ 390375 h 619125"/>
                <a:gd name="connsiteX25" fmla="*/ 2126880 w 2847975"/>
                <a:gd name="connsiteY25" fmla="*/ 340845 h 619125"/>
                <a:gd name="connsiteX26" fmla="*/ 2135452 w 2847975"/>
                <a:gd name="connsiteY26" fmla="*/ 326557 h 619125"/>
                <a:gd name="connsiteX27" fmla="*/ 2144025 w 2847975"/>
                <a:gd name="connsiteY27" fmla="*/ 291315 h 619125"/>
                <a:gd name="connsiteX28" fmla="*/ 2140215 w 2847975"/>
                <a:gd name="connsiteY28" fmla="*/ 273217 h 619125"/>
                <a:gd name="connsiteX29" fmla="*/ 2119260 w 2847975"/>
                <a:gd name="connsiteY29" fmla="*/ 268455 h 619125"/>
                <a:gd name="connsiteX30" fmla="*/ 2086875 w 2847975"/>
                <a:gd name="connsiteY30" fmla="*/ 296077 h 619125"/>
                <a:gd name="connsiteX31" fmla="*/ 2077350 w 2847975"/>
                <a:gd name="connsiteY31" fmla="*/ 318937 h 619125"/>
                <a:gd name="connsiteX32" fmla="*/ 2071634 w 2847975"/>
                <a:gd name="connsiteY32" fmla="*/ 343702 h 619125"/>
                <a:gd name="connsiteX33" fmla="*/ 2069730 w 2847975"/>
                <a:gd name="connsiteY33" fmla="*/ 362752 h 619125"/>
                <a:gd name="connsiteX34" fmla="*/ 2068777 w 2847975"/>
                <a:gd name="connsiteY34" fmla="*/ 402757 h 619125"/>
                <a:gd name="connsiteX35" fmla="*/ 2065920 w 2847975"/>
                <a:gd name="connsiteY35" fmla="*/ 416092 h 619125"/>
                <a:gd name="connsiteX36" fmla="*/ 2029725 w 2847975"/>
                <a:gd name="connsiteY36" fmla="*/ 466575 h 619125"/>
                <a:gd name="connsiteX37" fmla="*/ 1989720 w 2847975"/>
                <a:gd name="connsiteY37" fmla="*/ 511342 h 619125"/>
                <a:gd name="connsiteX38" fmla="*/ 1965907 w 2847975"/>
                <a:gd name="connsiteY38" fmla="*/ 508485 h 619125"/>
                <a:gd name="connsiteX39" fmla="*/ 1956382 w 2847975"/>
                <a:gd name="connsiteY39" fmla="*/ 485625 h 619125"/>
                <a:gd name="connsiteX40" fmla="*/ 1954477 w 2847975"/>
                <a:gd name="connsiteY40" fmla="*/ 429427 h 619125"/>
                <a:gd name="connsiteX41" fmla="*/ 1952572 w 2847975"/>
                <a:gd name="connsiteY41" fmla="*/ 410377 h 619125"/>
                <a:gd name="connsiteX42" fmla="*/ 1952572 w 2847975"/>
                <a:gd name="connsiteY42" fmla="*/ 409425 h 619125"/>
                <a:gd name="connsiteX43" fmla="*/ 1946857 w 2847975"/>
                <a:gd name="connsiteY43" fmla="*/ 402757 h 619125"/>
                <a:gd name="connsiteX44" fmla="*/ 1938285 w 2847975"/>
                <a:gd name="connsiteY44" fmla="*/ 408472 h 619125"/>
                <a:gd name="connsiteX45" fmla="*/ 1934475 w 2847975"/>
                <a:gd name="connsiteY45" fmla="*/ 427522 h 619125"/>
                <a:gd name="connsiteX46" fmla="*/ 1927807 w 2847975"/>
                <a:gd name="connsiteY46" fmla="*/ 456097 h 619125"/>
                <a:gd name="connsiteX47" fmla="*/ 1889707 w 2847975"/>
                <a:gd name="connsiteY47" fmla="*/ 517057 h 619125"/>
                <a:gd name="connsiteX48" fmla="*/ 1877325 w 2847975"/>
                <a:gd name="connsiteY48" fmla="*/ 521820 h 619125"/>
                <a:gd name="connsiteX49" fmla="*/ 1850655 w 2847975"/>
                <a:gd name="connsiteY49" fmla="*/ 504675 h 619125"/>
                <a:gd name="connsiteX50" fmla="*/ 1843035 w 2847975"/>
                <a:gd name="connsiteY50" fmla="*/ 477052 h 619125"/>
                <a:gd name="connsiteX51" fmla="*/ 1842082 w 2847975"/>
                <a:gd name="connsiteY51" fmla="*/ 436095 h 619125"/>
                <a:gd name="connsiteX52" fmla="*/ 1843035 w 2847975"/>
                <a:gd name="connsiteY52" fmla="*/ 424665 h 619125"/>
                <a:gd name="connsiteX53" fmla="*/ 1850655 w 2847975"/>
                <a:gd name="connsiteY53" fmla="*/ 394185 h 619125"/>
                <a:gd name="connsiteX54" fmla="*/ 1865895 w 2847975"/>
                <a:gd name="connsiteY54" fmla="*/ 350370 h 619125"/>
                <a:gd name="connsiteX55" fmla="*/ 1869705 w 2847975"/>
                <a:gd name="connsiteY55" fmla="*/ 343702 h 619125"/>
                <a:gd name="connsiteX56" fmla="*/ 1882087 w 2847975"/>
                <a:gd name="connsiteY56" fmla="*/ 325605 h 619125"/>
                <a:gd name="connsiteX57" fmla="*/ 1889707 w 2847975"/>
                <a:gd name="connsiteY57" fmla="*/ 320842 h 619125"/>
                <a:gd name="connsiteX58" fmla="*/ 1915425 w 2847975"/>
                <a:gd name="connsiteY58" fmla="*/ 329415 h 619125"/>
                <a:gd name="connsiteX59" fmla="*/ 1943047 w 2847975"/>
                <a:gd name="connsiteY59" fmla="*/ 384660 h 619125"/>
                <a:gd name="connsiteX60" fmla="*/ 1946857 w 2847975"/>
                <a:gd name="connsiteY60" fmla="*/ 379897 h 619125"/>
                <a:gd name="connsiteX61" fmla="*/ 1939237 w 2847975"/>
                <a:gd name="connsiteY61" fmla="*/ 350370 h 619125"/>
                <a:gd name="connsiteX62" fmla="*/ 1910662 w 2847975"/>
                <a:gd name="connsiteY62" fmla="*/ 318937 h 619125"/>
                <a:gd name="connsiteX63" fmla="*/ 1870657 w 2847975"/>
                <a:gd name="connsiteY63" fmla="*/ 321795 h 619125"/>
                <a:gd name="connsiteX64" fmla="*/ 1850655 w 2847975"/>
                <a:gd name="connsiteY64" fmla="*/ 344655 h 619125"/>
                <a:gd name="connsiteX65" fmla="*/ 1831605 w 2847975"/>
                <a:gd name="connsiteY65" fmla="*/ 392280 h 619125"/>
                <a:gd name="connsiteX66" fmla="*/ 1820175 w 2847975"/>
                <a:gd name="connsiteY66" fmla="*/ 461812 h 619125"/>
                <a:gd name="connsiteX67" fmla="*/ 1820175 w 2847975"/>
                <a:gd name="connsiteY67" fmla="*/ 463717 h 619125"/>
                <a:gd name="connsiteX68" fmla="*/ 1804935 w 2847975"/>
                <a:gd name="connsiteY68" fmla="*/ 493245 h 619125"/>
                <a:gd name="connsiteX69" fmla="*/ 1773502 w 2847975"/>
                <a:gd name="connsiteY69" fmla="*/ 547537 h 619125"/>
                <a:gd name="connsiteX70" fmla="*/ 1752547 w 2847975"/>
                <a:gd name="connsiteY70" fmla="*/ 572302 h 619125"/>
                <a:gd name="connsiteX71" fmla="*/ 1736355 w 2847975"/>
                <a:gd name="connsiteY71" fmla="*/ 568492 h 619125"/>
                <a:gd name="connsiteX72" fmla="*/ 1729687 w 2847975"/>
                <a:gd name="connsiteY72" fmla="*/ 541822 h 619125"/>
                <a:gd name="connsiteX73" fmla="*/ 1730640 w 2847975"/>
                <a:gd name="connsiteY73" fmla="*/ 516105 h 619125"/>
                <a:gd name="connsiteX74" fmla="*/ 1734450 w 2847975"/>
                <a:gd name="connsiteY74" fmla="*/ 485625 h 619125"/>
                <a:gd name="connsiteX75" fmla="*/ 1743975 w 2847975"/>
                <a:gd name="connsiteY75" fmla="*/ 445620 h 619125"/>
                <a:gd name="connsiteX76" fmla="*/ 1753500 w 2847975"/>
                <a:gd name="connsiteY76" fmla="*/ 417045 h 619125"/>
                <a:gd name="connsiteX77" fmla="*/ 1767787 w 2847975"/>
                <a:gd name="connsiteY77" fmla="*/ 380850 h 619125"/>
                <a:gd name="connsiteX78" fmla="*/ 1781122 w 2847975"/>
                <a:gd name="connsiteY78" fmla="*/ 340845 h 619125"/>
                <a:gd name="connsiteX79" fmla="*/ 1792552 w 2847975"/>
                <a:gd name="connsiteY79" fmla="*/ 293220 h 619125"/>
                <a:gd name="connsiteX80" fmla="*/ 1788742 w 2847975"/>
                <a:gd name="connsiteY80" fmla="*/ 258930 h 619125"/>
                <a:gd name="connsiteX81" fmla="*/ 1756357 w 2847975"/>
                <a:gd name="connsiteY81" fmla="*/ 248452 h 619125"/>
                <a:gd name="connsiteX82" fmla="*/ 1739212 w 2847975"/>
                <a:gd name="connsiteY82" fmla="*/ 261787 h 619125"/>
                <a:gd name="connsiteX83" fmla="*/ 1717305 w 2847975"/>
                <a:gd name="connsiteY83" fmla="*/ 291315 h 619125"/>
                <a:gd name="connsiteX84" fmla="*/ 1692540 w 2847975"/>
                <a:gd name="connsiteY84" fmla="*/ 334177 h 619125"/>
                <a:gd name="connsiteX85" fmla="*/ 1670632 w 2847975"/>
                <a:gd name="connsiteY85" fmla="*/ 387517 h 619125"/>
                <a:gd name="connsiteX86" fmla="*/ 1667775 w 2847975"/>
                <a:gd name="connsiteY86" fmla="*/ 396090 h 619125"/>
                <a:gd name="connsiteX87" fmla="*/ 1656345 w 2847975"/>
                <a:gd name="connsiteY87" fmla="*/ 357037 h 619125"/>
                <a:gd name="connsiteX88" fmla="*/ 1636342 w 2847975"/>
                <a:gd name="connsiteY88" fmla="*/ 338940 h 619125"/>
                <a:gd name="connsiteX89" fmla="*/ 1607767 w 2847975"/>
                <a:gd name="connsiteY89" fmla="*/ 343702 h 619125"/>
                <a:gd name="connsiteX90" fmla="*/ 1583002 w 2847975"/>
                <a:gd name="connsiteY90" fmla="*/ 376087 h 619125"/>
                <a:gd name="connsiteX91" fmla="*/ 1578240 w 2847975"/>
                <a:gd name="connsiteY91" fmla="*/ 393232 h 619125"/>
                <a:gd name="connsiteX92" fmla="*/ 1576335 w 2847975"/>
                <a:gd name="connsiteY92" fmla="*/ 386565 h 619125"/>
                <a:gd name="connsiteX93" fmla="*/ 1572525 w 2847975"/>
                <a:gd name="connsiteY93" fmla="*/ 354180 h 619125"/>
                <a:gd name="connsiteX94" fmla="*/ 1554427 w 2847975"/>
                <a:gd name="connsiteY94" fmla="*/ 338940 h 619125"/>
                <a:gd name="connsiteX95" fmla="*/ 1554427 w 2847975"/>
                <a:gd name="connsiteY95" fmla="*/ 368467 h 619125"/>
                <a:gd name="connsiteX96" fmla="*/ 1559190 w 2847975"/>
                <a:gd name="connsiteY96" fmla="*/ 414187 h 619125"/>
                <a:gd name="connsiteX97" fmla="*/ 1561095 w 2847975"/>
                <a:gd name="connsiteY97" fmla="*/ 437047 h 619125"/>
                <a:gd name="connsiteX98" fmla="*/ 1561095 w 2847975"/>
                <a:gd name="connsiteY98" fmla="*/ 449430 h 619125"/>
                <a:gd name="connsiteX99" fmla="*/ 1542997 w 2847975"/>
                <a:gd name="connsiteY99" fmla="*/ 486577 h 619125"/>
                <a:gd name="connsiteX100" fmla="*/ 1522042 w 2847975"/>
                <a:gd name="connsiteY100" fmla="*/ 512295 h 619125"/>
                <a:gd name="connsiteX101" fmla="*/ 1487752 w 2847975"/>
                <a:gd name="connsiteY101" fmla="*/ 522772 h 619125"/>
                <a:gd name="connsiteX102" fmla="*/ 1475370 w 2847975"/>
                <a:gd name="connsiteY102" fmla="*/ 511342 h 619125"/>
                <a:gd name="connsiteX103" fmla="*/ 1471560 w 2847975"/>
                <a:gd name="connsiteY103" fmla="*/ 478957 h 619125"/>
                <a:gd name="connsiteX104" fmla="*/ 1472512 w 2847975"/>
                <a:gd name="connsiteY104" fmla="*/ 444667 h 619125"/>
                <a:gd name="connsiteX105" fmla="*/ 1476322 w 2847975"/>
                <a:gd name="connsiteY105" fmla="*/ 397995 h 619125"/>
                <a:gd name="connsiteX106" fmla="*/ 1481085 w 2847975"/>
                <a:gd name="connsiteY106" fmla="*/ 355132 h 619125"/>
                <a:gd name="connsiteX107" fmla="*/ 1484895 w 2847975"/>
                <a:gd name="connsiteY107" fmla="*/ 338940 h 619125"/>
                <a:gd name="connsiteX108" fmla="*/ 1510612 w 2847975"/>
                <a:gd name="connsiteY108" fmla="*/ 299887 h 619125"/>
                <a:gd name="connsiteX109" fmla="*/ 1517280 w 2847975"/>
                <a:gd name="connsiteY109" fmla="*/ 295125 h 619125"/>
                <a:gd name="connsiteX110" fmla="*/ 1538235 w 2847975"/>
                <a:gd name="connsiteY110" fmla="*/ 292267 h 619125"/>
                <a:gd name="connsiteX111" fmla="*/ 1596337 w 2847975"/>
                <a:gd name="connsiteY111" fmla="*/ 285600 h 619125"/>
                <a:gd name="connsiteX112" fmla="*/ 1594432 w 2847975"/>
                <a:gd name="connsiteY112" fmla="*/ 277980 h 619125"/>
                <a:gd name="connsiteX113" fmla="*/ 1518232 w 2847975"/>
                <a:gd name="connsiteY113" fmla="*/ 285600 h 619125"/>
                <a:gd name="connsiteX114" fmla="*/ 1534425 w 2847975"/>
                <a:gd name="connsiteY114" fmla="*/ 254167 h 619125"/>
                <a:gd name="connsiteX115" fmla="*/ 1542045 w 2847975"/>
                <a:gd name="connsiteY115" fmla="*/ 240832 h 619125"/>
                <a:gd name="connsiteX116" fmla="*/ 1557285 w 2847975"/>
                <a:gd name="connsiteY116" fmla="*/ 196065 h 619125"/>
                <a:gd name="connsiteX117" fmla="*/ 1568715 w 2847975"/>
                <a:gd name="connsiteY117" fmla="*/ 154155 h 619125"/>
                <a:gd name="connsiteX118" fmla="*/ 1553475 w 2847975"/>
                <a:gd name="connsiteY118" fmla="*/ 109387 h 619125"/>
                <a:gd name="connsiteX119" fmla="*/ 1522995 w 2847975"/>
                <a:gd name="connsiteY119" fmla="*/ 112245 h 619125"/>
                <a:gd name="connsiteX120" fmla="*/ 1502040 w 2847975"/>
                <a:gd name="connsiteY120" fmla="*/ 156060 h 619125"/>
                <a:gd name="connsiteX121" fmla="*/ 1488705 w 2847975"/>
                <a:gd name="connsiteY121" fmla="*/ 199875 h 619125"/>
                <a:gd name="connsiteX122" fmla="*/ 1474417 w 2847975"/>
                <a:gd name="connsiteY122" fmla="*/ 247500 h 619125"/>
                <a:gd name="connsiteX123" fmla="*/ 1466797 w 2847975"/>
                <a:gd name="connsiteY123" fmla="*/ 285600 h 619125"/>
                <a:gd name="connsiteX124" fmla="*/ 1461082 w 2847975"/>
                <a:gd name="connsiteY124" fmla="*/ 290362 h 619125"/>
                <a:gd name="connsiteX125" fmla="*/ 1421077 w 2847975"/>
                <a:gd name="connsiteY125" fmla="*/ 295125 h 619125"/>
                <a:gd name="connsiteX126" fmla="*/ 1421077 w 2847975"/>
                <a:gd name="connsiteY126" fmla="*/ 301792 h 619125"/>
                <a:gd name="connsiteX127" fmla="*/ 1463940 w 2847975"/>
                <a:gd name="connsiteY127" fmla="*/ 297030 h 619125"/>
                <a:gd name="connsiteX128" fmla="*/ 1463940 w 2847975"/>
                <a:gd name="connsiteY128" fmla="*/ 302745 h 619125"/>
                <a:gd name="connsiteX129" fmla="*/ 1458225 w 2847975"/>
                <a:gd name="connsiteY129" fmla="*/ 346560 h 619125"/>
                <a:gd name="connsiteX130" fmla="*/ 1449652 w 2847975"/>
                <a:gd name="connsiteY130" fmla="*/ 371325 h 619125"/>
                <a:gd name="connsiteX131" fmla="*/ 1441080 w 2847975"/>
                <a:gd name="connsiteY131" fmla="*/ 380850 h 619125"/>
                <a:gd name="connsiteX132" fmla="*/ 1402027 w 2847975"/>
                <a:gd name="connsiteY132" fmla="*/ 436095 h 619125"/>
                <a:gd name="connsiteX133" fmla="*/ 1397265 w 2847975"/>
                <a:gd name="connsiteY133" fmla="*/ 425617 h 619125"/>
                <a:gd name="connsiteX134" fmla="*/ 1387740 w 2847975"/>
                <a:gd name="connsiteY134" fmla="*/ 403710 h 619125"/>
                <a:gd name="connsiteX135" fmla="*/ 1375357 w 2847975"/>
                <a:gd name="connsiteY135" fmla="*/ 380850 h 619125"/>
                <a:gd name="connsiteX136" fmla="*/ 1374405 w 2847975"/>
                <a:gd name="connsiteY136" fmla="*/ 361800 h 619125"/>
                <a:gd name="connsiteX137" fmla="*/ 1398217 w 2847975"/>
                <a:gd name="connsiteY137" fmla="*/ 322747 h 619125"/>
                <a:gd name="connsiteX138" fmla="*/ 1411552 w 2847975"/>
                <a:gd name="connsiteY138" fmla="*/ 290362 h 619125"/>
                <a:gd name="connsiteX139" fmla="*/ 1399170 w 2847975"/>
                <a:gd name="connsiteY139" fmla="*/ 270360 h 619125"/>
                <a:gd name="connsiteX140" fmla="*/ 1379167 w 2847975"/>
                <a:gd name="connsiteY140" fmla="*/ 276075 h 619125"/>
                <a:gd name="connsiteX141" fmla="*/ 1346782 w 2847975"/>
                <a:gd name="connsiteY141" fmla="*/ 323700 h 619125"/>
                <a:gd name="connsiteX142" fmla="*/ 1345830 w 2847975"/>
                <a:gd name="connsiteY142" fmla="*/ 371325 h 619125"/>
                <a:gd name="connsiteX143" fmla="*/ 1345830 w 2847975"/>
                <a:gd name="connsiteY143" fmla="*/ 386565 h 619125"/>
                <a:gd name="connsiteX144" fmla="*/ 1334400 w 2847975"/>
                <a:gd name="connsiteY144" fmla="*/ 400852 h 619125"/>
                <a:gd name="connsiteX145" fmla="*/ 1311540 w 2847975"/>
                <a:gd name="connsiteY145" fmla="*/ 425617 h 619125"/>
                <a:gd name="connsiteX146" fmla="*/ 1281060 w 2847975"/>
                <a:gd name="connsiteY146" fmla="*/ 458955 h 619125"/>
                <a:gd name="connsiteX147" fmla="*/ 1274392 w 2847975"/>
                <a:gd name="connsiteY147" fmla="*/ 465622 h 619125"/>
                <a:gd name="connsiteX148" fmla="*/ 1247722 w 2847975"/>
                <a:gd name="connsiteY148" fmla="*/ 485625 h 619125"/>
                <a:gd name="connsiteX149" fmla="*/ 1237245 w 2847975"/>
                <a:gd name="connsiteY149" fmla="*/ 489435 h 619125"/>
                <a:gd name="connsiteX150" fmla="*/ 1233435 w 2847975"/>
                <a:gd name="connsiteY150" fmla="*/ 486577 h 619125"/>
                <a:gd name="connsiteX151" fmla="*/ 1230577 w 2847975"/>
                <a:gd name="connsiteY151" fmla="*/ 463717 h 619125"/>
                <a:gd name="connsiteX152" fmla="*/ 1238197 w 2847975"/>
                <a:gd name="connsiteY152" fmla="*/ 426570 h 619125"/>
                <a:gd name="connsiteX153" fmla="*/ 1250580 w 2847975"/>
                <a:gd name="connsiteY153" fmla="*/ 388470 h 619125"/>
                <a:gd name="connsiteX154" fmla="*/ 1260105 w 2847975"/>
                <a:gd name="connsiteY154" fmla="*/ 357037 h 619125"/>
                <a:gd name="connsiteX155" fmla="*/ 1269630 w 2847975"/>
                <a:gd name="connsiteY155" fmla="*/ 327510 h 619125"/>
                <a:gd name="connsiteX156" fmla="*/ 1274392 w 2847975"/>
                <a:gd name="connsiteY156" fmla="*/ 308460 h 619125"/>
                <a:gd name="connsiteX157" fmla="*/ 1255342 w 2847975"/>
                <a:gd name="connsiteY157" fmla="*/ 299887 h 619125"/>
                <a:gd name="connsiteX158" fmla="*/ 1248675 w 2847975"/>
                <a:gd name="connsiteY158" fmla="*/ 315127 h 619125"/>
                <a:gd name="connsiteX159" fmla="*/ 1231530 w 2847975"/>
                <a:gd name="connsiteY159" fmla="*/ 361800 h 619125"/>
                <a:gd name="connsiteX160" fmla="*/ 1220100 w 2847975"/>
                <a:gd name="connsiteY160" fmla="*/ 396090 h 619125"/>
                <a:gd name="connsiteX161" fmla="*/ 1206765 w 2847975"/>
                <a:gd name="connsiteY161" fmla="*/ 457050 h 619125"/>
                <a:gd name="connsiteX162" fmla="*/ 1205812 w 2847975"/>
                <a:gd name="connsiteY162" fmla="*/ 462765 h 619125"/>
                <a:gd name="connsiteX163" fmla="*/ 1194382 w 2847975"/>
                <a:gd name="connsiteY163" fmla="*/ 484672 h 619125"/>
                <a:gd name="connsiteX164" fmla="*/ 1153425 w 2847975"/>
                <a:gd name="connsiteY164" fmla="*/ 529440 h 619125"/>
                <a:gd name="connsiteX165" fmla="*/ 1133422 w 2847975"/>
                <a:gd name="connsiteY165" fmla="*/ 531345 h 619125"/>
                <a:gd name="connsiteX166" fmla="*/ 1129612 w 2847975"/>
                <a:gd name="connsiteY166" fmla="*/ 526582 h 619125"/>
                <a:gd name="connsiteX167" fmla="*/ 1122945 w 2847975"/>
                <a:gd name="connsiteY167" fmla="*/ 507532 h 619125"/>
                <a:gd name="connsiteX168" fmla="*/ 1120087 w 2847975"/>
                <a:gd name="connsiteY168" fmla="*/ 490387 h 619125"/>
                <a:gd name="connsiteX169" fmla="*/ 1123897 w 2847975"/>
                <a:gd name="connsiteY169" fmla="*/ 460860 h 619125"/>
                <a:gd name="connsiteX170" fmla="*/ 1136280 w 2847975"/>
                <a:gd name="connsiteY170" fmla="*/ 414187 h 619125"/>
                <a:gd name="connsiteX171" fmla="*/ 1157235 w 2847975"/>
                <a:gd name="connsiteY171" fmla="*/ 362752 h 619125"/>
                <a:gd name="connsiteX172" fmla="*/ 1168665 w 2847975"/>
                <a:gd name="connsiteY172" fmla="*/ 317985 h 619125"/>
                <a:gd name="connsiteX173" fmla="*/ 1160092 w 2847975"/>
                <a:gd name="connsiteY173" fmla="*/ 311317 h 619125"/>
                <a:gd name="connsiteX174" fmla="*/ 1135327 w 2847975"/>
                <a:gd name="connsiteY174" fmla="*/ 312270 h 619125"/>
                <a:gd name="connsiteX175" fmla="*/ 1110562 w 2847975"/>
                <a:gd name="connsiteY175" fmla="*/ 302745 h 619125"/>
                <a:gd name="connsiteX176" fmla="*/ 1104847 w 2847975"/>
                <a:gd name="connsiteY176" fmla="*/ 297030 h 619125"/>
                <a:gd name="connsiteX177" fmla="*/ 1106752 w 2847975"/>
                <a:gd name="connsiteY177" fmla="*/ 285600 h 619125"/>
                <a:gd name="connsiteX178" fmla="*/ 1104847 w 2847975"/>
                <a:gd name="connsiteY178" fmla="*/ 221782 h 619125"/>
                <a:gd name="connsiteX179" fmla="*/ 1078177 w 2847975"/>
                <a:gd name="connsiteY179" fmla="*/ 215115 h 619125"/>
                <a:gd name="connsiteX180" fmla="*/ 1067700 w 2847975"/>
                <a:gd name="connsiteY180" fmla="*/ 235117 h 619125"/>
                <a:gd name="connsiteX181" fmla="*/ 1064842 w 2847975"/>
                <a:gd name="connsiteY181" fmla="*/ 267502 h 619125"/>
                <a:gd name="connsiteX182" fmla="*/ 1073415 w 2847975"/>
                <a:gd name="connsiteY182" fmla="*/ 294172 h 619125"/>
                <a:gd name="connsiteX183" fmla="*/ 1098180 w 2847975"/>
                <a:gd name="connsiteY183" fmla="*/ 308460 h 619125"/>
                <a:gd name="connsiteX184" fmla="*/ 1091512 w 2847975"/>
                <a:gd name="connsiteY184" fmla="*/ 331320 h 619125"/>
                <a:gd name="connsiteX185" fmla="*/ 1073415 w 2847975"/>
                <a:gd name="connsiteY185" fmla="*/ 380850 h 619125"/>
                <a:gd name="connsiteX186" fmla="*/ 1024837 w 2847975"/>
                <a:gd name="connsiteY186" fmla="*/ 461812 h 619125"/>
                <a:gd name="connsiteX187" fmla="*/ 1011502 w 2847975"/>
                <a:gd name="connsiteY187" fmla="*/ 475147 h 619125"/>
                <a:gd name="connsiteX188" fmla="*/ 988642 w 2847975"/>
                <a:gd name="connsiteY188" fmla="*/ 474195 h 619125"/>
                <a:gd name="connsiteX189" fmla="*/ 973402 w 2847975"/>
                <a:gd name="connsiteY189" fmla="*/ 437047 h 619125"/>
                <a:gd name="connsiteX190" fmla="*/ 974355 w 2847975"/>
                <a:gd name="connsiteY190" fmla="*/ 392280 h 619125"/>
                <a:gd name="connsiteX191" fmla="*/ 981975 w 2847975"/>
                <a:gd name="connsiteY191" fmla="*/ 337987 h 619125"/>
                <a:gd name="connsiteX192" fmla="*/ 993405 w 2847975"/>
                <a:gd name="connsiteY192" fmla="*/ 276075 h 619125"/>
                <a:gd name="connsiteX193" fmla="*/ 989595 w 2847975"/>
                <a:gd name="connsiteY193" fmla="*/ 249405 h 619125"/>
                <a:gd name="connsiteX194" fmla="*/ 957210 w 2847975"/>
                <a:gd name="connsiteY194" fmla="*/ 240832 h 619125"/>
                <a:gd name="connsiteX195" fmla="*/ 934350 w 2847975"/>
                <a:gd name="connsiteY195" fmla="*/ 260835 h 619125"/>
                <a:gd name="connsiteX196" fmla="*/ 904822 w 2847975"/>
                <a:gd name="connsiteY196" fmla="*/ 309412 h 619125"/>
                <a:gd name="connsiteX197" fmla="*/ 865770 w 2847975"/>
                <a:gd name="connsiteY197" fmla="*/ 398947 h 619125"/>
                <a:gd name="connsiteX198" fmla="*/ 848625 w 2847975"/>
                <a:gd name="connsiteY198" fmla="*/ 441810 h 619125"/>
                <a:gd name="connsiteX199" fmla="*/ 836242 w 2847975"/>
                <a:gd name="connsiteY199" fmla="*/ 479910 h 619125"/>
                <a:gd name="connsiteX200" fmla="*/ 836242 w 2847975"/>
                <a:gd name="connsiteY200" fmla="*/ 443715 h 619125"/>
                <a:gd name="connsiteX201" fmla="*/ 840052 w 2847975"/>
                <a:gd name="connsiteY201" fmla="*/ 355132 h 619125"/>
                <a:gd name="connsiteX202" fmla="*/ 842910 w 2847975"/>
                <a:gd name="connsiteY202" fmla="*/ 343702 h 619125"/>
                <a:gd name="connsiteX203" fmla="*/ 875295 w 2847975"/>
                <a:gd name="connsiteY203" fmla="*/ 300840 h 619125"/>
                <a:gd name="connsiteX204" fmla="*/ 904822 w 2847975"/>
                <a:gd name="connsiteY204" fmla="*/ 248452 h 619125"/>
                <a:gd name="connsiteX205" fmla="*/ 917205 w 2847975"/>
                <a:gd name="connsiteY205" fmla="*/ 222735 h 619125"/>
                <a:gd name="connsiteX206" fmla="*/ 924825 w 2847975"/>
                <a:gd name="connsiteY206" fmla="*/ 202732 h 619125"/>
                <a:gd name="connsiteX207" fmla="*/ 932445 w 2847975"/>
                <a:gd name="connsiteY207" fmla="*/ 177015 h 619125"/>
                <a:gd name="connsiteX208" fmla="*/ 934350 w 2847975"/>
                <a:gd name="connsiteY208" fmla="*/ 139867 h 619125"/>
                <a:gd name="connsiteX209" fmla="*/ 927682 w 2847975"/>
                <a:gd name="connsiteY209" fmla="*/ 85575 h 619125"/>
                <a:gd name="connsiteX210" fmla="*/ 901965 w 2847975"/>
                <a:gd name="connsiteY210" fmla="*/ 78907 h 619125"/>
                <a:gd name="connsiteX211" fmla="*/ 881010 w 2847975"/>
                <a:gd name="connsiteY211" fmla="*/ 109387 h 619125"/>
                <a:gd name="connsiteX212" fmla="*/ 865770 w 2847975"/>
                <a:gd name="connsiteY212" fmla="*/ 148440 h 619125"/>
                <a:gd name="connsiteX213" fmla="*/ 845767 w 2847975"/>
                <a:gd name="connsiteY213" fmla="*/ 208447 h 619125"/>
                <a:gd name="connsiteX214" fmla="*/ 830527 w 2847975"/>
                <a:gd name="connsiteY214" fmla="*/ 270360 h 619125"/>
                <a:gd name="connsiteX215" fmla="*/ 823860 w 2847975"/>
                <a:gd name="connsiteY215" fmla="*/ 301792 h 619125"/>
                <a:gd name="connsiteX216" fmla="*/ 819097 w 2847975"/>
                <a:gd name="connsiteY216" fmla="*/ 332272 h 619125"/>
                <a:gd name="connsiteX217" fmla="*/ 814335 w 2847975"/>
                <a:gd name="connsiteY217" fmla="*/ 359895 h 619125"/>
                <a:gd name="connsiteX218" fmla="*/ 811477 w 2847975"/>
                <a:gd name="connsiteY218" fmla="*/ 396090 h 619125"/>
                <a:gd name="connsiteX219" fmla="*/ 809572 w 2847975"/>
                <a:gd name="connsiteY219" fmla="*/ 410377 h 619125"/>
                <a:gd name="connsiteX220" fmla="*/ 796237 w 2847975"/>
                <a:gd name="connsiteY220" fmla="*/ 434190 h 619125"/>
                <a:gd name="connsiteX221" fmla="*/ 747660 w 2847975"/>
                <a:gd name="connsiteY221" fmla="*/ 484672 h 619125"/>
                <a:gd name="connsiteX222" fmla="*/ 733372 w 2847975"/>
                <a:gd name="connsiteY222" fmla="*/ 492292 h 619125"/>
                <a:gd name="connsiteX223" fmla="*/ 690510 w 2847975"/>
                <a:gd name="connsiteY223" fmla="*/ 493245 h 619125"/>
                <a:gd name="connsiteX224" fmla="*/ 635265 w 2847975"/>
                <a:gd name="connsiteY224" fmla="*/ 458955 h 619125"/>
                <a:gd name="connsiteX225" fmla="*/ 616215 w 2847975"/>
                <a:gd name="connsiteY225" fmla="*/ 401805 h 619125"/>
                <a:gd name="connsiteX226" fmla="*/ 616215 w 2847975"/>
                <a:gd name="connsiteY226" fmla="*/ 333225 h 619125"/>
                <a:gd name="connsiteX227" fmla="*/ 617167 w 2847975"/>
                <a:gd name="connsiteY227" fmla="*/ 327510 h 619125"/>
                <a:gd name="connsiteX228" fmla="*/ 621930 w 2847975"/>
                <a:gd name="connsiteY228" fmla="*/ 300840 h 619125"/>
                <a:gd name="connsiteX229" fmla="*/ 633360 w 2847975"/>
                <a:gd name="connsiteY229" fmla="*/ 257025 h 619125"/>
                <a:gd name="connsiteX230" fmla="*/ 647647 w 2847975"/>
                <a:gd name="connsiteY230" fmla="*/ 221782 h 619125"/>
                <a:gd name="connsiteX231" fmla="*/ 662887 w 2847975"/>
                <a:gd name="connsiteY231" fmla="*/ 200827 h 619125"/>
                <a:gd name="connsiteX232" fmla="*/ 693367 w 2847975"/>
                <a:gd name="connsiteY232" fmla="*/ 182730 h 619125"/>
                <a:gd name="connsiteX233" fmla="*/ 733372 w 2847975"/>
                <a:gd name="connsiteY233" fmla="*/ 152250 h 619125"/>
                <a:gd name="connsiteX234" fmla="*/ 780997 w 2847975"/>
                <a:gd name="connsiteY234" fmla="*/ 101767 h 619125"/>
                <a:gd name="connsiteX235" fmla="*/ 807667 w 2847975"/>
                <a:gd name="connsiteY235" fmla="*/ 70335 h 619125"/>
                <a:gd name="connsiteX236" fmla="*/ 828622 w 2847975"/>
                <a:gd name="connsiteY236" fmla="*/ 29377 h 619125"/>
                <a:gd name="connsiteX237" fmla="*/ 810525 w 2847975"/>
                <a:gd name="connsiteY237" fmla="*/ 7470 h 619125"/>
                <a:gd name="connsiteX238" fmla="*/ 769567 w 2847975"/>
                <a:gd name="connsiteY238" fmla="*/ 21757 h 619125"/>
                <a:gd name="connsiteX239" fmla="*/ 725752 w 2847975"/>
                <a:gd name="connsiteY239" fmla="*/ 63667 h 619125"/>
                <a:gd name="connsiteX240" fmla="*/ 678127 w 2847975"/>
                <a:gd name="connsiteY240" fmla="*/ 119865 h 619125"/>
                <a:gd name="connsiteX241" fmla="*/ 640027 w 2847975"/>
                <a:gd name="connsiteY241" fmla="*/ 181777 h 619125"/>
                <a:gd name="connsiteX242" fmla="*/ 634312 w 2847975"/>
                <a:gd name="connsiteY242" fmla="*/ 195112 h 619125"/>
                <a:gd name="connsiteX243" fmla="*/ 619072 w 2847975"/>
                <a:gd name="connsiteY243" fmla="*/ 212257 h 619125"/>
                <a:gd name="connsiteX244" fmla="*/ 611452 w 2847975"/>
                <a:gd name="connsiteY244" fmla="*/ 216067 h 619125"/>
                <a:gd name="connsiteX245" fmla="*/ 571447 w 2847975"/>
                <a:gd name="connsiteY245" fmla="*/ 237975 h 619125"/>
                <a:gd name="connsiteX246" fmla="*/ 551445 w 2847975"/>
                <a:gd name="connsiteY246" fmla="*/ 246547 h 619125"/>
                <a:gd name="connsiteX247" fmla="*/ 504772 w 2847975"/>
                <a:gd name="connsiteY247" fmla="*/ 270360 h 619125"/>
                <a:gd name="connsiteX248" fmla="*/ 458100 w 2847975"/>
                <a:gd name="connsiteY248" fmla="*/ 284647 h 619125"/>
                <a:gd name="connsiteX249" fmla="*/ 414285 w 2847975"/>
                <a:gd name="connsiteY249" fmla="*/ 291315 h 619125"/>
                <a:gd name="connsiteX250" fmla="*/ 399045 w 2847975"/>
                <a:gd name="connsiteY250" fmla="*/ 290362 h 619125"/>
                <a:gd name="connsiteX251" fmla="*/ 355230 w 2847975"/>
                <a:gd name="connsiteY251" fmla="*/ 287505 h 619125"/>
                <a:gd name="connsiteX252" fmla="*/ 302842 w 2847975"/>
                <a:gd name="connsiteY252" fmla="*/ 286552 h 619125"/>
                <a:gd name="connsiteX253" fmla="*/ 267600 w 2847975"/>
                <a:gd name="connsiteY253" fmla="*/ 292267 h 619125"/>
                <a:gd name="connsiteX254" fmla="*/ 202830 w 2847975"/>
                <a:gd name="connsiteY254" fmla="*/ 309412 h 619125"/>
                <a:gd name="connsiteX255" fmla="*/ 143775 w 2847975"/>
                <a:gd name="connsiteY255" fmla="*/ 321795 h 619125"/>
                <a:gd name="connsiteX256" fmla="*/ 100912 w 2847975"/>
                <a:gd name="connsiteY256" fmla="*/ 323700 h 619125"/>
                <a:gd name="connsiteX257" fmla="*/ 46620 w 2847975"/>
                <a:gd name="connsiteY257" fmla="*/ 318937 h 619125"/>
                <a:gd name="connsiteX258" fmla="*/ 18997 w 2847975"/>
                <a:gd name="connsiteY258" fmla="*/ 323700 h 619125"/>
                <a:gd name="connsiteX259" fmla="*/ 7567 w 2847975"/>
                <a:gd name="connsiteY259" fmla="*/ 332272 h 619125"/>
                <a:gd name="connsiteX260" fmla="*/ 7567 w 2847975"/>
                <a:gd name="connsiteY260" fmla="*/ 337035 h 619125"/>
                <a:gd name="connsiteX261" fmla="*/ 11377 w 2847975"/>
                <a:gd name="connsiteY261" fmla="*/ 335130 h 619125"/>
                <a:gd name="connsiteX262" fmla="*/ 20902 w 2847975"/>
                <a:gd name="connsiteY262" fmla="*/ 328462 h 619125"/>
                <a:gd name="connsiteX263" fmla="*/ 59955 w 2847975"/>
                <a:gd name="connsiteY263" fmla="*/ 324652 h 619125"/>
                <a:gd name="connsiteX264" fmla="*/ 89482 w 2847975"/>
                <a:gd name="connsiteY264" fmla="*/ 329415 h 619125"/>
                <a:gd name="connsiteX265" fmla="*/ 137107 w 2847975"/>
                <a:gd name="connsiteY265" fmla="*/ 331320 h 619125"/>
                <a:gd name="connsiteX266" fmla="*/ 200925 w 2847975"/>
                <a:gd name="connsiteY266" fmla="*/ 317032 h 619125"/>
                <a:gd name="connsiteX267" fmla="*/ 278077 w 2847975"/>
                <a:gd name="connsiteY267" fmla="*/ 296077 h 619125"/>
                <a:gd name="connsiteX268" fmla="*/ 312367 w 2847975"/>
                <a:gd name="connsiteY268" fmla="*/ 292267 h 619125"/>
                <a:gd name="connsiteX269" fmla="*/ 347610 w 2847975"/>
                <a:gd name="connsiteY269" fmla="*/ 294172 h 619125"/>
                <a:gd name="connsiteX270" fmla="*/ 364755 w 2847975"/>
                <a:gd name="connsiteY270" fmla="*/ 296077 h 619125"/>
                <a:gd name="connsiteX271" fmla="*/ 394282 w 2847975"/>
                <a:gd name="connsiteY271" fmla="*/ 297982 h 619125"/>
                <a:gd name="connsiteX272" fmla="*/ 424762 w 2847975"/>
                <a:gd name="connsiteY272" fmla="*/ 299887 h 619125"/>
                <a:gd name="connsiteX273" fmla="*/ 432382 w 2847975"/>
                <a:gd name="connsiteY273" fmla="*/ 298935 h 619125"/>
                <a:gd name="connsiteX274" fmla="*/ 451432 w 2847975"/>
                <a:gd name="connsiteY274" fmla="*/ 294172 h 619125"/>
                <a:gd name="connsiteX275" fmla="*/ 480960 w 2847975"/>
                <a:gd name="connsiteY275" fmla="*/ 288457 h 619125"/>
                <a:gd name="connsiteX276" fmla="*/ 510487 w 2847975"/>
                <a:gd name="connsiteY276" fmla="*/ 279885 h 619125"/>
                <a:gd name="connsiteX277" fmla="*/ 527632 w 2847975"/>
                <a:gd name="connsiteY277" fmla="*/ 271312 h 619125"/>
                <a:gd name="connsiteX278" fmla="*/ 570495 w 2847975"/>
                <a:gd name="connsiteY278" fmla="*/ 248452 h 619125"/>
                <a:gd name="connsiteX279" fmla="*/ 604785 w 2847975"/>
                <a:gd name="connsiteY279" fmla="*/ 231307 h 619125"/>
                <a:gd name="connsiteX280" fmla="*/ 620977 w 2847975"/>
                <a:gd name="connsiteY280" fmla="*/ 222735 h 619125"/>
                <a:gd name="connsiteX281" fmla="*/ 619072 w 2847975"/>
                <a:gd name="connsiteY281" fmla="*/ 228450 h 619125"/>
                <a:gd name="connsiteX282" fmla="*/ 608595 w 2847975"/>
                <a:gd name="connsiteY282" fmla="*/ 256072 h 619125"/>
                <a:gd name="connsiteX283" fmla="*/ 594307 w 2847975"/>
                <a:gd name="connsiteY283" fmla="*/ 307507 h 619125"/>
                <a:gd name="connsiteX284" fmla="*/ 587640 w 2847975"/>
                <a:gd name="connsiteY284" fmla="*/ 358942 h 619125"/>
                <a:gd name="connsiteX285" fmla="*/ 587640 w 2847975"/>
                <a:gd name="connsiteY285" fmla="*/ 365610 h 619125"/>
                <a:gd name="connsiteX286" fmla="*/ 589545 w 2847975"/>
                <a:gd name="connsiteY286" fmla="*/ 397042 h 619125"/>
                <a:gd name="connsiteX287" fmla="*/ 595260 w 2847975"/>
                <a:gd name="connsiteY287" fmla="*/ 417997 h 619125"/>
                <a:gd name="connsiteX288" fmla="*/ 615262 w 2847975"/>
                <a:gd name="connsiteY288" fmla="*/ 461812 h 619125"/>
                <a:gd name="connsiteX289" fmla="*/ 651457 w 2847975"/>
                <a:gd name="connsiteY289" fmla="*/ 490387 h 619125"/>
                <a:gd name="connsiteX290" fmla="*/ 681937 w 2847975"/>
                <a:gd name="connsiteY290" fmla="*/ 498960 h 619125"/>
                <a:gd name="connsiteX291" fmla="*/ 729562 w 2847975"/>
                <a:gd name="connsiteY291" fmla="*/ 498960 h 619125"/>
                <a:gd name="connsiteX292" fmla="*/ 767662 w 2847975"/>
                <a:gd name="connsiteY292" fmla="*/ 480862 h 619125"/>
                <a:gd name="connsiteX293" fmla="*/ 771472 w 2847975"/>
                <a:gd name="connsiteY293" fmla="*/ 478005 h 619125"/>
                <a:gd name="connsiteX294" fmla="*/ 787665 w 2847975"/>
                <a:gd name="connsiteY294" fmla="*/ 460860 h 619125"/>
                <a:gd name="connsiteX295" fmla="*/ 800047 w 2847975"/>
                <a:gd name="connsiteY295" fmla="*/ 443715 h 619125"/>
                <a:gd name="connsiteX296" fmla="*/ 808620 w 2847975"/>
                <a:gd name="connsiteY296" fmla="*/ 428475 h 619125"/>
                <a:gd name="connsiteX297" fmla="*/ 810525 w 2847975"/>
                <a:gd name="connsiteY297" fmla="*/ 464670 h 619125"/>
                <a:gd name="connsiteX298" fmla="*/ 814335 w 2847975"/>
                <a:gd name="connsiteY298" fmla="*/ 527535 h 619125"/>
                <a:gd name="connsiteX299" fmla="*/ 818145 w 2847975"/>
                <a:gd name="connsiteY299" fmla="*/ 532297 h 619125"/>
                <a:gd name="connsiteX300" fmla="*/ 830527 w 2847975"/>
                <a:gd name="connsiteY300" fmla="*/ 532297 h 619125"/>
                <a:gd name="connsiteX301" fmla="*/ 835290 w 2847975"/>
                <a:gd name="connsiteY301" fmla="*/ 527535 h 619125"/>
                <a:gd name="connsiteX302" fmla="*/ 835290 w 2847975"/>
                <a:gd name="connsiteY302" fmla="*/ 515152 h 619125"/>
                <a:gd name="connsiteX303" fmla="*/ 841957 w 2847975"/>
                <a:gd name="connsiteY303" fmla="*/ 476100 h 619125"/>
                <a:gd name="connsiteX304" fmla="*/ 852435 w 2847975"/>
                <a:gd name="connsiteY304" fmla="*/ 444667 h 619125"/>
                <a:gd name="connsiteX305" fmla="*/ 875295 w 2847975"/>
                <a:gd name="connsiteY305" fmla="*/ 382755 h 619125"/>
                <a:gd name="connsiteX306" fmla="*/ 901012 w 2847975"/>
                <a:gd name="connsiteY306" fmla="*/ 329415 h 619125"/>
                <a:gd name="connsiteX307" fmla="*/ 913395 w 2847975"/>
                <a:gd name="connsiteY307" fmla="*/ 304650 h 619125"/>
                <a:gd name="connsiteX308" fmla="*/ 935302 w 2847975"/>
                <a:gd name="connsiteY308" fmla="*/ 271312 h 619125"/>
                <a:gd name="connsiteX309" fmla="*/ 960067 w 2847975"/>
                <a:gd name="connsiteY309" fmla="*/ 246547 h 619125"/>
                <a:gd name="connsiteX310" fmla="*/ 968640 w 2847975"/>
                <a:gd name="connsiteY310" fmla="*/ 241785 h 619125"/>
                <a:gd name="connsiteX311" fmla="*/ 967687 w 2847975"/>
                <a:gd name="connsiteY311" fmla="*/ 272265 h 619125"/>
                <a:gd name="connsiteX312" fmla="*/ 960067 w 2847975"/>
                <a:gd name="connsiteY312" fmla="*/ 308460 h 619125"/>
                <a:gd name="connsiteX313" fmla="*/ 951495 w 2847975"/>
                <a:gd name="connsiteY313" fmla="*/ 362752 h 619125"/>
                <a:gd name="connsiteX314" fmla="*/ 945780 w 2847975"/>
                <a:gd name="connsiteY314" fmla="*/ 421807 h 619125"/>
                <a:gd name="connsiteX315" fmla="*/ 958162 w 2847975"/>
                <a:gd name="connsiteY315" fmla="*/ 463717 h 619125"/>
                <a:gd name="connsiteX316" fmla="*/ 973402 w 2847975"/>
                <a:gd name="connsiteY316" fmla="*/ 478957 h 619125"/>
                <a:gd name="connsiteX317" fmla="*/ 1008645 w 2847975"/>
                <a:gd name="connsiteY317" fmla="*/ 482767 h 619125"/>
                <a:gd name="connsiteX318" fmla="*/ 1029600 w 2847975"/>
                <a:gd name="connsiteY318" fmla="*/ 462765 h 619125"/>
                <a:gd name="connsiteX319" fmla="*/ 1040077 w 2847975"/>
                <a:gd name="connsiteY319" fmla="*/ 446572 h 619125"/>
                <a:gd name="connsiteX320" fmla="*/ 1053412 w 2847975"/>
                <a:gd name="connsiteY320" fmla="*/ 422760 h 619125"/>
                <a:gd name="connsiteX321" fmla="*/ 1071510 w 2847975"/>
                <a:gd name="connsiteY321" fmla="*/ 390375 h 619125"/>
                <a:gd name="connsiteX322" fmla="*/ 1087702 w 2847975"/>
                <a:gd name="connsiteY322" fmla="*/ 349417 h 619125"/>
                <a:gd name="connsiteX323" fmla="*/ 1097227 w 2847975"/>
                <a:gd name="connsiteY323" fmla="*/ 315127 h 619125"/>
                <a:gd name="connsiteX324" fmla="*/ 1099132 w 2847975"/>
                <a:gd name="connsiteY324" fmla="*/ 312270 h 619125"/>
                <a:gd name="connsiteX325" fmla="*/ 1124850 w 2847975"/>
                <a:gd name="connsiteY325" fmla="*/ 321795 h 619125"/>
                <a:gd name="connsiteX326" fmla="*/ 1151520 w 2847975"/>
                <a:gd name="connsiteY326" fmla="*/ 321795 h 619125"/>
                <a:gd name="connsiteX327" fmla="*/ 1150567 w 2847975"/>
                <a:gd name="connsiteY327" fmla="*/ 325605 h 619125"/>
                <a:gd name="connsiteX328" fmla="*/ 1119135 w 2847975"/>
                <a:gd name="connsiteY328" fmla="*/ 382755 h 619125"/>
                <a:gd name="connsiteX329" fmla="*/ 1095322 w 2847975"/>
                <a:gd name="connsiteY329" fmla="*/ 460860 h 619125"/>
                <a:gd name="connsiteX330" fmla="*/ 1096275 w 2847975"/>
                <a:gd name="connsiteY330" fmla="*/ 498960 h 619125"/>
                <a:gd name="connsiteX331" fmla="*/ 1103895 w 2847975"/>
                <a:gd name="connsiteY331" fmla="*/ 518962 h 619125"/>
                <a:gd name="connsiteX332" fmla="*/ 1134375 w 2847975"/>
                <a:gd name="connsiteY332" fmla="*/ 541822 h 619125"/>
                <a:gd name="connsiteX333" fmla="*/ 1164855 w 2847975"/>
                <a:gd name="connsiteY333" fmla="*/ 528487 h 619125"/>
                <a:gd name="connsiteX334" fmla="*/ 1188667 w 2847975"/>
                <a:gd name="connsiteY334" fmla="*/ 504675 h 619125"/>
                <a:gd name="connsiteX335" fmla="*/ 1202955 w 2847975"/>
                <a:gd name="connsiteY335" fmla="*/ 480862 h 619125"/>
                <a:gd name="connsiteX336" fmla="*/ 1212480 w 2847975"/>
                <a:gd name="connsiteY336" fmla="*/ 495150 h 619125"/>
                <a:gd name="connsiteX337" fmla="*/ 1229625 w 2847975"/>
                <a:gd name="connsiteY337" fmla="*/ 500865 h 619125"/>
                <a:gd name="connsiteX338" fmla="*/ 1248675 w 2847975"/>
                <a:gd name="connsiteY338" fmla="*/ 496102 h 619125"/>
                <a:gd name="connsiteX339" fmla="*/ 1266772 w 2847975"/>
                <a:gd name="connsiteY339" fmla="*/ 480862 h 619125"/>
                <a:gd name="connsiteX340" fmla="*/ 1298205 w 2847975"/>
                <a:gd name="connsiteY340" fmla="*/ 447525 h 619125"/>
                <a:gd name="connsiteX341" fmla="*/ 1319160 w 2847975"/>
                <a:gd name="connsiteY341" fmla="*/ 424665 h 619125"/>
                <a:gd name="connsiteX342" fmla="*/ 1345830 w 2847975"/>
                <a:gd name="connsiteY342" fmla="*/ 396090 h 619125"/>
                <a:gd name="connsiteX343" fmla="*/ 1352497 w 2847975"/>
                <a:gd name="connsiteY343" fmla="*/ 396090 h 619125"/>
                <a:gd name="connsiteX344" fmla="*/ 1364880 w 2847975"/>
                <a:gd name="connsiteY344" fmla="*/ 419902 h 619125"/>
                <a:gd name="connsiteX345" fmla="*/ 1376310 w 2847975"/>
                <a:gd name="connsiteY345" fmla="*/ 451335 h 619125"/>
                <a:gd name="connsiteX346" fmla="*/ 1373452 w 2847975"/>
                <a:gd name="connsiteY346" fmla="*/ 460860 h 619125"/>
                <a:gd name="connsiteX347" fmla="*/ 1361070 w 2847975"/>
                <a:gd name="connsiteY347" fmla="*/ 472290 h 619125"/>
                <a:gd name="connsiteX348" fmla="*/ 1327732 w 2847975"/>
                <a:gd name="connsiteY348" fmla="*/ 502770 h 619125"/>
                <a:gd name="connsiteX349" fmla="*/ 1292490 w 2847975"/>
                <a:gd name="connsiteY349" fmla="*/ 543727 h 619125"/>
                <a:gd name="connsiteX350" fmla="*/ 1288680 w 2847975"/>
                <a:gd name="connsiteY350" fmla="*/ 561825 h 619125"/>
                <a:gd name="connsiteX351" fmla="*/ 1304872 w 2847975"/>
                <a:gd name="connsiteY351" fmla="*/ 578970 h 619125"/>
                <a:gd name="connsiteX352" fmla="*/ 1341067 w 2847975"/>
                <a:gd name="connsiteY352" fmla="*/ 575160 h 619125"/>
                <a:gd name="connsiteX353" fmla="*/ 1371547 w 2847975"/>
                <a:gd name="connsiteY353" fmla="*/ 555157 h 619125"/>
                <a:gd name="connsiteX354" fmla="*/ 1388692 w 2847975"/>
                <a:gd name="connsiteY354" fmla="*/ 538012 h 619125"/>
                <a:gd name="connsiteX355" fmla="*/ 1399170 w 2847975"/>
                <a:gd name="connsiteY355" fmla="*/ 507532 h 619125"/>
                <a:gd name="connsiteX356" fmla="*/ 1400122 w 2847975"/>
                <a:gd name="connsiteY356" fmla="*/ 484672 h 619125"/>
                <a:gd name="connsiteX357" fmla="*/ 1399170 w 2847975"/>
                <a:gd name="connsiteY357" fmla="*/ 458955 h 619125"/>
                <a:gd name="connsiteX358" fmla="*/ 1400122 w 2847975"/>
                <a:gd name="connsiteY358" fmla="*/ 444667 h 619125"/>
                <a:gd name="connsiteX359" fmla="*/ 1433460 w 2847975"/>
                <a:gd name="connsiteY359" fmla="*/ 401805 h 619125"/>
                <a:gd name="connsiteX360" fmla="*/ 1446795 w 2847975"/>
                <a:gd name="connsiteY360" fmla="*/ 382755 h 619125"/>
                <a:gd name="connsiteX361" fmla="*/ 1447747 w 2847975"/>
                <a:gd name="connsiteY361" fmla="*/ 388470 h 619125"/>
                <a:gd name="connsiteX362" fmla="*/ 1444890 w 2847975"/>
                <a:gd name="connsiteY362" fmla="*/ 424665 h 619125"/>
                <a:gd name="connsiteX363" fmla="*/ 1443937 w 2847975"/>
                <a:gd name="connsiteY363" fmla="*/ 449430 h 619125"/>
                <a:gd name="connsiteX364" fmla="*/ 1444890 w 2847975"/>
                <a:gd name="connsiteY364" fmla="*/ 488482 h 619125"/>
                <a:gd name="connsiteX365" fmla="*/ 1445842 w 2847975"/>
                <a:gd name="connsiteY365" fmla="*/ 499912 h 619125"/>
                <a:gd name="connsiteX366" fmla="*/ 1470607 w 2847975"/>
                <a:gd name="connsiteY366" fmla="*/ 530392 h 619125"/>
                <a:gd name="connsiteX367" fmla="*/ 1522042 w 2847975"/>
                <a:gd name="connsiteY367" fmla="*/ 522772 h 619125"/>
                <a:gd name="connsiteX368" fmla="*/ 1532520 w 2847975"/>
                <a:gd name="connsiteY368" fmla="*/ 510390 h 619125"/>
                <a:gd name="connsiteX369" fmla="*/ 1549665 w 2847975"/>
                <a:gd name="connsiteY369" fmla="*/ 484672 h 619125"/>
                <a:gd name="connsiteX370" fmla="*/ 1558237 w 2847975"/>
                <a:gd name="connsiteY370" fmla="*/ 468480 h 619125"/>
                <a:gd name="connsiteX371" fmla="*/ 1560142 w 2847975"/>
                <a:gd name="connsiteY371" fmla="*/ 474195 h 619125"/>
                <a:gd name="connsiteX372" fmla="*/ 1562047 w 2847975"/>
                <a:gd name="connsiteY372" fmla="*/ 520867 h 619125"/>
                <a:gd name="connsiteX373" fmla="*/ 1582050 w 2847975"/>
                <a:gd name="connsiteY373" fmla="*/ 532297 h 619125"/>
                <a:gd name="connsiteX374" fmla="*/ 1584907 w 2847975"/>
                <a:gd name="connsiteY374" fmla="*/ 528487 h 619125"/>
                <a:gd name="connsiteX375" fmla="*/ 1583955 w 2847975"/>
                <a:gd name="connsiteY375" fmla="*/ 505627 h 619125"/>
                <a:gd name="connsiteX376" fmla="*/ 1579192 w 2847975"/>
                <a:gd name="connsiteY376" fmla="*/ 452287 h 619125"/>
                <a:gd name="connsiteX377" fmla="*/ 1586812 w 2847975"/>
                <a:gd name="connsiteY377" fmla="*/ 377992 h 619125"/>
                <a:gd name="connsiteX378" fmla="*/ 1593480 w 2847975"/>
                <a:gd name="connsiteY378" fmla="*/ 364657 h 619125"/>
                <a:gd name="connsiteX379" fmla="*/ 1609672 w 2847975"/>
                <a:gd name="connsiteY379" fmla="*/ 350370 h 619125"/>
                <a:gd name="connsiteX380" fmla="*/ 1631580 w 2847975"/>
                <a:gd name="connsiteY380" fmla="*/ 357037 h 619125"/>
                <a:gd name="connsiteX381" fmla="*/ 1637295 w 2847975"/>
                <a:gd name="connsiteY381" fmla="*/ 391327 h 619125"/>
                <a:gd name="connsiteX382" fmla="*/ 1637295 w 2847975"/>
                <a:gd name="connsiteY382" fmla="*/ 414187 h 619125"/>
                <a:gd name="connsiteX383" fmla="*/ 1639200 w 2847975"/>
                <a:gd name="connsiteY383" fmla="*/ 465622 h 619125"/>
                <a:gd name="connsiteX384" fmla="*/ 1639200 w 2847975"/>
                <a:gd name="connsiteY384" fmla="*/ 500865 h 619125"/>
                <a:gd name="connsiteX385" fmla="*/ 1651582 w 2847975"/>
                <a:gd name="connsiteY385" fmla="*/ 517057 h 619125"/>
                <a:gd name="connsiteX386" fmla="*/ 1661107 w 2847975"/>
                <a:gd name="connsiteY386" fmla="*/ 511342 h 619125"/>
                <a:gd name="connsiteX387" fmla="*/ 1662060 w 2847975"/>
                <a:gd name="connsiteY387" fmla="*/ 491340 h 619125"/>
                <a:gd name="connsiteX388" fmla="*/ 1661107 w 2847975"/>
                <a:gd name="connsiteY388" fmla="*/ 448477 h 619125"/>
                <a:gd name="connsiteX389" fmla="*/ 1662060 w 2847975"/>
                <a:gd name="connsiteY389" fmla="*/ 426570 h 619125"/>
                <a:gd name="connsiteX390" fmla="*/ 1669680 w 2847975"/>
                <a:gd name="connsiteY390" fmla="*/ 397042 h 619125"/>
                <a:gd name="connsiteX391" fmla="*/ 1680157 w 2847975"/>
                <a:gd name="connsiteY391" fmla="*/ 372277 h 619125"/>
                <a:gd name="connsiteX392" fmla="*/ 1705875 w 2847975"/>
                <a:gd name="connsiteY392" fmla="*/ 318937 h 619125"/>
                <a:gd name="connsiteX393" fmla="*/ 1737307 w 2847975"/>
                <a:gd name="connsiteY393" fmla="*/ 275122 h 619125"/>
                <a:gd name="connsiteX394" fmla="*/ 1763025 w 2847975"/>
                <a:gd name="connsiteY394" fmla="*/ 256072 h 619125"/>
                <a:gd name="connsiteX395" fmla="*/ 1767787 w 2847975"/>
                <a:gd name="connsiteY395" fmla="*/ 283695 h 619125"/>
                <a:gd name="connsiteX396" fmla="*/ 1750642 w 2847975"/>
                <a:gd name="connsiteY396" fmla="*/ 348465 h 619125"/>
                <a:gd name="connsiteX397" fmla="*/ 1730640 w 2847975"/>
                <a:gd name="connsiteY397" fmla="*/ 403710 h 619125"/>
                <a:gd name="connsiteX398" fmla="*/ 1714447 w 2847975"/>
                <a:gd name="connsiteY398" fmla="*/ 451335 h 619125"/>
                <a:gd name="connsiteX399" fmla="*/ 1704922 w 2847975"/>
                <a:gd name="connsiteY399" fmla="*/ 500865 h 619125"/>
                <a:gd name="connsiteX400" fmla="*/ 1703970 w 2847975"/>
                <a:gd name="connsiteY400" fmla="*/ 520867 h 619125"/>
                <a:gd name="connsiteX401" fmla="*/ 1707780 w 2847975"/>
                <a:gd name="connsiteY401" fmla="*/ 563730 h 619125"/>
                <a:gd name="connsiteX402" fmla="*/ 1741117 w 2847975"/>
                <a:gd name="connsiteY402" fmla="*/ 583732 h 619125"/>
                <a:gd name="connsiteX403" fmla="*/ 1755405 w 2847975"/>
                <a:gd name="connsiteY403" fmla="*/ 577065 h 619125"/>
                <a:gd name="connsiteX404" fmla="*/ 1770645 w 2847975"/>
                <a:gd name="connsiteY404" fmla="*/ 557062 h 619125"/>
                <a:gd name="connsiteX405" fmla="*/ 1796362 w 2847975"/>
                <a:gd name="connsiteY405" fmla="*/ 514200 h 619125"/>
                <a:gd name="connsiteX406" fmla="*/ 1813507 w 2847975"/>
                <a:gd name="connsiteY406" fmla="*/ 484672 h 619125"/>
                <a:gd name="connsiteX407" fmla="*/ 1814460 w 2847975"/>
                <a:gd name="connsiteY407" fmla="*/ 491340 h 619125"/>
                <a:gd name="connsiteX408" fmla="*/ 1832557 w 2847975"/>
                <a:gd name="connsiteY408" fmla="*/ 523725 h 619125"/>
                <a:gd name="connsiteX409" fmla="*/ 1857322 w 2847975"/>
                <a:gd name="connsiteY409" fmla="*/ 535155 h 619125"/>
                <a:gd name="connsiteX410" fmla="*/ 1894470 w 2847975"/>
                <a:gd name="connsiteY410" fmla="*/ 522772 h 619125"/>
                <a:gd name="connsiteX411" fmla="*/ 1924950 w 2847975"/>
                <a:gd name="connsiteY411" fmla="*/ 470385 h 619125"/>
                <a:gd name="connsiteX412" fmla="*/ 1925902 w 2847975"/>
                <a:gd name="connsiteY412" fmla="*/ 473242 h 619125"/>
                <a:gd name="connsiteX413" fmla="*/ 1931617 w 2847975"/>
                <a:gd name="connsiteY413" fmla="*/ 498007 h 619125"/>
                <a:gd name="connsiteX414" fmla="*/ 1952572 w 2847975"/>
                <a:gd name="connsiteY414" fmla="*/ 523725 h 619125"/>
                <a:gd name="connsiteX415" fmla="*/ 1973527 w 2847975"/>
                <a:gd name="connsiteY415" fmla="*/ 530392 h 619125"/>
                <a:gd name="connsiteX416" fmla="*/ 1997340 w 2847975"/>
                <a:gd name="connsiteY416" fmla="*/ 520867 h 619125"/>
                <a:gd name="connsiteX417" fmla="*/ 2010675 w 2847975"/>
                <a:gd name="connsiteY417" fmla="*/ 505627 h 619125"/>
                <a:gd name="connsiteX418" fmla="*/ 2030677 w 2847975"/>
                <a:gd name="connsiteY418" fmla="*/ 480862 h 619125"/>
                <a:gd name="connsiteX419" fmla="*/ 2057347 w 2847975"/>
                <a:gd name="connsiteY419" fmla="*/ 435142 h 619125"/>
                <a:gd name="connsiteX420" fmla="*/ 2064967 w 2847975"/>
                <a:gd name="connsiteY420" fmla="*/ 426570 h 619125"/>
                <a:gd name="connsiteX421" fmla="*/ 2067825 w 2847975"/>
                <a:gd name="connsiteY421" fmla="*/ 440857 h 619125"/>
                <a:gd name="connsiteX422" fmla="*/ 2076397 w 2847975"/>
                <a:gd name="connsiteY422" fmla="*/ 484672 h 619125"/>
                <a:gd name="connsiteX423" fmla="*/ 2074492 w 2847975"/>
                <a:gd name="connsiteY423" fmla="*/ 488482 h 619125"/>
                <a:gd name="connsiteX424" fmla="*/ 2039250 w 2847975"/>
                <a:gd name="connsiteY424" fmla="*/ 531345 h 619125"/>
                <a:gd name="connsiteX425" fmla="*/ 2023057 w 2847975"/>
                <a:gd name="connsiteY425" fmla="*/ 555157 h 619125"/>
                <a:gd name="connsiteX426" fmla="*/ 2007817 w 2847975"/>
                <a:gd name="connsiteY426" fmla="*/ 582780 h 619125"/>
                <a:gd name="connsiteX427" fmla="*/ 2033535 w 2847975"/>
                <a:gd name="connsiteY427" fmla="*/ 615165 h 619125"/>
                <a:gd name="connsiteX428" fmla="*/ 2059252 w 2847975"/>
                <a:gd name="connsiteY428" fmla="*/ 607545 h 619125"/>
                <a:gd name="connsiteX429" fmla="*/ 2085922 w 2847975"/>
                <a:gd name="connsiteY429" fmla="*/ 581827 h 619125"/>
                <a:gd name="connsiteX430" fmla="*/ 2092590 w 2847975"/>
                <a:gd name="connsiteY430" fmla="*/ 563730 h 619125"/>
                <a:gd name="connsiteX431" fmla="*/ 2098305 w 2847975"/>
                <a:gd name="connsiteY431" fmla="*/ 522772 h 619125"/>
                <a:gd name="connsiteX432" fmla="*/ 2094495 w 2847975"/>
                <a:gd name="connsiteY432" fmla="*/ 492292 h 619125"/>
                <a:gd name="connsiteX433" fmla="*/ 2099257 w 2847975"/>
                <a:gd name="connsiteY433" fmla="*/ 476100 h 619125"/>
                <a:gd name="connsiteX434" fmla="*/ 2130690 w 2847975"/>
                <a:gd name="connsiteY434" fmla="*/ 444667 h 619125"/>
                <a:gd name="connsiteX435" fmla="*/ 2159265 w 2847975"/>
                <a:gd name="connsiteY435" fmla="*/ 415140 h 619125"/>
                <a:gd name="connsiteX436" fmla="*/ 2183077 w 2847975"/>
                <a:gd name="connsiteY436" fmla="*/ 393232 h 619125"/>
                <a:gd name="connsiteX437" fmla="*/ 2197365 w 2847975"/>
                <a:gd name="connsiteY437" fmla="*/ 377992 h 619125"/>
                <a:gd name="connsiteX438" fmla="*/ 2227845 w 2847975"/>
                <a:gd name="connsiteY438" fmla="*/ 357990 h 619125"/>
                <a:gd name="connsiteX439" fmla="*/ 2264993 w 2847975"/>
                <a:gd name="connsiteY439" fmla="*/ 337035 h 619125"/>
                <a:gd name="connsiteX440" fmla="*/ 2316427 w 2847975"/>
                <a:gd name="connsiteY440" fmla="*/ 324652 h 619125"/>
                <a:gd name="connsiteX441" fmla="*/ 2358337 w 2847975"/>
                <a:gd name="connsiteY441" fmla="*/ 329415 h 619125"/>
                <a:gd name="connsiteX442" fmla="*/ 2400247 w 2847975"/>
                <a:gd name="connsiteY442" fmla="*/ 335130 h 619125"/>
                <a:gd name="connsiteX443" fmla="*/ 2462160 w 2847975"/>
                <a:gd name="connsiteY443" fmla="*/ 341797 h 619125"/>
                <a:gd name="connsiteX444" fmla="*/ 2502165 w 2847975"/>
                <a:gd name="connsiteY444" fmla="*/ 337035 h 619125"/>
                <a:gd name="connsiteX445" fmla="*/ 2558362 w 2847975"/>
                <a:gd name="connsiteY445" fmla="*/ 320842 h 619125"/>
                <a:gd name="connsiteX446" fmla="*/ 2588843 w 2847975"/>
                <a:gd name="connsiteY446" fmla="*/ 310365 h 619125"/>
                <a:gd name="connsiteX447" fmla="*/ 2642182 w 2847975"/>
                <a:gd name="connsiteY447" fmla="*/ 292267 h 619125"/>
                <a:gd name="connsiteX448" fmla="*/ 2681235 w 2847975"/>
                <a:gd name="connsiteY448" fmla="*/ 283695 h 619125"/>
                <a:gd name="connsiteX449" fmla="*/ 2724097 w 2847975"/>
                <a:gd name="connsiteY449" fmla="*/ 278932 h 619125"/>
                <a:gd name="connsiteX450" fmla="*/ 2767912 w 2847975"/>
                <a:gd name="connsiteY450" fmla="*/ 279885 h 619125"/>
                <a:gd name="connsiteX451" fmla="*/ 2786962 w 2847975"/>
                <a:gd name="connsiteY451" fmla="*/ 281790 h 619125"/>
                <a:gd name="connsiteX452" fmla="*/ 2810775 w 2847975"/>
                <a:gd name="connsiteY452" fmla="*/ 283695 h 619125"/>
                <a:gd name="connsiteX453" fmla="*/ 2835540 w 2847975"/>
                <a:gd name="connsiteY453" fmla="*/ 286552 h 619125"/>
                <a:gd name="connsiteX454" fmla="*/ 2835540 w 2847975"/>
                <a:gd name="connsiteY454" fmla="*/ 280837 h 619125"/>
                <a:gd name="connsiteX455" fmla="*/ 2840302 w 2847975"/>
                <a:gd name="connsiteY455" fmla="*/ 273217 h 619125"/>
                <a:gd name="connsiteX456" fmla="*/ 2094495 w 2847975"/>
                <a:gd name="connsiteY456" fmla="*/ 351322 h 619125"/>
                <a:gd name="connsiteX457" fmla="*/ 2099257 w 2847975"/>
                <a:gd name="connsiteY457" fmla="*/ 318937 h 619125"/>
                <a:gd name="connsiteX458" fmla="*/ 2105925 w 2847975"/>
                <a:gd name="connsiteY458" fmla="*/ 298935 h 619125"/>
                <a:gd name="connsiteX459" fmla="*/ 2107830 w 2847975"/>
                <a:gd name="connsiteY459" fmla="*/ 294172 h 619125"/>
                <a:gd name="connsiteX460" fmla="*/ 2127832 w 2847975"/>
                <a:gd name="connsiteY460" fmla="*/ 274170 h 619125"/>
                <a:gd name="connsiteX461" fmla="*/ 2134500 w 2847975"/>
                <a:gd name="connsiteY461" fmla="*/ 277027 h 619125"/>
                <a:gd name="connsiteX462" fmla="*/ 2138310 w 2847975"/>
                <a:gd name="connsiteY462" fmla="*/ 288457 h 619125"/>
                <a:gd name="connsiteX463" fmla="*/ 2131643 w 2847975"/>
                <a:gd name="connsiteY463" fmla="*/ 317985 h 619125"/>
                <a:gd name="connsiteX464" fmla="*/ 2091637 w 2847975"/>
                <a:gd name="connsiteY464" fmla="*/ 378945 h 619125"/>
                <a:gd name="connsiteX465" fmla="*/ 2094495 w 2847975"/>
                <a:gd name="connsiteY465" fmla="*/ 351322 h 619125"/>
                <a:gd name="connsiteX466" fmla="*/ 1502992 w 2847975"/>
                <a:gd name="connsiteY466" fmla="*/ 216067 h 619125"/>
                <a:gd name="connsiteX467" fmla="*/ 1515375 w 2847975"/>
                <a:gd name="connsiteY467" fmla="*/ 167490 h 619125"/>
                <a:gd name="connsiteX468" fmla="*/ 1522995 w 2847975"/>
                <a:gd name="connsiteY468" fmla="*/ 129390 h 619125"/>
                <a:gd name="connsiteX469" fmla="*/ 1529662 w 2847975"/>
                <a:gd name="connsiteY469" fmla="*/ 113197 h 619125"/>
                <a:gd name="connsiteX470" fmla="*/ 1540140 w 2847975"/>
                <a:gd name="connsiteY470" fmla="*/ 110340 h 619125"/>
                <a:gd name="connsiteX471" fmla="*/ 1556332 w 2847975"/>
                <a:gd name="connsiteY471" fmla="*/ 136057 h 619125"/>
                <a:gd name="connsiteX472" fmla="*/ 1548712 w 2847975"/>
                <a:gd name="connsiteY472" fmla="*/ 184635 h 619125"/>
                <a:gd name="connsiteX473" fmla="*/ 1535377 w 2847975"/>
                <a:gd name="connsiteY473" fmla="*/ 223687 h 619125"/>
                <a:gd name="connsiteX474" fmla="*/ 1514422 w 2847975"/>
                <a:gd name="connsiteY474" fmla="*/ 265597 h 619125"/>
                <a:gd name="connsiteX475" fmla="*/ 1504897 w 2847975"/>
                <a:gd name="connsiteY475" fmla="*/ 283695 h 619125"/>
                <a:gd name="connsiteX476" fmla="*/ 1499182 w 2847975"/>
                <a:gd name="connsiteY476" fmla="*/ 287505 h 619125"/>
                <a:gd name="connsiteX477" fmla="*/ 1484895 w 2847975"/>
                <a:gd name="connsiteY477" fmla="*/ 289410 h 619125"/>
                <a:gd name="connsiteX478" fmla="*/ 1502992 w 2847975"/>
                <a:gd name="connsiteY478" fmla="*/ 216067 h 619125"/>
                <a:gd name="connsiteX479" fmla="*/ 1484895 w 2847975"/>
                <a:gd name="connsiteY479" fmla="*/ 299887 h 619125"/>
                <a:gd name="connsiteX480" fmla="*/ 1498230 w 2847975"/>
                <a:gd name="connsiteY480" fmla="*/ 296077 h 619125"/>
                <a:gd name="connsiteX481" fmla="*/ 1482990 w 2847975"/>
                <a:gd name="connsiteY481" fmla="*/ 318937 h 619125"/>
                <a:gd name="connsiteX482" fmla="*/ 1482037 w 2847975"/>
                <a:gd name="connsiteY482" fmla="*/ 318937 h 619125"/>
                <a:gd name="connsiteX483" fmla="*/ 1484895 w 2847975"/>
                <a:gd name="connsiteY483" fmla="*/ 299887 h 619125"/>
                <a:gd name="connsiteX484" fmla="*/ 859102 w 2847975"/>
                <a:gd name="connsiteY484" fmla="*/ 256072 h 619125"/>
                <a:gd name="connsiteX485" fmla="*/ 874342 w 2847975"/>
                <a:gd name="connsiteY485" fmla="*/ 197970 h 619125"/>
                <a:gd name="connsiteX486" fmla="*/ 890535 w 2847975"/>
                <a:gd name="connsiteY486" fmla="*/ 148440 h 619125"/>
                <a:gd name="connsiteX487" fmla="*/ 902917 w 2847975"/>
                <a:gd name="connsiteY487" fmla="*/ 106530 h 619125"/>
                <a:gd name="connsiteX488" fmla="*/ 917205 w 2847975"/>
                <a:gd name="connsiteY488" fmla="*/ 78907 h 619125"/>
                <a:gd name="connsiteX489" fmla="*/ 919110 w 2847975"/>
                <a:gd name="connsiteY489" fmla="*/ 77002 h 619125"/>
                <a:gd name="connsiteX490" fmla="*/ 928635 w 2847975"/>
                <a:gd name="connsiteY490" fmla="*/ 144630 h 619125"/>
                <a:gd name="connsiteX491" fmla="*/ 924825 w 2847975"/>
                <a:gd name="connsiteY491" fmla="*/ 174157 h 619125"/>
                <a:gd name="connsiteX492" fmla="*/ 917205 w 2847975"/>
                <a:gd name="connsiteY492" fmla="*/ 201780 h 619125"/>
                <a:gd name="connsiteX493" fmla="*/ 893392 w 2847975"/>
                <a:gd name="connsiteY493" fmla="*/ 252262 h 619125"/>
                <a:gd name="connsiteX494" fmla="*/ 854340 w 2847975"/>
                <a:gd name="connsiteY494" fmla="*/ 317032 h 619125"/>
                <a:gd name="connsiteX495" fmla="*/ 845767 w 2847975"/>
                <a:gd name="connsiteY495" fmla="*/ 329415 h 619125"/>
                <a:gd name="connsiteX496" fmla="*/ 843862 w 2847975"/>
                <a:gd name="connsiteY496" fmla="*/ 328462 h 619125"/>
                <a:gd name="connsiteX497" fmla="*/ 859102 w 2847975"/>
                <a:gd name="connsiteY497" fmla="*/ 256072 h 619125"/>
                <a:gd name="connsiteX498" fmla="*/ 674317 w 2847975"/>
                <a:gd name="connsiteY498" fmla="*/ 165585 h 619125"/>
                <a:gd name="connsiteX499" fmla="*/ 700987 w 2847975"/>
                <a:gd name="connsiteY499" fmla="*/ 124627 h 619125"/>
                <a:gd name="connsiteX500" fmla="*/ 740992 w 2847975"/>
                <a:gd name="connsiteY500" fmla="*/ 75097 h 619125"/>
                <a:gd name="connsiteX501" fmla="*/ 766710 w 2847975"/>
                <a:gd name="connsiteY501" fmla="*/ 50332 h 619125"/>
                <a:gd name="connsiteX502" fmla="*/ 782902 w 2847975"/>
                <a:gd name="connsiteY502" fmla="*/ 31282 h 619125"/>
                <a:gd name="connsiteX503" fmla="*/ 798142 w 2847975"/>
                <a:gd name="connsiteY503" fmla="*/ 15090 h 619125"/>
                <a:gd name="connsiteX504" fmla="*/ 817192 w 2847975"/>
                <a:gd name="connsiteY504" fmla="*/ 10327 h 619125"/>
                <a:gd name="connsiteX505" fmla="*/ 822907 w 2847975"/>
                <a:gd name="connsiteY505" fmla="*/ 19852 h 619125"/>
                <a:gd name="connsiteX506" fmla="*/ 815287 w 2847975"/>
                <a:gd name="connsiteY506" fmla="*/ 46522 h 619125"/>
                <a:gd name="connsiteX507" fmla="*/ 775282 w 2847975"/>
                <a:gd name="connsiteY507" fmla="*/ 95100 h 619125"/>
                <a:gd name="connsiteX508" fmla="*/ 751470 w 2847975"/>
                <a:gd name="connsiteY508" fmla="*/ 121770 h 619125"/>
                <a:gd name="connsiteX509" fmla="*/ 713370 w 2847975"/>
                <a:gd name="connsiteY509" fmla="*/ 158917 h 619125"/>
                <a:gd name="connsiteX510" fmla="*/ 674317 w 2847975"/>
                <a:gd name="connsiteY510" fmla="*/ 185587 h 619125"/>
                <a:gd name="connsiteX511" fmla="*/ 662887 w 2847975"/>
                <a:gd name="connsiteY511" fmla="*/ 191302 h 619125"/>
                <a:gd name="connsiteX512" fmla="*/ 661935 w 2847975"/>
                <a:gd name="connsiteY512" fmla="*/ 190350 h 619125"/>
                <a:gd name="connsiteX513" fmla="*/ 674317 w 2847975"/>
                <a:gd name="connsiteY513" fmla="*/ 165585 h 619125"/>
                <a:gd name="connsiteX514" fmla="*/ 1101037 w 2847975"/>
                <a:gd name="connsiteY514" fmla="*/ 294172 h 619125"/>
                <a:gd name="connsiteX515" fmla="*/ 1098180 w 2847975"/>
                <a:gd name="connsiteY515" fmla="*/ 294172 h 619125"/>
                <a:gd name="connsiteX516" fmla="*/ 1091512 w 2847975"/>
                <a:gd name="connsiteY516" fmla="*/ 274170 h 619125"/>
                <a:gd name="connsiteX517" fmla="*/ 1091512 w 2847975"/>
                <a:gd name="connsiteY517" fmla="*/ 249405 h 619125"/>
                <a:gd name="connsiteX518" fmla="*/ 1090560 w 2847975"/>
                <a:gd name="connsiteY518" fmla="*/ 239880 h 619125"/>
                <a:gd name="connsiteX519" fmla="*/ 1090560 w 2847975"/>
                <a:gd name="connsiteY519" fmla="*/ 219877 h 619125"/>
                <a:gd name="connsiteX520" fmla="*/ 1093417 w 2847975"/>
                <a:gd name="connsiteY520" fmla="*/ 215115 h 619125"/>
                <a:gd name="connsiteX521" fmla="*/ 1098180 w 2847975"/>
                <a:gd name="connsiteY521" fmla="*/ 217972 h 619125"/>
                <a:gd name="connsiteX522" fmla="*/ 1106752 w 2847975"/>
                <a:gd name="connsiteY522" fmla="*/ 260835 h 619125"/>
                <a:gd name="connsiteX523" fmla="*/ 1101037 w 2847975"/>
                <a:gd name="connsiteY523" fmla="*/ 294172 h 619125"/>
                <a:gd name="connsiteX524" fmla="*/ 1367737 w 2847975"/>
                <a:gd name="connsiteY524" fmla="*/ 346560 h 619125"/>
                <a:gd name="connsiteX525" fmla="*/ 1371547 w 2847975"/>
                <a:gd name="connsiteY525" fmla="*/ 323700 h 619125"/>
                <a:gd name="connsiteX526" fmla="*/ 1377262 w 2847975"/>
                <a:gd name="connsiteY526" fmla="*/ 302745 h 619125"/>
                <a:gd name="connsiteX527" fmla="*/ 1392502 w 2847975"/>
                <a:gd name="connsiteY527" fmla="*/ 276075 h 619125"/>
                <a:gd name="connsiteX528" fmla="*/ 1399170 w 2847975"/>
                <a:gd name="connsiteY528" fmla="*/ 273217 h 619125"/>
                <a:gd name="connsiteX529" fmla="*/ 1400122 w 2847975"/>
                <a:gd name="connsiteY529" fmla="*/ 293220 h 619125"/>
                <a:gd name="connsiteX530" fmla="*/ 1386787 w 2847975"/>
                <a:gd name="connsiteY530" fmla="*/ 319890 h 619125"/>
                <a:gd name="connsiteX531" fmla="*/ 1369642 w 2847975"/>
                <a:gd name="connsiteY531" fmla="*/ 346560 h 619125"/>
                <a:gd name="connsiteX532" fmla="*/ 1367737 w 2847975"/>
                <a:gd name="connsiteY532" fmla="*/ 346560 h 619125"/>
                <a:gd name="connsiteX533" fmla="*/ 1382025 w 2847975"/>
                <a:gd name="connsiteY533" fmla="*/ 494197 h 619125"/>
                <a:gd name="connsiteX534" fmla="*/ 1346782 w 2847975"/>
                <a:gd name="connsiteY534" fmla="*/ 556110 h 619125"/>
                <a:gd name="connsiteX535" fmla="*/ 1324875 w 2847975"/>
                <a:gd name="connsiteY535" fmla="*/ 564682 h 619125"/>
                <a:gd name="connsiteX536" fmla="*/ 1302967 w 2847975"/>
                <a:gd name="connsiteY536" fmla="*/ 551347 h 619125"/>
                <a:gd name="connsiteX537" fmla="*/ 1304872 w 2847975"/>
                <a:gd name="connsiteY537" fmla="*/ 543727 h 619125"/>
                <a:gd name="connsiteX538" fmla="*/ 1322017 w 2847975"/>
                <a:gd name="connsiteY538" fmla="*/ 518962 h 619125"/>
                <a:gd name="connsiteX539" fmla="*/ 1336305 w 2847975"/>
                <a:gd name="connsiteY539" fmla="*/ 505627 h 619125"/>
                <a:gd name="connsiteX540" fmla="*/ 1369642 w 2847975"/>
                <a:gd name="connsiteY540" fmla="*/ 476100 h 619125"/>
                <a:gd name="connsiteX541" fmla="*/ 1382025 w 2847975"/>
                <a:gd name="connsiteY541" fmla="*/ 465622 h 619125"/>
                <a:gd name="connsiteX542" fmla="*/ 1382025 w 2847975"/>
                <a:gd name="connsiteY542" fmla="*/ 494197 h 619125"/>
                <a:gd name="connsiteX543" fmla="*/ 2076397 w 2847975"/>
                <a:gd name="connsiteY543" fmla="*/ 570397 h 619125"/>
                <a:gd name="connsiteX544" fmla="*/ 2054490 w 2847975"/>
                <a:gd name="connsiteY544" fmla="*/ 596115 h 619125"/>
                <a:gd name="connsiteX545" fmla="*/ 2040202 w 2847975"/>
                <a:gd name="connsiteY545" fmla="*/ 601830 h 619125"/>
                <a:gd name="connsiteX546" fmla="*/ 2034487 w 2847975"/>
                <a:gd name="connsiteY546" fmla="*/ 600877 h 619125"/>
                <a:gd name="connsiteX547" fmla="*/ 2028772 w 2847975"/>
                <a:gd name="connsiteY547" fmla="*/ 563730 h 619125"/>
                <a:gd name="connsiteX548" fmla="*/ 2048775 w 2847975"/>
                <a:gd name="connsiteY548" fmla="*/ 533250 h 619125"/>
                <a:gd name="connsiteX549" fmla="*/ 2076397 w 2847975"/>
                <a:gd name="connsiteY549" fmla="*/ 498960 h 619125"/>
                <a:gd name="connsiteX550" fmla="*/ 2083065 w 2847975"/>
                <a:gd name="connsiteY550" fmla="*/ 492292 h 619125"/>
                <a:gd name="connsiteX551" fmla="*/ 2084970 w 2847975"/>
                <a:gd name="connsiteY551" fmla="*/ 493245 h 619125"/>
                <a:gd name="connsiteX552" fmla="*/ 2076397 w 2847975"/>
                <a:gd name="connsiteY552" fmla="*/ 57039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</a:cxnLst>
              <a:rect l="l" t="t" r="r" b="b"/>
              <a:pathLst>
                <a:path w="2847975" h="619125">
                  <a:moveTo>
                    <a:pt x="2840302" y="273217"/>
                  </a:moveTo>
                  <a:cubicBezTo>
                    <a:pt x="2832682" y="271312"/>
                    <a:pt x="2825062" y="267502"/>
                    <a:pt x="2817443" y="267502"/>
                  </a:cubicBezTo>
                  <a:cubicBezTo>
                    <a:pt x="2793630" y="265597"/>
                    <a:pt x="2768865" y="264645"/>
                    <a:pt x="2745052" y="263692"/>
                  </a:cubicBezTo>
                  <a:cubicBezTo>
                    <a:pt x="2721240" y="262740"/>
                    <a:pt x="2697427" y="265597"/>
                    <a:pt x="2673615" y="271312"/>
                  </a:cubicBezTo>
                  <a:cubicBezTo>
                    <a:pt x="2662185" y="274170"/>
                    <a:pt x="2649802" y="277027"/>
                    <a:pt x="2637420" y="279885"/>
                  </a:cubicBezTo>
                  <a:cubicBezTo>
                    <a:pt x="2623132" y="284647"/>
                    <a:pt x="2609797" y="290362"/>
                    <a:pt x="2595510" y="295125"/>
                  </a:cubicBezTo>
                  <a:cubicBezTo>
                    <a:pt x="2568840" y="303697"/>
                    <a:pt x="2542170" y="311317"/>
                    <a:pt x="2514547" y="318937"/>
                  </a:cubicBezTo>
                  <a:cubicBezTo>
                    <a:pt x="2501212" y="322747"/>
                    <a:pt x="2486925" y="325605"/>
                    <a:pt x="2473590" y="326557"/>
                  </a:cubicBezTo>
                  <a:cubicBezTo>
                    <a:pt x="2458350" y="327510"/>
                    <a:pt x="2443110" y="325605"/>
                    <a:pt x="2427870" y="324652"/>
                  </a:cubicBezTo>
                  <a:cubicBezTo>
                    <a:pt x="2411677" y="323700"/>
                    <a:pt x="2396437" y="317032"/>
                    <a:pt x="2380245" y="317985"/>
                  </a:cubicBezTo>
                  <a:cubicBezTo>
                    <a:pt x="2373577" y="317985"/>
                    <a:pt x="2366910" y="316080"/>
                    <a:pt x="2360243" y="315127"/>
                  </a:cubicBezTo>
                  <a:cubicBezTo>
                    <a:pt x="2349765" y="314175"/>
                    <a:pt x="2339287" y="312270"/>
                    <a:pt x="2328810" y="311317"/>
                  </a:cubicBezTo>
                  <a:cubicBezTo>
                    <a:pt x="2322143" y="311317"/>
                    <a:pt x="2315475" y="313222"/>
                    <a:pt x="2308807" y="313222"/>
                  </a:cubicBezTo>
                  <a:cubicBezTo>
                    <a:pt x="2293568" y="313222"/>
                    <a:pt x="2280232" y="318937"/>
                    <a:pt x="2266897" y="324652"/>
                  </a:cubicBezTo>
                  <a:cubicBezTo>
                    <a:pt x="2246895" y="333225"/>
                    <a:pt x="2227845" y="345607"/>
                    <a:pt x="2209747" y="357990"/>
                  </a:cubicBezTo>
                  <a:cubicBezTo>
                    <a:pt x="2202127" y="363705"/>
                    <a:pt x="2194507" y="369420"/>
                    <a:pt x="2187840" y="376087"/>
                  </a:cubicBezTo>
                  <a:cubicBezTo>
                    <a:pt x="2184982" y="378945"/>
                    <a:pt x="2183077" y="383707"/>
                    <a:pt x="2179268" y="386565"/>
                  </a:cubicBezTo>
                  <a:cubicBezTo>
                    <a:pt x="2169743" y="396090"/>
                    <a:pt x="2159265" y="405615"/>
                    <a:pt x="2148787" y="415140"/>
                  </a:cubicBezTo>
                  <a:cubicBezTo>
                    <a:pt x="2146882" y="416092"/>
                    <a:pt x="2145930" y="417997"/>
                    <a:pt x="2144977" y="419902"/>
                  </a:cubicBezTo>
                  <a:cubicBezTo>
                    <a:pt x="2136405" y="428475"/>
                    <a:pt x="2127832" y="437047"/>
                    <a:pt x="2118307" y="445620"/>
                  </a:cubicBezTo>
                  <a:cubicBezTo>
                    <a:pt x="2111640" y="451335"/>
                    <a:pt x="2105925" y="458002"/>
                    <a:pt x="2098305" y="464670"/>
                  </a:cubicBezTo>
                  <a:cubicBezTo>
                    <a:pt x="2097352" y="460860"/>
                    <a:pt x="2097352" y="458955"/>
                    <a:pt x="2097352" y="457050"/>
                  </a:cubicBezTo>
                  <a:cubicBezTo>
                    <a:pt x="2096400" y="447525"/>
                    <a:pt x="2094495" y="438000"/>
                    <a:pt x="2093542" y="428475"/>
                  </a:cubicBezTo>
                  <a:cubicBezTo>
                    <a:pt x="2092590" y="420855"/>
                    <a:pt x="2092590" y="413235"/>
                    <a:pt x="2090684" y="405615"/>
                  </a:cubicBezTo>
                  <a:cubicBezTo>
                    <a:pt x="2089732" y="399900"/>
                    <a:pt x="2090684" y="395137"/>
                    <a:pt x="2093542" y="390375"/>
                  </a:cubicBezTo>
                  <a:cubicBezTo>
                    <a:pt x="2104972" y="374182"/>
                    <a:pt x="2116402" y="357037"/>
                    <a:pt x="2126880" y="340845"/>
                  </a:cubicBezTo>
                  <a:cubicBezTo>
                    <a:pt x="2129737" y="336082"/>
                    <a:pt x="2133547" y="331320"/>
                    <a:pt x="2135452" y="326557"/>
                  </a:cubicBezTo>
                  <a:cubicBezTo>
                    <a:pt x="2139262" y="315127"/>
                    <a:pt x="2141168" y="303697"/>
                    <a:pt x="2144025" y="291315"/>
                  </a:cubicBezTo>
                  <a:cubicBezTo>
                    <a:pt x="2145930" y="283695"/>
                    <a:pt x="2144977" y="277980"/>
                    <a:pt x="2140215" y="273217"/>
                  </a:cubicBezTo>
                  <a:cubicBezTo>
                    <a:pt x="2134500" y="267502"/>
                    <a:pt x="2127832" y="265597"/>
                    <a:pt x="2119260" y="268455"/>
                  </a:cubicBezTo>
                  <a:cubicBezTo>
                    <a:pt x="2104020" y="272265"/>
                    <a:pt x="2093542" y="282742"/>
                    <a:pt x="2086875" y="296077"/>
                  </a:cubicBezTo>
                  <a:cubicBezTo>
                    <a:pt x="2083065" y="303697"/>
                    <a:pt x="2080207" y="311317"/>
                    <a:pt x="2077350" y="318937"/>
                  </a:cubicBezTo>
                  <a:cubicBezTo>
                    <a:pt x="2074492" y="327510"/>
                    <a:pt x="2073540" y="336082"/>
                    <a:pt x="2071634" y="343702"/>
                  </a:cubicBezTo>
                  <a:cubicBezTo>
                    <a:pt x="2070682" y="350370"/>
                    <a:pt x="2070682" y="357037"/>
                    <a:pt x="2069730" y="362752"/>
                  </a:cubicBezTo>
                  <a:cubicBezTo>
                    <a:pt x="2067825" y="376087"/>
                    <a:pt x="2066872" y="389422"/>
                    <a:pt x="2068777" y="402757"/>
                  </a:cubicBezTo>
                  <a:cubicBezTo>
                    <a:pt x="2069730" y="407520"/>
                    <a:pt x="2068777" y="412282"/>
                    <a:pt x="2065920" y="416092"/>
                  </a:cubicBezTo>
                  <a:cubicBezTo>
                    <a:pt x="2053537" y="432285"/>
                    <a:pt x="2042107" y="449430"/>
                    <a:pt x="2029725" y="466575"/>
                  </a:cubicBezTo>
                  <a:cubicBezTo>
                    <a:pt x="2017342" y="482767"/>
                    <a:pt x="2004960" y="498960"/>
                    <a:pt x="1989720" y="511342"/>
                  </a:cubicBezTo>
                  <a:cubicBezTo>
                    <a:pt x="1983052" y="517057"/>
                    <a:pt x="1969717" y="516105"/>
                    <a:pt x="1965907" y="508485"/>
                  </a:cubicBezTo>
                  <a:cubicBezTo>
                    <a:pt x="1962097" y="500865"/>
                    <a:pt x="1958287" y="493245"/>
                    <a:pt x="1956382" y="485625"/>
                  </a:cubicBezTo>
                  <a:cubicBezTo>
                    <a:pt x="1950667" y="467527"/>
                    <a:pt x="1951620" y="448477"/>
                    <a:pt x="1954477" y="429427"/>
                  </a:cubicBezTo>
                  <a:cubicBezTo>
                    <a:pt x="1955430" y="422760"/>
                    <a:pt x="1956382" y="416092"/>
                    <a:pt x="1952572" y="410377"/>
                  </a:cubicBezTo>
                  <a:cubicBezTo>
                    <a:pt x="1952572" y="410377"/>
                    <a:pt x="1952572" y="409425"/>
                    <a:pt x="1952572" y="409425"/>
                  </a:cubicBezTo>
                  <a:cubicBezTo>
                    <a:pt x="1950667" y="407520"/>
                    <a:pt x="1947810" y="402757"/>
                    <a:pt x="1946857" y="402757"/>
                  </a:cubicBezTo>
                  <a:cubicBezTo>
                    <a:pt x="1944000" y="403710"/>
                    <a:pt x="1939237" y="405615"/>
                    <a:pt x="1938285" y="408472"/>
                  </a:cubicBezTo>
                  <a:cubicBezTo>
                    <a:pt x="1936380" y="414187"/>
                    <a:pt x="1934475" y="420855"/>
                    <a:pt x="1934475" y="427522"/>
                  </a:cubicBezTo>
                  <a:cubicBezTo>
                    <a:pt x="1934475" y="438000"/>
                    <a:pt x="1931617" y="446572"/>
                    <a:pt x="1927807" y="456097"/>
                  </a:cubicBezTo>
                  <a:cubicBezTo>
                    <a:pt x="1917330" y="478005"/>
                    <a:pt x="1907805" y="499912"/>
                    <a:pt x="1889707" y="517057"/>
                  </a:cubicBezTo>
                  <a:cubicBezTo>
                    <a:pt x="1885897" y="520867"/>
                    <a:pt x="1882087" y="521820"/>
                    <a:pt x="1877325" y="521820"/>
                  </a:cubicBezTo>
                  <a:cubicBezTo>
                    <a:pt x="1864942" y="521820"/>
                    <a:pt x="1855417" y="515152"/>
                    <a:pt x="1850655" y="504675"/>
                  </a:cubicBezTo>
                  <a:cubicBezTo>
                    <a:pt x="1846845" y="496102"/>
                    <a:pt x="1844940" y="486577"/>
                    <a:pt x="1843035" y="477052"/>
                  </a:cubicBezTo>
                  <a:cubicBezTo>
                    <a:pt x="1840177" y="463717"/>
                    <a:pt x="1841130" y="449430"/>
                    <a:pt x="1842082" y="436095"/>
                  </a:cubicBezTo>
                  <a:cubicBezTo>
                    <a:pt x="1842082" y="432285"/>
                    <a:pt x="1842082" y="428475"/>
                    <a:pt x="1843035" y="424665"/>
                  </a:cubicBezTo>
                  <a:cubicBezTo>
                    <a:pt x="1844940" y="414187"/>
                    <a:pt x="1847797" y="403710"/>
                    <a:pt x="1850655" y="394185"/>
                  </a:cubicBezTo>
                  <a:cubicBezTo>
                    <a:pt x="1854465" y="379897"/>
                    <a:pt x="1857322" y="364657"/>
                    <a:pt x="1865895" y="350370"/>
                  </a:cubicBezTo>
                  <a:cubicBezTo>
                    <a:pt x="1866847" y="348465"/>
                    <a:pt x="1867800" y="345607"/>
                    <a:pt x="1869705" y="343702"/>
                  </a:cubicBezTo>
                  <a:cubicBezTo>
                    <a:pt x="1873515" y="337035"/>
                    <a:pt x="1877325" y="331320"/>
                    <a:pt x="1882087" y="325605"/>
                  </a:cubicBezTo>
                  <a:cubicBezTo>
                    <a:pt x="1883992" y="323700"/>
                    <a:pt x="1886850" y="321795"/>
                    <a:pt x="1889707" y="320842"/>
                  </a:cubicBezTo>
                  <a:cubicBezTo>
                    <a:pt x="1900185" y="317985"/>
                    <a:pt x="1908757" y="323700"/>
                    <a:pt x="1915425" y="329415"/>
                  </a:cubicBezTo>
                  <a:cubicBezTo>
                    <a:pt x="1931617" y="343702"/>
                    <a:pt x="1938285" y="363705"/>
                    <a:pt x="1943047" y="384660"/>
                  </a:cubicBezTo>
                  <a:cubicBezTo>
                    <a:pt x="1947810" y="386565"/>
                    <a:pt x="1946857" y="381802"/>
                    <a:pt x="1946857" y="379897"/>
                  </a:cubicBezTo>
                  <a:cubicBezTo>
                    <a:pt x="1944952" y="370372"/>
                    <a:pt x="1943047" y="359895"/>
                    <a:pt x="1939237" y="350370"/>
                  </a:cubicBezTo>
                  <a:cubicBezTo>
                    <a:pt x="1933522" y="336082"/>
                    <a:pt x="1924950" y="325605"/>
                    <a:pt x="1910662" y="318937"/>
                  </a:cubicBezTo>
                  <a:cubicBezTo>
                    <a:pt x="1896375" y="312270"/>
                    <a:pt x="1883992" y="313222"/>
                    <a:pt x="1870657" y="321795"/>
                  </a:cubicBezTo>
                  <a:cubicBezTo>
                    <a:pt x="1862085" y="327510"/>
                    <a:pt x="1856370" y="336082"/>
                    <a:pt x="1850655" y="344655"/>
                  </a:cubicBezTo>
                  <a:cubicBezTo>
                    <a:pt x="1840177" y="358942"/>
                    <a:pt x="1836367" y="376087"/>
                    <a:pt x="1831605" y="392280"/>
                  </a:cubicBezTo>
                  <a:cubicBezTo>
                    <a:pt x="1823985" y="415140"/>
                    <a:pt x="1819222" y="438000"/>
                    <a:pt x="1820175" y="461812"/>
                  </a:cubicBezTo>
                  <a:cubicBezTo>
                    <a:pt x="1820175" y="462765"/>
                    <a:pt x="1820175" y="463717"/>
                    <a:pt x="1820175" y="463717"/>
                  </a:cubicBezTo>
                  <a:cubicBezTo>
                    <a:pt x="1815412" y="474195"/>
                    <a:pt x="1810650" y="483720"/>
                    <a:pt x="1804935" y="493245"/>
                  </a:cubicBezTo>
                  <a:cubicBezTo>
                    <a:pt x="1794457" y="511342"/>
                    <a:pt x="1784932" y="530392"/>
                    <a:pt x="1773502" y="547537"/>
                  </a:cubicBezTo>
                  <a:cubicBezTo>
                    <a:pt x="1767787" y="557062"/>
                    <a:pt x="1760167" y="564682"/>
                    <a:pt x="1752547" y="572302"/>
                  </a:cubicBezTo>
                  <a:cubicBezTo>
                    <a:pt x="1748737" y="576112"/>
                    <a:pt x="1740165" y="575160"/>
                    <a:pt x="1736355" y="568492"/>
                  </a:cubicBezTo>
                  <a:cubicBezTo>
                    <a:pt x="1732545" y="559920"/>
                    <a:pt x="1729687" y="551347"/>
                    <a:pt x="1729687" y="541822"/>
                  </a:cubicBezTo>
                  <a:cubicBezTo>
                    <a:pt x="1729687" y="533250"/>
                    <a:pt x="1729687" y="524677"/>
                    <a:pt x="1730640" y="516105"/>
                  </a:cubicBezTo>
                  <a:cubicBezTo>
                    <a:pt x="1731592" y="505627"/>
                    <a:pt x="1732545" y="496102"/>
                    <a:pt x="1734450" y="485625"/>
                  </a:cubicBezTo>
                  <a:cubicBezTo>
                    <a:pt x="1737307" y="472290"/>
                    <a:pt x="1740165" y="458955"/>
                    <a:pt x="1743975" y="445620"/>
                  </a:cubicBezTo>
                  <a:cubicBezTo>
                    <a:pt x="1746832" y="436095"/>
                    <a:pt x="1749690" y="426570"/>
                    <a:pt x="1753500" y="417045"/>
                  </a:cubicBezTo>
                  <a:cubicBezTo>
                    <a:pt x="1758262" y="404662"/>
                    <a:pt x="1763977" y="393232"/>
                    <a:pt x="1767787" y="380850"/>
                  </a:cubicBezTo>
                  <a:cubicBezTo>
                    <a:pt x="1772550" y="367515"/>
                    <a:pt x="1776360" y="354180"/>
                    <a:pt x="1781122" y="340845"/>
                  </a:cubicBezTo>
                  <a:cubicBezTo>
                    <a:pt x="1785885" y="325605"/>
                    <a:pt x="1791600" y="310365"/>
                    <a:pt x="1792552" y="293220"/>
                  </a:cubicBezTo>
                  <a:cubicBezTo>
                    <a:pt x="1793505" y="281790"/>
                    <a:pt x="1794457" y="270360"/>
                    <a:pt x="1788742" y="258930"/>
                  </a:cubicBezTo>
                  <a:cubicBezTo>
                    <a:pt x="1782075" y="243690"/>
                    <a:pt x="1767787" y="242737"/>
                    <a:pt x="1756357" y="248452"/>
                  </a:cubicBezTo>
                  <a:cubicBezTo>
                    <a:pt x="1749690" y="251310"/>
                    <a:pt x="1743975" y="256072"/>
                    <a:pt x="1739212" y="261787"/>
                  </a:cubicBezTo>
                  <a:cubicBezTo>
                    <a:pt x="1731592" y="271312"/>
                    <a:pt x="1724925" y="281790"/>
                    <a:pt x="1717305" y="291315"/>
                  </a:cubicBezTo>
                  <a:cubicBezTo>
                    <a:pt x="1706827" y="304650"/>
                    <a:pt x="1699207" y="318937"/>
                    <a:pt x="1692540" y="334177"/>
                  </a:cubicBezTo>
                  <a:cubicBezTo>
                    <a:pt x="1683967" y="351322"/>
                    <a:pt x="1677300" y="369420"/>
                    <a:pt x="1670632" y="387517"/>
                  </a:cubicBezTo>
                  <a:cubicBezTo>
                    <a:pt x="1669680" y="390375"/>
                    <a:pt x="1668727" y="393232"/>
                    <a:pt x="1667775" y="396090"/>
                  </a:cubicBezTo>
                  <a:cubicBezTo>
                    <a:pt x="1665870" y="381802"/>
                    <a:pt x="1663965" y="368467"/>
                    <a:pt x="1656345" y="357037"/>
                  </a:cubicBezTo>
                  <a:cubicBezTo>
                    <a:pt x="1651582" y="349417"/>
                    <a:pt x="1644915" y="341797"/>
                    <a:pt x="1636342" y="338940"/>
                  </a:cubicBezTo>
                  <a:cubicBezTo>
                    <a:pt x="1626817" y="336082"/>
                    <a:pt x="1617292" y="336082"/>
                    <a:pt x="1607767" y="343702"/>
                  </a:cubicBezTo>
                  <a:cubicBezTo>
                    <a:pt x="1596337" y="352275"/>
                    <a:pt x="1585860" y="361800"/>
                    <a:pt x="1583002" y="376087"/>
                  </a:cubicBezTo>
                  <a:cubicBezTo>
                    <a:pt x="1582050" y="381802"/>
                    <a:pt x="1580145" y="386565"/>
                    <a:pt x="1578240" y="393232"/>
                  </a:cubicBezTo>
                  <a:cubicBezTo>
                    <a:pt x="1577287" y="390375"/>
                    <a:pt x="1576335" y="388470"/>
                    <a:pt x="1576335" y="386565"/>
                  </a:cubicBezTo>
                  <a:cubicBezTo>
                    <a:pt x="1575382" y="376087"/>
                    <a:pt x="1573477" y="364657"/>
                    <a:pt x="1572525" y="354180"/>
                  </a:cubicBezTo>
                  <a:cubicBezTo>
                    <a:pt x="1571572" y="343702"/>
                    <a:pt x="1564905" y="336082"/>
                    <a:pt x="1554427" y="338940"/>
                  </a:cubicBezTo>
                  <a:cubicBezTo>
                    <a:pt x="1554427" y="348465"/>
                    <a:pt x="1553475" y="358942"/>
                    <a:pt x="1554427" y="368467"/>
                  </a:cubicBezTo>
                  <a:cubicBezTo>
                    <a:pt x="1555380" y="383707"/>
                    <a:pt x="1557285" y="398947"/>
                    <a:pt x="1559190" y="414187"/>
                  </a:cubicBezTo>
                  <a:cubicBezTo>
                    <a:pt x="1560142" y="421807"/>
                    <a:pt x="1561095" y="429427"/>
                    <a:pt x="1561095" y="437047"/>
                  </a:cubicBezTo>
                  <a:cubicBezTo>
                    <a:pt x="1561095" y="440857"/>
                    <a:pt x="1562047" y="445620"/>
                    <a:pt x="1561095" y="449430"/>
                  </a:cubicBezTo>
                  <a:cubicBezTo>
                    <a:pt x="1555380" y="461812"/>
                    <a:pt x="1549665" y="475147"/>
                    <a:pt x="1542997" y="486577"/>
                  </a:cubicBezTo>
                  <a:cubicBezTo>
                    <a:pt x="1537282" y="496102"/>
                    <a:pt x="1529662" y="504675"/>
                    <a:pt x="1522042" y="512295"/>
                  </a:cubicBezTo>
                  <a:cubicBezTo>
                    <a:pt x="1512517" y="522772"/>
                    <a:pt x="1502040" y="529440"/>
                    <a:pt x="1487752" y="522772"/>
                  </a:cubicBezTo>
                  <a:cubicBezTo>
                    <a:pt x="1482990" y="520867"/>
                    <a:pt x="1476322" y="516105"/>
                    <a:pt x="1475370" y="511342"/>
                  </a:cubicBezTo>
                  <a:cubicBezTo>
                    <a:pt x="1472512" y="500865"/>
                    <a:pt x="1471560" y="489435"/>
                    <a:pt x="1471560" y="478957"/>
                  </a:cubicBezTo>
                  <a:cubicBezTo>
                    <a:pt x="1471560" y="467527"/>
                    <a:pt x="1471560" y="456097"/>
                    <a:pt x="1472512" y="444667"/>
                  </a:cubicBezTo>
                  <a:cubicBezTo>
                    <a:pt x="1473465" y="429427"/>
                    <a:pt x="1474417" y="413235"/>
                    <a:pt x="1476322" y="397995"/>
                  </a:cubicBezTo>
                  <a:cubicBezTo>
                    <a:pt x="1477275" y="383707"/>
                    <a:pt x="1479180" y="369420"/>
                    <a:pt x="1481085" y="355132"/>
                  </a:cubicBezTo>
                  <a:cubicBezTo>
                    <a:pt x="1482037" y="349417"/>
                    <a:pt x="1482037" y="343702"/>
                    <a:pt x="1484895" y="338940"/>
                  </a:cubicBezTo>
                  <a:cubicBezTo>
                    <a:pt x="1492515" y="325605"/>
                    <a:pt x="1501087" y="313222"/>
                    <a:pt x="1510612" y="299887"/>
                  </a:cubicBezTo>
                  <a:cubicBezTo>
                    <a:pt x="1512517" y="297982"/>
                    <a:pt x="1515375" y="296077"/>
                    <a:pt x="1517280" y="295125"/>
                  </a:cubicBezTo>
                  <a:cubicBezTo>
                    <a:pt x="1523947" y="294172"/>
                    <a:pt x="1531567" y="293220"/>
                    <a:pt x="1538235" y="292267"/>
                  </a:cubicBezTo>
                  <a:cubicBezTo>
                    <a:pt x="1557285" y="290362"/>
                    <a:pt x="1576335" y="287505"/>
                    <a:pt x="1596337" y="285600"/>
                  </a:cubicBezTo>
                  <a:cubicBezTo>
                    <a:pt x="1595385" y="282742"/>
                    <a:pt x="1594432" y="280837"/>
                    <a:pt x="1594432" y="277980"/>
                  </a:cubicBezTo>
                  <a:cubicBezTo>
                    <a:pt x="1568715" y="278932"/>
                    <a:pt x="1544902" y="285600"/>
                    <a:pt x="1518232" y="285600"/>
                  </a:cubicBezTo>
                  <a:cubicBezTo>
                    <a:pt x="1522995" y="274170"/>
                    <a:pt x="1528710" y="263692"/>
                    <a:pt x="1534425" y="254167"/>
                  </a:cubicBezTo>
                  <a:cubicBezTo>
                    <a:pt x="1537282" y="249405"/>
                    <a:pt x="1540140" y="245595"/>
                    <a:pt x="1542045" y="240832"/>
                  </a:cubicBezTo>
                  <a:cubicBezTo>
                    <a:pt x="1547760" y="225592"/>
                    <a:pt x="1551570" y="210352"/>
                    <a:pt x="1557285" y="196065"/>
                  </a:cubicBezTo>
                  <a:cubicBezTo>
                    <a:pt x="1562047" y="182730"/>
                    <a:pt x="1567762" y="169395"/>
                    <a:pt x="1568715" y="154155"/>
                  </a:cubicBezTo>
                  <a:cubicBezTo>
                    <a:pt x="1569667" y="137010"/>
                    <a:pt x="1570620" y="120817"/>
                    <a:pt x="1553475" y="109387"/>
                  </a:cubicBezTo>
                  <a:cubicBezTo>
                    <a:pt x="1542997" y="102720"/>
                    <a:pt x="1530615" y="102720"/>
                    <a:pt x="1522995" y="112245"/>
                  </a:cubicBezTo>
                  <a:cubicBezTo>
                    <a:pt x="1513470" y="125580"/>
                    <a:pt x="1506802" y="140820"/>
                    <a:pt x="1502040" y="156060"/>
                  </a:cubicBezTo>
                  <a:cubicBezTo>
                    <a:pt x="1497277" y="170347"/>
                    <a:pt x="1493467" y="185587"/>
                    <a:pt x="1488705" y="199875"/>
                  </a:cubicBezTo>
                  <a:cubicBezTo>
                    <a:pt x="1483942" y="216067"/>
                    <a:pt x="1479180" y="231307"/>
                    <a:pt x="1474417" y="247500"/>
                  </a:cubicBezTo>
                  <a:cubicBezTo>
                    <a:pt x="1471560" y="259882"/>
                    <a:pt x="1468702" y="273217"/>
                    <a:pt x="1466797" y="285600"/>
                  </a:cubicBezTo>
                  <a:cubicBezTo>
                    <a:pt x="1465845" y="289410"/>
                    <a:pt x="1464892" y="290362"/>
                    <a:pt x="1461082" y="290362"/>
                  </a:cubicBezTo>
                  <a:cubicBezTo>
                    <a:pt x="1447747" y="291315"/>
                    <a:pt x="1434412" y="293220"/>
                    <a:pt x="1421077" y="295125"/>
                  </a:cubicBezTo>
                  <a:lnTo>
                    <a:pt x="1421077" y="301792"/>
                  </a:lnTo>
                  <a:cubicBezTo>
                    <a:pt x="1435365" y="299887"/>
                    <a:pt x="1449652" y="298935"/>
                    <a:pt x="1463940" y="297030"/>
                  </a:cubicBezTo>
                  <a:cubicBezTo>
                    <a:pt x="1463940" y="299887"/>
                    <a:pt x="1463940" y="301792"/>
                    <a:pt x="1463940" y="302745"/>
                  </a:cubicBezTo>
                  <a:cubicBezTo>
                    <a:pt x="1462035" y="317032"/>
                    <a:pt x="1460130" y="332272"/>
                    <a:pt x="1458225" y="346560"/>
                  </a:cubicBezTo>
                  <a:cubicBezTo>
                    <a:pt x="1457272" y="355132"/>
                    <a:pt x="1456320" y="363705"/>
                    <a:pt x="1449652" y="371325"/>
                  </a:cubicBezTo>
                  <a:cubicBezTo>
                    <a:pt x="1446795" y="374182"/>
                    <a:pt x="1443937" y="377040"/>
                    <a:pt x="1441080" y="380850"/>
                  </a:cubicBezTo>
                  <a:cubicBezTo>
                    <a:pt x="1427745" y="398947"/>
                    <a:pt x="1415362" y="417045"/>
                    <a:pt x="1402027" y="436095"/>
                  </a:cubicBezTo>
                  <a:cubicBezTo>
                    <a:pt x="1400122" y="432285"/>
                    <a:pt x="1398217" y="428475"/>
                    <a:pt x="1397265" y="425617"/>
                  </a:cubicBezTo>
                  <a:cubicBezTo>
                    <a:pt x="1394407" y="417997"/>
                    <a:pt x="1391550" y="410377"/>
                    <a:pt x="1387740" y="403710"/>
                  </a:cubicBezTo>
                  <a:cubicBezTo>
                    <a:pt x="1383930" y="396090"/>
                    <a:pt x="1379167" y="388470"/>
                    <a:pt x="1375357" y="380850"/>
                  </a:cubicBezTo>
                  <a:cubicBezTo>
                    <a:pt x="1371547" y="374182"/>
                    <a:pt x="1370595" y="368467"/>
                    <a:pt x="1374405" y="361800"/>
                  </a:cubicBezTo>
                  <a:cubicBezTo>
                    <a:pt x="1382977" y="348465"/>
                    <a:pt x="1390597" y="335130"/>
                    <a:pt x="1398217" y="322747"/>
                  </a:cubicBezTo>
                  <a:cubicBezTo>
                    <a:pt x="1404885" y="312270"/>
                    <a:pt x="1409647" y="301792"/>
                    <a:pt x="1411552" y="290362"/>
                  </a:cubicBezTo>
                  <a:cubicBezTo>
                    <a:pt x="1412505" y="278932"/>
                    <a:pt x="1409647" y="270360"/>
                    <a:pt x="1399170" y="270360"/>
                  </a:cubicBezTo>
                  <a:cubicBezTo>
                    <a:pt x="1392502" y="270360"/>
                    <a:pt x="1384882" y="272265"/>
                    <a:pt x="1379167" y="276075"/>
                  </a:cubicBezTo>
                  <a:cubicBezTo>
                    <a:pt x="1362022" y="287505"/>
                    <a:pt x="1351545" y="303697"/>
                    <a:pt x="1346782" y="323700"/>
                  </a:cubicBezTo>
                  <a:cubicBezTo>
                    <a:pt x="1342972" y="338940"/>
                    <a:pt x="1340115" y="355132"/>
                    <a:pt x="1345830" y="371325"/>
                  </a:cubicBezTo>
                  <a:cubicBezTo>
                    <a:pt x="1347735" y="376087"/>
                    <a:pt x="1349640" y="381802"/>
                    <a:pt x="1345830" y="386565"/>
                  </a:cubicBezTo>
                  <a:cubicBezTo>
                    <a:pt x="1342020" y="391327"/>
                    <a:pt x="1338210" y="396090"/>
                    <a:pt x="1334400" y="400852"/>
                  </a:cubicBezTo>
                  <a:cubicBezTo>
                    <a:pt x="1326780" y="409425"/>
                    <a:pt x="1319160" y="417045"/>
                    <a:pt x="1311540" y="425617"/>
                  </a:cubicBezTo>
                  <a:cubicBezTo>
                    <a:pt x="1302015" y="437047"/>
                    <a:pt x="1292490" y="449430"/>
                    <a:pt x="1281060" y="458955"/>
                  </a:cubicBezTo>
                  <a:cubicBezTo>
                    <a:pt x="1278202" y="460860"/>
                    <a:pt x="1276297" y="463717"/>
                    <a:pt x="1274392" y="465622"/>
                  </a:cubicBezTo>
                  <a:cubicBezTo>
                    <a:pt x="1265820" y="472290"/>
                    <a:pt x="1257247" y="479910"/>
                    <a:pt x="1247722" y="485625"/>
                  </a:cubicBezTo>
                  <a:cubicBezTo>
                    <a:pt x="1244865" y="487530"/>
                    <a:pt x="1241055" y="488482"/>
                    <a:pt x="1237245" y="489435"/>
                  </a:cubicBezTo>
                  <a:cubicBezTo>
                    <a:pt x="1236292" y="489435"/>
                    <a:pt x="1233435" y="488482"/>
                    <a:pt x="1233435" y="486577"/>
                  </a:cubicBezTo>
                  <a:cubicBezTo>
                    <a:pt x="1232482" y="478957"/>
                    <a:pt x="1229625" y="471337"/>
                    <a:pt x="1230577" y="463717"/>
                  </a:cubicBezTo>
                  <a:cubicBezTo>
                    <a:pt x="1231530" y="451335"/>
                    <a:pt x="1234387" y="438952"/>
                    <a:pt x="1238197" y="426570"/>
                  </a:cubicBezTo>
                  <a:cubicBezTo>
                    <a:pt x="1242007" y="413235"/>
                    <a:pt x="1245817" y="400852"/>
                    <a:pt x="1250580" y="388470"/>
                  </a:cubicBezTo>
                  <a:cubicBezTo>
                    <a:pt x="1254390" y="377992"/>
                    <a:pt x="1257247" y="367515"/>
                    <a:pt x="1260105" y="357037"/>
                  </a:cubicBezTo>
                  <a:cubicBezTo>
                    <a:pt x="1262962" y="347512"/>
                    <a:pt x="1266772" y="337987"/>
                    <a:pt x="1269630" y="327510"/>
                  </a:cubicBezTo>
                  <a:cubicBezTo>
                    <a:pt x="1271535" y="321795"/>
                    <a:pt x="1272487" y="315127"/>
                    <a:pt x="1274392" y="308460"/>
                  </a:cubicBezTo>
                  <a:cubicBezTo>
                    <a:pt x="1268677" y="305602"/>
                    <a:pt x="1262010" y="302745"/>
                    <a:pt x="1255342" y="299887"/>
                  </a:cubicBezTo>
                  <a:cubicBezTo>
                    <a:pt x="1252485" y="305602"/>
                    <a:pt x="1250580" y="310365"/>
                    <a:pt x="1248675" y="315127"/>
                  </a:cubicBezTo>
                  <a:cubicBezTo>
                    <a:pt x="1242960" y="330367"/>
                    <a:pt x="1237245" y="346560"/>
                    <a:pt x="1231530" y="361800"/>
                  </a:cubicBezTo>
                  <a:cubicBezTo>
                    <a:pt x="1227720" y="373230"/>
                    <a:pt x="1223910" y="384660"/>
                    <a:pt x="1220100" y="396090"/>
                  </a:cubicBezTo>
                  <a:cubicBezTo>
                    <a:pt x="1213432" y="416092"/>
                    <a:pt x="1207717" y="436095"/>
                    <a:pt x="1206765" y="457050"/>
                  </a:cubicBezTo>
                  <a:cubicBezTo>
                    <a:pt x="1206765" y="458955"/>
                    <a:pt x="1205812" y="460860"/>
                    <a:pt x="1205812" y="462765"/>
                  </a:cubicBezTo>
                  <a:cubicBezTo>
                    <a:pt x="1202002" y="470385"/>
                    <a:pt x="1198192" y="477052"/>
                    <a:pt x="1194382" y="484672"/>
                  </a:cubicBezTo>
                  <a:cubicBezTo>
                    <a:pt x="1184857" y="503722"/>
                    <a:pt x="1171522" y="518010"/>
                    <a:pt x="1153425" y="529440"/>
                  </a:cubicBezTo>
                  <a:cubicBezTo>
                    <a:pt x="1146757" y="534202"/>
                    <a:pt x="1140090" y="533250"/>
                    <a:pt x="1133422" y="531345"/>
                  </a:cubicBezTo>
                  <a:cubicBezTo>
                    <a:pt x="1131517" y="531345"/>
                    <a:pt x="1130565" y="528487"/>
                    <a:pt x="1129612" y="526582"/>
                  </a:cubicBezTo>
                  <a:cubicBezTo>
                    <a:pt x="1125802" y="520867"/>
                    <a:pt x="1122945" y="514200"/>
                    <a:pt x="1122945" y="507532"/>
                  </a:cubicBezTo>
                  <a:cubicBezTo>
                    <a:pt x="1122945" y="501817"/>
                    <a:pt x="1120087" y="496102"/>
                    <a:pt x="1120087" y="490387"/>
                  </a:cubicBezTo>
                  <a:cubicBezTo>
                    <a:pt x="1120087" y="480862"/>
                    <a:pt x="1121040" y="470385"/>
                    <a:pt x="1123897" y="460860"/>
                  </a:cubicBezTo>
                  <a:cubicBezTo>
                    <a:pt x="1127707" y="444667"/>
                    <a:pt x="1131517" y="429427"/>
                    <a:pt x="1136280" y="414187"/>
                  </a:cubicBezTo>
                  <a:cubicBezTo>
                    <a:pt x="1141995" y="397042"/>
                    <a:pt x="1149615" y="379897"/>
                    <a:pt x="1157235" y="362752"/>
                  </a:cubicBezTo>
                  <a:cubicBezTo>
                    <a:pt x="1163902" y="348465"/>
                    <a:pt x="1169617" y="334177"/>
                    <a:pt x="1168665" y="317985"/>
                  </a:cubicBezTo>
                  <a:cubicBezTo>
                    <a:pt x="1168665" y="311317"/>
                    <a:pt x="1166760" y="310365"/>
                    <a:pt x="1160092" y="311317"/>
                  </a:cubicBezTo>
                  <a:cubicBezTo>
                    <a:pt x="1152472" y="312270"/>
                    <a:pt x="1143900" y="314175"/>
                    <a:pt x="1135327" y="312270"/>
                  </a:cubicBezTo>
                  <a:cubicBezTo>
                    <a:pt x="1126755" y="310365"/>
                    <a:pt x="1118182" y="306555"/>
                    <a:pt x="1110562" y="302745"/>
                  </a:cubicBezTo>
                  <a:cubicBezTo>
                    <a:pt x="1108657" y="301792"/>
                    <a:pt x="1104847" y="298935"/>
                    <a:pt x="1104847" y="297030"/>
                  </a:cubicBezTo>
                  <a:cubicBezTo>
                    <a:pt x="1104847" y="293220"/>
                    <a:pt x="1105800" y="289410"/>
                    <a:pt x="1106752" y="285600"/>
                  </a:cubicBezTo>
                  <a:cubicBezTo>
                    <a:pt x="1112467" y="263692"/>
                    <a:pt x="1114372" y="242737"/>
                    <a:pt x="1104847" y="221782"/>
                  </a:cubicBezTo>
                  <a:cubicBezTo>
                    <a:pt x="1100085" y="209400"/>
                    <a:pt x="1086750" y="205590"/>
                    <a:pt x="1078177" y="215115"/>
                  </a:cubicBezTo>
                  <a:cubicBezTo>
                    <a:pt x="1072462" y="220830"/>
                    <a:pt x="1069605" y="227497"/>
                    <a:pt x="1067700" y="235117"/>
                  </a:cubicBezTo>
                  <a:cubicBezTo>
                    <a:pt x="1064842" y="245595"/>
                    <a:pt x="1063890" y="256072"/>
                    <a:pt x="1064842" y="267502"/>
                  </a:cubicBezTo>
                  <a:cubicBezTo>
                    <a:pt x="1065795" y="277027"/>
                    <a:pt x="1067700" y="286552"/>
                    <a:pt x="1073415" y="294172"/>
                  </a:cubicBezTo>
                  <a:cubicBezTo>
                    <a:pt x="1079130" y="302745"/>
                    <a:pt x="1088655" y="304650"/>
                    <a:pt x="1098180" y="308460"/>
                  </a:cubicBezTo>
                  <a:cubicBezTo>
                    <a:pt x="1096275" y="316080"/>
                    <a:pt x="1093417" y="323700"/>
                    <a:pt x="1091512" y="331320"/>
                  </a:cubicBezTo>
                  <a:cubicBezTo>
                    <a:pt x="1088655" y="348465"/>
                    <a:pt x="1081987" y="365610"/>
                    <a:pt x="1073415" y="380850"/>
                  </a:cubicBezTo>
                  <a:cubicBezTo>
                    <a:pt x="1058175" y="408472"/>
                    <a:pt x="1041982" y="435142"/>
                    <a:pt x="1024837" y="461812"/>
                  </a:cubicBezTo>
                  <a:cubicBezTo>
                    <a:pt x="1021980" y="466575"/>
                    <a:pt x="1016265" y="471337"/>
                    <a:pt x="1011502" y="475147"/>
                  </a:cubicBezTo>
                  <a:cubicBezTo>
                    <a:pt x="1001977" y="480862"/>
                    <a:pt x="995310" y="480862"/>
                    <a:pt x="988642" y="474195"/>
                  </a:cubicBezTo>
                  <a:cubicBezTo>
                    <a:pt x="978165" y="463717"/>
                    <a:pt x="974355" y="450382"/>
                    <a:pt x="973402" y="437047"/>
                  </a:cubicBezTo>
                  <a:cubicBezTo>
                    <a:pt x="971497" y="421807"/>
                    <a:pt x="972450" y="406567"/>
                    <a:pt x="974355" y="392280"/>
                  </a:cubicBezTo>
                  <a:cubicBezTo>
                    <a:pt x="976260" y="374182"/>
                    <a:pt x="979117" y="356085"/>
                    <a:pt x="981975" y="337987"/>
                  </a:cubicBezTo>
                  <a:cubicBezTo>
                    <a:pt x="985785" y="317032"/>
                    <a:pt x="990547" y="297030"/>
                    <a:pt x="993405" y="276075"/>
                  </a:cubicBezTo>
                  <a:cubicBezTo>
                    <a:pt x="995310" y="267502"/>
                    <a:pt x="996262" y="257977"/>
                    <a:pt x="989595" y="249405"/>
                  </a:cubicBezTo>
                  <a:cubicBezTo>
                    <a:pt x="980070" y="237022"/>
                    <a:pt x="971497" y="232260"/>
                    <a:pt x="957210" y="240832"/>
                  </a:cubicBezTo>
                  <a:cubicBezTo>
                    <a:pt x="948637" y="246547"/>
                    <a:pt x="940065" y="253215"/>
                    <a:pt x="934350" y="260835"/>
                  </a:cubicBezTo>
                  <a:cubicBezTo>
                    <a:pt x="922920" y="276075"/>
                    <a:pt x="913395" y="292267"/>
                    <a:pt x="904822" y="309412"/>
                  </a:cubicBezTo>
                  <a:cubicBezTo>
                    <a:pt x="890535" y="338940"/>
                    <a:pt x="878152" y="368467"/>
                    <a:pt x="865770" y="398947"/>
                  </a:cubicBezTo>
                  <a:cubicBezTo>
                    <a:pt x="860055" y="413235"/>
                    <a:pt x="854340" y="427522"/>
                    <a:pt x="848625" y="441810"/>
                  </a:cubicBezTo>
                  <a:cubicBezTo>
                    <a:pt x="843862" y="454192"/>
                    <a:pt x="840052" y="466575"/>
                    <a:pt x="836242" y="479910"/>
                  </a:cubicBezTo>
                  <a:cubicBezTo>
                    <a:pt x="836242" y="467527"/>
                    <a:pt x="836242" y="456097"/>
                    <a:pt x="836242" y="443715"/>
                  </a:cubicBezTo>
                  <a:cubicBezTo>
                    <a:pt x="835290" y="414187"/>
                    <a:pt x="837195" y="384660"/>
                    <a:pt x="840052" y="355132"/>
                  </a:cubicBezTo>
                  <a:cubicBezTo>
                    <a:pt x="840052" y="351322"/>
                    <a:pt x="841005" y="346560"/>
                    <a:pt x="842910" y="343702"/>
                  </a:cubicBezTo>
                  <a:cubicBezTo>
                    <a:pt x="856245" y="331320"/>
                    <a:pt x="865770" y="316080"/>
                    <a:pt x="875295" y="300840"/>
                  </a:cubicBezTo>
                  <a:cubicBezTo>
                    <a:pt x="885772" y="283695"/>
                    <a:pt x="895297" y="266550"/>
                    <a:pt x="904822" y="248452"/>
                  </a:cubicBezTo>
                  <a:cubicBezTo>
                    <a:pt x="909585" y="239880"/>
                    <a:pt x="913395" y="231307"/>
                    <a:pt x="917205" y="222735"/>
                  </a:cubicBezTo>
                  <a:cubicBezTo>
                    <a:pt x="920062" y="216067"/>
                    <a:pt x="921015" y="208447"/>
                    <a:pt x="924825" y="202732"/>
                  </a:cubicBezTo>
                  <a:cubicBezTo>
                    <a:pt x="929587" y="194160"/>
                    <a:pt x="931492" y="185587"/>
                    <a:pt x="932445" y="177015"/>
                  </a:cubicBezTo>
                  <a:cubicBezTo>
                    <a:pt x="933397" y="164632"/>
                    <a:pt x="934350" y="152250"/>
                    <a:pt x="934350" y="139867"/>
                  </a:cubicBezTo>
                  <a:cubicBezTo>
                    <a:pt x="935302" y="121770"/>
                    <a:pt x="934350" y="103672"/>
                    <a:pt x="927682" y="85575"/>
                  </a:cubicBezTo>
                  <a:cubicBezTo>
                    <a:pt x="922920" y="71287"/>
                    <a:pt x="910537" y="72240"/>
                    <a:pt x="901965" y="78907"/>
                  </a:cubicBezTo>
                  <a:cubicBezTo>
                    <a:pt x="891487" y="86527"/>
                    <a:pt x="885772" y="97957"/>
                    <a:pt x="881010" y="109387"/>
                  </a:cubicBezTo>
                  <a:cubicBezTo>
                    <a:pt x="876247" y="122722"/>
                    <a:pt x="869580" y="135105"/>
                    <a:pt x="865770" y="148440"/>
                  </a:cubicBezTo>
                  <a:cubicBezTo>
                    <a:pt x="860055" y="168442"/>
                    <a:pt x="851482" y="188445"/>
                    <a:pt x="845767" y="208447"/>
                  </a:cubicBezTo>
                  <a:cubicBezTo>
                    <a:pt x="840052" y="228450"/>
                    <a:pt x="835290" y="249405"/>
                    <a:pt x="830527" y="270360"/>
                  </a:cubicBezTo>
                  <a:cubicBezTo>
                    <a:pt x="827670" y="280837"/>
                    <a:pt x="825765" y="291315"/>
                    <a:pt x="823860" y="301792"/>
                  </a:cubicBezTo>
                  <a:cubicBezTo>
                    <a:pt x="821955" y="311317"/>
                    <a:pt x="821002" y="321795"/>
                    <a:pt x="819097" y="332272"/>
                  </a:cubicBezTo>
                  <a:cubicBezTo>
                    <a:pt x="817192" y="341797"/>
                    <a:pt x="815287" y="350370"/>
                    <a:pt x="814335" y="359895"/>
                  </a:cubicBezTo>
                  <a:cubicBezTo>
                    <a:pt x="813382" y="372277"/>
                    <a:pt x="812430" y="383707"/>
                    <a:pt x="811477" y="396090"/>
                  </a:cubicBezTo>
                  <a:cubicBezTo>
                    <a:pt x="811477" y="400852"/>
                    <a:pt x="811477" y="405615"/>
                    <a:pt x="809572" y="410377"/>
                  </a:cubicBezTo>
                  <a:cubicBezTo>
                    <a:pt x="805762" y="418950"/>
                    <a:pt x="801000" y="426570"/>
                    <a:pt x="796237" y="434190"/>
                  </a:cubicBezTo>
                  <a:cubicBezTo>
                    <a:pt x="782902" y="454192"/>
                    <a:pt x="770520" y="474195"/>
                    <a:pt x="747660" y="484672"/>
                  </a:cubicBezTo>
                  <a:cubicBezTo>
                    <a:pt x="742897" y="486577"/>
                    <a:pt x="738135" y="490387"/>
                    <a:pt x="733372" y="492292"/>
                  </a:cubicBezTo>
                  <a:cubicBezTo>
                    <a:pt x="719085" y="498007"/>
                    <a:pt x="704797" y="496102"/>
                    <a:pt x="690510" y="493245"/>
                  </a:cubicBezTo>
                  <a:cubicBezTo>
                    <a:pt x="667650" y="489435"/>
                    <a:pt x="648600" y="478957"/>
                    <a:pt x="635265" y="458955"/>
                  </a:cubicBezTo>
                  <a:cubicBezTo>
                    <a:pt x="623835" y="441810"/>
                    <a:pt x="617167" y="422760"/>
                    <a:pt x="616215" y="401805"/>
                  </a:cubicBezTo>
                  <a:cubicBezTo>
                    <a:pt x="615262" y="378945"/>
                    <a:pt x="616215" y="356085"/>
                    <a:pt x="616215" y="333225"/>
                  </a:cubicBezTo>
                  <a:cubicBezTo>
                    <a:pt x="616215" y="331320"/>
                    <a:pt x="616215" y="329415"/>
                    <a:pt x="617167" y="327510"/>
                  </a:cubicBezTo>
                  <a:cubicBezTo>
                    <a:pt x="619072" y="318937"/>
                    <a:pt x="620025" y="309412"/>
                    <a:pt x="621930" y="300840"/>
                  </a:cubicBezTo>
                  <a:cubicBezTo>
                    <a:pt x="625740" y="286552"/>
                    <a:pt x="628597" y="271312"/>
                    <a:pt x="633360" y="257025"/>
                  </a:cubicBezTo>
                  <a:cubicBezTo>
                    <a:pt x="637170" y="244642"/>
                    <a:pt x="642885" y="233212"/>
                    <a:pt x="647647" y="221782"/>
                  </a:cubicBezTo>
                  <a:cubicBezTo>
                    <a:pt x="650505" y="213210"/>
                    <a:pt x="655267" y="206542"/>
                    <a:pt x="662887" y="200827"/>
                  </a:cubicBezTo>
                  <a:cubicBezTo>
                    <a:pt x="672412" y="194160"/>
                    <a:pt x="683842" y="189397"/>
                    <a:pt x="693367" y="182730"/>
                  </a:cubicBezTo>
                  <a:cubicBezTo>
                    <a:pt x="707655" y="173205"/>
                    <a:pt x="721942" y="163680"/>
                    <a:pt x="733372" y="152250"/>
                  </a:cubicBezTo>
                  <a:cubicBezTo>
                    <a:pt x="750517" y="136057"/>
                    <a:pt x="765757" y="118912"/>
                    <a:pt x="780997" y="101767"/>
                  </a:cubicBezTo>
                  <a:cubicBezTo>
                    <a:pt x="790522" y="91290"/>
                    <a:pt x="799095" y="80812"/>
                    <a:pt x="807667" y="70335"/>
                  </a:cubicBezTo>
                  <a:cubicBezTo>
                    <a:pt x="818145" y="57952"/>
                    <a:pt x="827670" y="46522"/>
                    <a:pt x="828622" y="29377"/>
                  </a:cubicBezTo>
                  <a:cubicBezTo>
                    <a:pt x="829575" y="16042"/>
                    <a:pt x="822907" y="8422"/>
                    <a:pt x="810525" y="7470"/>
                  </a:cubicBezTo>
                  <a:cubicBezTo>
                    <a:pt x="794332" y="5565"/>
                    <a:pt x="780997" y="12232"/>
                    <a:pt x="769567" y="21757"/>
                  </a:cubicBezTo>
                  <a:cubicBezTo>
                    <a:pt x="753375" y="34140"/>
                    <a:pt x="739087" y="48427"/>
                    <a:pt x="725752" y="63667"/>
                  </a:cubicBezTo>
                  <a:cubicBezTo>
                    <a:pt x="709560" y="82717"/>
                    <a:pt x="692415" y="100815"/>
                    <a:pt x="678127" y="119865"/>
                  </a:cubicBezTo>
                  <a:cubicBezTo>
                    <a:pt x="663840" y="138915"/>
                    <a:pt x="650505" y="159870"/>
                    <a:pt x="640027" y="181777"/>
                  </a:cubicBezTo>
                  <a:cubicBezTo>
                    <a:pt x="638122" y="186540"/>
                    <a:pt x="635265" y="190350"/>
                    <a:pt x="634312" y="195112"/>
                  </a:cubicBezTo>
                  <a:cubicBezTo>
                    <a:pt x="632407" y="203685"/>
                    <a:pt x="628597" y="210352"/>
                    <a:pt x="619072" y="212257"/>
                  </a:cubicBezTo>
                  <a:cubicBezTo>
                    <a:pt x="616215" y="213210"/>
                    <a:pt x="613357" y="215115"/>
                    <a:pt x="611452" y="216067"/>
                  </a:cubicBezTo>
                  <a:cubicBezTo>
                    <a:pt x="598117" y="223687"/>
                    <a:pt x="584782" y="231307"/>
                    <a:pt x="571447" y="237975"/>
                  </a:cubicBezTo>
                  <a:cubicBezTo>
                    <a:pt x="564780" y="241785"/>
                    <a:pt x="557160" y="243690"/>
                    <a:pt x="551445" y="246547"/>
                  </a:cubicBezTo>
                  <a:cubicBezTo>
                    <a:pt x="536205" y="254167"/>
                    <a:pt x="520965" y="263692"/>
                    <a:pt x="504772" y="270360"/>
                  </a:cubicBezTo>
                  <a:cubicBezTo>
                    <a:pt x="489532" y="277027"/>
                    <a:pt x="473340" y="280837"/>
                    <a:pt x="458100" y="284647"/>
                  </a:cubicBezTo>
                  <a:cubicBezTo>
                    <a:pt x="443812" y="288457"/>
                    <a:pt x="429525" y="292267"/>
                    <a:pt x="414285" y="291315"/>
                  </a:cubicBezTo>
                  <a:cubicBezTo>
                    <a:pt x="409522" y="291315"/>
                    <a:pt x="403807" y="290362"/>
                    <a:pt x="399045" y="290362"/>
                  </a:cubicBezTo>
                  <a:cubicBezTo>
                    <a:pt x="384757" y="289410"/>
                    <a:pt x="370470" y="287505"/>
                    <a:pt x="355230" y="287505"/>
                  </a:cubicBezTo>
                  <a:cubicBezTo>
                    <a:pt x="338085" y="286552"/>
                    <a:pt x="319987" y="285600"/>
                    <a:pt x="302842" y="286552"/>
                  </a:cubicBezTo>
                  <a:cubicBezTo>
                    <a:pt x="291412" y="286552"/>
                    <a:pt x="279030" y="289410"/>
                    <a:pt x="267600" y="292267"/>
                  </a:cubicBezTo>
                  <a:cubicBezTo>
                    <a:pt x="245692" y="297982"/>
                    <a:pt x="224737" y="303697"/>
                    <a:pt x="202830" y="309412"/>
                  </a:cubicBezTo>
                  <a:cubicBezTo>
                    <a:pt x="182827" y="314175"/>
                    <a:pt x="163777" y="317985"/>
                    <a:pt x="143775" y="321795"/>
                  </a:cubicBezTo>
                  <a:cubicBezTo>
                    <a:pt x="129487" y="324652"/>
                    <a:pt x="115200" y="324652"/>
                    <a:pt x="100912" y="323700"/>
                  </a:cubicBezTo>
                  <a:cubicBezTo>
                    <a:pt x="82815" y="322747"/>
                    <a:pt x="64717" y="317985"/>
                    <a:pt x="46620" y="318937"/>
                  </a:cubicBezTo>
                  <a:cubicBezTo>
                    <a:pt x="37095" y="318937"/>
                    <a:pt x="27570" y="319890"/>
                    <a:pt x="18997" y="323700"/>
                  </a:cubicBezTo>
                  <a:cubicBezTo>
                    <a:pt x="15187" y="325605"/>
                    <a:pt x="11377" y="329415"/>
                    <a:pt x="7567" y="332272"/>
                  </a:cubicBezTo>
                  <a:cubicBezTo>
                    <a:pt x="6615" y="333225"/>
                    <a:pt x="7567" y="335130"/>
                    <a:pt x="7567" y="337035"/>
                  </a:cubicBezTo>
                  <a:cubicBezTo>
                    <a:pt x="8520" y="336082"/>
                    <a:pt x="10425" y="336082"/>
                    <a:pt x="11377" y="335130"/>
                  </a:cubicBezTo>
                  <a:cubicBezTo>
                    <a:pt x="15187" y="333225"/>
                    <a:pt x="18045" y="329415"/>
                    <a:pt x="20902" y="328462"/>
                  </a:cubicBezTo>
                  <a:cubicBezTo>
                    <a:pt x="34237" y="326557"/>
                    <a:pt x="46620" y="324652"/>
                    <a:pt x="59955" y="324652"/>
                  </a:cubicBezTo>
                  <a:cubicBezTo>
                    <a:pt x="69480" y="324652"/>
                    <a:pt x="79957" y="327510"/>
                    <a:pt x="89482" y="329415"/>
                  </a:cubicBezTo>
                  <a:cubicBezTo>
                    <a:pt x="105675" y="332272"/>
                    <a:pt x="121867" y="334177"/>
                    <a:pt x="137107" y="331320"/>
                  </a:cubicBezTo>
                  <a:cubicBezTo>
                    <a:pt x="159015" y="327510"/>
                    <a:pt x="179970" y="322747"/>
                    <a:pt x="200925" y="317032"/>
                  </a:cubicBezTo>
                  <a:cubicBezTo>
                    <a:pt x="226642" y="310365"/>
                    <a:pt x="252360" y="303697"/>
                    <a:pt x="278077" y="296077"/>
                  </a:cubicBezTo>
                  <a:cubicBezTo>
                    <a:pt x="289507" y="293220"/>
                    <a:pt x="300937" y="291315"/>
                    <a:pt x="312367" y="292267"/>
                  </a:cubicBezTo>
                  <a:cubicBezTo>
                    <a:pt x="323797" y="293220"/>
                    <a:pt x="335227" y="294172"/>
                    <a:pt x="347610" y="294172"/>
                  </a:cubicBezTo>
                  <a:cubicBezTo>
                    <a:pt x="353325" y="294172"/>
                    <a:pt x="359040" y="296077"/>
                    <a:pt x="364755" y="296077"/>
                  </a:cubicBezTo>
                  <a:cubicBezTo>
                    <a:pt x="374280" y="297030"/>
                    <a:pt x="383805" y="297030"/>
                    <a:pt x="394282" y="297982"/>
                  </a:cubicBezTo>
                  <a:cubicBezTo>
                    <a:pt x="404760" y="298935"/>
                    <a:pt x="414285" y="299887"/>
                    <a:pt x="424762" y="299887"/>
                  </a:cubicBezTo>
                  <a:cubicBezTo>
                    <a:pt x="427620" y="299887"/>
                    <a:pt x="429525" y="299887"/>
                    <a:pt x="432382" y="298935"/>
                  </a:cubicBezTo>
                  <a:cubicBezTo>
                    <a:pt x="439050" y="297030"/>
                    <a:pt x="444765" y="295125"/>
                    <a:pt x="451432" y="294172"/>
                  </a:cubicBezTo>
                  <a:cubicBezTo>
                    <a:pt x="460957" y="292267"/>
                    <a:pt x="471435" y="290362"/>
                    <a:pt x="480960" y="288457"/>
                  </a:cubicBezTo>
                  <a:cubicBezTo>
                    <a:pt x="491437" y="285600"/>
                    <a:pt x="500962" y="282742"/>
                    <a:pt x="510487" y="279885"/>
                  </a:cubicBezTo>
                  <a:cubicBezTo>
                    <a:pt x="516202" y="277980"/>
                    <a:pt x="522870" y="275122"/>
                    <a:pt x="527632" y="271312"/>
                  </a:cubicBezTo>
                  <a:cubicBezTo>
                    <a:pt x="541920" y="263692"/>
                    <a:pt x="555255" y="254167"/>
                    <a:pt x="570495" y="248452"/>
                  </a:cubicBezTo>
                  <a:cubicBezTo>
                    <a:pt x="582877" y="243690"/>
                    <a:pt x="593355" y="237022"/>
                    <a:pt x="604785" y="231307"/>
                  </a:cubicBezTo>
                  <a:cubicBezTo>
                    <a:pt x="609547" y="228450"/>
                    <a:pt x="614310" y="225592"/>
                    <a:pt x="620977" y="222735"/>
                  </a:cubicBezTo>
                  <a:cubicBezTo>
                    <a:pt x="620025" y="225592"/>
                    <a:pt x="620025" y="227497"/>
                    <a:pt x="619072" y="228450"/>
                  </a:cubicBezTo>
                  <a:cubicBezTo>
                    <a:pt x="615262" y="237975"/>
                    <a:pt x="611452" y="246547"/>
                    <a:pt x="608595" y="256072"/>
                  </a:cubicBezTo>
                  <a:cubicBezTo>
                    <a:pt x="603832" y="273217"/>
                    <a:pt x="600022" y="290362"/>
                    <a:pt x="594307" y="307507"/>
                  </a:cubicBezTo>
                  <a:cubicBezTo>
                    <a:pt x="589545" y="324652"/>
                    <a:pt x="587640" y="341797"/>
                    <a:pt x="587640" y="358942"/>
                  </a:cubicBezTo>
                  <a:cubicBezTo>
                    <a:pt x="587640" y="360847"/>
                    <a:pt x="587640" y="363705"/>
                    <a:pt x="587640" y="365610"/>
                  </a:cubicBezTo>
                  <a:cubicBezTo>
                    <a:pt x="588592" y="376087"/>
                    <a:pt x="587640" y="386565"/>
                    <a:pt x="589545" y="397042"/>
                  </a:cubicBezTo>
                  <a:cubicBezTo>
                    <a:pt x="590497" y="404662"/>
                    <a:pt x="594307" y="411330"/>
                    <a:pt x="595260" y="417997"/>
                  </a:cubicBezTo>
                  <a:cubicBezTo>
                    <a:pt x="599070" y="434190"/>
                    <a:pt x="605737" y="448477"/>
                    <a:pt x="615262" y="461812"/>
                  </a:cubicBezTo>
                  <a:cubicBezTo>
                    <a:pt x="624787" y="474195"/>
                    <a:pt x="636217" y="484672"/>
                    <a:pt x="651457" y="490387"/>
                  </a:cubicBezTo>
                  <a:cubicBezTo>
                    <a:pt x="660982" y="493245"/>
                    <a:pt x="671460" y="496102"/>
                    <a:pt x="681937" y="498960"/>
                  </a:cubicBezTo>
                  <a:cubicBezTo>
                    <a:pt x="698130" y="502770"/>
                    <a:pt x="713370" y="502770"/>
                    <a:pt x="729562" y="498960"/>
                  </a:cubicBezTo>
                  <a:cubicBezTo>
                    <a:pt x="742897" y="495150"/>
                    <a:pt x="755280" y="488482"/>
                    <a:pt x="767662" y="480862"/>
                  </a:cubicBezTo>
                  <a:cubicBezTo>
                    <a:pt x="768615" y="479910"/>
                    <a:pt x="770520" y="478957"/>
                    <a:pt x="771472" y="478005"/>
                  </a:cubicBezTo>
                  <a:cubicBezTo>
                    <a:pt x="777187" y="472290"/>
                    <a:pt x="781950" y="466575"/>
                    <a:pt x="787665" y="460860"/>
                  </a:cubicBezTo>
                  <a:cubicBezTo>
                    <a:pt x="793380" y="456097"/>
                    <a:pt x="796237" y="450382"/>
                    <a:pt x="800047" y="443715"/>
                  </a:cubicBezTo>
                  <a:cubicBezTo>
                    <a:pt x="802905" y="438952"/>
                    <a:pt x="805762" y="434190"/>
                    <a:pt x="808620" y="428475"/>
                  </a:cubicBezTo>
                  <a:cubicBezTo>
                    <a:pt x="809572" y="440857"/>
                    <a:pt x="809572" y="453240"/>
                    <a:pt x="810525" y="464670"/>
                  </a:cubicBezTo>
                  <a:cubicBezTo>
                    <a:pt x="811477" y="485625"/>
                    <a:pt x="812430" y="506580"/>
                    <a:pt x="814335" y="527535"/>
                  </a:cubicBezTo>
                  <a:cubicBezTo>
                    <a:pt x="814335" y="529440"/>
                    <a:pt x="817192" y="532297"/>
                    <a:pt x="818145" y="532297"/>
                  </a:cubicBezTo>
                  <a:cubicBezTo>
                    <a:pt x="821955" y="533250"/>
                    <a:pt x="826717" y="533250"/>
                    <a:pt x="830527" y="532297"/>
                  </a:cubicBezTo>
                  <a:cubicBezTo>
                    <a:pt x="832432" y="532297"/>
                    <a:pt x="834337" y="529440"/>
                    <a:pt x="835290" y="527535"/>
                  </a:cubicBezTo>
                  <a:cubicBezTo>
                    <a:pt x="836242" y="523725"/>
                    <a:pt x="834337" y="518962"/>
                    <a:pt x="835290" y="515152"/>
                  </a:cubicBezTo>
                  <a:cubicBezTo>
                    <a:pt x="837195" y="501817"/>
                    <a:pt x="839100" y="489435"/>
                    <a:pt x="841957" y="476100"/>
                  </a:cubicBezTo>
                  <a:cubicBezTo>
                    <a:pt x="844815" y="465622"/>
                    <a:pt x="848625" y="455145"/>
                    <a:pt x="852435" y="444667"/>
                  </a:cubicBezTo>
                  <a:cubicBezTo>
                    <a:pt x="860055" y="423712"/>
                    <a:pt x="866722" y="402757"/>
                    <a:pt x="875295" y="382755"/>
                  </a:cubicBezTo>
                  <a:cubicBezTo>
                    <a:pt x="882915" y="364657"/>
                    <a:pt x="892440" y="347512"/>
                    <a:pt x="901012" y="329415"/>
                  </a:cubicBezTo>
                  <a:cubicBezTo>
                    <a:pt x="904822" y="320842"/>
                    <a:pt x="908632" y="312270"/>
                    <a:pt x="913395" y="304650"/>
                  </a:cubicBezTo>
                  <a:cubicBezTo>
                    <a:pt x="920062" y="293220"/>
                    <a:pt x="926730" y="281790"/>
                    <a:pt x="935302" y="271312"/>
                  </a:cubicBezTo>
                  <a:cubicBezTo>
                    <a:pt x="942922" y="261787"/>
                    <a:pt x="951495" y="254167"/>
                    <a:pt x="960067" y="246547"/>
                  </a:cubicBezTo>
                  <a:cubicBezTo>
                    <a:pt x="962925" y="244642"/>
                    <a:pt x="965782" y="243690"/>
                    <a:pt x="968640" y="241785"/>
                  </a:cubicBezTo>
                  <a:cubicBezTo>
                    <a:pt x="973402" y="253215"/>
                    <a:pt x="968640" y="262740"/>
                    <a:pt x="967687" y="272265"/>
                  </a:cubicBezTo>
                  <a:cubicBezTo>
                    <a:pt x="965782" y="284647"/>
                    <a:pt x="962925" y="296077"/>
                    <a:pt x="960067" y="308460"/>
                  </a:cubicBezTo>
                  <a:cubicBezTo>
                    <a:pt x="957210" y="326557"/>
                    <a:pt x="955305" y="344655"/>
                    <a:pt x="951495" y="362752"/>
                  </a:cubicBezTo>
                  <a:cubicBezTo>
                    <a:pt x="947685" y="382755"/>
                    <a:pt x="944827" y="401805"/>
                    <a:pt x="945780" y="421807"/>
                  </a:cubicBezTo>
                  <a:cubicBezTo>
                    <a:pt x="946732" y="437047"/>
                    <a:pt x="948637" y="451335"/>
                    <a:pt x="958162" y="463717"/>
                  </a:cubicBezTo>
                  <a:cubicBezTo>
                    <a:pt x="962925" y="469432"/>
                    <a:pt x="968640" y="473242"/>
                    <a:pt x="973402" y="478957"/>
                  </a:cubicBezTo>
                  <a:cubicBezTo>
                    <a:pt x="981022" y="486577"/>
                    <a:pt x="1000072" y="487530"/>
                    <a:pt x="1008645" y="482767"/>
                  </a:cubicBezTo>
                  <a:cubicBezTo>
                    <a:pt x="1017217" y="477052"/>
                    <a:pt x="1024837" y="471337"/>
                    <a:pt x="1029600" y="462765"/>
                  </a:cubicBezTo>
                  <a:cubicBezTo>
                    <a:pt x="1033410" y="457050"/>
                    <a:pt x="1037220" y="452287"/>
                    <a:pt x="1040077" y="446572"/>
                  </a:cubicBezTo>
                  <a:cubicBezTo>
                    <a:pt x="1044840" y="438952"/>
                    <a:pt x="1048650" y="431332"/>
                    <a:pt x="1053412" y="422760"/>
                  </a:cubicBezTo>
                  <a:cubicBezTo>
                    <a:pt x="1059127" y="412282"/>
                    <a:pt x="1066747" y="400852"/>
                    <a:pt x="1071510" y="390375"/>
                  </a:cubicBezTo>
                  <a:cubicBezTo>
                    <a:pt x="1077225" y="377040"/>
                    <a:pt x="1082940" y="362752"/>
                    <a:pt x="1087702" y="349417"/>
                  </a:cubicBezTo>
                  <a:cubicBezTo>
                    <a:pt x="1091512" y="337987"/>
                    <a:pt x="1094370" y="326557"/>
                    <a:pt x="1097227" y="315127"/>
                  </a:cubicBezTo>
                  <a:cubicBezTo>
                    <a:pt x="1097227" y="314175"/>
                    <a:pt x="1098180" y="312270"/>
                    <a:pt x="1099132" y="312270"/>
                  </a:cubicBezTo>
                  <a:cubicBezTo>
                    <a:pt x="1107705" y="316080"/>
                    <a:pt x="1116277" y="319890"/>
                    <a:pt x="1124850" y="321795"/>
                  </a:cubicBezTo>
                  <a:cubicBezTo>
                    <a:pt x="1133422" y="323700"/>
                    <a:pt x="1141995" y="321795"/>
                    <a:pt x="1151520" y="321795"/>
                  </a:cubicBezTo>
                  <a:cubicBezTo>
                    <a:pt x="1151520" y="322747"/>
                    <a:pt x="1150567" y="324652"/>
                    <a:pt x="1150567" y="325605"/>
                  </a:cubicBezTo>
                  <a:cubicBezTo>
                    <a:pt x="1138185" y="343702"/>
                    <a:pt x="1127707" y="362752"/>
                    <a:pt x="1119135" y="382755"/>
                  </a:cubicBezTo>
                  <a:cubicBezTo>
                    <a:pt x="1107705" y="407520"/>
                    <a:pt x="1099132" y="433237"/>
                    <a:pt x="1095322" y="460860"/>
                  </a:cubicBezTo>
                  <a:cubicBezTo>
                    <a:pt x="1093417" y="474195"/>
                    <a:pt x="1092465" y="486577"/>
                    <a:pt x="1096275" y="498960"/>
                  </a:cubicBezTo>
                  <a:cubicBezTo>
                    <a:pt x="1098180" y="505627"/>
                    <a:pt x="1101990" y="512295"/>
                    <a:pt x="1103895" y="518962"/>
                  </a:cubicBezTo>
                  <a:cubicBezTo>
                    <a:pt x="1109610" y="534202"/>
                    <a:pt x="1119135" y="540870"/>
                    <a:pt x="1134375" y="541822"/>
                  </a:cubicBezTo>
                  <a:cubicBezTo>
                    <a:pt x="1146757" y="541822"/>
                    <a:pt x="1156282" y="536107"/>
                    <a:pt x="1164855" y="528487"/>
                  </a:cubicBezTo>
                  <a:cubicBezTo>
                    <a:pt x="1173427" y="520867"/>
                    <a:pt x="1182000" y="513247"/>
                    <a:pt x="1188667" y="504675"/>
                  </a:cubicBezTo>
                  <a:cubicBezTo>
                    <a:pt x="1194382" y="497055"/>
                    <a:pt x="1199145" y="488482"/>
                    <a:pt x="1202955" y="480862"/>
                  </a:cubicBezTo>
                  <a:cubicBezTo>
                    <a:pt x="1205812" y="484672"/>
                    <a:pt x="1207717" y="490387"/>
                    <a:pt x="1212480" y="495150"/>
                  </a:cubicBezTo>
                  <a:cubicBezTo>
                    <a:pt x="1217242" y="499912"/>
                    <a:pt x="1223910" y="499912"/>
                    <a:pt x="1229625" y="500865"/>
                  </a:cubicBezTo>
                  <a:cubicBezTo>
                    <a:pt x="1237245" y="502770"/>
                    <a:pt x="1242960" y="499912"/>
                    <a:pt x="1248675" y="496102"/>
                  </a:cubicBezTo>
                  <a:cubicBezTo>
                    <a:pt x="1255342" y="491340"/>
                    <a:pt x="1261057" y="486577"/>
                    <a:pt x="1266772" y="480862"/>
                  </a:cubicBezTo>
                  <a:cubicBezTo>
                    <a:pt x="1277250" y="470385"/>
                    <a:pt x="1287727" y="458955"/>
                    <a:pt x="1298205" y="447525"/>
                  </a:cubicBezTo>
                  <a:cubicBezTo>
                    <a:pt x="1304872" y="439905"/>
                    <a:pt x="1312492" y="432285"/>
                    <a:pt x="1319160" y="424665"/>
                  </a:cubicBezTo>
                  <a:cubicBezTo>
                    <a:pt x="1327732" y="415140"/>
                    <a:pt x="1339162" y="407520"/>
                    <a:pt x="1345830" y="396090"/>
                  </a:cubicBezTo>
                  <a:cubicBezTo>
                    <a:pt x="1347735" y="393232"/>
                    <a:pt x="1349640" y="392280"/>
                    <a:pt x="1352497" y="396090"/>
                  </a:cubicBezTo>
                  <a:cubicBezTo>
                    <a:pt x="1356307" y="403710"/>
                    <a:pt x="1361070" y="411330"/>
                    <a:pt x="1364880" y="419902"/>
                  </a:cubicBezTo>
                  <a:cubicBezTo>
                    <a:pt x="1369642" y="430380"/>
                    <a:pt x="1372500" y="440857"/>
                    <a:pt x="1376310" y="451335"/>
                  </a:cubicBezTo>
                  <a:cubicBezTo>
                    <a:pt x="1377262" y="455145"/>
                    <a:pt x="1377262" y="458002"/>
                    <a:pt x="1373452" y="460860"/>
                  </a:cubicBezTo>
                  <a:cubicBezTo>
                    <a:pt x="1369642" y="464670"/>
                    <a:pt x="1365832" y="468480"/>
                    <a:pt x="1361070" y="472290"/>
                  </a:cubicBezTo>
                  <a:cubicBezTo>
                    <a:pt x="1349640" y="482767"/>
                    <a:pt x="1339162" y="493245"/>
                    <a:pt x="1327732" y="502770"/>
                  </a:cubicBezTo>
                  <a:cubicBezTo>
                    <a:pt x="1314397" y="515152"/>
                    <a:pt x="1299157" y="526582"/>
                    <a:pt x="1292490" y="543727"/>
                  </a:cubicBezTo>
                  <a:cubicBezTo>
                    <a:pt x="1289632" y="549442"/>
                    <a:pt x="1288680" y="556110"/>
                    <a:pt x="1288680" y="561825"/>
                  </a:cubicBezTo>
                  <a:cubicBezTo>
                    <a:pt x="1288680" y="571350"/>
                    <a:pt x="1295347" y="577065"/>
                    <a:pt x="1304872" y="578970"/>
                  </a:cubicBezTo>
                  <a:cubicBezTo>
                    <a:pt x="1317255" y="580875"/>
                    <a:pt x="1329637" y="581827"/>
                    <a:pt x="1341067" y="575160"/>
                  </a:cubicBezTo>
                  <a:cubicBezTo>
                    <a:pt x="1351545" y="569445"/>
                    <a:pt x="1362022" y="561825"/>
                    <a:pt x="1371547" y="555157"/>
                  </a:cubicBezTo>
                  <a:cubicBezTo>
                    <a:pt x="1378215" y="550395"/>
                    <a:pt x="1383930" y="544680"/>
                    <a:pt x="1388692" y="538012"/>
                  </a:cubicBezTo>
                  <a:cubicBezTo>
                    <a:pt x="1394407" y="529440"/>
                    <a:pt x="1398217" y="518962"/>
                    <a:pt x="1399170" y="507532"/>
                  </a:cubicBezTo>
                  <a:cubicBezTo>
                    <a:pt x="1400122" y="499912"/>
                    <a:pt x="1400122" y="492292"/>
                    <a:pt x="1400122" y="484672"/>
                  </a:cubicBezTo>
                  <a:cubicBezTo>
                    <a:pt x="1400122" y="476100"/>
                    <a:pt x="1399170" y="467527"/>
                    <a:pt x="1399170" y="458955"/>
                  </a:cubicBezTo>
                  <a:cubicBezTo>
                    <a:pt x="1399170" y="454192"/>
                    <a:pt x="1395360" y="449430"/>
                    <a:pt x="1400122" y="444667"/>
                  </a:cubicBezTo>
                  <a:cubicBezTo>
                    <a:pt x="1411552" y="430380"/>
                    <a:pt x="1422030" y="416092"/>
                    <a:pt x="1433460" y="401805"/>
                  </a:cubicBezTo>
                  <a:cubicBezTo>
                    <a:pt x="1438222" y="396090"/>
                    <a:pt x="1442032" y="390375"/>
                    <a:pt x="1446795" y="382755"/>
                  </a:cubicBezTo>
                  <a:cubicBezTo>
                    <a:pt x="1446795" y="385612"/>
                    <a:pt x="1447747" y="386565"/>
                    <a:pt x="1447747" y="388470"/>
                  </a:cubicBezTo>
                  <a:cubicBezTo>
                    <a:pt x="1446795" y="400852"/>
                    <a:pt x="1445842" y="413235"/>
                    <a:pt x="1444890" y="424665"/>
                  </a:cubicBezTo>
                  <a:cubicBezTo>
                    <a:pt x="1443937" y="433237"/>
                    <a:pt x="1444890" y="440857"/>
                    <a:pt x="1443937" y="449430"/>
                  </a:cubicBezTo>
                  <a:cubicBezTo>
                    <a:pt x="1442032" y="462765"/>
                    <a:pt x="1442032" y="475147"/>
                    <a:pt x="1444890" y="488482"/>
                  </a:cubicBezTo>
                  <a:cubicBezTo>
                    <a:pt x="1445842" y="492292"/>
                    <a:pt x="1444890" y="496102"/>
                    <a:pt x="1445842" y="499912"/>
                  </a:cubicBezTo>
                  <a:cubicBezTo>
                    <a:pt x="1448700" y="514200"/>
                    <a:pt x="1458225" y="523725"/>
                    <a:pt x="1470607" y="530392"/>
                  </a:cubicBezTo>
                  <a:cubicBezTo>
                    <a:pt x="1484895" y="538965"/>
                    <a:pt x="1510612" y="536107"/>
                    <a:pt x="1522042" y="522772"/>
                  </a:cubicBezTo>
                  <a:cubicBezTo>
                    <a:pt x="1525852" y="518962"/>
                    <a:pt x="1529662" y="514200"/>
                    <a:pt x="1532520" y="510390"/>
                  </a:cubicBezTo>
                  <a:cubicBezTo>
                    <a:pt x="1538235" y="501817"/>
                    <a:pt x="1544902" y="493245"/>
                    <a:pt x="1549665" y="484672"/>
                  </a:cubicBezTo>
                  <a:cubicBezTo>
                    <a:pt x="1552522" y="479910"/>
                    <a:pt x="1555380" y="474195"/>
                    <a:pt x="1558237" y="468480"/>
                  </a:cubicBezTo>
                  <a:cubicBezTo>
                    <a:pt x="1559190" y="471337"/>
                    <a:pt x="1560142" y="472290"/>
                    <a:pt x="1560142" y="474195"/>
                  </a:cubicBezTo>
                  <a:cubicBezTo>
                    <a:pt x="1561095" y="489435"/>
                    <a:pt x="1562047" y="505627"/>
                    <a:pt x="1562047" y="520867"/>
                  </a:cubicBezTo>
                  <a:cubicBezTo>
                    <a:pt x="1562047" y="530392"/>
                    <a:pt x="1574430" y="538012"/>
                    <a:pt x="1582050" y="532297"/>
                  </a:cubicBezTo>
                  <a:cubicBezTo>
                    <a:pt x="1583002" y="531345"/>
                    <a:pt x="1584907" y="529440"/>
                    <a:pt x="1584907" y="528487"/>
                  </a:cubicBezTo>
                  <a:cubicBezTo>
                    <a:pt x="1584907" y="520867"/>
                    <a:pt x="1584907" y="513247"/>
                    <a:pt x="1583955" y="505627"/>
                  </a:cubicBezTo>
                  <a:cubicBezTo>
                    <a:pt x="1583002" y="487530"/>
                    <a:pt x="1580145" y="469432"/>
                    <a:pt x="1579192" y="452287"/>
                  </a:cubicBezTo>
                  <a:cubicBezTo>
                    <a:pt x="1578240" y="427522"/>
                    <a:pt x="1578240" y="401805"/>
                    <a:pt x="1586812" y="377992"/>
                  </a:cubicBezTo>
                  <a:cubicBezTo>
                    <a:pt x="1588717" y="373230"/>
                    <a:pt x="1589670" y="367515"/>
                    <a:pt x="1593480" y="364657"/>
                  </a:cubicBezTo>
                  <a:cubicBezTo>
                    <a:pt x="1599195" y="359895"/>
                    <a:pt x="1603005" y="354180"/>
                    <a:pt x="1609672" y="350370"/>
                  </a:cubicBezTo>
                  <a:cubicBezTo>
                    <a:pt x="1620150" y="344655"/>
                    <a:pt x="1628722" y="346560"/>
                    <a:pt x="1631580" y="357037"/>
                  </a:cubicBezTo>
                  <a:cubicBezTo>
                    <a:pt x="1634437" y="368467"/>
                    <a:pt x="1636342" y="379897"/>
                    <a:pt x="1637295" y="391327"/>
                  </a:cubicBezTo>
                  <a:cubicBezTo>
                    <a:pt x="1638247" y="398947"/>
                    <a:pt x="1637295" y="406567"/>
                    <a:pt x="1637295" y="414187"/>
                  </a:cubicBezTo>
                  <a:cubicBezTo>
                    <a:pt x="1638247" y="431332"/>
                    <a:pt x="1639200" y="448477"/>
                    <a:pt x="1639200" y="465622"/>
                  </a:cubicBezTo>
                  <a:cubicBezTo>
                    <a:pt x="1639200" y="477052"/>
                    <a:pt x="1639200" y="489435"/>
                    <a:pt x="1639200" y="500865"/>
                  </a:cubicBezTo>
                  <a:cubicBezTo>
                    <a:pt x="1639200" y="510390"/>
                    <a:pt x="1642057" y="514200"/>
                    <a:pt x="1651582" y="517057"/>
                  </a:cubicBezTo>
                  <a:cubicBezTo>
                    <a:pt x="1656345" y="518010"/>
                    <a:pt x="1661107" y="516105"/>
                    <a:pt x="1661107" y="511342"/>
                  </a:cubicBezTo>
                  <a:cubicBezTo>
                    <a:pt x="1662060" y="504675"/>
                    <a:pt x="1662060" y="498007"/>
                    <a:pt x="1662060" y="491340"/>
                  </a:cubicBezTo>
                  <a:cubicBezTo>
                    <a:pt x="1662060" y="477052"/>
                    <a:pt x="1661107" y="462765"/>
                    <a:pt x="1661107" y="448477"/>
                  </a:cubicBezTo>
                  <a:cubicBezTo>
                    <a:pt x="1661107" y="440857"/>
                    <a:pt x="1661107" y="433237"/>
                    <a:pt x="1662060" y="426570"/>
                  </a:cubicBezTo>
                  <a:cubicBezTo>
                    <a:pt x="1663965" y="416092"/>
                    <a:pt x="1665870" y="406567"/>
                    <a:pt x="1669680" y="397042"/>
                  </a:cubicBezTo>
                  <a:cubicBezTo>
                    <a:pt x="1672537" y="388470"/>
                    <a:pt x="1677300" y="380850"/>
                    <a:pt x="1680157" y="372277"/>
                  </a:cubicBezTo>
                  <a:cubicBezTo>
                    <a:pt x="1686825" y="353227"/>
                    <a:pt x="1694445" y="335130"/>
                    <a:pt x="1705875" y="318937"/>
                  </a:cubicBezTo>
                  <a:cubicBezTo>
                    <a:pt x="1716352" y="303697"/>
                    <a:pt x="1725877" y="289410"/>
                    <a:pt x="1737307" y="275122"/>
                  </a:cubicBezTo>
                  <a:cubicBezTo>
                    <a:pt x="1743975" y="266550"/>
                    <a:pt x="1752547" y="258930"/>
                    <a:pt x="1763025" y="256072"/>
                  </a:cubicBezTo>
                  <a:cubicBezTo>
                    <a:pt x="1770645" y="264645"/>
                    <a:pt x="1769692" y="274170"/>
                    <a:pt x="1767787" y="283695"/>
                  </a:cubicBezTo>
                  <a:cubicBezTo>
                    <a:pt x="1763025" y="305602"/>
                    <a:pt x="1757310" y="327510"/>
                    <a:pt x="1750642" y="348465"/>
                  </a:cubicBezTo>
                  <a:cubicBezTo>
                    <a:pt x="1744927" y="367515"/>
                    <a:pt x="1737307" y="385612"/>
                    <a:pt x="1730640" y="403710"/>
                  </a:cubicBezTo>
                  <a:cubicBezTo>
                    <a:pt x="1724925" y="419902"/>
                    <a:pt x="1719210" y="435142"/>
                    <a:pt x="1714447" y="451335"/>
                  </a:cubicBezTo>
                  <a:cubicBezTo>
                    <a:pt x="1710637" y="467527"/>
                    <a:pt x="1707780" y="484672"/>
                    <a:pt x="1704922" y="500865"/>
                  </a:cubicBezTo>
                  <a:cubicBezTo>
                    <a:pt x="1703970" y="507532"/>
                    <a:pt x="1703970" y="514200"/>
                    <a:pt x="1703970" y="520867"/>
                  </a:cubicBezTo>
                  <a:cubicBezTo>
                    <a:pt x="1702065" y="535155"/>
                    <a:pt x="1702065" y="550395"/>
                    <a:pt x="1707780" y="563730"/>
                  </a:cubicBezTo>
                  <a:cubicBezTo>
                    <a:pt x="1713495" y="576112"/>
                    <a:pt x="1723972" y="587542"/>
                    <a:pt x="1741117" y="583732"/>
                  </a:cubicBezTo>
                  <a:cubicBezTo>
                    <a:pt x="1745880" y="582780"/>
                    <a:pt x="1752547" y="580875"/>
                    <a:pt x="1755405" y="577065"/>
                  </a:cubicBezTo>
                  <a:cubicBezTo>
                    <a:pt x="1761120" y="571350"/>
                    <a:pt x="1765882" y="563730"/>
                    <a:pt x="1770645" y="557062"/>
                  </a:cubicBezTo>
                  <a:cubicBezTo>
                    <a:pt x="1779217" y="542775"/>
                    <a:pt x="1787790" y="528487"/>
                    <a:pt x="1796362" y="514200"/>
                  </a:cubicBezTo>
                  <a:cubicBezTo>
                    <a:pt x="1802077" y="504675"/>
                    <a:pt x="1807792" y="495150"/>
                    <a:pt x="1813507" y="484672"/>
                  </a:cubicBezTo>
                  <a:cubicBezTo>
                    <a:pt x="1814460" y="486577"/>
                    <a:pt x="1814460" y="488482"/>
                    <a:pt x="1814460" y="491340"/>
                  </a:cubicBezTo>
                  <a:cubicBezTo>
                    <a:pt x="1817317" y="503722"/>
                    <a:pt x="1823032" y="515152"/>
                    <a:pt x="1832557" y="523725"/>
                  </a:cubicBezTo>
                  <a:cubicBezTo>
                    <a:pt x="1839225" y="530392"/>
                    <a:pt x="1847797" y="533250"/>
                    <a:pt x="1857322" y="535155"/>
                  </a:cubicBezTo>
                  <a:cubicBezTo>
                    <a:pt x="1872562" y="538012"/>
                    <a:pt x="1885897" y="536107"/>
                    <a:pt x="1894470" y="522772"/>
                  </a:cubicBezTo>
                  <a:cubicBezTo>
                    <a:pt x="1905900" y="505627"/>
                    <a:pt x="1915425" y="487530"/>
                    <a:pt x="1924950" y="470385"/>
                  </a:cubicBezTo>
                  <a:cubicBezTo>
                    <a:pt x="1924950" y="470385"/>
                    <a:pt x="1924950" y="472290"/>
                    <a:pt x="1925902" y="473242"/>
                  </a:cubicBezTo>
                  <a:cubicBezTo>
                    <a:pt x="1927807" y="481815"/>
                    <a:pt x="1928760" y="490387"/>
                    <a:pt x="1931617" y="498007"/>
                  </a:cubicBezTo>
                  <a:cubicBezTo>
                    <a:pt x="1935427" y="509437"/>
                    <a:pt x="1942095" y="518010"/>
                    <a:pt x="1952572" y="523725"/>
                  </a:cubicBezTo>
                  <a:cubicBezTo>
                    <a:pt x="1959240" y="526582"/>
                    <a:pt x="1965907" y="529440"/>
                    <a:pt x="1973527" y="530392"/>
                  </a:cubicBezTo>
                  <a:cubicBezTo>
                    <a:pt x="1983052" y="532297"/>
                    <a:pt x="1991625" y="528487"/>
                    <a:pt x="1997340" y="520867"/>
                  </a:cubicBezTo>
                  <a:cubicBezTo>
                    <a:pt x="2002102" y="515152"/>
                    <a:pt x="2005912" y="510390"/>
                    <a:pt x="2010675" y="505627"/>
                  </a:cubicBezTo>
                  <a:cubicBezTo>
                    <a:pt x="2017342" y="497055"/>
                    <a:pt x="2024962" y="489435"/>
                    <a:pt x="2030677" y="480862"/>
                  </a:cubicBezTo>
                  <a:cubicBezTo>
                    <a:pt x="2040202" y="466575"/>
                    <a:pt x="2048775" y="450382"/>
                    <a:pt x="2057347" y="435142"/>
                  </a:cubicBezTo>
                  <a:cubicBezTo>
                    <a:pt x="2059252" y="432285"/>
                    <a:pt x="2062109" y="429427"/>
                    <a:pt x="2064967" y="426570"/>
                  </a:cubicBezTo>
                  <a:cubicBezTo>
                    <a:pt x="2065920" y="432285"/>
                    <a:pt x="2066872" y="436095"/>
                    <a:pt x="2067825" y="440857"/>
                  </a:cubicBezTo>
                  <a:cubicBezTo>
                    <a:pt x="2070682" y="455145"/>
                    <a:pt x="2073540" y="469432"/>
                    <a:pt x="2076397" y="484672"/>
                  </a:cubicBezTo>
                  <a:cubicBezTo>
                    <a:pt x="2076397" y="485625"/>
                    <a:pt x="2075445" y="487530"/>
                    <a:pt x="2074492" y="488482"/>
                  </a:cubicBezTo>
                  <a:cubicBezTo>
                    <a:pt x="2063062" y="502770"/>
                    <a:pt x="2050680" y="517057"/>
                    <a:pt x="2039250" y="531345"/>
                  </a:cubicBezTo>
                  <a:cubicBezTo>
                    <a:pt x="2033535" y="538965"/>
                    <a:pt x="2027820" y="547537"/>
                    <a:pt x="2023057" y="555157"/>
                  </a:cubicBezTo>
                  <a:cubicBezTo>
                    <a:pt x="2017342" y="563730"/>
                    <a:pt x="2011627" y="573255"/>
                    <a:pt x="2007817" y="582780"/>
                  </a:cubicBezTo>
                  <a:cubicBezTo>
                    <a:pt x="2003055" y="596115"/>
                    <a:pt x="2017342" y="616117"/>
                    <a:pt x="2033535" y="615165"/>
                  </a:cubicBezTo>
                  <a:cubicBezTo>
                    <a:pt x="2043059" y="615165"/>
                    <a:pt x="2050680" y="611355"/>
                    <a:pt x="2059252" y="607545"/>
                  </a:cubicBezTo>
                  <a:cubicBezTo>
                    <a:pt x="2071634" y="601830"/>
                    <a:pt x="2079255" y="593257"/>
                    <a:pt x="2085922" y="581827"/>
                  </a:cubicBezTo>
                  <a:cubicBezTo>
                    <a:pt x="2088780" y="576112"/>
                    <a:pt x="2090684" y="570397"/>
                    <a:pt x="2092590" y="563730"/>
                  </a:cubicBezTo>
                  <a:cubicBezTo>
                    <a:pt x="2095447" y="550395"/>
                    <a:pt x="2097352" y="536107"/>
                    <a:pt x="2098305" y="522772"/>
                  </a:cubicBezTo>
                  <a:cubicBezTo>
                    <a:pt x="2099257" y="513247"/>
                    <a:pt x="2096400" y="502770"/>
                    <a:pt x="2094495" y="492292"/>
                  </a:cubicBezTo>
                  <a:cubicBezTo>
                    <a:pt x="2093542" y="486577"/>
                    <a:pt x="2093542" y="480862"/>
                    <a:pt x="2099257" y="476100"/>
                  </a:cubicBezTo>
                  <a:cubicBezTo>
                    <a:pt x="2109735" y="465622"/>
                    <a:pt x="2120212" y="455145"/>
                    <a:pt x="2130690" y="444667"/>
                  </a:cubicBezTo>
                  <a:cubicBezTo>
                    <a:pt x="2140215" y="435142"/>
                    <a:pt x="2149740" y="424665"/>
                    <a:pt x="2159265" y="415140"/>
                  </a:cubicBezTo>
                  <a:cubicBezTo>
                    <a:pt x="2166885" y="407520"/>
                    <a:pt x="2175457" y="400852"/>
                    <a:pt x="2183077" y="393232"/>
                  </a:cubicBezTo>
                  <a:cubicBezTo>
                    <a:pt x="2187840" y="388470"/>
                    <a:pt x="2192602" y="381802"/>
                    <a:pt x="2197365" y="377992"/>
                  </a:cubicBezTo>
                  <a:cubicBezTo>
                    <a:pt x="2206890" y="370372"/>
                    <a:pt x="2217368" y="363705"/>
                    <a:pt x="2227845" y="357990"/>
                  </a:cubicBezTo>
                  <a:cubicBezTo>
                    <a:pt x="2240227" y="350370"/>
                    <a:pt x="2252610" y="342750"/>
                    <a:pt x="2264993" y="337035"/>
                  </a:cubicBezTo>
                  <a:cubicBezTo>
                    <a:pt x="2281185" y="329415"/>
                    <a:pt x="2298330" y="324652"/>
                    <a:pt x="2316427" y="324652"/>
                  </a:cubicBezTo>
                  <a:cubicBezTo>
                    <a:pt x="2330715" y="324652"/>
                    <a:pt x="2344050" y="326557"/>
                    <a:pt x="2358337" y="329415"/>
                  </a:cubicBezTo>
                  <a:cubicBezTo>
                    <a:pt x="2372625" y="332272"/>
                    <a:pt x="2386912" y="333225"/>
                    <a:pt x="2400247" y="335130"/>
                  </a:cubicBezTo>
                  <a:cubicBezTo>
                    <a:pt x="2421202" y="338940"/>
                    <a:pt x="2441205" y="342750"/>
                    <a:pt x="2462160" y="341797"/>
                  </a:cubicBezTo>
                  <a:cubicBezTo>
                    <a:pt x="2475495" y="340845"/>
                    <a:pt x="2489782" y="339892"/>
                    <a:pt x="2502165" y="337035"/>
                  </a:cubicBezTo>
                  <a:cubicBezTo>
                    <a:pt x="2521215" y="332272"/>
                    <a:pt x="2539312" y="326557"/>
                    <a:pt x="2558362" y="320842"/>
                  </a:cubicBezTo>
                  <a:cubicBezTo>
                    <a:pt x="2568840" y="317985"/>
                    <a:pt x="2578365" y="314175"/>
                    <a:pt x="2588843" y="310365"/>
                  </a:cubicBezTo>
                  <a:cubicBezTo>
                    <a:pt x="2606940" y="304650"/>
                    <a:pt x="2624085" y="297982"/>
                    <a:pt x="2642182" y="292267"/>
                  </a:cubicBezTo>
                  <a:cubicBezTo>
                    <a:pt x="2654565" y="288457"/>
                    <a:pt x="2667900" y="287505"/>
                    <a:pt x="2681235" y="283695"/>
                  </a:cubicBezTo>
                  <a:cubicBezTo>
                    <a:pt x="2695522" y="279885"/>
                    <a:pt x="2709810" y="278932"/>
                    <a:pt x="2724097" y="278932"/>
                  </a:cubicBezTo>
                  <a:cubicBezTo>
                    <a:pt x="2738385" y="277980"/>
                    <a:pt x="2753625" y="278932"/>
                    <a:pt x="2767912" y="279885"/>
                  </a:cubicBezTo>
                  <a:cubicBezTo>
                    <a:pt x="2774580" y="279885"/>
                    <a:pt x="2780295" y="280837"/>
                    <a:pt x="2786962" y="281790"/>
                  </a:cubicBezTo>
                  <a:cubicBezTo>
                    <a:pt x="2794582" y="282742"/>
                    <a:pt x="2803155" y="282742"/>
                    <a:pt x="2810775" y="283695"/>
                  </a:cubicBezTo>
                  <a:cubicBezTo>
                    <a:pt x="2819347" y="284647"/>
                    <a:pt x="2826968" y="285600"/>
                    <a:pt x="2835540" y="286552"/>
                  </a:cubicBezTo>
                  <a:lnTo>
                    <a:pt x="2835540" y="280837"/>
                  </a:lnTo>
                  <a:cubicBezTo>
                    <a:pt x="2842207" y="274170"/>
                    <a:pt x="2841255" y="274170"/>
                    <a:pt x="2840302" y="273217"/>
                  </a:cubicBezTo>
                  <a:moveTo>
                    <a:pt x="2094495" y="351322"/>
                  </a:moveTo>
                  <a:cubicBezTo>
                    <a:pt x="2095447" y="340845"/>
                    <a:pt x="2097352" y="329415"/>
                    <a:pt x="2099257" y="318937"/>
                  </a:cubicBezTo>
                  <a:cubicBezTo>
                    <a:pt x="2101162" y="312270"/>
                    <a:pt x="2104020" y="305602"/>
                    <a:pt x="2105925" y="298935"/>
                  </a:cubicBezTo>
                  <a:cubicBezTo>
                    <a:pt x="2106877" y="297030"/>
                    <a:pt x="2107830" y="295125"/>
                    <a:pt x="2107830" y="294172"/>
                  </a:cubicBezTo>
                  <a:cubicBezTo>
                    <a:pt x="2109735" y="282742"/>
                    <a:pt x="2119260" y="278932"/>
                    <a:pt x="2127832" y="274170"/>
                  </a:cubicBezTo>
                  <a:cubicBezTo>
                    <a:pt x="2128785" y="273217"/>
                    <a:pt x="2133547" y="275122"/>
                    <a:pt x="2134500" y="277027"/>
                  </a:cubicBezTo>
                  <a:cubicBezTo>
                    <a:pt x="2136405" y="280837"/>
                    <a:pt x="2139262" y="285600"/>
                    <a:pt x="2138310" y="288457"/>
                  </a:cubicBezTo>
                  <a:cubicBezTo>
                    <a:pt x="2136405" y="297982"/>
                    <a:pt x="2134500" y="308460"/>
                    <a:pt x="2131643" y="317985"/>
                  </a:cubicBezTo>
                  <a:cubicBezTo>
                    <a:pt x="2122118" y="340845"/>
                    <a:pt x="2105925" y="358942"/>
                    <a:pt x="2091637" y="378945"/>
                  </a:cubicBezTo>
                  <a:cubicBezTo>
                    <a:pt x="2092590" y="369420"/>
                    <a:pt x="2093542" y="359895"/>
                    <a:pt x="2094495" y="351322"/>
                  </a:cubicBezTo>
                  <a:moveTo>
                    <a:pt x="1502992" y="216067"/>
                  </a:moveTo>
                  <a:cubicBezTo>
                    <a:pt x="1506802" y="199875"/>
                    <a:pt x="1511565" y="183682"/>
                    <a:pt x="1515375" y="167490"/>
                  </a:cubicBezTo>
                  <a:cubicBezTo>
                    <a:pt x="1518232" y="155107"/>
                    <a:pt x="1520137" y="141772"/>
                    <a:pt x="1522995" y="129390"/>
                  </a:cubicBezTo>
                  <a:cubicBezTo>
                    <a:pt x="1523947" y="123675"/>
                    <a:pt x="1526805" y="118912"/>
                    <a:pt x="1529662" y="113197"/>
                  </a:cubicBezTo>
                  <a:cubicBezTo>
                    <a:pt x="1531567" y="108435"/>
                    <a:pt x="1535377" y="108435"/>
                    <a:pt x="1540140" y="110340"/>
                  </a:cubicBezTo>
                  <a:cubicBezTo>
                    <a:pt x="1552522" y="115102"/>
                    <a:pt x="1554427" y="124627"/>
                    <a:pt x="1556332" y="136057"/>
                  </a:cubicBezTo>
                  <a:cubicBezTo>
                    <a:pt x="1558237" y="153202"/>
                    <a:pt x="1554427" y="168442"/>
                    <a:pt x="1548712" y="184635"/>
                  </a:cubicBezTo>
                  <a:cubicBezTo>
                    <a:pt x="1543950" y="197970"/>
                    <a:pt x="1540140" y="210352"/>
                    <a:pt x="1535377" y="223687"/>
                  </a:cubicBezTo>
                  <a:cubicBezTo>
                    <a:pt x="1530615" y="238927"/>
                    <a:pt x="1522042" y="251310"/>
                    <a:pt x="1514422" y="265597"/>
                  </a:cubicBezTo>
                  <a:cubicBezTo>
                    <a:pt x="1511565" y="271312"/>
                    <a:pt x="1508707" y="277980"/>
                    <a:pt x="1504897" y="283695"/>
                  </a:cubicBezTo>
                  <a:cubicBezTo>
                    <a:pt x="1503945" y="285600"/>
                    <a:pt x="1501087" y="286552"/>
                    <a:pt x="1499182" y="287505"/>
                  </a:cubicBezTo>
                  <a:cubicBezTo>
                    <a:pt x="1495372" y="288457"/>
                    <a:pt x="1490610" y="288457"/>
                    <a:pt x="1484895" y="289410"/>
                  </a:cubicBezTo>
                  <a:cubicBezTo>
                    <a:pt x="1492515" y="263692"/>
                    <a:pt x="1497277" y="239880"/>
                    <a:pt x="1502992" y="216067"/>
                  </a:cubicBezTo>
                  <a:moveTo>
                    <a:pt x="1484895" y="299887"/>
                  </a:moveTo>
                  <a:cubicBezTo>
                    <a:pt x="1486800" y="295125"/>
                    <a:pt x="1492515" y="296077"/>
                    <a:pt x="1498230" y="296077"/>
                  </a:cubicBezTo>
                  <a:cubicBezTo>
                    <a:pt x="1492515" y="304650"/>
                    <a:pt x="1487752" y="311317"/>
                    <a:pt x="1482990" y="318937"/>
                  </a:cubicBezTo>
                  <a:cubicBezTo>
                    <a:pt x="1482990" y="318937"/>
                    <a:pt x="1482037" y="318937"/>
                    <a:pt x="1482037" y="318937"/>
                  </a:cubicBezTo>
                  <a:cubicBezTo>
                    <a:pt x="1482990" y="312270"/>
                    <a:pt x="1482990" y="305602"/>
                    <a:pt x="1484895" y="299887"/>
                  </a:cubicBezTo>
                  <a:moveTo>
                    <a:pt x="859102" y="256072"/>
                  </a:moveTo>
                  <a:cubicBezTo>
                    <a:pt x="863865" y="236070"/>
                    <a:pt x="868627" y="217020"/>
                    <a:pt x="874342" y="197970"/>
                  </a:cubicBezTo>
                  <a:cubicBezTo>
                    <a:pt x="879105" y="180825"/>
                    <a:pt x="885772" y="164632"/>
                    <a:pt x="890535" y="148440"/>
                  </a:cubicBezTo>
                  <a:cubicBezTo>
                    <a:pt x="894345" y="134152"/>
                    <a:pt x="898155" y="119865"/>
                    <a:pt x="902917" y="106530"/>
                  </a:cubicBezTo>
                  <a:cubicBezTo>
                    <a:pt x="906727" y="97005"/>
                    <a:pt x="912442" y="88432"/>
                    <a:pt x="917205" y="78907"/>
                  </a:cubicBezTo>
                  <a:cubicBezTo>
                    <a:pt x="917205" y="77955"/>
                    <a:pt x="918157" y="77955"/>
                    <a:pt x="919110" y="77002"/>
                  </a:cubicBezTo>
                  <a:cubicBezTo>
                    <a:pt x="929587" y="98910"/>
                    <a:pt x="933397" y="121770"/>
                    <a:pt x="928635" y="144630"/>
                  </a:cubicBezTo>
                  <a:cubicBezTo>
                    <a:pt x="926730" y="154155"/>
                    <a:pt x="926730" y="164632"/>
                    <a:pt x="924825" y="174157"/>
                  </a:cubicBezTo>
                  <a:cubicBezTo>
                    <a:pt x="922920" y="183682"/>
                    <a:pt x="921015" y="193207"/>
                    <a:pt x="917205" y="201780"/>
                  </a:cubicBezTo>
                  <a:cubicBezTo>
                    <a:pt x="910537" y="218925"/>
                    <a:pt x="901965" y="235117"/>
                    <a:pt x="893392" y="252262"/>
                  </a:cubicBezTo>
                  <a:cubicBezTo>
                    <a:pt x="881962" y="275122"/>
                    <a:pt x="869580" y="297030"/>
                    <a:pt x="854340" y="317032"/>
                  </a:cubicBezTo>
                  <a:cubicBezTo>
                    <a:pt x="851482" y="320842"/>
                    <a:pt x="848625" y="324652"/>
                    <a:pt x="845767" y="329415"/>
                  </a:cubicBezTo>
                  <a:cubicBezTo>
                    <a:pt x="844815" y="329415"/>
                    <a:pt x="844815" y="329415"/>
                    <a:pt x="843862" y="328462"/>
                  </a:cubicBezTo>
                  <a:cubicBezTo>
                    <a:pt x="848625" y="303697"/>
                    <a:pt x="853387" y="279885"/>
                    <a:pt x="859102" y="256072"/>
                  </a:cubicBezTo>
                  <a:moveTo>
                    <a:pt x="674317" y="165585"/>
                  </a:moveTo>
                  <a:cubicBezTo>
                    <a:pt x="682890" y="151297"/>
                    <a:pt x="691462" y="137962"/>
                    <a:pt x="700987" y="124627"/>
                  </a:cubicBezTo>
                  <a:cubicBezTo>
                    <a:pt x="713370" y="107482"/>
                    <a:pt x="725752" y="90337"/>
                    <a:pt x="740992" y="75097"/>
                  </a:cubicBezTo>
                  <a:cubicBezTo>
                    <a:pt x="749565" y="66525"/>
                    <a:pt x="758137" y="58905"/>
                    <a:pt x="766710" y="50332"/>
                  </a:cubicBezTo>
                  <a:cubicBezTo>
                    <a:pt x="772425" y="44617"/>
                    <a:pt x="777187" y="37950"/>
                    <a:pt x="782902" y="31282"/>
                  </a:cubicBezTo>
                  <a:cubicBezTo>
                    <a:pt x="787665" y="25567"/>
                    <a:pt x="792427" y="18900"/>
                    <a:pt x="798142" y="15090"/>
                  </a:cubicBezTo>
                  <a:cubicBezTo>
                    <a:pt x="803857" y="11280"/>
                    <a:pt x="810525" y="10327"/>
                    <a:pt x="817192" y="10327"/>
                  </a:cubicBezTo>
                  <a:cubicBezTo>
                    <a:pt x="822907" y="10327"/>
                    <a:pt x="822907" y="16042"/>
                    <a:pt x="822907" y="19852"/>
                  </a:cubicBezTo>
                  <a:cubicBezTo>
                    <a:pt x="823860" y="29377"/>
                    <a:pt x="820050" y="37950"/>
                    <a:pt x="815287" y="46522"/>
                  </a:cubicBezTo>
                  <a:cubicBezTo>
                    <a:pt x="804810" y="64620"/>
                    <a:pt x="789570" y="79860"/>
                    <a:pt x="775282" y="95100"/>
                  </a:cubicBezTo>
                  <a:cubicBezTo>
                    <a:pt x="766710" y="103672"/>
                    <a:pt x="759090" y="113197"/>
                    <a:pt x="751470" y="121770"/>
                  </a:cubicBezTo>
                  <a:cubicBezTo>
                    <a:pt x="739087" y="135105"/>
                    <a:pt x="728610" y="148440"/>
                    <a:pt x="713370" y="158917"/>
                  </a:cubicBezTo>
                  <a:cubicBezTo>
                    <a:pt x="700035" y="167490"/>
                    <a:pt x="687652" y="177015"/>
                    <a:pt x="674317" y="185587"/>
                  </a:cubicBezTo>
                  <a:cubicBezTo>
                    <a:pt x="670507" y="188445"/>
                    <a:pt x="666697" y="189397"/>
                    <a:pt x="662887" y="191302"/>
                  </a:cubicBezTo>
                  <a:lnTo>
                    <a:pt x="661935" y="190350"/>
                  </a:lnTo>
                  <a:cubicBezTo>
                    <a:pt x="665745" y="181777"/>
                    <a:pt x="669555" y="173205"/>
                    <a:pt x="674317" y="165585"/>
                  </a:cubicBezTo>
                  <a:moveTo>
                    <a:pt x="1101037" y="294172"/>
                  </a:moveTo>
                  <a:cubicBezTo>
                    <a:pt x="1100085" y="294172"/>
                    <a:pt x="1099132" y="294172"/>
                    <a:pt x="1098180" y="294172"/>
                  </a:cubicBezTo>
                  <a:cubicBezTo>
                    <a:pt x="1096275" y="287505"/>
                    <a:pt x="1092465" y="280837"/>
                    <a:pt x="1091512" y="274170"/>
                  </a:cubicBezTo>
                  <a:cubicBezTo>
                    <a:pt x="1090560" y="266550"/>
                    <a:pt x="1091512" y="257977"/>
                    <a:pt x="1091512" y="249405"/>
                  </a:cubicBezTo>
                  <a:cubicBezTo>
                    <a:pt x="1091512" y="246547"/>
                    <a:pt x="1090560" y="242737"/>
                    <a:pt x="1090560" y="239880"/>
                  </a:cubicBezTo>
                  <a:cubicBezTo>
                    <a:pt x="1090560" y="233212"/>
                    <a:pt x="1090560" y="226545"/>
                    <a:pt x="1090560" y="219877"/>
                  </a:cubicBezTo>
                  <a:cubicBezTo>
                    <a:pt x="1090560" y="217972"/>
                    <a:pt x="1092465" y="217020"/>
                    <a:pt x="1093417" y="215115"/>
                  </a:cubicBezTo>
                  <a:cubicBezTo>
                    <a:pt x="1095322" y="216067"/>
                    <a:pt x="1097227" y="217020"/>
                    <a:pt x="1098180" y="217972"/>
                  </a:cubicBezTo>
                  <a:cubicBezTo>
                    <a:pt x="1104847" y="231307"/>
                    <a:pt x="1109610" y="245595"/>
                    <a:pt x="1106752" y="260835"/>
                  </a:cubicBezTo>
                  <a:cubicBezTo>
                    <a:pt x="1104847" y="272265"/>
                    <a:pt x="1102942" y="282742"/>
                    <a:pt x="1101037" y="294172"/>
                  </a:cubicBezTo>
                  <a:moveTo>
                    <a:pt x="1367737" y="346560"/>
                  </a:moveTo>
                  <a:cubicBezTo>
                    <a:pt x="1368690" y="338940"/>
                    <a:pt x="1369642" y="331320"/>
                    <a:pt x="1371547" y="323700"/>
                  </a:cubicBezTo>
                  <a:cubicBezTo>
                    <a:pt x="1372500" y="317032"/>
                    <a:pt x="1374405" y="309412"/>
                    <a:pt x="1377262" y="302745"/>
                  </a:cubicBezTo>
                  <a:cubicBezTo>
                    <a:pt x="1381072" y="293220"/>
                    <a:pt x="1386787" y="284647"/>
                    <a:pt x="1392502" y="276075"/>
                  </a:cubicBezTo>
                  <a:cubicBezTo>
                    <a:pt x="1393455" y="274170"/>
                    <a:pt x="1396312" y="274170"/>
                    <a:pt x="1399170" y="273217"/>
                  </a:cubicBezTo>
                  <a:cubicBezTo>
                    <a:pt x="1402980" y="279885"/>
                    <a:pt x="1403932" y="286552"/>
                    <a:pt x="1400122" y="293220"/>
                  </a:cubicBezTo>
                  <a:cubicBezTo>
                    <a:pt x="1396312" y="301792"/>
                    <a:pt x="1391550" y="311317"/>
                    <a:pt x="1386787" y="319890"/>
                  </a:cubicBezTo>
                  <a:cubicBezTo>
                    <a:pt x="1382025" y="329415"/>
                    <a:pt x="1375357" y="337035"/>
                    <a:pt x="1369642" y="346560"/>
                  </a:cubicBezTo>
                  <a:cubicBezTo>
                    <a:pt x="1369642" y="346560"/>
                    <a:pt x="1368690" y="346560"/>
                    <a:pt x="1367737" y="346560"/>
                  </a:cubicBezTo>
                  <a:moveTo>
                    <a:pt x="1382025" y="494197"/>
                  </a:moveTo>
                  <a:cubicBezTo>
                    <a:pt x="1382025" y="520867"/>
                    <a:pt x="1368690" y="540870"/>
                    <a:pt x="1346782" y="556110"/>
                  </a:cubicBezTo>
                  <a:cubicBezTo>
                    <a:pt x="1340115" y="560872"/>
                    <a:pt x="1332495" y="562777"/>
                    <a:pt x="1324875" y="564682"/>
                  </a:cubicBezTo>
                  <a:cubicBezTo>
                    <a:pt x="1314397" y="567540"/>
                    <a:pt x="1302967" y="560872"/>
                    <a:pt x="1302967" y="551347"/>
                  </a:cubicBezTo>
                  <a:cubicBezTo>
                    <a:pt x="1302967" y="548490"/>
                    <a:pt x="1303920" y="545632"/>
                    <a:pt x="1304872" y="543727"/>
                  </a:cubicBezTo>
                  <a:cubicBezTo>
                    <a:pt x="1310587" y="535155"/>
                    <a:pt x="1315350" y="526582"/>
                    <a:pt x="1322017" y="518962"/>
                  </a:cubicBezTo>
                  <a:cubicBezTo>
                    <a:pt x="1325827" y="514200"/>
                    <a:pt x="1331542" y="510390"/>
                    <a:pt x="1336305" y="505627"/>
                  </a:cubicBezTo>
                  <a:cubicBezTo>
                    <a:pt x="1347735" y="496102"/>
                    <a:pt x="1358212" y="485625"/>
                    <a:pt x="1369642" y="476100"/>
                  </a:cubicBezTo>
                  <a:cubicBezTo>
                    <a:pt x="1373452" y="472290"/>
                    <a:pt x="1377262" y="469432"/>
                    <a:pt x="1382025" y="465622"/>
                  </a:cubicBezTo>
                  <a:cubicBezTo>
                    <a:pt x="1382025" y="475147"/>
                    <a:pt x="1382977" y="484672"/>
                    <a:pt x="1382025" y="494197"/>
                  </a:cubicBezTo>
                  <a:moveTo>
                    <a:pt x="2076397" y="570397"/>
                  </a:moveTo>
                  <a:cubicBezTo>
                    <a:pt x="2072587" y="581827"/>
                    <a:pt x="2064015" y="589447"/>
                    <a:pt x="2054490" y="596115"/>
                  </a:cubicBezTo>
                  <a:cubicBezTo>
                    <a:pt x="2049727" y="598972"/>
                    <a:pt x="2044965" y="600877"/>
                    <a:pt x="2040202" y="601830"/>
                  </a:cubicBezTo>
                  <a:cubicBezTo>
                    <a:pt x="2038297" y="602782"/>
                    <a:pt x="2036392" y="601830"/>
                    <a:pt x="2034487" y="600877"/>
                  </a:cubicBezTo>
                  <a:cubicBezTo>
                    <a:pt x="2024962" y="592305"/>
                    <a:pt x="2017342" y="577065"/>
                    <a:pt x="2028772" y="563730"/>
                  </a:cubicBezTo>
                  <a:cubicBezTo>
                    <a:pt x="2036392" y="554205"/>
                    <a:pt x="2042107" y="542775"/>
                    <a:pt x="2048775" y="533250"/>
                  </a:cubicBezTo>
                  <a:cubicBezTo>
                    <a:pt x="2057347" y="521820"/>
                    <a:pt x="2067825" y="510390"/>
                    <a:pt x="2076397" y="498960"/>
                  </a:cubicBezTo>
                  <a:cubicBezTo>
                    <a:pt x="2078302" y="496102"/>
                    <a:pt x="2081159" y="494197"/>
                    <a:pt x="2083065" y="492292"/>
                  </a:cubicBezTo>
                  <a:cubicBezTo>
                    <a:pt x="2084017" y="492292"/>
                    <a:pt x="2084017" y="493245"/>
                    <a:pt x="2084970" y="493245"/>
                  </a:cubicBezTo>
                  <a:cubicBezTo>
                    <a:pt x="2084970" y="519915"/>
                    <a:pt x="2084970" y="545632"/>
                    <a:pt x="2076397" y="57039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2785C1D-3C28-4312-B621-FFE7AE105825}"/>
                </a:ext>
              </a:extLst>
            </p:cNvPr>
            <p:cNvSpPr/>
            <p:nvPr/>
          </p:nvSpPr>
          <p:spPr>
            <a:xfrm>
              <a:off x="7807357" y="309831"/>
              <a:ext cx="4131127" cy="762456"/>
            </a:xfrm>
            <a:custGeom>
              <a:avLst/>
              <a:gdLst>
                <a:gd name="connsiteX0" fmla="*/ 2824639 w 2838450"/>
                <a:gd name="connsiteY0" fmla="*/ 200255 h 523875"/>
                <a:gd name="connsiteX1" fmla="*/ 2797017 w 2838450"/>
                <a:gd name="connsiteY1" fmla="*/ 201208 h 523875"/>
                <a:gd name="connsiteX2" fmla="*/ 2751297 w 2838450"/>
                <a:gd name="connsiteY2" fmla="*/ 192635 h 523875"/>
                <a:gd name="connsiteX3" fmla="*/ 2741772 w 2838450"/>
                <a:gd name="connsiteY3" fmla="*/ 190730 h 523875"/>
                <a:gd name="connsiteX4" fmla="*/ 2700814 w 2838450"/>
                <a:gd name="connsiteY4" fmla="*/ 185015 h 523875"/>
                <a:gd name="connsiteX5" fmla="*/ 2652236 w 2838450"/>
                <a:gd name="connsiteY5" fmla="*/ 179300 h 523875"/>
                <a:gd name="connsiteX6" fmla="*/ 2648426 w 2838450"/>
                <a:gd name="connsiteY6" fmla="*/ 179300 h 523875"/>
                <a:gd name="connsiteX7" fmla="*/ 2593181 w 2838450"/>
                <a:gd name="connsiteY7" fmla="*/ 181205 h 523875"/>
                <a:gd name="connsiteX8" fmla="*/ 2568417 w 2838450"/>
                <a:gd name="connsiteY8" fmla="*/ 185015 h 523875"/>
                <a:gd name="connsiteX9" fmla="*/ 2519839 w 2838450"/>
                <a:gd name="connsiteY9" fmla="*/ 191683 h 523875"/>
                <a:gd name="connsiteX10" fmla="*/ 2476976 w 2838450"/>
                <a:gd name="connsiteY10" fmla="*/ 201208 h 523875"/>
                <a:gd name="connsiteX11" fmla="*/ 2445544 w 2838450"/>
                <a:gd name="connsiteY11" fmla="*/ 208828 h 523875"/>
                <a:gd name="connsiteX12" fmla="*/ 2394109 w 2838450"/>
                <a:gd name="connsiteY12" fmla="*/ 219305 h 523875"/>
                <a:gd name="connsiteX13" fmla="*/ 2325529 w 2838450"/>
                <a:gd name="connsiteY13" fmla="*/ 227878 h 523875"/>
                <a:gd name="connsiteX14" fmla="*/ 2315051 w 2838450"/>
                <a:gd name="connsiteY14" fmla="*/ 227878 h 523875"/>
                <a:gd name="connsiteX15" fmla="*/ 2263617 w 2838450"/>
                <a:gd name="connsiteY15" fmla="*/ 228830 h 523875"/>
                <a:gd name="connsiteX16" fmla="*/ 2215039 w 2838450"/>
                <a:gd name="connsiteY16" fmla="*/ 223115 h 523875"/>
                <a:gd name="connsiteX17" fmla="*/ 2178844 w 2838450"/>
                <a:gd name="connsiteY17" fmla="*/ 218353 h 523875"/>
                <a:gd name="connsiteX18" fmla="*/ 2135981 w 2838450"/>
                <a:gd name="connsiteY18" fmla="*/ 210733 h 523875"/>
                <a:gd name="connsiteX19" fmla="*/ 2080736 w 2838450"/>
                <a:gd name="connsiteY19" fmla="*/ 198350 h 523875"/>
                <a:gd name="connsiteX20" fmla="*/ 2034064 w 2838450"/>
                <a:gd name="connsiteY20" fmla="*/ 187873 h 523875"/>
                <a:gd name="connsiteX21" fmla="*/ 1992154 w 2838450"/>
                <a:gd name="connsiteY21" fmla="*/ 184063 h 523875"/>
                <a:gd name="connsiteX22" fmla="*/ 1958817 w 2838450"/>
                <a:gd name="connsiteY22" fmla="*/ 190730 h 523875"/>
                <a:gd name="connsiteX23" fmla="*/ 1910239 w 2838450"/>
                <a:gd name="connsiteY23" fmla="*/ 224068 h 523875"/>
                <a:gd name="connsiteX24" fmla="*/ 1863567 w 2838450"/>
                <a:gd name="connsiteY24" fmla="*/ 271693 h 523875"/>
                <a:gd name="connsiteX25" fmla="*/ 1806417 w 2838450"/>
                <a:gd name="connsiteY25" fmla="*/ 315508 h 523875"/>
                <a:gd name="connsiteX26" fmla="*/ 1780699 w 2838450"/>
                <a:gd name="connsiteY26" fmla="*/ 331700 h 523875"/>
                <a:gd name="connsiteX27" fmla="*/ 1782604 w 2838450"/>
                <a:gd name="connsiteY27" fmla="*/ 313603 h 523875"/>
                <a:gd name="connsiteX28" fmla="*/ 1784509 w 2838450"/>
                <a:gd name="connsiteY28" fmla="*/ 279313 h 523875"/>
                <a:gd name="connsiteX29" fmla="*/ 1790224 w 2838450"/>
                <a:gd name="connsiteY29" fmla="*/ 223115 h 523875"/>
                <a:gd name="connsiteX30" fmla="*/ 1791176 w 2838450"/>
                <a:gd name="connsiteY30" fmla="*/ 212638 h 523875"/>
                <a:gd name="connsiteX31" fmla="*/ 1793081 w 2838450"/>
                <a:gd name="connsiteY31" fmla="*/ 189778 h 523875"/>
                <a:gd name="connsiteX32" fmla="*/ 1792129 w 2838450"/>
                <a:gd name="connsiteY32" fmla="*/ 169775 h 523875"/>
                <a:gd name="connsiteX33" fmla="*/ 1782604 w 2838450"/>
                <a:gd name="connsiteY33" fmla="*/ 164060 h 523875"/>
                <a:gd name="connsiteX34" fmla="*/ 1778794 w 2838450"/>
                <a:gd name="connsiteY34" fmla="*/ 166918 h 523875"/>
                <a:gd name="connsiteX35" fmla="*/ 1769269 w 2838450"/>
                <a:gd name="connsiteY35" fmla="*/ 214543 h 523875"/>
                <a:gd name="connsiteX36" fmla="*/ 1764506 w 2838450"/>
                <a:gd name="connsiteY36" fmla="*/ 243118 h 523875"/>
                <a:gd name="connsiteX37" fmla="*/ 1751171 w 2838450"/>
                <a:gd name="connsiteY37" fmla="*/ 270740 h 523875"/>
                <a:gd name="connsiteX38" fmla="*/ 1708309 w 2838450"/>
                <a:gd name="connsiteY38" fmla="*/ 319318 h 523875"/>
                <a:gd name="connsiteX39" fmla="*/ 1686401 w 2838450"/>
                <a:gd name="connsiteY39" fmla="*/ 325033 h 523875"/>
                <a:gd name="connsiteX40" fmla="*/ 1668304 w 2838450"/>
                <a:gd name="connsiteY40" fmla="*/ 301220 h 523875"/>
                <a:gd name="connsiteX41" fmla="*/ 1665446 w 2838450"/>
                <a:gd name="connsiteY41" fmla="*/ 261215 h 523875"/>
                <a:gd name="connsiteX42" fmla="*/ 1669256 w 2838450"/>
                <a:gd name="connsiteY42" fmla="*/ 226925 h 523875"/>
                <a:gd name="connsiteX43" fmla="*/ 1683544 w 2838450"/>
                <a:gd name="connsiteY43" fmla="*/ 170728 h 523875"/>
                <a:gd name="connsiteX44" fmla="*/ 1686401 w 2838450"/>
                <a:gd name="connsiteY44" fmla="*/ 135485 h 523875"/>
                <a:gd name="connsiteX45" fmla="*/ 1678781 w 2838450"/>
                <a:gd name="connsiteY45" fmla="*/ 129770 h 523875"/>
                <a:gd name="connsiteX46" fmla="*/ 1672114 w 2838450"/>
                <a:gd name="connsiteY46" fmla="*/ 134533 h 523875"/>
                <a:gd name="connsiteX47" fmla="*/ 1659731 w 2838450"/>
                <a:gd name="connsiteY47" fmla="*/ 169775 h 523875"/>
                <a:gd name="connsiteX48" fmla="*/ 1647349 w 2838450"/>
                <a:gd name="connsiteY48" fmla="*/ 223115 h 523875"/>
                <a:gd name="connsiteX49" fmla="*/ 1642586 w 2838450"/>
                <a:gd name="connsiteY49" fmla="*/ 262168 h 523875"/>
                <a:gd name="connsiteX50" fmla="*/ 1636871 w 2838450"/>
                <a:gd name="connsiteY50" fmla="*/ 282170 h 523875"/>
                <a:gd name="connsiteX51" fmla="*/ 1619726 w 2838450"/>
                <a:gd name="connsiteY51" fmla="*/ 301220 h 523875"/>
                <a:gd name="connsiteX52" fmla="*/ 1604486 w 2838450"/>
                <a:gd name="connsiteY52" fmla="*/ 312650 h 523875"/>
                <a:gd name="connsiteX53" fmla="*/ 1588294 w 2838450"/>
                <a:gd name="connsiteY53" fmla="*/ 306935 h 523875"/>
                <a:gd name="connsiteX54" fmla="*/ 1587342 w 2838450"/>
                <a:gd name="connsiteY54" fmla="*/ 273598 h 523875"/>
                <a:gd name="connsiteX55" fmla="*/ 1608296 w 2838450"/>
                <a:gd name="connsiteY55" fmla="*/ 208828 h 523875"/>
                <a:gd name="connsiteX56" fmla="*/ 1608296 w 2838450"/>
                <a:gd name="connsiteY56" fmla="*/ 180253 h 523875"/>
                <a:gd name="connsiteX57" fmla="*/ 1600676 w 2838450"/>
                <a:gd name="connsiteY57" fmla="*/ 176443 h 523875"/>
                <a:gd name="connsiteX58" fmla="*/ 1588294 w 2838450"/>
                <a:gd name="connsiteY58" fmla="*/ 178348 h 523875"/>
                <a:gd name="connsiteX59" fmla="*/ 1553051 w 2838450"/>
                <a:gd name="connsiteY59" fmla="*/ 178348 h 523875"/>
                <a:gd name="connsiteX60" fmla="*/ 1553051 w 2838450"/>
                <a:gd name="connsiteY60" fmla="*/ 174538 h 523875"/>
                <a:gd name="connsiteX61" fmla="*/ 1559719 w 2838450"/>
                <a:gd name="connsiteY61" fmla="*/ 150725 h 523875"/>
                <a:gd name="connsiteX62" fmla="*/ 1559719 w 2838450"/>
                <a:gd name="connsiteY62" fmla="*/ 117388 h 523875"/>
                <a:gd name="connsiteX63" fmla="*/ 1548289 w 2838450"/>
                <a:gd name="connsiteY63" fmla="*/ 83098 h 523875"/>
                <a:gd name="connsiteX64" fmla="*/ 1528286 w 2838450"/>
                <a:gd name="connsiteY64" fmla="*/ 71668 h 523875"/>
                <a:gd name="connsiteX65" fmla="*/ 1511142 w 2838450"/>
                <a:gd name="connsiteY65" fmla="*/ 92623 h 523875"/>
                <a:gd name="connsiteX66" fmla="*/ 1507331 w 2838450"/>
                <a:gd name="connsiteY66" fmla="*/ 111673 h 523875"/>
                <a:gd name="connsiteX67" fmla="*/ 1504474 w 2838450"/>
                <a:gd name="connsiteY67" fmla="*/ 149773 h 523875"/>
                <a:gd name="connsiteX68" fmla="*/ 1539717 w 2838450"/>
                <a:gd name="connsiteY68" fmla="*/ 186920 h 523875"/>
                <a:gd name="connsiteX69" fmla="*/ 1525429 w 2838450"/>
                <a:gd name="connsiteY69" fmla="*/ 222163 h 523875"/>
                <a:gd name="connsiteX70" fmla="*/ 1485424 w 2838450"/>
                <a:gd name="connsiteY70" fmla="*/ 299315 h 523875"/>
                <a:gd name="connsiteX71" fmla="*/ 1461611 w 2838450"/>
                <a:gd name="connsiteY71" fmla="*/ 332653 h 523875"/>
                <a:gd name="connsiteX72" fmla="*/ 1431131 w 2838450"/>
                <a:gd name="connsiteY72" fmla="*/ 339320 h 523875"/>
                <a:gd name="connsiteX73" fmla="*/ 1426369 w 2838450"/>
                <a:gd name="connsiteY73" fmla="*/ 334558 h 523875"/>
                <a:gd name="connsiteX74" fmla="*/ 1423511 w 2838450"/>
                <a:gd name="connsiteY74" fmla="*/ 306935 h 523875"/>
                <a:gd name="connsiteX75" fmla="*/ 1433989 w 2838450"/>
                <a:gd name="connsiteY75" fmla="*/ 254548 h 523875"/>
                <a:gd name="connsiteX76" fmla="*/ 1442561 w 2838450"/>
                <a:gd name="connsiteY76" fmla="*/ 227878 h 523875"/>
                <a:gd name="connsiteX77" fmla="*/ 1453039 w 2838450"/>
                <a:gd name="connsiteY77" fmla="*/ 176443 h 523875"/>
                <a:gd name="connsiteX78" fmla="*/ 1447324 w 2838450"/>
                <a:gd name="connsiteY78" fmla="*/ 163108 h 523875"/>
                <a:gd name="connsiteX79" fmla="*/ 1432084 w 2838450"/>
                <a:gd name="connsiteY79" fmla="*/ 160250 h 523875"/>
                <a:gd name="connsiteX80" fmla="*/ 1408271 w 2838450"/>
                <a:gd name="connsiteY80" fmla="*/ 157393 h 523875"/>
                <a:gd name="connsiteX81" fmla="*/ 1402556 w 2838450"/>
                <a:gd name="connsiteY81" fmla="*/ 148820 h 523875"/>
                <a:gd name="connsiteX82" fmla="*/ 1406367 w 2838450"/>
                <a:gd name="connsiteY82" fmla="*/ 123103 h 523875"/>
                <a:gd name="connsiteX83" fmla="*/ 1403509 w 2838450"/>
                <a:gd name="connsiteY83" fmla="*/ 90718 h 523875"/>
                <a:gd name="connsiteX84" fmla="*/ 1385411 w 2838450"/>
                <a:gd name="connsiteY84" fmla="*/ 61190 h 523875"/>
                <a:gd name="connsiteX85" fmla="*/ 1366361 w 2838450"/>
                <a:gd name="connsiteY85" fmla="*/ 56428 h 523875"/>
                <a:gd name="connsiteX86" fmla="*/ 1347311 w 2838450"/>
                <a:gd name="connsiteY86" fmla="*/ 73573 h 523875"/>
                <a:gd name="connsiteX87" fmla="*/ 1345406 w 2838450"/>
                <a:gd name="connsiteY87" fmla="*/ 111673 h 523875"/>
                <a:gd name="connsiteX88" fmla="*/ 1357789 w 2838450"/>
                <a:gd name="connsiteY88" fmla="*/ 145963 h 523875"/>
                <a:gd name="connsiteX89" fmla="*/ 1369219 w 2838450"/>
                <a:gd name="connsiteY89" fmla="*/ 156440 h 523875"/>
                <a:gd name="connsiteX90" fmla="*/ 1393984 w 2838450"/>
                <a:gd name="connsiteY90" fmla="*/ 168823 h 523875"/>
                <a:gd name="connsiteX91" fmla="*/ 1393031 w 2838450"/>
                <a:gd name="connsiteY91" fmla="*/ 174538 h 523875"/>
                <a:gd name="connsiteX92" fmla="*/ 1365409 w 2838450"/>
                <a:gd name="connsiteY92" fmla="*/ 244070 h 523875"/>
                <a:gd name="connsiteX93" fmla="*/ 1342549 w 2838450"/>
                <a:gd name="connsiteY93" fmla="*/ 286933 h 523875"/>
                <a:gd name="connsiteX94" fmla="*/ 1313021 w 2838450"/>
                <a:gd name="connsiteY94" fmla="*/ 316460 h 523875"/>
                <a:gd name="connsiteX95" fmla="*/ 1279684 w 2838450"/>
                <a:gd name="connsiteY95" fmla="*/ 322175 h 523875"/>
                <a:gd name="connsiteX96" fmla="*/ 1262539 w 2838450"/>
                <a:gd name="connsiteY96" fmla="*/ 311698 h 523875"/>
                <a:gd name="connsiteX97" fmla="*/ 1253014 w 2838450"/>
                <a:gd name="connsiteY97" fmla="*/ 294553 h 523875"/>
                <a:gd name="connsiteX98" fmla="*/ 1247299 w 2838450"/>
                <a:gd name="connsiteY98" fmla="*/ 253595 h 523875"/>
                <a:gd name="connsiteX99" fmla="*/ 1262539 w 2838450"/>
                <a:gd name="connsiteY99" fmla="*/ 249785 h 523875"/>
                <a:gd name="connsiteX100" fmla="*/ 1285399 w 2838450"/>
                <a:gd name="connsiteY100" fmla="*/ 240260 h 523875"/>
                <a:gd name="connsiteX101" fmla="*/ 1317784 w 2838450"/>
                <a:gd name="connsiteY101" fmla="*/ 206923 h 523875"/>
                <a:gd name="connsiteX102" fmla="*/ 1325404 w 2838450"/>
                <a:gd name="connsiteY102" fmla="*/ 170728 h 523875"/>
                <a:gd name="connsiteX103" fmla="*/ 1313974 w 2838450"/>
                <a:gd name="connsiteY103" fmla="*/ 143105 h 523875"/>
                <a:gd name="connsiteX104" fmla="*/ 1285399 w 2838450"/>
                <a:gd name="connsiteY104" fmla="*/ 129770 h 523875"/>
                <a:gd name="connsiteX105" fmla="*/ 1252061 w 2838450"/>
                <a:gd name="connsiteY105" fmla="*/ 145963 h 523875"/>
                <a:gd name="connsiteX106" fmla="*/ 1228249 w 2838450"/>
                <a:gd name="connsiteY106" fmla="*/ 189778 h 523875"/>
                <a:gd name="connsiteX107" fmla="*/ 1221581 w 2838450"/>
                <a:gd name="connsiteY107" fmla="*/ 245023 h 523875"/>
                <a:gd name="connsiteX108" fmla="*/ 1221581 w 2838450"/>
                <a:gd name="connsiteY108" fmla="*/ 278360 h 523875"/>
                <a:gd name="connsiteX109" fmla="*/ 1223486 w 2838450"/>
                <a:gd name="connsiteY109" fmla="*/ 289790 h 523875"/>
                <a:gd name="connsiteX110" fmla="*/ 1227296 w 2838450"/>
                <a:gd name="connsiteY110" fmla="*/ 304078 h 523875"/>
                <a:gd name="connsiteX111" fmla="*/ 1230154 w 2838450"/>
                <a:gd name="connsiteY111" fmla="*/ 322175 h 523875"/>
                <a:gd name="connsiteX112" fmla="*/ 1216819 w 2838450"/>
                <a:gd name="connsiteY112" fmla="*/ 334558 h 523875"/>
                <a:gd name="connsiteX113" fmla="*/ 1196817 w 2838450"/>
                <a:gd name="connsiteY113" fmla="*/ 328843 h 523875"/>
                <a:gd name="connsiteX114" fmla="*/ 1179671 w 2838450"/>
                <a:gd name="connsiteY114" fmla="*/ 289790 h 523875"/>
                <a:gd name="connsiteX115" fmla="*/ 1176814 w 2838450"/>
                <a:gd name="connsiteY115" fmla="*/ 265025 h 523875"/>
                <a:gd name="connsiteX116" fmla="*/ 1174909 w 2838450"/>
                <a:gd name="connsiteY116" fmla="*/ 213590 h 523875"/>
                <a:gd name="connsiteX117" fmla="*/ 1175861 w 2838450"/>
                <a:gd name="connsiteY117" fmla="*/ 205018 h 523875"/>
                <a:gd name="connsiteX118" fmla="*/ 1178719 w 2838450"/>
                <a:gd name="connsiteY118" fmla="*/ 179300 h 523875"/>
                <a:gd name="connsiteX119" fmla="*/ 1185386 w 2838450"/>
                <a:gd name="connsiteY119" fmla="*/ 140248 h 523875"/>
                <a:gd name="connsiteX120" fmla="*/ 1193959 w 2838450"/>
                <a:gd name="connsiteY120" fmla="*/ 80240 h 523875"/>
                <a:gd name="connsiteX121" fmla="*/ 1194911 w 2838450"/>
                <a:gd name="connsiteY121" fmla="*/ 38330 h 523875"/>
                <a:gd name="connsiteX122" fmla="*/ 1191101 w 2838450"/>
                <a:gd name="connsiteY122" fmla="*/ 24995 h 523875"/>
                <a:gd name="connsiteX123" fmla="*/ 1170146 w 2838450"/>
                <a:gd name="connsiteY123" fmla="*/ 8803 h 523875"/>
                <a:gd name="connsiteX124" fmla="*/ 1127284 w 2838450"/>
                <a:gd name="connsiteY124" fmla="*/ 23090 h 523875"/>
                <a:gd name="connsiteX125" fmla="*/ 1099661 w 2838450"/>
                <a:gd name="connsiteY125" fmla="*/ 73573 h 523875"/>
                <a:gd name="connsiteX126" fmla="*/ 1086326 w 2838450"/>
                <a:gd name="connsiteY126" fmla="*/ 120245 h 523875"/>
                <a:gd name="connsiteX127" fmla="*/ 1072039 w 2838450"/>
                <a:gd name="connsiteY127" fmla="*/ 185968 h 523875"/>
                <a:gd name="connsiteX128" fmla="*/ 1071086 w 2838450"/>
                <a:gd name="connsiteY128" fmla="*/ 183110 h 523875"/>
                <a:gd name="connsiteX129" fmla="*/ 1066324 w 2838450"/>
                <a:gd name="connsiteY129" fmla="*/ 157393 h 523875"/>
                <a:gd name="connsiteX130" fmla="*/ 1049179 w 2838450"/>
                <a:gd name="connsiteY130" fmla="*/ 110720 h 523875"/>
                <a:gd name="connsiteX131" fmla="*/ 1013936 w 2838450"/>
                <a:gd name="connsiteY131" fmla="*/ 100243 h 523875"/>
                <a:gd name="connsiteX132" fmla="*/ 992029 w 2838450"/>
                <a:gd name="connsiteY132" fmla="*/ 121198 h 523875"/>
                <a:gd name="connsiteX133" fmla="*/ 976789 w 2838450"/>
                <a:gd name="connsiteY133" fmla="*/ 181205 h 523875"/>
                <a:gd name="connsiteX134" fmla="*/ 971074 w 2838450"/>
                <a:gd name="connsiteY134" fmla="*/ 161203 h 523875"/>
                <a:gd name="connsiteX135" fmla="*/ 965359 w 2838450"/>
                <a:gd name="connsiteY135" fmla="*/ 143105 h 523875"/>
                <a:gd name="connsiteX136" fmla="*/ 959644 w 2838450"/>
                <a:gd name="connsiteY136" fmla="*/ 125008 h 523875"/>
                <a:gd name="connsiteX137" fmla="*/ 946309 w 2838450"/>
                <a:gd name="connsiteY137" fmla="*/ 100243 h 523875"/>
                <a:gd name="connsiteX138" fmla="*/ 927259 w 2838450"/>
                <a:gd name="connsiteY138" fmla="*/ 75478 h 523875"/>
                <a:gd name="connsiteX139" fmla="*/ 908209 w 2838450"/>
                <a:gd name="connsiteY139" fmla="*/ 59285 h 523875"/>
                <a:gd name="connsiteX140" fmla="*/ 857726 w 2838450"/>
                <a:gd name="connsiteY140" fmla="*/ 34520 h 523875"/>
                <a:gd name="connsiteX141" fmla="*/ 816769 w 2838450"/>
                <a:gd name="connsiteY141" fmla="*/ 24995 h 523875"/>
                <a:gd name="connsiteX142" fmla="*/ 797719 w 2838450"/>
                <a:gd name="connsiteY142" fmla="*/ 21185 h 523875"/>
                <a:gd name="connsiteX143" fmla="*/ 761524 w 2838450"/>
                <a:gd name="connsiteY143" fmla="*/ 15470 h 523875"/>
                <a:gd name="connsiteX144" fmla="*/ 733901 w 2838450"/>
                <a:gd name="connsiteY144" fmla="*/ 12613 h 523875"/>
                <a:gd name="connsiteX145" fmla="*/ 705326 w 2838450"/>
                <a:gd name="connsiteY145" fmla="*/ 15470 h 523875"/>
                <a:gd name="connsiteX146" fmla="*/ 665321 w 2838450"/>
                <a:gd name="connsiteY146" fmla="*/ 20233 h 523875"/>
                <a:gd name="connsiteX147" fmla="*/ 603409 w 2838450"/>
                <a:gd name="connsiteY147" fmla="*/ 35473 h 523875"/>
                <a:gd name="connsiteX148" fmla="*/ 585311 w 2838450"/>
                <a:gd name="connsiteY148" fmla="*/ 41188 h 523875"/>
                <a:gd name="connsiteX149" fmla="*/ 552926 w 2838450"/>
                <a:gd name="connsiteY149" fmla="*/ 54523 h 523875"/>
                <a:gd name="connsiteX150" fmla="*/ 532924 w 2838450"/>
                <a:gd name="connsiteY150" fmla="*/ 63095 h 523875"/>
                <a:gd name="connsiteX151" fmla="*/ 491014 w 2838450"/>
                <a:gd name="connsiteY151" fmla="*/ 88813 h 523875"/>
                <a:gd name="connsiteX152" fmla="*/ 461486 w 2838450"/>
                <a:gd name="connsiteY152" fmla="*/ 105005 h 523875"/>
                <a:gd name="connsiteX153" fmla="*/ 427196 w 2838450"/>
                <a:gd name="connsiteY153" fmla="*/ 121198 h 523875"/>
                <a:gd name="connsiteX154" fmla="*/ 372904 w 2838450"/>
                <a:gd name="connsiteY154" fmla="*/ 139295 h 523875"/>
                <a:gd name="connsiteX155" fmla="*/ 336709 w 2838450"/>
                <a:gd name="connsiteY155" fmla="*/ 147868 h 523875"/>
                <a:gd name="connsiteX156" fmla="*/ 285274 w 2838450"/>
                <a:gd name="connsiteY156" fmla="*/ 149773 h 523875"/>
                <a:gd name="connsiteX157" fmla="*/ 246221 w 2838450"/>
                <a:gd name="connsiteY157" fmla="*/ 145010 h 523875"/>
                <a:gd name="connsiteX158" fmla="*/ 204311 w 2838450"/>
                <a:gd name="connsiteY158" fmla="*/ 140248 h 523875"/>
                <a:gd name="connsiteX159" fmla="*/ 170974 w 2838450"/>
                <a:gd name="connsiteY159" fmla="*/ 141200 h 523875"/>
                <a:gd name="connsiteX160" fmla="*/ 132874 w 2838450"/>
                <a:gd name="connsiteY160" fmla="*/ 144058 h 523875"/>
                <a:gd name="connsiteX161" fmla="*/ 80486 w 2838450"/>
                <a:gd name="connsiteY161" fmla="*/ 155488 h 523875"/>
                <a:gd name="connsiteX162" fmla="*/ 10001 w 2838450"/>
                <a:gd name="connsiteY162" fmla="*/ 187873 h 523875"/>
                <a:gd name="connsiteX163" fmla="*/ 7144 w 2838450"/>
                <a:gd name="connsiteY163" fmla="*/ 192635 h 523875"/>
                <a:gd name="connsiteX164" fmla="*/ 12859 w 2838450"/>
                <a:gd name="connsiteY164" fmla="*/ 194540 h 523875"/>
                <a:gd name="connsiteX165" fmla="*/ 27146 w 2838450"/>
                <a:gd name="connsiteY165" fmla="*/ 188825 h 523875"/>
                <a:gd name="connsiteX166" fmla="*/ 49054 w 2838450"/>
                <a:gd name="connsiteY166" fmla="*/ 178348 h 523875"/>
                <a:gd name="connsiteX167" fmla="*/ 103346 w 2838450"/>
                <a:gd name="connsiteY167" fmla="*/ 159298 h 523875"/>
                <a:gd name="connsiteX168" fmla="*/ 179546 w 2838450"/>
                <a:gd name="connsiteY168" fmla="*/ 148820 h 523875"/>
                <a:gd name="connsiteX169" fmla="*/ 226219 w 2838450"/>
                <a:gd name="connsiteY169" fmla="*/ 149773 h 523875"/>
                <a:gd name="connsiteX170" fmla="*/ 237649 w 2838450"/>
                <a:gd name="connsiteY170" fmla="*/ 151678 h 523875"/>
                <a:gd name="connsiteX171" fmla="*/ 304324 w 2838450"/>
                <a:gd name="connsiteY171" fmla="*/ 161203 h 523875"/>
                <a:gd name="connsiteX172" fmla="*/ 377666 w 2838450"/>
                <a:gd name="connsiteY172" fmla="*/ 148820 h 523875"/>
                <a:gd name="connsiteX173" fmla="*/ 428149 w 2838450"/>
                <a:gd name="connsiteY173" fmla="*/ 131675 h 523875"/>
                <a:gd name="connsiteX174" fmla="*/ 467201 w 2838450"/>
                <a:gd name="connsiteY174" fmla="*/ 113578 h 523875"/>
                <a:gd name="connsiteX175" fmla="*/ 490061 w 2838450"/>
                <a:gd name="connsiteY175" fmla="*/ 100243 h 523875"/>
                <a:gd name="connsiteX176" fmla="*/ 521494 w 2838450"/>
                <a:gd name="connsiteY176" fmla="*/ 81193 h 523875"/>
                <a:gd name="connsiteX177" fmla="*/ 534829 w 2838450"/>
                <a:gd name="connsiteY177" fmla="*/ 73573 h 523875"/>
                <a:gd name="connsiteX178" fmla="*/ 559594 w 2838450"/>
                <a:gd name="connsiteY178" fmla="*/ 61190 h 523875"/>
                <a:gd name="connsiteX179" fmla="*/ 570071 w 2838450"/>
                <a:gd name="connsiteY179" fmla="*/ 58333 h 523875"/>
                <a:gd name="connsiteX180" fmla="*/ 607219 w 2838450"/>
                <a:gd name="connsiteY180" fmla="*/ 44045 h 523875"/>
                <a:gd name="connsiteX181" fmla="*/ 645319 w 2838450"/>
                <a:gd name="connsiteY181" fmla="*/ 34520 h 523875"/>
                <a:gd name="connsiteX182" fmla="*/ 660559 w 2838450"/>
                <a:gd name="connsiteY182" fmla="*/ 29758 h 523875"/>
                <a:gd name="connsiteX183" fmla="*/ 699611 w 2838450"/>
                <a:gd name="connsiteY183" fmla="*/ 25948 h 523875"/>
                <a:gd name="connsiteX184" fmla="*/ 715804 w 2838450"/>
                <a:gd name="connsiteY184" fmla="*/ 24043 h 523875"/>
                <a:gd name="connsiteX185" fmla="*/ 760571 w 2838450"/>
                <a:gd name="connsiteY185" fmla="*/ 24043 h 523875"/>
                <a:gd name="connsiteX186" fmla="*/ 775811 w 2838450"/>
                <a:gd name="connsiteY186" fmla="*/ 27853 h 523875"/>
                <a:gd name="connsiteX187" fmla="*/ 788194 w 2838450"/>
                <a:gd name="connsiteY187" fmla="*/ 29758 h 523875"/>
                <a:gd name="connsiteX188" fmla="*/ 799624 w 2838450"/>
                <a:gd name="connsiteY188" fmla="*/ 33568 h 523875"/>
                <a:gd name="connsiteX189" fmla="*/ 840581 w 2838450"/>
                <a:gd name="connsiteY189" fmla="*/ 44045 h 523875"/>
                <a:gd name="connsiteX190" fmla="*/ 862489 w 2838450"/>
                <a:gd name="connsiteY190" fmla="*/ 55475 h 523875"/>
                <a:gd name="connsiteX191" fmla="*/ 906304 w 2838450"/>
                <a:gd name="connsiteY191" fmla="*/ 85955 h 523875"/>
                <a:gd name="connsiteX192" fmla="*/ 931069 w 2838450"/>
                <a:gd name="connsiteY192" fmla="*/ 130723 h 523875"/>
                <a:gd name="connsiteX193" fmla="*/ 942499 w 2838450"/>
                <a:gd name="connsiteY193" fmla="*/ 168823 h 523875"/>
                <a:gd name="connsiteX194" fmla="*/ 958692 w 2838450"/>
                <a:gd name="connsiteY194" fmla="*/ 259310 h 523875"/>
                <a:gd name="connsiteX195" fmla="*/ 960596 w 2838450"/>
                <a:gd name="connsiteY195" fmla="*/ 304078 h 523875"/>
                <a:gd name="connsiteX196" fmla="*/ 968217 w 2838450"/>
                <a:gd name="connsiteY196" fmla="*/ 314555 h 523875"/>
                <a:gd name="connsiteX197" fmla="*/ 979646 w 2838450"/>
                <a:gd name="connsiteY197" fmla="*/ 316460 h 523875"/>
                <a:gd name="connsiteX198" fmla="*/ 980599 w 2838450"/>
                <a:gd name="connsiteY198" fmla="*/ 311698 h 523875"/>
                <a:gd name="connsiteX199" fmla="*/ 984409 w 2838450"/>
                <a:gd name="connsiteY199" fmla="*/ 294553 h 523875"/>
                <a:gd name="connsiteX200" fmla="*/ 981551 w 2838450"/>
                <a:gd name="connsiteY200" fmla="*/ 254548 h 523875"/>
                <a:gd name="connsiteX201" fmla="*/ 978694 w 2838450"/>
                <a:gd name="connsiteY201" fmla="*/ 228830 h 523875"/>
                <a:gd name="connsiteX202" fmla="*/ 972979 w 2838450"/>
                <a:gd name="connsiteY202" fmla="*/ 177395 h 523875"/>
                <a:gd name="connsiteX203" fmla="*/ 975836 w 2838450"/>
                <a:gd name="connsiteY203" fmla="*/ 152630 h 523875"/>
                <a:gd name="connsiteX204" fmla="*/ 983456 w 2838450"/>
                <a:gd name="connsiteY204" fmla="*/ 129770 h 523875"/>
                <a:gd name="connsiteX205" fmla="*/ 1000601 w 2838450"/>
                <a:gd name="connsiteY205" fmla="*/ 105005 h 523875"/>
                <a:gd name="connsiteX206" fmla="*/ 1017746 w 2838450"/>
                <a:gd name="connsiteY206" fmla="*/ 105005 h 523875"/>
                <a:gd name="connsiteX207" fmla="*/ 1026319 w 2838450"/>
                <a:gd name="connsiteY207" fmla="*/ 117388 h 523875"/>
                <a:gd name="connsiteX208" fmla="*/ 1032986 w 2838450"/>
                <a:gd name="connsiteY208" fmla="*/ 146915 h 523875"/>
                <a:gd name="connsiteX209" fmla="*/ 1043464 w 2838450"/>
                <a:gd name="connsiteY209" fmla="*/ 209780 h 523875"/>
                <a:gd name="connsiteX210" fmla="*/ 1053942 w 2838450"/>
                <a:gd name="connsiteY210" fmla="*/ 272645 h 523875"/>
                <a:gd name="connsiteX211" fmla="*/ 1056799 w 2838450"/>
                <a:gd name="connsiteY211" fmla="*/ 281218 h 523875"/>
                <a:gd name="connsiteX212" fmla="*/ 1072039 w 2838450"/>
                <a:gd name="connsiteY212" fmla="*/ 283123 h 523875"/>
                <a:gd name="connsiteX213" fmla="*/ 1076801 w 2838450"/>
                <a:gd name="connsiteY213" fmla="*/ 272645 h 523875"/>
                <a:gd name="connsiteX214" fmla="*/ 1074896 w 2838450"/>
                <a:gd name="connsiteY214" fmla="*/ 252643 h 523875"/>
                <a:gd name="connsiteX215" fmla="*/ 1069181 w 2838450"/>
                <a:gd name="connsiteY215" fmla="*/ 218353 h 523875"/>
                <a:gd name="connsiteX216" fmla="*/ 1067276 w 2838450"/>
                <a:gd name="connsiteY216" fmla="*/ 199303 h 523875"/>
                <a:gd name="connsiteX217" fmla="*/ 1069181 w 2838450"/>
                <a:gd name="connsiteY217" fmla="*/ 182158 h 523875"/>
                <a:gd name="connsiteX218" fmla="*/ 1072039 w 2838450"/>
                <a:gd name="connsiteY218" fmla="*/ 159298 h 523875"/>
                <a:gd name="connsiteX219" fmla="*/ 1083469 w 2838450"/>
                <a:gd name="connsiteY219" fmla="*/ 112625 h 523875"/>
                <a:gd name="connsiteX220" fmla="*/ 1096804 w 2838450"/>
                <a:gd name="connsiteY220" fmla="*/ 70715 h 523875"/>
                <a:gd name="connsiteX221" fmla="*/ 1111092 w 2838450"/>
                <a:gd name="connsiteY221" fmla="*/ 44045 h 523875"/>
                <a:gd name="connsiteX222" fmla="*/ 1133951 w 2838450"/>
                <a:gd name="connsiteY222" fmla="*/ 12613 h 523875"/>
                <a:gd name="connsiteX223" fmla="*/ 1161574 w 2838450"/>
                <a:gd name="connsiteY223" fmla="*/ 20233 h 523875"/>
                <a:gd name="connsiteX224" fmla="*/ 1163479 w 2838450"/>
                <a:gd name="connsiteY224" fmla="*/ 65953 h 523875"/>
                <a:gd name="connsiteX225" fmla="*/ 1154906 w 2838450"/>
                <a:gd name="connsiteY225" fmla="*/ 115483 h 523875"/>
                <a:gd name="connsiteX226" fmla="*/ 1149192 w 2838450"/>
                <a:gd name="connsiteY226" fmla="*/ 162155 h 523875"/>
                <a:gd name="connsiteX227" fmla="*/ 1143476 w 2838450"/>
                <a:gd name="connsiteY227" fmla="*/ 208828 h 523875"/>
                <a:gd name="connsiteX228" fmla="*/ 1149192 w 2838450"/>
                <a:gd name="connsiteY228" fmla="*/ 288838 h 523875"/>
                <a:gd name="connsiteX229" fmla="*/ 1182529 w 2838450"/>
                <a:gd name="connsiteY229" fmla="*/ 335510 h 523875"/>
                <a:gd name="connsiteX230" fmla="*/ 1218724 w 2838450"/>
                <a:gd name="connsiteY230" fmla="*/ 331700 h 523875"/>
                <a:gd name="connsiteX231" fmla="*/ 1233011 w 2838450"/>
                <a:gd name="connsiteY231" fmla="*/ 320270 h 523875"/>
                <a:gd name="connsiteX232" fmla="*/ 1249204 w 2838450"/>
                <a:gd name="connsiteY232" fmla="*/ 326938 h 523875"/>
                <a:gd name="connsiteX233" fmla="*/ 1287304 w 2838450"/>
                <a:gd name="connsiteY233" fmla="*/ 328843 h 523875"/>
                <a:gd name="connsiteX234" fmla="*/ 1334929 w 2838450"/>
                <a:gd name="connsiteY234" fmla="*/ 300268 h 523875"/>
                <a:gd name="connsiteX235" fmla="*/ 1359694 w 2838450"/>
                <a:gd name="connsiteY235" fmla="*/ 257405 h 523875"/>
                <a:gd name="connsiteX236" fmla="*/ 1377792 w 2838450"/>
                <a:gd name="connsiteY236" fmla="*/ 214543 h 523875"/>
                <a:gd name="connsiteX237" fmla="*/ 1394936 w 2838450"/>
                <a:gd name="connsiteY237" fmla="*/ 165965 h 523875"/>
                <a:gd name="connsiteX238" fmla="*/ 1428274 w 2838450"/>
                <a:gd name="connsiteY238" fmla="*/ 168823 h 523875"/>
                <a:gd name="connsiteX239" fmla="*/ 1426369 w 2838450"/>
                <a:gd name="connsiteY239" fmla="*/ 177395 h 523875"/>
                <a:gd name="connsiteX240" fmla="*/ 1401604 w 2838450"/>
                <a:gd name="connsiteY240" fmla="*/ 259310 h 523875"/>
                <a:gd name="connsiteX241" fmla="*/ 1394936 w 2838450"/>
                <a:gd name="connsiteY241" fmla="*/ 313603 h 523875"/>
                <a:gd name="connsiteX242" fmla="*/ 1413034 w 2838450"/>
                <a:gd name="connsiteY242" fmla="*/ 344083 h 523875"/>
                <a:gd name="connsiteX243" fmla="*/ 1441609 w 2838450"/>
                <a:gd name="connsiteY243" fmla="*/ 347893 h 523875"/>
                <a:gd name="connsiteX244" fmla="*/ 1460659 w 2838450"/>
                <a:gd name="connsiteY244" fmla="*/ 342178 h 523875"/>
                <a:gd name="connsiteX245" fmla="*/ 1483519 w 2838450"/>
                <a:gd name="connsiteY245" fmla="*/ 316460 h 523875"/>
                <a:gd name="connsiteX246" fmla="*/ 1506379 w 2838450"/>
                <a:gd name="connsiteY246" fmla="*/ 273598 h 523875"/>
                <a:gd name="connsiteX247" fmla="*/ 1531144 w 2838450"/>
                <a:gd name="connsiteY247" fmla="*/ 223115 h 523875"/>
                <a:gd name="connsiteX248" fmla="*/ 1541621 w 2838450"/>
                <a:gd name="connsiteY248" fmla="*/ 195493 h 523875"/>
                <a:gd name="connsiteX249" fmla="*/ 1552099 w 2838450"/>
                <a:gd name="connsiteY249" fmla="*/ 186920 h 523875"/>
                <a:gd name="connsiteX250" fmla="*/ 1572101 w 2838450"/>
                <a:gd name="connsiteY250" fmla="*/ 185015 h 523875"/>
                <a:gd name="connsiteX251" fmla="*/ 1591151 w 2838450"/>
                <a:gd name="connsiteY251" fmla="*/ 184063 h 523875"/>
                <a:gd name="connsiteX252" fmla="*/ 1584484 w 2838450"/>
                <a:gd name="connsiteY252" fmla="*/ 201208 h 523875"/>
                <a:gd name="connsiteX253" fmla="*/ 1562576 w 2838450"/>
                <a:gd name="connsiteY253" fmla="*/ 258358 h 523875"/>
                <a:gd name="connsiteX254" fmla="*/ 1559719 w 2838450"/>
                <a:gd name="connsiteY254" fmla="*/ 299315 h 523875"/>
                <a:gd name="connsiteX255" fmla="*/ 1586389 w 2838450"/>
                <a:gd name="connsiteY255" fmla="*/ 320270 h 523875"/>
                <a:gd name="connsiteX256" fmla="*/ 1594961 w 2838450"/>
                <a:gd name="connsiteY256" fmla="*/ 319318 h 523875"/>
                <a:gd name="connsiteX257" fmla="*/ 1612106 w 2838450"/>
                <a:gd name="connsiteY257" fmla="*/ 312650 h 523875"/>
                <a:gd name="connsiteX258" fmla="*/ 1640681 w 2838450"/>
                <a:gd name="connsiteY258" fmla="*/ 285980 h 523875"/>
                <a:gd name="connsiteX259" fmla="*/ 1664494 w 2838450"/>
                <a:gd name="connsiteY259" fmla="*/ 325033 h 523875"/>
                <a:gd name="connsiteX260" fmla="*/ 1714024 w 2838450"/>
                <a:gd name="connsiteY260" fmla="*/ 324080 h 523875"/>
                <a:gd name="connsiteX261" fmla="*/ 1729264 w 2838450"/>
                <a:gd name="connsiteY261" fmla="*/ 309793 h 523875"/>
                <a:gd name="connsiteX262" fmla="*/ 1745456 w 2838450"/>
                <a:gd name="connsiteY262" fmla="*/ 293600 h 523875"/>
                <a:gd name="connsiteX263" fmla="*/ 1755934 w 2838450"/>
                <a:gd name="connsiteY263" fmla="*/ 280265 h 523875"/>
                <a:gd name="connsiteX264" fmla="*/ 1753076 w 2838450"/>
                <a:gd name="connsiteY264" fmla="*/ 325033 h 523875"/>
                <a:gd name="connsiteX265" fmla="*/ 1751171 w 2838450"/>
                <a:gd name="connsiteY265" fmla="*/ 342178 h 523875"/>
                <a:gd name="connsiteX266" fmla="*/ 1748314 w 2838450"/>
                <a:gd name="connsiteY266" fmla="*/ 345988 h 523875"/>
                <a:gd name="connsiteX267" fmla="*/ 1720692 w 2838450"/>
                <a:gd name="connsiteY267" fmla="*/ 359323 h 523875"/>
                <a:gd name="connsiteX268" fmla="*/ 1692117 w 2838450"/>
                <a:gd name="connsiteY268" fmla="*/ 375515 h 523875"/>
                <a:gd name="connsiteX269" fmla="*/ 1661636 w 2838450"/>
                <a:gd name="connsiteY269" fmla="*/ 400280 h 523875"/>
                <a:gd name="connsiteX270" fmla="*/ 1649254 w 2838450"/>
                <a:gd name="connsiteY270" fmla="*/ 410758 h 523875"/>
                <a:gd name="connsiteX271" fmla="*/ 1631156 w 2838450"/>
                <a:gd name="connsiteY271" fmla="*/ 450763 h 523875"/>
                <a:gd name="connsiteX272" fmla="*/ 1631156 w 2838450"/>
                <a:gd name="connsiteY272" fmla="*/ 486005 h 523875"/>
                <a:gd name="connsiteX273" fmla="*/ 1645444 w 2838450"/>
                <a:gd name="connsiteY273" fmla="*/ 506960 h 523875"/>
                <a:gd name="connsiteX274" fmla="*/ 1673067 w 2838450"/>
                <a:gd name="connsiteY274" fmla="*/ 522200 h 523875"/>
                <a:gd name="connsiteX275" fmla="*/ 1704499 w 2838450"/>
                <a:gd name="connsiteY275" fmla="*/ 517438 h 523875"/>
                <a:gd name="connsiteX276" fmla="*/ 1727359 w 2838450"/>
                <a:gd name="connsiteY276" fmla="*/ 503150 h 523875"/>
                <a:gd name="connsiteX277" fmla="*/ 1746409 w 2838450"/>
                <a:gd name="connsiteY277" fmla="*/ 474575 h 523875"/>
                <a:gd name="connsiteX278" fmla="*/ 1759744 w 2838450"/>
                <a:gd name="connsiteY278" fmla="*/ 439333 h 523875"/>
                <a:gd name="connsiteX279" fmla="*/ 1767364 w 2838450"/>
                <a:gd name="connsiteY279" fmla="*/ 394565 h 523875"/>
                <a:gd name="connsiteX280" fmla="*/ 1773079 w 2838450"/>
                <a:gd name="connsiteY280" fmla="*/ 345035 h 523875"/>
                <a:gd name="connsiteX281" fmla="*/ 1774984 w 2838450"/>
                <a:gd name="connsiteY281" fmla="*/ 340273 h 523875"/>
                <a:gd name="connsiteX282" fmla="*/ 1787367 w 2838450"/>
                <a:gd name="connsiteY282" fmla="*/ 329795 h 523875"/>
                <a:gd name="connsiteX283" fmla="*/ 1827371 w 2838450"/>
                <a:gd name="connsiteY283" fmla="*/ 304078 h 523875"/>
                <a:gd name="connsiteX284" fmla="*/ 1866424 w 2838450"/>
                <a:gd name="connsiteY284" fmla="*/ 272645 h 523875"/>
                <a:gd name="connsiteX285" fmla="*/ 1899761 w 2838450"/>
                <a:gd name="connsiteY285" fmla="*/ 238355 h 523875"/>
                <a:gd name="connsiteX286" fmla="*/ 1945481 w 2838450"/>
                <a:gd name="connsiteY286" fmla="*/ 199303 h 523875"/>
                <a:gd name="connsiteX287" fmla="*/ 1967389 w 2838450"/>
                <a:gd name="connsiteY287" fmla="*/ 190730 h 523875"/>
                <a:gd name="connsiteX288" fmla="*/ 1999774 w 2838450"/>
                <a:gd name="connsiteY288" fmla="*/ 189778 h 523875"/>
                <a:gd name="connsiteX289" fmla="*/ 2018824 w 2838450"/>
                <a:gd name="connsiteY289" fmla="*/ 190730 h 523875"/>
                <a:gd name="connsiteX290" fmla="*/ 2064544 w 2838450"/>
                <a:gd name="connsiteY290" fmla="*/ 197398 h 523875"/>
                <a:gd name="connsiteX291" fmla="*/ 2108359 w 2838450"/>
                <a:gd name="connsiteY291" fmla="*/ 209780 h 523875"/>
                <a:gd name="connsiteX292" fmla="*/ 2150269 w 2838450"/>
                <a:gd name="connsiteY292" fmla="*/ 219305 h 523875"/>
                <a:gd name="connsiteX293" fmla="*/ 2198847 w 2838450"/>
                <a:gd name="connsiteY293" fmla="*/ 227878 h 523875"/>
                <a:gd name="connsiteX294" fmla="*/ 2227422 w 2838450"/>
                <a:gd name="connsiteY294" fmla="*/ 232640 h 523875"/>
                <a:gd name="connsiteX295" fmla="*/ 2256949 w 2838450"/>
                <a:gd name="connsiteY295" fmla="*/ 233593 h 523875"/>
                <a:gd name="connsiteX296" fmla="*/ 2259806 w 2838450"/>
                <a:gd name="connsiteY296" fmla="*/ 234545 h 523875"/>
                <a:gd name="connsiteX297" fmla="*/ 2287429 w 2838450"/>
                <a:gd name="connsiteY297" fmla="*/ 235498 h 523875"/>
                <a:gd name="connsiteX298" fmla="*/ 2320767 w 2838450"/>
                <a:gd name="connsiteY298" fmla="*/ 232640 h 523875"/>
                <a:gd name="connsiteX299" fmla="*/ 2346484 w 2838450"/>
                <a:gd name="connsiteY299" fmla="*/ 232640 h 523875"/>
                <a:gd name="connsiteX300" fmla="*/ 2395061 w 2838450"/>
                <a:gd name="connsiteY300" fmla="*/ 223115 h 523875"/>
                <a:gd name="connsiteX301" fmla="*/ 2426494 w 2838450"/>
                <a:gd name="connsiteY301" fmla="*/ 216448 h 523875"/>
                <a:gd name="connsiteX302" fmla="*/ 2450306 w 2838450"/>
                <a:gd name="connsiteY302" fmla="*/ 211685 h 523875"/>
                <a:gd name="connsiteX303" fmla="*/ 2477929 w 2838450"/>
                <a:gd name="connsiteY303" fmla="*/ 204065 h 523875"/>
                <a:gd name="connsiteX304" fmla="*/ 2512219 w 2838450"/>
                <a:gd name="connsiteY304" fmla="*/ 197398 h 523875"/>
                <a:gd name="connsiteX305" fmla="*/ 2565559 w 2838450"/>
                <a:gd name="connsiteY305" fmla="*/ 191683 h 523875"/>
                <a:gd name="connsiteX306" fmla="*/ 2592229 w 2838450"/>
                <a:gd name="connsiteY306" fmla="*/ 188825 h 523875"/>
                <a:gd name="connsiteX307" fmla="*/ 2618899 w 2838450"/>
                <a:gd name="connsiteY307" fmla="*/ 185968 h 523875"/>
                <a:gd name="connsiteX308" fmla="*/ 2655094 w 2838450"/>
                <a:gd name="connsiteY308" fmla="*/ 187873 h 523875"/>
                <a:gd name="connsiteX309" fmla="*/ 2679859 w 2838450"/>
                <a:gd name="connsiteY309" fmla="*/ 188825 h 523875"/>
                <a:gd name="connsiteX310" fmla="*/ 2717959 w 2838450"/>
                <a:gd name="connsiteY310" fmla="*/ 194540 h 523875"/>
                <a:gd name="connsiteX311" fmla="*/ 2747486 w 2838450"/>
                <a:gd name="connsiteY311" fmla="*/ 199303 h 523875"/>
                <a:gd name="connsiteX312" fmla="*/ 2800826 w 2838450"/>
                <a:gd name="connsiteY312" fmla="*/ 205970 h 523875"/>
                <a:gd name="connsiteX313" fmla="*/ 2818924 w 2838450"/>
                <a:gd name="connsiteY313" fmla="*/ 203113 h 523875"/>
                <a:gd name="connsiteX314" fmla="*/ 2838926 w 2838450"/>
                <a:gd name="connsiteY314" fmla="*/ 194540 h 523875"/>
                <a:gd name="connsiteX315" fmla="*/ 2838926 w 2838450"/>
                <a:gd name="connsiteY315" fmla="*/ 188825 h 523875"/>
                <a:gd name="connsiteX316" fmla="*/ 2824639 w 2838450"/>
                <a:gd name="connsiteY316" fmla="*/ 200255 h 523875"/>
                <a:gd name="connsiteX317" fmla="*/ 1244442 w 2838450"/>
                <a:gd name="connsiteY317" fmla="*/ 189778 h 523875"/>
                <a:gd name="connsiteX318" fmla="*/ 1260634 w 2838450"/>
                <a:gd name="connsiteY318" fmla="*/ 145963 h 523875"/>
                <a:gd name="connsiteX319" fmla="*/ 1272064 w 2838450"/>
                <a:gd name="connsiteY319" fmla="*/ 136438 h 523875"/>
                <a:gd name="connsiteX320" fmla="*/ 1298734 w 2838450"/>
                <a:gd name="connsiteY320" fmla="*/ 144058 h 523875"/>
                <a:gd name="connsiteX321" fmla="*/ 1296829 w 2838450"/>
                <a:gd name="connsiteY321" fmla="*/ 214543 h 523875"/>
                <a:gd name="connsiteX322" fmla="*/ 1245394 w 2838450"/>
                <a:gd name="connsiteY322" fmla="*/ 245975 h 523875"/>
                <a:gd name="connsiteX323" fmla="*/ 1245394 w 2838450"/>
                <a:gd name="connsiteY323" fmla="*/ 209780 h 523875"/>
                <a:gd name="connsiteX324" fmla="*/ 1244442 w 2838450"/>
                <a:gd name="connsiteY324" fmla="*/ 189778 h 523875"/>
                <a:gd name="connsiteX325" fmla="*/ 1393984 w 2838450"/>
                <a:gd name="connsiteY325" fmla="*/ 154535 h 523875"/>
                <a:gd name="connsiteX326" fmla="*/ 1374934 w 2838450"/>
                <a:gd name="connsiteY326" fmla="*/ 139295 h 523875"/>
                <a:gd name="connsiteX327" fmla="*/ 1356836 w 2838450"/>
                <a:gd name="connsiteY327" fmla="*/ 93575 h 523875"/>
                <a:gd name="connsiteX328" fmla="*/ 1356836 w 2838450"/>
                <a:gd name="connsiteY328" fmla="*/ 70715 h 523875"/>
                <a:gd name="connsiteX329" fmla="*/ 1373981 w 2838450"/>
                <a:gd name="connsiteY329" fmla="*/ 64048 h 523875"/>
                <a:gd name="connsiteX330" fmla="*/ 1393031 w 2838450"/>
                <a:gd name="connsiteY330" fmla="*/ 92623 h 523875"/>
                <a:gd name="connsiteX331" fmla="*/ 1396842 w 2838450"/>
                <a:gd name="connsiteY331" fmla="*/ 130723 h 523875"/>
                <a:gd name="connsiteX332" fmla="*/ 1393984 w 2838450"/>
                <a:gd name="connsiteY332" fmla="*/ 154535 h 523875"/>
                <a:gd name="connsiteX333" fmla="*/ 1550194 w 2838450"/>
                <a:gd name="connsiteY333" fmla="*/ 145963 h 523875"/>
                <a:gd name="connsiteX334" fmla="*/ 1543526 w 2838450"/>
                <a:gd name="connsiteY334" fmla="*/ 175490 h 523875"/>
                <a:gd name="connsiteX335" fmla="*/ 1529239 w 2838450"/>
                <a:gd name="connsiteY335" fmla="*/ 151678 h 523875"/>
                <a:gd name="connsiteX336" fmla="*/ 1529239 w 2838450"/>
                <a:gd name="connsiteY336" fmla="*/ 132628 h 523875"/>
                <a:gd name="connsiteX337" fmla="*/ 1530192 w 2838450"/>
                <a:gd name="connsiteY337" fmla="*/ 105958 h 523875"/>
                <a:gd name="connsiteX338" fmla="*/ 1532096 w 2838450"/>
                <a:gd name="connsiteY338" fmla="*/ 79288 h 523875"/>
                <a:gd name="connsiteX339" fmla="*/ 1534001 w 2838450"/>
                <a:gd name="connsiteY339" fmla="*/ 78335 h 523875"/>
                <a:gd name="connsiteX340" fmla="*/ 1540669 w 2838450"/>
                <a:gd name="connsiteY340" fmla="*/ 86908 h 523875"/>
                <a:gd name="connsiteX341" fmla="*/ 1550194 w 2838450"/>
                <a:gd name="connsiteY341" fmla="*/ 145963 h 523875"/>
                <a:gd name="connsiteX342" fmla="*/ 1750219 w 2838450"/>
                <a:gd name="connsiteY342" fmla="*/ 387898 h 523875"/>
                <a:gd name="connsiteX343" fmla="*/ 1745456 w 2838450"/>
                <a:gd name="connsiteY343" fmla="*/ 424093 h 523875"/>
                <a:gd name="connsiteX344" fmla="*/ 1723549 w 2838450"/>
                <a:gd name="connsiteY344" fmla="*/ 494578 h 523875"/>
                <a:gd name="connsiteX345" fmla="*/ 1686401 w 2838450"/>
                <a:gd name="connsiteY345" fmla="*/ 518390 h 523875"/>
                <a:gd name="connsiteX346" fmla="*/ 1665446 w 2838450"/>
                <a:gd name="connsiteY346" fmla="*/ 510770 h 523875"/>
                <a:gd name="connsiteX347" fmla="*/ 1646396 w 2838450"/>
                <a:gd name="connsiteY347" fmla="*/ 486958 h 523875"/>
                <a:gd name="connsiteX348" fmla="*/ 1645444 w 2838450"/>
                <a:gd name="connsiteY348" fmla="*/ 460288 h 523875"/>
                <a:gd name="connsiteX349" fmla="*/ 1650206 w 2838450"/>
                <a:gd name="connsiteY349" fmla="*/ 439333 h 523875"/>
                <a:gd name="connsiteX350" fmla="*/ 1671161 w 2838450"/>
                <a:gd name="connsiteY350" fmla="*/ 410758 h 523875"/>
                <a:gd name="connsiteX351" fmla="*/ 1693069 w 2838450"/>
                <a:gd name="connsiteY351" fmla="*/ 390755 h 523875"/>
                <a:gd name="connsiteX352" fmla="*/ 1719739 w 2838450"/>
                <a:gd name="connsiteY352" fmla="*/ 374563 h 523875"/>
                <a:gd name="connsiteX353" fmla="*/ 1737836 w 2838450"/>
                <a:gd name="connsiteY353" fmla="*/ 364085 h 523875"/>
                <a:gd name="connsiteX354" fmla="*/ 1751171 w 2838450"/>
                <a:gd name="connsiteY354" fmla="*/ 356465 h 523875"/>
                <a:gd name="connsiteX355" fmla="*/ 1753076 w 2838450"/>
                <a:gd name="connsiteY355" fmla="*/ 357418 h 523875"/>
                <a:gd name="connsiteX356" fmla="*/ 1750219 w 2838450"/>
                <a:gd name="connsiteY356" fmla="*/ 38789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2838450" h="523875">
                  <a:moveTo>
                    <a:pt x="2824639" y="200255"/>
                  </a:moveTo>
                  <a:cubicBezTo>
                    <a:pt x="2815114" y="200255"/>
                    <a:pt x="2806542" y="202160"/>
                    <a:pt x="2797017" y="201208"/>
                  </a:cubicBezTo>
                  <a:cubicBezTo>
                    <a:pt x="2781776" y="200255"/>
                    <a:pt x="2766536" y="197398"/>
                    <a:pt x="2751297" y="192635"/>
                  </a:cubicBezTo>
                  <a:cubicBezTo>
                    <a:pt x="2748439" y="191683"/>
                    <a:pt x="2744629" y="191683"/>
                    <a:pt x="2741772" y="190730"/>
                  </a:cubicBezTo>
                  <a:cubicBezTo>
                    <a:pt x="2728436" y="188825"/>
                    <a:pt x="2714149" y="187873"/>
                    <a:pt x="2700814" y="185015"/>
                  </a:cubicBezTo>
                  <a:cubicBezTo>
                    <a:pt x="2684622" y="182158"/>
                    <a:pt x="2668429" y="178348"/>
                    <a:pt x="2652236" y="179300"/>
                  </a:cubicBezTo>
                  <a:cubicBezTo>
                    <a:pt x="2651284" y="179300"/>
                    <a:pt x="2650331" y="179300"/>
                    <a:pt x="2648426" y="179300"/>
                  </a:cubicBezTo>
                  <a:cubicBezTo>
                    <a:pt x="2630329" y="176443"/>
                    <a:pt x="2612231" y="179300"/>
                    <a:pt x="2593181" y="181205"/>
                  </a:cubicBezTo>
                  <a:cubicBezTo>
                    <a:pt x="2584609" y="182158"/>
                    <a:pt x="2576989" y="184063"/>
                    <a:pt x="2568417" y="185015"/>
                  </a:cubicBezTo>
                  <a:cubicBezTo>
                    <a:pt x="2552224" y="186920"/>
                    <a:pt x="2536031" y="188825"/>
                    <a:pt x="2519839" y="191683"/>
                  </a:cubicBezTo>
                  <a:cubicBezTo>
                    <a:pt x="2505551" y="194540"/>
                    <a:pt x="2491264" y="197398"/>
                    <a:pt x="2476976" y="201208"/>
                  </a:cubicBezTo>
                  <a:cubicBezTo>
                    <a:pt x="2466499" y="204065"/>
                    <a:pt x="2456022" y="206923"/>
                    <a:pt x="2445544" y="208828"/>
                  </a:cubicBezTo>
                  <a:cubicBezTo>
                    <a:pt x="2428399" y="212638"/>
                    <a:pt x="2411254" y="215495"/>
                    <a:pt x="2394109" y="219305"/>
                  </a:cubicBezTo>
                  <a:cubicBezTo>
                    <a:pt x="2371249" y="224068"/>
                    <a:pt x="2348389" y="227878"/>
                    <a:pt x="2325529" y="227878"/>
                  </a:cubicBezTo>
                  <a:cubicBezTo>
                    <a:pt x="2321719" y="227878"/>
                    <a:pt x="2317909" y="226925"/>
                    <a:pt x="2315051" y="227878"/>
                  </a:cubicBezTo>
                  <a:cubicBezTo>
                    <a:pt x="2297906" y="230735"/>
                    <a:pt x="2280761" y="230735"/>
                    <a:pt x="2263617" y="228830"/>
                  </a:cubicBezTo>
                  <a:cubicBezTo>
                    <a:pt x="2247424" y="226925"/>
                    <a:pt x="2231231" y="225020"/>
                    <a:pt x="2215039" y="223115"/>
                  </a:cubicBezTo>
                  <a:cubicBezTo>
                    <a:pt x="2202656" y="221210"/>
                    <a:pt x="2190274" y="220258"/>
                    <a:pt x="2178844" y="218353"/>
                  </a:cubicBezTo>
                  <a:cubicBezTo>
                    <a:pt x="2164556" y="216448"/>
                    <a:pt x="2150269" y="213590"/>
                    <a:pt x="2135981" y="210733"/>
                  </a:cubicBezTo>
                  <a:cubicBezTo>
                    <a:pt x="2117884" y="206923"/>
                    <a:pt x="2098834" y="203113"/>
                    <a:pt x="2080736" y="198350"/>
                  </a:cubicBezTo>
                  <a:cubicBezTo>
                    <a:pt x="2065497" y="194540"/>
                    <a:pt x="2049304" y="189778"/>
                    <a:pt x="2034064" y="187873"/>
                  </a:cubicBezTo>
                  <a:cubicBezTo>
                    <a:pt x="2019776" y="185968"/>
                    <a:pt x="2006442" y="184063"/>
                    <a:pt x="1992154" y="184063"/>
                  </a:cubicBezTo>
                  <a:cubicBezTo>
                    <a:pt x="1979771" y="184063"/>
                    <a:pt x="1969294" y="186920"/>
                    <a:pt x="1958817" y="190730"/>
                  </a:cubicBezTo>
                  <a:cubicBezTo>
                    <a:pt x="1939767" y="197398"/>
                    <a:pt x="1923574" y="209780"/>
                    <a:pt x="1910239" y="224068"/>
                  </a:cubicBezTo>
                  <a:cubicBezTo>
                    <a:pt x="1894046" y="240260"/>
                    <a:pt x="1878806" y="255500"/>
                    <a:pt x="1863567" y="271693"/>
                  </a:cubicBezTo>
                  <a:cubicBezTo>
                    <a:pt x="1846421" y="288838"/>
                    <a:pt x="1826419" y="302173"/>
                    <a:pt x="1806417" y="315508"/>
                  </a:cubicBezTo>
                  <a:cubicBezTo>
                    <a:pt x="1798796" y="321223"/>
                    <a:pt x="1790224" y="325985"/>
                    <a:pt x="1780699" y="331700"/>
                  </a:cubicBezTo>
                  <a:cubicBezTo>
                    <a:pt x="1781651" y="325033"/>
                    <a:pt x="1781651" y="319318"/>
                    <a:pt x="1782604" y="313603"/>
                  </a:cubicBezTo>
                  <a:cubicBezTo>
                    <a:pt x="1783556" y="302173"/>
                    <a:pt x="1783556" y="290743"/>
                    <a:pt x="1784509" y="279313"/>
                  </a:cubicBezTo>
                  <a:cubicBezTo>
                    <a:pt x="1786414" y="260263"/>
                    <a:pt x="1788319" y="242165"/>
                    <a:pt x="1790224" y="223115"/>
                  </a:cubicBezTo>
                  <a:cubicBezTo>
                    <a:pt x="1790224" y="219305"/>
                    <a:pt x="1791176" y="216448"/>
                    <a:pt x="1791176" y="212638"/>
                  </a:cubicBezTo>
                  <a:cubicBezTo>
                    <a:pt x="1792129" y="205018"/>
                    <a:pt x="1792129" y="197398"/>
                    <a:pt x="1793081" y="189778"/>
                  </a:cubicBezTo>
                  <a:cubicBezTo>
                    <a:pt x="1793081" y="183110"/>
                    <a:pt x="1794034" y="176443"/>
                    <a:pt x="1792129" y="169775"/>
                  </a:cubicBezTo>
                  <a:cubicBezTo>
                    <a:pt x="1791176" y="166918"/>
                    <a:pt x="1786414" y="165013"/>
                    <a:pt x="1782604" y="164060"/>
                  </a:cubicBezTo>
                  <a:cubicBezTo>
                    <a:pt x="1781651" y="164060"/>
                    <a:pt x="1779746" y="165965"/>
                    <a:pt x="1778794" y="166918"/>
                  </a:cubicBezTo>
                  <a:cubicBezTo>
                    <a:pt x="1775936" y="183110"/>
                    <a:pt x="1772126" y="198350"/>
                    <a:pt x="1769269" y="214543"/>
                  </a:cubicBezTo>
                  <a:cubicBezTo>
                    <a:pt x="1767364" y="224068"/>
                    <a:pt x="1767364" y="233593"/>
                    <a:pt x="1764506" y="243118"/>
                  </a:cubicBezTo>
                  <a:cubicBezTo>
                    <a:pt x="1761649" y="252643"/>
                    <a:pt x="1755934" y="261215"/>
                    <a:pt x="1751171" y="270740"/>
                  </a:cubicBezTo>
                  <a:cubicBezTo>
                    <a:pt x="1740694" y="289790"/>
                    <a:pt x="1726406" y="306935"/>
                    <a:pt x="1708309" y="319318"/>
                  </a:cubicBezTo>
                  <a:cubicBezTo>
                    <a:pt x="1702594" y="323128"/>
                    <a:pt x="1694021" y="325033"/>
                    <a:pt x="1686401" y="325033"/>
                  </a:cubicBezTo>
                  <a:cubicBezTo>
                    <a:pt x="1679734" y="325033"/>
                    <a:pt x="1669256" y="308840"/>
                    <a:pt x="1668304" y="301220"/>
                  </a:cubicBezTo>
                  <a:cubicBezTo>
                    <a:pt x="1666399" y="287885"/>
                    <a:pt x="1663542" y="274550"/>
                    <a:pt x="1665446" y="261215"/>
                  </a:cubicBezTo>
                  <a:cubicBezTo>
                    <a:pt x="1667351" y="249785"/>
                    <a:pt x="1667351" y="238355"/>
                    <a:pt x="1669256" y="226925"/>
                  </a:cubicBezTo>
                  <a:cubicBezTo>
                    <a:pt x="1673067" y="207875"/>
                    <a:pt x="1678781" y="189778"/>
                    <a:pt x="1683544" y="170728"/>
                  </a:cubicBezTo>
                  <a:cubicBezTo>
                    <a:pt x="1686401" y="159298"/>
                    <a:pt x="1688306" y="147868"/>
                    <a:pt x="1686401" y="135485"/>
                  </a:cubicBezTo>
                  <a:cubicBezTo>
                    <a:pt x="1685449" y="130723"/>
                    <a:pt x="1681639" y="128818"/>
                    <a:pt x="1678781" y="129770"/>
                  </a:cubicBezTo>
                  <a:cubicBezTo>
                    <a:pt x="1676876" y="129770"/>
                    <a:pt x="1673067" y="132628"/>
                    <a:pt x="1672114" y="134533"/>
                  </a:cubicBezTo>
                  <a:cubicBezTo>
                    <a:pt x="1667351" y="145963"/>
                    <a:pt x="1662589" y="157393"/>
                    <a:pt x="1659731" y="169775"/>
                  </a:cubicBezTo>
                  <a:cubicBezTo>
                    <a:pt x="1654969" y="187873"/>
                    <a:pt x="1650206" y="205018"/>
                    <a:pt x="1647349" y="223115"/>
                  </a:cubicBezTo>
                  <a:cubicBezTo>
                    <a:pt x="1644492" y="236450"/>
                    <a:pt x="1643539" y="248833"/>
                    <a:pt x="1642586" y="262168"/>
                  </a:cubicBezTo>
                  <a:cubicBezTo>
                    <a:pt x="1641634" y="268835"/>
                    <a:pt x="1644492" y="276455"/>
                    <a:pt x="1636871" y="282170"/>
                  </a:cubicBezTo>
                  <a:cubicBezTo>
                    <a:pt x="1630204" y="287885"/>
                    <a:pt x="1626394" y="295505"/>
                    <a:pt x="1619726" y="301220"/>
                  </a:cubicBezTo>
                  <a:cubicBezTo>
                    <a:pt x="1614964" y="305983"/>
                    <a:pt x="1610201" y="309793"/>
                    <a:pt x="1604486" y="312650"/>
                  </a:cubicBezTo>
                  <a:cubicBezTo>
                    <a:pt x="1594961" y="317413"/>
                    <a:pt x="1591151" y="315508"/>
                    <a:pt x="1588294" y="306935"/>
                  </a:cubicBezTo>
                  <a:cubicBezTo>
                    <a:pt x="1585436" y="296458"/>
                    <a:pt x="1584484" y="285028"/>
                    <a:pt x="1587342" y="273598"/>
                  </a:cubicBezTo>
                  <a:cubicBezTo>
                    <a:pt x="1593056" y="251690"/>
                    <a:pt x="1600676" y="229783"/>
                    <a:pt x="1608296" y="208828"/>
                  </a:cubicBezTo>
                  <a:cubicBezTo>
                    <a:pt x="1611154" y="199303"/>
                    <a:pt x="1614964" y="189778"/>
                    <a:pt x="1608296" y="180253"/>
                  </a:cubicBezTo>
                  <a:cubicBezTo>
                    <a:pt x="1606392" y="177395"/>
                    <a:pt x="1604486" y="176443"/>
                    <a:pt x="1600676" y="176443"/>
                  </a:cubicBezTo>
                  <a:cubicBezTo>
                    <a:pt x="1596867" y="177395"/>
                    <a:pt x="1592104" y="178348"/>
                    <a:pt x="1588294" y="178348"/>
                  </a:cubicBezTo>
                  <a:cubicBezTo>
                    <a:pt x="1576864" y="178348"/>
                    <a:pt x="1565434" y="178348"/>
                    <a:pt x="1553051" y="178348"/>
                  </a:cubicBezTo>
                  <a:cubicBezTo>
                    <a:pt x="1553051" y="177395"/>
                    <a:pt x="1553051" y="175490"/>
                    <a:pt x="1553051" y="174538"/>
                  </a:cubicBezTo>
                  <a:cubicBezTo>
                    <a:pt x="1554956" y="166918"/>
                    <a:pt x="1557814" y="159298"/>
                    <a:pt x="1559719" y="150725"/>
                  </a:cubicBezTo>
                  <a:cubicBezTo>
                    <a:pt x="1562576" y="139295"/>
                    <a:pt x="1560671" y="127865"/>
                    <a:pt x="1559719" y="117388"/>
                  </a:cubicBezTo>
                  <a:cubicBezTo>
                    <a:pt x="1557814" y="105005"/>
                    <a:pt x="1554004" y="94528"/>
                    <a:pt x="1548289" y="83098"/>
                  </a:cubicBezTo>
                  <a:cubicBezTo>
                    <a:pt x="1545431" y="76430"/>
                    <a:pt x="1534001" y="69763"/>
                    <a:pt x="1528286" y="71668"/>
                  </a:cubicBezTo>
                  <a:cubicBezTo>
                    <a:pt x="1518761" y="75478"/>
                    <a:pt x="1513999" y="84050"/>
                    <a:pt x="1511142" y="92623"/>
                  </a:cubicBezTo>
                  <a:cubicBezTo>
                    <a:pt x="1509236" y="98338"/>
                    <a:pt x="1509236" y="105958"/>
                    <a:pt x="1507331" y="111673"/>
                  </a:cubicBezTo>
                  <a:cubicBezTo>
                    <a:pt x="1503521" y="124055"/>
                    <a:pt x="1501617" y="137390"/>
                    <a:pt x="1504474" y="149773"/>
                  </a:cubicBezTo>
                  <a:cubicBezTo>
                    <a:pt x="1508284" y="170728"/>
                    <a:pt x="1517809" y="183110"/>
                    <a:pt x="1539717" y="186920"/>
                  </a:cubicBezTo>
                  <a:cubicBezTo>
                    <a:pt x="1534954" y="199303"/>
                    <a:pt x="1531144" y="210733"/>
                    <a:pt x="1525429" y="222163"/>
                  </a:cubicBezTo>
                  <a:cubicBezTo>
                    <a:pt x="1513999" y="248833"/>
                    <a:pt x="1501617" y="275503"/>
                    <a:pt x="1485424" y="299315"/>
                  </a:cubicBezTo>
                  <a:cubicBezTo>
                    <a:pt x="1477804" y="310745"/>
                    <a:pt x="1472089" y="324080"/>
                    <a:pt x="1461611" y="332653"/>
                  </a:cubicBezTo>
                  <a:cubicBezTo>
                    <a:pt x="1452086" y="340273"/>
                    <a:pt x="1442561" y="345035"/>
                    <a:pt x="1431131" y="339320"/>
                  </a:cubicBezTo>
                  <a:cubicBezTo>
                    <a:pt x="1429226" y="338368"/>
                    <a:pt x="1426369" y="336463"/>
                    <a:pt x="1426369" y="334558"/>
                  </a:cubicBezTo>
                  <a:cubicBezTo>
                    <a:pt x="1423511" y="325985"/>
                    <a:pt x="1422559" y="316460"/>
                    <a:pt x="1423511" y="306935"/>
                  </a:cubicBezTo>
                  <a:cubicBezTo>
                    <a:pt x="1425417" y="288838"/>
                    <a:pt x="1429226" y="271693"/>
                    <a:pt x="1433989" y="254548"/>
                  </a:cubicBezTo>
                  <a:cubicBezTo>
                    <a:pt x="1436846" y="245023"/>
                    <a:pt x="1440656" y="236450"/>
                    <a:pt x="1442561" y="227878"/>
                  </a:cubicBezTo>
                  <a:cubicBezTo>
                    <a:pt x="1446371" y="210733"/>
                    <a:pt x="1450181" y="193588"/>
                    <a:pt x="1453039" y="176443"/>
                  </a:cubicBezTo>
                  <a:cubicBezTo>
                    <a:pt x="1453992" y="171680"/>
                    <a:pt x="1453039" y="165965"/>
                    <a:pt x="1447324" y="163108"/>
                  </a:cubicBezTo>
                  <a:cubicBezTo>
                    <a:pt x="1442561" y="160250"/>
                    <a:pt x="1437799" y="160250"/>
                    <a:pt x="1432084" y="160250"/>
                  </a:cubicBezTo>
                  <a:cubicBezTo>
                    <a:pt x="1424464" y="160250"/>
                    <a:pt x="1415892" y="158345"/>
                    <a:pt x="1408271" y="157393"/>
                  </a:cubicBezTo>
                  <a:cubicBezTo>
                    <a:pt x="1402556" y="156440"/>
                    <a:pt x="1401604" y="154535"/>
                    <a:pt x="1402556" y="148820"/>
                  </a:cubicBezTo>
                  <a:cubicBezTo>
                    <a:pt x="1404461" y="140248"/>
                    <a:pt x="1406367" y="131675"/>
                    <a:pt x="1406367" y="123103"/>
                  </a:cubicBezTo>
                  <a:cubicBezTo>
                    <a:pt x="1406367" y="112625"/>
                    <a:pt x="1404461" y="101195"/>
                    <a:pt x="1403509" y="90718"/>
                  </a:cubicBezTo>
                  <a:cubicBezTo>
                    <a:pt x="1402556" y="78335"/>
                    <a:pt x="1393984" y="69763"/>
                    <a:pt x="1385411" y="61190"/>
                  </a:cubicBezTo>
                  <a:cubicBezTo>
                    <a:pt x="1379696" y="55475"/>
                    <a:pt x="1373029" y="56428"/>
                    <a:pt x="1366361" y="56428"/>
                  </a:cubicBezTo>
                  <a:cubicBezTo>
                    <a:pt x="1356836" y="56428"/>
                    <a:pt x="1348264" y="64048"/>
                    <a:pt x="1347311" y="73573"/>
                  </a:cubicBezTo>
                  <a:cubicBezTo>
                    <a:pt x="1346359" y="85955"/>
                    <a:pt x="1345406" y="99290"/>
                    <a:pt x="1345406" y="111673"/>
                  </a:cubicBezTo>
                  <a:cubicBezTo>
                    <a:pt x="1345406" y="125008"/>
                    <a:pt x="1351121" y="135485"/>
                    <a:pt x="1357789" y="145963"/>
                  </a:cubicBezTo>
                  <a:cubicBezTo>
                    <a:pt x="1360646" y="149773"/>
                    <a:pt x="1364456" y="154535"/>
                    <a:pt x="1369219" y="156440"/>
                  </a:cubicBezTo>
                  <a:cubicBezTo>
                    <a:pt x="1376839" y="161203"/>
                    <a:pt x="1385411" y="165013"/>
                    <a:pt x="1393984" y="168823"/>
                  </a:cubicBezTo>
                  <a:cubicBezTo>
                    <a:pt x="1393984" y="169775"/>
                    <a:pt x="1393984" y="172633"/>
                    <a:pt x="1393031" y="174538"/>
                  </a:cubicBezTo>
                  <a:cubicBezTo>
                    <a:pt x="1383506" y="197398"/>
                    <a:pt x="1375886" y="221210"/>
                    <a:pt x="1365409" y="244070"/>
                  </a:cubicBezTo>
                  <a:cubicBezTo>
                    <a:pt x="1358742" y="259310"/>
                    <a:pt x="1350169" y="272645"/>
                    <a:pt x="1342549" y="286933"/>
                  </a:cubicBezTo>
                  <a:cubicBezTo>
                    <a:pt x="1335881" y="299315"/>
                    <a:pt x="1324451" y="308840"/>
                    <a:pt x="1313021" y="316460"/>
                  </a:cubicBezTo>
                  <a:cubicBezTo>
                    <a:pt x="1302544" y="323128"/>
                    <a:pt x="1291114" y="324080"/>
                    <a:pt x="1279684" y="322175"/>
                  </a:cubicBezTo>
                  <a:cubicBezTo>
                    <a:pt x="1273969" y="321223"/>
                    <a:pt x="1267301" y="316460"/>
                    <a:pt x="1262539" y="311698"/>
                  </a:cubicBezTo>
                  <a:cubicBezTo>
                    <a:pt x="1257776" y="306935"/>
                    <a:pt x="1255871" y="300268"/>
                    <a:pt x="1253014" y="294553"/>
                  </a:cubicBezTo>
                  <a:cubicBezTo>
                    <a:pt x="1247299" y="281218"/>
                    <a:pt x="1245394" y="266930"/>
                    <a:pt x="1247299" y="253595"/>
                  </a:cubicBezTo>
                  <a:cubicBezTo>
                    <a:pt x="1253014" y="251690"/>
                    <a:pt x="1257776" y="250738"/>
                    <a:pt x="1262539" y="249785"/>
                  </a:cubicBezTo>
                  <a:cubicBezTo>
                    <a:pt x="1270159" y="246928"/>
                    <a:pt x="1278731" y="245023"/>
                    <a:pt x="1285399" y="240260"/>
                  </a:cubicBezTo>
                  <a:cubicBezTo>
                    <a:pt x="1297781" y="230735"/>
                    <a:pt x="1310164" y="221210"/>
                    <a:pt x="1317784" y="206923"/>
                  </a:cubicBezTo>
                  <a:cubicBezTo>
                    <a:pt x="1323499" y="195493"/>
                    <a:pt x="1326356" y="183110"/>
                    <a:pt x="1325404" y="170728"/>
                  </a:cubicBezTo>
                  <a:cubicBezTo>
                    <a:pt x="1324451" y="160250"/>
                    <a:pt x="1322546" y="150725"/>
                    <a:pt x="1313974" y="143105"/>
                  </a:cubicBezTo>
                  <a:cubicBezTo>
                    <a:pt x="1305401" y="135485"/>
                    <a:pt x="1297781" y="129770"/>
                    <a:pt x="1285399" y="129770"/>
                  </a:cubicBezTo>
                  <a:cubicBezTo>
                    <a:pt x="1271111" y="128818"/>
                    <a:pt x="1260634" y="136438"/>
                    <a:pt x="1252061" y="145963"/>
                  </a:cubicBezTo>
                  <a:cubicBezTo>
                    <a:pt x="1239679" y="157393"/>
                    <a:pt x="1231106" y="172633"/>
                    <a:pt x="1228249" y="189778"/>
                  </a:cubicBezTo>
                  <a:cubicBezTo>
                    <a:pt x="1224439" y="207875"/>
                    <a:pt x="1222534" y="225973"/>
                    <a:pt x="1221581" y="245023"/>
                  </a:cubicBezTo>
                  <a:cubicBezTo>
                    <a:pt x="1220629" y="256453"/>
                    <a:pt x="1221581" y="266930"/>
                    <a:pt x="1221581" y="278360"/>
                  </a:cubicBezTo>
                  <a:cubicBezTo>
                    <a:pt x="1221581" y="282170"/>
                    <a:pt x="1222534" y="285980"/>
                    <a:pt x="1223486" y="289790"/>
                  </a:cubicBezTo>
                  <a:cubicBezTo>
                    <a:pt x="1224439" y="294553"/>
                    <a:pt x="1226344" y="299315"/>
                    <a:pt x="1227296" y="304078"/>
                  </a:cubicBezTo>
                  <a:cubicBezTo>
                    <a:pt x="1228249" y="309793"/>
                    <a:pt x="1235869" y="315508"/>
                    <a:pt x="1230154" y="322175"/>
                  </a:cubicBezTo>
                  <a:cubicBezTo>
                    <a:pt x="1226344" y="326938"/>
                    <a:pt x="1222534" y="332653"/>
                    <a:pt x="1216819" y="334558"/>
                  </a:cubicBezTo>
                  <a:cubicBezTo>
                    <a:pt x="1210151" y="337415"/>
                    <a:pt x="1202531" y="333605"/>
                    <a:pt x="1196817" y="328843"/>
                  </a:cubicBezTo>
                  <a:cubicBezTo>
                    <a:pt x="1185386" y="318365"/>
                    <a:pt x="1182529" y="304078"/>
                    <a:pt x="1179671" y="289790"/>
                  </a:cubicBezTo>
                  <a:cubicBezTo>
                    <a:pt x="1177767" y="281218"/>
                    <a:pt x="1177767" y="273598"/>
                    <a:pt x="1176814" y="265025"/>
                  </a:cubicBezTo>
                  <a:cubicBezTo>
                    <a:pt x="1175861" y="247880"/>
                    <a:pt x="1174909" y="230735"/>
                    <a:pt x="1174909" y="213590"/>
                  </a:cubicBezTo>
                  <a:cubicBezTo>
                    <a:pt x="1174909" y="210733"/>
                    <a:pt x="1175861" y="207875"/>
                    <a:pt x="1175861" y="205018"/>
                  </a:cubicBezTo>
                  <a:cubicBezTo>
                    <a:pt x="1176814" y="196445"/>
                    <a:pt x="1176814" y="187873"/>
                    <a:pt x="1178719" y="179300"/>
                  </a:cubicBezTo>
                  <a:cubicBezTo>
                    <a:pt x="1180624" y="165965"/>
                    <a:pt x="1183481" y="153583"/>
                    <a:pt x="1185386" y="140248"/>
                  </a:cubicBezTo>
                  <a:cubicBezTo>
                    <a:pt x="1188244" y="120245"/>
                    <a:pt x="1190149" y="100243"/>
                    <a:pt x="1193959" y="80240"/>
                  </a:cubicBezTo>
                  <a:cubicBezTo>
                    <a:pt x="1196817" y="65953"/>
                    <a:pt x="1196817" y="52618"/>
                    <a:pt x="1194911" y="38330"/>
                  </a:cubicBezTo>
                  <a:cubicBezTo>
                    <a:pt x="1193959" y="33568"/>
                    <a:pt x="1193006" y="28805"/>
                    <a:pt x="1191101" y="24995"/>
                  </a:cubicBezTo>
                  <a:cubicBezTo>
                    <a:pt x="1187292" y="16423"/>
                    <a:pt x="1179671" y="10708"/>
                    <a:pt x="1170146" y="8803"/>
                  </a:cubicBezTo>
                  <a:cubicBezTo>
                    <a:pt x="1153001" y="4040"/>
                    <a:pt x="1137761" y="9755"/>
                    <a:pt x="1127284" y="23090"/>
                  </a:cubicBezTo>
                  <a:cubicBezTo>
                    <a:pt x="1115854" y="38330"/>
                    <a:pt x="1107281" y="55475"/>
                    <a:pt x="1099661" y="73573"/>
                  </a:cubicBezTo>
                  <a:cubicBezTo>
                    <a:pt x="1093946" y="88813"/>
                    <a:pt x="1090136" y="105005"/>
                    <a:pt x="1086326" y="120245"/>
                  </a:cubicBezTo>
                  <a:cubicBezTo>
                    <a:pt x="1080611" y="142153"/>
                    <a:pt x="1076801" y="165013"/>
                    <a:pt x="1072039" y="185968"/>
                  </a:cubicBezTo>
                  <a:cubicBezTo>
                    <a:pt x="1072039" y="185968"/>
                    <a:pt x="1071086" y="185015"/>
                    <a:pt x="1071086" y="183110"/>
                  </a:cubicBezTo>
                  <a:cubicBezTo>
                    <a:pt x="1069181" y="174538"/>
                    <a:pt x="1067276" y="165965"/>
                    <a:pt x="1066324" y="157393"/>
                  </a:cubicBezTo>
                  <a:cubicBezTo>
                    <a:pt x="1064419" y="140248"/>
                    <a:pt x="1059656" y="125008"/>
                    <a:pt x="1049179" y="110720"/>
                  </a:cubicBezTo>
                  <a:cubicBezTo>
                    <a:pt x="1041559" y="100243"/>
                    <a:pt x="1025367" y="95480"/>
                    <a:pt x="1013936" y="100243"/>
                  </a:cubicBezTo>
                  <a:cubicBezTo>
                    <a:pt x="1003459" y="104053"/>
                    <a:pt x="996792" y="110720"/>
                    <a:pt x="992029" y="121198"/>
                  </a:cubicBezTo>
                  <a:cubicBezTo>
                    <a:pt x="984409" y="140248"/>
                    <a:pt x="978694" y="159298"/>
                    <a:pt x="976789" y="181205"/>
                  </a:cubicBezTo>
                  <a:cubicBezTo>
                    <a:pt x="974884" y="173585"/>
                    <a:pt x="972979" y="167870"/>
                    <a:pt x="971074" y="161203"/>
                  </a:cubicBezTo>
                  <a:cubicBezTo>
                    <a:pt x="969169" y="155488"/>
                    <a:pt x="967264" y="149773"/>
                    <a:pt x="965359" y="143105"/>
                  </a:cubicBezTo>
                  <a:cubicBezTo>
                    <a:pt x="963454" y="136438"/>
                    <a:pt x="962501" y="130723"/>
                    <a:pt x="959644" y="125008"/>
                  </a:cubicBezTo>
                  <a:cubicBezTo>
                    <a:pt x="955834" y="116435"/>
                    <a:pt x="951071" y="107863"/>
                    <a:pt x="946309" y="100243"/>
                  </a:cubicBezTo>
                  <a:cubicBezTo>
                    <a:pt x="940594" y="91670"/>
                    <a:pt x="933926" y="83098"/>
                    <a:pt x="927259" y="75478"/>
                  </a:cubicBezTo>
                  <a:cubicBezTo>
                    <a:pt x="921544" y="69763"/>
                    <a:pt x="914876" y="65000"/>
                    <a:pt x="908209" y="59285"/>
                  </a:cubicBezTo>
                  <a:cubicBezTo>
                    <a:pt x="892969" y="47855"/>
                    <a:pt x="875824" y="39283"/>
                    <a:pt x="857726" y="34520"/>
                  </a:cubicBezTo>
                  <a:cubicBezTo>
                    <a:pt x="844392" y="31663"/>
                    <a:pt x="830104" y="28805"/>
                    <a:pt x="816769" y="24995"/>
                  </a:cubicBezTo>
                  <a:cubicBezTo>
                    <a:pt x="810101" y="24043"/>
                    <a:pt x="804386" y="22138"/>
                    <a:pt x="797719" y="21185"/>
                  </a:cubicBezTo>
                  <a:cubicBezTo>
                    <a:pt x="785336" y="19280"/>
                    <a:pt x="773906" y="17375"/>
                    <a:pt x="761524" y="15470"/>
                  </a:cubicBezTo>
                  <a:cubicBezTo>
                    <a:pt x="748189" y="12613"/>
                    <a:pt x="741521" y="12613"/>
                    <a:pt x="733901" y="12613"/>
                  </a:cubicBezTo>
                  <a:cubicBezTo>
                    <a:pt x="724376" y="13565"/>
                    <a:pt x="714851" y="14518"/>
                    <a:pt x="705326" y="15470"/>
                  </a:cubicBezTo>
                  <a:cubicBezTo>
                    <a:pt x="691992" y="17375"/>
                    <a:pt x="678656" y="17375"/>
                    <a:pt x="665321" y="20233"/>
                  </a:cubicBezTo>
                  <a:cubicBezTo>
                    <a:pt x="644367" y="24043"/>
                    <a:pt x="623411" y="29758"/>
                    <a:pt x="603409" y="35473"/>
                  </a:cubicBezTo>
                  <a:cubicBezTo>
                    <a:pt x="597694" y="37378"/>
                    <a:pt x="591026" y="39283"/>
                    <a:pt x="585311" y="41188"/>
                  </a:cubicBezTo>
                  <a:cubicBezTo>
                    <a:pt x="574834" y="44998"/>
                    <a:pt x="563404" y="49760"/>
                    <a:pt x="552926" y="54523"/>
                  </a:cubicBezTo>
                  <a:cubicBezTo>
                    <a:pt x="546259" y="57380"/>
                    <a:pt x="539592" y="59285"/>
                    <a:pt x="532924" y="63095"/>
                  </a:cubicBezTo>
                  <a:cubicBezTo>
                    <a:pt x="518636" y="71668"/>
                    <a:pt x="505301" y="80240"/>
                    <a:pt x="491014" y="88813"/>
                  </a:cubicBezTo>
                  <a:cubicBezTo>
                    <a:pt x="481489" y="94528"/>
                    <a:pt x="471964" y="101195"/>
                    <a:pt x="461486" y="105005"/>
                  </a:cubicBezTo>
                  <a:cubicBezTo>
                    <a:pt x="450056" y="109768"/>
                    <a:pt x="439579" y="116435"/>
                    <a:pt x="427196" y="121198"/>
                  </a:cubicBezTo>
                  <a:cubicBezTo>
                    <a:pt x="409099" y="127865"/>
                    <a:pt x="391001" y="133580"/>
                    <a:pt x="372904" y="139295"/>
                  </a:cubicBezTo>
                  <a:cubicBezTo>
                    <a:pt x="360521" y="143105"/>
                    <a:pt x="349091" y="145963"/>
                    <a:pt x="336709" y="147868"/>
                  </a:cubicBezTo>
                  <a:cubicBezTo>
                    <a:pt x="319564" y="149773"/>
                    <a:pt x="302419" y="150725"/>
                    <a:pt x="285274" y="149773"/>
                  </a:cubicBezTo>
                  <a:cubicBezTo>
                    <a:pt x="271939" y="149773"/>
                    <a:pt x="258604" y="148820"/>
                    <a:pt x="246221" y="145010"/>
                  </a:cubicBezTo>
                  <a:cubicBezTo>
                    <a:pt x="231934" y="140248"/>
                    <a:pt x="218599" y="141200"/>
                    <a:pt x="204311" y="140248"/>
                  </a:cubicBezTo>
                  <a:cubicBezTo>
                    <a:pt x="192881" y="139295"/>
                    <a:pt x="181451" y="140248"/>
                    <a:pt x="170974" y="141200"/>
                  </a:cubicBezTo>
                  <a:cubicBezTo>
                    <a:pt x="158591" y="142153"/>
                    <a:pt x="145256" y="142153"/>
                    <a:pt x="132874" y="144058"/>
                  </a:cubicBezTo>
                  <a:cubicBezTo>
                    <a:pt x="115729" y="146915"/>
                    <a:pt x="97631" y="150725"/>
                    <a:pt x="80486" y="155488"/>
                  </a:cubicBezTo>
                  <a:cubicBezTo>
                    <a:pt x="55721" y="162155"/>
                    <a:pt x="32861" y="174538"/>
                    <a:pt x="10001" y="187873"/>
                  </a:cubicBezTo>
                  <a:cubicBezTo>
                    <a:pt x="9049" y="188825"/>
                    <a:pt x="8096" y="190730"/>
                    <a:pt x="7144" y="192635"/>
                  </a:cubicBezTo>
                  <a:cubicBezTo>
                    <a:pt x="9049" y="193588"/>
                    <a:pt x="10954" y="194540"/>
                    <a:pt x="12859" y="194540"/>
                  </a:cubicBezTo>
                  <a:cubicBezTo>
                    <a:pt x="17621" y="192635"/>
                    <a:pt x="22384" y="190730"/>
                    <a:pt x="27146" y="188825"/>
                  </a:cubicBezTo>
                  <a:cubicBezTo>
                    <a:pt x="34766" y="185015"/>
                    <a:pt x="41434" y="181205"/>
                    <a:pt x="49054" y="178348"/>
                  </a:cubicBezTo>
                  <a:cubicBezTo>
                    <a:pt x="67151" y="171680"/>
                    <a:pt x="84296" y="164060"/>
                    <a:pt x="103346" y="159298"/>
                  </a:cubicBezTo>
                  <a:cubicBezTo>
                    <a:pt x="129064" y="153583"/>
                    <a:pt x="153829" y="149773"/>
                    <a:pt x="179546" y="148820"/>
                  </a:cubicBezTo>
                  <a:cubicBezTo>
                    <a:pt x="194786" y="147868"/>
                    <a:pt x="210979" y="149773"/>
                    <a:pt x="226219" y="149773"/>
                  </a:cubicBezTo>
                  <a:cubicBezTo>
                    <a:pt x="230029" y="149773"/>
                    <a:pt x="233839" y="150725"/>
                    <a:pt x="237649" y="151678"/>
                  </a:cubicBezTo>
                  <a:cubicBezTo>
                    <a:pt x="259556" y="157393"/>
                    <a:pt x="281464" y="162155"/>
                    <a:pt x="304324" y="161203"/>
                  </a:cubicBezTo>
                  <a:cubicBezTo>
                    <a:pt x="329089" y="161203"/>
                    <a:pt x="353854" y="156440"/>
                    <a:pt x="377666" y="148820"/>
                  </a:cubicBezTo>
                  <a:cubicBezTo>
                    <a:pt x="394811" y="143105"/>
                    <a:pt x="411004" y="136438"/>
                    <a:pt x="428149" y="131675"/>
                  </a:cubicBezTo>
                  <a:cubicBezTo>
                    <a:pt x="442436" y="127865"/>
                    <a:pt x="454819" y="120245"/>
                    <a:pt x="467201" y="113578"/>
                  </a:cubicBezTo>
                  <a:cubicBezTo>
                    <a:pt x="474821" y="109768"/>
                    <a:pt x="482441" y="105958"/>
                    <a:pt x="490061" y="100243"/>
                  </a:cubicBezTo>
                  <a:cubicBezTo>
                    <a:pt x="499586" y="92623"/>
                    <a:pt x="511016" y="86908"/>
                    <a:pt x="521494" y="81193"/>
                  </a:cubicBezTo>
                  <a:cubicBezTo>
                    <a:pt x="526256" y="78335"/>
                    <a:pt x="531019" y="76430"/>
                    <a:pt x="534829" y="73573"/>
                  </a:cubicBezTo>
                  <a:cubicBezTo>
                    <a:pt x="542449" y="67858"/>
                    <a:pt x="550069" y="63095"/>
                    <a:pt x="559594" y="61190"/>
                  </a:cubicBezTo>
                  <a:cubicBezTo>
                    <a:pt x="563404" y="60238"/>
                    <a:pt x="567214" y="59285"/>
                    <a:pt x="570071" y="58333"/>
                  </a:cubicBezTo>
                  <a:cubicBezTo>
                    <a:pt x="582454" y="53570"/>
                    <a:pt x="594836" y="48808"/>
                    <a:pt x="607219" y="44045"/>
                  </a:cubicBezTo>
                  <a:cubicBezTo>
                    <a:pt x="619601" y="40235"/>
                    <a:pt x="632936" y="37378"/>
                    <a:pt x="645319" y="34520"/>
                  </a:cubicBezTo>
                  <a:cubicBezTo>
                    <a:pt x="650081" y="33568"/>
                    <a:pt x="655796" y="30710"/>
                    <a:pt x="660559" y="29758"/>
                  </a:cubicBezTo>
                  <a:cubicBezTo>
                    <a:pt x="673894" y="27853"/>
                    <a:pt x="687229" y="26900"/>
                    <a:pt x="699611" y="25948"/>
                  </a:cubicBezTo>
                  <a:cubicBezTo>
                    <a:pt x="705326" y="25948"/>
                    <a:pt x="711042" y="24995"/>
                    <a:pt x="715804" y="24043"/>
                  </a:cubicBezTo>
                  <a:cubicBezTo>
                    <a:pt x="731044" y="21185"/>
                    <a:pt x="746284" y="19280"/>
                    <a:pt x="760571" y="24043"/>
                  </a:cubicBezTo>
                  <a:cubicBezTo>
                    <a:pt x="765334" y="25948"/>
                    <a:pt x="771049" y="26900"/>
                    <a:pt x="775811" y="27853"/>
                  </a:cubicBezTo>
                  <a:cubicBezTo>
                    <a:pt x="779621" y="28805"/>
                    <a:pt x="784384" y="28805"/>
                    <a:pt x="788194" y="29758"/>
                  </a:cubicBezTo>
                  <a:cubicBezTo>
                    <a:pt x="792004" y="30710"/>
                    <a:pt x="795814" y="32615"/>
                    <a:pt x="799624" y="33568"/>
                  </a:cubicBezTo>
                  <a:cubicBezTo>
                    <a:pt x="812959" y="37378"/>
                    <a:pt x="827246" y="40235"/>
                    <a:pt x="840581" y="44045"/>
                  </a:cubicBezTo>
                  <a:cubicBezTo>
                    <a:pt x="848201" y="46903"/>
                    <a:pt x="854869" y="51665"/>
                    <a:pt x="862489" y="55475"/>
                  </a:cubicBezTo>
                  <a:cubicBezTo>
                    <a:pt x="879634" y="62143"/>
                    <a:pt x="893921" y="72620"/>
                    <a:pt x="906304" y="85955"/>
                  </a:cubicBezTo>
                  <a:cubicBezTo>
                    <a:pt x="917734" y="98338"/>
                    <a:pt x="925354" y="114530"/>
                    <a:pt x="931069" y="130723"/>
                  </a:cubicBezTo>
                  <a:cubicBezTo>
                    <a:pt x="935831" y="143105"/>
                    <a:pt x="938689" y="155488"/>
                    <a:pt x="942499" y="168823"/>
                  </a:cubicBezTo>
                  <a:cubicBezTo>
                    <a:pt x="952024" y="198350"/>
                    <a:pt x="956786" y="228830"/>
                    <a:pt x="958692" y="259310"/>
                  </a:cubicBezTo>
                  <a:cubicBezTo>
                    <a:pt x="959644" y="274550"/>
                    <a:pt x="960596" y="288838"/>
                    <a:pt x="960596" y="304078"/>
                  </a:cubicBezTo>
                  <a:cubicBezTo>
                    <a:pt x="960596" y="308840"/>
                    <a:pt x="962501" y="312650"/>
                    <a:pt x="968217" y="314555"/>
                  </a:cubicBezTo>
                  <a:cubicBezTo>
                    <a:pt x="972026" y="315508"/>
                    <a:pt x="975836" y="315508"/>
                    <a:pt x="979646" y="316460"/>
                  </a:cubicBezTo>
                  <a:cubicBezTo>
                    <a:pt x="979646" y="314555"/>
                    <a:pt x="979646" y="312650"/>
                    <a:pt x="980599" y="311698"/>
                  </a:cubicBezTo>
                  <a:cubicBezTo>
                    <a:pt x="986314" y="306935"/>
                    <a:pt x="984409" y="300268"/>
                    <a:pt x="984409" y="294553"/>
                  </a:cubicBezTo>
                  <a:cubicBezTo>
                    <a:pt x="984409" y="281218"/>
                    <a:pt x="982504" y="267883"/>
                    <a:pt x="981551" y="254548"/>
                  </a:cubicBezTo>
                  <a:cubicBezTo>
                    <a:pt x="980599" y="245975"/>
                    <a:pt x="980599" y="237403"/>
                    <a:pt x="978694" y="228830"/>
                  </a:cubicBezTo>
                  <a:cubicBezTo>
                    <a:pt x="973931" y="211685"/>
                    <a:pt x="972026" y="194540"/>
                    <a:pt x="972979" y="177395"/>
                  </a:cubicBezTo>
                  <a:cubicBezTo>
                    <a:pt x="972979" y="168823"/>
                    <a:pt x="973931" y="160250"/>
                    <a:pt x="975836" y="152630"/>
                  </a:cubicBezTo>
                  <a:cubicBezTo>
                    <a:pt x="977742" y="145010"/>
                    <a:pt x="980599" y="137390"/>
                    <a:pt x="983456" y="129770"/>
                  </a:cubicBezTo>
                  <a:cubicBezTo>
                    <a:pt x="986314" y="120245"/>
                    <a:pt x="991076" y="110720"/>
                    <a:pt x="1000601" y="105005"/>
                  </a:cubicBezTo>
                  <a:cubicBezTo>
                    <a:pt x="1006317" y="101195"/>
                    <a:pt x="1012031" y="100243"/>
                    <a:pt x="1017746" y="105005"/>
                  </a:cubicBezTo>
                  <a:cubicBezTo>
                    <a:pt x="1021556" y="107863"/>
                    <a:pt x="1025367" y="112625"/>
                    <a:pt x="1026319" y="117388"/>
                  </a:cubicBezTo>
                  <a:cubicBezTo>
                    <a:pt x="1029176" y="126913"/>
                    <a:pt x="1032034" y="136438"/>
                    <a:pt x="1032986" y="146915"/>
                  </a:cubicBezTo>
                  <a:cubicBezTo>
                    <a:pt x="1036796" y="167870"/>
                    <a:pt x="1039654" y="188825"/>
                    <a:pt x="1043464" y="209780"/>
                  </a:cubicBezTo>
                  <a:cubicBezTo>
                    <a:pt x="1047274" y="230735"/>
                    <a:pt x="1050131" y="251690"/>
                    <a:pt x="1053942" y="272645"/>
                  </a:cubicBezTo>
                  <a:cubicBezTo>
                    <a:pt x="1054894" y="275503"/>
                    <a:pt x="1054894" y="278360"/>
                    <a:pt x="1056799" y="281218"/>
                  </a:cubicBezTo>
                  <a:cubicBezTo>
                    <a:pt x="1058704" y="284075"/>
                    <a:pt x="1067276" y="285028"/>
                    <a:pt x="1072039" y="283123"/>
                  </a:cubicBezTo>
                  <a:cubicBezTo>
                    <a:pt x="1077754" y="281218"/>
                    <a:pt x="1076801" y="276455"/>
                    <a:pt x="1076801" y="272645"/>
                  </a:cubicBezTo>
                  <a:cubicBezTo>
                    <a:pt x="1075849" y="265978"/>
                    <a:pt x="1075849" y="259310"/>
                    <a:pt x="1074896" y="252643"/>
                  </a:cubicBezTo>
                  <a:cubicBezTo>
                    <a:pt x="1072992" y="241213"/>
                    <a:pt x="1071086" y="229783"/>
                    <a:pt x="1069181" y="218353"/>
                  </a:cubicBezTo>
                  <a:cubicBezTo>
                    <a:pt x="1068229" y="211685"/>
                    <a:pt x="1067276" y="205970"/>
                    <a:pt x="1067276" y="199303"/>
                  </a:cubicBezTo>
                  <a:cubicBezTo>
                    <a:pt x="1067276" y="193588"/>
                    <a:pt x="1068229" y="187873"/>
                    <a:pt x="1069181" y="182158"/>
                  </a:cubicBezTo>
                  <a:cubicBezTo>
                    <a:pt x="1070134" y="174538"/>
                    <a:pt x="1070134" y="166918"/>
                    <a:pt x="1072039" y="159298"/>
                  </a:cubicBezTo>
                  <a:cubicBezTo>
                    <a:pt x="1075849" y="144058"/>
                    <a:pt x="1078706" y="127865"/>
                    <a:pt x="1083469" y="112625"/>
                  </a:cubicBezTo>
                  <a:cubicBezTo>
                    <a:pt x="1087279" y="98338"/>
                    <a:pt x="1092042" y="85003"/>
                    <a:pt x="1096804" y="70715"/>
                  </a:cubicBezTo>
                  <a:cubicBezTo>
                    <a:pt x="1100614" y="61190"/>
                    <a:pt x="1106329" y="53570"/>
                    <a:pt x="1111092" y="44045"/>
                  </a:cubicBezTo>
                  <a:cubicBezTo>
                    <a:pt x="1116806" y="32615"/>
                    <a:pt x="1123474" y="21185"/>
                    <a:pt x="1133951" y="12613"/>
                  </a:cubicBezTo>
                  <a:cubicBezTo>
                    <a:pt x="1144429" y="4993"/>
                    <a:pt x="1156811" y="7850"/>
                    <a:pt x="1161574" y="20233"/>
                  </a:cubicBezTo>
                  <a:cubicBezTo>
                    <a:pt x="1167289" y="35473"/>
                    <a:pt x="1165384" y="50713"/>
                    <a:pt x="1163479" y="65953"/>
                  </a:cubicBezTo>
                  <a:cubicBezTo>
                    <a:pt x="1161574" y="83098"/>
                    <a:pt x="1157764" y="99290"/>
                    <a:pt x="1154906" y="115483"/>
                  </a:cubicBezTo>
                  <a:cubicBezTo>
                    <a:pt x="1153001" y="130723"/>
                    <a:pt x="1151096" y="146915"/>
                    <a:pt x="1149192" y="162155"/>
                  </a:cubicBezTo>
                  <a:cubicBezTo>
                    <a:pt x="1147286" y="177395"/>
                    <a:pt x="1144429" y="193588"/>
                    <a:pt x="1143476" y="208828"/>
                  </a:cubicBezTo>
                  <a:cubicBezTo>
                    <a:pt x="1142524" y="235498"/>
                    <a:pt x="1142524" y="262168"/>
                    <a:pt x="1149192" y="288838"/>
                  </a:cubicBezTo>
                  <a:cubicBezTo>
                    <a:pt x="1153954" y="308840"/>
                    <a:pt x="1161574" y="327890"/>
                    <a:pt x="1182529" y="335510"/>
                  </a:cubicBezTo>
                  <a:cubicBezTo>
                    <a:pt x="1194911" y="340273"/>
                    <a:pt x="1207294" y="339320"/>
                    <a:pt x="1218724" y="331700"/>
                  </a:cubicBezTo>
                  <a:cubicBezTo>
                    <a:pt x="1223486" y="327890"/>
                    <a:pt x="1229201" y="324080"/>
                    <a:pt x="1233011" y="320270"/>
                  </a:cubicBezTo>
                  <a:cubicBezTo>
                    <a:pt x="1236821" y="322175"/>
                    <a:pt x="1242536" y="325985"/>
                    <a:pt x="1249204" y="326938"/>
                  </a:cubicBezTo>
                  <a:cubicBezTo>
                    <a:pt x="1261586" y="329795"/>
                    <a:pt x="1274921" y="329795"/>
                    <a:pt x="1287304" y="328843"/>
                  </a:cubicBezTo>
                  <a:cubicBezTo>
                    <a:pt x="1307306" y="325985"/>
                    <a:pt x="1322546" y="314555"/>
                    <a:pt x="1334929" y="300268"/>
                  </a:cubicBezTo>
                  <a:cubicBezTo>
                    <a:pt x="1345406" y="287885"/>
                    <a:pt x="1353979" y="273598"/>
                    <a:pt x="1359694" y="257405"/>
                  </a:cubicBezTo>
                  <a:cubicBezTo>
                    <a:pt x="1365409" y="243118"/>
                    <a:pt x="1372076" y="228830"/>
                    <a:pt x="1377792" y="214543"/>
                  </a:cubicBezTo>
                  <a:cubicBezTo>
                    <a:pt x="1383506" y="198350"/>
                    <a:pt x="1389221" y="182158"/>
                    <a:pt x="1394936" y="165965"/>
                  </a:cubicBezTo>
                  <a:cubicBezTo>
                    <a:pt x="1405414" y="166918"/>
                    <a:pt x="1416844" y="167870"/>
                    <a:pt x="1428274" y="168823"/>
                  </a:cubicBezTo>
                  <a:cubicBezTo>
                    <a:pt x="1427321" y="171680"/>
                    <a:pt x="1427321" y="174538"/>
                    <a:pt x="1426369" y="177395"/>
                  </a:cubicBezTo>
                  <a:cubicBezTo>
                    <a:pt x="1417796" y="205018"/>
                    <a:pt x="1409224" y="231688"/>
                    <a:pt x="1401604" y="259310"/>
                  </a:cubicBezTo>
                  <a:cubicBezTo>
                    <a:pt x="1396842" y="277408"/>
                    <a:pt x="1393031" y="295505"/>
                    <a:pt x="1394936" y="313603"/>
                  </a:cubicBezTo>
                  <a:cubicBezTo>
                    <a:pt x="1395889" y="325985"/>
                    <a:pt x="1401604" y="336463"/>
                    <a:pt x="1413034" y="344083"/>
                  </a:cubicBezTo>
                  <a:cubicBezTo>
                    <a:pt x="1422559" y="349798"/>
                    <a:pt x="1432084" y="347893"/>
                    <a:pt x="1441609" y="347893"/>
                  </a:cubicBezTo>
                  <a:cubicBezTo>
                    <a:pt x="1448276" y="347893"/>
                    <a:pt x="1454944" y="345988"/>
                    <a:pt x="1460659" y="342178"/>
                  </a:cubicBezTo>
                  <a:cubicBezTo>
                    <a:pt x="1471136" y="335510"/>
                    <a:pt x="1477804" y="326938"/>
                    <a:pt x="1483519" y="316460"/>
                  </a:cubicBezTo>
                  <a:cubicBezTo>
                    <a:pt x="1490186" y="302173"/>
                    <a:pt x="1499711" y="288838"/>
                    <a:pt x="1506379" y="273598"/>
                  </a:cubicBezTo>
                  <a:cubicBezTo>
                    <a:pt x="1513999" y="256453"/>
                    <a:pt x="1524476" y="240260"/>
                    <a:pt x="1531144" y="223115"/>
                  </a:cubicBezTo>
                  <a:cubicBezTo>
                    <a:pt x="1534954" y="213590"/>
                    <a:pt x="1539717" y="205018"/>
                    <a:pt x="1541621" y="195493"/>
                  </a:cubicBezTo>
                  <a:cubicBezTo>
                    <a:pt x="1542574" y="189778"/>
                    <a:pt x="1545431" y="186920"/>
                    <a:pt x="1552099" y="186920"/>
                  </a:cubicBezTo>
                  <a:cubicBezTo>
                    <a:pt x="1558767" y="187873"/>
                    <a:pt x="1565434" y="185968"/>
                    <a:pt x="1572101" y="185015"/>
                  </a:cubicBezTo>
                  <a:cubicBezTo>
                    <a:pt x="1577817" y="184063"/>
                    <a:pt x="1584484" y="184063"/>
                    <a:pt x="1591151" y="184063"/>
                  </a:cubicBezTo>
                  <a:cubicBezTo>
                    <a:pt x="1588294" y="190730"/>
                    <a:pt x="1586389" y="196445"/>
                    <a:pt x="1584484" y="201208"/>
                  </a:cubicBezTo>
                  <a:cubicBezTo>
                    <a:pt x="1574959" y="219305"/>
                    <a:pt x="1567339" y="238355"/>
                    <a:pt x="1562576" y="258358"/>
                  </a:cubicBezTo>
                  <a:cubicBezTo>
                    <a:pt x="1559719" y="271693"/>
                    <a:pt x="1556861" y="285028"/>
                    <a:pt x="1559719" y="299315"/>
                  </a:cubicBezTo>
                  <a:cubicBezTo>
                    <a:pt x="1562576" y="312650"/>
                    <a:pt x="1573054" y="320270"/>
                    <a:pt x="1586389" y="320270"/>
                  </a:cubicBezTo>
                  <a:cubicBezTo>
                    <a:pt x="1589246" y="320270"/>
                    <a:pt x="1592104" y="319318"/>
                    <a:pt x="1594961" y="319318"/>
                  </a:cubicBezTo>
                  <a:cubicBezTo>
                    <a:pt x="1600676" y="318365"/>
                    <a:pt x="1607344" y="317413"/>
                    <a:pt x="1612106" y="312650"/>
                  </a:cubicBezTo>
                  <a:cubicBezTo>
                    <a:pt x="1621631" y="304078"/>
                    <a:pt x="1631156" y="294553"/>
                    <a:pt x="1640681" y="285980"/>
                  </a:cubicBezTo>
                  <a:cubicBezTo>
                    <a:pt x="1644492" y="301220"/>
                    <a:pt x="1648301" y="315508"/>
                    <a:pt x="1664494" y="325033"/>
                  </a:cubicBezTo>
                  <a:cubicBezTo>
                    <a:pt x="1678781" y="333605"/>
                    <a:pt x="1700689" y="333605"/>
                    <a:pt x="1714024" y="324080"/>
                  </a:cubicBezTo>
                  <a:cubicBezTo>
                    <a:pt x="1719739" y="320270"/>
                    <a:pt x="1724501" y="314555"/>
                    <a:pt x="1729264" y="309793"/>
                  </a:cubicBezTo>
                  <a:cubicBezTo>
                    <a:pt x="1734979" y="304078"/>
                    <a:pt x="1740694" y="299315"/>
                    <a:pt x="1745456" y="293600"/>
                  </a:cubicBezTo>
                  <a:cubicBezTo>
                    <a:pt x="1749267" y="289790"/>
                    <a:pt x="1752124" y="285980"/>
                    <a:pt x="1755934" y="280265"/>
                  </a:cubicBezTo>
                  <a:cubicBezTo>
                    <a:pt x="1754981" y="296458"/>
                    <a:pt x="1754029" y="310745"/>
                    <a:pt x="1753076" y="325033"/>
                  </a:cubicBezTo>
                  <a:cubicBezTo>
                    <a:pt x="1753076" y="330748"/>
                    <a:pt x="1752124" y="336463"/>
                    <a:pt x="1751171" y="342178"/>
                  </a:cubicBezTo>
                  <a:cubicBezTo>
                    <a:pt x="1751171" y="343130"/>
                    <a:pt x="1749267" y="345035"/>
                    <a:pt x="1748314" y="345988"/>
                  </a:cubicBezTo>
                  <a:cubicBezTo>
                    <a:pt x="1737836" y="348845"/>
                    <a:pt x="1729264" y="353608"/>
                    <a:pt x="1720692" y="359323"/>
                  </a:cubicBezTo>
                  <a:cubicBezTo>
                    <a:pt x="1711167" y="365038"/>
                    <a:pt x="1701642" y="368848"/>
                    <a:pt x="1692117" y="375515"/>
                  </a:cubicBezTo>
                  <a:cubicBezTo>
                    <a:pt x="1681639" y="383135"/>
                    <a:pt x="1672114" y="391708"/>
                    <a:pt x="1661636" y="400280"/>
                  </a:cubicBezTo>
                  <a:cubicBezTo>
                    <a:pt x="1657826" y="404090"/>
                    <a:pt x="1653064" y="406948"/>
                    <a:pt x="1649254" y="410758"/>
                  </a:cubicBezTo>
                  <a:cubicBezTo>
                    <a:pt x="1639729" y="423140"/>
                    <a:pt x="1632109" y="435523"/>
                    <a:pt x="1631156" y="450763"/>
                  </a:cubicBezTo>
                  <a:cubicBezTo>
                    <a:pt x="1630204" y="462193"/>
                    <a:pt x="1630204" y="474575"/>
                    <a:pt x="1631156" y="486005"/>
                  </a:cubicBezTo>
                  <a:cubicBezTo>
                    <a:pt x="1632109" y="494578"/>
                    <a:pt x="1638776" y="501245"/>
                    <a:pt x="1645444" y="506960"/>
                  </a:cubicBezTo>
                  <a:cubicBezTo>
                    <a:pt x="1653064" y="514580"/>
                    <a:pt x="1662589" y="519343"/>
                    <a:pt x="1673067" y="522200"/>
                  </a:cubicBezTo>
                  <a:cubicBezTo>
                    <a:pt x="1684496" y="525058"/>
                    <a:pt x="1694974" y="519343"/>
                    <a:pt x="1704499" y="517438"/>
                  </a:cubicBezTo>
                  <a:cubicBezTo>
                    <a:pt x="1713071" y="515533"/>
                    <a:pt x="1720692" y="510770"/>
                    <a:pt x="1727359" y="503150"/>
                  </a:cubicBezTo>
                  <a:cubicBezTo>
                    <a:pt x="1734979" y="494578"/>
                    <a:pt x="1742599" y="485053"/>
                    <a:pt x="1746409" y="474575"/>
                  </a:cubicBezTo>
                  <a:cubicBezTo>
                    <a:pt x="1751171" y="463145"/>
                    <a:pt x="1756886" y="451715"/>
                    <a:pt x="1759744" y="439333"/>
                  </a:cubicBezTo>
                  <a:cubicBezTo>
                    <a:pt x="1763554" y="425045"/>
                    <a:pt x="1765459" y="409805"/>
                    <a:pt x="1767364" y="394565"/>
                  </a:cubicBezTo>
                  <a:cubicBezTo>
                    <a:pt x="1769269" y="378373"/>
                    <a:pt x="1771174" y="361228"/>
                    <a:pt x="1773079" y="345035"/>
                  </a:cubicBezTo>
                  <a:cubicBezTo>
                    <a:pt x="1773079" y="343130"/>
                    <a:pt x="1774031" y="341225"/>
                    <a:pt x="1774984" y="340273"/>
                  </a:cubicBezTo>
                  <a:cubicBezTo>
                    <a:pt x="1778794" y="336463"/>
                    <a:pt x="1783556" y="332653"/>
                    <a:pt x="1787367" y="329795"/>
                  </a:cubicBezTo>
                  <a:cubicBezTo>
                    <a:pt x="1800701" y="321223"/>
                    <a:pt x="1814036" y="312650"/>
                    <a:pt x="1827371" y="304078"/>
                  </a:cubicBezTo>
                  <a:cubicBezTo>
                    <a:pt x="1841659" y="295505"/>
                    <a:pt x="1854994" y="285028"/>
                    <a:pt x="1866424" y="272645"/>
                  </a:cubicBezTo>
                  <a:cubicBezTo>
                    <a:pt x="1876901" y="261215"/>
                    <a:pt x="1888331" y="249785"/>
                    <a:pt x="1899761" y="238355"/>
                  </a:cubicBezTo>
                  <a:cubicBezTo>
                    <a:pt x="1914049" y="224068"/>
                    <a:pt x="1927384" y="208828"/>
                    <a:pt x="1945481" y="199303"/>
                  </a:cubicBezTo>
                  <a:cubicBezTo>
                    <a:pt x="1952149" y="195493"/>
                    <a:pt x="1959769" y="191683"/>
                    <a:pt x="1967389" y="190730"/>
                  </a:cubicBezTo>
                  <a:cubicBezTo>
                    <a:pt x="1977867" y="188825"/>
                    <a:pt x="1988344" y="189778"/>
                    <a:pt x="1999774" y="189778"/>
                  </a:cubicBezTo>
                  <a:cubicBezTo>
                    <a:pt x="2006442" y="189778"/>
                    <a:pt x="2013109" y="191683"/>
                    <a:pt x="2018824" y="190730"/>
                  </a:cubicBezTo>
                  <a:cubicBezTo>
                    <a:pt x="2035017" y="189778"/>
                    <a:pt x="2050256" y="193588"/>
                    <a:pt x="2064544" y="197398"/>
                  </a:cubicBezTo>
                  <a:cubicBezTo>
                    <a:pt x="2078831" y="201208"/>
                    <a:pt x="2093119" y="205970"/>
                    <a:pt x="2108359" y="209780"/>
                  </a:cubicBezTo>
                  <a:cubicBezTo>
                    <a:pt x="2122647" y="213590"/>
                    <a:pt x="2135981" y="216448"/>
                    <a:pt x="2150269" y="219305"/>
                  </a:cubicBezTo>
                  <a:cubicBezTo>
                    <a:pt x="2166461" y="222163"/>
                    <a:pt x="2182654" y="225020"/>
                    <a:pt x="2198847" y="227878"/>
                  </a:cubicBezTo>
                  <a:cubicBezTo>
                    <a:pt x="2208372" y="229783"/>
                    <a:pt x="2217897" y="231688"/>
                    <a:pt x="2227422" y="232640"/>
                  </a:cubicBezTo>
                  <a:cubicBezTo>
                    <a:pt x="2236947" y="233593"/>
                    <a:pt x="2247424" y="233593"/>
                    <a:pt x="2256949" y="233593"/>
                  </a:cubicBezTo>
                  <a:cubicBezTo>
                    <a:pt x="2257901" y="233593"/>
                    <a:pt x="2258854" y="234545"/>
                    <a:pt x="2259806" y="234545"/>
                  </a:cubicBezTo>
                  <a:cubicBezTo>
                    <a:pt x="2269331" y="235498"/>
                    <a:pt x="2277904" y="236450"/>
                    <a:pt x="2287429" y="235498"/>
                  </a:cubicBezTo>
                  <a:cubicBezTo>
                    <a:pt x="2298859" y="235498"/>
                    <a:pt x="2310289" y="232640"/>
                    <a:pt x="2320767" y="232640"/>
                  </a:cubicBezTo>
                  <a:cubicBezTo>
                    <a:pt x="2329339" y="231688"/>
                    <a:pt x="2337911" y="232640"/>
                    <a:pt x="2346484" y="232640"/>
                  </a:cubicBezTo>
                  <a:cubicBezTo>
                    <a:pt x="2363629" y="232640"/>
                    <a:pt x="2378869" y="226925"/>
                    <a:pt x="2395061" y="223115"/>
                  </a:cubicBezTo>
                  <a:cubicBezTo>
                    <a:pt x="2405539" y="220258"/>
                    <a:pt x="2416017" y="218353"/>
                    <a:pt x="2426494" y="216448"/>
                  </a:cubicBezTo>
                  <a:cubicBezTo>
                    <a:pt x="2434114" y="214543"/>
                    <a:pt x="2442686" y="213590"/>
                    <a:pt x="2450306" y="211685"/>
                  </a:cubicBezTo>
                  <a:cubicBezTo>
                    <a:pt x="2459831" y="209780"/>
                    <a:pt x="2468404" y="205970"/>
                    <a:pt x="2477929" y="204065"/>
                  </a:cubicBezTo>
                  <a:cubicBezTo>
                    <a:pt x="2489359" y="201208"/>
                    <a:pt x="2500789" y="199303"/>
                    <a:pt x="2512219" y="197398"/>
                  </a:cubicBezTo>
                  <a:cubicBezTo>
                    <a:pt x="2530317" y="194540"/>
                    <a:pt x="2547461" y="192635"/>
                    <a:pt x="2565559" y="191683"/>
                  </a:cubicBezTo>
                  <a:cubicBezTo>
                    <a:pt x="2575084" y="190730"/>
                    <a:pt x="2583656" y="189778"/>
                    <a:pt x="2592229" y="188825"/>
                  </a:cubicBezTo>
                  <a:cubicBezTo>
                    <a:pt x="2600801" y="186920"/>
                    <a:pt x="2610326" y="185968"/>
                    <a:pt x="2618899" y="185968"/>
                  </a:cubicBezTo>
                  <a:cubicBezTo>
                    <a:pt x="2631281" y="185968"/>
                    <a:pt x="2642711" y="186920"/>
                    <a:pt x="2655094" y="187873"/>
                  </a:cubicBezTo>
                  <a:cubicBezTo>
                    <a:pt x="2663667" y="188825"/>
                    <a:pt x="2672239" y="187873"/>
                    <a:pt x="2679859" y="188825"/>
                  </a:cubicBezTo>
                  <a:cubicBezTo>
                    <a:pt x="2692242" y="190730"/>
                    <a:pt x="2705576" y="192635"/>
                    <a:pt x="2717959" y="194540"/>
                  </a:cubicBezTo>
                  <a:cubicBezTo>
                    <a:pt x="2727484" y="195493"/>
                    <a:pt x="2737961" y="196445"/>
                    <a:pt x="2747486" y="199303"/>
                  </a:cubicBezTo>
                  <a:cubicBezTo>
                    <a:pt x="2764631" y="203113"/>
                    <a:pt x="2782729" y="207875"/>
                    <a:pt x="2800826" y="205970"/>
                  </a:cubicBezTo>
                  <a:cubicBezTo>
                    <a:pt x="2806542" y="205970"/>
                    <a:pt x="2813209" y="205018"/>
                    <a:pt x="2818924" y="203113"/>
                  </a:cubicBezTo>
                  <a:cubicBezTo>
                    <a:pt x="2825592" y="201208"/>
                    <a:pt x="2832259" y="197398"/>
                    <a:pt x="2838926" y="194540"/>
                  </a:cubicBezTo>
                  <a:lnTo>
                    <a:pt x="2838926" y="188825"/>
                  </a:lnTo>
                  <a:cubicBezTo>
                    <a:pt x="2837974" y="196445"/>
                    <a:pt x="2832259" y="199303"/>
                    <a:pt x="2824639" y="200255"/>
                  </a:cubicBezTo>
                  <a:moveTo>
                    <a:pt x="1244442" y="189778"/>
                  </a:moveTo>
                  <a:cubicBezTo>
                    <a:pt x="1246346" y="174538"/>
                    <a:pt x="1249204" y="158345"/>
                    <a:pt x="1260634" y="145963"/>
                  </a:cubicBezTo>
                  <a:cubicBezTo>
                    <a:pt x="1264444" y="142153"/>
                    <a:pt x="1268254" y="139295"/>
                    <a:pt x="1272064" y="136438"/>
                  </a:cubicBezTo>
                  <a:cubicBezTo>
                    <a:pt x="1277779" y="131675"/>
                    <a:pt x="1293019" y="138343"/>
                    <a:pt x="1298734" y="144058"/>
                  </a:cubicBezTo>
                  <a:cubicBezTo>
                    <a:pt x="1315879" y="162155"/>
                    <a:pt x="1311117" y="199303"/>
                    <a:pt x="1296829" y="214543"/>
                  </a:cubicBezTo>
                  <a:cubicBezTo>
                    <a:pt x="1282542" y="230735"/>
                    <a:pt x="1266349" y="244070"/>
                    <a:pt x="1245394" y="245975"/>
                  </a:cubicBezTo>
                  <a:cubicBezTo>
                    <a:pt x="1245394" y="233593"/>
                    <a:pt x="1245394" y="222163"/>
                    <a:pt x="1245394" y="209780"/>
                  </a:cubicBezTo>
                  <a:cubicBezTo>
                    <a:pt x="1244442" y="203113"/>
                    <a:pt x="1243489" y="196445"/>
                    <a:pt x="1244442" y="189778"/>
                  </a:cubicBezTo>
                  <a:moveTo>
                    <a:pt x="1393984" y="154535"/>
                  </a:moveTo>
                  <a:cubicBezTo>
                    <a:pt x="1386364" y="150725"/>
                    <a:pt x="1378744" y="146915"/>
                    <a:pt x="1374934" y="139295"/>
                  </a:cubicBezTo>
                  <a:cubicBezTo>
                    <a:pt x="1368267" y="124055"/>
                    <a:pt x="1360646" y="109768"/>
                    <a:pt x="1356836" y="93575"/>
                  </a:cubicBezTo>
                  <a:cubicBezTo>
                    <a:pt x="1354931" y="85955"/>
                    <a:pt x="1353979" y="78335"/>
                    <a:pt x="1356836" y="70715"/>
                  </a:cubicBezTo>
                  <a:cubicBezTo>
                    <a:pt x="1360646" y="61190"/>
                    <a:pt x="1365409" y="59285"/>
                    <a:pt x="1373981" y="64048"/>
                  </a:cubicBezTo>
                  <a:cubicBezTo>
                    <a:pt x="1384459" y="70715"/>
                    <a:pt x="1391126" y="80240"/>
                    <a:pt x="1393031" y="92623"/>
                  </a:cubicBezTo>
                  <a:cubicBezTo>
                    <a:pt x="1394936" y="105005"/>
                    <a:pt x="1395889" y="118340"/>
                    <a:pt x="1396842" y="130723"/>
                  </a:cubicBezTo>
                  <a:cubicBezTo>
                    <a:pt x="1396842" y="139295"/>
                    <a:pt x="1394936" y="146915"/>
                    <a:pt x="1393984" y="154535"/>
                  </a:cubicBezTo>
                  <a:moveTo>
                    <a:pt x="1550194" y="145963"/>
                  </a:moveTo>
                  <a:cubicBezTo>
                    <a:pt x="1549242" y="155488"/>
                    <a:pt x="1545431" y="165013"/>
                    <a:pt x="1543526" y="175490"/>
                  </a:cubicBezTo>
                  <a:cubicBezTo>
                    <a:pt x="1533049" y="169775"/>
                    <a:pt x="1531144" y="160250"/>
                    <a:pt x="1529239" y="151678"/>
                  </a:cubicBezTo>
                  <a:cubicBezTo>
                    <a:pt x="1528286" y="145010"/>
                    <a:pt x="1529239" y="138343"/>
                    <a:pt x="1529239" y="132628"/>
                  </a:cubicBezTo>
                  <a:cubicBezTo>
                    <a:pt x="1529239" y="124055"/>
                    <a:pt x="1529239" y="115483"/>
                    <a:pt x="1530192" y="105958"/>
                  </a:cubicBezTo>
                  <a:cubicBezTo>
                    <a:pt x="1530192" y="97385"/>
                    <a:pt x="1531144" y="87860"/>
                    <a:pt x="1532096" y="79288"/>
                  </a:cubicBezTo>
                  <a:cubicBezTo>
                    <a:pt x="1533049" y="79288"/>
                    <a:pt x="1534001" y="78335"/>
                    <a:pt x="1534001" y="78335"/>
                  </a:cubicBezTo>
                  <a:cubicBezTo>
                    <a:pt x="1535906" y="81193"/>
                    <a:pt x="1539717" y="83098"/>
                    <a:pt x="1540669" y="86908"/>
                  </a:cubicBezTo>
                  <a:cubicBezTo>
                    <a:pt x="1549242" y="105005"/>
                    <a:pt x="1552099" y="125960"/>
                    <a:pt x="1550194" y="145963"/>
                  </a:cubicBezTo>
                  <a:moveTo>
                    <a:pt x="1750219" y="387898"/>
                  </a:moveTo>
                  <a:cubicBezTo>
                    <a:pt x="1749267" y="400280"/>
                    <a:pt x="1747361" y="411710"/>
                    <a:pt x="1745456" y="424093"/>
                  </a:cubicBezTo>
                  <a:cubicBezTo>
                    <a:pt x="1741646" y="448858"/>
                    <a:pt x="1737836" y="473623"/>
                    <a:pt x="1723549" y="494578"/>
                  </a:cubicBezTo>
                  <a:cubicBezTo>
                    <a:pt x="1714024" y="507913"/>
                    <a:pt x="1702594" y="517438"/>
                    <a:pt x="1686401" y="518390"/>
                  </a:cubicBezTo>
                  <a:cubicBezTo>
                    <a:pt x="1677829" y="519343"/>
                    <a:pt x="1671161" y="514580"/>
                    <a:pt x="1665446" y="510770"/>
                  </a:cubicBezTo>
                  <a:cubicBezTo>
                    <a:pt x="1656874" y="504103"/>
                    <a:pt x="1648301" y="497435"/>
                    <a:pt x="1646396" y="486958"/>
                  </a:cubicBezTo>
                  <a:cubicBezTo>
                    <a:pt x="1645444" y="478385"/>
                    <a:pt x="1645444" y="469813"/>
                    <a:pt x="1645444" y="460288"/>
                  </a:cubicBezTo>
                  <a:cubicBezTo>
                    <a:pt x="1646396" y="453620"/>
                    <a:pt x="1647349" y="446000"/>
                    <a:pt x="1650206" y="439333"/>
                  </a:cubicBezTo>
                  <a:cubicBezTo>
                    <a:pt x="1654969" y="427903"/>
                    <a:pt x="1660684" y="417425"/>
                    <a:pt x="1671161" y="410758"/>
                  </a:cubicBezTo>
                  <a:cubicBezTo>
                    <a:pt x="1678781" y="405043"/>
                    <a:pt x="1686401" y="398375"/>
                    <a:pt x="1693069" y="390755"/>
                  </a:cubicBezTo>
                  <a:cubicBezTo>
                    <a:pt x="1700689" y="383135"/>
                    <a:pt x="1710214" y="379325"/>
                    <a:pt x="1719739" y="374563"/>
                  </a:cubicBezTo>
                  <a:cubicBezTo>
                    <a:pt x="1726406" y="371705"/>
                    <a:pt x="1732121" y="367895"/>
                    <a:pt x="1737836" y="364085"/>
                  </a:cubicBezTo>
                  <a:cubicBezTo>
                    <a:pt x="1741646" y="361228"/>
                    <a:pt x="1746409" y="359323"/>
                    <a:pt x="1751171" y="356465"/>
                  </a:cubicBezTo>
                  <a:cubicBezTo>
                    <a:pt x="1752124" y="356465"/>
                    <a:pt x="1752124" y="357418"/>
                    <a:pt x="1753076" y="357418"/>
                  </a:cubicBezTo>
                  <a:cubicBezTo>
                    <a:pt x="1752124" y="368848"/>
                    <a:pt x="1751171" y="378373"/>
                    <a:pt x="1750219" y="38789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5D95A17-4FDA-4450-B8CB-55D43F5A8E99}"/>
                </a:ext>
              </a:extLst>
            </p:cNvPr>
            <p:cNvSpPr/>
            <p:nvPr/>
          </p:nvSpPr>
          <p:spPr>
            <a:xfrm>
              <a:off x="9655967" y="1003822"/>
              <a:ext cx="55451" cy="69314"/>
            </a:xfrm>
            <a:custGeom>
              <a:avLst/>
              <a:gdLst>
                <a:gd name="connsiteX0" fmla="*/ 24765 w 38100"/>
                <a:gd name="connsiteY0" fmla="*/ 7266 h 47625"/>
                <a:gd name="connsiteX1" fmla="*/ 11430 w 38100"/>
                <a:gd name="connsiteY1" fmla="*/ 15839 h 47625"/>
                <a:gd name="connsiteX2" fmla="*/ 11430 w 38100"/>
                <a:gd name="connsiteY2" fmla="*/ 36794 h 47625"/>
                <a:gd name="connsiteX3" fmla="*/ 19050 w 38100"/>
                <a:gd name="connsiteY3" fmla="*/ 42509 h 47625"/>
                <a:gd name="connsiteX4" fmla="*/ 22860 w 38100"/>
                <a:gd name="connsiteY4" fmla="*/ 42509 h 47625"/>
                <a:gd name="connsiteX5" fmla="*/ 35243 w 38100"/>
                <a:gd name="connsiteY5" fmla="*/ 25364 h 47625"/>
                <a:gd name="connsiteX6" fmla="*/ 24765 w 38100"/>
                <a:gd name="connsiteY6" fmla="*/ 7266 h 47625"/>
                <a:gd name="connsiteX7" fmla="*/ 18097 w 38100"/>
                <a:gd name="connsiteY7" fmla="*/ 31079 h 47625"/>
                <a:gd name="connsiteX8" fmla="*/ 29527 w 38100"/>
                <a:gd name="connsiteY8" fmla="*/ 18696 h 47625"/>
                <a:gd name="connsiteX9" fmla="*/ 18097 w 38100"/>
                <a:gd name="connsiteY9" fmla="*/ 3107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24765" y="7266"/>
                  </a:moveTo>
                  <a:cubicBezTo>
                    <a:pt x="18097" y="6314"/>
                    <a:pt x="14287" y="11076"/>
                    <a:pt x="11430" y="15839"/>
                  </a:cubicBezTo>
                  <a:cubicBezTo>
                    <a:pt x="5715" y="22506"/>
                    <a:pt x="5715" y="30126"/>
                    <a:pt x="11430" y="36794"/>
                  </a:cubicBezTo>
                  <a:cubicBezTo>
                    <a:pt x="13335" y="39651"/>
                    <a:pt x="16193" y="40604"/>
                    <a:pt x="19050" y="42509"/>
                  </a:cubicBezTo>
                  <a:cubicBezTo>
                    <a:pt x="20002" y="43461"/>
                    <a:pt x="22860" y="42509"/>
                    <a:pt x="22860" y="42509"/>
                  </a:cubicBezTo>
                  <a:cubicBezTo>
                    <a:pt x="26670" y="36794"/>
                    <a:pt x="32385" y="32031"/>
                    <a:pt x="35243" y="25364"/>
                  </a:cubicBezTo>
                  <a:cubicBezTo>
                    <a:pt x="39052" y="17744"/>
                    <a:pt x="32385" y="7266"/>
                    <a:pt x="24765" y="7266"/>
                  </a:cubicBezTo>
                  <a:moveTo>
                    <a:pt x="18097" y="31079"/>
                  </a:moveTo>
                  <a:cubicBezTo>
                    <a:pt x="20955" y="25364"/>
                    <a:pt x="22860" y="19649"/>
                    <a:pt x="29527" y="18696"/>
                  </a:cubicBezTo>
                  <a:cubicBezTo>
                    <a:pt x="27622" y="27269"/>
                    <a:pt x="23812" y="31079"/>
                    <a:pt x="18097" y="3107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5E331A-0104-4A67-8E45-D2ACAFC00451}"/>
                </a:ext>
              </a:extLst>
            </p:cNvPr>
            <p:cNvSpPr/>
            <p:nvPr/>
          </p:nvSpPr>
          <p:spPr>
            <a:xfrm>
              <a:off x="3672071" y="567321"/>
              <a:ext cx="4172716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E531459-8482-4C40-9DC7-6DEE9B4D512C}"/>
                </a:ext>
              </a:extLst>
            </p:cNvPr>
            <p:cNvSpPr/>
            <p:nvPr/>
          </p:nvSpPr>
          <p:spPr>
            <a:xfrm>
              <a:off x="3672071" y="1149561"/>
              <a:ext cx="4172716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7146 h 76200"/>
                <a:gd name="connsiteX2" fmla="*/ 2719864 w 2867025"/>
                <a:gd name="connsiteY2" fmla="*/ 34766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476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23336"/>
                    <a:pt x="2817019" y="24289"/>
                    <a:pt x="2803684" y="27146"/>
                  </a:cubicBezTo>
                  <a:cubicBezTo>
                    <a:pt x="2770346" y="34766"/>
                    <a:pt x="2749391" y="32861"/>
                    <a:pt x="2719864" y="34766"/>
                  </a:cubicBezTo>
                  <a:cubicBezTo>
                    <a:pt x="2684621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32259" y="41434"/>
                    <a:pt x="2860834" y="1476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3D395FF-3E0A-457B-8405-6CC27C789E91}"/>
                </a:ext>
              </a:extLst>
            </p:cNvPr>
            <p:cNvSpPr/>
            <p:nvPr/>
          </p:nvSpPr>
          <p:spPr>
            <a:xfrm rot="5400000" flipH="1">
              <a:off x="825736" y="3419421"/>
              <a:ext cx="5669280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06DBCBB-CBFC-43C2-8C91-5EF9C4744042}"/>
                </a:ext>
              </a:extLst>
            </p:cNvPr>
            <p:cNvSpPr/>
            <p:nvPr/>
          </p:nvSpPr>
          <p:spPr>
            <a:xfrm rot="16200000">
              <a:off x="9124466" y="3419421"/>
              <a:ext cx="5669280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20F080F-3D45-4E7D-8ADE-5CF0271DEA5B}"/>
                </a:ext>
              </a:extLst>
            </p:cNvPr>
            <p:cNvSpPr/>
            <p:nvPr/>
          </p:nvSpPr>
          <p:spPr>
            <a:xfrm>
              <a:off x="3861991" y="6386216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FC9D6FF-C092-414B-90B3-D2E156AD401B}"/>
                </a:ext>
              </a:extLst>
            </p:cNvPr>
            <p:cNvSpPr/>
            <p:nvPr/>
          </p:nvSpPr>
          <p:spPr>
            <a:xfrm>
              <a:off x="3990546" y="6335690"/>
              <a:ext cx="97040" cy="69314"/>
            </a:xfrm>
            <a:custGeom>
              <a:avLst/>
              <a:gdLst>
                <a:gd name="connsiteX0" fmla="*/ 7397 w 66675"/>
                <a:gd name="connsiteY0" fmla="*/ 13242 h 47625"/>
                <a:gd name="connsiteX1" fmla="*/ 18827 w 66675"/>
                <a:gd name="connsiteY1" fmla="*/ 47532 h 47625"/>
                <a:gd name="connsiteX2" fmla="*/ 38830 w 66675"/>
                <a:gd name="connsiteY2" fmla="*/ 48485 h 47625"/>
                <a:gd name="connsiteX3" fmla="*/ 61690 w 66675"/>
                <a:gd name="connsiteY3" fmla="*/ 44675 h 47625"/>
                <a:gd name="connsiteX4" fmla="*/ 64547 w 66675"/>
                <a:gd name="connsiteY4" fmla="*/ 36102 h 47625"/>
                <a:gd name="connsiteX5" fmla="*/ 64547 w 66675"/>
                <a:gd name="connsiteY5" fmla="*/ 17052 h 47625"/>
                <a:gd name="connsiteX6" fmla="*/ 47402 w 66675"/>
                <a:gd name="connsiteY6" fmla="*/ 13242 h 47625"/>
                <a:gd name="connsiteX7" fmla="*/ 14065 w 66675"/>
                <a:gd name="connsiteY7" fmla="*/ 9432 h 47625"/>
                <a:gd name="connsiteX8" fmla="*/ 12160 w 66675"/>
                <a:gd name="connsiteY8" fmla="*/ 16100 h 47625"/>
                <a:gd name="connsiteX9" fmla="*/ 33115 w 66675"/>
                <a:gd name="connsiteY9" fmla="*/ 18957 h 47625"/>
                <a:gd name="connsiteX10" fmla="*/ 54070 w 66675"/>
                <a:gd name="connsiteY10" fmla="*/ 18957 h 47625"/>
                <a:gd name="connsiteX11" fmla="*/ 61690 w 66675"/>
                <a:gd name="connsiteY11" fmla="*/ 35150 h 47625"/>
                <a:gd name="connsiteX12" fmla="*/ 44545 w 66675"/>
                <a:gd name="connsiteY12" fmla="*/ 41817 h 47625"/>
                <a:gd name="connsiteX13" fmla="*/ 15970 w 66675"/>
                <a:gd name="connsiteY13" fmla="*/ 28482 h 47625"/>
                <a:gd name="connsiteX14" fmla="*/ 10255 w 66675"/>
                <a:gd name="connsiteY14" fmla="*/ 7527 h 47625"/>
                <a:gd name="connsiteX15" fmla="*/ 7397 w 66675"/>
                <a:gd name="connsiteY15" fmla="*/ 13242 h 47625"/>
                <a:gd name="connsiteX16" fmla="*/ 7397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97" y="13242"/>
                  </a:moveTo>
                  <a:cubicBezTo>
                    <a:pt x="15970" y="22767"/>
                    <a:pt x="8350" y="39912"/>
                    <a:pt x="18827" y="47532"/>
                  </a:cubicBezTo>
                  <a:cubicBezTo>
                    <a:pt x="24542" y="51342"/>
                    <a:pt x="32162" y="49437"/>
                    <a:pt x="38830" y="48485"/>
                  </a:cubicBezTo>
                  <a:cubicBezTo>
                    <a:pt x="44545" y="47532"/>
                    <a:pt x="57880" y="48485"/>
                    <a:pt x="61690" y="44675"/>
                  </a:cubicBezTo>
                  <a:cubicBezTo>
                    <a:pt x="64547" y="42770"/>
                    <a:pt x="64547" y="38960"/>
                    <a:pt x="64547" y="36102"/>
                  </a:cubicBezTo>
                  <a:cubicBezTo>
                    <a:pt x="64547" y="31340"/>
                    <a:pt x="66452" y="21815"/>
                    <a:pt x="64547" y="17052"/>
                  </a:cubicBezTo>
                  <a:cubicBezTo>
                    <a:pt x="61690" y="10385"/>
                    <a:pt x="53117" y="13242"/>
                    <a:pt x="47402" y="13242"/>
                  </a:cubicBezTo>
                  <a:cubicBezTo>
                    <a:pt x="35972" y="13242"/>
                    <a:pt x="25495" y="12290"/>
                    <a:pt x="14065" y="9432"/>
                  </a:cubicBezTo>
                  <a:cubicBezTo>
                    <a:pt x="12160" y="9432"/>
                    <a:pt x="10255" y="15147"/>
                    <a:pt x="12160" y="16100"/>
                  </a:cubicBezTo>
                  <a:cubicBezTo>
                    <a:pt x="18827" y="17052"/>
                    <a:pt x="25495" y="18957"/>
                    <a:pt x="33115" y="18957"/>
                  </a:cubicBezTo>
                  <a:cubicBezTo>
                    <a:pt x="39782" y="19910"/>
                    <a:pt x="47402" y="18005"/>
                    <a:pt x="54070" y="18957"/>
                  </a:cubicBezTo>
                  <a:cubicBezTo>
                    <a:pt x="61690" y="20862"/>
                    <a:pt x="63595" y="27530"/>
                    <a:pt x="61690" y="35150"/>
                  </a:cubicBezTo>
                  <a:cubicBezTo>
                    <a:pt x="60737" y="41817"/>
                    <a:pt x="50260" y="40865"/>
                    <a:pt x="44545" y="41817"/>
                  </a:cubicBezTo>
                  <a:cubicBezTo>
                    <a:pt x="30257" y="43722"/>
                    <a:pt x="17875" y="45627"/>
                    <a:pt x="15970" y="28482"/>
                  </a:cubicBezTo>
                  <a:cubicBezTo>
                    <a:pt x="15017" y="20862"/>
                    <a:pt x="15017" y="13242"/>
                    <a:pt x="10255" y="7527"/>
                  </a:cubicBezTo>
                  <a:cubicBezTo>
                    <a:pt x="8350" y="5622"/>
                    <a:pt x="6445" y="11337"/>
                    <a:pt x="7397" y="13242"/>
                  </a:cubicBezTo>
                  <a:lnTo>
                    <a:pt x="7397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BECA312-EFA4-4F9C-ABD4-C26C0D0E0587}"/>
                </a:ext>
              </a:extLst>
            </p:cNvPr>
            <p:cNvSpPr/>
            <p:nvPr/>
          </p:nvSpPr>
          <p:spPr>
            <a:xfrm>
              <a:off x="4006547" y="6276815"/>
              <a:ext cx="55451" cy="83177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E0BB685A-0F8E-4269-B798-D5787BA92FF4}"/>
                </a:ext>
              </a:extLst>
            </p:cNvPr>
            <p:cNvSpPr/>
            <p:nvPr/>
          </p:nvSpPr>
          <p:spPr>
            <a:xfrm>
              <a:off x="5074990" y="6352734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17ED54C-37A6-4E89-91FF-76AFE5F1B15D}"/>
                </a:ext>
              </a:extLst>
            </p:cNvPr>
            <p:cNvSpPr/>
            <p:nvPr/>
          </p:nvSpPr>
          <p:spPr>
            <a:xfrm>
              <a:off x="5183608" y="6313505"/>
              <a:ext cx="83177" cy="69314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9DF461A-4108-463D-8379-B990A0B0B44E}"/>
                </a:ext>
              </a:extLst>
            </p:cNvPr>
            <p:cNvSpPr/>
            <p:nvPr/>
          </p:nvSpPr>
          <p:spPr>
            <a:xfrm>
              <a:off x="5196788" y="6267233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350C789-85F4-4A8C-9CCC-2CC1C1E13B70}"/>
                </a:ext>
              </a:extLst>
            </p:cNvPr>
            <p:cNvSpPr/>
            <p:nvPr/>
          </p:nvSpPr>
          <p:spPr>
            <a:xfrm>
              <a:off x="7086488" y="6331941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20504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597054F-B379-4707-97BB-0DFB3E63DF7A}"/>
                </a:ext>
              </a:extLst>
            </p:cNvPr>
            <p:cNvSpPr/>
            <p:nvPr/>
          </p:nvSpPr>
          <p:spPr>
            <a:xfrm>
              <a:off x="7195730" y="6292711"/>
              <a:ext cx="83177" cy="69314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1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6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1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1" y="13245"/>
                    <a:pt x="12095" y="14197"/>
                  </a:cubicBezTo>
                  <a:cubicBezTo>
                    <a:pt x="17810" y="15150"/>
                    <a:pt x="23525" y="16102"/>
                    <a:pt x="29241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6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DAA7FF9-93FB-4903-9041-3176349315E4}"/>
                </a:ext>
              </a:extLst>
            </p:cNvPr>
            <p:cNvSpPr/>
            <p:nvPr/>
          </p:nvSpPr>
          <p:spPr>
            <a:xfrm>
              <a:off x="7209673" y="6246439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D4F9953-30ED-4CCD-8086-0F42FFE33274}"/>
                </a:ext>
              </a:extLst>
            </p:cNvPr>
            <p:cNvSpPr/>
            <p:nvPr/>
          </p:nvSpPr>
          <p:spPr>
            <a:xfrm>
              <a:off x="6062025" y="6343242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2831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D7C8410-06C0-44C5-91E0-7CAD274F2A76}"/>
                </a:ext>
              </a:extLst>
            </p:cNvPr>
            <p:cNvSpPr/>
            <p:nvPr/>
          </p:nvSpPr>
          <p:spPr>
            <a:xfrm>
              <a:off x="6190015" y="6293091"/>
              <a:ext cx="97040" cy="69314"/>
            </a:xfrm>
            <a:custGeom>
              <a:avLst/>
              <a:gdLst>
                <a:gd name="connsiteX0" fmla="*/ 7785 w 66675"/>
                <a:gd name="connsiteY0" fmla="*/ 12983 h 47625"/>
                <a:gd name="connsiteX1" fmla="*/ 19215 w 66675"/>
                <a:gd name="connsiteY1" fmla="*/ 47273 h 47625"/>
                <a:gd name="connsiteX2" fmla="*/ 39217 w 66675"/>
                <a:gd name="connsiteY2" fmla="*/ 48226 h 47625"/>
                <a:gd name="connsiteX3" fmla="*/ 62077 w 66675"/>
                <a:gd name="connsiteY3" fmla="*/ 44416 h 47625"/>
                <a:gd name="connsiteX4" fmla="*/ 64935 w 66675"/>
                <a:gd name="connsiteY4" fmla="*/ 35843 h 47625"/>
                <a:gd name="connsiteX5" fmla="*/ 64935 w 66675"/>
                <a:gd name="connsiteY5" fmla="*/ 16793 h 47625"/>
                <a:gd name="connsiteX6" fmla="*/ 47790 w 66675"/>
                <a:gd name="connsiteY6" fmla="*/ 12983 h 47625"/>
                <a:gd name="connsiteX7" fmla="*/ 14452 w 66675"/>
                <a:gd name="connsiteY7" fmla="*/ 9173 h 47625"/>
                <a:gd name="connsiteX8" fmla="*/ 12547 w 66675"/>
                <a:gd name="connsiteY8" fmla="*/ 15841 h 47625"/>
                <a:gd name="connsiteX9" fmla="*/ 33502 w 66675"/>
                <a:gd name="connsiteY9" fmla="*/ 18698 h 47625"/>
                <a:gd name="connsiteX10" fmla="*/ 54457 w 66675"/>
                <a:gd name="connsiteY10" fmla="*/ 18698 h 47625"/>
                <a:gd name="connsiteX11" fmla="*/ 62077 w 66675"/>
                <a:gd name="connsiteY11" fmla="*/ 34891 h 47625"/>
                <a:gd name="connsiteX12" fmla="*/ 43980 w 66675"/>
                <a:gd name="connsiteY12" fmla="*/ 41558 h 47625"/>
                <a:gd name="connsiteX13" fmla="*/ 15405 w 66675"/>
                <a:gd name="connsiteY13" fmla="*/ 28223 h 47625"/>
                <a:gd name="connsiteX14" fmla="*/ 9690 w 66675"/>
                <a:gd name="connsiteY14" fmla="*/ 7268 h 47625"/>
                <a:gd name="connsiteX15" fmla="*/ 7785 w 66675"/>
                <a:gd name="connsiteY15" fmla="*/ 12983 h 47625"/>
                <a:gd name="connsiteX16" fmla="*/ 7785 w 66675"/>
                <a:gd name="connsiteY16" fmla="*/ 129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83"/>
                  </a:moveTo>
                  <a:cubicBezTo>
                    <a:pt x="16357" y="22508"/>
                    <a:pt x="8737" y="39653"/>
                    <a:pt x="19215" y="47273"/>
                  </a:cubicBezTo>
                  <a:cubicBezTo>
                    <a:pt x="24930" y="51083"/>
                    <a:pt x="32549" y="49178"/>
                    <a:pt x="39217" y="48226"/>
                  </a:cubicBezTo>
                  <a:cubicBezTo>
                    <a:pt x="44932" y="47273"/>
                    <a:pt x="58267" y="48226"/>
                    <a:pt x="62077" y="44416"/>
                  </a:cubicBezTo>
                  <a:cubicBezTo>
                    <a:pt x="64935" y="42511"/>
                    <a:pt x="64935" y="38701"/>
                    <a:pt x="64935" y="35843"/>
                  </a:cubicBezTo>
                  <a:cubicBezTo>
                    <a:pt x="64935" y="31081"/>
                    <a:pt x="66840" y="21556"/>
                    <a:pt x="64935" y="16793"/>
                  </a:cubicBezTo>
                  <a:cubicBezTo>
                    <a:pt x="62077" y="10126"/>
                    <a:pt x="53505" y="12983"/>
                    <a:pt x="47790" y="12983"/>
                  </a:cubicBezTo>
                  <a:cubicBezTo>
                    <a:pt x="36360" y="12983"/>
                    <a:pt x="25882" y="12031"/>
                    <a:pt x="14452" y="9173"/>
                  </a:cubicBezTo>
                  <a:cubicBezTo>
                    <a:pt x="12547" y="9173"/>
                    <a:pt x="10642" y="14888"/>
                    <a:pt x="12547" y="15841"/>
                  </a:cubicBezTo>
                  <a:cubicBezTo>
                    <a:pt x="19215" y="16793"/>
                    <a:pt x="25882" y="18698"/>
                    <a:pt x="33502" y="18698"/>
                  </a:cubicBezTo>
                  <a:cubicBezTo>
                    <a:pt x="40170" y="19651"/>
                    <a:pt x="47790" y="17746"/>
                    <a:pt x="54457" y="18698"/>
                  </a:cubicBezTo>
                  <a:cubicBezTo>
                    <a:pt x="62077" y="20603"/>
                    <a:pt x="63982" y="27271"/>
                    <a:pt x="62077" y="34891"/>
                  </a:cubicBezTo>
                  <a:cubicBezTo>
                    <a:pt x="60172" y="41558"/>
                    <a:pt x="49695" y="40606"/>
                    <a:pt x="43980" y="41558"/>
                  </a:cubicBezTo>
                  <a:cubicBezTo>
                    <a:pt x="29692" y="43463"/>
                    <a:pt x="17310" y="45368"/>
                    <a:pt x="15405" y="28223"/>
                  </a:cubicBezTo>
                  <a:cubicBezTo>
                    <a:pt x="14452" y="20603"/>
                    <a:pt x="14452" y="12983"/>
                    <a:pt x="9690" y="7268"/>
                  </a:cubicBezTo>
                  <a:cubicBezTo>
                    <a:pt x="8737" y="6316"/>
                    <a:pt x="5880" y="11078"/>
                    <a:pt x="7785" y="12983"/>
                  </a:cubicBezTo>
                  <a:lnTo>
                    <a:pt x="7785" y="129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8F8DE8AB-3F80-4B6F-A45A-9ED3FB6CDEAC}"/>
                </a:ext>
              </a:extLst>
            </p:cNvPr>
            <p:cNvSpPr/>
            <p:nvPr/>
          </p:nvSpPr>
          <p:spPr>
            <a:xfrm>
              <a:off x="6205194" y="6235227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2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2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2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7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5454" y="50836"/>
                    <a:pt x="17359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ADBB265-AF26-47FC-A2DE-2E55F15767AF}"/>
                </a:ext>
              </a:extLst>
            </p:cNvPr>
            <p:cNvSpPr/>
            <p:nvPr/>
          </p:nvSpPr>
          <p:spPr>
            <a:xfrm>
              <a:off x="9027362" y="6364298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8121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394CC07-ACF6-49BB-B55F-CC746A703EDC}"/>
                </a:ext>
              </a:extLst>
            </p:cNvPr>
            <p:cNvSpPr/>
            <p:nvPr/>
          </p:nvSpPr>
          <p:spPr>
            <a:xfrm>
              <a:off x="9154618" y="6323297"/>
              <a:ext cx="97040" cy="69314"/>
            </a:xfrm>
            <a:custGeom>
              <a:avLst/>
              <a:gdLst>
                <a:gd name="connsiteX0" fmla="*/ 7338 w 66675"/>
                <a:gd name="connsiteY0" fmla="*/ 13242 h 47625"/>
                <a:gd name="connsiteX1" fmla="*/ 18768 w 66675"/>
                <a:gd name="connsiteY1" fmla="*/ 47532 h 47625"/>
                <a:gd name="connsiteX2" fmla="*/ 38771 w 66675"/>
                <a:gd name="connsiteY2" fmla="*/ 48485 h 47625"/>
                <a:gd name="connsiteX3" fmla="*/ 61631 w 66675"/>
                <a:gd name="connsiteY3" fmla="*/ 44675 h 47625"/>
                <a:gd name="connsiteX4" fmla="*/ 64488 w 66675"/>
                <a:gd name="connsiteY4" fmla="*/ 36102 h 47625"/>
                <a:gd name="connsiteX5" fmla="*/ 64488 w 66675"/>
                <a:gd name="connsiteY5" fmla="*/ 17052 h 47625"/>
                <a:gd name="connsiteX6" fmla="*/ 47343 w 66675"/>
                <a:gd name="connsiteY6" fmla="*/ 13242 h 47625"/>
                <a:gd name="connsiteX7" fmla="*/ 14006 w 66675"/>
                <a:gd name="connsiteY7" fmla="*/ 9432 h 47625"/>
                <a:gd name="connsiteX8" fmla="*/ 12101 w 66675"/>
                <a:gd name="connsiteY8" fmla="*/ 16100 h 47625"/>
                <a:gd name="connsiteX9" fmla="*/ 33056 w 66675"/>
                <a:gd name="connsiteY9" fmla="*/ 18957 h 47625"/>
                <a:gd name="connsiteX10" fmla="*/ 54011 w 66675"/>
                <a:gd name="connsiteY10" fmla="*/ 18957 h 47625"/>
                <a:gd name="connsiteX11" fmla="*/ 61631 w 66675"/>
                <a:gd name="connsiteY11" fmla="*/ 35150 h 47625"/>
                <a:gd name="connsiteX12" fmla="*/ 43533 w 66675"/>
                <a:gd name="connsiteY12" fmla="*/ 41817 h 47625"/>
                <a:gd name="connsiteX13" fmla="*/ 14958 w 66675"/>
                <a:gd name="connsiteY13" fmla="*/ 28482 h 47625"/>
                <a:gd name="connsiteX14" fmla="*/ 9243 w 66675"/>
                <a:gd name="connsiteY14" fmla="*/ 7527 h 47625"/>
                <a:gd name="connsiteX15" fmla="*/ 7338 w 66675"/>
                <a:gd name="connsiteY15" fmla="*/ 13242 h 47625"/>
                <a:gd name="connsiteX16" fmla="*/ 7338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38" y="13242"/>
                  </a:moveTo>
                  <a:cubicBezTo>
                    <a:pt x="15911" y="22767"/>
                    <a:pt x="8291" y="39912"/>
                    <a:pt x="18768" y="47532"/>
                  </a:cubicBezTo>
                  <a:cubicBezTo>
                    <a:pt x="24483" y="51342"/>
                    <a:pt x="32103" y="49437"/>
                    <a:pt x="38771" y="48485"/>
                  </a:cubicBezTo>
                  <a:cubicBezTo>
                    <a:pt x="44486" y="47532"/>
                    <a:pt x="57821" y="48485"/>
                    <a:pt x="61631" y="44675"/>
                  </a:cubicBezTo>
                  <a:cubicBezTo>
                    <a:pt x="64488" y="42770"/>
                    <a:pt x="64488" y="38960"/>
                    <a:pt x="64488" y="36102"/>
                  </a:cubicBezTo>
                  <a:cubicBezTo>
                    <a:pt x="64488" y="31340"/>
                    <a:pt x="66393" y="21815"/>
                    <a:pt x="64488" y="17052"/>
                  </a:cubicBezTo>
                  <a:cubicBezTo>
                    <a:pt x="61631" y="10385"/>
                    <a:pt x="53058" y="13242"/>
                    <a:pt x="47343" y="13242"/>
                  </a:cubicBezTo>
                  <a:cubicBezTo>
                    <a:pt x="35913" y="13242"/>
                    <a:pt x="25436" y="12290"/>
                    <a:pt x="14006" y="9432"/>
                  </a:cubicBezTo>
                  <a:cubicBezTo>
                    <a:pt x="12101" y="9432"/>
                    <a:pt x="10196" y="15147"/>
                    <a:pt x="12101" y="16100"/>
                  </a:cubicBezTo>
                  <a:cubicBezTo>
                    <a:pt x="18768" y="17052"/>
                    <a:pt x="25436" y="18957"/>
                    <a:pt x="33056" y="18957"/>
                  </a:cubicBezTo>
                  <a:cubicBezTo>
                    <a:pt x="39723" y="19910"/>
                    <a:pt x="47343" y="18005"/>
                    <a:pt x="54011" y="18957"/>
                  </a:cubicBezTo>
                  <a:cubicBezTo>
                    <a:pt x="61631" y="20862"/>
                    <a:pt x="63536" y="27530"/>
                    <a:pt x="61631" y="35150"/>
                  </a:cubicBezTo>
                  <a:cubicBezTo>
                    <a:pt x="59726" y="41817"/>
                    <a:pt x="49248" y="40865"/>
                    <a:pt x="43533" y="41817"/>
                  </a:cubicBezTo>
                  <a:cubicBezTo>
                    <a:pt x="29246" y="43722"/>
                    <a:pt x="16863" y="45627"/>
                    <a:pt x="14958" y="28482"/>
                  </a:cubicBezTo>
                  <a:cubicBezTo>
                    <a:pt x="14006" y="20862"/>
                    <a:pt x="14006" y="13242"/>
                    <a:pt x="9243" y="7527"/>
                  </a:cubicBezTo>
                  <a:cubicBezTo>
                    <a:pt x="9243" y="5622"/>
                    <a:pt x="6386" y="11337"/>
                    <a:pt x="7338" y="13242"/>
                  </a:cubicBezTo>
                  <a:lnTo>
                    <a:pt x="7338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37D1EE5-10A2-46D6-9CB5-358D69B32B04}"/>
                </a:ext>
              </a:extLst>
            </p:cNvPr>
            <p:cNvSpPr/>
            <p:nvPr/>
          </p:nvSpPr>
          <p:spPr>
            <a:xfrm>
              <a:off x="9170531" y="6264422"/>
              <a:ext cx="55451" cy="83177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3DD5B036-5296-4987-9EB4-12F5C354C0BF}"/>
                </a:ext>
              </a:extLst>
            </p:cNvPr>
            <p:cNvSpPr/>
            <p:nvPr/>
          </p:nvSpPr>
          <p:spPr>
            <a:xfrm>
              <a:off x="10782886" y="6312615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5739" y="36773"/>
                    <a:pt x="220504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3361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B979C08-DA68-49A4-A484-1DA26642F16C}"/>
                </a:ext>
              </a:extLst>
            </p:cNvPr>
            <p:cNvSpPr/>
            <p:nvPr/>
          </p:nvSpPr>
          <p:spPr>
            <a:xfrm>
              <a:off x="10892127" y="6274773"/>
              <a:ext cx="83177" cy="69314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0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5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0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0" y="13245"/>
                    <a:pt x="12095" y="14197"/>
                  </a:cubicBezTo>
                  <a:cubicBezTo>
                    <a:pt x="17810" y="15150"/>
                    <a:pt x="23525" y="16102"/>
                    <a:pt x="29240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5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43C3345-011A-4353-B4EF-E155E648D39A}"/>
                </a:ext>
              </a:extLst>
            </p:cNvPr>
            <p:cNvSpPr/>
            <p:nvPr/>
          </p:nvSpPr>
          <p:spPr>
            <a:xfrm>
              <a:off x="10906070" y="6228501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936A79B5-3241-4788-A9EA-6CE51FDD6DB4}"/>
                </a:ext>
              </a:extLst>
            </p:cNvPr>
            <p:cNvSpPr/>
            <p:nvPr/>
          </p:nvSpPr>
          <p:spPr>
            <a:xfrm>
              <a:off x="8117960" y="6343114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DC017BB1-6334-463E-A001-0F4DA28DA7EA}"/>
                </a:ext>
              </a:extLst>
            </p:cNvPr>
            <p:cNvSpPr/>
            <p:nvPr/>
          </p:nvSpPr>
          <p:spPr>
            <a:xfrm>
              <a:off x="8226579" y="6303884"/>
              <a:ext cx="83177" cy="69314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E54CDE9-E92E-4381-B7B1-BB06E2FC00DA}"/>
                </a:ext>
              </a:extLst>
            </p:cNvPr>
            <p:cNvSpPr/>
            <p:nvPr/>
          </p:nvSpPr>
          <p:spPr>
            <a:xfrm>
              <a:off x="8239758" y="6257612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D0C392B-9BBC-4C15-8206-ACB749945F91}"/>
                </a:ext>
              </a:extLst>
            </p:cNvPr>
            <p:cNvSpPr/>
            <p:nvPr/>
          </p:nvSpPr>
          <p:spPr>
            <a:xfrm flipH="1">
              <a:off x="3587507" y="6219799"/>
              <a:ext cx="4172716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1860A6F-87F0-43FD-AF24-F3E8ABACBAE6}"/>
                </a:ext>
              </a:extLst>
            </p:cNvPr>
            <p:cNvSpPr/>
            <p:nvPr/>
          </p:nvSpPr>
          <p:spPr>
            <a:xfrm>
              <a:off x="7728902" y="6218497"/>
              <a:ext cx="4297680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7146 h 76200"/>
                <a:gd name="connsiteX2" fmla="*/ 2719864 w 2867025"/>
                <a:gd name="connsiteY2" fmla="*/ 34766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476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23336"/>
                    <a:pt x="2817019" y="24289"/>
                    <a:pt x="2803684" y="27146"/>
                  </a:cubicBezTo>
                  <a:cubicBezTo>
                    <a:pt x="2770346" y="34766"/>
                    <a:pt x="2749391" y="32861"/>
                    <a:pt x="2719864" y="34766"/>
                  </a:cubicBezTo>
                  <a:cubicBezTo>
                    <a:pt x="2684621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32259" y="41434"/>
                    <a:pt x="2860834" y="1476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6035B88-1EAC-4CD6-9840-411845D1BE86}"/>
                </a:ext>
              </a:extLst>
            </p:cNvPr>
            <p:cNvSpPr/>
            <p:nvPr/>
          </p:nvSpPr>
          <p:spPr>
            <a:xfrm>
              <a:off x="11491548" y="672530"/>
              <a:ext cx="360434" cy="374297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EBE20C5-1F68-4723-BBA8-78455D7C0AB4}"/>
                </a:ext>
              </a:extLst>
            </p:cNvPr>
            <p:cNvSpPr/>
            <p:nvPr/>
          </p:nvSpPr>
          <p:spPr>
            <a:xfrm>
              <a:off x="11619540" y="622406"/>
              <a:ext cx="97040" cy="69314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23B15E6-E988-404A-8208-29DB1A0C6C5C}"/>
                </a:ext>
              </a:extLst>
            </p:cNvPr>
            <p:cNvSpPr/>
            <p:nvPr/>
          </p:nvSpPr>
          <p:spPr>
            <a:xfrm>
              <a:off x="11636103" y="564515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A810571-3982-45D4-B390-7657D97D9F44}"/>
                </a:ext>
              </a:extLst>
            </p:cNvPr>
            <p:cNvSpPr/>
            <p:nvPr/>
          </p:nvSpPr>
          <p:spPr>
            <a:xfrm>
              <a:off x="7844787" y="1245277"/>
              <a:ext cx="360434" cy="374297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3C65999A-291D-4076-A1D3-F2E099D1B706}"/>
                </a:ext>
              </a:extLst>
            </p:cNvPr>
            <p:cNvSpPr/>
            <p:nvPr/>
          </p:nvSpPr>
          <p:spPr>
            <a:xfrm>
              <a:off x="7972779" y="1195153"/>
              <a:ext cx="97040" cy="69314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C4F0556-1159-447C-9B24-BDB3FC435CFA}"/>
                </a:ext>
              </a:extLst>
            </p:cNvPr>
            <p:cNvSpPr/>
            <p:nvPr/>
          </p:nvSpPr>
          <p:spPr>
            <a:xfrm>
              <a:off x="7989342" y="1137262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6D2F5F1-7E34-4423-8D7D-BFD86BEBFC54}"/>
                </a:ext>
              </a:extLst>
            </p:cNvPr>
            <p:cNvSpPr/>
            <p:nvPr/>
          </p:nvSpPr>
          <p:spPr>
            <a:xfrm>
              <a:off x="11590505" y="6361031"/>
              <a:ext cx="360434" cy="374297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B07F983-E018-4E93-9EC9-1FD63CF52711}"/>
                </a:ext>
              </a:extLst>
            </p:cNvPr>
            <p:cNvSpPr/>
            <p:nvPr/>
          </p:nvSpPr>
          <p:spPr>
            <a:xfrm>
              <a:off x="11718497" y="6310907"/>
              <a:ext cx="97040" cy="69314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41FE9DA-12C1-4861-AE61-8D97AB2EAE70}"/>
                </a:ext>
              </a:extLst>
            </p:cNvPr>
            <p:cNvSpPr/>
            <p:nvPr/>
          </p:nvSpPr>
          <p:spPr>
            <a:xfrm>
              <a:off x="11735060" y="6253016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D5C3F4C8-5C7F-436F-9C02-D15A1A1C30EF}"/>
                </a:ext>
              </a:extLst>
            </p:cNvPr>
            <p:cNvSpPr/>
            <p:nvPr/>
          </p:nvSpPr>
          <p:spPr>
            <a:xfrm>
              <a:off x="9879216" y="6361031"/>
              <a:ext cx="360434" cy="374297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01B2C0B-D08A-412C-B5D1-20848F0C4F3A}"/>
                </a:ext>
              </a:extLst>
            </p:cNvPr>
            <p:cNvSpPr/>
            <p:nvPr/>
          </p:nvSpPr>
          <p:spPr>
            <a:xfrm>
              <a:off x="10007208" y="6310907"/>
              <a:ext cx="97040" cy="69314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8D51173D-F958-4536-8B8A-E994BFA67EF9}"/>
                </a:ext>
              </a:extLst>
            </p:cNvPr>
            <p:cNvSpPr/>
            <p:nvPr/>
          </p:nvSpPr>
          <p:spPr>
            <a:xfrm>
              <a:off x="10023771" y="6253016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614107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roup 111">
            <a:extLst>
              <a:ext uri="{FF2B5EF4-FFF2-40B4-BE49-F238E27FC236}">
                <a16:creationId xmlns:a16="http://schemas.microsoft.com/office/drawing/2014/main" id="{8C5653F0-4DB8-4158-AB79-71EA034EA8A4}"/>
              </a:ext>
            </a:extLst>
          </p:cNvPr>
          <p:cNvGrpSpPr/>
          <p:nvPr/>
        </p:nvGrpSpPr>
        <p:grpSpPr>
          <a:xfrm>
            <a:off x="0" y="1001870"/>
            <a:ext cx="12192000" cy="5120634"/>
            <a:chOff x="0" y="1001870"/>
            <a:chExt cx="12192000" cy="5120634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F0FA68D9-6470-4D3A-9534-E50D7D1A955B}"/>
                </a:ext>
              </a:extLst>
            </p:cNvPr>
            <p:cNvSpPr/>
            <p:nvPr/>
          </p:nvSpPr>
          <p:spPr>
            <a:xfrm>
              <a:off x="0" y="1001870"/>
              <a:ext cx="12192000" cy="5120634"/>
            </a:xfrm>
            <a:prstGeom prst="rect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Graphic 12">
              <a:extLst>
                <a:ext uri="{FF2B5EF4-FFF2-40B4-BE49-F238E27FC236}">
                  <a16:creationId xmlns:a16="http://schemas.microsoft.com/office/drawing/2014/main" id="{03B47FA0-5E14-44C7-8838-78E4EC140A8C}"/>
                </a:ext>
              </a:extLst>
            </p:cNvPr>
            <p:cNvSpPr/>
            <p:nvPr/>
          </p:nvSpPr>
          <p:spPr>
            <a:xfrm rot="1218983">
              <a:off x="5745166" y="2092026"/>
              <a:ext cx="788506" cy="788506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Graphic 12">
              <a:extLst>
                <a:ext uri="{FF2B5EF4-FFF2-40B4-BE49-F238E27FC236}">
                  <a16:creationId xmlns:a16="http://schemas.microsoft.com/office/drawing/2014/main" id="{F509657E-B36B-4514-B15F-B5A810D39FA9}"/>
                </a:ext>
              </a:extLst>
            </p:cNvPr>
            <p:cNvSpPr/>
            <p:nvPr/>
          </p:nvSpPr>
          <p:spPr>
            <a:xfrm rot="1218983">
              <a:off x="4915187" y="1907277"/>
              <a:ext cx="492062" cy="49206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Graphic 12">
              <a:extLst>
                <a:ext uri="{FF2B5EF4-FFF2-40B4-BE49-F238E27FC236}">
                  <a16:creationId xmlns:a16="http://schemas.microsoft.com/office/drawing/2014/main" id="{A4B41F47-DEE7-4855-8860-D7AE0FB83DC6}"/>
                </a:ext>
              </a:extLst>
            </p:cNvPr>
            <p:cNvSpPr/>
            <p:nvPr/>
          </p:nvSpPr>
          <p:spPr>
            <a:xfrm rot="1218983">
              <a:off x="9229817" y="1888489"/>
              <a:ext cx="587069" cy="58706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Graphic 12">
              <a:extLst>
                <a:ext uri="{FF2B5EF4-FFF2-40B4-BE49-F238E27FC236}">
                  <a16:creationId xmlns:a16="http://schemas.microsoft.com/office/drawing/2014/main" id="{3345D2E8-0437-4EA3-84BF-2A2CD9788896}"/>
                </a:ext>
              </a:extLst>
            </p:cNvPr>
            <p:cNvSpPr/>
            <p:nvPr/>
          </p:nvSpPr>
          <p:spPr>
            <a:xfrm rot="1218983">
              <a:off x="7595304" y="1918172"/>
              <a:ext cx="366357" cy="36635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Graphic 12">
              <a:extLst>
                <a:ext uri="{FF2B5EF4-FFF2-40B4-BE49-F238E27FC236}">
                  <a16:creationId xmlns:a16="http://schemas.microsoft.com/office/drawing/2014/main" id="{1241BD40-96F1-4A08-944B-5356ED00DE6A}"/>
                </a:ext>
              </a:extLst>
            </p:cNvPr>
            <p:cNvSpPr/>
            <p:nvPr/>
          </p:nvSpPr>
          <p:spPr>
            <a:xfrm rot="1218983">
              <a:off x="6938868" y="2003070"/>
              <a:ext cx="526292" cy="52629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Graphic 12">
              <a:extLst>
                <a:ext uri="{FF2B5EF4-FFF2-40B4-BE49-F238E27FC236}">
                  <a16:creationId xmlns:a16="http://schemas.microsoft.com/office/drawing/2014/main" id="{CEF9B909-7F28-40E2-9BCD-90B327E3EACF}"/>
                </a:ext>
              </a:extLst>
            </p:cNvPr>
            <p:cNvSpPr/>
            <p:nvPr/>
          </p:nvSpPr>
          <p:spPr>
            <a:xfrm rot="1218983">
              <a:off x="2768832" y="2108552"/>
              <a:ext cx="587069" cy="58706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Graphic 12">
              <a:extLst>
                <a:ext uri="{FF2B5EF4-FFF2-40B4-BE49-F238E27FC236}">
                  <a16:creationId xmlns:a16="http://schemas.microsoft.com/office/drawing/2014/main" id="{48302D90-965A-4E32-AF56-24E2A09150A8}"/>
                </a:ext>
              </a:extLst>
            </p:cNvPr>
            <p:cNvSpPr/>
            <p:nvPr/>
          </p:nvSpPr>
          <p:spPr>
            <a:xfrm rot="1218983">
              <a:off x="1320507" y="1957212"/>
              <a:ext cx="366357" cy="36635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Graphic 12">
              <a:extLst>
                <a:ext uri="{FF2B5EF4-FFF2-40B4-BE49-F238E27FC236}">
                  <a16:creationId xmlns:a16="http://schemas.microsoft.com/office/drawing/2014/main" id="{D1052476-06F8-4E20-97B5-36FDD4E39048}"/>
                </a:ext>
              </a:extLst>
            </p:cNvPr>
            <p:cNvSpPr/>
            <p:nvPr/>
          </p:nvSpPr>
          <p:spPr>
            <a:xfrm rot="1218983">
              <a:off x="477883" y="2223133"/>
              <a:ext cx="526292" cy="52629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Graphic 12">
              <a:extLst>
                <a:ext uri="{FF2B5EF4-FFF2-40B4-BE49-F238E27FC236}">
                  <a16:creationId xmlns:a16="http://schemas.microsoft.com/office/drawing/2014/main" id="{97D28DEB-2759-4997-BD3C-6B9A26900906}"/>
                </a:ext>
              </a:extLst>
            </p:cNvPr>
            <p:cNvSpPr/>
            <p:nvPr/>
          </p:nvSpPr>
          <p:spPr>
            <a:xfrm rot="1218983">
              <a:off x="11099968" y="2484444"/>
              <a:ext cx="788506" cy="788506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Graphic 12">
              <a:extLst>
                <a:ext uri="{FF2B5EF4-FFF2-40B4-BE49-F238E27FC236}">
                  <a16:creationId xmlns:a16="http://schemas.microsoft.com/office/drawing/2014/main" id="{42A1C803-B8DF-420F-AD61-1EDA43355A6B}"/>
                </a:ext>
              </a:extLst>
            </p:cNvPr>
            <p:cNvSpPr/>
            <p:nvPr/>
          </p:nvSpPr>
          <p:spPr>
            <a:xfrm rot="1218983">
              <a:off x="186439" y="3428230"/>
              <a:ext cx="788506" cy="788506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Graphic 12">
              <a:extLst>
                <a:ext uri="{FF2B5EF4-FFF2-40B4-BE49-F238E27FC236}">
                  <a16:creationId xmlns:a16="http://schemas.microsoft.com/office/drawing/2014/main" id="{770EC7FD-53CE-4540-A39C-4C19F0FF26D4}"/>
                </a:ext>
              </a:extLst>
            </p:cNvPr>
            <p:cNvSpPr/>
            <p:nvPr/>
          </p:nvSpPr>
          <p:spPr>
            <a:xfrm rot="1218983">
              <a:off x="5016483" y="3959269"/>
              <a:ext cx="706875" cy="706875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Graphic 12">
              <a:extLst>
                <a:ext uri="{FF2B5EF4-FFF2-40B4-BE49-F238E27FC236}">
                  <a16:creationId xmlns:a16="http://schemas.microsoft.com/office/drawing/2014/main" id="{FD40AC2A-A4B2-4BF1-8745-67D7369F77B7}"/>
                </a:ext>
              </a:extLst>
            </p:cNvPr>
            <p:cNvSpPr/>
            <p:nvPr/>
          </p:nvSpPr>
          <p:spPr>
            <a:xfrm rot="1218983">
              <a:off x="10920414" y="3978051"/>
              <a:ext cx="706875" cy="706875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Graphic 12">
              <a:extLst>
                <a:ext uri="{FF2B5EF4-FFF2-40B4-BE49-F238E27FC236}">
                  <a16:creationId xmlns:a16="http://schemas.microsoft.com/office/drawing/2014/main" id="{8E36E44F-02B8-487C-83EE-FE5CE288CAD0}"/>
                </a:ext>
              </a:extLst>
            </p:cNvPr>
            <p:cNvSpPr/>
            <p:nvPr/>
          </p:nvSpPr>
          <p:spPr>
            <a:xfrm rot="1218983">
              <a:off x="10800075" y="2204618"/>
              <a:ext cx="366357" cy="36635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Oval 3">
            <a:extLst>
              <a:ext uri="{FF2B5EF4-FFF2-40B4-BE49-F238E27FC236}">
                <a16:creationId xmlns:a16="http://schemas.microsoft.com/office/drawing/2014/main" id="{811EF09B-EE2D-47C1-AC4D-E184147C33E5}"/>
              </a:ext>
            </a:extLst>
          </p:cNvPr>
          <p:cNvSpPr/>
          <p:nvPr/>
        </p:nvSpPr>
        <p:spPr>
          <a:xfrm>
            <a:off x="5543509" y="459712"/>
            <a:ext cx="1113692" cy="11136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2"/>
              </a:solidFill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6B952969-8505-4080-A974-40196626B80A}"/>
              </a:ext>
            </a:extLst>
          </p:cNvPr>
          <p:cNvSpPr/>
          <p:nvPr/>
        </p:nvSpPr>
        <p:spPr>
          <a:xfrm>
            <a:off x="4355" y="1001870"/>
            <a:ext cx="12192000" cy="86409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2"/>
              </a:solidFill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19FA3D9-DD30-43F1-849A-3768CEDAAB01}"/>
              </a:ext>
            </a:extLst>
          </p:cNvPr>
          <p:cNvSpPr txBox="1">
            <a:spLocks/>
          </p:cNvSpPr>
          <p:nvPr/>
        </p:nvSpPr>
        <p:spPr>
          <a:xfrm>
            <a:off x="0" y="1215629"/>
            <a:ext cx="12192000" cy="50405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ko-KR" dirty="0">
                <a:solidFill>
                  <a:schemeClr val="bg1"/>
                </a:solidFill>
              </a:rPr>
              <a:t>Columns Style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9" name="Graphic 12">
            <a:extLst>
              <a:ext uri="{FF2B5EF4-FFF2-40B4-BE49-F238E27FC236}">
                <a16:creationId xmlns:a16="http://schemas.microsoft.com/office/drawing/2014/main" id="{7C7FCE71-F168-4CA7-9CE7-77B099F656FC}"/>
              </a:ext>
            </a:extLst>
          </p:cNvPr>
          <p:cNvSpPr/>
          <p:nvPr/>
        </p:nvSpPr>
        <p:spPr>
          <a:xfrm rot="1218983">
            <a:off x="5803156" y="651705"/>
            <a:ext cx="585688" cy="585688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53C58D38-E24A-4871-8419-1DC6AB2336B0}"/>
              </a:ext>
            </a:extLst>
          </p:cNvPr>
          <p:cNvGrpSpPr/>
          <p:nvPr/>
        </p:nvGrpSpPr>
        <p:grpSpPr>
          <a:xfrm>
            <a:off x="182228" y="5323959"/>
            <a:ext cx="12009772" cy="798545"/>
            <a:chOff x="182228" y="5323959"/>
            <a:chExt cx="12009772" cy="798545"/>
          </a:xfrm>
        </p:grpSpPr>
        <p:sp>
          <p:nvSpPr>
            <p:cNvPr id="47" name="Graphic 47">
              <a:extLst>
                <a:ext uri="{FF2B5EF4-FFF2-40B4-BE49-F238E27FC236}">
                  <a16:creationId xmlns:a16="http://schemas.microsoft.com/office/drawing/2014/main" id="{51DFA853-9F49-4964-9930-75EC5536B798}"/>
                </a:ext>
              </a:extLst>
            </p:cNvPr>
            <p:cNvSpPr/>
            <p:nvPr/>
          </p:nvSpPr>
          <p:spPr>
            <a:xfrm>
              <a:off x="182228" y="5323959"/>
              <a:ext cx="532363" cy="79854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Graphic 47">
              <a:extLst>
                <a:ext uri="{FF2B5EF4-FFF2-40B4-BE49-F238E27FC236}">
                  <a16:creationId xmlns:a16="http://schemas.microsoft.com/office/drawing/2014/main" id="{51B3AD2F-4559-4B84-95BE-893328E339DD}"/>
                </a:ext>
              </a:extLst>
            </p:cNvPr>
            <p:cNvSpPr/>
            <p:nvPr/>
          </p:nvSpPr>
          <p:spPr>
            <a:xfrm>
              <a:off x="1843261" y="5607943"/>
              <a:ext cx="343040" cy="51456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Graphic 47">
              <a:extLst>
                <a:ext uri="{FF2B5EF4-FFF2-40B4-BE49-F238E27FC236}">
                  <a16:creationId xmlns:a16="http://schemas.microsoft.com/office/drawing/2014/main" id="{5BDF67C0-D57F-4E7C-97D8-ED450F32DA36}"/>
                </a:ext>
              </a:extLst>
            </p:cNvPr>
            <p:cNvSpPr/>
            <p:nvPr/>
          </p:nvSpPr>
          <p:spPr>
            <a:xfrm>
              <a:off x="4351709" y="5502424"/>
              <a:ext cx="413386" cy="62008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47">
              <a:extLst>
                <a:ext uri="{FF2B5EF4-FFF2-40B4-BE49-F238E27FC236}">
                  <a16:creationId xmlns:a16="http://schemas.microsoft.com/office/drawing/2014/main" id="{A46A31F8-2831-4482-814B-601C5DB5ECD2}"/>
                </a:ext>
              </a:extLst>
            </p:cNvPr>
            <p:cNvSpPr/>
            <p:nvPr/>
          </p:nvSpPr>
          <p:spPr>
            <a:xfrm>
              <a:off x="7626623" y="5502424"/>
              <a:ext cx="413386" cy="62008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47">
              <a:extLst>
                <a:ext uri="{FF2B5EF4-FFF2-40B4-BE49-F238E27FC236}">
                  <a16:creationId xmlns:a16="http://schemas.microsoft.com/office/drawing/2014/main" id="{EC0864D6-0FAE-48A7-97CB-703140A59171}"/>
                </a:ext>
              </a:extLst>
            </p:cNvPr>
            <p:cNvSpPr/>
            <p:nvPr/>
          </p:nvSpPr>
          <p:spPr>
            <a:xfrm>
              <a:off x="7207273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Graphic 47">
              <a:extLst>
                <a:ext uri="{FF2B5EF4-FFF2-40B4-BE49-F238E27FC236}">
                  <a16:creationId xmlns:a16="http://schemas.microsoft.com/office/drawing/2014/main" id="{9ACC42D7-B472-4491-8688-5C6F8E947372}"/>
                </a:ext>
              </a:extLst>
            </p:cNvPr>
            <p:cNvSpPr/>
            <p:nvPr/>
          </p:nvSpPr>
          <p:spPr>
            <a:xfrm>
              <a:off x="5927814" y="5323959"/>
              <a:ext cx="532363" cy="79854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Graphic 47">
              <a:extLst>
                <a:ext uri="{FF2B5EF4-FFF2-40B4-BE49-F238E27FC236}">
                  <a16:creationId xmlns:a16="http://schemas.microsoft.com/office/drawing/2014/main" id="{1EC73A10-A700-4D47-8C05-BC5F44E03B1D}"/>
                </a:ext>
              </a:extLst>
            </p:cNvPr>
            <p:cNvSpPr/>
            <p:nvPr/>
          </p:nvSpPr>
          <p:spPr>
            <a:xfrm>
              <a:off x="8674601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Graphic 47">
              <a:extLst>
                <a:ext uri="{FF2B5EF4-FFF2-40B4-BE49-F238E27FC236}">
                  <a16:creationId xmlns:a16="http://schemas.microsoft.com/office/drawing/2014/main" id="{B4B96385-75A2-4A9A-86CB-B4E8CC599E93}"/>
                </a:ext>
              </a:extLst>
            </p:cNvPr>
            <p:cNvSpPr/>
            <p:nvPr/>
          </p:nvSpPr>
          <p:spPr>
            <a:xfrm>
              <a:off x="9005938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Graphic 47">
              <a:extLst>
                <a:ext uri="{FF2B5EF4-FFF2-40B4-BE49-F238E27FC236}">
                  <a16:creationId xmlns:a16="http://schemas.microsoft.com/office/drawing/2014/main" id="{1DF4DE44-5661-4701-9D12-72B3AE54D266}"/>
                </a:ext>
              </a:extLst>
            </p:cNvPr>
            <p:cNvSpPr/>
            <p:nvPr/>
          </p:nvSpPr>
          <p:spPr>
            <a:xfrm>
              <a:off x="9356249" y="5357581"/>
              <a:ext cx="509948" cy="76492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Graphic 47">
              <a:extLst>
                <a:ext uri="{FF2B5EF4-FFF2-40B4-BE49-F238E27FC236}">
                  <a16:creationId xmlns:a16="http://schemas.microsoft.com/office/drawing/2014/main" id="{BB4A8E69-AA1C-49F8-9253-25E6BBDE6B81}"/>
                </a:ext>
              </a:extLst>
            </p:cNvPr>
            <p:cNvSpPr/>
            <p:nvPr/>
          </p:nvSpPr>
          <p:spPr>
            <a:xfrm>
              <a:off x="6369929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Graphic 47">
              <a:extLst>
                <a:ext uri="{FF2B5EF4-FFF2-40B4-BE49-F238E27FC236}">
                  <a16:creationId xmlns:a16="http://schemas.microsoft.com/office/drawing/2014/main" id="{AB9DAF19-5D74-46EA-BEDC-87FB8D542D18}"/>
                </a:ext>
              </a:extLst>
            </p:cNvPr>
            <p:cNvSpPr/>
            <p:nvPr/>
          </p:nvSpPr>
          <p:spPr>
            <a:xfrm>
              <a:off x="6656236" y="5357581"/>
              <a:ext cx="509948" cy="76492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Graphic 47">
              <a:extLst>
                <a:ext uri="{FF2B5EF4-FFF2-40B4-BE49-F238E27FC236}">
                  <a16:creationId xmlns:a16="http://schemas.microsoft.com/office/drawing/2014/main" id="{2BD4A7C0-382E-447E-BC64-EF559CE4E817}"/>
                </a:ext>
              </a:extLst>
            </p:cNvPr>
            <p:cNvSpPr/>
            <p:nvPr/>
          </p:nvSpPr>
          <p:spPr>
            <a:xfrm>
              <a:off x="8028766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Graphic 47">
              <a:extLst>
                <a:ext uri="{FF2B5EF4-FFF2-40B4-BE49-F238E27FC236}">
                  <a16:creationId xmlns:a16="http://schemas.microsoft.com/office/drawing/2014/main" id="{AEDC6570-39D9-4B31-BA63-8A2D49B266D9}"/>
                </a:ext>
              </a:extLst>
            </p:cNvPr>
            <p:cNvSpPr/>
            <p:nvPr/>
          </p:nvSpPr>
          <p:spPr>
            <a:xfrm>
              <a:off x="9237301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Graphic 47">
              <a:extLst>
                <a:ext uri="{FF2B5EF4-FFF2-40B4-BE49-F238E27FC236}">
                  <a16:creationId xmlns:a16="http://schemas.microsoft.com/office/drawing/2014/main" id="{48955819-4D16-43F1-AB89-E7A1EEC02E24}"/>
                </a:ext>
              </a:extLst>
            </p:cNvPr>
            <p:cNvSpPr/>
            <p:nvPr/>
          </p:nvSpPr>
          <p:spPr>
            <a:xfrm>
              <a:off x="8952520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Graphic 47">
              <a:extLst>
                <a:ext uri="{FF2B5EF4-FFF2-40B4-BE49-F238E27FC236}">
                  <a16:creationId xmlns:a16="http://schemas.microsoft.com/office/drawing/2014/main" id="{E92E50D6-34EF-439F-9EF2-64983BC9F739}"/>
                </a:ext>
              </a:extLst>
            </p:cNvPr>
            <p:cNvSpPr/>
            <p:nvPr/>
          </p:nvSpPr>
          <p:spPr>
            <a:xfrm>
              <a:off x="6317634" y="5502424"/>
              <a:ext cx="413386" cy="62008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Graphic 47">
              <a:extLst>
                <a:ext uri="{FF2B5EF4-FFF2-40B4-BE49-F238E27FC236}">
                  <a16:creationId xmlns:a16="http://schemas.microsoft.com/office/drawing/2014/main" id="{D2C03F11-BD52-479E-A354-E5D5B56E2C4B}"/>
                </a:ext>
              </a:extLst>
            </p:cNvPr>
            <p:cNvSpPr/>
            <p:nvPr/>
          </p:nvSpPr>
          <p:spPr>
            <a:xfrm>
              <a:off x="5898284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Graphic 47">
              <a:extLst>
                <a:ext uri="{FF2B5EF4-FFF2-40B4-BE49-F238E27FC236}">
                  <a16:creationId xmlns:a16="http://schemas.microsoft.com/office/drawing/2014/main" id="{AF61C9DA-4EAA-4471-A160-05BCA0BD7C6C}"/>
                </a:ext>
              </a:extLst>
            </p:cNvPr>
            <p:cNvSpPr/>
            <p:nvPr/>
          </p:nvSpPr>
          <p:spPr>
            <a:xfrm>
              <a:off x="4618825" y="5323959"/>
              <a:ext cx="532363" cy="79854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Graphic 47">
              <a:extLst>
                <a:ext uri="{FF2B5EF4-FFF2-40B4-BE49-F238E27FC236}">
                  <a16:creationId xmlns:a16="http://schemas.microsoft.com/office/drawing/2014/main" id="{0BBFB147-B532-43C7-802D-5AB57BD6A2F8}"/>
                </a:ext>
              </a:extLst>
            </p:cNvPr>
            <p:cNvSpPr/>
            <p:nvPr/>
          </p:nvSpPr>
          <p:spPr>
            <a:xfrm>
              <a:off x="5060940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Graphic 47">
              <a:extLst>
                <a:ext uri="{FF2B5EF4-FFF2-40B4-BE49-F238E27FC236}">
                  <a16:creationId xmlns:a16="http://schemas.microsoft.com/office/drawing/2014/main" id="{E7AD764C-1C22-495D-94E0-90BA97D4621E}"/>
                </a:ext>
              </a:extLst>
            </p:cNvPr>
            <p:cNvSpPr/>
            <p:nvPr/>
          </p:nvSpPr>
          <p:spPr>
            <a:xfrm>
              <a:off x="5347247" y="5357581"/>
              <a:ext cx="509948" cy="76492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Graphic 47">
              <a:extLst>
                <a:ext uri="{FF2B5EF4-FFF2-40B4-BE49-F238E27FC236}">
                  <a16:creationId xmlns:a16="http://schemas.microsoft.com/office/drawing/2014/main" id="{E6E61C96-F481-4B17-9A92-2C2D21845B59}"/>
                </a:ext>
              </a:extLst>
            </p:cNvPr>
            <p:cNvSpPr/>
            <p:nvPr/>
          </p:nvSpPr>
          <p:spPr>
            <a:xfrm>
              <a:off x="11353846" y="5502424"/>
              <a:ext cx="413386" cy="62008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Graphic 47">
              <a:extLst>
                <a:ext uri="{FF2B5EF4-FFF2-40B4-BE49-F238E27FC236}">
                  <a16:creationId xmlns:a16="http://schemas.microsoft.com/office/drawing/2014/main" id="{C0ACC3FE-957E-4137-86DB-D79322EE660F}"/>
                </a:ext>
              </a:extLst>
            </p:cNvPr>
            <p:cNvSpPr/>
            <p:nvPr/>
          </p:nvSpPr>
          <p:spPr>
            <a:xfrm>
              <a:off x="10934496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Graphic 47">
              <a:extLst>
                <a:ext uri="{FF2B5EF4-FFF2-40B4-BE49-F238E27FC236}">
                  <a16:creationId xmlns:a16="http://schemas.microsoft.com/office/drawing/2014/main" id="{9F62C6AC-E68C-4BE5-B167-482870E71D5E}"/>
                </a:ext>
              </a:extLst>
            </p:cNvPr>
            <p:cNvSpPr/>
            <p:nvPr/>
          </p:nvSpPr>
          <p:spPr>
            <a:xfrm>
              <a:off x="9655037" y="5323959"/>
              <a:ext cx="532363" cy="79854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Graphic 47">
              <a:extLst>
                <a:ext uri="{FF2B5EF4-FFF2-40B4-BE49-F238E27FC236}">
                  <a16:creationId xmlns:a16="http://schemas.microsoft.com/office/drawing/2014/main" id="{841B5E82-460D-44FA-8603-2C4F9DD86158}"/>
                </a:ext>
              </a:extLst>
            </p:cNvPr>
            <p:cNvSpPr/>
            <p:nvPr/>
          </p:nvSpPr>
          <p:spPr>
            <a:xfrm>
              <a:off x="10097152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Graphic 47">
              <a:extLst>
                <a:ext uri="{FF2B5EF4-FFF2-40B4-BE49-F238E27FC236}">
                  <a16:creationId xmlns:a16="http://schemas.microsoft.com/office/drawing/2014/main" id="{24A28A17-5313-4929-A018-49918B5AE1B5}"/>
                </a:ext>
              </a:extLst>
            </p:cNvPr>
            <p:cNvSpPr/>
            <p:nvPr/>
          </p:nvSpPr>
          <p:spPr>
            <a:xfrm>
              <a:off x="10383459" y="5357581"/>
              <a:ext cx="509948" cy="76492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Graphic 47">
              <a:extLst>
                <a:ext uri="{FF2B5EF4-FFF2-40B4-BE49-F238E27FC236}">
                  <a16:creationId xmlns:a16="http://schemas.microsoft.com/office/drawing/2014/main" id="{980DEB59-4AA8-4629-84B3-6B2A319FEEE1}"/>
                </a:ext>
              </a:extLst>
            </p:cNvPr>
            <p:cNvSpPr/>
            <p:nvPr/>
          </p:nvSpPr>
          <p:spPr>
            <a:xfrm>
              <a:off x="2217107" y="5641005"/>
              <a:ext cx="320999" cy="48149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Graphic 47">
              <a:extLst>
                <a:ext uri="{FF2B5EF4-FFF2-40B4-BE49-F238E27FC236}">
                  <a16:creationId xmlns:a16="http://schemas.microsoft.com/office/drawing/2014/main" id="{73089CC4-C630-46F4-A6D3-7E1F3F883770}"/>
                </a:ext>
              </a:extLst>
            </p:cNvPr>
            <p:cNvSpPr/>
            <p:nvPr/>
          </p:nvSpPr>
          <p:spPr>
            <a:xfrm>
              <a:off x="1751565" y="5881755"/>
              <a:ext cx="160499" cy="24074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Graphic 47">
              <a:extLst>
                <a:ext uri="{FF2B5EF4-FFF2-40B4-BE49-F238E27FC236}">
                  <a16:creationId xmlns:a16="http://schemas.microsoft.com/office/drawing/2014/main" id="{9FDBAFE6-A2D3-4112-9074-4DACE21BD5C0}"/>
                </a:ext>
              </a:extLst>
            </p:cNvPr>
            <p:cNvSpPr/>
            <p:nvPr/>
          </p:nvSpPr>
          <p:spPr>
            <a:xfrm>
              <a:off x="544889" y="5502425"/>
              <a:ext cx="413386" cy="62007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Graphic 47">
              <a:extLst>
                <a:ext uri="{FF2B5EF4-FFF2-40B4-BE49-F238E27FC236}">
                  <a16:creationId xmlns:a16="http://schemas.microsoft.com/office/drawing/2014/main" id="{F89FD721-8A70-457A-B8D5-010587F9FD3F}"/>
                </a:ext>
              </a:extLst>
            </p:cNvPr>
            <p:cNvSpPr/>
            <p:nvPr/>
          </p:nvSpPr>
          <p:spPr>
            <a:xfrm>
              <a:off x="948135" y="5704995"/>
              <a:ext cx="278339" cy="41750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Graphic 47">
              <a:extLst>
                <a:ext uri="{FF2B5EF4-FFF2-40B4-BE49-F238E27FC236}">
                  <a16:creationId xmlns:a16="http://schemas.microsoft.com/office/drawing/2014/main" id="{85093A1C-85ED-407C-8ECB-883D706B370F}"/>
                </a:ext>
              </a:extLst>
            </p:cNvPr>
            <p:cNvSpPr/>
            <p:nvPr/>
          </p:nvSpPr>
          <p:spPr>
            <a:xfrm>
              <a:off x="1268302" y="5528533"/>
              <a:ext cx="395980" cy="59397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Graphic 47">
              <a:extLst>
                <a:ext uri="{FF2B5EF4-FFF2-40B4-BE49-F238E27FC236}">
                  <a16:creationId xmlns:a16="http://schemas.microsoft.com/office/drawing/2014/main" id="{59B67194-112A-40A0-9D10-450EF66B4AE2}"/>
                </a:ext>
              </a:extLst>
            </p:cNvPr>
            <p:cNvSpPr/>
            <p:nvPr/>
          </p:nvSpPr>
          <p:spPr>
            <a:xfrm>
              <a:off x="11238982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Graphic 47">
              <a:extLst>
                <a:ext uri="{FF2B5EF4-FFF2-40B4-BE49-F238E27FC236}">
                  <a16:creationId xmlns:a16="http://schemas.microsoft.com/office/drawing/2014/main" id="{1962E223-D304-48A8-9881-6B8053A0301F}"/>
                </a:ext>
              </a:extLst>
            </p:cNvPr>
            <p:cNvSpPr/>
            <p:nvPr/>
          </p:nvSpPr>
          <p:spPr>
            <a:xfrm>
              <a:off x="11753944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Graphic 47">
              <a:extLst>
                <a:ext uri="{FF2B5EF4-FFF2-40B4-BE49-F238E27FC236}">
                  <a16:creationId xmlns:a16="http://schemas.microsoft.com/office/drawing/2014/main" id="{B81C2FBF-9574-4593-AC8D-E9CB78093CFE}"/>
                </a:ext>
              </a:extLst>
            </p:cNvPr>
            <p:cNvSpPr/>
            <p:nvPr/>
          </p:nvSpPr>
          <p:spPr>
            <a:xfrm>
              <a:off x="11985307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Graphic 47">
              <a:extLst>
                <a:ext uri="{FF2B5EF4-FFF2-40B4-BE49-F238E27FC236}">
                  <a16:creationId xmlns:a16="http://schemas.microsoft.com/office/drawing/2014/main" id="{88BB302C-8FEC-4C90-A507-084F739ECEBF}"/>
                </a:ext>
              </a:extLst>
            </p:cNvPr>
            <p:cNvSpPr/>
            <p:nvPr/>
          </p:nvSpPr>
          <p:spPr>
            <a:xfrm>
              <a:off x="11700526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Graphic 47">
              <a:extLst>
                <a:ext uri="{FF2B5EF4-FFF2-40B4-BE49-F238E27FC236}">
                  <a16:creationId xmlns:a16="http://schemas.microsoft.com/office/drawing/2014/main" id="{8672E17E-CF5F-47C3-AE70-8E7A10F220C4}"/>
                </a:ext>
              </a:extLst>
            </p:cNvPr>
            <p:cNvSpPr/>
            <p:nvPr/>
          </p:nvSpPr>
          <p:spPr>
            <a:xfrm>
              <a:off x="3533784" y="5502424"/>
              <a:ext cx="413386" cy="62008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Graphic 47">
              <a:extLst>
                <a:ext uri="{FF2B5EF4-FFF2-40B4-BE49-F238E27FC236}">
                  <a16:creationId xmlns:a16="http://schemas.microsoft.com/office/drawing/2014/main" id="{5348EF6F-DD77-4504-8B80-3631FA5D67C2}"/>
                </a:ext>
              </a:extLst>
            </p:cNvPr>
            <p:cNvSpPr/>
            <p:nvPr/>
          </p:nvSpPr>
          <p:spPr>
            <a:xfrm>
              <a:off x="3418920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Graphic 47">
              <a:extLst>
                <a:ext uri="{FF2B5EF4-FFF2-40B4-BE49-F238E27FC236}">
                  <a16:creationId xmlns:a16="http://schemas.microsoft.com/office/drawing/2014/main" id="{27D0AF70-D9BE-4C76-94CD-228F91006D9B}"/>
                </a:ext>
              </a:extLst>
            </p:cNvPr>
            <p:cNvSpPr/>
            <p:nvPr/>
          </p:nvSpPr>
          <p:spPr>
            <a:xfrm>
              <a:off x="3933882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Graphic 47">
              <a:extLst>
                <a:ext uri="{FF2B5EF4-FFF2-40B4-BE49-F238E27FC236}">
                  <a16:creationId xmlns:a16="http://schemas.microsoft.com/office/drawing/2014/main" id="{6CB8FC2E-E03E-4B53-B86A-7C85105E4741}"/>
                </a:ext>
              </a:extLst>
            </p:cNvPr>
            <p:cNvSpPr/>
            <p:nvPr/>
          </p:nvSpPr>
          <p:spPr>
            <a:xfrm>
              <a:off x="4165245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Graphic 47">
              <a:extLst>
                <a:ext uri="{FF2B5EF4-FFF2-40B4-BE49-F238E27FC236}">
                  <a16:creationId xmlns:a16="http://schemas.microsoft.com/office/drawing/2014/main" id="{1166526B-FF30-4B67-8C59-844336FC6104}"/>
                </a:ext>
              </a:extLst>
            </p:cNvPr>
            <p:cNvSpPr/>
            <p:nvPr/>
          </p:nvSpPr>
          <p:spPr>
            <a:xfrm>
              <a:off x="2476946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Graphic 47">
              <a:extLst>
                <a:ext uri="{FF2B5EF4-FFF2-40B4-BE49-F238E27FC236}">
                  <a16:creationId xmlns:a16="http://schemas.microsoft.com/office/drawing/2014/main" id="{892130AA-1D6D-438D-936A-24F9D6E9D1D6}"/>
                </a:ext>
              </a:extLst>
            </p:cNvPr>
            <p:cNvSpPr/>
            <p:nvPr/>
          </p:nvSpPr>
          <p:spPr>
            <a:xfrm>
              <a:off x="2708309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Graphic 47">
              <a:extLst>
                <a:ext uri="{FF2B5EF4-FFF2-40B4-BE49-F238E27FC236}">
                  <a16:creationId xmlns:a16="http://schemas.microsoft.com/office/drawing/2014/main" id="{554FB272-6DED-426E-AFE6-CCBEC410551F}"/>
                </a:ext>
              </a:extLst>
            </p:cNvPr>
            <p:cNvSpPr/>
            <p:nvPr/>
          </p:nvSpPr>
          <p:spPr>
            <a:xfrm>
              <a:off x="2423528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Graphic 47">
              <a:extLst>
                <a:ext uri="{FF2B5EF4-FFF2-40B4-BE49-F238E27FC236}">
                  <a16:creationId xmlns:a16="http://schemas.microsoft.com/office/drawing/2014/main" id="{1884F0B9-CF40-4863-B253-27CCF15523ED}"/>
                </a:ext>
              </a:extLst>
            </p:cNvPr>
            <p:cNvSpPr/>
            <p:nvPr/>
          </p:nvSpPr>
          <p:spPr>
            <a:xfrm>
              <a:off x="2841096" y="5679962"/>
              <a:ext cx="295028" cy="442542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Graphic 47">
              <a:extLst>
                <a:ext uri="{FF2B5EF4-FFF2-40B4-BE49-F238E27FC236}">
                  <a16:creationId xmlns:a16="http://schemas.microsoft.com/office/drawing/2014/main" id="{932CA9BF-B87A-4C9A-A150-CC321548517B}"/>
                </a:ext>
              </a:extLst>
            </p:cNvPr>
            <p:cNvSpPr/>
            <p:nvPr/>
          </p:nvSpPr>
          <p:spPr>
            <a:xfrm>
              <a:off x="3192521" y="5789738"/>
              <a:ext cx="221844" cy="33276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" name="Graphic 12">
            <a:extLst>
              <a:ext uri="{FF2B5EF4-FFF2-40B4-BE49-F238E27FC236}">
                <a16:creationId xmlns:a16="http://schemas.microsoft.com/office/drawing/2014/main" id="{DDBF2586-2232-42CA-A34A-4DB90172A3F4}"/>
              </a:ext>
            </a:extLst>
          </p:cNvPr>
          <p:cNvSpPr/>
          <p:nvPr/>
        </p:nvSpPr>
        <p:spPr>
          <a:xfrm rot="1218983">
            <a:off x="3938892" y="1880465"/>
            <a:ext cx="706875" cy="706875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9337B94-99AE-42FB-B2B6-C60D4FA3A87E}"/>
              </a:ext>
            </a:extLst>
          </p:cNvPr>
          <p:cNvSpPr txBox="1"/>
          <p:nvPr/>
        </p:nvSpPr>
        <p:spPr>
          <a:xfrm>
            <a:off x="918148" y="2428874"/>
            <a:ext cx="4511102" cy="32109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362F672-767F-4668-9EE3-BC77B3A908DA}"/>
              </a:ext>
            </a:extLst>
          </p:cNvPr>
          <p:cNvSpPr txBox="1"/>
          <p:nvPr/>
        </p:nvSpPr>
        <p:spPr>
          <a:xfrm>
            <a:off x="6739706" y="2408124"/>
            <a:ext cx="4536674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26067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0" y="4492988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0" y="5355006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A0B2016-679B-4826-AB4A-4363086EC04A}"/>
              </a:ext>
            </a:extLst>
          </p:cNvPr>
          <p:cNvGrpSpPr/>
          <p:nvPr/>
        </p:nvGrpSpPr>
        <p:grpSpPr>
          <a:xfrm>
            <a:off x="3491270" y="3350730"/>
            <a:ext cx="5209311" cy="975126"/>
            <a:chOff x="3482103" y="4194105"/>
            <a:chExt cx="5209311" cy="975126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1EAB306-8B49-4A5D-B92F-C59F8EC1E2D3}"/>
                </a:ext>
              </a:extLst>
            </p:cNvPr>
            <p:cNvGrpSpPr/>
            <p:nvPr/>
          </p:nvGrpSpPr>
          <p:grpSpPr>
            <a:xfrm>
              <a:off x="3482103" y="4194105"/>
              <a:ext cx="5209311" cy="975126"/>
              <a:chOff x="3686398" y="3891080"/>
              <a:chExt cx="4760612" cy="1055911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B863E0B0-8972-43B8-90D3-872B59BDA925}"/>
                  </a:ext>
                </a:extLst>
              </p:cNvPr>
              <p:cNvSpPr/>
              <p:nvPr/>
            </p:nvSpPr>
            <p:spPr>
              <a:xfrm>
                <a:off x="7255458" y="4273456"/>
                <a:ext cx="1191552" cy="672919"/>
              </a:xfrm>
              <a:custGeom>
                <a:avLst/>
                <a:gdLst>
                  <a:gd name="connsiteX0" fmla="*/ 2252186 w 2257425"/>
                  <a:gd name="connsiteY0" fmla="*/ 1188244 h 1190625"/>
                  <a:gd name="connsiteX1" fmla="*/ 7144 w 2257425"/>
                  <a:gd name="connsiteY1" fmla="*/ 1188244 h 1190625"/>
                  <a:gd name="connsiteX2" fmla="*/ 7144 w 2257425"/>
                  <a:gd name="connsiteY2" fmla="*/ 7144 h 1190625"/>
                  <a:gd name="connsiteX3" fmla="*/ 2252186 w 2257425"/>
                  <a:gd name="connsiteY3" fmla="*/ 7144 h 1190625"/>
                  <a:gd name="connsiteX4" fmla="*/ 1729264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2252186" y="1188244"/>
                    </a:moveTo>
                    <a:lnTo>
                      <a:pt x="7144" y="1188244"/>
                    </a:lnTo>
                    <a:lnTo>
                      <a:pt x="7144" y="7144"/>
                    </a:lnTo>
                    <a:lnTo>
                      <a:pt x="2252186" y="7144"/>
                    </a:lnTo>
                    <a:lnTo>
                      <a:pt x="1729264" y="597694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235CBD24-B4E1-4ADF-8F7F-6B2CB1741526}"/>
                  </a:ext>
                </a:extLst>
              </p:cNvPr>
              <p:cNvSpPr/>
              <p:nvPr/>
            </p:nvSpPr>
            <p:spPr>
              <a:xfrm>
                <a:off x="7255458" y="4552282"/>
                <a:ext cx="659904" cy="394709"/>
              </a:xfrm>
              <a:custGeom>
                <a:avLst/>
                <a:gdLst>
                  <a:gd name="connsiteX0" fmla="*/ 7144 w 1019175"/>
                  <a:gd name="connsiteY0" fmla="*/ 7144 h 609600"/>
                  <a:gd name="connsiteX1" fmla="*/ 1012984 w 1019175"/>
                  <a:gd name="connsiteY1" fmla="*/ 15716 h 609600"/>
                  <a:gd name="connsiteX2" fmla="*/ 7144 w 101917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75" h="609600">
                    <a:moveTo>
                      <a:pt x="7144" y="7144"/>
                    </a:moveTo>
                    <a:lnTo>
                      <a:pt x="1012984" y="15716"/>
                    </a:lnTo>
                    <a:lnTo>
                      <a:pt x="7144" y="60626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230B838-DB33-4D57-9A76-2D0F67D04B22}"/>
                  </a:ext>
                </a:extLst>
              </p:cNvPr>
              <p:cNvSpPr/>
              <p:nvPr/>
            </p:nvSpPr>
            <p:spPr>
              <a:xfrm>
                <a:off x="3686398" y="4267905"/>
                <a:ext cx="1191553" cy="672919"/>
              </a:xfrm>
              <a:custGeom>
                <a:avLst/>
                <a:gdLst>
                  <a:gd name="connsiteX0" fmla="*/ 7144 w 2257425"/>
                  <a:gd name="connsiteY0" fmla="*/ 1188244 h 1190625"/>
                  <a:gd name="connsiteX1" fmla="*/ 2252186 w 2257425"/>
                  <a:gd name="connsiteY1" fmla="*/ 1188244 h 1190625"/>
                  <a:gd name="connsiteX2" fmla="*/ 2252186 w 2257425"/>
                  <a:gd name="connsiteY2" fmla="*/ 7144 h 1190625"/>
                  <a:gd name="connsiteX3" fmla="*/ 7144 w 2257425"/>
                  <a:gd name="connsiteY3" fmla="*/ 7144 h 1190625"/>
                  <a:gd name="connsiteX4" fmla="*/ 531019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7144" y="1188244"/>
                    </a:moveTo>
                    <a:lnTo>
                      <a:pt x="2252186" y="1188244"/>
                    </a:lnTo>
                    <a:lnTo>
                      <a:pt x="2252186" y="7144"/>
                    </a:lnTo>
                    <a:lnTo>
                      <a:pt x="7144" y="7144"/>
                    </a:lnTo>
                    <a:lnTo>
                      <a:pt x="531019" y="597694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DA50717A-46DD-4186-983C-D34FE2D2FDBD}"/>
                  </a:ext>
                </a:extLst>
              </p:cNvPr>
              <p:cNvSpPr/>
              <p:nvPr/>
            </p:nvSpPr>
            <p:spPr>
              <a:xfrm>
                <a:off x="4276637" y="4546731"/>
                <a:ext cx="598231" cy="394709"/>
              </a:xfrm>
              <a:custGeom>
                <a:avLst/>
                <a:gdLst>
                  <a:gd name="connsiteX0" fmla="*/ 923449 w 923925"/>
                  <a:gd name="connsiteY0" fmla="*/ 7144 h 609600"/>
                  <a:gd name="connsiteX1" fmla="*/ 7144 w 923925"/>
                  <a:gd name="connsiteY1" fmla="*/ 15716 h 609600"/>
                  <a:gd name="connsiteX2" fmla="*/ 923449 w 92392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3925" h="609600">
                    <a:moveTo>
                      <a:pt x="923449" y="7144"/>
                    </a:moveTo>
                    <a:lnTo>
                      <a:pt x="7144" y="15716"/>
                    </a:lnTo>
                    <a:lnTo>
                      <a:pt x="923449" y="60626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A5700474-DBA0-4502-A64F-1AB95C39A0B7}"/>
                  </a:ext>
                </a:extLst>
              </p:cNvPr>
              <p:cNvSpPr/>
              <p:nvPr/>
            </p:nvSpPr>
            <p:spPr>
              <a:xfrm>
                <a:off x="4276637" y="3891080"/>
                <a:ext cx="3638725" cy="672919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600A761-68D9-432A-923E-1040341A1DDF}"/>
                </a:ext>
              </a:extLst>
            </p:cNvPr>
            <p:cNvSpPr/>
            <p:nvPr/>
          </p:nvSpPr>
          <p:spPr>
            <a:xfrm>
              <a:off x="4514402" y="4319652"/>
              <a:ext cx="3153407" cy="421481"/>
            </a:xfrm>
            <a:custGeom>
              <a:avLst/>
              <a:gdLst/>
              <a:ahLst/>
              <a:cxnLst/>
              <a:rect l="l" t="t" r="r" b="b"/>
              <a:pathLst>
                <a:path w="3153407" h="421481">
                  <a:moveTo>
                    <a:pt x="2911932" y="196287"/>
                  </a:moveTo>
                  <a:cubicBezTo>
                    <a:pt x="2876171" y="207449"/>
                    <a:pt x="2849502" y="218000"/>
                    <a:pt x="2831924" y="227939"/>
                  </a:cubicBezTo>
                  <a:cubicBezTo>
                    <a:pt x="2814347" y="237878"/>
                    <a:pt x="2802814" y="247205"/>
                    <a:pt x="2797327" y="255921"/>
                  </a:cubicBezTo>
                  <a:cubicBezTo>
                    <a:pt x="2791839" y="264637"/>
                    <a:pt x="2789349" y="272741"/>
                    <a:pt x="2789857" y="280233"/>
                  </a:cubicBezTo>
                  <a:cubicBezTo>
                    <a:pt x="2790009" y="281704"/>
                    <a:pt x="2790734" y="283691"/>
                    <a:pt x="2792030" y="286194"/>
                  </a:cubicBezTo>
                  <a:cubicBezTo>
                    <a:pt x="2793327" y="288696"/>
                    <a:pt x="2795652" y="289768"/>
                    <a:pt x="2799007" y="289408"/>
                  </a:cubicBezTo>
                  <a:cubicBezTo>
                    <a:pt x="2801617" y="289391"/>
                    <a:pt x="2806107" y="287947"/>
                    <a:pt x="2812476" y="285075"/>
                  </a:cubicBezTo>
                  <a:cubicBezTo>
                    <a:pt x="2818844" y="282204"/>
                    <a:pt x="2829733" y="274338"/>
                    <a:pt x="2845141" y="261477"/>
                  </a:cubicBezTo>
                  <a:cubicBezTo>
                    <a:pt x="2860549" y="248615"/>
                    <a:pt x="2883117" y="227191"/>
                    <a:pt x="2912845" y="197205"/>
                  </a:cubicBezTo>
                  <a:close/>
                  <a:moveTo>
                    <a:pt x="3059281" y="191967"/>
                  </a:moveTo>
                  <a:lnTo>
                    <a:pt x="2994340" y="252849"/>
                  </a:lnTo>
                  <a:lnTo>
                    <a:pt x="2994637" y="254224"/>
                  </a:lnTo>
                  <a:lnTo>
                    <a:pt x="3014361" y="263061"/>
                  </a:lnTo>
                  <a:cubicBezTo>
                    <a:pt x="3019962" y="268529"/>
                    <a:pt x="3024877" y="274396"/>
                    <a:pt x="3029106" y="280664"/>
                  </a:cubicBezTo>
                  <a:cubicBezTo>
                    <a:pt x="3042527" y="272786"/>
                    <a:pt x="3051804" y="265452"/>
                    <a:pt x="3056938" y="258661"/>
                  </a:cubicBezTo>
                  <a:cubicBezTo>
                    <a:pt x="3062072" y="251870"/>
                    <a:pt x="3064834" y="242135"/>
                    <a:pt x="3065225" y="229457"/>
                  </a:cubicBezTo>
                  <a:cubicBezTo>
                    <a:pt x="3063929" y="219932"/>
                    <a:pt x="3061948" y="207435"/>
                    <a:pt x="3059281" y="191967"/>
                  </a:cubicBezTo>
                  <a:close/>
                  <a:moveTo>
                    <a:pt x="2221081" y="191967"/>
                  </a:moveTo>
                  <a:lnTo>
                    <a:pt x="2155244" y="253689"/>
                  </a:lnTo>
                  <a:cubicBezTo>
                    <a:pt x="2163588" y="254470"/>
                    <a:pt x="2170561" y="257594"/>
                    <a:pt x="2176161" y="263061"/>
                  </a:cubicBezTo>
                  <a:cubicBezTo>
                    <a:pt x="2181762" y="268529"/>
                    <a:pt x="2186677" y="274396"/>
                    <a:pt x="2190906" y="280664"/>
                  </a:cubicBezTo>
                  <a:cubicBezTo>
                    <a:pt x="2204327" y="272786"/>
                    <a:pt x="2213604" y="265452"/>
                    <a:pt x="2218738" y="258661"/>
                  </a:cubicBezTo>
                  <a:cubicBezTo>
                    <a:pt x="2223872" y="251870"/>
                    <a:pt x="2226634" y="242135"/>
                    <a:pt x="2227025" y="229457"/>
                  </a:cubicBezTo>
                  <a:cubicBezTo>
                    <a:pt x="2225729" y="219932"/>
                    <a:pt x="2223748" y="207435"/>
                    <a:pt x="2221081" y="191967"/>
                  </a:cubicBezTo>
                  <a:close/>
                  <a:moveTo>
                    <a:pt x="611199" y="175965"/>
                  </a:moveTo>
                  <a:cubicBezTo>
                    <a:pt x="599388" y="179099"/>
                    <a:pt x="587777" y="185752"/>
                    <a:pt x="576367" y="195924"/>
                  </a:cubicBezTo>
                  <a:cubicBezTo>
                    <a:pt x="564956" y="206095"/>
                    <a:pt x="555976" y="218816"/>
                    <a:pt x="549427" y="234086"/>
                  </a:cubicBezTo>
                  <a:cubicBezTo>
                    <a:pt x="562943" y="229258"/>
                    <a:pt x="574755" y="223218"/>
                    <a:pt x="584863" y="215966"/>
                  </a:cubicBezTo>
                  <a:cubicBezTo>
                    <a:pt x="594972" y="208714"/>
                    <a:pt x="602819" y="201789"/>
                    <a:pt x="608403" y="195191"/>
                  </a:cubicBezTo>
                  <a:cubicBezTo>
                    <a:pt x="613987" y="188594"/>
                    <a:pt x="616749" y="183862"/>
                    <a:pt x="616690" y="180996"/>
                  </a:cubicBezTo>
                  <a:cubicBezTo>
                    <a:pt x="616662" y="179329"/>
                    <a:pt x="616147" y="177976"/>
                    <a:pt x="615146" y="176938"/>
                  </a:cubicBezTo>
                  <a:cubicBezTo>
                    <a:pt x="614145" y="175899"/>
                    <a:pt x="612829" y="175575"/>
                    <a:pt x="611199" y="175965"/>
                  </a:cubicBezTo>
                  <a:close/>
                  <a:moveTo>
                    <a:pt x="2152536" y="101041"/>
                  </a:moveTo>
                  <a:cubicBezTo>
                    <a:pt x="2156761" y="101117"/>
                    <a:pt x="2160300" y="102451"/>
                    <a:pt x="2163155" y="105042"/>
                  </a:cubicBezTo>
                  <a:cubicBezTo>
                    <a:pt x="2166009" y="107632"/>
                    <a:pt x="2167494" y="111023"/>
                    <a:pt x="2167608" y="115214"/>
                  </a:cubicBezTo>
                  <a:cubicBezTo>
                    <a:pt x="2167313" y="124911"/>
                    <a:pt x="2163678" y="133979"/>
                    <a:pt x="2156703" y="142418"/>
                  </a:cubicBezTo>
                  <a:cubicBezTo>
                    <a:pt x="2149729" y="150857"/>
                    <a:pt x="2141184" y="155353"/>
                    <a:pt x="2131070" y="155905"/>
                  </a:cubicBezTo>
                  <a:cubicBezTo>
                    <a:pt x="2125513" y="155772"/>
                    <a:pt x="2121098" y="153867"/>
                    <a:pt x="2117825" y="150190"/>
                  </a:cubicBezTo>
                  <a:cubicBezTo>
                    <a:pt x="2114552" y="146514"/>
                    <a:pt x="2112877" y="141865"/>
                    <a:pt x="2112801" y="136246"/>
                  </a:cubicBezTo>
                  <a:cubicBezTo>
                    <a:pt x="2113343" y="126578"/>
                    <a:pt x="2117739" y="118367"/>
                    <a:pt x="2125989" y="111614"/>
                  </a:cubicBezTo>
                  <a:cubicBezTo>
                    <a:pt x="2134239" y="104861"/>
                    <a:pt x="2143087" y="101336"/>
                    <a:pt x="2152536" y="101041"/>
                  </a:cubicBezTo>
                  <a:close/>
                  <a:moveTo>
                    <a:pt x="1849549" y="24232"/>
                  </a:moveTo>
                  <a:cubicBezTo>
                    <a:pt x="1853569" y="24174"/>
                    <a:pt x="1857760" y="25088"/>
                    <a:pt x="1862122" y="26973"/>
                  </a:cubicBezTo>
                  <a:cubicBezTo>
                    <a:pt x="1866484" y="28859"/>
                    <a:pt x="1868847" y="32058"/>
                    <a:pt x="1869209" y="36572"/>
                  </a:cubicBezTo>
                  <a:cubicBezTo>
                    <a:pt x="1868528" y="44973"/>
                    <a:pt x="1860804" y="58970"/>
                    <a:pt x="1846039" y="78562"/>
                  </a:cubicBezTo>
                  <a:cubicBezTo>
                    <a:pt x="1831273" y="98155"/>
                    <a:pt x="1813549" y="119566"/>
                    <a:pt x="1792868" y="142795"/>
                  </a:cubicBezTo>
                  <a:cubicBezTo>
                    <a:pt x="1772187" y="166023"/>
                    <a:pt x="1752632" y="187291"/>
                    <a:pt x="1734205" y="206598"/>
                  </a:cubicBezTo>
                  <a:cubicBezTo>
                    <a:pt x="1715778" y="225905"/>
                    <a:pt x="1702562" y="239473"/>
                    <a:pt x="1694558" y="247303"/>
                  </a:cubicBezTo>
                  <a:lnTo>
                    <a:pt x="1694558" y="265130"/>
                  </a:lnTo>
                  <a:cubicBezTo>
                    <a:pt x="1700474" y="260339"/>
                    <a:pt x="1709260" y="253094"/>
                    <a:pt x="1720914" y="243396"/>
                  </a:cubicBezTo>
                  <a:cubicBezTo>
                    <a:pt x="1732569" y="233698"/>
                    <a:pt x="1745237" y="223553"/>
                    <a:pt x="1758918" y="212962"/>
                  </a:cubicBezTo>
                  <a:cubicBezTo>
                    <a:pt x="1772599" y="202371"/>
                    <a:pt x="1785437" y="193340"/>
                    <a:pt x="1797432" y="185871"/>
                  </a:cubicBezTo>
                  <a:cubicBezTo>
                    <a:pt x="1809426" y="178401"/>
                    <a:pt x="1818722" y="174499"/>
                    <a:pt x="1825317" y="174164"/>
                  </a:cubicBezTo>
                  <a:cubicBezTo>
                    <a:pt x="1831032" y="174421"/>
                    <a:pt x="1836062" y="176764"/>
                    <a:pt x="1840405" y="181192"/>
                  </a:cubicBezTo>
                  <a:cubicBezTo>
                    <a:pt x="1844748" y="185621"/>
                    <a:pt x="1847034" y="190592"/>
                    <a:pt x="1847263" y="196106"/>
                  </a:cubicBezTo>
                  <a:cubicBezTo>
                    <a:pt x="1846615" y="200972"/>
                    <a:pt x="1843339" y="207124"/>
                    <a:pt x="1837433" y="214562"/>
                  </a:cubicBezTo>
                  <a:cubicBezTo>
                    <a:pt x="1831528" y="221999"/>
                    <a:pt x="1826879" y="227580"/>
                    <a:pt x="1823489" y="231304"/>
                  </a:cubicBezTo>
                  <a:cubicBezTo>
                    <a:pt x="1809964" y="247693"/>
                    <a:pt x="1801925" y="258112"/>
                    <a:pt x="1799372" y="262559"/>
                  </a:cubicBezTo>
                  <a:cubicBezTo>
                    <a:pt x="1796819" y="267006"/>
                    <a:pt x="1795866" y="269997"/>
                    <a:pt x="1796514" y="271530"/>
                  </a:cubicBezTo>
                  <a:cubicBezTo>
                    <a:pt x="1796590" y="274530"/>
                    <a:pt x="1797581" y="276872"/>
                    <a:pt x="1799486" y="278558"/>
                  </a:cubicBezTo>
                  <a:cubicBezTo>
                    <a:pt x="1801391" y="280244"/>
                    <a:pt x="1803753" y="281101"/>
                    <a:pt x="1806572" y="281129"/>
                  </a:cubicBezTo>
                  <a:cubicBezTo>
                    <a:pt x="1811838" y="280878"/>
                    <a:pt x="1818425" y="278638"/>
                    <a:pt x="1826333" y="274408"/>
                  </a:cubicBezTo>
                  <a:lnTo>
                    <a:pt x="1841606" y="265189"/>
                  </a:lnTo>
                  <a:lnTo>
                    <a:pt x="1841148" y="260147"/>
                  </a:lnTo>
                  <a:cubicBezTo>
                    <a:pt x="1847063" y="255327"/>
                    <a:pt x="1852492" y="250107"/>
                    <a:pt x="1857436" y="244488"/>
                  </a:cubicBezTo>
                  <a:cubicBezTo>
                    <a:pt x="1862379" y="238868"/>
                    <a:pt x="1867008" y="232962"/>
                    <a:pt x="1871323" y="226771"/>
                  </a:cubicBezTo>
                  <a:cubicBezTo>
                    <a:pt x="1866608" y="226381"/>
                    <a:pt x="1863351" y="225104"/>
                    <a:pt x="1861550" y="222942"/>
                  </a:cubicBezTo>
                  <a:cubicBezTo>
                    <a:pt x="1859750" y="220780"/>
                    <a:pt x="1858893" y="217332"/>
                    <a:pt x="1858979" y="212598"/>
                  </a:cubicBezTo>
                  <a:cubicBezTo>
                    <a:pt x="1859487" y="201422"/>
                    <a:pt x="1863652" y="190856"/>
                    <a:pt x="1871475" y="180899"/>
                  </a:cubicBezTo>
                  <a:cubicBezTo>
                    <a:pt x="1879297" y="170942"/>
                    <a:pt x="1887728" y="162814"/>
                    <a:pt x="1896769" y="156515"/>
                  </a:cubicBezTo>
                  <a:cubicBezTo>
                    <a:pt x="1905809" y="150216"/>
                    <a:pt x="1912410" y="146964"/>
                    <a:pt x="1916571" y="146761"/>
                  </a:cubicBezTo>
                  <a:cubicBezTo>
                    <a:pt x="1918911" y="146828"/>
                    <a:pt x="1920852" y="147609"/>
                    <a:pt x="1922393" y="149104"/>
                  </a:cubicBezTo>
                  <a:cubicBezTo>
                    <a:pt x="1923934" y="150600"/>
                    <a:pt x="1924733" y="152410"/>
                    <a:pt x="1924790" y="154534"/>
                  </a:cubicBezTo>
                  <a:cubicBezTo>
                    <a:pt x="1924771" y="156810"/>
                    <a:pt x="1924467" y="159001"/>
                    <a:pt x="1923877" y="161106"/>
                  </a:cubicBezTo>
                  <a:cubicBezTo>
                    <a:pt x="1923287" y="163211"/>
                    <a:pt x="1922526" y="165287"/>
                    <a:pt x="1921594" y="167335"/>
                  </a:cubicBezTo>
                  <a:cubicBezTo>
                    <a:pt x="1943122" y="164144"/>
                    <a:pt x="1960028" y="161725"/>
                    <a:pt x="1972312" y="160077"/>
                  </a:cubicBezTo>
                  <a:cubicBezTo>
                    <a:pt x="1984595" y="158429"/>
                    <a:pt x="1991909" y="158867"/>
                    <a:pt x="1994253" y="161392"/>
                  </a:cubicBezTo>
                  <a:cubicBezTo>
                    <a:pt x="1997653" y="165687"/>
                    <a:pt x="2000225" y="169783"/>
                    <a:pt x="2001968" y="173679"/>
                  </a:cubicBezTo>
                  <a:cubicBezTo>
                    <a:pt x="2003711" y="177575"/>
                    <a:pt x="2004797" y="181556"/>
                    <a:pt x="2005226" y="185623"/>
                  </a:cubicBezTo>
                  <a:cubicBezTo>
                    <a:pt x="2005083" y="192519"/>
                    <a:pt x="2003197" y="198158"/>
                    <a:pt x="1999568" y="202540"/>
                  </a:cubicBezTo>
                  <a:cubicBezTo>
                    <a:pt x="1995939" y="206921"/>
                    <a:pt x="1991424" y="211188"/>
                    <a:pt x="1986023" y="215341"/>
                  </a:cubicBezTo>
                  <a:cubicBezTo>
                    <a:pt x="1978737" y="221371"/>
                    <a:pt x="1971136" y="229200"/>
                    <a:pt x="1963220" y="238830"/>
                  </a:cubicBezTo>
                  <a:cubicBezTo>
                    <a:pt x="1955305" y="248460"/>
                    <a:pt x="1951019" y="258004"/>
                    <a:pt x="1950362" y="267462"/>
                  </a:cubicBezTo>
                  <a:cubicBezTo>
                    <a:pt x="1950523" y="271196"/>
                    <a:pt x="1952028" y="274244"/>
                    <a:pt x="1954876" y="276606"/>
                  </a:cubicBezTo>
                  <a:cubicBezTo>
                    <a:pt x="1957724" y="278968"/>
                    <a:pt x="1960944" y="280187"/>
                    <a:pt x="1964535" y="280264"/>
                  </a:cubicBezTo>
                  <a:cubicBezTo>
                    <a:pt x="1971229" y="279967"/>
                    <a:pt x="1978516" y="277258"/>
                    <a:pt x="1986396" y="272136"/>
                  </a:cubicBezTo>
                  <a:cubicBezTo>
                    <a:pt x="1994275" y="267013"/>
                    <a:pt x="2001901" y="261256"/>
                    <a:pt x="2009273" y="254864"/>
                  </a:cubicBezTo>
                  <a:cubicBezTo>
                    <a:pt x="2016644" y="248471"/>
                    <a:pt x="2022915" y="243222"/>
                    <a:pt x="2028085" y="239116"/>
                  </a:cubicBezTo>
                  <a:lnTo>
                    <a:pt x="2029819" y="248260"/>
                  </a:lnTo>
                  <a:lnTo>
                    <a:pt x="2037644" y="221877"/>
                  </a:lnTo>
                  <a:cubicBezTo>
                    <a:pt x="2047659" y="205226"/>
                    <a:pt x="2059198" y="191674"/>
                    <a:pt x="2072260" y="181221"/>
                  </a:cubicBezTo>
                  <a:cubicBezTo>
                    <a:pt x="2085321" y="170767"/>
                    <a:pt x="2096690" y="165377"/>
                    <a:pt x="2106366" y="165049"/>
                  </a:cubicBezTo>
                  <a:cubicBezTo>
                    <a:pt x="2110603" y="164954"/>
                    <a:pt x="2114926" y="165830"/>
                    <a:pt x="2119335" y="167678"/>
                  </a:cubicBezTo>
                  <a:cubicBezTo>
                    <a:pt x="2123743" y="169526"/>
                    <a:pt x="2126123" y="172917"/>
                    <a:pt x="2126475" y="177851"/>
                  </a:cubicBezTo>
                  <a:cubicBezTo>
                    <a:pt x="2126035" y="185750"/>
                    <a:pt x="2121888" y="194793"/>
                    <a:pt x="2114034" y="204978"/>
                  </a:cubicBezTo>
                  <a:cubicBezTo>
                    <a:pt x="2106180" y="215163"/>
                    <a:pt x="2097260" y="224815"/>
                    <a:pt x="2087273" y="233934"/>
                  </a:cubicBezTo>
                  <a:cubicBezTo>
                    <a:pt x="2077287" y="243053"/>
                    <a:pt x="2068874" y="249961"/>
                    <a:pt x="2062036" y="254660"/>
                  </a:cubicBezTo>
                  <a:cubicBezTo>
                    <a:pt x="2060131" y="264062"/>
                    <a:pt x="2061084" y="271205"/>
                    <a:pt x="2064892" y="276092"/>
                  </a:cubicBezTo>
                  <a:cubicBezTo>
                    <a:pt x="2068701" y="280978"/>
                    <a:pt x="2075822" y="283435"/>
                    <a:pt x="2086258" y="283464"/>
                  </a:cubicBezTo>
                  <a:cubicBezTo>
                    <a:pt x="2092366" y="283097"/>
                    <a:pt x="2098366" y="281766"/>
                    <a:pt x="2104260" y="279471"/>
                  </a:cubicBezTo>
                  <a:lnTo>
                    <a:pt x="2110966" y="275693"/>
                  </a:lnTo>
                  <a:lnTo>
                    <a:pt x="2110439" y="274263"/>
                  </a:lnTo>
                  <a:cubicBezTo>
                    <a:pt x="2110667" y="271224"/>
                    <a:pt x="2112039" y="268272"/>
                    <a:pt x="2114553" y="265405"/>
                  </a:cubicBezTo>
                  <a:cubicBezTo>
                    <a:pt x="2117068" y="262538"/>
                    <a:pt x="2119354" y="260156"/>
                    <a:pt x="2121411" y="258261"/>
                  </a:cubicBezTo>
                  <a:lnTo>
                    <a:pt x="2220624" y="167278"/>
                  </a:lnTo>
                  <a:cubicBezTo>
                    <a:pt x="2221081" y="159439"/>
                    <a:pt x="2223480" y="152600"/>
                    <a:pt x="2227820" y="146761"/>
                  </a:cubicBezTo>
                  <a:cubicBezTo>
                    <a:pt x="2232161" y="140922"/>
                    <a:pt x="2238440" y="137855"/>
                    <a:pt x="2246660" y="137560"/>
                  </a:cubicBezTo>
                  <a:cubicBezTo>
                    <a:pt x="2253310" y="137465"/>
                    <a:pt x="2257819" y="138684"/>
                    <a:pt x="2260188" y="141218"/>
                  </a:cubicBezTo>
                  <a:cubicBezTo>
                    <a:pt x="2262557" y="143751"/>
                    <a:pt x="2263984" y="148171"/>
                    <a:pt x="2264469" y="154476"/>
                  </a:cubicBezTo>
                  <a:cubicBezTo>
                    <a:pt x="2265629" y="163030"/>
                    <a:pt x="2267304" y="171526"/>
                    <a:pt x="2269492" y="179965"/>
                  </a:cubicBezTo>
                  <a:cubicBezTo>
                    <a:pt x="2271680" y="188405"/>
                    <a:pt x="2272898" y="197587"/>
                    <a:pt x="2273145" y="207512"/>
                  </a:cubicBezTo>
                  <a:cubicBezTo>
                    <a:pt x="2272498" y="226266"/>
                    <a:pt x="2266257" y="242592"/>
                    <a:pt x="2254421" y="256489"/>
                  </a:cubicBezTo>
                  <a:cubicBezTo>
                    <a:pt x="2242585" y="270386"/>
                    <a:pt x="2229033" y="281797"/>
                    <a:pt x="2213766" y="290722"/>
                  </a:cubicBezTo>
                  <a:cubicBezTo>
                    <a:pt x="2228053" y="292913"/>
                    <a:pt x="2240482" y="291389"/>
                    <a:pt x="2251055" y="286150"/>
                  </a:cubicBezTo>
                  <a:cubicBezTo>
                    <a:pt x="2261627" y="280911"/>
                    <a:pt x="2272343" y="273901"/>
                    <a:pt x="2283203" y="265119"/>
                  </a:cubicBezTo>
                  <a:lnTo>
                    <a:pt x="2288497" y="261060"/>
                  </a:lnTo>
                  <a:lnTo>
                    <a:pt x="2288366" y="260604"/>
                  </a:lnTo>
                  <a:cubicBezTo>
                    <a:pt x="2302198" y="250155"/>
                    <a:pt x="2315088" y="238935"/>
                    <a:pt x="2327034" y="226943"/>
                  </a:cubicBezTo>
                  <a:cubicBezTo>
                    <a:pt x="2338980" y="214951"/>
                    <a:pt x="2349248" y="201787"/>
                    <a:pt x="2357839" y="187452"/>
                  </a:cubicBezTo>
                  <a:cubicBezTo>
                    <a:pt x="2348974" y="187407"/>
                    <a:pt x="2342886" y="187294"/>
                    <a:pt x="2339573" y="187113"/>
                  </a:cubicBezTo>
                  <a:cubicBezTo>
                    <a:pt x="2336261" y="186933"/>
                    <a:pt x="2333152" y="186955"/>
                    <a:pt x="2330246" y="187181"/>
                  </a:cubicBezTo>
                  <a:cubicBezTo>
                    <a:pt x="2327340" y="187407"/>
                    <a:pt x="2322064" y="188107"/>
                    <a:pt x="2314418" y="189281"/>
                  </a:cubicBezTo>
                  <a:lnTo>
                    <a:pt x="2319446" y="181051"/>
                  </a:lnTo>
                  <a:cubicBezTo>
                    <a:pt x="2327264" y="167809"/>
                    <a:pt x="2333973" y="157717"/>
                    <a:pt x="2339573" y="150774"/>
                  </a:cubicBezTo>
                  <a:cubicBezTo>
                    <a:pt x="2345174" y="143832"/>
                    <a:pt x="2352120" y="139023"/>
                    <a:pt x="2360412" y="136347"/>
                  </a:cubicBezTo>
                  <a:cubicBezTo>
                    <a:pt x="2368704" y="133672"/>
                    <a:pt x="2380796" y="132114"/>
                    <a:pt x="2396689" y="131674"/>
                  </a:cubicBezTo>
                  <a:cubicBezTo>
                    <a:pt x="2403126" y="121796"/>
                    <a:pt x="2409906" y="112747"/>
                    <a:pt x="2417028" y="104527"/>
                  </a:cubicBezTo>
                  <a:cubicBezTo>
                    <a:pt x="2424151" y="96307"/>
                    <a:pt x="2434130" y="91945"/>
                    <a:pt x="2446966" y="91440"/>
                  </a:cubicBezTo>
                  <a:cubicBezTo>
                    <a:pt x="2450175" y="91345"/>
                    <a:pt x="2453355" y="91878"/>
                    <a:pt x="2456507" y="93040"/>
                  </a:cubicBezTo>
                  <a:cubicBezTo>
                    <a:pt x="2459659" y="94202"/>
                    <a:pt x="2461354" y="96564"/>
                    <a:pt x="2461592" y="100127"/>
                  </a:cubicBezTo>
                  <a:cubicBezTo>
                    <a:pt x="2461135" y="104565"/>
                    <a:pt x="2458735" y="109747"/>
                    <a:pt x="2454393" y="115672"/>
                  </a:cubicBezTo>
                  <a:cubicBezTo>
                    <a:pt x="2450051" y="121596"/>
                    <a:pt x="2446509" y="126321"/>
                    <a:pt x="2443766" y="129845"/>
                  </a:cubicBezTo>
                  <a:lnTo>
                    <a:pt x="2472103" y="132131"/>
                  </a:lnTo>
                  <a:cubicBezTo>
                    <a:pt x="2465338" y="146569"/>
                    <a:pt x="2459361" y="158180"/>
                    <a:pt x="2454171" y="166963"/>
                  </a:cubicBezTo>
                  <a:cubicBezTo>
                    <a:pt x="2448980" y="175745"/>
                    <a:pt x="2442190" y="181937"/>
                    <a:pt x="2433800" y="185539"/>
                  </a:cubicBezTo>
                  <a:cubicBezTo>
                    <a:pt x="2425409" y="189140"/>
                    <a:pt x="2413031" y="190387"/>
                    <a:pt x="2396665" y="189281"/>
                  </a:cubicBezTo>
                  <a:cubicBezTo>
                    <a:pt x="2388131" y="199911"/>
                    <a:pt x="2379253" y="213169"/>
                    <a:pt x="2370033" y="229057"/>
                  </a:cubicBezTo>
                  <a:cubicBezTo>
                    <a:pt x="2360813" y="244945"/>
                    <a:pt x="2355822" y="260033"/>
                    <a:pt x="2355060" y="274320"/>
                  </a:cubicBezTo>
                  <a:cubicBezTo>
                    <a:pt x="2354974" y="279387"/>
                    <a:pt x="2355946" y="283312"/>
                    <a:pt x="2357974" y="286093"/>
                  </a:cubicBezTo>
                  <a:cubicBezTo>
                    <a:pt x="2360003" y="288874"/>
                    <a:pt x="2363604" y="290284"/>
                    <a:pt x="2368776" y="290322"/>
                  </a:cubicBezTo>
                  <a:cubicBezTo>
                    <a:pt x="2375481" y="290455"/>
                    <a:pt x="2384473" y="286760"/>
                    <a:pt x="2395751" y="279235"/>
                  </a:cubicBezTo>
                  <a:cubicBezTo>
                    <a:pt x="2407028" y="271710"/>
                    <a:pt x="2424249" y="259556"/>
                    <a:pt x="2447414" y="242773"/>
                  </a:cubicBezTo>
                  <a:lnTo>
                    <a:pt x="2448102" y="248829"/>
                  </a:lnTo>
                  <a:lnTo>
                    <a:pt x="2455720" y="222905"/>
                  </a:lnTo>
                  <a:cubicBezTo>
                    <a:pt x="2464400" y="206829"/>
                    <a:pt x="2474579" y="193444"/>
                    <a:pt x="2486257" y="182752"/>
                  </a:cubicBezTo>
                  <a:cubicBezTo>
                    <a:pt x="2497935" y="172059"/>
                    <a:pt x="2508558" y="167071"/>
                    <a:pt x="2518128" y="167787"/>
                  </a:cubicBezTo>
                  <a:cubicBezTo>
                    <a:pt x="2521986" y="168025"/>
                    <a:pt x="2526272" y="168692"/>
                    <a:pt x="2530986" y="169787"/>
                  </a:cubicBezTo>
                  <a:cubicBezTo>
                    <a:pt x="2535701" y="170882"/>
                    <a:pt x="2538273" y="173719"/>
                    <a:pt x="2538702" y="178299"/>
                  </a:cubicBezTo>
                  <a:cubicBezTo>
                    <a:pt x="2538283" y="183118"/>
                    <a:pt x="2535920" y="188336"/>
                    <a:pt x="2531615" y="193954"/>
                  </a:cubicBezTo>
                  <a:cubicBezTo>
                    <a:pt x="2527310" y="199572"/>
                    <a:pt x="2523576" y="204104"/>
                    <a:pt x="2520414" y="207551"/>
                  </a:cubicBezTo>
                  <a:cubicBezTo>
                    <a:pt x="2516194" y="212283"/>
                    <a:pt x="2511832" y="216873"/>
                    <a:pt x="2507327" y="221320"/>
                  </a:cubicBezTo>
                  <a:cubicBezTo>
                    <a:pt x="2502821" y="225766"/>
                    <a:pt x="2498802" y="230470"/>
                    <a:pt x="2495268" y="235431"/>
                  </a:cubicBezTo>
                  <a:cubicBezTo>
                    <a:pt x="2492515" y="238821"/>
                    <a:pt x="2489676" y="242439"/>
                    <a:pt x="2486753" y="246286"/>
                  </a:cubicBezTo>
                  <a:cubicBezTo>
                    <a:pt x="2483828" y="250133"/>
                    <a:pt x="2482247" y="254437"/>
                    <a:pt x="2482009" y="259198"/>
                  </a:cubicBezTo>
                  <a:cubicBezTo>
                    <a:pt x="2482028" y="259769"/>
                    <a:pt x="2482333" y="260569"/>
                    <a:pt x="2482923" y="261598"/>
                  </a:cubicBezTo>
                  <a:cubicBezTo>
                    <a:pt x="2483514" y="262626"/>
                    <a:pt x="2484276" y="263197"/>
                    <a:pt x="2485209" y="263311"/>
                  </a:cubicBezTo>
                  <a:cubicBezTo>
                    <a:pt x="2486505" y="263092"/>
                    <a:pt x="2488143" y="262045"/>
                    <a:pt x="2490124" y="260169"/>
                  </a:cubicBezTo>
                  <a:cubicBezTo>
                    <a:pt x="2492105" y="258293"/>
                    <a:pt x="2493515" y="256903"/>
                    <a:pt x="2494354" y="255999"/>
                  </a:cubicBezTo>
                  <a:cubicBezTo>
                    <a:pt x="2500242" y="249808"/>
                    <a:pt x="2508953" y="241079"/>
                    <a:pt x="2520485" y="229811"/>
                  </a:cubicBezTo>
                  <a:cubicBezTo>
                    <a:pt x="2532018" y="218543"/>
                    <a:pt x="2544643" y="206914"/>
                    <a:pt x="2558362" y="194925"/>
                  </a:cubicBezTo>
                  <a:cubicBezTo>
                    <a:pt x="2572080" y="182935"/>
                    <a:pt x="2585162" y="172764"/>
                    <a:pt x="2597609" y="164409"/>
                  </a:cubicBezTo>
                  <a:cubicBezTo>
                    <a:pt x="2610056" y="156055"/>
                    <a:pt x="2620138" y="151696"/>
                    <a:pt x="2627856" y="151333"/>
                  </a:cubicBezTo>
                  <a:cubicBezTo>
                    <a:pt x="2634037" y="151467"/>
                    <a:pt x="2638705" y="153485"/>
                    <a:pt x="2641858" y="157389"/>
                  </a:cubicBezTo>
                  <a:cubicBezTo>
                    <a:pt x="2645010" y="161293"/>
                    <a:pt x="2646591" y="166283"/>
                    <a:pt x="2646601" y="172358"/>
                  </a:cubicBezTo>
                  <a:cubicBezTo>
                    <a:pt x="2646262" y="179284"/>
                    <a:pt x="2643333" y="187421"/>
                    <a:pt x="2637813" y="196768"/>
                  </a:cubicBezTo>
                  <a:cubicBezTo>
                    <a:pt x="2632292" y="206115"/>
                    <a:pt x="2626213" y="215335"/>
                    <a:pt x="2619575" y="224428"/>
                  </a:cubicBezTo>
                  <a:cubicBezTo>
                    <a:pt x="2612938" y="233521"/>
                    <a:pt x="2607773" y="241150"/>
                    <a:pt x="2604081" y="247315"/>
                  </a:cubicBezTo>
                  <a:lnTo>
                    <a:pt x="2604996" y="248229"/>
                  </a:lnTo>
                  <a:lnTo>
                    <a:pt x="2706494" y="168244"/>
                  </a:lnTo>
                  <a:cubicBezTo>
                    <a:pt x="2709047" y="166111"/>
                    <a:pt x="2712514" y="163521"/>
                    <a:pt x="2716895" y="160474"/>
                  </a:cubicBezTo>
                  <a:cubicBezTo>
                    <a:pt x="2721277" y="157427"/>
                    <a:pt x="2724973" y="155752"/>
                    <a:pt x="2727983" y="155447"/>
                  </a:cubicBezTo>
                  <a:cubicBezTo>
                    <a:pt x="2729897" y="155866"/>
                    <a:pt x="2731783" y="157770"/>
                    <a:pt x="2733640" y="161160"/>
                  </a:cubicBezTo>
                  <a:cubicBezTo>
                    <a:pt x="2735498" y="164550"/>
                    <a:pt x="2736812" y="166911"/>
                    <a:pt x="2737584" y="168244"/>
                  </a:cubicBezTo>
                  <a:cubicBezTo>
                    <a:pt x="2739327" y="170806"/>
                    <a:pt x="2741098" y="173681"/>
                    <a:pt x="2742899" y="176871"/>
                  </a:cubicBezTo>
                  <a:cubicBezTo>
                    <a:pt x="2744699" y="180061"/>
                    <a:pt x="2745670" y="183279"/>
                    <a:pt x="2745813" y="186527"/>
                  </a:cubicBezTo>
                  <a:cubicBezTo>
                    <a:pt x="2745537" y="190554"/>
                    <a:pt x="2743803" y="194725"/>
                    <a:pt x="2740613" y="199038"/>
                  </a:cubicBezTo>
                  <a:cubicBezTo>
                    <a:pt x="2737422" y="203352"/>
                    <a:pt x="2734431" y="206951"/>
                    <a:pt x="2731640" y="209836"/>
                  </a:cubicBezTo>
                  <a:cubicBezTo>
                    <a:pt x="2714447" y="228756"/>
                    <a:pt x="2703570" y="241878"/>
                    <a:pt x="2699008" y="249200"/>
                  </a:cubicBezTo>
                  <a:cubicBezTo>
                    <a:pt x="2694445" y="256522"/>
                    <a:pt x="2692368" y="262445"/>
                    <a:pt x="2692778" y="266968"/>
                  </a:cubicBezTo>
                  <a:cubicBezTo>
                    <a:pt x="2692692" y="269929"/>
                    <a:pt x="2693778" y="272691"/>
                    <a:pt x="2696036" y="275252"/>
                  </a:cubicBezTo>
                  <a:cubicBezTo>
                    <a:pt x="2698293" y="277813"/>
                    <a:pt x="2700865" y="278861"/>
                    <a:pt x="2703751" y="278394"/>
                  </a:cubicBezTo>
                  <a:cubicBezTo>
                    <a:pt x="2706607" y="277884"/>
                    <a:pt x="2709988" y="276874"/>
                    <a:pt x="2713894" y="275364"/>
                  </a:cubicBezTo>
                  <a:cubicBezTo>
                    <a:pt x="2717800" y="273855"/>
                    <a:pt x="2724297" y="270339"/>
                    <a:pt x="2733384" y="264818"/>
                  </a:cubicBezTo>
                  <a:cubicBezTo>
                    <a:pt x="2737928" y="262057"/>
                    <a:pt x="2743636" y="258419"/>
                    <a:pt x="2750508" y="253902"/>
                  </a:cubicBezTo>
                  <a:lnTo>
                    <a:pt x="2761424" y="246573"/>
                  </a:lnTo>
                  <a:lnTo>
                    <a:pt x="2774882" y="226171"/>
                  </a:lnTo>
                  <a:cubicBezTo>
                    <a:pt x="2787083" y="212474"/>
                    <a:pt x="2802454" y="200063"/>
                    <a:pt x="2820996" y="188938"/>
                  </a:cubicBezTo>
                  <a:cubicBezTo>
                    <a:pt x="2839537" y="177813"/>
                    <a:pt x="2858334" y="168888"/>
                    <a:pt x="2877385" y="162163"/>
                  </a:cubicBezTo>
                  <a:cubicBezTo>
                    <a:pt x="2896437" y="155438"/>
                    <a:pt x="2912829" y="151828"/>
                    <a:pt x="2926560" y="151333"/>
                  </a:cubicBezTo>
                  <a:cubicBezTo>
                    <a:pt x="2936999" y="151705"/>
                    <a:pt x="2944581" y="154619"/>
                    <a:pt x="2949305" y="160077"/>
                  </a:cubicBezTo>
                  <a:cubicBezTo>
                    <a:pt x="2954030" y="165535"/>
                    <a:pt x="2956354" y="169936"/>
                    <a:pt x="2956278" y="173279"/>
                  </a:cubicBezTo>
                  <a:cubicBezTo>
                    <a:pt x="2955868" y="176070"/>
                    <a:pt x="2953716" y="178489"/>
                    <a:pt x="2949820" y="180537"/>
                  </a:cubicBezTo>
                  <a:cubicBezTo>
                    <a:pt x="2945924" y="182585"/>
                    <a:pt x="2942743" y="183975"/>
                    <a:pt x="2940276" y="184709"/>
                  </a:cubicBezTo>
                  <a:cubicBezTo>
                    <a:pt x="2944629" y="186461"/>
                    <a:pt x="2947924" y="188786"/>
                    <a:pt x="2950163" y="191681"/>
                  </a:cubicBezTo>
                  <a:cubicBezTo>
                    <a:pt x="2952401" y="194577"/>
                    <a:pt x="2953525" y="198501"/>
                    <a:pt x="2953535" y="203454"/>
                  </a:cubicBezTo>
                  <a:cubicBezTo>
                    <a:pt x="2953043" y="208503"/>
                    <a:pt x="2949606" y="214966"/>
                    <a:pt x="2943222" y="222843"/>
                  </a:cubicBezTo>
                  <a:cubicBezTo>
                    <a:pt x="2936838" y="230720"/>
                    <a:pt x="2930455" y="238977"/>
                    <a:pt x="2924071" y="247616"/>
                  </a:cubicBezTo>
                  <a:cubicBezTo>
                    <a:pt x="2917687" y="256255"/>
                    <a:pt x="2914249" y="264242"/>
                    <a:pt x="2913758" y="271577"/>
                  </a:cubicBezTo>
                  <a:cubicBezTo>
                    <a:pt x="2913892" y="275434"/>
                    <a:pt x="2915339" y="278235"/>
                    <a:pt x="2918101" y="279978"/>
                  </a:cubicBezTo>
                  <a:cubicBezTo>
                    <a:pt x="2920864" y="281721"/>
                    <a:pt x="2924140" y="282578"/>
                    <a:pt x="2927931" y="282550"/>
                  </a:cubicBezTo>
                  <a:lnTo>
                    <a:pt x="2948784" y="273950"/>
                  </a:lnTo>
                  <a:lnTo>
                    <a:pt x="2952753" y="265405"/>
                  </a:lnTo>
                  <a:cubicBezTo>
                    <a:pt x="2955268" y="262538"/>
                    <a:pt x="2957554" y="260156"/>
                    <a:pt x="2959611" y="258261"/>
                  </a:cubicBezTo>
                  <a:lnTo>
                    <a:pt x="3058824" y="167278"/>
                  </a:lnTo>
                  <a:cubicBezTo>
                    <a:pt x="3059281" y="159439"/>
                    <a:pt x="3061680" y="152600"/>
                    <a:pt x="3066020" y="146761"/>
                  </a:cubicBezTo>
                  <a:cubicBezTo>
                    <a:pt x="3070361" y="140922"/>
                    <a:pt x="3076640" y="137855"/>
                    <a:pt x="3084860" y="137560"/>
                  </a:cubicBezTo>
                  <a:cubicBezTo>
                    <a:pt x="3091510" y="137465"/>
                    <a:pt x="3096019" y="138684"/>
                    <a:pt x="3098388" y="141218"/>
                  </a:cubicBezTo>
                  <a:cubicBezTo>
                    <a:pt x="3100757" y="143751"/>
                    <a:pt x="3102184" y="148171"/>
                    <a:pt x="3102669" y="154476"/>
                  </a:cubicBezTo>
                  <a:cubicBezTo>
                    <a:pt x="3103829" y="163030"/>
                    <a:pt x="3105504" y="171526"/>
                    <a:pt x="3107692" y="179965"/>
                  </a:cubicBezTo>
                  <a:cubicBezTo>
                    <a:pt x="3109880" y="188405"/>
                    <a:pt x="3111097" y="197587"/>
                    <a:pt x="3111345" y="207512"/>
                  </a:cubicBezTo>
                  <a:cubicBezTo>
                    <a:pt x="3110698" y="226266"/>
                    <a:pt x="3104457" y="242592"/>
                    <a:pt x="3092621" y="256489"/>
                  </a:cubicBezTo>
                  <a:cubicBezTo>
                    <a:pt x="3080785" y="270386"/>
                    <a:pt x="3067233" y="281797"/>
                    <a:pt x="3051966" y="290722"/>
                  </a:cubicBezTo>
                  <a:cubicBezTo>
                    <a:pt x="3066253" y="292913"/>
                    <a:pt x="3078682" y="291389"/>
                    <a:pt x="3089255" y="286150"/>
                  </a:cubicBezTo>
                  <a:cubicBezTo>
                    <a:pt x="3099827" y="280911"/>
                    <a:pt x="3110543" y="273901"/>
                    <a:pt x="3121403" y="265119"/>
                  </a:cubicBezTo>
                  <a:lnTo>
                    <a:pt x="3148835" y="244088"/>
                  </a:lnTo>
                  <a:lnTo>
                    <a:pt x="3153407" y="261461"/>
                  </a:lnTo>
                  <a:cubicBezTo>
                    <a:pt x="3143894" y="271110"/>
                    <a:pt x="3132598" y="281225"/>
                    <a:pt x="3119519" y="291806"/>
                  </a:cubicBezTo>
                  <a:cubicBezTo>
                    <a:pt x="3106439" y="302386"/>
                    <a:pt x="3092878" y="311316"/>
                    <a:pt x="3078836" y="318594"/>
                  </a:cubicBezTo>
                  <a:cubicBezTo>
                    <a:pt x="3064793" y="325873"/>
                    <a:pt x="3051569" y="329384"/>
                    <a:pt x="3039164" y="329127"/>
                  </a:cubicBezTo>
                  <a:cubicBezTo>
                    <a:pt x="3023248" y="328441"/>
                    <a:pt x="3008332" y="323755"/>
                    <a:pt x="2994416" y="315068"/>
                  </a:cubicBezTo>
                  <a:lnTo>
                    <a:pt x="2972508" y="285231"/>
                  </a:lnTo>
                  <a:lnTo>
                    <a:pt x="2965965" y="291322"/>
                  </a:lnTo>
                  <a:cubicBezTo>
                    <a:pt x="2952650" y="302345"/>
                    <a:pt x="2939185" y="312123"/>
                    <a:pt x="2925569" y="320657"/>
                  </a:cubicBezTo>
                  <a:cubicBezTo>
                    <a:pt x="2911953" y="329191"/>
                    <a:pt x="2901167" y="333691"/>
                    <a:pt x="2893212" y="334156"/>
                  </a:cubicBezTo>
                  <a:cubicBezTo>
                    <a:pt x="2885707" y="333975"/>
                    <a:pt x="2880171" y="331597"/>
                    <a:pt x="2876603" y="327020"/>
                  </a:cubicBezTo>
                  <a:cubicBezTo>
                    <a:pt x="2873037" y="322444"/>
                    <a:pt x="2871267" y="316754"/>
                    <a:pt x="2871296" y="309951"/>
                  </a:cubicBezTo>
                  <a:cubicBezTo>
                    <a:pt x="2871629" y="302189"/>
                    <a:pt x="2873702" y="293391"/>
                    <a:pt x="2877517" y="283557"/>
                  </a:cubicBezTo>
                  <a:cubicBezTo>
                    <a:pt x="2881331" y="273722"/>
                    <a:pt x="2884889" y="265581"/>
                    <a:pt x="2888189" y="259132"/>
                  </a:cubicBezTo>
                  <a:lnTo>
                    <a:pt x="2887276" y="258215"/>
                  </a:lnTo>
                  <a:lnTo>
                    <a:pt x="2845217" y="292146"/>
                  </a:lnTo>
                  <a:cubicBezTo>
                    <a:pt x="2842076" y="294679"/>
                    <a:pt x="2837377" y="298336"/>
                    <a:pt x="2831118" y="303117"/>
                  </a:cubicBezTo>
                  <a:cubicBezTo>
                    <a:pt x="2824860" y="307898"/>
                    <a:pt x="2818500" y="312299"/>
                    <a:pt x="2812038" y="316319"/>
                  </a:cubicBezTo>
                  <a:cubicBezTo>
                    <a:pt x="2805576" y="320340"/>
                    <a:pt x="2800470" y="322475"/>
                    <a:pt x="2796720" y="322726"/>
                  </a:cubicBezTo>
                  <a:cubicBezTo>
                    <a:pt x="2792212" y="322504"/>
                    <a:pt x="2786912" y="319601"/>
                    <a:pt x="2780818" y="314019"/>
                  </a:cubicBezTo>
                  <a:cubicBezTo>
                    <a:pt x="2774724" y="308437"/>
                    <a:pt x="2769291" y="301508"/>
                    <a:pt x="2764518" y="293234"/>
                  </a:cubicBezTo>
                  <a:lnTo>
                    <a:pt x="2758385" y="274128"/>
                  </a:lnTo>
                  <a:lnTo>
                    <a:pt x="2744221" y="285081"/>
                  </a:lnTo>
                  <a:cubicBezTo>
                    <a:pt x="2729814" y="296137"/>
                    <a:pt x="2715178" y="306255"/>
                    <a:pt x="2700313" y="315432"/>
                  </a:cubicBezTo>
                  <a:cubicBezTo>
                    <a:pt x="2685449" y="324610"/>
                    <a:pt x="2673488" y="329480"/>
                    <a:pt x="2664432" y="330041"/>
                  </a:cubicBezTo>
                  <a:cubicBezTo>
                    <a:pt x="2657460" y="329765"/>
                    <a:pt x="2651859" y="327004"/>
                    <a:pt x="2647630" y="321757"/>
                  </a:cubicBezTo>
                  <a:cubicBezTo>
                    <a:pt x="2643401" y="316511"/>
                    <a:pt x="2641229" y="310436"/>
                    <a:pt x="2641115" y="303532"/>
                  </a:cubicBezTo>
                  <a:cubicBezTo>
                    <a:pt x="2641810" y="291616"/>
                    <a:pt x="2646020" y="278770"/>
                    <a:pt x="2653745" y="264994"/>
                  </a:cubicBezTo>
                  <a:cubicBezTo>
                    <a:pt x="2661469" y="251219"/>
                    <a:pt x="2668537" y="239453"/>
                    <a:pt x="2674947" y="229698"/>
                  </a:cubicBezTo>
                  <a:lnTo>
                    <a:pt x="2674033" y="228781"/>
                  </a:lnTo>
                  <a:lnTo>
                    <a:pt x="2601338" y="295304"/>
                  </a:lnTo>
                  <a:cubicBezTo>
                    <a:pt x="2595937" y="300903"/>
                    <a:pt x="2589479" y="306958"/>
                    <a:pt x="2581964" y="313471"/>
                  </a:cubicBezTo>
                  <a:cubicBezTo>
                    <a:pt x="2574449" y="319984"/>
                    <a:pt x="2566734" y="323526"/>
                    <a:pt x="2558818" y="324098"/>
                  </a:cubicBezTo>
                  <a:cubicBezTo>
                    <a:pt x="2553208" y="323983"/>
                    <a:pt x="2548541" y="322155"/>
                    <a:pt x="2544817" y="318613"/>
                  </a:cubicBezTo>
                  <a:cubicBezTo>
                    <a:pt x="2541093" y="315071"/>
                    <a:pt x="2539054" y="310501"/>
                    <a:pt x="2538702" y="304902"/>
                  </a:cubicBezTo>
                  <a:cubicBezTo>
                    <a:pt x="2538321" y="298613"/>
                    <a:pt x="2541254" y="289366"/>
                    <a:pt x="2547503" y="277161"/>
                  </a:cubicBezTo>
                  <a:cubicBezTo>
                    <a:pt x="2553751" y="264955"/>
                    <a:pt x="2564229" y="247760"/>
                    <a:pt x="2578935" y="225573"/>
                  </a:cubicBezTo>
                  <a:cubicBezTo>
                    <a:pt x="2579450" y="225010"/>
                    <a:pt x="2580021" y="224074"/>
                    <a:pt x="2580650" y="222767"/>
                  </a:cubicBezTo>
                  <a:cubicBezTo>
                    <a:pt x="2581278" y="221459"/>
                    <a:pt x="2581621" y="220408"/>
                    <a:pt x="2581678" y="219616"/>
                  </a:cubicBezTo>
                  <a:cubicBezTo>
                    <a:pt x="2581660" y="218680"/>
                    <a:pt x="2581355" y="217916"/>
                    <a:pt x="2580764" y="217325"/>
                  </a:cubicBezTo>
                  <a:cubicBezTo>
                    <a:pt x="2580174" y="216733"/>
                    <a:pt x="2579411" y="216427"/>
                    <a:pt x="2578478" y="216408"/>
                  </a:cubicBezTo>
                  <a:cubicBezTo>
                    <a:pt x="2575935" y="216799"/>
                    <a:pt x="2572792" y="218766"/>
                    <a:pt x="2569048" y="222308"/>
                  </a:cubicBezTo>
                  <a:cubicBezTo>
                    <a:pt x="2565305" y="225850"/>
                    <a:pt x="2562505" y="228619"/>
                    <a:pt x="2560647" y="230614"/>
                  </a:cubicBezTo>
                  <a:cubicBezTo>
                    <a:pt x="2548636" y="243284"/>
                    <a:pt x="2536540" y="256325"/>
                    <a:pt x="2524357" y="269739"/>
                  </a:cubicBezTo>
                  <a:cubicBezTo>
                    <a:pt x="2512175" y="283153"/>
                    <a:pt x="2500649" y="296538"/>
                    <a:pt x="2489781" y="309895"/>
                  </a:cubicBezTo>
                  <a:cubicBezTo>
                    <a:pt x="2487276" y="313036"/>
                    <a:pt x="2484401" y="315919"/>
                    <a:pt x="2481156" y="318544"/>
                  </a:cubicBezTo>
                  <a:cubicBezTo>
                    <a:pt x="2477911" y="321170"/>
                    <a:pt x="2474238" y="322564"/>
                    <a:pt x="2470139" y="322726"/>
                  </a:cubicBezTo>
                  <a:cubicBezTo>
                    <a:pt x="2462890" y="322389"/>
                    <a:pt x="2457197" y="319092"/>
                    <a:pt x="2453060" y="312836"/>
                  </a:cubicBezTo>
                  <a:cubicBezTo>
                    <a:pt x="2448923" y="306580"/>
                    <a:pt x="2446004" y="299390"/>
                    <a:pt x="2444301" y="291266"/>
                  </a:cubicBezTo>
                  <a:cubicBezTo>
                    <a:pt x="2442599" y="283142"/>
                    <a:pt x="2441776" y="276109"/>
                    <a:pt x="2441833" y="270167"/>
                  </a:cubicBezTo>
                  <a:lnTo>
                    <a:pt x="2441841" y="270139"/>
                  </a:lnTo>
                  <a:lnTo>
                    <a:pt x="2434498" y="276911"/>
                  </a:lnTo>
                  <a:cubicBezTo>
                    <a:pt x="2428961" y="281918"/>
                    <a:pt x="2422954" y="287258"/>
                    <a:pt x="2416478" y="292932"/>
                  </a:cubicBezTo>
                  <a:cubicBezTo>
                    <a:pt x="2403524" y="304279"/>
                    <a:pt x="2389912" y="314255"/>
                    <a:pt x="2375641" y="322859"/>
                  </a:cubicBezTo>
                  <a:cubicBezTo>
                    <a:pt x="2361369" y="331464"/>
                    <a:pt x="2347659" y="335991"/>
                    <a:pt x="2334510" y="336442"/>
                  </a:cubicBezTo>
                  <a:cubicBezTo>
                    <a:pt x="2325519" y="336309"/>
                    <a:pt x="2318497" y="333493"/>
                    <a:pt x="2313446" y="327994"/>
                  </a:cubicBezTo>
                  <a:cubicBezTo>
                    <a:pt x="2308394" y="322496"/>
                    <a:pt x="2305825" y="315113"/>
                    <a:pt x="2305739" y="305848"/>
                  </a:cubicBezTo>
                  <a:cubicBezTo>
                    <a:pt x="2305863" y="298179"/>
                    <a:pt x="2307100" y="290336"/>
                    <a:pt x="2309450" y="282318"/>
                  </a:cubicBezTo>
                  <a:cubicBezTo>
                    <a:pt x="2311800" y="274300"/>
                    <a:pt x="2314521" y="266910"/>
                    <a:pt x="2317613" y="260147"/>
                  </a:cubicBezTo>
                  <a:lnTo>
                    <a:pt x="2316699" y="259232"/>
                  </a:lnTo>
                  <a:lnTo>
                    <a:pt x="2314984" y="260612"/>
                  </a:lnTo>
                  <a:lnTo>
                    <a:pt x="2315207" y="261461"/>
                  </a:lnTo>
                  <a:cubicBezTo>
                    <a:pt x="2305694" y="271110"/>
                    <a:pt x="2294398" y="281225"/>
                    <a:pt x="2281319" y="291806"/>
                  </a:cubicBezTo>
                  <a:cubicBezTo>
                    <a:pt x="2268239" y="302386"/>
                    <a:pt x="2254678" y="311316"/>
                    <a:pt x="2240636" y="318594"/>
                  </a:cubicBezTo>
                  <a:cubicBezTo>
                    <a:pt x="2226593" y="325873"/>
                    <a:pt x="2213369" y="329384"/>
                    <a:pt x="2200964" y="329127"/>
                  </a:cubicBezTo>
                  <a:cubicBezTo>
                    <a:pt x="2185048" y="328441"/>
                    <a:pt x="2170132" y="323755"/>
                    <a:pt x="2156216" y="315068"/>
                  </a:cubicBezTo>
                  <a:cubicBezTo>
                    <a:pt x="2149258" y="310725"/>
                    <a:pt x="2143450" y="305381"/>
                    <a:pt x="2138792" y="299037"/>
                  </a:cubicBezTo>
                  <a:lnTo>
                    <a:pt x="2133638" y="288246"/>
                  </a:lnTo>
                  <a:lnTo>
                    <a:pt x="2130453" y="291693"/>
                  </a:lnTo>
                  <a:cubicBezTo>
                    <a:pt x="2120007" y="301858"/>
                    <a:pt x="2108773" y="310626"/>
                    <a:pt x="2096752" y="317998"/>
                  </a:cubicBezTo>
                  <a:cubicBezTo>
                    <a:pt x="2084731" y="325370"/>
                    <a:pt x="2072855" y="329232"/>
                    <a:pt x="2061122" y="329584"/>
                  </a:cubicBezTo>
                  <a:cubicBezTo>
                    <a:pt x="2052148" y="329345"/>
                    <a:pt x="2044757" y="326373"/>
                    <a:pt x="2038948" y="320671"/>
                  </a:cubicBezTo>
                  <a:cubicBezTo>
                    <a:pt x="2033139" y="314968"/>
                    <a:pt x="2028828" y="307971"/>
                    <a:pt x="2026016" y="299680"/>
                  </a:cubicBezTo>
                  <a:cubicBezTo>
                    <a:pt x="2023203" y="291389"/>
                    <a:pt x="2021804" y="283240"/>
                    <a:pt x="2021818" y="275234"/>
                  </a:cubicBezTo>
                  <a:lnTo>
                    <a:pt x="2025794" y="261830"/>
                  </a:lnTo>
                  <a:lnTo>
                    <a:pt x="2019951" y="268035"/>
                  </a:lnTo>
                  <a:cubicBezTo>
                    <a:pt x="2015481" y="272532"/>
                    <a:pt x="2010319" y="277514"/>
                    <a:pt x="2004464" y="282980"/>
                  </a:cubicBezTo>
                  <a:cubicBezTo>
                    <a:pt x="1992756" y="293913"/>
                    <a:pt x="1980565" y="303754"/>
                    <a:pt x="1967893" y="312503"/>
                  </a:cubicBezTo>
                  <a:cubicBezTo>
                    <a:pt x="1955221" y="321252"/>
                    <a:pt x="1944354" y="325879"/>
                    <a:pt x="1935293" y="326384"/>
                  </a:cubicBezTo>
                  <a:cubicBezTo>
                    <a:pt x="1925608" y="326003"/>
                    <a:pt x="1918036" y="322308"/>
                    <a:pt x="1912575" y="315300"/>
                  </a:cubicBezTo>
                  <a:cubicBezTo>
                    <a:pt x="1907115" y="308292"/>
                    <a:pt x="1904337" y="300255"/>
                    <a:pt x="1904242" y="291191"/>
                  </a:cubicBezTo>
                  <a:cubicBezTo>
                    <a:pt x="1904850" y="275746"/>
                    <a:pt x="1909569" y="261730"/>
                    <a:pt x="1918397" y="249142"/>
                  </a:cubicBezTo>
                  <a:cubicBezTo>
                    <a:pt x="1927225" y="236554"/>
                    <a:pt x="1936510" y="224823"/>
                    <a:pt x="1946252" y="213949"/>
                  </a:cubicBezTo>
                  <a:lnTo>
                    <a:pt x="1945339" y="213034"/>
                  </a:lnTo>
                  <a:lnTo>
                    <a:pt x="1897841" y="223571"/>
                  </a:lnTo>
                  <a:cubicBezTo>
                    <a:pt x="1889783" y="235706"/>
                    <a:pt x="1881096" y="245840"/>
                    <a:pt x="1871780" y="253975"/>
                  </a:cubicBezTo>
                  <a:lnTo>
                    <a:pt x="1869326" y="256215"/>
                  </a:lnTo>
                  <a:lnTo>
                    <a:pt x="1870580" y="266502"/>
                  </a:lnTo>
                  <a:cubicBezTo>
                    <a:pt x="1863172" y="272289"/>
                    <a:pt x="1853148" y="279913"/>
                    <a:pt x="1840508" y="289374"/>
                  </a:cubicBezTo>
                  <a:cubicBezTo>
                    <a:pt x="1827869" y="298836"/>
                    <a:pt x="1815003" y="307408"/>
                    <a:pt x="1801909" y="315091"/>
                  </a:cubicBezTo>
                  <a:cubicBezTo>
                    <a:pt x="1788816" y="322775"/>
                    <a:pt x="1777884" y="326844"/>
                    <a:pt x="1769114" y="327298"/>
                  </a:cubicBezTo>
                  <a:cubicBezTo>
                    <a:pt x="1762245" y="327060"/>
                    <a:pt x="1757032" y="324565"/>
                    <a:pt x="1753473" y="319813"/>
                  </a:cubicBezTo>
                  <a:cubicBezTo>
                    <a:pt x="1749915" y="315061"/>
                    <a:pt x="1748127" y="309480"/>
                    <a:pt x="1748108" y="303071"/>
                  </a:cubicBezTo>
                  <a:cubicBezTo>
                    <a:pt x="1748395" y="293353"/>
                    <a:pt x="1751321" y="283330"/>
                    <a:pt x="1756886" y="273003"/>
                  </a:cubicBezTo>
                  <a:cubicBezTo>
                    <a:pt x="1762450" y="262675"/>
                    <a:pt x="1768928" y="252754"/>
                    <a:pt x="1776319" y="243239"/>
                  </a:cubicBezTo>
                  <a:cubicBezTo>
                    <a:pt x="1783711" y="233725"/>
                    <a:pt x="1790290" y="225327"/>
                    <a:pt x="1796057" y="218047"/>
                  </a:cubicBezTo>
                  <a:lnTo>
                    <a:pt x="1795144" y="217133"/>
                  </a:lnTo>
                  <a:cubicBezTo>
                    <a:pt x="1769381" y="235229"/>
                    <a:pt x="1748890" y="251961"/>
                    <a:pt x="1733670" y="267331"/>
                  </a:cubicBezTo>
                  <a:cubicBezTo>
                    <a:pt x="1718450" y="282701"/>
                    <a:pt x="1706760" y="295100"/>
                    <a:pt x="1698602" y="304527"/>
                  </a:cubicBezTo>
                  <a:cubicBezTo>
                    <a:pt x="1690443" y="313954"/>
                    <a:pt x="1684075" y="318802"/>
                    <a:pt x="1679496" y="319070"/>
                  </a:cubicBezTo>
                  <a:cubicBezTo>
                    <a:pt x="1674242" y="318695"/>
                    <a:pt x="1670298" y="315484"/>
                    <a:pt x="1667663" y="309437"/>
                  </a:cubicBezTo>
                  <a:cubicBezTo>
                    <a:pt x="1665029" y="303390"/>
                    <a:pt x="1663282" y="296759"/>
                    <a:pt x="1662423" y="289544"/>
                  </a:cubicBezTo>
                  <a:cubicBezTo>
                    <a:pt x="1661564" y="282329"/>
                    <a:pt x="1661169" y="276781"/>
                    <a:pt x="1661240" y="272901"/>
                  </a:cubicBezTo>
                  <a:cubicBezTo>
                    <a:pt x="1661401" y="257416"/>
                    <a:pt x="1664045" y="243474"/>
                    <a:pt x="1669170" y="231075"/>
                  </a:cubicBezTo>
                  <a:cubicBezTo>
                    <a:pt x="1674295" y="218676"/>
                    <a:pt x="1680932" y="206105"/>
                    <a:pt x="1689081" y="193363"/>
                  </a:cubicBezTo>
                  <a:cubicBezTo>
                    <a:pt x="1707772" y="163213"/>
                    <a:pt x="1728487" y="135391"/>
                    <a:pt x="1751226" y="109897"/>
                  </a:cubicBezTo>
                  <a:cubicBezTo>
                    <a:pt x="1773965" y="84404"/>
                    <a:pt x="1794568" y="63862"/>
                    <a:pt x="1813036" y="48272"/>
                  </a:cubicBezTo>
                  <a:cubicBezTo>
                    <a:pt x="1831503" y="32682"/>
                    <a:pt x="1843674" y="24669"/>
                    <a:pt x="1849549" y="24232"/>
                  </a:cubicBezTo>
                  <a:close/>
                  <a:moveTo>
                    <a:pt x="1630453" y="4572"/>
                  </a:moveTo>
                  <a:cubicBezTo>
                    <a:pt x="1644297" y="4581"/>
                    <a:pt x="1655315" y="8214"/>
                    <a:pt x="1663505" y="15472"/>
                  </a:cubicBezTo>
                  <a:cubicBezTo>
                    <a:pt x="1671696" y="22729"/>
                    <a:pt x="1676205" y="33557"/>
                    <a:pt x="1677032" y="47955"/>
                  </a:cubicBezTo>
                  <a:cubicBezTo>
                    <a:pt x="1677360" y="63820"/>
                    <a:pt x="1671535" y="81863"/>
                    <a:pt x="1659557" y="102084"/>
                  </a:cubicBezTo>
                  <a:cubicBezTo>
                    <a:pt x="1647580" y="122304"/>
                    <a:pt x="1632284" y="142146"/>
                    <a:pt x="1613670" y="161607"/>
                  </a:cubicBezTo>
                  <a:cubicBezTo>
                    <a:pt x="1595056" y="181069"/>
                    <a:pt x="1575960" y="197593"/>
                    <a:pt x="1556379" y="211180"/>
                  </a:cubicBezTo>
                  <a:cubicBezTo>
                    <a:pt x="1536799" y="224767"/>
                    <a:pt x="1519570" y="232860"/>
                    <a:pt x="1504692" y="235458"/>
                  </a:cubicBezTo>
                  <a:cubicBezTo>
                    <a:pt x="1497823" y="236258"/>
                    <a:pt x="1491897" y="234658"/>
                    <a:pt x="1486914" y="230657"/>
                  </a:cubicBezTo>
                  <a:cubicBezTo>
                    <a:pt x="1481931" y="226657"/>
                    <a:pt x="1479321" y="220942"/>
                    <a:pt x="1479082" y="213512"/>
                  </a:cubicBezTo>
                  <a:cubicBezTo>
                    <a:pt x="1479397" y="206540"/>
                    <a:pt x="1481855" y="199911"/>
                    <a:pt x="1486457" y="193624"/>
                  </a:cubicBezTo>
                  <a:cubicBezTo>
                    <a:pt x="1491058" y="187338"/>
                    <a:pt x="1495917" y="182080"/>
                    <a:pt x="1501033" y="177851"/>
                  </a:cubicBezTo>
                  <a:lnTo>
                    <a:pt x="1534874" y="148133"/>
                  </a:lnTo>
                  <a:cubicBezTo>
                    <a:pt x="1536932" y="145989"/>
                    <a:pt x="1540591" y="142617"/>
                    <a:pt x="1545850" y="138014"/>
                  </a:cubicBezTo>
                  <a:cubicBezTo>
                    <a:pt x="1551109" y="133412"/>
                    <a:pt x="1555225" y="130839"/>
                    <a:pt x="1558197" y="130296"/>
                  </a:cubicBezTo>
                  <a:cubicBezTo>
                    <a:pt x="1560532" y="130277"/>
                    <a:pt x="1562151" y="131115"/>
                    <a:pt x="1563056" y="132812"/>
                  </a:cubicBezTo>
                  <a:cubicBezTo>
                    <a:pt x="1563961" y="134508"/>
                    <a:pt x="1563866" y="137177"/>
                    <a:pt x="1562770" y="140817"/>
                  </a:cubicBezTo>
                  <a:lnTo>
                    <a:pt x="1563685" y="141732"/>
                  </a:lnTo>
                  <a:cubicBezTo>
                    <a:pt x="1586141" y="121919"/>
                    <a:pt x="1603881" y="103220"/>
                    <a:pt x="1616905" y="85637"/>
                  </a:cubicBezTo>
                  <a:cubicBezTo>
                    <a:pt x="1629929" y="68054"/>
                    <a:pt x="1636579" y="55188"/>
                    <a:pt x="1636856" y="47040"/>
                  </a:cubicBezTo>
                  <a:cubicBezTo>
                    <a:pt x="1636799" y="43142"/>
                    <a:pt x="1635655" y="40417"/>
                    <a:pt x="1633425" y="38864"/>
                  </a:cubicBezTo>
                  <a:cubicBezTo>
                    <a:pt x="1631196" y="37311"/>
                    <a:pt x="1628223" y="36987"/>
                    <a:pt x="1624508" y="37890"/>
                  </a:cubicBezTo>
                  <a:cubicBezTo>
                    <a:pt x="1621803" y="37922"/>
                    <a:pt x="1614102" y="40096"/>
                    <a:pt x="1601405" y="44413"/>
                  </a:cubicBezTo>
                  <a:cubicBezTo>
                    <a:pt x="1588707" y="48730"/>
                    <a:pt x="1570776" y="59578"/>
                    <a:pt x="1547611" y="76957"/>
                  </a:cubicBezTo>
                  <a:cubicBezTo>
                    <a:pt x="1524447" y="94336"/>
                    <a:pt x="1495811" y="122633"/>
                    <a:pt x="1461705" y="161849"/>
                  </a:cubicBezTo>
                  <a:cubicBezTo>
                    <a:pt x="1445394" y="181204"/>
                    <a:pt x="1432170" y="202044"/>
                    <a:pt x="1422033" y="224371"/>
                  </a:cubicBezTo>
                  <a:cubicBezTo>
                    <a:pt x="1411896" y="246698"/>
                    <a:pt x="1406675" y="266852"/>
                    <a:pt x="1406370" y="284836"/>
                  </a:cubicBezTo>
                  <a:cubicBezTo>
                    <a:pt x="1406332" y="301190"/>
                    <a:pt x="1410295" y="313858"/>
                    <a:pt x="1418260" y="322840"/>
                  </a:cubicBezTo>
                  <a:cubicBezTo>
                    <a:pt x="1426225" y="331822"/>
                    <a:pt x="1438420" y="336375"/>
                    <a:pt x="1454845" y="336499"/>
                  </a:cubicBezTo>
                  <a:cubicBezTo>
                    <a:pt x="1474670" y="335811"/>
                    <a:pt x="1497417" y="328857"/>
                    <a:pt x="1523085" y="315637"/>
                  </a:cubicBezTo>
                  <a:cubicBezTo>
                    <a:pt x="1548752" y="302418"/>
                    <a:pt x="1573631" y="287065"/>
                    <a:pt x="1597720" y="269579"/>
                  </a:cubicBezTo>
                  <a:cubicBezTo>
                    <a:pt x="1621809" y="252092"/>
                    <a:pt x="1641398" y="236604"/>
                    <a:pt x="1656487" y="223114"/>
                  </a:cubicBezTo>
                  <a:cubicBezTo>
                    <a:pt x="1657201" y="234210"/>
                    <a:pt x="1655660" y="242764"/>
                    <a:pt x="1651864" y="248774"/>
                  </a:cubicBezTo>
                  <a:cubicBezTo>
                    <a:pt x="1648068" y="254784"/>
                    <a:pt x="1641846" y="261623"/>
                    <a:pt x="1633196" y="269291"/>
                  </a:cubicBezTo>
                  <a:cubicBezTo>
                    <a:pt x="1588199" y="311607"/>
                    <a:pt x="1547746" y="341237"/>
                    <a:pt x="1511837" y="358179"/>
                  </a:cubicBezTo>
                  <a:cubicBezTo>
                    <a:pt x="1475929" y="375121"/>
                    <a:pt x="1447023" y="383268"/>
                    <a:pt x="1425120" y="382619"/>
                  </a:cubicBezTo>
                  <a:cubicBezTo>
                    <a:pt x="1399290" y="382401"/>
                    <a:pt x="1378404" y="374960"/>
                    <a:pt x="1362461" y="360295"/>
                  </a:cubicBezTo>
                  <a:cubicBezTo>
                    <a:pt x="1346517" y="345631"/>
                    <a:pt x="1338313" y="325049"/>
                    <a:pt x="1337847" y="298552"/>
                  </a:cubicBezTo>
                  <a:cubicBezTo>
                    <a:pt x="1338250" y="275946"/>
                    <a:pt x="1343687" y="253390"/>
                    <a:pt x="1354158" y="230885"/>
                  </a:cubicBezTo>
                  <a:cubicBezTo>
                    <a:pt x="1364630" y="208381"/>
                    <a:pt x="1377717" y="187145"/>
                    <a:pt x="1393421" y="167178"/>
                  </a:cubicBezTo>
                  <a:cubicBezTo>
                    <a:pt x="1409124" y="147212"/>
                    <a:pt x="1425026" y="129733"/>
                    <a:pt x="1441126" y="114742"/>
                  </a:cubicBezTo>
                  <a:cubicBezTo>
                    <a:pt x="1454692" y="101717"/>
                    <a:pt x="1472782" y="86707"/>
                    <a:pt x="1495393" y="69711"/>
                  </a:cubicBezTo>
                  <a:cubicBezTo>
                    <a:pt x="1518005" y="52716"/>
                    <a:pt x="1541480" y="37779"/>
                    <a:pt x="1565819" y="24901"/>
                  </a:cubicBezTo>
                  <a:cubicBezTo>
                    <a:pt x="1590158" y="12022"/>
                    <a:pt x="1611703" y="5246"/>
                    <a:pt x="1630453" y="4572"/>
                  </a:cubicBezTo>
                  <a:close/>
                  <a:moveTo>
                    <a:pt x="186069" y="0"/>
                  </a:moveTo>
                  <a:cubicBezTo>
                    <a:pt x="191301" y="323"/>
                    <a:pt x="194992" y="1846"/>
                    <a:pt x="197142" y="4569"/>
                  </a:cubicBezTo>
                  <a:cubicBezTo>
                    <a:pt x="199292" y="7293"/>
                    <a:pt x="201385" y="10645"/>
                    <a:pt x="203421" y="14626"/>
                  </a:cubicBezTo>
                  <a:lnTo>
                    <a:pt x="214380" y="33825"/>
                  </a:lnTo>
                  <a:cubicBezTo>
                    <a:pt x="216007" y="36720"/>
                    <a:pt x="217320" y="39501"/>
                    <a:pt x="218319" y="42168"/>
                  </a:cubicBezTo>
                  <a:cubicBezTo>
                    <a:pt x="219317" y="44835"/>
                    <a:pt x="219831" y="47846"/>
                    <a:pt x="219860" y="51200"/>
                  </a:cubicBezTo>
                  <a:cubicBezTo>
                    <a:pt x="219603" y="56618"/>
                    <a:pt x="217529" y="64473"/>
                    <a:pt x="213636" y="74767"/>
                  </a:cubicBezTo>
                  <a:cubicBezTo>
                    <a:pt x="209743" y="85060"/>
                    <a:pt x="205571" y="95456"/>
                    <a:pt x="201121" y="105952"/>
                  </a:cubicBezTo>
                  <a:cubicBezTo>
                    <a:pt x="196670" y="116449"/>
                    <a:pt x="193479" y="124711"/>
                    <a:pt x="191549" y="130738"/>
                  </a:cubicBezTo>
                  <a:lnTo>
                    <a:pt x="192462" y="131652"/>
                  </a:lnTo>
                  <a:lnTo>
                    <a:pt x="265153" y="61257"/>
                  </a:lnTo>
                  <a:cubicBezTo>
                    <a:pt x="271055" y="55602"/>
                    <a:pt x="278616" y="48881"/>
                    <a:pt x="287835" y="41093"/>
                  </a:cubicBezTo>
                  <a:cubicBezTo>
                    <a:pt x="297053" y="33305"/>
                    <a:pt x="306372" y="26380"/>
                    <a:pt x="315791" y="20319"/>
                  </a:cubicBezTo>
                  <a:cubicBezTo>
                    <a:pt x="325210" y="14258"/>
                    <a:pt x="333171" y="10990"/>
                    <a:pt x="339674" y="10516"/>
                  </a:cubicBezTo>
                  <a:cubicBezTo>
                    <a:pt x="345460" y="10144"/>
                    <a:pt x="352274" y="12373"/>
                    <a:pt x="360116" y="17201"/>
                  </a:cubicBezTo>
                  <a:cubicBezTo>
                    <a:pt x="367958" y="22030"/>
                    <a:pt x="372260" y="30315"/>
                    <a:pt x="373022" y="42058"/>
                  </a:cubicBezTo>
                  <a:cubicBezTo>
                    <a:pt x="372528" y="53782"/>
                    <a:pt x="368033" y="67919"/>
                    <a:pt x="359537" y="84469"/>
                  </a:cubicBezTo>
                  <a:cubicBezTo>
                    <a:pt x="351040" y="101019"/>
                    <a:pt x="341502" y="117292"/>
                    <a:pt x="330923" y="133286"/>
                  </a:cubicBezTo>
                  <a:cubicBezTo>
                    <a:pt x="320344" y="149281"/>
                    <a:pt x="311685" y="162307"/>
                    <a:pt x="304944" y="172364"/>
                  </a:cubicBezTo>
                  <a:lnTo>
                    <a:pt x="305859" y="173279"/>
                  </a:lnTo>
                  <a:cubicBezTo>
                    <a:pt x="333736" y="148971"/>
                    <a:pt x="361386" y="124549"/>
                    <a:pt x="388809" y="100012"/>
                  </a:cubicBezTo>
                  <a:cubicBezTo>
                    <a:pt x="416232" y="75476"/>
                    <a:pt x="444802" y="51283"/>
                    <a:pt x="474520" y="27432"/>
                  </a:cubicBezTo>
                  <a:cubicBezTo>
                    <a:pt x="477578" y="24622"/>
                    <a:pt x="481178" y="21555"/>
                    <a:pt x="485322" y="18231"/>
                  </a:cubicBezTo>
                  <a:cubicBezTo>
                    <a:pt x="489465" y="14907"/>
                    <a:pt x="493637" y="13097"/>
                    <a:pt x="497837" y="12802"/>
                  </a:cubicBezTo>
                  <a:cubicBezTo>
                    <a:pt x="502113" y="13109"/>
                    <a:pt x="506668" y="15796"/>
                    <a:pt x="511502" y="20862"/>
                  </a:cubicBezTo>
                  <a:cubicBezTo>
                    <a:pt x="516337" y="25928"/>
                    <a:pt x="520485" y="31527"/>
                    <a:pt x="523949" y="37660"/>
                  </a:cubicBezTo>
                  <a:cubicBezTo>
                    <a:pt x="527411" y="43792"/>
                    <a:pt x="529223" y="48613"/>
                    <a:pt x="529384" y="52121"/>
                  </a:cubicBezTo>
                  <a:cubicBezTo>
                    <a:pt x="528908" y="57026"/>
                    <a:pt x="526317" y="62646"/>
                    <a:pt x="521612" y="68980"/>
                  </a:cubicBezTo>
                  <a:cubicBezTo>
                    <a:pt x="516906" y="75314"/>
                    <a:pt x="512944" y="80362"/>
                    <a:pt x="509724" y="84125"/>
                  </a:cubicBezTo>
                  <a:lnTo>
                    <a:pt x="438859" y="170536"/>
                  </a:lnTo>
                  <a:cubicBezTo>
                    <a:pt x="431589" y="179234"/>
                    <a:pt x="423929" y="189422"/>
                    <a:pt x="415880" y="201100"/>
                  </a:cubicBezTo>
                  <a:cubicBezTo>
                    <a:pt x="407831" y="212779"/>
                    <a:pt x="400950" y="224965"/>
                    <a:pt x="395238" y="237659"/>
                  </a:cubicBezTo>
                  <a:cubicBezTo>
                    <a:pt x="389526" y="250354"/>
                    <a:pt x="386540" y="262574"/>
                    <a:pt x="386280" y="274320"/>
                  </a:cubicBezTo>
                  <a:cubicBezTo>
                    <a:pt x="386261" y="279254"/>
                    <a:pt x="387557" y="284131"/>
                    <a:pt x="390167" y="288950"/>
                  </a:cubicBezTo>
                  <a:cubicBezTo>
                    <a:pt x="392777" y="293770"/>
                    <a:pt x="396815" y="296361"/>
                    <a:pt x="402282" y="296723"/>
                  </a:cubicBezTo>
                  <a:cubicBezTo>
                    <a:pt x="408617" y="297113"/>
                    <a:pt x="420866" y="291189"/>
                    <a:pt x="439030" y="278949"/>
                  </a:cubicBezTo>
                  <a:cubicBezTo>
                    <a:pt x="457194" y="266710"/>
                    <a:pt x="481673" y="245812"/>
                    <a:pt x="512468" y="216256"/>
                  </a:cubicBezTo>
                  <a:lnTo>
                    <a:pt x="513139" y="222633"/>
                  </a:lnTo>
                  <a:lnTo>
                    <a:pt x="518196" y="212192"/>
                  </a:lnTo>
                  <a:cubicBezTo>
                    <a:pt x="530405" y="193870"/>
                    <a:pt x="546019" y="178901"/>
                    <a:pt x="565039" y="167284"/>
                  </a:cubicBezTo>
                  <a:cubicBezTo>
                    <a:pt x="584058" y="155668"/>
                    <a:pt x="603710" y="149741"/>
                    <a:pt x="623995" y="149504"/>
                  </a:cubicBezTo>
                  <a:cubicBezTo>
                    <a:pt x="631756" y="149276"/>
                    <a:pt x="639061" y="150647"/>
                    <a:pt x="645909" y="153619"/>
                  </a:cubicBezTo>
                  <a:cubicBezTo>
                    <a:pt x="652758" y="156591"/>
                    <a:pt x="656410" y="162535"/>
                    <a:pt x="656867" y="171450"/>
                  </a:cubicBezTo>
                  <a:cubicBezTo>
                    <a:pt x="657133" y="179019"/>
                    <a:pt x="654115" y="187554"/>
                    <a:pt x="647814" y="197053"/>
                  </a:cubicBezTo>
                  <a:cubicBezTo>
                    <a:pt x="641514" y="206553"/>
                    <a:pt x="630334" y="216408"/>
                    <a:pt x="614277" y="226619"/>
                  </a:cubicBezTo>
                  <a:cubicBezTo>
                    <a:pt x="598219" y="236830"/>
                    <a:pt x="575687" y="246786"/>
                    <a:pt x="546682" y="256489"/>
                  </a:cubicBezTo>
                  <a:lnTo>
                    <a:pt x="545768" y="266548"/>
                  </a:lnTo>
                  <a:cubicBezTo>
                    <a:pt x="545435" y="275120"/>
                    <a:pt x="548162" y="281178"/>
                    <a:pt x="553947" y="284721"/>
                  </a:cubicBezTo>
                  <a:cubicBezTo>
                    <a:pt x="559733" y="288265"/>
                    <a:pt x="566462" y="289979"/>
                    <a:pt x="574136" y="289865"/>
                  </a:cubicBezTo>
                  <a:cubicBezTo>
                    <a:pt x="585089" y="289571"/>
                    <a:pt x="596325" y="286450"/>
                    <a:pt x="607843" y="280501"/>
                  </a:cubicBezTo>
                  <a:cubicBezTo>
                    <a:pt x="619361" y="274551"/>
                    <a:pt x="630420" y="267535"/>
                    <a:pt x="641019" y="259453"/>
                  </a:cubicBezTo>
                  <a:lnTo>
                    <a:pt x="644866" y="256428"/>
                  </a:lnTo>
                  <a:lnTo>
                    <a:pt x="657286" y="244488"/>
                  </a:lnTo>
                  <a:cubicBezTo>
                    <a:pt x="662229" y="238868"/>
                    <a:pt x="666858" y="232962"/>
                    <a:pt x="671173" y="226771"/>
                  </a:cubicBezTo>
                  <a:cubicBezTo>
                    <a:pt x="666458" y="226381"/>
                    <a:pt x="663201" y="225104"/>
                    <a:pt x="661401" y="222942"/>
                  </a:cubicBezTo>
                  <a:cubicBezTo>
                    <a:pt x="659600" y="220780"/>
                    <a:pt x="658743" y="217332"/>
                    <a:pt x="658829" y="212598"/>
                  </a:cubicBezTo>
                  <a:cubicBezTo>
                    <a:pt x="659337" y="201422"/>
                    <a:pt x="663502" y="190856"/>
                    <a:pt x="671325" y="180899"/>
                  </a:cubicBezTo>
                  <a:cubicBezTo>
                    <a:pt x="679147" y="170942"/>
                    <a:pt x="687579" y="162814"/>
                    <a:pt x="696619" y="156515"/>
                  </a:cubicBezTo>
                  <a:cubicBezTo>
                    <a:pt x="705659" y="150216"/>
                    <a:pt x="712260" y="146964"/>
                    <a:pt x="716421" y="146761"/>
                  </a:cubicBezTo>
                  <a:cubicBezTo>
                    <a:pt x="718761" y="146828"/>
                    <a:pt x="720702" y="147609"/>
                    <a:pt x="722243" y="149104"/>
                  </a:cubicBezTo>
                  <a:cubicBezTo>
                    <a:pt x="723784" y="150600"/>
                    <a:pt x="724583" y="152410"/>
                    <a:pt x="724640" y="154534"/>
                  </a:cubicBezTo>
                  <a:cubicBezTo>
                    <a:pt x="724621" y="156810"/>
                    <a:pt x="724317" y="159001"/>
                    <a:pt x="723727" y="161106"/>
                  </a:cubicBezTo>
                  <a:cubicBezTo>
                    <a:pt x="723137" y="163211"/>
                    <a:pt x="722376" y="165287"/>
                    <a:pt x="721444" y="167335"/>
                  </a:cubicBezTo>
                  <a:cubicBezTo>
                    <a:pt x="742972" y="164144"/>
                    <a:pt x="759878" y="161725"/>
                    <a:pt x="772162" y="160077"/>
                  </a:cubicBezTo>
                  <a:cubicBezTo>
                    <a:pt x="784445" y="158429"/>
                    <a:pt x="791759" y="158867"/>
                    <a:pt x="794103" y="161392"/>
                  </a:cubicBezTo>
                  <a:cubicBezTo>
                    <a:pt x="797503" y="165687"/>
                    <a:pt x="800075" y="169783"/>
                    <a:pt x="801818" y="173679"/>
                  </a:cubicBezTo>
                  <a:cubicBezTo>
                    <a:pt x="803561" y="177575"/>
                    <a:pt x="804647" y="181556"/>
                    <a:pt x="805076" y="185623"/>
                  </a:cubicBezTo>
                  <a:cubicBezTo>
                    <a:pt x="804933" y="192519"/>
                    <a:pt x="803047" y="198158"/>
                    <a:pt x="799418" y="202540"/>
                  </a:cubicBezTo>
                  <a:cubicBezTo>
                    <a:pt x="795789" y="206921"/>
                    <a:pt x="791274" y="211188"/>
                    <a:pt x="785873" y="215341"/>
                  </a:cubicBezTo>
                  <a:cubicBezTo>
                    <a:pt x="778587" y="221371"/>
                    <a:pt x="770986" y="229200"/>
                    <a:pt x="763070" y="238830"/>
                  </a:cubicBezTo>
                  <a:cubicBezTo>
                    <a:pt x="755155" y="248460"/>
                    <a:pt x="750869" y="258004"/>
                    <a:pt x="750212" y="267462"/>
                  </a:cubicBezTo>
                  <a:cubicBezTo>
                    <a:pt x="750374" y="271196"/>
                    <a:pt x="751879" y="274244"/>
                    <a:pt x="754727" y="276606"/>
                  </a:cubicBezTo>
                  <a:cubicBezTo>
                    <a:pt x="757574" y="278968"/>
                    <a:pt x="760794" y="280187"/>
                    <a:pt x="764385" y="280264"/>
                  </a:cubicBezTo>
                  <a:cubicBezTo>
                    <a:pt x="771079" y="279967"/>
                    <a:pt x="778366" y="277258"/>
                    <a:pt x="786246" y="272136"/>
                  </a:cubicBezTo>
                  <a:lnTo>
                    <a:pt x="805841" y="257341"/>
                  </a:lnTo>
                  <a:lnTo>
                    <a:pt x="819211" y="244488"/>
                  </a:lnTo>
                  <a:cubicBezTo>
                    <a:pt x="824154" y="238868"/>
                    <a:pt x="828783" y="232962"/>
                    <a:pt x="833098" y="226771"/>
                  </a:cubicBezTo>
                  <a:cubicBezTo>
                    <a:pt x="828383" y="226381"/>
                    <a:pt x="825126" y="225104"/>
                    <a:pt x="823326" y="222942"/>
                  </a:cubicBezTo>
                  <a:cubicBezTo>
                    <a:pt x="821525" y="220780"/>
                    <a:pt x="820668" y="217332"/>
                    <a:pt x="820754" y="212598"/>
                  </a:cubicBezTo>
                  <a:cubicBezTo>
                    <a:pt x="821262" y="201422"/>
                    <a:pt x="825427" y="190856"/>
                    <a:pt x="833250" y="180899"/>
                  </a:cubicBezTo>
                  <a:cubicBezTo>
                    <a:pt x="841072" y="170942"/>
                    <a:pt x="849504" y="162814"/>
                    <a:pt x="858544" y="156515"/>
                  </a:cubicBezTo>
                  <a:cubicBezTo>
                    <a:pt x="867584" y="150216"/>
                    <a:pt x="874185" y="146964"/>
                    <a:pt x="878346" y="146761"/>
                  </a:cubicBezTo>
                  <a:cubicBezTo>
                    <a:pt x="880686" y="146828"/>
                    <a:pt x="882627" y="147609"/>
                    <a:pt x="884168" y="149104"/>
                  </a:cubicBezTo>
                  <a:cubicBezTo>
                    <a:pt x="885709" y="150600"/>
                    <a:pt x="886508" y="152410"/>
                    <a:pt x="886565" y="154534"/>
                  </a:cubicBezTo>
                  <a:cubicBezTo>
                    <a:pt x="886546" y="156810"/>
                    <a:pt x="886242" y="159001"/>
                    <a:pt x="885652" y="161106"/>
                  </a:cubicBezTo>
                  <a:cubicBezTo>
                    <a:pt x="885062" y="163211"/>
                    <a:pt x="884301" y="165287"/>
                    <a:pt x="883369" y="167335"/>
                  </a:cubicBezTo>
                  <a:cubicBezTo>
                    <a:pt x="904897" y="164144"/>
                    <a:pt x="921803" y="161725"/>
                    <a:pt x="934087" y="160077"/>
                  </a:cubicBezTo>
                  <a:cubicBezTo>
                    <a:pt x="946370" y="158429"/>
                    <a:pt x="953684" y="158867"/>
                    <a:pt x="956028" y="161392"/>
                  </a:cubicBezTo>
                  <a:cubicBezTo>
                    <a:pt x="959428" y="165687"/>
                    <a:pt x="962000" y="169783"/>
                    <a:pt x="963743" y="173679"/>
                  </a:cubicBezTo>
                  <a:cubicBezTo>
                    <a:pt x="965486" y="177575"/>
                    <a:pt x="966572" y="181556"/>
                    <a:pt x="967001" y="185623"/>
                  </a:cubicBezTo>
                  <a:cubicBezTo>
                    <a:pt x="966858" y="192519"/>
                    <a:pt x="964972" y="198158"/>
                    <a:pt x="961343" y="202540"/>
                  </a:cubicBezTo>
                  <a:cubicBezTo>
                    <a:pt x="957714" y="206921"/>
                    <a:pt x="953199" y="211188"/>
                    <a:pt x="947798" y="215341"/>
                  </a:cubicBezTo>
                  <a:cubicBezTo>
                    <a:pt x="940512" y="221371"/>
                    <a:pt x="932911" y="229200"/>
                    <a:pt x="924995" y="238830"/>
                  </a:cubicBezTo>
                  <a:cubicBezTo>
                    <a:pt x="917080" y="248460"/>
                    <a:pt x="912794" y="258004"/>
                    <a:pt x="912137" y="267462"/>
                  </a:cubicBezTo>
                  <a:cubicBezTo>
                    <a:pt x="912299" y="271196"/>
                    <a:pt x="913804" y="274244"/>
                    <a:pt x="916651" y="276606"/>
                  </a:cubicBezTo>
                  <a:cubicBezTo>
                    <a:pt x="919499" y="278968"/>
                    <a:pt x="922719" y="280187"/>
                    <a:pt x="926310" y="280264"/>
                  </a:cubicBezTo>
                  <a:cubicBezTo>
                    <a:pt x="933004" y="279967"/>
                    <a:pt x="940291" y="277258"/>
                    <a:pt x="948171" y="272136"/>
                  </a:cubicBezTo>
                  <a:cubicBezTo>
                    <a:pt x="956050" y="267013"/>
                    <a:pt x="963676" y="261256"/>
                    <a:pt x="971048" y="254864"/>
                  </a:cubicBezTo>
                  <a:cubicBezTo>
                    <a:pt x="978419" y="248471"/>
                    <a:pt x="984690" y="243222"/>
                    <a:pt x="989861" y="239116"/>
                  </a:cubicBezTo>
                  <a:lnTo>
                    <a:pt x="989866" y="239143"/>
                  </a:lnTo>
                  <a:lnTo>
                    <a:pt x="997686" y="220720"/>
                  </a:lnTo>
                  <a:cubicBezTo>
                    <a:pt x="1005331" y="207396"/>
                    <a:pt x="1014569" y="195297"/>
                    <a:pt x="1025398" y="184423"/>
                  </a:cubicBezTo>
                  <a:cubicBezTo>
                    <a:pt x="1036228" y="173549"/>
                    <a:pt x="1046380" y="164850"/>
                    <a:pt x="1055854" y="158327"/>
                  </a:cubicBezTo>
                  <a:cubicBezTo>
                    <a:pt x="1065328" y="151803"/>
                    <a:pt x="1071855" y="148405"/>
                    <a:pt x="1075433" y="148133"/>
                  </a:cubicBezTo>
                  <a:cubicBezTo>
                    <a:pt x="1079253" y="148609"/>
                    <a:pt x="1083387" y="151314"/>
                    <a:pt x="1087835" y="156248"/>
                  </a:cubicBezTo>
                  <a:cubicBezTo>
                    <a:pt x="1092283" y="161182"/>
                    <a:pt x="1094702" y="165487"/>
                    <a:pt x="1095093" y="169164"/>
                  </a:cubicBezTo>
                  <a:cubicBezTo>
                    <a:pt x="1094548" y="175362"/>
                    <a:pt x="1089897" y="183693"/>
                    <a:pt x="1081140" y="194158"/>
                  </a:cubicBezTo>
                  <a:cubicBezTo>
                    <a:pt x="1072382" y="204622"/>
                    <a:pt x="1062787" y="214782"/>
                    <a:pt x="1052353" y="224638"/>
                  </a:cubicBezTo>
                  <a:cubicBezTo>
                    <a:pt x="1041919" y="234493"/>
                    <a:pt x="1033916" y="241605"/>
                    <a:pt x="1028342" y="245974"/>
                  </a:cubicBezTo>
                  <a:cubicBezTo>
                    <a:pt x="1025608" y="249879"/>
                    <a:pt x="1023531" y="254070"/>
                    <a:pt x="1022112" y="258547"/>
                  </a:cubicBezTo>
                  <a:cubicBezTo>
                    <a:pt x="1020693" y="263023"/>
                    <a:pt x="1019874" y="267672"/>
                    <a:pt x="1019655" y="272491"/>
                  </a:cubicBezTo>
                  <a:cubicBezTo>
                    <a:pt x="1031780" y="270729"/>
                    <a:pt x="1043305" y="265909"/>
                    <a:pt x="1054231" y="258032"/>
                  </a:cubicBezTo>
                  <a:cubicBezTo>
                    <a:pt x="1065156" y="250155"/>
                    <a:pt x="1075424" y="241564"/>
                    <a:pt x="1085034" y="232258"/>
                  </a:cubicBezTo>
                  <a:cubicBezTo>
                    <a:pt x="1108637" y="210160"/>
                    <a:pt x="1127611" y="192176"/>
                    <a:pt x="1141956" y="178308"/>
                  </a:cubicBezTo>
                  <a:cubicBezTo>
                    <a:pt x="1156300" y="164440"/>
                    <a:pt x="1165673" y="156972"/>
                    <a:pt x="1170074" y="155905"/>
                  </a:cubicBezTo>
                  <a:cubicBezTo>
                    <a:pt x="1173988" y="155858"/>
                    <a:pt x="1177017" y="158696"/>
                    <a:pt x="1179160" y="164421"/>
                  </a:cubicBezTo>
                  <a:cubicBezTo>
                    <a:pt x="1181304" y="170145"/>
                    <a:pt x="1182389" y="174927"/>
                    <a:pt x="1182418" y="178765"/>
                  </a:cubicBezTo>
                  <a:cubicBezTo>
                    <a:pt x="1182037" y="185042"/>
                    <a:pt x="1179713" y="192034"/>
                    <a:pt x="1175446" y="199739"/>
                  </a:cubicBezTo>
                  <a:cubicBezTo>
                    <a:pt x="1171179" y="207445"/>
                    <a:pt x="1167254" y="213865"/>
                    <a:pt x="1163673" y="218999"/>
                  </a:cubicBezTo>
                  <a:lnTo>
                    <a:pt x="1096007" y="319526"/>
                  </a:lnTo>
                  <a:lnTo>
                    <a:pt x="1096922" y="320440"/>
                  </a:lnTo>
                  <a:lnTo>
                    <a:pt x="1198420" y="230429"/>
                  </a:lnTo>
                  <a:lnTo>
                    <a:pt x="1202078" y="247345"/>
                  </a:lnTo>
                  <a:lnTo>
                    <a:pt x="1064460" y="398621"/>
                  </a:lnTo>
                  <a:cubicBezTo>
                    <a:pt x="1061889" y="401774"/>
                    <a:pt x="1058117" y="406213"/>
                    <a:pt x="1053145" y="411937"/>
                  </a:cubicBezTo>
                  <a:cubicBezTo>
                    <a:pt x="1048173" y="417662"/>
                    <a:pt x="1043715" y="420843"/>
                    <a:pt x="1039772" y="421481"/>
                  </a:cubicBezTo>
                  <a:cubicBezTo>
                    <a:pt x="1036580" y="421253"/>
                    <a:pt x="1033972" y="419221"/>
                    <a:pt x="1031948" y="415385"/>
                  </a:cubicBezTo>
                  <a:cubicBezTo>
                    <a:pt x="1029925" y="411550"/>
                    <a:pt x="1028435" y="407283"/>
                    <a:pt x="1027478" y="402584"/>
                  </a:cubicBezTo>
                  <a:cubicBezTo>
                    <a:pt x="1026521" y="397885"/>
                    <a:pt x="1026047" y="394125"/>
                    <a:pt x="1026056" y="391306"/>
                  </a:cubicBezTo>
                  <a:cubicBezTo>
                    <a:pt x="1026341" y="387334"/>
                    <a:pt x="1027941" y="382591"/>
                    <a:pt x="1030856" y="377076"/>
                  </a:cubicBezTo>
                  <a:cubicBezTo>
                    <a:pt x="1033771" y="371561"/>
                    <a:pt x="1036285" y="367160"/>
                    <a:pt x="1038400" y="363874"/>
                  </a:cubicBezTo>
                  <a:lnTo>
                    <a:pt x="1099665" y="260604"/>
                  </a:lnTo>
                  <a:lnTo>
                    <a:pt x="1098750" y="259690"/>
                  </a:lnTo>
                  <a:cubicBezTo>
                    <a:pt x="1079510" y="275831"/>
                    <a:pt x="1062784" y="289115"/>
                    <a:pt x="1048573" y="299542"/>
                  </a:cubicBezTo>
                  <a:cubicBezTo>
                    <a:pt x="1034361" y="309970"/>
                    <a:pt x="1025637" y="315259"/>
                    <a:pt x="1022398" y="315411"/>
                  </a:cubicBezTo>
                  <a:cubicBezTo>
                    <a:pt x="1015388" y="314878"/>
                    <a:pt x="1007951" y="310008"/>
                    <a:pt x="1000087" y="300798"/>
                  </a:cubicBezTo>
                  <a:cubicBezTo>
                    <a:pt x="996154" y="296193"/>
                    <a:pt x="993043" y="290618"/>
                    <a:pt x="990751" y="284071"/>
                  </a:cubicBezTo>
                  <a:lnTo>
                    <a:pt x="986599" y="262860"/>
                  </a:lnTo>
                  <a:lnTo>
                    <a:pt x="981726" y="268035"/>
                  </a:lnTo>
                  <a:cubicBezTo>
                    <a:pt x="977256" y="272532"/>
                    <a:pt x="972094" y="277514"/>
                    <a:pt x="966239" y="282980"/>
                  </a:cubicBezTo>
                  <a:cubicBezTo>
                    <a:pt x="954530" y="293913"/>
                    <a:pt x="942340" y="303754"/>
                    <a:pt x="929668" y="312503"/>
                  </a:cubicBezTo>
                  <a:cubicBezTo>
                    <a:pt x="916996" y="321252"/>
                    <a:pt x="906129" y="325879"/>
                    <a:pt x="897068" y="326384"/>
                  </a:cubicBezTo>
                  <a:cubicBezTo>
                    <a:pt x="887383" y="326003"/>
                    <a:pt x="879811" y="322308"/>
                    <a:pt x="874350" y="315300"/>
                  </a:cubicBezTo>
                  <a:cubicBezTo>
                    <a:pt x="868890" y="308292"/>
                    <a:pt x="866112" y="300255"/>
                    <a:pt x="866016" y="291191"/>
                  </a:cubicBezTo>
                  <a:cubicBezTo>
                    <a:pt x="866625" y="275746"/>
                    <a:pt x="871344" y="261730"/>
                    <a:pt x="880172" y="249142"/>
                  </a:cubicBezTo>
                  <a:cubicBezTo>
                    <a:pt x="889001" y="236554"/>
                    <a:pt x="898285" y="224823"/>
                    <a:pt x="908027" y="213949"/>
                  </a:cubicBezTo>
                  <a:lnTo>
                    <a:pt x="907114" y="213034"/>
                  </a:lnTo>
                  <a:lnTo>
                    <a:pt x="859616" y="223571"/>
                  </a:lnTo>
                  <a:cubicBezTo>
                    <a:pt x="851558" y="235706"/>
                    <a:pt x="842871" y="245840"/>
                    <a:pt x="833555" y="253975"/>
                  </a:cubicBezTo>
                  <a:lnTo>
                    <a:pt x="829895" y="257315"/>
                  </a:lnTo>
                  <a:lnTo>
                    <a:pt x="819801" y="268035"/>
                  </a:lnTo>
                  <a:cubicBezTo>
                    <a:pt x="815331" y="272532"/>
                    <a:pt x="810169" y="277514"/>
                    <a:pt x="804314" y="282980"/>
                  </a:cubicBezTo>
                  <a:cubicBezTo>
                    <a:pt x="792606" y="293913"/>
                    <a:pt x="780415" y="303754"/>
                    <a:pt x="767743" y="312503"/>
                  </a:cubicBezTo>
                  <a:cubicBezTo>
                    <a:pt x="755071" y="321252"/>
                    <a:pt x="744205" y="325879"/>
                    <a:pt x="735143" y="326384"/>
                  </a:cubicBezTo>
                  <a:cubicBezTo>
                    <a:pt x="725458" y="326003"/>
                    <a:pt x="717886" y="322308"/>
                    <a:pt x="712425" y="315300"/>
                  </a:cubicBezTo>
                  <a:cubicBezTo>
                    <a:pt x="706965" y="308292"/>
                    <a:pt x="704187" y="300255"/>
                    <a:pt x="704092" y="291191"/>
                  </a:cubicBezTo>
                  <a:cubicBezTo>
                    <a:pt x="704700" y="275746"/>
                    <a:pt x="709419" y="261730"/>
                    <a:pt x="718247" y="249142"/>
                  </a:cubicBezTo>
                  <a:cubicBezTo>
                    <a:pt x="727075" y="236554"/>
                    <a:pt x="736361" y="224823"/>
                    <a:pt x="746102" y="213949"/>
                  </a:cubicBezTo>
                  <a:lnTo>
                    <a:pt x="745189" y="213034"/>
                  </a:lnTo>
                  <a:lnTo>
                    <a:pt x="697691" y="223571"/>
                  </a:lnTo>
                  <a:cubicBezTo>
                    <a:pt x="693662" y="229638"/>
                    <a:pt x="689475" y="235206"/>
                    <a:pt x="685132" y="240273"/>
                  </a:cubicBezTo>
                  <a:lnTo>
                    <a:pt x="672866" y="252720"/>
                  </a:lnTo>
                  <a:lnTo>
                    <a:pt x="673326" y="254660"/>
                  </a:lnTo>
                  <a:cubicBezTo>
                    <a:pt x="663866" y="265810"/>
                    <a:pt x="652424" y="277134"/>
                    <a:pt x="639001" y="288631"/>
                  </a:cubicBezTo>
                  <a:cubicBezTo>
                    <a:pt x="625578" y="300128"/>
                    <a:pt x="611187" y="309821"/>
                    <a:pt x="595827" y="317712"/>
                  </a:cubicBezTo>
                  <a:cubicBezTo>
                    <a:pt x="580468" y="325602"/>
                    <a:pt x="565154" y="329712"/>
                    <a:pt x="549885" y="330041"/>
                  </a:cubicBezTo>
                  <a:cubicBezTo>
                    <a:pt x="533281" y="329433"/>
                    <a:pt x="520931" y="323230"/>
                    <a:pt x="512834" y="311433"/>
                  </a:cubicBezTo>
                  <a:cubicBezTo>
                    <a:pt x="504737" y="299636"/>
                    <a:pt x="500494" y="285893"/>
                    <a:pt x="500104" y="270205"/>
                  </a:cubicBezTo>
                  <a:lnTo>
                    <a:pt x="502891" y="251401"/>
                  </a:lnTo>
                  <a:lnTo>
                    <a:pt x="491980" y="264003"/>
                  </a:lnTo>
                  <a:cubicBezTo>
                    <a:pt x="480226" y="276043"/>
                    <a:pt x="466444" y="288064"/>
                    <a:pt x="450634" y="300066"/>
                  </a:cubicBezTo>
                  <a:cubicBezTo>
                    <a:pt x="434823" y="312068"/>
                    <a:pt x="419271" y="322118"/>
                    <a:pt x="403976" y="330214"/>
                  </a:cubicBezTo>
                  <a:cubicBezTo>
                    <a:pt x="388682" y="338311"/>
                    <a:pt x="375932" y="342521"/>
                    <a:pt x="365725" y="342843"/>
                  </a:cubicBezTo>
                  <a:cubicBezTo>
                    <a:pt x="350862" y="342197"/>
                    <a:pt x="340394" y="336296"/>
                    <a:pt x="334323" y="325141"/>
                  </a:cubicBezTo>
                  <a:cubicBezTo>
                    <a:pt x="328252" y="313985"/>
                    <a:pt x="325321" y="301447"/>
                    <a:pt x="325530" y="287529"/>
                  </a:cubicBezTo>
                  <a:cubicBezTo>
                    <a:pt x="326049" y="268992"/>
                    <a:pt x="331457" y="249686"/>
                    <a:pt x="341755" y="229609"/>
                  </a:cubicBezTo>
                  <a:cubicBezTo>
                    <a:pt x="352053" y="209533"/>
                    <a:pt x="364128" y="190192"/>
                    <a:pt x="377982" y="171588"/>
                  </a:cubicBezTo>
                  <a:cubicBezTo>
                    <a:pt x="391836" y="152985"/>
                    <a:pt x="404356" y="136624"/>
                    <a:pt x="415541" y="122507"/>
                  </a:cubicBezTo>
                  <a:lnTo>
                    <a:pt x="414627" y="121593"/>
                  </a:lnTo>
                  <a:cubicBezTo>
                    <a:pt x="389347" y="142821"/>
                    <a:pt x="368067" y="161162"/>
                    <a:pt x="350786" y="176617"/>
                  </a:cubicBezTo>
                  <a:cubicBezTo>
                    <a:pt x="333506" y="192072"/>
                    <a:pt x="316551" y="208923"/>
                    <a:pt x="299922" y="227171"/>
                  </a:cubicBezTo>
                  <a:cubicBezTo>
                    <a:pt x="283293" y="245420"/>
                    <a:pt x="263314" y="269348"/>
                    <a:pt x="239987" y="298957"/>
                  </a:cubicBezTo>
                  <a:cubicBezTo>
                    <a:pt x="237542" y="302120"/>
                    <a:pt x="233895" y="306409"/>
                    <a:pt x="229047" y="311824"/>
                  </a:cubicBezTo>
                  <a:cubicBezTo>
                    <a:pt x="224199" y="317239"/>
                    <a:pt x="219098" y="322172"/>
                    <a:pt x="213744" y="326622"/>
                  </a:cubicBezTo>
                  <a:cubicBezTo>
                    <a:pt x="208390" y="331072"/>
                    <a:pt x="203731" y="333431"/>
                    <a:pt x="199768" y="333699"/>
                  </a:cubicBezTo>
                  <a:cubicBezTo>
                    <a:pt x="193863" y="333374"/>
                    <a:pt x="189133" y="330366"/>
                    <a:pt x="185578" y="324675"/>
                  </a:cubicBezTo>
                  <a:cubicBezTo>
                    <a:pt x="182024" y="318983"/>
                    <a:pt x="179459" y="312555"/>
                    <a:pt x="177883" y="305390"/>
                  </a:cubicBezTo>
                  <a:cubicBezTo>
                    <a:pt x="176308" y="298226"/>
                    <a:pt x="175535" y="292272"/>
                    <a:pt x="175566" y="287529"/>
                  </a:cubicBezTo>
                  <a:cubicBezTo>
                    <a:pt x="175871" y="281024"/>
                    <a:pt x="178001" y="274605"/>
                    <a:pt x="181959" y="268272"/>
                  </a:cubicBezTo>
                  <a:cubicBezTo>
                    <a:pt x="185916" y="261939"/>
                    <a:pt x="189874" y="256320"/>
                    <a:pt x="193831" y="251416"/>
                  </a:cubicBezTo>
                  <a:lnTo>
                    <a:pt x="224892" y="210732"/>
                  </a:lnTo>
                  <a:cubicBezTo>
                    <a:pt x="245823" y="183371"/>
                    <a:pt x="261607" y="161524"/>
                    <a:pt x="272244" y="145192"/>
                  </a:cubicBezTo>
                  <a:cubicBezTo>
                    <a:pt x="282881" y="128859"/>
                    <a:pt x="291803" y="113526"/>
                    <a:pt x="299008" y="99194"/>
                  </a:cubicBezTo>
                  <a:cubicBezTo>
                    <a:pt x="302762" y="91975"/>
                    <a:pt x="304516" y="86870"/>
                    <a:pt x="304269" y="83880"/>
                  </a:cubicBezTo>
                  <a:cubicBezTo>
                    <a:pt x="304021" y="80890"/>
                    <a:pt x="302573" y="79442"/>
                    <a:pt x="299923" y="79537"/>
                  </a:cubicBezTo>
                  <a:cubicBezTo>
                    <a:pt x="297131" y="79709"/>
                    <a:pt x="294481" y="80852"/>
                    <a:pt x="291974" y="82966"/>
                  </a:cubicBezTo>
                  <a:cubicBezTo>
                    <a:pt x="289468" y="85080"/>
                    <a:pt x="287390" y="87137"/>
                    <a:pt x="285741" y="89137"/>
                  </a:cubicBezTo>
                  <a:lnTo>
                    <a:pt x="176023" y="207989"/>
                  </a:lnTo>
                  <a:lnTo>
                    <a:pt x="107446" y="300328"/>
                  </a:lnTo>
                  <a:cubicBezTo>
                    <a:pt x="103550" y="306090"/>
                    <a:pt x="98768" y="312051"/>
                    <a:pt x="93101" y="318213"/>
                  </a:cubicBezTo>
                  <a:cubicBezTo>
                    <a:pt x="87434" y="324375"/>
                    <a:pt x="80938" y="327708"/>
                    <a:pt x="73613" y="328212"/>
                  </a:cubicBezTo>
                  <a:cubicBezTo>
                    <a:pt x="67249" y="327854"/>
                    <a:pt x="61892" y="324558"/>
                    <a:pt x="57543" y="318325"/>
                  </a:cubicBezTo>
                  <a:cubicBezTo>
                    <a:pt x="53194" y="312092"/>
                    <a:pt x="49633" y="305071"/>
                    <a:pt x="46858" y="297264"/>
                  </a:cubicBezTo>
                  <a:cubicBezTo>
                    <a:pt x="44084" y="289456"/>
                    <a:pt x="41877" y="283011"/>
                    <a:pt x="40237" y="277929"/>
                  </a:cubicBezTo>
                  <a:lnTo>
                    <a:pt x="135792" y="157248"/>
                  </a:lnTo>
                  <a:cubicBezTo>
                    <a:pt x="151440" y="129020"/>
                    <a:pt x="161892" y="108071"/>
                    <a:pt x="167146" y="94402"/>
                  </a:cubicBezTo>
                  <a:cubicBezTo>
                    <a:pt x="172402" y="80734"/>
                    <a:pt x="174558" y="71840"/>
                    <a:pt x="173617" y="67720"/>
                  </a:cubicBezTo>
                  <a:cubicBezTo>
                    <a:pt x="172676" y="63600"/>
                    <a:pt x="170736" y="61749"/>
                    <a:pt x="167796" y="62167"/>
                  </a:cubicBezTo>
                  <a:cubicBezTo>
                    <a:pt x="165834" y="62281"/>
                    <a:pt x="163472" y="62967"/>
                    <a:pt x="160709" y="64224"/>
                  </a:cubicBezTo>
                  <a:cubicBezTo>
                    <a:pt x="157947" y="65481"/>
                    <a:pt x="155585" y="66624"/>
                    <a:pt x="153623" y="67652"/>
                  </a:cubicBezTo>
                  <a:cubicBezTo>
                    <a:pt x="118960" y="83942"/>
                    <a:pt x="92845" y="96675"/>
                    <a:pt x="75277" y="105851"/>
                  </a:cubicBezTo>
                  <a:cubicBezTo>
                    <a:pt x="57710" y="115026"/>
                    <a:pt x="45439" y="121645"/>
                    <a:pt x="38465" y="125707"/>
                  </a:cubicBezTo>
                  <a:cubicBezTo>
                    <a:pt x="31492" y="129769"/>
                    <a:pt x="26565" y="132273"/>
                    <a:pt x="23685" y="133221"/>
                  </a:cubicBezTo>
                  <a:cubicBezTo>
                    <a:pt x="20805" y="134168"/>
                    <a:pt x="16721" y="134559"/>
                    <a:pt x="11434" y="134392"/>
                  </a:cubicBezTo>
                  <a:cubicBezTo>
                    <a:pt x="7633" y="134373"/>
                    <a:pt x="4604" y="132926"/>
                    <a:pt x="2347" y="130050"/>
                  </a:cubicBezTo>
                  <a:cubicBezTo>
                    <a:pt x="89" y="127173"/>
                    <a:pt x="-539" y="122983"/>
                    <a:pt x="461" y="117479"/>
                  </a:cubicBezTo>
                  <a:cubicBezTo>
                    <a:pt x="2728" y="104689"/>
                    <a:pt x="4823" y="93127"/>
                    <a:pt x="6747" y="82794"/>
                  </a:cubicBezTo>
                  <a:cubicBezTo>
                    <a:pt x="8671" y="72462"/>
                    <a:pt x="10538" y="66043"/>
                    <a:pt x="12348" y="63538"/>
                  </a:cubicBezTo>
                  <a:cubicBezTo>
                    <a:pt x="13409" y="61933"/>
                    <a:pt x="14640" y="60369"/>
                    <a:pt x="16040" y="58848"/>
                  </a:cubicBezTo>
                  <a:cubicBezTo>
                    <a:pt x="17439" y="57327"/>
                    <a:pt x="20871" y="54511"/>
                    <a:pt x="26335" y="50400"/>
                  </a:cubicBezTo>
                  <a:cubicBezTo>
                    <a:pt x="31799" y="46289"/>
                    <a:pt x="41157" y="39545"/>
                    <a:pt x="54410" y="30168"/>
                  </a:cubicBezTo>
                  <a:cubicBezTo>
                    <a:pt x="55687" y="29101"/>
                    <a:pt x="57477" y="27806"/>
                    <a:pt x="59782" y="26283"/>
                  </a:cubicBezTo>
                  <a:cubicBezTo>
                    <a:pt x="62088" y="24759"/>
                    <a:pt x="64107" y="23921"/>
                    <a:pt x="65840" y="23768"/>
                  </a:cubicBezTo>
                  <a:cubicBezTo>
                    <a:pt x="67069" y="23787"/>
                    <a:pt x="68269" y="24206"/>
                    <a:pt x="69441" y="25025"/>
                  </a:cubicBezTo>
                  <a:cubicBezTo>
                    <a:pt x="70612" y="25844"/>
                    <a:pt x="71241" y="26949"/>
                    <a:pt x="71327" y="28340"/>
                  </a:cubicBezTo>
                  <a:cubicBezTo>
                    <a:pt x="71432" y="29673"/>
                    <a:pt x="69622" y="32492"/>
                    <a:pt x="65898" y="36796"/>
                  </a:cubicBezTo>
                  <a:cubicBezTo>
                    <a:pt x="62173" y="41101"/>
                    <a:pt x="55906" y="47120"/>
                    <a:pt x="47095" y="54853"/>
                  </a:cubicBezTo>
                  <a:lnTo>
                    <a:pt x="48010" y="55767"/>
                  </a:lnTo>
                  <a:lnTo>
                    <a:pt x="99673" y="31997"/>
                  </a:lnTo>
                  <a:cubicBezTo>
                    <a:pt x="102163" y="30865"/>
                    <a:pt x="109224" y="27694"/>
                    <a:pt x="120856" y="22482"/>
                  </a:cubicBezTo>
                  <a:cubicBezTo>
                    <a:pt x="132489" y="17271"/>
                    <a:pt x="144730" y="12237"/>
                    <a:pt x="157581" y="7381"/>
                  </a:cubicBezTo>
                  <a:cubicBezTo>
                    <a:pt x="170431" y="2525"/>
                    <a:pt x="179927" y="65"/>
                    <a:pt x="186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</p:grpSp>
      <p:grpSp>
        <p:nvGrpSpPr>
          <p:cNvPr id="14" name="Graphic 41">
            <a:extLst>
              <a:ext uri="{FF2B5EF4-FFF2-40B4-BE49-F238E27FC236}">
                <a16:creationId xmlns:a16="http://schemas.microsoft.com/office/drawing/2014/main" id="{F8B0A94E-5705-4654-99E2-381E33DE3D89}"/>
              </a:ext>
            </a:extLst>
          </p:cNvPr>
          <p:cNvGrpSpPr/>
          <p:nvPr/>
        </p:nvGrpSpPr>
        <p:grpSpPr>
          <a:xfrm rot="21353393">
            <a:off x="3942576" y="915046"/>
            <a:ext cx="4306701" cy="1150929"/>
            <a:chOff x="837065" y="3215210"/>
            <a:chExt cx="5524500" cy="1476375"/>
          </a:xfrm>
          <a:solidFill>
            <a:schemeClr val="bg1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DC6A003-B409-427B-A946-3F4423754A27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BEA7695-7673-4F41-9DEE-A3E29C54E063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49801F8-99BD-42A2-89DB-328A918298F7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F8F1FD8-F4C3-40B6-8626-9FBBD17A8B4E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" name="Graphic 47">
            <a:extLst>
              <a:ext uri="{FF2B5EF4-FFF2-40B4-BE49-F238E27FC236}">
                <a16:creationId xmlns:a16="http://schemas.microsoft.com/office/drawing/2014/main" id="{D6BFE0FE-EF07-4510-A5B6-706CA20409AA}"/>
              </a:ext>
            </a:extLst>
          </p:cNvPr>
          <p:cNvSpPr/>
          <p:nvPr/>
        </p:nvSpPr>
        <p:spPr>
          <a:xfrm>
            <a:off x="4561360" y="2417224"/>
            <a:ext cx="663473" cy="995209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Graphic 47">
            <a:extLst>
              <a:ext uri="{FF2B5EF4-FFF2-40B4-BE49-F238E27FC236}">
                <a16:creationId xmlns:a16="http://schemas.microsoft.com/office/drawing/2014/main" id="{501A3057-F545-4833-B031-47D4A7F2199C}"/>
              </a:ext>
            </a:extLst>
          </p:cNvPr>
          <p:cNvSpPr/>
          <p:nvPr/>
        </p:nvSpPr>
        <p:spPr>
          <a:xfrm>
            <a:off x="5016526" y="2681929"/>
            <a:ext cx="499186" cy="748778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Graphic 47">
            <a:extLst>
              <a:ext uri="{FF2B5EF4-FFF2-40B4-BE49-F238E27FC236}">
                <a16:creationId xmlns:a16="http://schemas.microsoft.com/office/drawing/2014/main" id="{A8C3FFA6-09CA-491A-9D4D-320725C0E0DD}"/>
              </a:ext>
            </a:extLst>
          </p:cNvPr>
          <p:cNvSpPr/>
          <p:nvPr/>
        </p:nvSpPr>
        <p:spPr>
          <a:xfrm>
            <a:off x="6787057" y="2660905"/>
            <a:ext cx="499186" cy="748778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Graphic 47">
            <a:extLst>
              <a:ext uri="{FF2B5EF4-FFF2-40B4-BE49-F238E27FC236}">
                <a16:creationId xmlns:a16="http://schemas.microsoft.com/office/drawing/2014/main" id="{E2AEE69F-1C70-4A10-8F35-98C1C5D95365}"/>
              </a:ext>
            </a:extLst>
          </p:cNvPr>
          <p:cNvSpPr/>
          <p:nvPr/>
        </p:nvSpPr>
        <p:spPr>
          <a:xfrm>
            <a:off x="6496178" y="2839098"/>
            <a:ext cx="414292" cy="62143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47">
            <a:extLst>
              <a:ext uri="{FF2B5EF4-FFF2-40B4-BE49-F238E27FC236}">
                <a16:creationId xmlns:a16="http://schemas.microsoft.com/office/drawing/2014/main" id="{3D24E9B0-293E-4959-B982-064CA0B5DF4F}"/>
              </a:ext>
            </a:extLst>
          </p:cNvPr>
          <p:cNvSpPr/>
          <p:nvPr/>
        </p:nvSpPr>
        <p:spPr>
          <a:xfrm>
            <a:off x="7135735" y="2514103"/>
            <a:ext cx="705171" cy="105775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Graphic 47">
            <a:extLst>
              <a:ext uri="{FF2B5EF4-FFF2-40B4-BE49-F238E27FC236}">
                <a16:creationId xmlns:a16="http://schemas.microsoft.com/office/drawing/2014/main" id="{412C0A8C-F4A7-48D3-82A4-689C93967B95}"/>
              </a:ext>
            </a:extLst>
          </p:cNvPr>
          <p:cNvSpPr/>
          <p:nvPr/>
        </p:nvSpPr>
        <p:spPr>
          <a:xfrm>
            <a:off x="7656582" y="2882447"/>
            <a:ext cx="414292" cy="62143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자유형: 도형 16">
            <a:extLst>
              <a:ext uri="{FF2B5EF4-FFF2-40B4-BE49-F238E27FC236}">
                <a16:creationId xmlns:a16="http://schemas.microsoft.com/office/drawing/2014/main" id="{2F9716DC-7AFD-44D0-85CD-1250F92D2DF1}"/>
              </a:ext>
            </a:extLst>
          </p:cNvPr>
          <p:cNvSpPr/>
          <p:nvPr/>
        </p:nvSpPr>
        <p:spPr>
          <a:xfrm flipH="1">
            <a:off x="5747680" y="2270791"/>
            <a:ext cx="716442" cy="1112368"/>
          </a:xfrm>
          <a:custGeom>
            <a:avLst/>
            <a:gdLst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359991 w 2721527"/>
              <a:gd name="connsiteY17" fmla="*/ 4203328 h 4230073"/>
              <a:gd name="connsiteX18" fmla="*/ 1998354 w 2721527"/>
              <a:gd name="connsiteY18" fmla="*/ 3723692 h 4230073"/>
              <a:gd name="connsiteX19" fmla="*/ 1998354 w 2721527"/>
              <a:gd name="connsiteY19" fmla="*/ 3712763 h 4230073"/>
              <a:gd name="connsiteX20" fmla="*/ 1681411 w 2721527"/>
              <a:gd name="connsiteY20" fmla="*/ 2863938 h 4230073"/>
              <a:gd name="connsiteX21" fmla="*/ 1986170 w 2721527"/>
              <a:gd name="connsiteY21" fmla="*/ 0 h 4230073"/>
              <a:gd name="connsiteX22" fmla="*/ 2173089 w 2721527"/>
              <a:gd name="connsiteY22" fmla="*/ 355240 h 4230073"/>
              <a:gd name="connsiteX23" fmla="*/ 2225047 w 2721527"/>
              <a:gd name="connsiteY23" fmla="*/ 637341 h 4230073"/>
              <a:gd name="connsiteX24" fmla="*/ 1970243 w 2721527"/>
              <a:gd name="connsiteY24" fmla="*/ 638906 h 4230073"/>
              <a:gd name="connsiteX25" fmla="*/ 1695508 w 2721527"/>
              <a:gd name="connsiteY25" fmla="*/ 541873 h 4230073"/>
              <a:gd name="connsiteX26" fmla="*/ 2157075 w 2721527"/>
              <a:gd name="connsiteY26" fmla="*/ 797291 h 4230073"/>
              <a:gd name="connsiteX27" fmla="*/ 2240609 w 2721527"/>
              <a:gd name="connsiteY27" fmla="*/ 984363 h 4230073"/>
              <a:gd name="connsiteX28" fmla="*/ 1746390 w 2721527"/>
              <a:gd name="connsiteY28" fmla="*/ 1532950 h 4230073"/>
              <a:gd name="connsiteX29" fmla="*/ 1523369 w 2721527"/>
              <a:gd name="connsiteY29" fmla="*/ 1031212 h 4230073"/>
              <a:gd name="connsiteX30" fmla="*/ 1501425 w 2721527"/>
              <a:gd name="connsiteY30" fmla="*/ 1348610 h 4230073"/>
              <a:gd name="connsiteX31" fmla="*/ 1655161 w 2721527"/>
              <a:gd name="connsiteY31" fmla="*/ 1656290 h 4230073"/>
              <a:gd name="connsiteX32" fmla="*/ 1590016 w 2721527"/>
              <a:gd name="connsiteY32" fmla="*/ 1824073 h 4230073"/>
              <a:gd name="connsiteX33" fmla="*/ 1573478 w 2721527"/>
              <a:gd name="connsiteY33" fmla="*/ 1855533 h 4230073"/>
              <a:gd name="connsiteX34" fmla="*/ 1540584 w 2721527"/>
              <a:gd name="connsiteY34" fmla="*/ 1865806 h 4230073"/>
              <a:gd name="connsiteX35" fmla="*/ 1455542 w 2721527"/>
              <a:gd name="connsiteY35" fmla="*/ 1924037 h 4230073"/>
              <a:gd name="connsiteX36" fmla="*/ 1342608 w 2721527"/>
              <a:gd name="connsiteY36" fmla="*/ 1927680 h 4230073"/>
              <a:gd name="connsiteX37" fmla="*/ 1342305 w 2721527"/>
              <a:gd name="connsiteY37" fmla="*/ 1966159 h 4230073"/>
              <a:gd name="connsiteX38" fmla="*/ 1342002 w 2721527"/>
              <a:gd name="connsiteY38" fmla="*/ 1927680 h 4230073"/>
              <a:gd name="connsiteX39" fmla="*/ 1229068 w 2721527"/>
              <a:gd name="connsiteY39" fmla="*/ 1924037 h 4230073"/>
              <a:gd name="connsiteX40" fmla="*/ 1171690 w 2721527"/>
              <a:gd name="connsiteY40" fmla="*/ 1890795 h 4230073"/>
              <a:gd name="connsiteX41" fmla="*/ 1152431 w 2721527"/>
              <a:gd name="connsiteY41" fmla="*/ 1873399 h 4230073"/>
              <a:gd name="connsiteX42" fmla="*/ 1156386 w 2721527"/>
              <a:gd name="connsiteY42" fmla="*/ 1871393 h 4230073"/>
              <a:gd name="connsiteX43" fmla="*/ 1066367 w 2721527"/>
              <a:gd name="connsiteY43" fmla="*/ 1656290 h 4230073"/>
              <a:gd name="connsiteX44" fmla="*/ 1220102 w 2721527"/>
              <a:gd name="connsiteY44" fmla="*/ 1348610 h 4230073"/>
              <a:gd name="connsiteX45" fmla="*/ 1198159 w 2721527"/>
              <a:gd name="connsiteY45" fmla="*/ 1031212 h 4230073"/>
              <a:gd name="connsiteX46" fmla="*/ 975138 w 2721527"/>
              <a:gd name="connsiteY46" fmla="*/ 1532950 h 4230073"/>
              <a:gd name="connsiteX47" fmla="*/ 480919 w 2721527"/>
              <a:gd name="connsiteY47" fmla="*/ 984363 h 4230073"/>
              <a:gd name="connsiteX48" fmla="*/ 564452 w 2721527"/>
              <a:gd name="connsiteY48" fmla="*/ 797291 h 4230073"/>
              <a:gd name="connsiteX49" fmla="*/ 1026020 w 2721527"/>
              <a:gd name="connsiteY49" fmla="*/ 541873 h 4230073"/>
              <a:gd name="connsiteX50" fmla="*/ 751285 w 2721527"/>
              <a:gd name="connsiteY50" fmla="*/ 638906 h 4230073"/>
              <a:gd name="connsiteX51" fmla="*/ 496480 w 2721527"/>
              <a:gd name="connsiteY51" fmla="*/ 637341 h 4230073"/>
              <a:gd name="connsiteX52" fmla="*/ 548439 w 2721527"/>
              <a:gd name="connsiteY52" fmla="*/ 355240 h 4230073"/>
              <a:gd name="connsiteX53" fmla="*/ 735357 w 2721527"/>
              <a:gd name="connsiteY53" fmla="*/ 0 h 4230073"/>
              <a:gd name="connsiteX54" fmla="*/ 375704 w 2721527"/>
              <a:gd name="connsiteY54" fmla="*/ 516706 h 4230073"/>
              <a:gd name="connsiteX55" fmla="*/ 366746 w 2721527"/>
              <a:gd name="connsiteY55" fmla="*/ 32229 h 4230073"/>
              <a:gd name="connsiteX56" fmla="*/ 261279 w 2721527"/>
              <a:gd name="connsiteY56" fmla="*/ 400965 h 4230073"/>
              <a:gd name="connsiteX57" fmla="*/ 284983 w 2721527"/>
              <a:gd name="connsiteY57" fmla="*/ 743885 h 4230073"/>
              <a:gd name="connsiteX58" fmla="*/ 122184 w 2721527"/>
              <a:gd name="connsiteY58" fmla="*/ 558832 h 4230073"/>
              <a:gd name="connsiteX59" fmla="*/ 38733 w 2721527"/>
              <a:gd name="connsiteY59" fmla="*/ 227027 h 4230073"/>
              <a:gd name="connsiteX60" fmla="*/ 59054 w 2721527"/>
              <a:gd name="connsiteY60" fmla="*/ 712784 h 4230073"/>
              <a:gd name="connsiteX61" fmla="*/ 1010334 w 2721527"/>
              <a:gd name="connsiteY61" fmla="*/ 1894328 h 4230073"/>
              <a:gd name="connsiteX62" fmla="*/ 1016894 w 2721527"/>
              <a:gd name="connsiteY62" fmla="*/ 1910776 h 4230073"/>
              <a:gd name="connsiteX63" fmla="*/ 984871 w 2721527"/>
              <a:gd name="connsiteY63" fmla="*/ 1935423 h 4230073"/>
              <a:gd name="connsiteX64" fmla="*/ 933982 w 2721527"/>
              <a:gd name="connsiteY64" fmla="*/ 1945896 h 4230073"/>
              <a:gd name="connsiteX65" fmla="*/ 784618 w 2721527"/>
              <a:gd name="connsiteY65" fmla="*/ 1887607 h 4230073"/>
              <a:gd name="connsiteX66" fmla="*/ 402101 w 2721527"/>
              <a:gd name="connsiteY66" fmla="*/ 1924037 h 4230073"/>
              <a:gd name="connsiteX67" fmla="*/ 693543 w 2721527"/>
              <a:gd name="connsiteY67" fmla="*/ 2189978 h 4230073"/>
              <a:gd name="connsiteX68" fmla="*/ 941269 w 2721527"/>
              <a:gd name="connsiteY68" fmla="*/ 2084331 h 4230073"/>
              <a:gd name="connsiteX69" fmla="*/ 784618 w 2721527"/>
              <a:gd name="connsiteY69" fmla="*/ 2226409 h 4230073"/>
              <a:gd name="connsiteX70" fmla="*/ 1021415 w 2721527"/>
              <a:gd name="connsiteY70" fmla="*/ 2820222 h 4230073"/>
              <a:gd name="connsiteX71" fmla="*/ 1079704 w 2721527"/>
              <a:gd name="connsiteY71" fmla="*/ 3137166 h 4230073"/>
              <a:gd name="connsiteX72" fmla="*/ 1294642 w 2721527"/>
              <a:gd name="connsiteY72" fmla="*/ 3308388 h 4230073"/>
              <a:gd name="connsiteX73" fmla="*/ 1331700 w 2721527"/>
              <a:gd name="connsiteY73" fmla="*/ 3313020 h 4230073"/>
              <a:gd name="connsiteX74" fmla="*/ 1331679 w 2721527"/>
              <a:gd name="connsiteY74" fmla="*/ 3315674 h 4230073"/>
              <a:gd name="connsiteX75" fmla="*/ 1342305 w 2721527"/>
              <a:gd name="connsiteY75" fmla="*/ 3314346 h 4230073"/>
              <a:gd name="connsiteX76" fmla="*/ 1352931 w 2721527"/>
              <a:gd name="connsiteY76" fmla="*/ 3315674 h 4230073"/>
              <a:gd name="connsiteX77" fmla="*/ 1352910 w 2721527"/>
              <a:gd name="connsiteY77" fmla="*/ 3313020 h 4230073"/>
              <a:gd name="connsiteX78" fmla="*/ 1389968 w 2721527"/>
              <a:gd name="connsiteY78" fmla="*/ 3308388 h 4230073"/>
              <a:gd name="connsiteX79" fmla="*/ 1604906 w 2721527"/>
              <a:gd name="connsiteY79" fmla="*/ 3137166 h 4230073"/>
              <a:gd name="connsiteX80" fmla="*/ 1663195 w 2721527"/>
              <a:gd name="connsiteY80" fmla="*/ 2820222 h 4230073"/>
              <a:gd name="connsiteX81" fmla="*/ 1899992 w 2721527"/>
              <a:gd name="connsiteY81" fmla="*/ 2226409 h 4230073"/>
              <a:gd name="connsiteX82" fmla="*/ 1743341 w 2721527"/>
              <a:gd name="connsiteY82" fmla="*/ 2084331 h 4230073"/>
              <a:gd name="connsiteX83" fmla="*/ 1991067 w 2721527"/>
              <a:gd name="connsiteY83" fmla="*/ 2189978 h 4230073"/>
              <a:gd name="connsiteX84" fmla="*/ 2282509 w 2721527"/>
              <a:gd name="connsiteY84" fmla="*/ 1924037 h 4230073"/>
              <a:gd name="connsiteX85" fmla="*/ 1899992 w 2721527"/>
              <a:gd name="connsiteY85" fmla="*/ 1887607 h 4230073"/>
              <a:gd name="connsiteX86" fmla="*/ 1750628 w 2721527"/>
              <a:gd name="connsiteY86" fmla="*/ 1945896 h 4230073"/>
              <a:gd name="connsiteX87" fmla="*/ 1699739 w 2721527"/>
              <a:gd name="connsiteY87" fmla="*/ 1935423 h 4230073"/>
              <a:gd name="connsiteX88" fmla="*/ 1695963 w 2721527"/>
              <a:gd name="connsiteY88" fmla="*/ 1932516 h 4230073"/>
              <a:gd name="connsiteX89" fmla="*/ 1711193 w 2721527"/>
              <a:gd name="connsiteY89" fmla="*/ 1894328 h 4230073"/>
              <a:gd name="connsiteX90" fmla="*/ 2662473 w 2721527"/>
              <a:gd name="connsiteY90" fmla="*/ 712784 h 4230073"/>
              <a:gd name="connsiteX91" fmla="*/ 2682794 w 2721527"/>
              <a:gd name="connsiteY91" fmla="*/ 227027 h 4230073"/>
              <a:gd name="connsiteX92" fmla="*/ 2599343 w 2721527"/>
              <a:gd name="connsiteY92" fmla="*/ 558832 h 4230073"/>
              <a:gd name="connsiteX93" fmla="*/ 2436544 w 2721527"/>
              <a:gd name="connsiteY93" fmla="*/ 743885 h 4230073"/>
              <a:gd name="connsiteX94" fmla="*/ 2460248 w 2721527"/>
              <a:gd name="connsiteY94" fmla="*/ 400965 h 4230073"/>
              <a:gd name="connsiteX95" fmla="*/ 2354781 w 2721527"/>
              <a:gd name="connsiteY95" fmla="*/ 32229 h 4230073"/>
              <a:gd name="connsiteX96" fmla="*/ 2345823 w 2721527"/>
              <a:gd name="connsiteY96" fmla="*/ 516706 h 4230073"/>
              <a:gd name="connsiteX97" fmla="*/ 1986170 w 2721527"/>
              <a:gd name="connsiteY97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1998354 w 2721527"/>
              <a:gd name="connsiteY18" fmla="*/ 3712763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1998354 w 2721527"/>
              <a:gd name="connsiteY18" fmla="*/ 3712763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2073759 w 2721527"/>
              <a:gd name="connsiteY18" fmla="*/ 4150112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2073759 w 2721527"/>
              <a:gd name="connsiteY17" fmla="*/ 4150112 h 4230073"/>
              <a:gd name="connsiteX18" fmla="*/ 1681411 w 2721527"/>
              <a:gd name="connsiteY18" fmla="*/ 2863938 h 4230073"/>
              <a:gd name="connsiteX19" fmla="*/ 1986170 w 2721527"/>
              <a:gd name="connsiteY19" fmla="*/ 0 h 4230073"/>
              <a:gd name="connsiteX20" fmla="*/ 2173089 w 2721527"/>
              <a:gd name="connsiteY20" fmla="*/ 355240 h 4230073"/>
              <a:gd name="connsiteX21" fmla="*/ 2225047 w 2721527"/>
              <a:gd name="connsiteY21" fmla="*/ 637341 h 4230073"/>
              <a:gd name="connsiteX22" fmla="*/ 1970243 w 2721527"/>
              <a:gd name="connsiteY22" fmla="*/ 638906 h 4230073"/>
              <a:gd name="connsiteX23" fmla="*/ 1695508 w 2721527"/>
              <a:gd name="connsiteY23" fmla="*/ 541873 h 4230073"/>
              <a:gd name="connsiteX24" fmla="*/ 2157075 w 2721527"/>
              <a:gd name="connsiteY24" fmla="*/ 797291 h 4230073"/>
              <a:gd name="connsiteX25" fmla="*/ 2240609 w 2721527"/>
              <a:gd name="connsiteY25" fmla="*/ 984363 h 4230073"/>
              <a:gd name="connsiteX26" fmla="*/ 1746390 w 2721527"/>
              <a:gd name="connsiteY26" fmla="*/ 1532950 h 4230073"/>
              <a:gd name="connsiteX27" fmla="*/ 1523369 w 2721527"/>
              <a:gd name="connsiteY27" fmla="*/ 1031212 h 4230073"/>
              <a:gd name="connsiteX28" fmla="*/ 1501425 w 2721527"/>
              <a:gd name="connsiteY28" fmla="*/ 1348610 h 4230073"/>
              <a:gd name="connsiteX29" fmla="*/ 1655161 w 2721527"/>
              <a:gd name="connsiteY29" fmla="*/ 1656290 h 4230073"/>
              <a:gd name="connsiteX30" fmla="*/ 1590016 w 2721527"/>
              <a:gd name="connsiteY30" fmla="*/ 1824073 h 4230073"/>
              <a:gd name="connsiteX31" fmla="*/ 1573478 w 2721527"/>
              <a:gd name="connsiteY31" fmla="*/ 1855533 h 4230073"/>
              <a:gd name="connsiteX32" fmla="*/ 1540584 w 2721527"/>
              <a:gd name="connsiteY32" fmla="*/ 1865806 h 4230073"/>
              <a:gd name="connsiteX33" fmla="*/ 1455542 w 2721527"/>
              <a:gd name="connsiteY33" fmla="*/ 1924037 h 4230073"/>
              <a:gd name="connsiteX34" fmla="*/ 1342608 w 2721527"/>
              <a:gd name="connsiteY34" fmla="*/ 1927680 h 4230073"/>
              <a:gd name="connsiteX35" fmla="*/ 1342305 w 2721527"/>
              <a:gd name="connsiteY35" fmla="*/ 1966159 h 4230073"/>
              <a:gd name="connsiteX36" fmla="*/ 1342002 w 2721527"/>
              <a:gd name="connsiteY36" fmla="*/ 1927680 h 4230073"/>
              <a:gd name="connsiteX37" fmla="*/ 1229068 w 2721527"/>
              <a:gd name="connsiteY37" fmla="*/ 1924037 h 4230073"/>
              <a:gd name="connsiteX38" fmla="*/ 1171690 w 2721527"/>
              <a:gd name="connsiteY38" fmla="*/ 1890795 h 4230073"/>
              <a:gd name="connsiteX39" fmla="*/ 1152431 w 2721527"/>
              <a:gd name="connsiteY39" fmla="*/ 1873399 h 4230073"/>
              <a:gd name="connsiteX40" fmla="*/ 1156386 w 2721527"/>
              <a:gd name="connsiteY40" fmla="*/ 1871393 h 4230073"/>
              <a:gd name="connsiteX41" fmla="*/ 1066367 w 2721527"/>
              <a:gd name="connsiteY41" fmla="*/ 1656290 h 4230073"/>
              <a:gd name="connsiteX42" fmla="*/ 1220102 w 2721527"/>
              <a:gd name="connsiteY42" fmla="*/ 1348610 h 4230073"/>
              <a:gd name="connsiteX43" fmla="*/ 1198159 w 2721527"/>
              <a:gd name="connsiteY43" fmla="*/ 1031212 h 4230073"/>
              <a:gd name="connsiteX44" fmla="*/ 975138 w 2721527"/>
              <a:gd name="connsiteY44" fmla="*/ 1532950 h 4230073"/>
              <a:gd name="connsiteX45" fmla="*/ 480919 w 2721527"/>
              <a:gd name="connsiteY45" fmla="*/ 984363 h 4230073"/>
              <a:gd name="connsiteX46" fmla="*/ 564452 w 2721527"/>
              <a:gd name="connsiteY46" fmla="*/ 797291 h 4230073"/>
              <a:gd name="connsiteX47" fmla="*/ 1026020 w 2721527"/>
              <a:gd name="connsiteY47" fmla="*/ 541873 h 4230073"/>
              <a:gd name="connsiteX48" fmla="*/ 751285 w 2721527"/>
              <a:gd name="connsiteY48" fmla="*/ 638906 h 4230073"/>
              <a:gd name="connsiteX49" fmla="*/ 496480 w 2721527"/>
              <a:gd name="connsiteY49" fmla="*/ 637341 h 4230073"/>
              <a:gd name="connsiteX50" fmla="*/ 548439 w 2721527"/>
              <a:gd name="connsiteY50" fmla="*/ 355240 h 4230073"/>
              <a:gd name="connsiteX51" fmla="*/ 735357 w 2721527"/>
              <a:gd name="connsiteY51" fmla="*/ 0 h 4230073"/>
              <a:gd name="connsiteX52" fmla="*/ 375704 w 2721527"/>
              <a:gd name="connsiteY52" fmla="*/ 516706 h 4230073"/>
              <a:gd name="connsiteX53" fmla="*/ 366746 w 2721527"/>
              <a:gd name="connsiteY53" fmla="*/ 32229 h 4230073"/>
              <a:gd name="connsiteX54" fmla="*/ 261279 w 2721527"/>
              <a:gd name="connsiteY54" fmla="*/ 400965 h 4230073"/>
              <a:gd name="connsiteX55" fmla="*/ 284983 w 2721527"/>
              <a:gd name="connsiteY55" fmla="*/ 743885 h 4230073"/>
              <a:gd name="connsiteX56" fmla="*/ 122184 w 2721527"/>
              <a:gd name="connsiteY56" fmla="*/ 558832 h 4230073"/>
              <a:gd name="connsiteX57" fmla="*/ 38733 w 2721527"/>
              <a:gd name="connsiteY57" fmla="*/ 227027 h 4230073"/>
              <a:gd name="connsiteX58" fmla="*/ 59054 w 2721527"/>
              <a:gd name="connsiteY58" fmla="*/ 712784 h 4230073"/>
              <a:gd name="connsiteX59" fmla="*/ 1010334 w 2721527"/>
              <a:gd name="connsiteY59" fmla="*/ 1894328 h 4230073"/>
              <a:gd name="connsiteX60" fmla="*/ 1016894 w 2721527"/>
              <a:gd name="connsiteY60" fmla="*/ 1910776 h 4230073"/>
              <a:gd name="connsiteX61" fmla="*/ 984871 w 2721527"/>
              <a:gd name="connsiteY61" fmla="*/ 1935423 h 4230073"/>
              <a:gd name="connsiteX62" fmla="*/ 933982 w 2721527"/>
              <a:gd name="connsiteY62" fmla="*/ 1945896 h 4230073"/>
              <a:gd name="connsiteX63" fmla="*/ 784618 w 2721527"/>
              <a:gd name="connsiteY63" fmla="*/ 1887607 h 4230073"/>
              <a:gd name="connsiteX64" fmla="*/ 402101 w 2721527"/>
              <a:gd name="connsiteY64" fmla="*/ 1924037 h 4230073"/>
              <a:gd name="connsiteX65" fmla="*/ 693543 w 2721527"/>
              <a:gd name="connsiteY65" fmla="*/ 2189978 h 4230073"/>
              <a:gd name="connsiteX66" fmla="*/ 941269 w 2721527"/>
              <a:gd name="connsiteY66" fmla="*/ 2084331 h 4230073"/>
              <a:gd name="connsiteX67" fmla="*/ 784618 w 2721527"/>
              <a:gd name="connsiteY67" fmla="*/ 2226409 h 4230073"/>
              <a:gd name="connsiteX68" fmla="*/ 1021415 w 2721527"/>
              <a:gd name="connsiteY68" fmla="*/ 2820222 h 4230073"/>
              <a:gd name="connsiteX69" fmla="*/ 1079704 w 2721527"/>
              <a:gd name="connsiteY69" fmla="*/ 3137166 h 4230073"/>
              <a:gd name="connsiteX70" fmla="*/ 1294642 w 2721527"/>
              <a:gd name="connsiteY70" fmla="*/ 3308388 h 4230073"/>
              <a:gd name="connsiteX71" fmla="*/ 1331700 w 2721527"/>
              <a:gd name="connsiteY71" fmla="*/ 3313020 h 4230073"/>
              <a:gd name="connsiteX72" fmla="*/ 1331679 w 2721527"/>
              <a:gd name="connsiteY72" fmla="*/ 3315674 h 4230073"/>
              <a:gd name="connsiteX73" fmla="*/ 1342305 w 2721527"/>
              <a:gd name="connsiteY73" fmla="*/ 3314346 h 4230073"/>
              <a:gd name="connsiteX74" fmla="*/ 1352931 w 2721527"/>
              <a:gd name="connsiteY74" fmla="*/ 3315674 h 4230073"/>
              <a:gd name="connsiteX75" fmla="*/ 1352910 w 2721527"/>
              <a:gd name="connsiteY75" fmla="*/ 3313020 h 4230073"/>
              <a:gd name="connsiteX76" fmla="*/ 1389968 w 2721527"/>
              <a:gd name="connsiteY76" fmla="*/ 3308388 h 4230073"/>
              <a:gd name="connsiteX77" fmla="*/ 1604906 w 2721527"/>
              <a:gd name="connsiteY77" fmla="*/ 3137166 h 4230073"/>
              <a:gd name="connsiteX78" fmla="*/ 1663195 w 2721527"/>
              <a:gd name="connsiteY78" fmla="*/ 2820222 h 4230073"/>
              <a:gd name="connsiteX79" fmla="*/ 1899992 w 2721527"/>
              <a:gd name="connsiteY79" fmla="*/ 2226409 h 4230073"/>
              <a:gd name="connsiteX80" fmla="*/ 1743341 w 2721527"/>
              <a:gd name="connsiteY80" fmla="*/ 2084331 h 4230073"/>
              <a:gd name="connsiteX81" fmla="*/ 1991067 w 2721527"/>
              <a:gd name="connsiteY81" fmla="*/ 2189978 h 4230073"/>
              <a:gd name="connsiteX82" fmla="*/ 2282509 w 2721527"/>
              <a:gd name="connsiteY82" fmla="*/ 1924037 h 4230073"/>
              <a:gd name="connsiteX83" fmla="*/ 1899992 w 2721527"/>
              <a:gd name="connsiteY83" fmla="*/ 1887607 h 4230073"/>
              <a:gd name="connsiteX84" fmla="*/ 1750628 w 2721527"/>
              <a:gd name="connsiteY84" fmla="*/ 1945896 h 4230073"/>
              <a:gd name="connsiteX85" fmla="*/ 1699739 w 2721527"/>
              <a:gd name="connsiteY85" fmla="*/ 1935423 h 4230073"/>
              <a:gd name="connsiteX86" fmla="*/ 1695963 w 2721527"/>
              <a:gd name="connsiteY86" fmla="*/ 1932516 h 4230073"/>
              <a:gd name="connsiteX87" fmla="*/ 1711193 w 2721527"/>
              <a:gd name="connsiteY87" fmla="*/ 1894328 h 4230073"/>
              <a:gd name="connsiteX88" fmla="*/ 2662473 w 2721527"/>
              <a:gd name="connsiteY88" fmla="*/ 712784 h 4230073"/>
              <a:gd name="connsiteX89" fmla="*/ 2682794 w 2721527"/>
              <a:gd name="connsiteY89" fmla="*/ 227027 h 4230073"/>
              <a:gd name="connsiteX90" fmla="*/ 2599343 w 2721527"/>
              <a:gd name="connsiteY90" fmla="*/ 558832 h 4230073"/>
              <a:gd name="connsiteX91" fmla="*/ 2436544 w 2721527"/>
              <a:gd name="connsiteY91" fmla="*/ 743885 h 4230073"/>
              <a:gd name="connsiteX92" fmla="*/ 2460248 w 2721527"/>
              <a:gd name="connsiteY92" fmla="*/ 400965 h 4230073"/>
              <a:gd name="connsiteX93" fmla="*/ 2354781 w 2721527"/>
              <a:gd name="connsiteY93" fmla="*/ 32229 h 4230073"/>
              <a:gd name="connsiteX94" fmla="*/ 2345823 w 2721527"/>
              <a:gd name="connsiteY94" fmla="*/ 516706 h 4230073"/>
              <a:gd name="connsiteX95" fmla="*/ 1986170 w 2721527"/>
              <a:gd name="connsiteY95" fmla="*/ 0 h 4230073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686256 w 2721527"/>
              <a:gd name="connsiteY11" fmla="*/ 3712763 h 4236446"/>
              <a:gd name="connsiteX12" fmla="*/ 580690 w 2721527"/>
              <a:gd name="connsiteY12" fmla="*/ 4236446 h 4236446"/>
              <a:gd name="connsiteX13" fmla="*/ 1324619 w 2721527"/>
              <a:gd name="connsiteY13" fmla="*/ 4203328 h 4236446"/>
              <a:gd name="connsiteX14" fmla="*/ 1324394 w 2721527"/>
              <a:gd name="connsiteY14" fmla="*/ 4230073 h 4236446"/>
              <a:gd name="connsiteX15" fmla="*/ 1342305 w 2721527"/>
              <a:gd name="connsiteY15" fmla="*/ 4216616 h 4236446"/>
              <a:gd name="connsiteX16" fmla="*/ 1360216 w 2721527"/>
              <a:gd name="connsiteY16" fmla="*/ 4230073 h 4236446"/>
              <a:gd name="connsiteX17" fmla="*/ 2073759 w 2721527"/>
              <a:gd name="connsiteY17" fmla="*/ 4150112 h 4236446"/>
              <a:gd name="connsiteX18" fmla="*/ 1681411 w 2721527"/>
              <a:gd name="connsiteY18" fmla="*/ 2863938 h 4236446"/>
              <a:gd name="connsiteX19" fmla="*/ 1986170 w 2721527"/>
              <a:gd name="connsiteY19" fmla="*/ 0 h 4236446"/>
              <a:gd name="connsiteX20" fmla="*/ 2173089 w 2721527"/>
              <a:gd name="connsiteY20" fmla="*/ 355240 h 4236446"/>
              <a:gd name="connsiteX21" fmla="*/ 2225047 w 2721527"/>
              <a:gd name="connsiteY21" fmla="*/ 637341 h 4236446"/>
              <a:gd name="connsiteX22" fmla="*/ 1970243 w 2721527"/>
              <a:gd name="connsiteY22" fmla="*/ 638906 h 4236446"/>
              <a:gd name="connsiteX23" fmla="*/ 1695508 w 2721527"/>
              <a:gd name="connsiteY23" fmla="*/ 541873 h 4236446"/>
              <a:gd name="connsiteX24" fmla="*/ 2157075 w 2721527"/>
              <a:gd name="connsiteY24" fmla="*/ 797291 h 4236446"/>
              <a:gd name="connsiteX25" fmla="*/ 2240609 w 2721527"/>
              <a:gd name="connsiteY25" fmla="*/ 984363 h 4236446"/>
              <a:gd name="connsiteX26" fmla="*/ 1746390 w 2721527"/>
              <a:gd name="connsiteY26" fmla="*/ 1532950 h 4236446"/>
              <a:gd name="connsiteX27" fmla="*/ 1523369 w 2721527"/>
              <a:gd name="connsiteY27" fmla="*/ 1031212 h 4236446"/>
              <a:gd name="connsiteX28" fmla="*/ 1501425 w 2721527"/>
              <a:gd name="connsiteY28" fmla="*/ 1348610 h 4236446"/>
              <a:gd name="connsiteX29" fmla="*/ 1655161 w 2721527"/>
              <a:gd name="connsiteY29" fmla="*/ 1656290 h 4236446"/>
              <a:gd name="connsiteX30" fmla="*/ 1590016 w 2721527"/>
              <a:gd name="connsiteY30" fmla="*/ 1824073 h 4236446"/>
              <a:gd name="connsiteX31" fmla="*/ 1573478 w 2721527"/>
              <a:gd name="connsiteY31" fmla="*/ 1855533 h 4236446"/>
              <a:gd name="connsiteX32" fmla="*/ 1540584 w 2721527"/>
              <a:gd name="connsiteY32" fmla="*/ 1865806 h 4236446"/>
              <a:gd name="connsiteX33" fmla="*/ 1455542 w 2721527"/>
              <a:gd name="connsiteY33" fmla="*/ 1924037 h 4236446"/>
              <a:gd name="connsiteX34" fmla="*/ 1342608 w 2721527"/>
              <a:gd name="connsiteY34" fmla="*/ 1927680 h 4236446"/>
              <a:gd name="connsiteX35" fmla="*/ 1342305 w 2721527"/>
              <a:gd name="connsiteY35" fmla="*/ 1966159 h 4236446"/>
              <a:gd name="connsiteX36" fmla="*/ 1342002 w 2721527"/>
              <a:gd name="connsiteY36" fmla="*/ 1927680 h 4236446"/>
              <a:gd name="connsiteX37" fmla="*/ 1229068 w 2721527"/>
              <a:gd name="connsiteY37" fmla="*/ 1924037 h 4236446"/>
              <a:gd name="connsiteX38" fmla="*/ 1171690 w 2721527"/>
              <a:gd name="connsiteY38" fmla="*/ 1890795 h 4236446"/>
              <a:gd name="connsiteX39" fmla="*/ 1152431 w 2721527"/>
              <a:gd name="connsiteY39" fmla="*/ 1873399 h 4236446"/>
              <a:gd name="connsiteX40" fmla="*/ 1156386 w 2721527"/>
              <a:gd name="connsiteY40" fmla="*/ 1871393 h 4236446"/>
              <a:gd name="connsiteX41" fmla="*/ 1066367 w 2721527"/>
              <a:gd name="connsiteY41" fmla="*/ 1656290 h 4236446"/>
              <a:gd name="connsiteX42" fmla="*/ 1220102 w 2721527"/>
              <a:gd name="connsiteY42" fmla="*/ 1348610 h 4236446"/>
              <a:gd name="connsiteX43" fmla="*/ 1198159 w 2721527"/>
              <a:gd name="connsiteY43" fmla="*/ 1031212 h 4236446"/>
              <a:gd name="connsiteX44" fmla="*/ 975138 w 2721527"/>
              <a:gd name="connsiteY44" fmla="*/ 1532950 h 4236446"/>
              <a:gd name="connsiteX45" fmla="*/ 480919 w 2721527"/>
              <a:gd name="connsiteY45" fmla="*/ 984363 h 4236446"/>
              <a:gd name="connsiteX46" fmla="*/ 564452 w 2721527"/>
              <a:gd name="connsiteY46" fmla="*/ 797291 h 4236446"/>
              <a:gd name="connsiteX47" fmla="*/ 1026020 w 2721527"/>
              <a:gd name="connsiteY47" fmla="*/ 541873 h 4236446"/>
              <a:gd name="connsiteX48" fmla="*/ 751285 w 2721527"/>
              <a:gd name="connsiteY48" fmla="*/ 638906 h 4236446"/>
              <a:gd name="connsiteX49" fmla="*/ 496480 w 2721527"/>
              <a:gd name="connsiteY49" fmla="*/ 637341 h 4236446"/>
              <a:gd name="connsiteX50" fmla="*/ 548439 w 2721527"/>
              <a:gd name="connsiteY50" fmla="*/ 355240 h 4236446"/>
              <a:gd name="connsiteX51" fmla="*/ 735357 w 2721527"/>
              <a:gd name="connsiteY51" fmla="*/ 0 h 4236446"/>
              <a:gd name="connsiteX52" fmla="*/ 375704 w 2721527"/>
              <a:gd name="connsiteY52" fmla="*/ 516706 h 4236446"/>
              <a:gd name="connsiteX53" fmla="*/ 366746 w 2721527"/>
              <a:gd name="connsiteY53" fmla="*/ 32229 h 4236446"/>
              <a:gd name="connsiteX54" fmla="*/ 261279 w 2721527"/>
              <a:gd name="connsiteY54" fmla="*/ 400965 h 4236446"/>
              <a:gd name="connsiteX55" fmla="*/ 284983 w 2721527"/>
              <a:gd name="connsiteY55" fmla="*/ 743885 h 4236446"/>
              <a:gd name="connsiteX56" fmla="*/ 122184 w 2721527"/>
              <a:gd name="connsiteY56" fmla="*/ 558832 h 4236446"/>
              <a:gd name="connsiteX57" fmla="*/ 38733 w 2721527"/>
              <a:gd name="connsiteY57" fmla="*/ 227027 h 4236446"/>
              <a:gd name="connsiteX58" fmla="*/ 59054 w 2721527"/>
              <a:gd name="connsiteY58" fmla="*/ 712784 h 4236446"/>
              <a:gd name="connsiteX59" fmla="*/ 1010334 w 2721527"/>
              <a:gd name="connsiteY59" fmla="*/ 1894328 h 4236446"/>
              <a:gd name="connsiteX60" fmla="*/ 1016894 w 2721527"/>
              <a:gd name="connsiteY60" fmla="*/ 1910776 h 4236446"/>
              <a:gd name="connsiteX61" fmla="*/ 984871 w 2721527"/>
              <a:gd name="connsiteY61" fmla="*/ 1935423 h 4236446"/>
              <a:gd name="connsiteX62" fmla="*/ 933982 w 2721527"/>
              <a:gd name="connsiteY62" fmla="*/ 1945896 h 4236446"/>
              <a:gd name="connsiteX63" fmla="*/ 784618 w 2721527"/>
              <a:gd name="connsiteY63" fmla="*/ 1887607 h 4236446"/>
              <a:gd name="connsiteX64" fmla="*/ 402101 w 2721527"/>
              <a:gd name="connsiteY64" fmla="*/ 1924037 h 4236446"/>
              <a:gd name="connsiteX65" fmla="*/ 693543 w 2721527"/>
              <a:gd name="connsiteY65" fmla="*/ 2189978 h 4236446"/>
              <a:gd name="connsiteX66" fmla="*/ 941269 w 2721527"/>
              <a:gd name="connsiteY66" fmla="*/ 2084331 h 4236446"/>
              <a:gd name="connsiteX67" fmla="*/ 784618 w 2721527"/>
              <a:gd name="connsiteY67" fmla="*/ 2226409 h 4236446"/>
              <a:gd name="connsiteX68" fmla="*/ 1021415 w 2721527"/>
              <a:gd name="connsiteY68" fmla="*/ 2820222 h 4236446"/>
              <a:gd name="connsiteX69" fmla="*/ 1079704 w 2721527"/>
              <a:gd name="connsiteY69" fmla="*/ 3137166 h 4236446"/>
              <a:gd name="connsiteX70" fmla="*/ 1294642 w 2721527"/>
              <a:gd name="connsiteY70" fmla="*/ 3308388 h 4236446"/>
              <a:gd name="connsiteX71" fmla="*/ 1331700 w 2721527"/>
              <a:gd name="connsiteY71" fmla="*/ 3313020 h 4236446"/>
              <a:gd name="connsiteX72" fmla="*/ 1331679 w 2721527"/>
              <a:gd name="connsiteY72" fmla="*/ 3315674 h 4236446"/>
              <a:gd name="connsiteX73" fmla="*/ 1342305 w 2721527"/>
              <a:gd name="connsiteY73" fmla="*/ 3314346 h 4236446"/>
              <a:gd name="connsiteX74" fmla="*/ 1352931 w 2721527"/>
              <a:gd name="connsiteY74" fmla="*/ 3315674 h 4236446"/>
              <a:gd name="connsiteX75" fmla="*/ 1352910 w 2721527"/>
              <a:gd name="connsiteY75" fmla="*/ 3313020 h 4236446"/>
              <a:gd name="connsiteX76" fmla="*/ 1389968 w 2721527"/>
              <a:gd name="connsiteY76" fmla="*/ 3308388 h 4236446"/>
              <a:gd name="connsiteX77" fmla="*/ 1604906 w 2721527"/>
              <a:gd name="connsiteY77" fmla="*/ 3137166 h 4236446"/>
              <a:gd name="connsiteX78" fmla="*/ 1663195 w 2721527"/>
              <a:gd name="connsiteY78" fmla="*/ 2820222 h 4236446"/>
              <a:gd name="connsiteX79" fmla="*/ 1899992 w 2721527"/>
              <a:gd name="connsiteY79" fmla="*/ 2226409 h 4236446"/>
              <a:gd name="connsiteX80" fmla="*/ 1743341 w 2721527"/>
              <a:gd name="connsiteY80" fmla="*/ 2084331 h 4236446"/>
              <a:gd name="connsiteX81" fmla="*/ 1991067 w 2721527"/>
              <a:gd name="connsiteY81" fmla="*/ 2189978 h 4236446"/>
              <a:gd name="connsiteX82" fmla="*/ 2282509 w 2721527"/>
              <a:gd name="connsiteY82" fmla="*/ 1924037 h 4236446"/>
              <a:gd name="connsiteX83" fmla="*/ 1899992 w 2721527"/>
              <a:gd name="connsiteY83" fmla="*/ 1887607 h 4236446"/>
              <a:gd name="connsiteX84" fmla="*/ 1750628 w 2721527"/>
              <a:gd name="connsiteY84" fmla="*/ 1945896 h 4236446"/>
              <a:gd name="connsiteX85" fmla="*/ 1699739 w 2721527"/>
              <a:gd name="connsiteY85" fmla="*/ 1935423 h 4236446"/>
              <a:gd name="connsiteX86" fmla="*/ 1695963 w 2721527"/>
              <a:gd name="connsiteY86" fmla="*/ 1932516 h 4236446"/>
              <a:gd name="connsiteX87" fmla="*/ 1711193 w 2721527"/>
              <a:gd name="connsiteY87" fmla="*/ 1894328 h 4236446"/>
              <a:gd name="connsiteX88" fmla="*/ 2662473 w 2721527"/>
              <a:gd name="connsiteY88" fmla="*/ 712784 h 4236446"/>
              <a:gd name="connsiteX89" fmla="*/ 2682794 w 2721527"/>
              <a:gd name="connsiteY89" fmla="*/ 227027 h 4236446"/>
              <a:gd name="connsiteX90" fmla="*/ 2599343 w 2721527"/>
              <a:gd name="connsiteY90" fmla="*/ 558832 h 4236446"/>
              <a:gd name="connsiteX91" fmla="*/ 2436544 w 2721527"/>
              <a:gd name="connsiteY91" fmla="*/ 743885 h 4236446"/>
              <a:gd name="connsiteX92" fmla="*/ 2460248 w 2721527"/>
              <a:gd name="connsiteY92" fmla="*/ 400965 h 4236446"/>
              <a:gd name="connsiteX93" fmla="*/ 2354781 w 2721527"/>
              <a:gd name="connsiteY93" fmla="*/ 32229 h 4236446"/>
              <a:gd name="connsiteX94" fmla="*/ 2345823 w 2721527"/>
              <a:gd name="connsiteY94" fmla="*/ 516706 h 4236446"/>
              <a:gd name="connsiteX95" fmla="*/ 1986170 w 2721527"/>
              <a:gd name="connsiteY95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88841 w 2721527"/>
              <a:gd name="connsiteY16" fmla="*/ 4210436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43598 w 2721527"/>
              <a:gd name="connsiteY16" fmla="*/ 4225518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1360216 w 2721527"/>
              <a:gd name="connsiteY15" fmla="*/ 4230073 h 4230073"/>
              <a:gd name="connsiteX16" fmla="*/ 2043598 w 2721527"/>
              <a:gd name="connsiteY16" fmla="*/ 4225518 h 4230073"/>
              <a:gd name="connsiteX17" fmla="*/ 1681411 w 2721527"/>
              <a:gd name="connsiteY17" fmla="*/ 2863938 h 4230073"/>
              <a:gd name="connsiteX18" fmla="*/ 1986170 w 2721527"/>
              <a:gd name="connsiteY18" fmla="*/ 0 h 4230073"/>
              <a:gd name="connsiteX19" fmla="*/ 2173089 w 2721527"/>
              <a:gd name="connsiteY19" fmla="*/ 355240 h 4230073"/>
              <a:gd name="connsiteX20" fmla="*/ 2225047 w 2721527"/>
              <a:gd name="connsiteY20" fmla="*/ 637341 h 4230073"/>
              <a:gd name="connsiteX21" fmla="*/ 1970243 w 2721527"/>
              <a:gd name="connsiteY21" fmla="*/ 638906 h 4230073"/>
              <a:gd name="connsiteX22" fmla="*/ 1695508 w 2721527"/>
              <a:gd name="connsiteY22" fmla="*/ 541873 h 4230073"/>
              <a:gd name="connsiteX23" fmla="*/ 2157075 w 2721527"/>
              <a:gd name="connsiteY23" fmla="*/ 797291 h 4230073"/>
              <a:gd name="connsiteX24" fmla="*/ 2240609 w 2721527"/>
              <a:gd name="connsiteY24" fmla="*/ 984363 h 4230073"/>
              <a:gd name="connsiteX25" fmla="*/ 1746390 w 2721527"/>
              <a:gd name="connsiteY25" fmla="*/ 1532950 h 4230073"/>
              <a:gd name="connsiteX26" fmla="*/ 1523369 w 2721527"/>
              <a:gd name="connsiteY26" fmla="*/ 1031212 h 4230073"/>
              <a:gd name="connsiteX27" fmla="*/ 1501425 w 2721527"/>
              <a:gd name="connsiteY27" fmla="*/ 1348610 h 4230073"/>
              <a:gd name="connsiteX28" fmla="*/ 1655161 w 2721527"/>
              <a:gd name="connsiteY28" fmla="*/ 1656290 h 4230073"/>
              <a:gd name="connsiteX29" fmla="*/ 1590016 w 2721527"/>
              <a:gd name="connsiteY29" fmla="*/ 1824073 h 4230073"/>
              <a:gd name="connsiteX30" fmla="*/ 1573478 w 2721527"/>
              <a:gd name="connsiteY30" fmla="*/ 1855533 h 4230073"/>
              <a:gd name="connsiteX31" fmla="*/ 1540584 w 2721527"/>
              <a:gd name="connsiteY31" fmla="*/ 1865806 h 4230073"/>
              <a:gd name="connsiteX32" fmla="*/ 1455542 w 2721527"/>
              <a:gd name="connsiteY32" fmla="*/ 1924037 h 4230073"/>
              <a:gd name="connsiteX33" fmla="*/ 1342608 w 2721527"/>
              <a:gd name="connsiteY33" fmla="*/ 1927680 h 4230073"/>
              <a:gd name="connsiteX34" fmla="*/ 1342305 w 2721527"/>
              <a:gd name="connsiteY34" fmla="*/ 1966159 h 4230073"/>
              <a:gd name="connsiteX35" fmla="*/ 1342002 w 2721527"/>
              <a:gd name="connsiteY35" fmla="*/ 1927680 h 4230073"/>
              <a:gd name="connsiteX36" fmla="*/ 1229068 w 2721527"/>
              <a:gd name="connsiteY36" fmla="*/ 1924037 h 4230073"/>
              <a:gd name="connsiteX37" fmla="*/ 1171690 w 2721527"/>
              <a:gd name="connsiteY37" fmla="*/ 1890795 h 4230073"/>
              <a:gd name="connsiteX38" fmla="*/ 1152431 w 2721527"/>
              <a:gd name="connsiteY38" fmla="*/ 1873399 h 4230073"/>
              <a:gd name="connsiteX39" fmla="*/ 1156386 w 2721527"/>
              <a:gd name="connsiteY39" fmla="*/ 1871393 h 4230073"/>
              <a:gd name="connsiteX40" fmla="*/ 1066367 w 2721527"/>
              <a:gd name="connsiteY40" fmla="*/ 1656290 h 4230073"/>
              <a:gd name="connsiteX41" fmla="*/ 1220102 w 2721527"/>
              <a:gd name="connsiteY41" fmla="*/ 1348610 h 4230073"/>
              <a:gd name="connsiteX42" fmla="*/ 1198159 w 2721527"/>
              <a:gd name="connsiteY42" fmla="*/ 1031212 h 4230073"/>
              <a:gd name="connsiteX43" fmla="*/ 975138 w 2721527"/>
              <a:gd name="connsiteY43" fmla="*/ 1532950 h 4230073"/>
              <a:gd name="connsiteX44" fmla="*/ 480919 w 2721527"/>
              <a:gd name="connsiteY44" fmla="*/ 984363 h 4230073"/>
              <a:gd name="connsiteX45" fmla="*/ 564452 w 2721527"/>
              <a:gd name="connsiteY45" fmla="*/ 797291 h 4230073"/>
              <a:gd name="connsiteX46" fmla="*/ 1026020 w 2721527"/>
              <a:gd name="connsiteY46" fmla="*/ 541873 h 4230073"/>
              <a:gd name="connsiteX47" fmla="*/ 751285 w 2721527"/>
              <a:gd name="connsiteY47" fmla="*/ 638906 h 4230073"/>
              <a:gd name="connsiteX48" fmla="*/ 496480 w 2721527"/>
              <a:gd name="connsiteY48" fmla="*/ 637341 h 4230073"/>
              <a:gd name="connsiteX49" fmla="*/ 548439 w 2721527"/>
              <a:gd name="connsiteY49" fmla="*/ 355240 h 4230073"/>
              <a:gd name="connsiteX50" fmla="*/ 735357 w 2721527"/>
              <a:gd name="connsiteY50" fmla="*/ 0 h 4230073"/>
              <a:gd name="connsiteX51" fmla="*/ 375704 w 2721527"/>
              <a:gd name="connsiteY51" fmla="*/ 516706 h 4230073"/>
              <a:gd name="connsiteX52" fmla="*/ 366746 w 2721527"/>
              <a:gd name="connsiteY52" fmla="*/ 32229 h 4230073"/>
              <a:gd name="connsiteX53" fmla="*/ 261279 w 2721527"/>
              <a:gd name="connsiteY53" fmla="*/ 400965 h 4230073"/>
              <a:gd name="connsiteX54" fmla="*/ 284983 w 2721527"/>
              <a:gd name="connsiteY54" fmla="*/ 743885 h 4230073"/>
              <a:gd name="connsiteX55" fmla="*/ 122184 w 2721527"/>
              <a:gd name="connsiteY55" fmla="*/ 558832 h 4230073"/>
              <a:gd name="connsiteX56" fmla="*/ 38733 w 2721527"/>
              <a:gd name="connsiteY56" fmla="*/ 227027 h 4230073"/>
              <a:gd name="connsiteX57" fmla="*/ 59054 w 2721527"/>
              <a:gd name="connsiteY57" fmla="*/ 712784 h 4230073"/>
              <a:gd name="connsiteX58" fmla="*/ 1010334 w 2721527"/>
              <a:gd name="connsiteY58" fmla="*/ 1894328 h 4230073"/>
              <a:gd name="connsiteX59" fmla="*/ 1016894 w 2721527"/>
              <a:gd name="connsiteY59" fmla="*/ 1910776 h 4230073"/>
              <a:gd name="connsiteX60" fmla="*/ 984871 w 2721527"/>
              <a:gd name="connsiteY60" fmla="*/ 1935423 h 4230073"/>
              <a:gd name="connsiteX61" fmla="*/ 933982 w 2721527"/>
              <a:gd name="connsiteY61" fmla="*/ 1945896 h 4230073"/>
              <a:gd name="connsiteX62" fmla="*/ 784618 w 2721527"/>
              <a:gd name="connsiteY62" fmla="*/ 1887607 h 4230073"/>
              <a:gd name="connsiteX63" fmla="*/ 402101 w 2721527"/>
              <a:gd name="connsiteY63" fmla="*/ 1924037 h 4230073"/>
              <a:gd name="connsiteX64" fmla="*/ 693543 w 2721527"/>
              <a:gd name="connsiteY64" fmla="*/ 2189978 h 4230073"/>
              <a:gd name="connsiteX65" fmla="*/ 941269 w 2721527"/>
              <a:gd name="connsiteY65" fmla="*/ 2084331 h 4230073"/>
              <a:gd name="connsiteX66" fmla="*/ 784618 w 2721527"/>
              <a:gd name="connsiteY66" fmla="*/ 2226409 h 4230073"/>
              <a:gd name="connsiteX67" fmla="*/ 1021415 w 2721527"/>
              <a:gd name="connsiteY67" fmla="*/ 2820222 h 4230073"/>
              <a:gd name="connsiteX68" fmla="*/ 1079704 w 2721527"/>
              <a:gd name="connsiteY68" fmla="*/ 3137166 h 4230073"/>
              <a:gd name="connsiteX69" fmla="*/ 1294642 w 2721527"/>
              <a:gd name="connsiteY69" fmla="*/ 3308388 h 4230073"/>
              <a:gd name="connsiteX70" fmla="*/ 1331700 w 2721527"/>
              <a:gd name="connsiteY70" fmla="*/ 3313020 h 4230073"/>
              <a:gd name="connsiteX71" fmla="*/ 1331679 w 2721527"/>
              <a:gd name="connsiteY71" fmla="*/ 3315674 h 4230073"/>
              <a:gd name="connsiteX72" fmla="*/ 1342305 w 2721527"/>
              <a:gd name="connsiteY72" fmla="*/ 3314346 h 4230073"/>
              <a:gd name="connsiteX73" fmla="*/ 1352931 w 2721527"/>
              <a:gd name="connsiteY73" fmla="*/ 3315674 h 4230073"/>
              <a:gd name="connsiteX74" fmla="*/ 1352910 w 2721527"/>
              <a:gd name="connsiteY74" fmla="*/ 3313020 h 4230073"/>
              <a:gd name="connsiteX75" fmla="*/ 1389968 w 2721527"/>
              <a:gd name="connsiteY75" fmla="*/ 3308388 h 4230073"/>
              <a:gd name="connsiteX76" fmla="*/ 1604906 w 2721527"/>
              <a:gd name="connsiteY76" fmla="*/ 3137166 h 4230073"/>
              <a:gd name="connsiteX77" fmla="*/ 1663195 w 2721527"/>
              <a:gd name="connsiteY77" fmla="*/ 2820222 h 4230073"/>
              <a:gd name="connsiteX78" fmla="*/ 1899992 w 2721527"/>
              <a:gd name="connsiteY78" fmla="*/ 2226409 h 4230073"/>
              <a:gd name="connsiteX79" fmla="*/ 1743341 w 2721527"/>
              <a:gd name="connsiteY79" fmla="*/ 2084331 h 4230073"/>
              <a:gd name="connsiteX80" fmla="*/ 1991067 w 2721527"/>
              <a:gd name="connsiteY80" fmla="*/ 2189978 h 4230073"/>
              <a:gd name="connsiteX81" fmla="*/ 2282509 w 2721527"/>
              <a:gd name="connsiteY81" fmla="*/ 1924037 h 4230073"/>
              <a:gd name="connsiteX82" fmla="*/ 1899992 w 2721527"/>
              <a:gd name="connsiteY82" fmla="*/ 1887607 h 4230073"/>
              <a:gd name="connsiteX83" fmla="*/ 1750628 w 2721527"/>
              <a:gd name="connsiteY83" fmla="*/ 1945896 h 4230073"/>
              <a:gd name="connsiteX84" fmla="*/ 1699739 w 2721527"/>
              <a:gd name="connsiteY84" fmla="*/ 1935423 h 4230073"/>
              <a:gd name="connsiteX85" fmla="*/ 1695963 w 2721527"/>
              <a:gd name="connsiteY85" fmla="*/ 1932516 h 4230073"/>
              <a:gd name="connsiteX86" fmla="*/ 1711193 w 2721527"/>
              <a:gd name="connsiteY86" fmla="*/ 1894328 h 4230073"/>
              <a:gd name="connsiteX87" fmla="*/ 2662473 w 2721527"/>
              <a:gd name="connsiteY87" fmla="*/ 712784 h 4230073"/>
              <a:gd name="connsiteX88" fmla="*/ 2682794 w 2721527"/>
              <a:gd name="connsiteY88" fmla="*/ 227027 h 4230073"/>
              <a:gd name="connsiteX89" fmla="*/ 2599343 w 2721527"/>
              <a:gd name="connsiteY89" fmla="*/ 558832 h 4230073"/>
              <a:gd name="connsiteX90" fmla="*/ 2436544 w 2721527"/>
              <a:gd name="connsiteY90" fmla="*/ 743885 h 4230073"/>
              <a:gd name="connsiteX91" fmla="*/ 2460248 w 2721527"/>
              <a:gd name="connsiteY91" fmla="*/ 400965 h 4230073"/>
              <a:gd name="connsiteX92" fmla="*/ 2354781 w 2721527"/>
              <a:gd name="connsiteY92" fmla="*/ 32229 h 4230073"/>
              <a:gd name="connsiteX93" fmla="*/ 2345823 w 2721527"/>
              <a:gd name="connsiteY93" fmla="*/ 516706 h 4230073"/>
              <a:gd name="connsiteX94" fmla="*/ 1986170 w 2721527"/>
              <a:gd name="connsiteY94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1360216 w 2721527"/>
              <a:gd name="connsiteY15" fmla="*/ 4230073 h 4230073"/>
              <a:gd name="connsiteX16" fmla="*/ 2043598 w 2721527"/>
              <a:gd name="connsiteY16" fmla="*/ 4225518 h 4230073"/>
              <a:gd name="connsiteX17" fmla="*/ 1681411 w 2721527"/>
              <a:gd name="connsiteY17" fmla="*/ 2863938 h 4230073"/>
              <a:gd name="connsiteX18" fmla="*/ 1986170 w 2721527"/>
              <a:gd name="connsiteY18" fmla="*/ 0 h 4230073"/>
              <a:gd name="connsiteX19" fmla="*/ 2173089 w 2721527"/>
              <a:gd name="connsiteY19" fmla="*/ 355240 h 4230073"/>
              <a:gd name="connsiteX20" fmla="*/ 2225047 w 2721527"/>
              <a:gd name="connsiteY20" fmla="*/ 637341 h 4230073"/>
              <a:gd name="connsiteX21" fmla="*/ 1970243 w 2721527"/>
              <a:gd name="connsiteY21" fmla="*/ 638906 h 4230073"/>
              <a:gd name="connsiteX22" fmla="*/ 1695508 w 2721527"/>
              <a:gd name="connsiteY22" fmla="*/ 541873 h 4230073"/>
              <a:gd name="connsiteX23" fmla="*/ 2157075 w 2721527"/>
              <a:gd name="connsiteY23" fmla="*/ 797291 h 4230073"/>
              <a:gd name="connsiteX24" fmla="*/ 2240609 w 2721527"/>
              <a:gd name="connsiteY24" fmla="*/ 984363 h 4230073"/>
              <a:gd name="connsiteX25" fmla="*/ 1746390 w 2721527"/>
              <a:gd name="connsiteY25" fmla="*/ 1532950 h 4230073"/>
              <a:gd name="connsiteX26" fmla="*/ 1523369 w 2721527"/>
              <a:gd name="connsiteY26" fmla="*/ 1031212 h 4230073"/>
              <a:gd name="connsiteX27" fmla="*/ 1501425 w 2721527"/>
              <a:gd name="connsiteY27" fmla="*/ 1348610 h 4230073"/>
              <a:gd name="connsiteX28" fmla="*/ 1655161 w 2721527"/>
              <a:gd name="connsiteY28" fmla="*/ 1656290 h 4230073"/>
              <a:gd name="connsiteX29" fmla="*/ 1590016 w 2721527"/>
              <a:gd name="connsiteY29" fmla="*/ 1824073 h 4230073"/>
              <a:gd name="connsiteX30" fmla="*/ 1573478 w 2721527"/>
              <a:gd name="connsiteY30" fmla="*/ 1855533 h 4230073"/>
              <a:gd name="connsiteX31" fmla="*/ 1540584 w 2721527"/>
              <a:gd name="connsiteY31" fmla="*/ 1865806 h 4230073"/>
              <a:gd name="connsiteX32" fmla="*/ 1455542 w 2721527"/>
              <a:gd name="connsiteY32" fmla="*/ 1924037 h 4230073"/>
              <a:gd name="connsiteX33" fmla="*/ 1342608 w 2721527"/>
              <a:gd name="connsiteY33" fmla="*/ 1927680 h 4230073"/>
              <a:gd name="connsiteX34" fmla="*/ 1342305 w 2721527"/>
              <a:gd name="connsiteY34" fmla="*/ 1966159 h 4230073"/>
              <a:gd name="connsiteX35" fmla="*/ 1342002 w 2721527"/>
              <a:gd name="connsiteY35" fmla="*/ 1927680 h 4230073"/>
              <a:gd name="connsiteX36" fmla="*/ 1229068 w 2721527"/>
              <a:gd name="connsiteY36" fmla="*/ 1924037 h 4230073"/>
              <a:gd name="connsiteX37" fmla="*/ 1171690 w 2721527"/>
              <a:gd name="connsiteY37" fmla="*/ 1890795 h 4230073"/>
              <a:gd name="connsiteX38" fmla="*/ 1152431 w 2721527"/>
              <a:gd name="connsiteY38" fmla="*/ 1873399 h 4230073"/>
              <a:gd name="connsiteX39" fmla="*/ 1156386 w 2721527"/>
              <a:gd name="connsiteY39" fmla="*/ 1871393 h 4230073"/>
              <a:gd name="connsiteX40" fmla="*/ 1066367 w 2721527"/>
              <a:gd name="connsiteY40" fmla="*/ 1656290 h 4230073"/>
              <a:gd name="connsiteX41" fmla="*/ 1220102 w 2721527"/>
              <a:gd name="connsiteY41" fmla="*/ 1348610 h 4230073"/>
              <a:gd name="connsiteX42" fmla="*/ 1198159 w 2721527"/>
              <a:gd name="connsiteY42" fmla="*/ 1031212 h 4230073"/>
              <a:gd name="connsiteX43" fmla="*/ 975138 w 2721527"/>
              <a:gd name="connsiteY43" fmla="*/ 1532950 h 4230073"/>
              <a:gd name="connsiteX44" fmla="*/ 480919 w 2721527"/>
              <a:gd name="connsiteY44" fmla="*/ 984363 h 4230073"/>
              <a:gd name="connsiteX45" fmla="*/ 564452 w 2721527"/>
              <a:gd name="connsiteY45" fmla="*/ 797291 h 4230073"/>
              <a:gd name="connsiteX46" fmla="*/ 1026020 w 2721527"/>
              <a:gd name="connsiteY46" fmla="*/ 541873 h 4230073"/>
              <a:gd name="connsiteX47" fmla="*/ 751285 w 2721527"/>
              <a:gd name="connsiteY47" fmla="*/ 638906 h 4230073"/>
              <a:gd name="connsiteX48" fmla="*/ 496480 w 2721527"/>
              <a:gd name="connsiteY48" fmla="*/ 637341 h 4230073"/>
              <a:gd name="connsiteX49" fmla="*/ 548439 w 2721527"/>
              <a:gd name="connsiteY49" fmla="*/ 355240 h 4230073"/>
              <a:gd name="connsiteX50" fmla="*/ 735357 w 2721527"/>
              <a:gd name="connsiteY50" fmla="*/ 0 h 4230073"/>
              <a:gd name="connsiteX51" fmla="*/ 375704 w 2721527"/>
              <a:gd name="connsiteY51" fmla="*/ 516706 h 4230073"/>
              <a:gd name="connsiteX52" fmla="*/ 366746 w 2721527"/>
              <a:gd name="connsiteY52" fmla="*/ 32229 h 4230073"/>
              <a:gd name="connsiteX53" fmla="*/ 261279 w 2721527"/>
              <a:gd name="connsiteY53" fmla="*/ 400965 h 4230073"/>
              <a:gd name="connsiteX54" fmla="*/ 284983 w 2721527"/>
              <a:gd name="connsiteY54" fmla="*/ 743885 h 4230073"/>
              <a:gd name="connsiteX55" fmla="*/ 122184 w 2721527"/>
              <a:gd name="connsiteY55" fmla="*/ 558832 h 4230073"/>
              <a:gd name="connsiteX56" fmla="*/ 38733 w 2721527"/>
              <a:gd name="connsiteY56" fmla="*/ 227027 h 4230073"/>
              <a:gd name="connsiteX57" fmla="*/ 59054 w 2721527"/>
              <a:gd name="connsiteY57" fmla="*/ 712784 h 4230073"/>
              <a:gd name="connsiteX58" fmla="*/ 1010334 w 2721527"/>
              <a:gd name="connsiteY58" fmla="*/ 1894328 h 4230073"/>
              <a:gd name="connsiteX59" fmla="*/ 1016894 w 2721527"/>
              <a:gd name="connsiteY59" fmla="*/ 1910776 h 4230073"/>
              <a:gd name="connsiteX60" fmla="*/ 984871 w 2721527"/>
              <a:gd name="connsiteY60" fmla="*/ 1935423 h 4230073"/>
              <a:gd name="connsiteX61" fmla="*/ 933982 w 2721527"/>
              <a:gd name="connsiteY61" fmla="*/ 1945896 h 4230073"/>
              <a:gd name="connsiteX62" fmla="*/ 784618 w 2721527"/>
              <a:gd name="connsiteY62" fmla="*/ 1887607 h 4230073"/>
              <a:gd name="connsiteX63" fmla="*/ 402101 w 2721527"/>
              <a:gd name="connsiteY63" fmla="*/ 1924037 h 4230073"/>
              <a:gd name="connsiteX64" fmla="*/ 693543 w 2721527"/>
              <a:gd name="connsiteY64" fmla="*/ 2189978 h 4230073"/>
              <a:gd name="connsiteX65" fmla="*/ 941269 w 2721527"/>
              <a:gd name="connsiteY65" fmla="*/ 2084331 h 4230073"/>
              <a:gd name="connsiteX66" fmla="*/ 784618 w 2721527"/>
              <a:gd name="connsiteY66" fmla="*/ 2226409 h 4230073"/>
              <a:gd name="connsiteX67" fmla="*/ 1021415 w 2721527"/>
              <a:gd name="connsiteY67" fmla="*/ 2820222 h 4230073"/>
              <a:gd name="connsiteX68" fmla="*/ 1079704 w 2721527"/>
              <a:gd name="connsiteY68" fmla="*/ 3137166 h 4230073"/>
              <a:gd name="connsiteX69" fmla="*/ 1294642 w 2721527"/>
              <a:gd name="connsiteY69" fmla="*/ 3308388 h 4230073"/>
              <a:gd name="connsiteX70" fmla="*/ 1331700 w 2721527"/>
              <a:gd name="connsiteY70" fmla="*/ 3313020 h 4230073"/>
              <a:gd name="connsiteX71" fmla="*/ 1331679 w 2721527"/>
              <a:gd name="connsiteY71" fmla="*/ 3315674 h 4230073"/>
              <a:gd name="connsiteX72" fmla="*/ 1342305 w 2721527"/>
              <a:gd name="connsiteY72" fmla="*/ 3314346 h 4230073"/>
              <a:gd name="connsiteX73" fmla="*/ 1352931 w 2721527"/>
              <a:gd name="connsiteY73" fmla="*/ 3315674 h 4230073"/>
              <a:gd name="connsiteX74" fmla="*/ 1352910 w 2721527"/>
              <a:gd name="connsiteY74" fmla="*/ 3313020 h 4230073"/>
              <a:gd name="connsiteX75" fmla="*/ 1389968 w 2721527"/>
              <a:gd name="connsiteY75" fmla="*/ 3308388 h 4230073"/>
              <a:gd name="connsiteX76" fmla="*/ 1604906 w 2721527"/>
              <a:gd name="connsiteY76" fmla="*/ 3137166 h 4230073"/>
              <a:gd name="connsiteX77" fmla="*/ 1663195 w 2721527"/>
              <a:gd name="connsiteY77" fmla="*/ 2820222 h 4230073"/>
              <a:gd name="connsiteX78" fmla="*/ 1899992 w 2721527"/>
              <a:gd name="connsiteY78" fmla="*/ 2226409 h 4230073"/>
              <a:gd name="connsiteX79" fmla="*/ 1743341 w 2721527"/>
              <a:gd name="connsiteY79" fmla="*/ 2084331 h 4230073"/>
              <a:gd name="connsiteX80" fmla="*/ 1991067 w 2721527"/>
              <a:gd name="connsiteY80" fmla="*/ 2189978 h 4230073"/>
              <a:gd name="connsiteX81" fmla="*/ 2282509 w 2721527"/>
              <a:gd name="connsiteY81" fmla="*/ 1924037 h 4230073"/>
              <a:gd name="connsiteX82" fmla="*/ 1899992 w 2721527"/>
              <a:gd name="connsiteY82" fmla="*/ 1887607 h 4230073"/>
              <a:gd name="connsiteX83" fmla="*/ 1750628 w 2721527"/>
              <a:gd name="connsiteY83" fmla="*/ 1945896 h 4230073"/>
              <a:gd name="connsiteX84" fmla="*/ 1699739 w 2721527"/>
              <a:gd name="connsiteY84" fmla="*/ 1935423 h 4230073"/>
              <a:gd name="connsiteX85" fmla="*/ 1695963 w 2721527"/>
              <a:gd name="connsiteY85" fmla="*/ 1932516 h 4230073"/>
              <a:gd name="connsiteX86" fmla="*/ 1711193 w 2721527"/>
              <a:gd name="connsiteY86" fmla="*/ 1894328 h 4230073"/>
              <a:gd name="connsiteX87" fmla="*/ 2662473 w 2721527"/>
              <a:gd name="connsiteY87" fmla="*/ 712784 h 4230073"/>
              <a:gd name="connsiteX88" fmla="*/ 2682794 w 2721527"/>
              <a:gd name="connsiteY88" fmla="*/ 227027 h 4230073"/>
              <a:gd name="connsiteX89" fmla="*/ 2599343 w 2721527"/>
              <a:gd name="connsiteY89" fmla="*/ 558832 h 4230073"/>
              <a:gd name="connsiteX90" fmla="*/ 2436544 w 2721527"/>
              <a:gd name="connsiteY90" fmla="*/ 743885 h 4230073"/>
              <a:gd name="connsiteX91" fmla="*/ 2460248 w 2721527"/>
              <a:gd name="connsiteY91" fmla="*/ 400965 h 4230073"/>
              <a:gd name="connsiteX92" fmla="*/ 2354781 w 2721527"/>
              <a:gd name="connsiteY92" fmla="*/ 32229 h 4230073"/>
              <a:gd name="connsiteX93" fmla="*/ 2345823 w 2721527"/>
              <a:gd name="connsiteY93" fmla="*/ 516706 h 4230073"/>
              <a:gd name="connsiteX94" fmla="*/ 1986170 w 2721527"/>
              <a:gd name="connsiteY94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2043598 w 2721527"/>
              <a:gd name="connsiteY15" fmla="*/ 4225518 h 4230073"/>
              <a:gd name="connsiteX16" fmla="*/ 1681411 w 2721527"/>
              <a:gd name="connsiteY16" fmla="*/ 2863938 h 4230073"/>
              <a:gd name="connsiteX17" fmla="*/ 1986170 w 2721527"/>
              <a:gd name="connsiteY17" fmla="*/ 0 h 4230073"/>
              <a:gd name="connsiteX18" fmla="*/ 2173089 w 2721527"/>
              <a:gd name="connsiteY18" fmla="*/ 355240 h 4230073"/>
              <a:gd name="connsiteX19" fmla="*/ 2225047 w 2721527"/>
              <a:gd name="connsiteY19" fmla="*/ 637341 h 4230073"/>
              <a:gd name="connsiteX20" fmla="*/ 1970243 w 2721527"/>
              <a:gd name="connsiteY20" fmla="*/ 638906 h 4230073"/>
              <a:gd name="connsiteX21" fmla="*/ 1695508 w 2721527"/>
              <a:gd name="connsiteY21" fmla="*/ 541873 h 4230073"/>
              <a:gd name="connsiteX22" fmla="*/ 2157075 w 2721527"/>
              <a:gd name="connsiteY22" fmla="*/ 797291 h 4230073"/>
              <a:gd name="connsiteX23" fmla="*/ 2240609 w 2721527"/>
              <a:gd name="connsiteY23" fmla="*/ 984363 h 4230073"/>
              <a:gd name="connsiteX24" fmla="*/ 1746390 w 2721527"/>
              <a:gd name="connsiteY24" fmla="*/ 1532950 h 4230073"/>
              <a:gd name="connsiteX25" fmla="*/ 1523369 w 2721527"/>
              <a:gd name="connsiteY25" fmla="*/ 1031212 h 4230073"/>
              <a:gd name="connsiteX26" fmla="*/ 1501425 w 2721527"/>
              <a:gd name="connsiteY26" fmla="*/ 1348610 h 4230073"/>
              <a:gd name="connsiteX27" fmla="*/ 1655161 w 2721527"/>
              <a:gd name="connsiteY27" fmla="*/ 1656290 h 4230073"/>
              <a:gd name="connsiteX28" fmla="*/ 1590016 w 2721527"/>
              <a:gd name="connsiteY28" fmla="*/ 1824073 h 4230073"/>
              <a:gd name="connsiteX29" fmla="*/ 1573478 w 2721527"/>
              <a:gd name="connsiteY29" fmla="*/ 1855533 h 4230073"/>
              <a:gd name="connsiteX30" fmla="*/ 1540584 w 2721527"/>
              <a:gd name="connsiteY30" fmla="*/ 1865806 h 4230073"/>
              <a:gd name="connsiteX31" fmla="*/ 1455542 w 2721527"/>
              <a:gd name="connsiteY31" fmla="*/ 1924037 h 4230073"/>
              <a:gd name="connsiteX32" fmla="*/ 1342608 w 2721527"/>
              <a:gd name="connsiteY32" fmla="*/ 1927680 h 4230073"/>
              <a:gd name="connsiteX33" fmla="*/ 1342305 w 2721527"/>
              <a:gd name="connsiteY33" fmla="*/ 1966159 h 4230073"/>
              <a:gd name="connsiteX34" fmla="*/ 1342002 w 2721527"/>
              <a:gd name="connsiteY34" fmla="*/ 1927680 h 4230073"/>
              <a:gd name="connsiteX35" fmla="*/ 1229068 w 2721527"/>
              <a:gd name="connsiteY35" fmla="*/ 1924037 h 4230073"/>
              <a:gd name="connsiteX36" fmla="*/ 1171690 w 2721527"/>
              <a:gd name="connsiteY36" fmla="*/ 1890795 h 4230073"/>
              <a:gd name="connsiteX37" fmla="*/ 1152431 w 2721527"/>
              <a:gd name="connsiteY37" fmla="*/ 1873399 h 4230073"/>
              <a:gd name="connsiteX38" fmla="*/ 1156386 w 2721527"/>
              <a:gd name="connsiteY38" fmla="*/ 1871393 h 4230073"/>
              <a:gd name="connsiteX39" fmla="*/ 1066367 w 2721527"/>
              <a:gd name="connsiteY39" fmla="*/ 1656290 h 4230073"/>
              <a:gd name="connsiteX40" fmla="*/ 1220102 w 2721527"/>
              <a:gd name="connsiteY40" fmla="*/ 1348610 h 4230073"/>
              <a:gd name="connsiteX41" fmla="*/ 1198159 w 2721527"/>
              <a:gd name="connsiteY41" fmla="*/ 1031212 h 4230073"/>
              <a:gd name="connsiteX42" fmla="*/ 975138 w 2721527"/>
              <a:gd name="connsiteY42" fmla="*/ 1532950 h 4230073"/>
              <a:gd name="connsiteX43" fmla="*/ 480919 w 2721527"/>
              <a:gd name="connsiteY43" fmla="*/ 984363 h 4230073"/>
              <a:gd name="connsiteX44" fmla="*/ 564452 w 2721527"/>
              <a:gd name="connsiteY44" fmla="*/ 797291 h 4230073"/>
              <a:gd name="connsiteX45" fmla="*/ 1026020 w 2721527"/>
              <a:gd name="connsiteY45" fmla="*/ 541873 h 4230073"/>
              <a:gd name="connsiteX46" fmla="*/ 751285 w 2721527"/>
              <a:gd name="connsiteY46" fmla="*/ 638906 h 4230073"/>
              <a:gd name="connsiteX47" fmla="*/ 496480 w 2721527"/>
              <a:gd name="connsiteY47" fmla="*/ 637341 h 4230073"/>
              <a:gd name="connsiteX48" fmla="*/ 548439 w 2721527"/>
              <a:gd name="connsiteY48" fmla="*/ 355240 h 4230073"/>
              <a:gd name="connsiteX49" fmla="*/ 735357 w 2721527"/>
              <a:gd name="connsiteY49" fmla="*/ 0 h 4230073"/>
              <a:gd name="connsiteX50" fmla="*/ 375704 w 2721527"/>
              <a:gd name="connsiteY50" fmla="*/ 516706 h 4230073"/>
              <a:gd name="connsiteX51" fmla="*/ 366746 w 2721527"/>
              <a:gd name="connsiteY51" fmla="*/ 32229 h 4230073"/>
              <a:gd name="connsiteX52" fmla="*/ 261279 w 2721527"/>
              <a:gd name="connsiteY52" fmla="*/ 400965 h 4230073"/>
              <a:gd name="connsiteX53" fmla="*/ 284983 w 2721527"/>
              <a:gd name="connsiteY53" fmla="*/ 743885 h 4230073"/>
              <a:gd name="connsiteX54" fmla="*/ 122184 w 2721527"/>
              <a:gd name="connsiteY54" fmla="*/ 558832 h 4230073"/>
              <a:gd name="connsiteX55" fmla="*/ 38733 w 2721527"/>
              <a:gd name="connsiteY55" fmla="*/ 227027 h 4230073"/>
              <a:gd name="connsiteX56" fmla="*/ 59054 w 2721527"/>
              <a:gd name="connsiteY56" fmla="*/ 712784 h 4230073"/>
              <a:gd name="connsiteX57" fmla="*/ 1010334 w 2721527"/>
              <a:gd name="connsiteY57" fmla="*/ 1894328 h 4230073"/>
              <a:gd name="connsiteX58" fmla="*/ 1016894 w 2721527"/>
              <a:gd name="connsiteY58" fmla="*/ 1910776 h 4230073"/>
              <a:gd name="connsiteX59" fmla="*/ 984871 w 2721527"/>
              <a:gd name="connsiteY59" fmla="*/ 1935423 h 4230073"/>
              <a:gd name="connsiteX60" fmla="*/ 933982 w 2721527"/>
              <a:gd name="connsiteY60" fmla="*/ 1945896 h 4230073"/>
              <a:gd name="connsiteX61" fmla="*/ 784618 w 2721527"/>
              <a:gd name="connsiteY61" fmla="*/ 1887607 h 4230073"/>
              <a:gd name="connsiteX62" fmla="*/ 402101 w 2721527"/>
              <a:gd name="connsiteY62" fmla="*/ 1924037 h 4230073"/>
              <a:gd name="connsiteX63" fmla="*/ 693543 w 2721527"/>
              <a:gd name="connsiteY63" fmla="*/ 2189978 h 4230073"/>
              <a:gd name="connsiteX64" fmla="*/ 941269 w 2721527"/>
              <a:gd name="connsiteY64" fmla="*/ 2084331 h 4230073"/>
              <a:gd name="connsiteX65" fmla="*/ 784618 w 2721527"/>
              <a:gd name="connsiteY65" fmla="*/ 2226409 h 4230073"/>
              <a:gd name="connsiteX66" fmla="*/ 1021415 w 2721527"/>
              <a:gd name="connsiteY66" fmla="*/ 2820222 h 4230073"/>
              <a:gd name="connsiteX67" fmla="*/ 1079704 w 2721527"/>
              <a:gd name="connsiteY67" fmla="*/ 3137166 h 4230073"/>
              <a:gd name="connsiteX68" fmla="*/ 1294642 w 2721527"/>
              <a:gd name="connsiteY68" fmla="*/ 3308388 h 4230073"/>
              <a:gd name="connsiteX69" fmla="*/ 1331700 w 2721527"/>
              <a:gd name="connsiteY69" fmla="*/ 3313020 h 4230073"/>
              <a:gd name="connsiteX70" fmla="*/ 1331679 w 2721527"/>
              <a:gd name="connsiteY70" fmla="*/ 3315674 h 4230073"/>
              <a:gd name="connsiteX71" fmla="*/ 1342305 w 2721527"/>
              <a:gd name="connsiteY71" fmla="*/ 3314346 h 4230073"/>
              <a:gd name="connsiteX72" fmla="*/ 1352931 w 2721527"/>
              <a:gd name="connsiteY72" fmla="*/ 3315674 h 4230073"/>
              <a:gd name="connsiteX73" fmla="*/ 1352910 w 2721527"/>
              <a:gd name="connsiteY73" fmla="*/ 3313020 h 4230073"/>
              <a:gd name="connsiteX74" fmla="*/ 1389968 w 2721527"/>
              <a:gd name="connsiteY74" fmla="*/ 3308388 h 4230073"/>
              <a:gd name="connsiteX75" fmla="*/ 1604906 w 2721527"/>
              <a:gd name="connsiteY75" fmla="*/ 3137166 h 4230073"/>
              <a:gd name="connsiteX76" fmla="*/ 1663195 w 2721527"/>
              <a:gd name="connsiteY76" fmla="*/ 2820222 h 4230073"/>
              <a:gd name="connsiteX77" fmla="*/ 1899992 w 2721527"/>
              <a:gd name="connsiteY77" fmla="*/ 2226409 h 4230073"/>
              <a:gd name="connsiteX78" fmla="*/ 1743341 w 2721527"/>
              <a:gd name="connsiteY78" fmla="*/ 2084331 h 4230073"/>
              <a:gd name="connsiteX79" fmla="*/ 1991067 w 2721527"/>
              <a:gd name="connsiteY79" fmla="*/ 2189978 h 4230073"/>
              <a:gd name="connsiteX80" fmla="*/ 2282509 w 2721527"/>
              <a:gd name="connsiteY80" fmla="*/ 1924037 h 4230073"/>
              <a:gd name="connsiteX81" fmla="*/ 1899992 w 2721527"/>
              <a:gd name="connsiteY81" fmla="*/ 1887607 h 4230073"/>
              <a:gd name="connsiteX82" fmla="*/ 1750628 w 2721527"/>
              <a:gd name="connsiteY82" fmla="*/ 1945896 h 4230073"/>
              <a:gd name="connsiteX83" fmla="*/ 1699739 w 2721527"/>
              <a:gd name="connsiteY83" fmla="*/ 1935423 h 4230073"/>
              <a:gd name="connsiteX84" fmla="*/ 1695963 w 2721527"/>
              <a:gd name="connsiteY84" fmla="*/ 1932516 h 4230073"/>
              <a:gd name="connsiteX85" fmla="*/ 1711193 w 2721527"/>
              <a:gd name="connsiteY85" fmla="*/ 1894328 h 4230073"/>
              <a:gd name="connsiteX86" fmla="*/ 2662473 w 2721527"/>
              <a:gd name="connsiteY86" fmla="*/ 712784 h 4230073"/>
              <a:gd name="connsiteX87" fmla="*/ 2682794 w 2721527"/>
              <a:gd name="connsiteY87" fmla="*/ 227027 h 4230073"/>
              <a:gd name="connsiteX88" fmla="*/ 2599343 w 2721527"/>
              <a:gd name="connsiteY88" fmla="*/ 558832 h 4230073"/>
              <a:gd name="connsiteX89" fmla="*/ 2436544 w 2721527"/>
              <a:gd name="connsiteY89" fmla="*/ 743885 h 4230073"/>
              <a:gd name="connsiteX90" fmla="*/ 2460248 w 2721527"/>
              <a:gd name="connsiteY90" fmla="*/ 400965 h 4230073"/>
              <a:gd name="connsiteX91" fmla="*/ 2354781 w 2721527"/>
              <a:gd name="connsiteY91" fmla="*/ 32229 h 4230073"/>
              <a:gd name="connsiteX92" fmla="*/ 2345823 w 2721527"/>
              <a:gd name="connsiteY92" fmla="*/ 516706 h 4230073"/>
              <a:gd name="connsiteX93" fmla="*/ 1986170 w 2721527"/>
              <a:gd name="connsiteY93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2043598 w 2721527"/>
              <a:gd name="connsiteY14" fmla="*/ 4225518 h 4230073"/>
              <a:gd name="connsiteX15" fmla="*/ 1681411 w 2721527"/>
              <a:gd name="connsiteY15" fmla="*/ 2863938 h 4230073"/>
              <a:gd name="connsiteX16" fmla="*/ 1986170 w 2721527"/>
              <a:gd name="connsiteY16" fmla="*/ 0 h 4230073"/>
              <a:gd name="connsiteX17" fmla="*/ 2173089 w 2721527"/>
              <a:gd name="connsiteY17" fmla="*/ 355240 h 4230073"/>
              <a:gd name="connsiteX18" fmla="*/ 2225047 w 2721527"/>
              <a:gd name="connsiteY18" fmla="*/ 637341 h 4230073"/>
              <a:gd name="connsiteX19" fmla="*/ 1970243 w 2721527"/>
              <a:gd name="connsiteY19" fmla="*/ 638906 h 4230073"/>
              <a:gd name="connsiteX20" fmla="*/ 1695508 w 2721527"/>
              <a:gd name="connsiteY20" fmla="*/ 541873 h 4230073"/>
              <a:gd name="connsiteX21" fmla="*/ 2157075 w 2721527"/>
              <a:gd name="connsiteY21" fmla="*/ 797291 h 4230073"/>
              <a:gd name="connsiteX22" fmla="*/ 2240609 w 2721527"/>
              <a:gd name="connsiteY22" fmla="*/ 984363 h 4230073"/>
              <a:gd name="connsiteX23" fmla="*/ 1746390 w 2721527"/>
              <a:gd name="connsiteY23" fmla="*/ 1532950 h 4230073"/>
              <a:gd name="connsiteX24" fmla="*/ 1523369 w 2721527"/>
              <a:gd name="connsiteY24" fmla="*/ 1031212 h 4230073"/>
              <a:gd name="connsiteX25" fmla="*/ 1501425 w 2721527"/>
              <a:gd name="connsiteY25" fmla="*/ 1348610 h 4230073"/>
              <a:gd name="connsiteX26" fmla="*/ 1655161 w 2721527"/>
              <a:gd name="connsiteY26" fmla="*/ 1656290 h 4230073"/>
              <a:gd name="connsiteX27" fmla="*/ 1590016 w 2721527"/>
              <a:gd name="connsiteY27" fmla="*/ 1824073 h 4230073"/>
              <a:gd name="connsiteX28" fmla="*/ 1573478 w 2721527"/>
              <a:gd name="connsiteY28" fmla="*/ 1855533 h 4230073"/>
              <a:gd name="connsiteX29" fmla="*/ 1540584 w 2721527"/>
              <a:gd name="connsiteY29" fmla="*/ 1865806 h 4230073"/>
              <a:gd name="connsiteX30" fmla="*/ 1455542 w 2721527"/>
              <a:gd name="connsiteY30" fmla="*/ 1924037 h 4230073"/>
              <a:gd name="connsiteX31" fmla="*/ 1342608 w 2721527"/>
              <a:gd name="connsiteY31" fmla="*/ 1927680 h 4230073"/>
              <a:gd name="connsiteX32" fmla="*/ 1342305 w 2721527"/>
              <a:gd name="connsiteY32" fmla="*/ 1966159 h 4230073"/>
              <a:gd name="connsiteX33" fmla="*/ 1342002 w 2721527"/>
              <a:gd name="connsiteY33" fmla="*/ 1927680 h 4230073"/>
              <a:gd name="connsiteX34" fmla="*/ 1229068 w 2721527"/>
              <a:gd name="connsiteY34" fmla="*/ 1924037 h 4230073"/>
              <a:gd name="connsiteX35" fmla="*/ 1171690 w 2721527"/>
              <a:gd name="connsiteY35" fmla="*/ 1890795 h 4230073"/>
              <a:gd name="connsiteX36" fmla="*/ 1152431 w 2721527"/>
              <a:gd name="connsiteY36" fmla="*/ 1873399 h 4230073"/>
              <a:gd name="connsiteX37" fmla="*/ 1156386 w 2721527"/>
              <a:gd name="connsiteY37" fmla="*/ 1871393 h 4230073"/>
              <a:gd name="connsiteX38" fmla="*/ 1066367 w 2721527"/>
              <a:gd name="connsiteY38" fmla="*/ 1656290 h 4230073"/>
              <a:gd name="connsiteX39" fmla="*/ 1220102 w 2721527"/>
              <a:gd name="connsiteY39" fmla="*/ 1348610 h 4230073"/>
              <a:gd name="connsiteX40" fmla="*/ 1198159 w 2721527"/>
              <a:gd name="connsiteY40" fmla="*/ 1031212 h 4230073"/>
              <a:gd name="connsiteX41" fmla="*/ 975138 w 2721527"/>
              <a:gd name="connsiteY41" fmla="*/ 1532950 h 4230073"/>
              <a:gd name="connsiteX42" fmla="*/ 480919 w 2721527"/>
              <a:gd name="connsiteY42" fmla="*/ 984363 h 4230073"/>
              <a:gd name="connsiteX43" fmla="*/ 564452 w 2721527"/>
              <a:gd name="connsiteY43" fmla="*/ 797291 h 4230073"/>
              <a:gd name="connsiteX44" fmla="*/ 1026020 w 2721527"/>
              <a:gd name="connsiteY44" fmla="*/ 541873 h 4230073"/>
              <a:gd name="connsiteX45" fmla="*/ 751285 w 2721527"/>
              <a:gd name="connsiteY45" fmla="*/ 638906 h 4230073"/>
              <a:gd name="connsiteX46" fmla="*/ 496480 w 2721527"/>
              <a:gd name="connsiteY46" fmla="*/ 637341 h 4230073"/>
              <a:gd name="connsiteX47" fmla="*/ 548439 w 2721527"/>
              <a:gd name="connsiteY47" fmla="*/ 355240 h 4230073"/>
              <a:gd name="connsiteX48" fmla="*/ 735357 w 2721527"/>
              <a:gd name="connsiteY48" fmla="*/ 0 h 4230073"/>
              <a:gd name="connsiteX49" fmla="*/ 375704 w 2721527"/>
              <a:gd name="connsiteY49" fmla="*/ 516706 h 4230073"/>
              <a:gd name="connsiteX50" fmla="*/ 366746 w 2721527"/>
              <a:gd name="connsiteY50" fmla="*/ 32229 h 4230073"/>
              <a:gd name="connsiteX51" fmla="*/ 261279 w 2721527"/>
              <a:gd name="connsiteY51" fmla="*/ 400965 h 4230073"/>
              <a:gd name="connsiteX52" fmla="*/ 284983 w 2721527"/>
              <a:gd name="connsiteY52" fmla="*/ 743885 h 4230073"/>
              <a:gd name="connsiteX53" fmla="*/ 122184 w 2721527"/>
              <a:gd name="connsiteY53" fmla="*/ 558832 h 4230073"/>
              <a:gd name="connsiteX54" fmla="*/ 38733 w 2721527"/>
              <a:gd name="connsiteY54" fmla="*/ 227027 h 4230073"/>
              <a:gd name="connsiteX55" fmla="*/ 59054 w 2721527"/>
              <a:gd name="connsiteY55" fmla="*/ 712784 h 4230073"/>
              <a:gd name="connsiteX56" fmla="*/ 1010334 w 2721527"/>
              <a:gd name="connsiteY56" fmla="*/ 1894328 h 4230073"/>
              <a:gd name="connsiteX57" fmla="*/ 1016894 w 2721527"/>
              <a:gd name="connsiteY57" fmla="*/ 1910776 h 4230073"/>
              <a:gd name="connsiteX58" fmla="*/ 984871 w 2721527"/>
              <a:gd name="connsiteY58" fmla="*/ 1935423 h 4230073"/>
              <a:gd name="connsiteX59" fmla="*/ 933982 w 2721527"/>
              <a:gd name="connsiteY59" fmla="*/ 1945896 h 4230073"/>
              <a:gd name="connsiteX60" fmla="*/ 784618 w 2721527"/>
              <a:gd name="connsiteY60" fmla="*/ 1887607 h 4230073"/>
              <a:gd name="connsiteX61" fmla="*/ 402101 w 2721527"/>
              <a:gd name="connsiteY61" fmla="*/ 1924037 h 4230073"/>
              <a:gd name="connsiteX62" fmla="*/ 693543 w 2721527"/>
              <a:gd name="connsiteY62" fmla="*/ 2189978 h 4230073"/>
              <a:gd name="connsiteX63" fmla="*/ 941269 w 2721527"/>
              <a:gd name="connsiteY63" fmla="*/ 2084331 h 4230073"/>
              <a:gd name="connsiteX64" fmla="*/ 784618 w 2721527"/>
              <a:gd name="connsiteY64" fmla="*/ 2226409 h 4230073"/>
              <a:gd name="connsiteX65" fmla="*/ 1021415 w 2721527"/>
              <a:gd name="connsiteY65" fmla="*/ 2820222 h 4230073"/>
              <a:gd name="connsiteX66" fmla="*/ 1079704 w 2721527"/>
              <a:gd name="connsiteY66" fmla="*/ 3137166 h 4230073"/>
              <a:gd name="connsiteX67" fmla="*/ 1294642 w 2721527"/>
              <a:gd name="connsiteY67" fmla="*/ 3308388 h 4230073"/>
              <a:gd name="connsiteX68" fmla="*/ 1331700 w 2721527"/>
              <a:gd name="connsiteY68" fmla="*/ 3313020 h 4230073"/>
              <a:gd name="connsiteX69" fmla="*/ 1331679 w 2721527"/>
              <a:gd name="connsiteY69" fmla="*/ 3315674 h 4230073"/>
              <a:gd name="connsiteX70" fmla="*/ 1342305 w 2721527"/>
              <a:gd name="connsiteY70" fmla="*/ 3314346 h 4230073"/>
              <a:gd name="connsiteX71" fmla="*/ 1352931 w 2721527"/>
              <a:gd name="connsiteY71" fmla="*/ 3315674 h 4230073"/>
              <a:gd name="connsiteX72" fmla="*/ 1352910 w 2721527"/>
              <a:gd name="connsiteY72" fmla="*/ 3313020 h 4230073"/>
              <a:gd name="connsiteX73" fmla="*/ 1389968 w 2721527"/>
              <a:gd name="connsiteY73" fmla="*/ 3308388 h 4230073"/>
              <a:gd name="connsiteX74" fmla="*/ 1604906 w 2721527"/>
              <a:gd name="connsiteY74" fmla="*/ 3137166 h 4230073"/>
              <a:gd name="connsiteX75" fmla="*/ 1663195 w 2721527"/>
              <a:gd name="connsiteY75" fmla="*/ 2820222 h 4230073"/>
              <a:gd name="connsiteX76" fmla="*/ 1899992 w 2721527"/>
              <a:gd name="connsiteY76" fmla="*/ 2226409 h 4230073"/>
              <a:gd name="connsiteX77" fmla="*/ 1743341 w 2721527"/>
              <a:gd name="connsiteY77" fmla="*/ 2084331 h 4230073"/>
              <a:gd name="connsiteX78" fmla="*/ 1991067 w 2721527"/>
              <a:gd name="connsiteY78" fmla="*/ 2189978 h 4230073"/>
              <a:gd name="connsiteX79" fmla="*/ 2282509 w 2721527"/>
              <a:gd name="connsiteY79" fmla="*/ 1924037 h 4230073"/>
              <a:gd name="connsiteX80" fmla="*/ 1899992 w 2721527"/>
              <a:gd name="connsiteY80" fmla="*/ 1887607 h 4230073"/>
              <a:gd name="connsiteX81" fmla="*/ 1750628 w 2721527"/>
              <a:gd name="connsiteY81" fmla="*/ 1945896 h 4230073"/>
              <a:gd name="connsiteX82" fmla="*/ 1699739 w 2721527"/>
              <a:gd name="connsiteY82" fmla="*/ 1935423 h 4230073"/>
              <a:gd name="connsiteX83" fmla="*/ 1695963 w 2721527"/>
              <a:gd name="connsiteY83" fmla="*/ 1932516 h 4230073"/>
              <a:gd name="connsiteX84" fmla="*/ 1711193 w 2721527"/>
              <a:gd name="connsiteY84" fmla="*/ 1894328 h 4230073"/>
              <a:gd name="connsiteX85" fmla="*/ 2662473 w 2721527"/>
              <a:gd name="connsiteY85" fmla="*/ 712784 h 4230073"/>
              <a:gd name="connsiteX86" fmla="*/ 2682794 w 2721527"/>
              <a:gd name="connsiteY86" fmla="*/ 227027 h 4230073"/>
              <a:gd name="connsiteX87" fmla="*/ 2599343 w 2721527"/>
              <a:gd name="connsiteY87" fmla="*/ 558832 h 4230073"/>
              <a:gd name="connsiteX88" fmla="*/ 2436544 w 2721527"/>
              <a:gd name="connsiteY88" fmla="*/ 743885 h 4230073"/>
              <a:gd name="connsiteX89" fmla="*/ 2460248 w 2721527"/>
              <a:gd name="connsiteY89" fmla="*/ 400965 h 4230073"/>
              <a:gd name="connsiteX90" fmla="*/ 2354781 w 2721527"/>
              <a:gd name="connsiteY90" fmla="*/ 32229 h 4230073"/>
              <a:gd name="connsiteX91" fmla="*/ 2345823 w 2721527"/>
              <a:gd name="connsiteY91" fmla="*/ 516706 h 4230073"/>
              <a:gd name="connsiteX92" fmla="*/ 1986170 w 2721527"/>
              <a:gd name="connsiteY92" fmla="*/ 0 h 4230073"/>
              <a:gd name="connsiteX0" fmla="*/ 1681411 w 2721527"/>
              <a:gd name="connsiteY0" fmla="*/ 2863938 h 4225518"/>
              <a:gd name="connsiteX1" fmla="*/ 1648624 w 2721527"/>
              <a:gd name="connsiteY1" fmla="*/ 3133522 h 4225518"/>
              <a:gd name="connsiteX2" fmla="*/ 1386326 w 2721527"/>
              <a:gd name="connsiteY2" fmla="*/ 3370319 h 4225518"/>
              <a:gd name="connsiteX3" fmla="*/ 1352942 w 2721527"/>
              <a:gd name="connsiteY3" fmla="*/ 3368093 h 4225518"/>
              <a:gd name="connsiteX4" fmla="*/ 1352930 w 2721527"/>
              <a:gd name="connsiteY4" fmla="*/ 3366675 h 4225518"/>
              <a:gd name="connsiteX5" fmla="*/ 1342305 w 2721527"/>
              <a:gd name="connsiteY5" fmla="*/ 3367384 h 4225518"/>
              <a:gd name="connsiteX6" fmla="*/ 1331680 w 2721527"/>
              <a:gd name="connsiteY6" fmla="*/ 3366675 h 4225518"/>
              <a:gd name="connsiteX7" fmla="*/ 1331668 w 2721527"/>
              <a:gd name="connsiteY7" fmla="*/ 3368093 h 4225518"/>
              <a:gd name="connsiteX8" fmla="*/ 1298284 w 2721527"/>
              <a:gd name="connsiteY8" fmla="*/ 3370319 h 4225518"/>
              <a:gd name="connsiteX9" fmla="*/ 1035986 w 2721527"/>
              <a:gd name="connsiteY9" fmla="*/ 3133522 h 4225518"/>
              <a:gd name="connsiteX10" fmla="*/ 1003199 w 2721527"/>
              <a:gd name="connsiteY10" fmla="*/ 2863938 h 4225518"/>
              <a:gd name="connsiteX11" fmla="*/ 595771 w 2721527"/>
              <a:gd name="connsiteY11" fmla="*/ 4221364 h 4225518"/>
              <a:gd name="connsiteX12" fmla="*/ 1324619 w 2721527"/>
              <a:gd name="connsiteY12" fmla="*/ 4203328 h 4225518"/>
              <a:gd name="connsiteX13" fmla="*/ 2043598 w 2721527"/>
              <a:gd name="connsiteY13" fmla="*/ 4225518 h 4225518"/>
              <a:gd name="connsiteX14" fmla="*/ 1681411 w 2721527"/>
              <a:gd name="connsiteY14" fmla="*/ 2863938 h 4225518"/>
              <a:gd name="connsiteX15" fmla="*/ 1986170 w 2721527"/>
              <a:gd name="connsiteY15" fmla="*/ 0 h 4225518"/>
              <a:gd name="connsiteX16" fmla="*/ 2173089 w 2721527"/>
              <a:gd name="connsiteY16" fmla="*/ 355240 h 4225518"/>
              <a:gd name="connsiteX17" fmla="*/ 2225047 w 2721527"/>
              <a:gd name="connsiteY17" fmla="*/ 637341 h 4225518"/>
              <a:gd name="connsiteX18" fmla="*/ 1970243 w 2721527"/>
              <a:gd name="connsiteY18" fmla="*/ 638906 h 4225518"/>
              <a:gd name="connsiteX19" fmla="*/ 1695508 w 2721527"/>
              <a:gd name="connsiteY19" fmla="*/ 541873 h 4225518"/>
              <a:gd name="connsiteX20" fmla="*/ 2157075 w 2721527"/>
              <a:gd name="connsiteY20" fmla="*/ 797291 h 4225518"/>
              <a:gd name="connsiteX21" fmla="*/ 2240609 w 2721527"/>
              <a:gd name="connsiteY21" fmla="*/ 984363 h 4225518"/>
              <a:gd name="connsiteX22" fmla="*/ 1746390 w 2721527"/>
              <a:gd name="connsiteY22" fmla="*/ 1532950 h 4225518"/>
              <a:gd name="connsiteX23" fmla="*/ 1523369 w 2721527"/>
              <a:gd name="connsiteY23" fmla="*/ 1031212 h 4225518"/>
              <a:gd name="connsiteX24" fmla="*/ 1501425 w 2721527"/>
              <a:gd name="connsiteY24" fmla="*/ 1348610 h 4225518"/>
              <a:gd name="connsiteX25" fmla="*/ 1655161 w 2721527"/>
              <a:gd name="connsiteY25" fmla="*/ 1656290 h 4225518"/>
              <a:gd name="connsiteX26" fmla="*/ 1590016 w 2721527"/>
              <a:gd name="connsiteY26" fmla="*/ 1824073 h 4225518"/>
              <a:gd name="connsiteX27" fmla="*/ 1573478 w 2721527"/>
              <a:gd name="connsiteY27" fmla="*/ 1855533 h 4225518"/>
              <a:gd name="connsiteX28" fmla="*/ 1540584 w 2721527"/>
              <a:gd name="connsiteY28" fmla="*/ 1865806 h 4225518"/>
              <a:gd name="connsiteX29" fmla="*/ 1455542 w 2721527"/>
              <a:gd name="connsiteY29" fmla="*/ 1924037 h 4225518"/>
              <a:gd name="connsiteX30" fmla="*/ 1342608 w 2721527"/>
              <a:gd name="connsiteY30" fmla="*/ 1927680 h 4225518"/>
              <a:gd name="connsiteX31" fmla="*/ 1342305 w 2721527"/>
              <a:gd name="connsiteY31" fmla="*/ 1966159 h 4225518"/>
              <a:gd name="connsiteX32" fmla="*/ 1342002 w 2721527"/>
              <a:gd name="connsiteY32" fmla="*/ 1927680 h 4225518"/>
              <a:gd name="connsiteX33" fmla="*/ 1229068 w 2721527"/>
              <a:gd name="connsiteY33" fmla="*/ 1924037 h 4225518"/>
              <a:gd name="connsiteX34" fmla="*/ 1171690 w 2721527"/>
              <a:gd name="connsiteY34" fmla="*/ 1890795 h 4225518"/>
              <a:gd name="connsiteX35" fmla="*/ 1152431 w 2721527"/>
              <a:gd name="connsiteY35" fmla="*/ 1873399 h 4225518"/>
              <a:gd name="connsiteX36" fmla="*/ 1156386 w 2721527"/>
              <a:gd name="connsiteY36" fmla="*/ 1871393 h 4225518"/>
              <a:gd name="connsiteX37" fmla="*/ 1066367 w 2721527"/>
              <a:gd name="connsiteY37" fmla="*/ 1656290 h 4225518"/>
              <a:gd name="connsiteX38" fmla="*/ 1220102 w 2721527"/>
              <a:gd name="connsiteY38" fmla="*/ 1348610 h 4225518"/>
              <a:gd name="connsiteX39" fmla="*/ 1198159 w 2721527"/>
              <a:gd name="connsiteY39" fmla="*/ 1031212 h 4225518"/>
              <a:gd name="connsiteX40" fmla="*/ 975138 w 2721527"/>
              <a:gd name="connsiteY40" fmla="*/ 1532950 h 4225518"/>
              <a:gd name="connsiteX41" fmla="*/ 480919 w 2721527"/>
              <a:gd name="connsiteY41" fmla="*/ 984363 h 4225518"/>
              <a:gd name="connsiteX42" fmla="*/ 564452 w 2721527"/>
              <a:gd name="connsiteY42" fmla="*/ 797291 h 4225518"/>
              <a:gd name="connsiteX43" fmla="*/ 1026020 w 2721527"/>
              <a:gd name="connsiteY43" fmla="*/ 541873 h 4225518"/>
              <a:gd name="connsiteX44" fmla="*/ 751285 w 2721527"/>
              <a:gd name="connsiteY44" fmla="*/ 638906 h 4225518"/>
              <a:gd name="connsiteX45" fmla="*/ 496480 w 2721527"/>
              <a:gd name="connsiteY45" fmla="*/ 637341 h 4225518"/>
              <a:gd name="connsiteX46" fmla="*/ 548439 w 2721527"/>
              <a:gd name="connsiteY46" fmla="*/ 355240 h 4225518"/>
              <a:gd name="connsiteX47" fmla="*/ 735357 w 2721527"/>
              <a:gd name="connsiteY47" fmla="*/ 0 h 4225518"/>
              <a:gd name="connsiteX48" fmla="*/ 375704 w 2721527"/>
              <a:gd name="connsiteY48" fmla="*/ 516706 h 4225518"/>
              <a:gd name="connsiteX49" fmla="*/ 366746 w 2721527"/>
              <a:gd name="connsiteY49" fmla="*/ 32229 h 4225518"/>
              <a:gd name="connsiteX50" fmla="*/ 261279 w 2721527"/>
              <a:gd name="connsiteY50" fmla="*/ 400965 h 4225518"/>
              <a:gd name="connsiteX51" fmla="*/ 284983 w 2721527"/>
              <a:gd name="connsiteY51" fmla="*/ 743885 h 4225518"/>
              <a:gd name="connsiteX52" fmla="*/ 122184 w 2721527"/>
              <a:gd name="connsiteY52" fmla="*/ 558832 h 4225518"/>
              <a:gd name="connsiteX53" fmla="*/ 38733 w 2721527"/>
              <a:gd name="connsiteY53" fmla="*/ 227027 h 4225518"/>
              <a:gd name="connsiteX54" fmla="*/ 59054 w 2721527"/>
              <a:gd name="connsiteY54" fmla="*/ 712784 h 4225518"/>
              <a:gd name="connsiteX55" fmla="*/ 1010334 w 2721527"/>
              <a:gd name="connsiteY55" fmla="*/ 1894328 h 4225518"/>
              <a:gd name="connsiteX56" fmla="*/ 1016894 w 2721527"/>
              <a:gd name="connsiteY56" fmla="*/ 1910776 h 4225518"/>
              <a:gd name="connsiteX57" fmla="*/ 984871 w 2721527"/>
              <a:gd name="connsiteY57" fmla="*/ 1935423 h 4225518"/>
              <a:gd name="connsiteX58" fmla="*/ 933982 w 2721527"/>
              <a:gd name="connsiteY58" fmla="*/ 1945896 h 4225518"/>
              <a:gd name="connsiteX59" fmla="*/ 784618 w 2721527"/>
              <a:gd name="connsiteY59" fmla="*/ 1887607 h 4225518"/>
              <a:gd name="connsiteX60" fmla="*/ 402101 w 2721527"/>
              <a:gd name="connsiteY60" fmla="*/ 1924037 h 4225518"/>
              <a:gd name="connsiteX61" fmla="*/ 693543 w 2721527"/>
              <a:gd name="connsiteY61" fmla="*/ 2189978 h 4225518"/>
              <a:gd name="connsiteX62" fmla="*/ 941269 w 2721527"/>
              <a:gd name="connsiteY62" fmla="*/ 2084331 h 4225518"/>
              <a:gd name="connsiteX63" fmla="*/ 784618 w 2721527"/>
              <a:gd name="connsiteY63" fmla="*/ 2226409 h 4225518"/>
              <a:gd name="connsiteX64" fmla="*/ 1021415 w 2721527"/>
              <a:gd name="connsiteY64" fmla="*/ 2820222 h 4225518"/>
              <a:gd name="connsiteX65" fmla="*/ 1079704 w 2721527"/>
              <a:gd name="connsiteY65" fmla="*/ 3137166 h 4225518"/>
              <a:gd name="connsiteX66" fmla="*/ 1294642 w 2721527"/>
              <a:gd name="connsiteY66" fmla="*/ 3308388 h 4225518"/>
              <a:gd name="connsiteX67" fmla="*/ 1331700 w 2721527"/>
              <a:gd name="connsiteY67" fmla="*/ 3313020 h 4225518"/>
              <a:gd name="connsiteX68" fmla="*/ 1331679 w 2721527"/>
              <a:gd name="connsiteY68" fmla="*/ 3315674 h 4225518"/>
              <a:gd name="connsiteX69" fmla="*/ 1342305 w 2721527"/>
              <a:gd name="connsiteY69" fmla="*/ 3314346 h 4225518"/>
              <a:gd name="connsiteX70" fmla="*/ 1352931 w 2721527"/>
              <a:gd name="connsiteY70" fmla="*/ 3315674 h 4225518"/>
              <a:gd name="connsiteX71" fmla="*/ 1352910 w 2721527"/>
              <a:gd name="connsiteY71" fmla="*/ 3313020 h 4225518"/>
              <a:gd name="connsiteX72" fmla="*/ 1389968 w 2721527"/>
              <a:gd name="connsiteY72" fmla="*/ 3308388 h 4225518"/>
              <a:gd name="connsiteX73" fmla="*/ 1604906 w 2721527"/>
              <a:gd name="connsiteY73" fmla="*/ 3137166 h 4225518"/>
              <a:gd name="connsiteX74" fmla="*/ 1663195 w 2721527"/>
              <a:gd name="connsiteY74" fmla="*/ 2820222 h 4225518"/>
              <a:gd name="connsiteX75" fmla="*/ 1899992 w 2721527"/>
              <a:gd name="connsiteY75" fmla="*/ 2226409 h 4225518"/>
              <a:gd name="connsiteX76" fmla="*/ 1743341 w 2721527"/>
              <a:gd name="connsiteY76" fmla="*/ 2084331 h 4225518"/>
              <a:gd name="connsiteX77" fmla="*/ 1991067 w 2721527"/>
              <a:gd name="connsiteY77" fmla="*/ 2189978 h 4225518"/>
              <a:gd name="connsiteX78" fmla="*/ 2282509 w 2721527"/>
              <a:gd name="connsiteY78" fmla="*/ 1924037 h 4225518"/>
              <a:gd name="connsiteX79" fmla="*/ 1899992 w 2721527"/>
              <a:gd name="connsiteY79" fmla="*/ 1887607 h 4225518"/>
              <a:gd name="connsiteX80" fmla="*/ 1750628 w 2721527"/>
              <a:gd name="connsiteY80" fmla="*/ 1945896 h 4225518"/>
              <a:gd name="connsiteX81" fmla="*/ 1699739 w 2721527"/>
              <a:gd name="connsiteY81" fmla="*/ 1935423 h 4225518"/>
              <a:gd name="connsiteX82" fmla="*/ 1695963 w 2721527"/>
              <a:gd name="connsiteY82" fmla="*/ 1932516 h 4225518"/>
              <a:gd name="connsiteX83" fmla="*/ 1711193 w 2721527"/>
              <a:gd name="connsiteY83" fmla="*/ 1894328 h 4225518"/>
              <a:gd name="connsiteX84" fmla="*/ 2662473 w 2721527"/>
              <a:gd name="connsiteY84" fmla="*/ 712784 h 4225518"/>
              <a:gd name="connsiteX85" fmla="*/ 2682794 w 2721527"/>
              <a:gd name="connsiteY85" fmla="*/ 227027 h 4225518"/>
              <a:gd name="connsiteX86" fmla="*/ 2599343 w 2721527"/>
              <a:gd name="connsiteY86" fmla="*/ 558832 h 4225518"/>
              <a:gd name="connsiteX87" fmla="*/ 2436544 w 2721527"/>
              <a:gd name="connsiteY87" fmla="*/ 743885 h 4225518"/>
              <a:gd name="connsiteX88" fmla="*/ 2460248 w 2721527"/>
              <a:gd name="connsiteY88" fmla="*/ 400965 h 4225518"/>
              <a:gd name="connsiteX89" fmla="*/ 2354781 w 2721527"/>
              <a:gd name="connsiteY89" fmla="*/ 32229 h 4225518"/>
              <a:gd name="connsiteX90" fmla="*/ 2345823 w 2721527"/>
              <a:gd name="connsiteY90" fmla="*/ 516706 h 4225518"/>
              <a:gd name="connsiteX91" fmla="*/ 1986170 w 2721527"/>
              <a:gd name="connsiteY91" fmla="*/ 0 h 4225518"/>
              <a:gd name="connsiteX0" fmla="*/ 1681411 w 2721527"/>
              <a:gd name="connsiteY0" fmla="*/ 2863938 h 4225518"/>
              <a:gd name="connsiteX1" fmla="*/ 1648624 w 2721527"/>
              <a:gd name="connsiteY1" fmla="*/ 3133522 h 4225518"/>
              <a:gd name="connsiteX2" fmla="*/ 1386326 w 2721527"/>
              <a:gd name="connsiteY2" fmla="*/ 3370319 h 4225518"/>
              <a:gd name="connsiteX3" fmla="*/ 1352942 w 2721527"/>
              <a:gd name="connsiteY3" fmla="*/ 3368093 h 4225518"/>
              <a:gd name="connsiteX4" fmla="*/ 1352930 w 2721527"/>
              <a:gd name="connsiteY4" fmla="*/ 3366675 h 4225518"/>
              <a:gd name="connsiteX5" fmla="*/ 1342305 w 2721527"/>
              <a:gd name="connsiteY5" fmla="*/ 3367384 h 4225518"/>
              <a:gd name="connsiteX6" fmla="*/ 1331680 w 2721527"/>
              <a:gd name="connsiteY6" fmla="*/ 3366675 h 4225518"/>
              <a:gd name="connsiteX7" fmla="*/ 1331668 w 2721527"/>
              <a:gd name="connsiteY7" fmla="*/ 3368093 h 4225518"/>
              <a:gd name="connsiteX8" fmla="*/ 1298284 w 2721527"/>
              <a:gd name="connsiteY8" fmla="*/ 3370319 h 4225518"/>
              <a:gd name="connsiteX9" fmla="*/ 1035986 w 2721527"/>
              <a:gd name="connsiteY9" fmla="*/ 3133522 h 4225518"/>
              <a:gd name="connsiteX10" fmla="*/ 1003199 w 2721527"/>
              <a:gd name="connsiteY10" fmla="*/ 2863938 h 4225518"/>
              <a:gd name="connsiteX11" fmla="*/ 595771 w 2721527"/>
              <a:gd name="connsiteY11" fmla="*/ 4221364 h 4225518"/>
              <a:gd name="connsiteX12" fmla="*/ 2043598 w 2721527"/>
              <a:gd name="connsiteY12" fmla="*/ 4225518 h 4225518"/>
              <a:gd name="connsiteX13" fmla="*/ 1681411 w 2721527"/>
              <a:gd name="connsiteY13" fmla="*/ 2863938 h 4225518"/>
              <a:gd name="connsiteX14" fmla="*/ 1986170 w 2721527"/>
              <a:gd name="connsiteY14" fmla="*/ 0 h 4225518"/>
              <a:gd name="connsiteX15" fmla="*/ 2173089 w 2721527"/>
              <a:gd name="connsiteY15" fmla="*/ 355240 h 4225518"/>
              <a:gd name="connsiteX16" fmla="*/ 2225047 w 2721527"/>
              <a:gd name="connsiteY16" fmla="*/ 637341 h 4225518"/>
              <a:gd name="connsiteX17" fmla="*/ 1970243 w 2721527"/>
              <a:gd name="connsiteY17" fmla="*/ 638906 h 4225518"/>
              <a:gd name="connsiteX18" fmla="*/ 1695508 w 2721527"/>
              <a:gd name="connsiteY18" fmla="*/ 541873 h 4225518"/>
              <a:gd name="connsiteX19" fmla="*/ 2157075 w 2721527"/>
              <a:gd name="connsiteY19" fmla="*/ 797291 h 4225518"/>
              <a:gd name="connsiteX20" fmla="*/ 2240609 w 2721527"/>
              <a:gd name="connsiteY20" fmla="*/ 984363 h 4225518"/>
              <a:gd name="connsiteX21" fmla="*/ 1746390 w 2721527"/>
              <a:gd name="connsiteY21" fmla="*/ 1532950 h 4225518"/>
              <a:gd name="connsiteX22" fmla="*/ 1523369 w 2721527"/>
              <a:gd name="connsiteY22" fmla="*/ 1031212 h 4225518"/>
              <a:gd name="connsiteX23" fmla="*/ 1501425 w 2721527"/>
              <a:gd name="connsiteY23" fmla="*/ 1348610 h 4225518"/>
              <a:gd name="connsiteX24" fmla="*/ 1655161 w 2721527"/>
              <a:gd name="connsiteY24" fmla="*/ 1656290 h 4225518"/>
              <a:gd name="connsiteX25" fmla="*/ 1590016 w 2721527"/>
              <a:gd name="connsiteY25" fmla="*/ 1824073 h 4225518"/>
              <a:gd name="connsiteX26" fmla="*/ 1573478 w 2721527"/>
              <a:gd name="connsiteY26" fmla="*/ 1855533 h 4225518"/>
              <a:gd name="connsiteX27" fmla="*/ 1540584 w 2721527"/>
              <a:gd name="connsiteY27" fmla="*/ 1865806 h 4225518"/>
              <a:gd name="connsiteX28" fmla="*/ 1455542 w 2721527"/>
              <a:gd name="connsiteY28" fmla="*/ 1924037 h 4225518"/>
              <a:gd name="connsiteX29" fmla="*/ 1342608 w 2721527"/>
              <a:gd name="connsiteY29" fmla="*/ 1927680 h 4225518"/>
              <a:gd name="connsiteX30" fmla="*/ 1342305 w 2721527"/>
              <a:gd name="connsiteY30" fmla="*/ 1966159 h 4225518"/>
              <a:gd name="connsiteX31" fmla="*/ 1342002 w 2721527"/>
              <a:gd name="connsiteY31" fmla="*/ 1927680 h 4225518"/>
              <a:gd name="connsiteX32" fmla="*/ 1229068 w 2721527"/>
              <a:gd name="connsiteY32" fmla="*/ 1924037 h 4225518"/>
              <a:gd name="connsiteX33" fmla="*/ 1171690 w 2721527"/>
              <a:gd name="connsiteY33" fmla="*/ 1890795 h 4225518"/>
              <a:gd name="connsiteX34" fmla="*/ 1152431 w 2721527"/>
              <a:gd name="connsiteY34" fmla="*/ 1873399 h 4225518"/>
              <a:gd name="connsiteX35" fmla="*/ 1156386 w 2721527"/>
              <a:gd name="connsiteY35" fmla="*/ 1871393 h 4225518"/>
              <a:gd name="connsiteX36" fmla="*/ 1066367 w 2721527"/>
              <a:gd name="connsiteY36" fmla="*/ 1656290 h 4225518"/>
              <a:gd name="connsiteX37" fmla="*/ 1220102 w 2721527"/>
              <a:gd name="connsiteY37" fmla="*/ 1348610 h 4225518"/>
              <a:gd name="connsiteX38" fmla="*/ 1198159 w 2721527"/>
              <a:gd name="connsiteY38" fmla="*/ 1031212 h 4225518"/>
              <a:gd name="connsiteX39" fmla="*/ 975138 w 2721527"/>
              <a:gd name="connsiteY39" fmla="*/ 1532950 h 4225518"/>
              <a:gd name="connsiteX40" fmla="*/ 480919 w 2721527"/>
              <a:gd name="connsiteY40" fmla="*/ 984363 h 4225518"/>
              <a:gd name="connsiteX41" fmla="*/ 564452 w 2721527"/>
              <a:gd name="connsiteY41" fmla="*/ 797291 h 4225518"/>
              <a:gd name="connsiteX42" fmla="*/ 1026020 w 2721527"/>
              <a:gd name="connsiteY42" fmla="*/ 541873 h 4225518"/>
              <a:gd name="connsiteX43" fmla="*/ 751285 w 2721527"/>
              <a:gd name="connsiteY43" fmla="*/ 638906 h 4225518"/>
              <a:gd name="connsiteX44" fmla="*/ 496480 w 2721527"/>
              <a:gd name="connsiteY44" fmla="*/ 637341 h 4225518"/>
              <a:gd name="connsiteX45" fmla="*/ 548439 w 2721527"/>
              <a:gd name="connsiteY45" fmla="*/ 355240 h 4225518"/>
              <a:gd name="connsiteX46" fmla="*/ 735357 w 2721527"/>
              <a:gd name="connsiteY46" fmla="*/ 0 h 4225518"/>
              <a:gd name="connsiteX47" fmla="*/ 375704 w 2721527"/>
              <a:gd name="connsiteY47" fmla="*/ 516706 h 4225518"/>
              <a:gd name="connsiteX48" fmla="*/ 366746 w 2721527"/>
              <a:gd name="connsiteY48" fmla="*/ 32229 h 4225518"/>
              <a:gd name="connsiteX49" fmla="*/ 261279 w 2721527"/>
              <a:gd name="connsiteY49" fmla="*/ 400965 h 4225518"/>
              <a:gd name="connsiteX50" fmla="*/ 284983 w 2721527"/>
              <a:gd name="connsiteY50" fmla="*/ 743885 h 4225518"/>
              <a:gd name="connsiteX51" fmla="*/ 122184 w 2721527"/>
              <a:gd name="connsiteY51" fmla="*/ 558832 h 4225518"/>
              <a:gd name="connsiteX52" fmla="*/ 38733 w 2721527"/>
              <a:gd name="connsiteY52" fmla="*/ 227027 h 4225518"/>
              <a:gd name="connsiteX53" fmla="*/ 59054 w 2721527"/>
              <a:gd name="connsiteY53" fmla="*/ 712784 h 4225518"/>
              <a:gd name="connsiteX54" fmla="*/ 1010334 w 2721527"/>
              <a:gd name="connsiteY54" fmla="*/ 1894328 h 4225518"/>
              <a:gd name="connsiteX55" fmla="*/ 1016894 w 2721527"/>
              <a:gd name="connsiteY55" fmla="*/ 1910776 h 4225518"/>
              <a:gd name="connsiteX56" fmla="*/ 984871 w 2721527"/>
              <a:gd name="connsiteY56" fmla="*/ 1935423 h 4225518"/>
              <a:gd name="connsiteX57" fmla="*/ 933982 w 2721527"/>
              <a:gd name="connsiteY57" fmla="*/ 1945896 h 4225518"/>
              <a:gd name="connsiteX58" fmla="*/ 784618 w 2721527"/>
              <a:gd name="connsiteY58" fmla="*/ 1887607 h 4225518"/>
              <a:gd name="connsiteX59" fmla="*/ 402101 w 2721527"/>
              <a:gd name="connsiteY59" fmla="*/ 1924037 h 4225518"/>
              <a:gd name="connsiteX60" fmla="*/ 693543 w 2721527"/>
              <a:gd name="connsiteY60" fmla="*/ 2189978 h 4225518"/>
              <a:gd name="connsiteX61" fmla="*/ 941269 w 2721527"/>
              <a:gd name="connsiteY61" fmla="*/ 2084331 h 4225518"/>
              <a:gd name="connsiteX62" fmla="*/ 784618 w 2721527"/>
              <a:gd name="connsiteY62" fmla="*/ 2226409 h 4225518"/>
              <a:gd name="connsiteX63" fmla="*/ 1021415 w 2721527"/>
              <a:gd name="connsiteY63" fmla="*/ 2820222 h 4225518"/>
              <a:gd name="connsiteX64" fmla="*/ 1079704 w 2721527"/>
              <a:gd name="connsiteY64" fmla="*/ 3137166 h 4225518"/>
              <a:gd name="connsiteX65" fmla="*/ 1294642 w 2721527"/>
              <a:gd name="connsiteY65" fmla="*/ 3308388 h 4225518"/>
              <a:gd name="connsiteX66" fmla="*/ 1331700 w 2721527"/>
              <a:gd name="connsiteY66" fmla="*/ 3313020 h 4225518"/>
              <a:gd name="connsiteX67" fmla="*/ 1331679 w 2721527"/>
              <a:gd name="connsiteY67" fmla="*/ 3315674 h 4225518"/>
              <a:gd name="connsiteX68" fmla="*/ 1342305 w 2721527"/>
              <a:gd name="connsiteY68" fmla="*/ 3314346 h 4225518"/>
              <a:gd name="connsiteX69" fmla="*/ 1352931 w 2721527"/>
              <a:gd name="connsiteY69" fmla="*/ 3315674 h 4225518"/>
              <a:gd name="connsiteX70" fmla="*/ 1352910 w 2721527"/>
              <a:gd name="connsiteY70" fmla="*/ 3313020 h 4225518"/>
              <a:gd name="connsiteX71" fmla="*/ 1389968 w 2721527"/>
              <a:gd name="connsiteY71" fmla="*/ 3308388 h 4225518"/>
              <a:gd name="connsiteX72" fmla="*/ 1604906 w 2721527"/>
              <a:gd name="connsiteY72" fmla="*/ 3137166 h 4225518"/>
              <a:gd name="connsiteX73" fmla="*/ 1663195 w 2721527"/>
              <a:gd name="connsiteY73" fmla="*/ 2820222 h 4225518"/>
              <a:gd name="connsiteX74" fmla="*/ 1899992 w 2721527"/>
              <a:gd name="connsiteY74" fmla="*/ 2226409 h 4225518"/>
              <a:gd name="connsiteX75" fmla="*/ 1743341 w 2721527"/>
              <a:gd name="connsiteY75" fmla="*/ 2084331 h 4225518"/>
              <a:gd name="connsiteX76" fmla="*/ 1991067 w 2721527"/>
              <a:gd name="connsiteY76" fmla="*/ 2189978 h 4225518"/>
              <a:gd name="connsiteX77" fmla="*/ 2282509 w 2721527"/>
              <a:gd name="connsiteY77" fmla="*/ 1924037 h 4225518"/>
              <a:gd name="connsiteX78" fmla="*/ 1899992 w 2721527"/>
              <a:gd name="connsiteY78" fmla="*/ 1887607 h 4225518"/>
              <a:gd name="connsiteX79" fmla="*/ 1750628 w 2721527"/>
              <a:gd name="connsiteY79" fmla="*/ 1945896 h 4225518"/>
              <a:gd name="connsiteX80" fmla="*/ 1699739 w 2721527"/>
              <a:gd name="connsiteY80" fmla="*/ 1935423 h 4225518"/>
              <a:gd name="connsiteX81" fmla="*/ 1695963 w 2721527"/>
              <a:gd name="connsiteY81" fmla="*/ 1932516 h 4225518"/>
              <a:gd name="connsiteX82" fmla="*/ 1711193 w 2721527"/>
              <a:gd name="connsiteY82" fmla="*/ 1894328 h 4225518"/>
              <a:gd name="connsiteX83" fmla="*/ 2662473 w 2721527"/>
              <a:gd name="connsiteY83" fmla="*/ 712784 h 4225518"/>
              <a:gd name="connsiteX84" fmla="*/ 2682794 w 2721527"/>
              <a:gd name="connsiteY84" fmla="*/ 227027 h 4225518"/>
              <a:gd name="connsiteX85" fmla="*/ 2599343 w 2721527"/>
              <a:gd name="connsiteY85" fmla="*/ 558832 h 4225518"/>
              <a:gd name="connsiteX86" fmla="*/ 2436544 w 2721527"/>
              <a:gd name="connsiteY86" fmla="*/ 743885 h 4225518"/>
              <a:gd name="connsiteX87" fmla="*/ 2460248 w 2721527"/>
              <a:gd name="connsiteY87" fmla="*/ 400965 h 4225518"/>
              <a:gd name="connsiteX88" fmla="*/ 2354781 w 2721527"/>
              <a:gd name="connsiteY88" fmla="*/ 32229 h 4225518"/>
              <a:gd name="connsiteX89" fmla="*/ 2345823 w 2721527"/>
              <a:gd name="connsiteY89" fmla="*/ 516706 h 4225518"/>
              <a:gd name="connsiteX90" fmla="*/ 1986170 w 2721527"/>
              <a:gd name="connsiteY90" fmla="*/ 0 h 4225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721527" h="4225518">
                <a:moveTo>
                  <a:pt x="1681411" y="2863938"/>
                </a:moveTo>
                <a:cubicBezTo>
                  <a:pt x="1659553" y="2957442"/>
                  <a:pt x="1659553" y="3043661"/>
                  <a:pt x="1648624" y="3133522"/>
                </a:cubicBezTo>
                <a:lnTo>
                  <a:pt x="1386326" y="3370319"/>
                </a:lnTo>
                <a:lnTo>
                  <a:pt x="1352942" y="3368093"/>
                </a:lnTo>
                <a:cubicBezTo>
                  <a:pt x="1352938" y="3367620"/>
                  <a:pt x="1352934" y="3367148"/>
                  <a:pt x="1352930" y="3366675"/>
                </a:cubicBezTo>
                <a:lnTo>
                  <a:pt x="1342305" y="3367384"/>
                </a:lnTo>
                <a:lnTo>
                  <a:pt x="1331680" y="3366675"/>
                </a:lnTo>
                <a:cubicBezTo>
                  <a:pt x="1331676" y="3367148"/>
                  <a:pt x="1331672" y="3367620"/>
                  <a:pt x="1331668" y="3368093"/>
                </a:cubicBezTo>
                <a:lnTo>
                  <a:pt x="1298284" y="3370319"/>
                </a:lnTo>
                <a:lnTo>
                  <a:pt x="1035986" y="3133522"/>
                </a:lnTo>
                <a:cubicBezTo>
                  <a:pt x="1025057" y="3043661"/>
                  <a:pt x="1025057" y="2957442"/>
                  <a:pt x="1003199" y="2863938"/>
                </a:cubicBezTo>
                <a:cubicBezTo>
                  <a:pt x="927316" y="3047758"/>
                  <a:pt x="647769" y="3937809"/>
                  <a:pt x="595771" y="4221364"/>
                </a:cubicBezTo>
                <a:lnTo>
                  <a:pt x="2043598" y="4225518"/>
                </a:lnTo>
                <a:cubicBezTo>
                  <a:pt x="1897876" y="3942575"/>
                  <a:pt x="1768844" y="3157809"/>
                  <a:pt x="1681411" y="2863938"/>
                </a:cubicBezTo>
                <a:close/>
                <a:moveTo>
                  <a:pt x="1986170" y="0"/>
                </a:moveTo>
                <a:cubicBezTo>
                  <a:pt x="1895884" y="51766"/>
                  <a:pt x="2133277" y="249017"/>
                  <a:pt x="2173089" y="355240"/>
                </a:cubicBezTo>
                <a:cubicBezTo>
                  <a:pt x="2212901" y="461464"/>
                  <a:pt x="2264605" y="608332"/>
                  <a:pt x="2225047" y="637341"/>
                </a:cubicBezTo>
                <a:cubicBezTo>
                  <a:pt x="2199056" y="677156"/>
                  <a:pt x="2058498" y="654816"/>
                  <a:pt x="1970243" y="638906"/>
                </a:cubicBezTo>
                <a:cubicBezTo>
                  <a:pt x="1854851" y="608533"/>
                  <a:pt x="1765427" y="412806"/>
                  <a:pt x="1695508" y="541873"/>
                </a:cubicBezTo>
                <a:cubicBezTo>
                  <a:pt x="1665079" y="582452"/>
                  <a:pt x="1875487" y="770725"/>
                  <a:pt x="2157075" y="797291"/>
                </a:cubicBezTo>
                <a:cubicBezTo>
                  <a:pt x="2223151" y="796659"/>
                  <a:pt x="2286435" y="922275"/>
                  <a:pt x="2240609" y="984363"/>
                </a:cubicBezTo>
                <a:cubicBezTo>
                  <a:pt x="2172150" y="1170962"/>
                  <a:pt x="1904164" y="1366053"/>
                  <a:pt x="1746390" y="1532950"/>
                </a:cubicBezTo>
                <a:cubicBezTo>
                  <a:pt x="1497163" y="1226686"/>
                  <a:pt x="1591064" y="1012082"/>
                  <a:pt x="1523369" y="1031212"/>
                </a:cubicBezTo>
                <a:cubicBezTo>
                  <a:pt x="1458369" y="1022535"/>
                  <a:pt x="1488945" y="1198986"/>
                  <a:pt x="1501425" y="1348610"/>
                </a:cubicBezTo>
                <a:cubicBezTo>
                  <a:pt x="1519107" y="1435789"/>
                  <a:pt x="1661635" y="1561089"/>
                  <a:pt x="1655161" y="1656290"/>
                </a:cubicBezTo>
                <a:cubicBezTo>
                  <a:pt x="1639990" y="1745041"/>
                  <a:pt x="1615144" y="1781194"/>
                  <a:pt x="1590016" y="1824073"/>
                </a:cubicBezTo>
                <a:lnTo>
                  <a:pt x="1573478" y="1855533"/>
                </a:lnTo>
                <a:lnTo>
                  <a:pt x="1540584" y="1865806"/>
                </a:lnTo>
                <a:cubicBezTo>
                  <a:pt x="1510188" y="1886241"/>
                  <a:pt x="1491061" y="1927680"/>
                  <a:pt x="1455542" y="1924037"/>
                </a:cubicBezTo>
                <a:lnTo>
                  <a:pt x="1342608" y="1927680"/>
                </a:lnTo>
                <a:lnTo>
                  <a:pt x="1342305" y="1966159"/>
                </a:lnTo>
                <a:lnTo>
                  <a:pt x="1342002" y="1927680"/>
                </a:lnTo>
                <a:lnTo>
                  <a:pt x="1229068" y="1924037"/>
                </a:lnTo>
                <a:cubicBezTo>
                  <a:pt x="1205389" y="1926466"/>
                  <a:pt x="1188995" y="1908858"/>
                  <a:pt x="1171690" y="1890795"/>
                </a:cubicBezTo>
                <a:lnTo>
                  <a:pt x="1152431" y="1873399"/>
                </a:lnTo>
                <a:lnTo>
                  <a:pt x="1156386" y="1871393"/>
                </a:lnTo>
                <a:cubicBezTo>
                  <a:pt x="1124023" y="1799451"/>
                  <a:pt x="1086594" y="1774625"/>
                  <a:pt x="1066367" y="1656290"/>
                </a:cubicBezTo>
                <a:cubicBezTo>
                  <a:pt x="1059893" y="1561089"/>
                  <a:pt x="1202420" y="1435789"/>
                  <a:pt x="1220102" y="1348610"/>
                </a:cubicBezTo>
                <a:cubicBezTo>
                  <a:pt x="1232582" y="1198986"/>
                  <a:pt x="1263159" y="1022535"/>
                  <a:pt x="1198159" y="1031212"/>
                </a:cubicBezTo>
                <a:cubicBezTo>
                  <a:pt x="1130463" y="1012082"/>
                  <a:pt x="1224364" y="1226686"/>
                  <a:pt x="975138" y="1532950"/>
                </a:cubicBezTo>
                <a:cubicBezTo>
                  <a:pt x="817364" y="1366053"/>
                  <a:pt x="549377" y="1170962"/>
                  <a:pt x="480919" y="984363"/>
                </a:cubicBezTo>
                <a:cubicBezTo>
                  <a:pt x="435093" y="922275"/>
                  <a:pt x="498376" y="796659"/>
                  <a:pt x="564452" y="797291"/>
                </a:cubicBezTo>
                <a:cubicBezTo>
                  <a:pt x="846041" y="770725"/>
                  <a:pt x="1056448" y="582452"/>
                  <a:pt x="1026020" y="541873"/>
                </a:cubicBezTo>
                <a:cubicBezTo>
                  <a:pt x="956101" y="412806"/>
                  <a:pt x="866677" y="608533"/>
                  <a:pt x="751285" y="638906"/>
                </a:cubicBezTo>
                <a:cubicBezTo>
                  <a:pt x="663030" y="654817"/>
                  <a:pt x="522472" y="677156"/>
                  <a:pt x="496480" y="637341"/>
                </a:cubicBezTo>
                <a:cubicBezTo>
                  <a:pt x="456923" y="608332"/>
                  <a:pt x="508626" y="461464"/>
                  <a:pt x="548439" y="355240"/>
                </a:cubicBezTo>
                <a:cubicBezTo>
                  <a:pt x="588251" y="249017"/>
                  <a:pt x="825643" y="51766"/>
                  <a:pt x="735357" y="0"/>
                </a:cubicBezTo>
                <a:cubicBezTo>
                  <a:pt x="437450" y="51375"/>
                  <a:pt x="406232" y="518760"/>
                  <a:pt x="375704" y="516706"/>
                </a:cubicBezTo>
                <a:cubicBezTo>
                  <a:pt x="317284" y="498541"/>
                  <a:pt x="408772" y="60204"/>
                  <a:pt x="366746" y="32229"/>
                </a:cubicBezTo>
                <a:cubicBezTo>
                  <a:pt x="311498" y="15048"/>
                  <a:pt x="268969" y="281764"/>
                  <a:pt x="261279" y="400965"/>
                </a:cubicBezTo>
                <a:cubicBezTo>
                  <a:pt x="249067" y="513989"/>
                  <a:pt x="316638" y="735600"/>
                  <a:pt x="284983" y="743885"/>
                </a:cubicBezTo>
                <a:cubicBezTo>
                  <a:pt x="241883" y="777979"/>
                  <a:pt x="164074" y="645062"/>
                  <a:pt x="122184" y="558832"/>
                </a:cubicBezTo>
                <a:cubicBezTo>
                  <a:pt x="80294" y="472606"/>
                  <a:pt x="109065" y="245519"/>
                  <a:pt x="38733" y="227027"/>
                </a:cubicBezTo>
                <a:cubicBezTo>
                  <a:pt x="-26423" y="217617"/>
                  <a:pt x="-2374" y="600749"/>
                  <a:pt x="59054" y="712784"/>
                </a:cubicBezTo>
                <a:cubicBezTo>
                  <a:pt x="239620" y="996021"/>
                  <a:pt x="888840" y="1652752"/>
                  <a:pt x="1010334" y="1894328"/>
                </a:cubicBezTo>
                <a:lnTo>
                  <a:pt x="1016894" y="1910776"/>
                </a:lnTo>
                <a:lnTo>
                  <a:pt x="984871" y="1935423"/>
                </a:lnTo>
                <a:cubicBezTo>
                  <a:pt x="969730" y="1943695"/>
                  <a:pt x="953108" y="1948325"/>
                  <a:pt x="933982" y="1945896"/>
                </a:cubicBezTo>
                <a:cubicBezTo>
                  <a:pt x="847764" y="1958040"/>
                  <a:pt x="848978" y="1890036"/>
                  <a:pt x="784618" y="1887607"/>
                </a:cubicBezTo>
                <a:cubicBezTo>
                  <a:pt x="659541" y="1870606"/>
                  <a:pt x="428817" y="1890036"/>
                  <a:pt x="402101" y="1924037"/>
                </a:cubicBezTo>
                <a:cubicBezTo>
                  <a:pt x="423960" y="2006612"/>
                  <a:pt x="555108" y="2180263"/>
                  <a:pt x="693543" y="2189978"/>
                </a:cubicBezTo>
                <a:cubicBezTo>
                  <a:pt x="834407" y="2176620"/>
                  <a:pt x="858694" y="2075831"/>
                  <a:pt x="941269" y="2084331"/>
                </a:cubicBezTo>
                <a:cubicBezTo>
                  <a:pt x="899981" y="2160834"/>
                  <a:pt x="818620" y="2164478"/>
                  <a:pt x="784618" y="2226409"/>
                </a:cubicBezTo>
                <a:cubicBezTo>
                  <a:pt x="703257" y="2341772"/>
                  <a:pt x="895123" y="2628356"/>
                  <a:pt x="1021415" y="2820222"/>
                </a:cubicBezTo>
                <a:cubicBezTo>
                  <a:pt x="1061489" y="2900369"/>
                  <a:pt x="1050560" y="3104379"/>
                  <a:pt x="1079704" y="3137166"/>
                </a:cubicBezTo>
                <a:lnTo>
                  <a:pt x="1294642" y="3308388"/>
                </a:lnTo>
                <a:lnTo>
                  <a:pt x="1331700" y="3313020"/>
                </a:lnTo>
                <a:cubicBezTo>
                  <a:pt x="1331693" y="3313905"/>
                  <a:pt x="1331686" y="3314789"/>
                  <a:pt x="1331679" y="3315674"/>
                </a:cubicBezTo>
                <a:lnTo>
                  <a:pt x="1342305" y="3314346"/>
                </a:lnTo>
                <a:lnTo>
                  <a:pt x="1352931" y="3315674"/>
                </a:lnTo>
                <a:cubicBezTo>
                  <a:pt x="1352924" y="3314789"/>
                  <a:pt x="1352917" y="3313905"/>
                  <a:pt x="1352910" y="3313020"/>
                </a:cubicBezTo>
                <a:lnTo>
                  <a:pt x="1389968" y="3308388"/>
                </a:lnTo>
                <a:lnTo>
                  <a:pt x="1604906" y="3137166"/>
                </a:lnTo>
                <a:cubicBezTo>
                  <a:pt x="1634050" y="3104379"/>
                  <a:pt x="1623121" y="2900369"/>
                  <a:pt x="1663195" y="2820222"/>
                </a:cubicBezTo>
                <a:cubicBezTo>
                  <a:pt x="1789487" y="2628356"/>
                  <a:pt x="1981353" y="2341772"/>
                  <a:pt x="1899992" y="2226409"/>
                </a:cubicBezTo>
                <a:cubicBezTo>
                  <a:pt x="1865990" y="2164478"/>
                  <a:pt x="1784629" y="2160834"/>
                  <a:pt x="1743341" y="2084331"/>
                </a:cubicBezTo>
                <a:cubicBezTo>
                  <a:pt x="1825916" y="2075831"/>
                  <a:pt x="1850203" y="2176620"/>
                  <a:pt x="1991067" y="2189978"/>
                </a:cubicBezTo>
                <a:cubicBezTo>
                  <a:pt x="2129502" y="2180263"/>
                  <a:pt x="2260650" y="2006612"/>
                  <a:pt x="2282509" y="1924037"/>
                </a:cubicBezTo>
                <a:cubicBezTo>
                  <a:pt x="2255793" y="1890036"/>
                  <a:pt x="2025069" y="1870606"/>
                  <a:pt x="1899992" y="1887607"/>
                </a:cubicBezTo>
                <a:cubicBezTo>
                  <a:pt x="1835632" y="1890036"/>
                  <a:pt x="1836846" y="1958040"/>
                  <a:pt x="1750628" y="1945896"/>
                </a:cubicBezTo>
                <a:cubicBezTo>
                  <a:pt x="1731502" y="1948325"/>
                  <a:pt x="1714881" y="1943695"/>
                  <a:pt x="1699739" y="1935423"/>
                </a:cubicBezTo>
                <a:lnTo>
                  <a:pt x="1695963" y="1932516"/>
                </a:lnTo>
                <a:lnTo>
                  <a:pt x="1711193" y="1894328"/>
                </a:lnTo>
                <a:cubicBezTo>
                  <a:pt x="1832688" y="1652752"/>
                  <a:pt x="2481906" y="996021"/>
                  <a:pt x="2662473" y="712784"/>
                </a:cubicBezTo>
                <a:cubicBezTo>
                  <a:pt x="2723901" y="600749"/>
                  <a:pt x="2747950" y="217617"/>
                  <a:pt x="2682794" y="227027"/>
                </a:cubicBezTo>
                <a:cubicBezTo>
                  <a:pt x="2612462" y="245519"/>
                  <a:pt x="2641233" y="472606"/>
                  <a:pt x="2599343" y="558832"/>
                </a:cubicBezTo>
                <a:cubicBezTo>
                  <a:pt x="2557453" y="645062"/>
                  <a:pt x="2479644" y="777979"/>
                  <a:pt x="2436544" y="743885"/>
                </a:cubicBezTo>
                <a:cubicBezTo>
                  <a:pt x="2404889" y="735600"/>
                  <a:pt x="2472460" y="513989"/>
                  <a:pt x="2460248" y="400965"/>
                </a:cubicBezTo>
                <a:cubicBezTo>
                  <a:pt x="2452558" y="281764"/>
                  <a:pt x="2410029" y="15047"/>
                  <a:pt x="2354781" y="32229"/>
                </a:cubicBezTo>
                <a:cubicBezTo>
                  <a:pt x="2312756" y="60204"/>
                  <a:pt x="2404243" y="498541"/>
                  <a:pt x="2345823" y="516706"/>
                </a:cubicBezTo>
                <a:cubicBezTo>
                  <a:pt x="2315296" y="518760"/>
                  <a:pt x="2284077" y="51375"/>
                  <a:pt x="19861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" name="Graphic 47">
            <a:extLst>
              <a:ext uri="{FF2B5EF4-FFF2-40B4-BE49-F238E27FC236}">
                <a16:creationId xmlns:a16="http://schemas.microsoft.com/office/drawing/2014/main" id="{CEA30B18-68C1-4518-BAC5-FAADBDBEB765}"/>
              </a:ext>
            </a:extLst>
          </p:cNvPr>
          <p:cNvSpPr/>
          <p:nvPr/>
        </p:nvSpPr>
        <p:spPr>
          <a:xfrm>
            <a:off x="4286181" y="2826975"/>
            <a:ext cx="414292" cy="62143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Graphic 47">
            <a:extLst>
              <a:ext uri="{FF2B5EF4-FFF2-40B4-BE49-F238E27FC236}">
                <a16:creationId xmlns:a16="http://schemas.microsoft.com/office/drawing/2014/main" id="{626A6C76-218F-45BC-80AB-A13EAEFCD744}"/>
              </a:ext>
            </a:extLst>
          </p:cNvPr>
          <p:cNvSpPr/>
          <p:nvPr/>
        </p:nvSpPr>
        <p:spPr>
          <a:xfrm>
            <a:off x="5417473" y="2745599"/>
            <a:ext cx="414292" cy="62143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316907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FC5B27C-8B2D-4592-9C07-4B8A2C41A723}"/>
              </a:ext>
            </a:extLst>
          </p:cNvPr>
          <p:cNvGrpSpPr/>
          <p:nvPr/>
        </p:nvGrpSpPr>
        <p:grpSpPr>
          <a:xfrm rot="252661">
            <a:off x="699171" y="1025374"/>
            <a:ext cx="7324542" cy="1368990"/>
            <a:chOff x="2431256" y="2540793"/>
            <a:chExt cx="7324542" cy="136899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A2E2F62-C301-4A79-8965-3F70909B7B31}"/>
                </a:ext>
              </a:extLst>
            </p:cNvPr>
            <p:cNvSpPr/>
            <p:nvPr/>
          </p:nvSpPr>
          <p:spPr>
            <a:xfrm>
              <a:off x="2532038" y="2635860"/>
              <a:ext cx="7191375" cy="923925"/>
            </a:xfrm>
            <a:custGeom>
              <a:avLst/>
              <a:gdLst>
                <a:gd name="connsiteX0" fmla="*/ 8280 w 7191375"/>
                <a:gd name="connsiteY0" fmla="*/ 617880 h 923925"/>
                <a:gd name="connsiteX1" fmla="*/ 7186320 w 7191375"/>
                <a:gd name="connsiteY1" fmla="*/ 828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91375" h="923925">
                  <a:moveTo>
                    <a:pt x="8280" y="617880"/>
                  </a:moveTo>
                  <a:cubicBezTo>
                    <a:pt x="2442870" y="1277010"/>
                    <a:pt x="5806148" y="761707"/>
                    <a:pt x="7186320" y="8280"/>
                  </a:cubicBezTo>
                </a:path>
              </a:pathLst>
            </a:custGeom>
            <a:noFill/>
            <a:ln w="1103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D8D64B-2E27-4454-AC6A-FA37828141BF}"/>
                </a:ext>
              </a:extLst>
            </p:cNvPr>
            <p:cNvSpPr/>
            <p:nvPr/>
          </p:nvSpPr>
          <p:spPr>
            <a:xfrm>
              <a:off x="2564423" y="2544420"/>
              <a:ext cx="7191375" cy="1104900"/>
            </a:xfrm>
            <a:custGeom>
              <a:avLst/>
              <a:gdLst>
                <a:gd name="connsiteX0" fmla="*/ 8280 w 7191375"/>
                <a:gd name="connsiteY0" fmla="*/ 617880 h 1104900"/>
                <a:gd name="connsiteX1" fmla="*/ 319747 w 7191375"/>
                <a:gd name="connsiteY1" fmla="*/ 882675 h 1104900"/>
                <a:gd name="connsiteX2" fmla="*/ 1070317 w 7191375"/>
                <a:gd name="connsiteY2" fmla="*/ 771232 h 1104900"/>
                <a:gd name="connsiteX3" fmla="*/ 1466557 w 7191375"/>
                <a:gd name="connsiteY3" fmla="*/ 1029360 h 1104900"/>
                <a:gd name="connsiteX4" fmla="*/ 2091397 w 7191375"/>
                <a:gd name="connsiteY4" fmla="*/ 915060 h 1104900"/>
                <a:gd name="connsiteX5" fmla="*/ 2531452 w 7191375"/>
                <a:gd name="connsiteY5" fmla="*/ 1101750 h 1104900"/>
                <a:gd name="connsiteX6" fmla="*/ 3030562 w 7191375"/>
                <a:gd name="connsiteY6" fmla="*/ 905535 h 1104900"/>
                <a:gd name="connsiteX7" fmla="*/ 3503002 w 7191375"/>
                <a:gd name="connsiteY7" fmla="*/ 1049362 h 1104900"/>
                <a:gd name="connsiteX8" fmla="*/ 3856380 w 7191375"/>
                <a:gd name="connsiteY8" fmla="*/ 850290 h 1104900"/>
                <a:gd name="connsiteX9" fmla="*/ 4261192 w 7191375"/>
                <a:gd name="connsiteY9" fmla="*/ 963637 h 1104900"/>
                <a:gd name="connsiteX10" fmla="*/ 4693627 w 7191375"/>
                <a:gd name="connsiteY10" fmla="*/ 724560 h 1104900"/>
                <a:gd name="connsiteX11" fmla="*/ 5150827 w 7191375"/>
                <a:gd name="connsiteY11" fmla="*/ 833145 h 1104900"/>
                <a:gd name="connsiteX12" fmla="*/ 5509920 w 7191375"/>
                <a:gd name="connsiteY12" fmla="*/ 618832 h 1104900"/>
                <a:gd name="connsiteX13" fmla="*/ 6069990 w 7191375"/>
                <a:gd name="connsiteY13" fmla="*/ 560730 h 1104900"/>
                <a:gd name="connsiteX14" fmla="*/ 6506235 w 7191375"/>
                <a:gd name="connsiteY14" fmla="*/ 314985 h 1104900"/>
                <a:gd name="connsiteX15" fmla="*/ 6926288 w 7191375"/>
                <a:gd name="connsiteY15" fmla="*/ 307365 h 1104900"/>
                <a:gd name="connsiteX16" fmla="*/ 7187272 w 7191375"/>
                <a:gd name="connsiteY16" fmla="*/ 828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91375" h="1104900">
                  <a:moveTo>
                    <a:pt x="8280" y="617880"/>
                  </a:moveTo>
                  <a:cubicBezTo>
                    <a:pt x="182587" y="665505"/>
                    <a:pt x="136867" y="847432"/>
                    <a:pt x="319747" y="882675"/>
                  </a:cubicBezTo>
                  <a:cubicBezTo>
                    <a:pt x="529297" y="923632"/>
                    <a:pt x="852195" y="747420"/>
                    <a:pt x="1070317" y="771232"/>
                  </a:cubicBezTo>
                  <a:cubicBezTo>
                    <a:pt x="1231290" y="788377"/>
                    <a:pt x="1302727" y="1018882"/>
                    <a:pt x="1466557" y="1029360"/>
                  </a:cubicBezTo>
                  <a:cubicBezTo>
                    <a:pt x="1697062" y="1044600"/>
                    <a:pt x="1861845" y="916965"/>
                    <a:pt x="2091397" y="915060"/>
                  </a:cubicBezTo>
                  <a:cubicBezTo>
                    <a:pt x="2169502" y="914107"/>
                    <a:pt x="2454300" y="1103655"/>
                    <a:pt x="2531452" y="1101750"/>
                  </a:cubicBezTo>
                  <a:cubicBezTo>
                    <a:pt x="2683852" y="1097940"/>
                    <a:pt x="2882925" y="916012"/>
                    <a:pt x="3030562" y="905535"/>
                  </a:cubicBezTo>
                  <a:cubicBezTo>
                    <a:pt x="3154387" y="896962"/>
                    <a:pt x="3383940" y="1060792"/>
                    <a:pt x="3503002" y="1049362"/>
                  </a:cubicBezTo>
                  <a:cubicBezTo>
                    <a:pt x="3603967" y="1039837"/>
                    <a:pt x="3760177" y="862672"/>
                    <a:pt x="3856380" y="850290"/>
                  </a:cubicBezTo>
                  <a:cubicBezTo>
                    <a:pt x="3925912" y="840765"/>
                    <a:pt x="4193565" y="973162"/>
                    <a:pt x="4261192" y="963637"/>
                  </a:cubicBezTo>
                  <a:cubicBezTo>
                    <a:pt x="4363110" y="949350"/>
                    <a:pt x="4601235" y="741705"/>
                    <a:pt x="4693627" y="724560"/>
                  </a:cubicBezTo>
                  <a:cubicBezTo>
                    <a:pt x="4844122" y="695985"/>
                    <a:pt x="5023192" y="860767"/>
                    <a:pt x="5150827" y="833145"/>
                  </a:cubicBezTo>
                  <a:cubicBezTo>
                    <a:pt x="5254650" y="811237"/>
                    <a:pt x="5421338" y="662647"/>
                    <a:pt x="5509920" y="618832"/>
                  </a:cubicBezTo>
                  <a:cubicBezTo>
                    <a:pt x="5932830" y="409282"/>
                    <a:pt x="5923305" y="565492"/>
                    <a:pt x="6069990" y="560730"/>
                  </a:cubicBezTo>
                  <a:cubicBezTo>
                    <a:pt x="6238582" y="555015"/>
                    <a:pt x="6117615" y="496912"/>
                    <a:pt x="6506235" y="314985"/>
                  </a:cubicBezTo>
                  <a:cubicBezTo>
                    <a:pt x="6555765" y="292125"/>
                    <a:pt x="6836752" y="332130"/>
                    <a:pt x="6926288" y="307365"/>
                  </a:cubicBezTo>
                  <a:cubicBezTo>
                    <a:pt x="7036777" y="275932"/>
                    <a:pt x="7101547" y="30187"/>
                    <a:pt x="7187272" y="8280"/>
                  </a:cubicBezTo>
                </a:path>
              </a:pathLst>
            </a:custGeom>
            <a:noFill/>
            <a:ln w="1103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863C952-33E0-48A0-9EB0-5ECFD7118C80}"/>
                </a:ext>
              </a:extLst>
            </p:cNvPr>
            <p:cNvSpPr/>
            <p:nvPr/>
          </p:nvSpPr>
          <p:spPr>
            <a:xfrm>
              <a:off x="2431256" y="254079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no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D6CD62B-4587-4A90-8BF1-5690CEA57D02}"/>
                </a:ext>
              </a:extLst>
            </p:cNvPr>
            <p:cNvSpPr/>
            <p:nvPr/>
          </p:nvSpPr>
          <p:spPr>
            <a:xfrm>
              <a:off x="2838450" y="3416903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8127691-4EAE-4B8F-830F-70C9932FBC28}"/>
                </a:ext>
              </a:extLst>
            </p:cNvPr>
            <p:cNvSpPr/>
            <p:nvPr/>
          </p:nvSpPr>
          <p:spPr>
            <a:xfrm>
              <a:off x="2779395" y="3466433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918FCF1-D339-416F-A82E-A2303D275EB0}"/>
                </a:ext>
              </a:extLst>
            </p:cNvPr>
            <p:cNvSpPr/>
            <p:nvPr/>
          </p:nvSpPr>
          <p:spPr>
            <a:xfrm>
              <a:off x="3978286" y="3558125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C44D269-A891-41BF-B592-6328B264ED10}"/>
                </a:ext>
              </a:extLst>
            </p:cNvPr>
            <p:cNvSpPr/>
            <p:nvPr/>
          </p:nvSpPr>
          <p:spPr>
            <a:xfrm>
              <a:off x="3889089" y="359364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07EA31C-BA2E-4C7B-A0FF-8D9729B4CD0A}"/>
                </a:ext>
              </a:extLst>
            </p:cNvPr>
            <p:cNvSpPr/>
            <p:nvPr/>
          </p:nvSpPr>
          <p:spPr>
            <a:xfrm>
              <a:off x="5072634" y="3641178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6EEFABB-B5DF-4F64-BF09-048E4B0228A6}"/>
                </a:ext>
              </a:extLst>
            </p:cNvPr>
            <p:cNvSpPr/>
            <p:nvPr/>
          </p:nvSpPr>
          <p:spPr>
            <a:xfrm>
              <a:off x="5013579" y="3690708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6AEDBFC-2957-48A6-B77C-AE3B7599A851}"/>
                </a:ext>
              </a:extLst>
            </p:cNvPr>
            <p:cNvSpPr/>
            <p:nvPr/>
          </p:nvSpPr>
          <p:spPr>
            <a:xfrm>
              <a:off x="6011132" y="359134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FE6265C-9721-4D44-87C6-326CE4AE1EB5}"/>
                </a:ext>
              </a:extLst>
            </p:cNvPr>
            <p:cNvSpPr/>
            <p:nvPr/>
          </p:nvSpPr>
          <p:spPr>
            <a:xfrm>
              <a:off x="5952077" y="364087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7144 w 209550"/>
                <a:gd name="connsiteY3" fmla="*/ 110966 h 219075"/>
                <a:gd name="connsiteX4" fmla="*/ 107156 w 209550"/>
                <a:gd name="connsiteY4" fmla="*/ 7144 h 219075"/>
                <a:gd name="connsiteX5" fmla="*/ 207169 w 209550"/>
                <a:gd name="connsiteY5" fmla="*/ 110966 h 219075"/>
                <a:gd name="connsiteX6" fmla="*/ 207169 w 209550"/>
                <a:gd name="connsiteY6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110966"/>
                    <a:pt x="7144" y="11096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ubicBezTo>
                    <a:pt x="207169" y="110966"/>
                    <a:pt x="207169" y="11096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87EADB1-066F-4764-89FD-2173CCA7B76F}"/>
                </a:ext>
              </a:extLst>
            </p:cNvPr>
            <p:cNvSpPr/>
            <p:nvPr/>
          </p:nvSpPr>
          <p:spPr>
            <a:xfrm>
              <a:off x="6800403" y="3471335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AE3CD3B-6326-44FF-B54A-2F6FBB50E1D4}"/>
                </a:ext>
              </a:extLst>
            </p:cNvPr>
            <p:cNvSpPr/>
            <p:nvPr/>
          </p:nvSpPr>
          <p:spPr>
            <a:xfrm>
              <a:off x="6766009" y="3497394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101258 w 276225"/>
                <a:gd name="connsiteY3" fmla="*/ 48907 h 285750"/>
                <a:gd name="connsiteX4" fmla="*/ 234158 w 276225"/>
                <a:gd name="connsiteY4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8338C4-1939-4E7E-A7B1-0F84F0906906}"/>
                </a:ext>
              </a:extLst>
            </p:cNvPr>
            <p:cNvSpPr/>
            <p:nvPr/>
          </p:nvSpPr>
          <p:spPr>
            <a:xfrm>
              <a:off x="7689181" y="3338442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965BC0C-A303-4CED-AE82-1C02C91870F9}"/>
                </a:ext>
              </a:extLst>
            </p:cNvPr>
            <p:cNvSpPr/>
            <p:nvPr/>
          </p:nvSpPr>
          <p:spPr>
            <a:xfrm>
              <a:off x="7654786" y="3364501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101258 w 276225"/>
                <a:gd name="connsiteY3" fmla="*/ 48907 h 285750"/>
                <a:gd name="connsiteX4" fmla="*/ 234158 w 276225"/>
                <a:gd name="connsiteY4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3BEAADC-7FA3-4EFB-A3C8-FEB2204020AB}"/>
                </a:ext>
              </a:extLst>
            </p:cNvPr>
            <p:cNvSpPr/>
            <p:nvPr/>
          </p:nvSpPr>
          <p:spPr>
            <a:xfrm>
              <a:off x="9399080" y="2810759"/>
              <a:ext cx="161925" cy="161925"/>
            </a:xfrm>
            <a:custGeom>
              <a:avLst/>
              <a:gdLst>
                <a:gd name="connsiteX0" fmla="*/ 154680 w 161925"/>
                <a:gd name="connsiteY0" fmla="*/ 99382 h 161925"/>
                <a:gd name="connsiteX1" fmla="*/ 84395 w 161925"/>
                <a:gd name="connsiteY1" fmla="*/ 157874 h 161925"/>
                <a:gd name="connsiteX2" fmla="*/ 10061 w 161925"/>
                <a:gd name="connsiteY2" fmla="*/ 68553 h 161925"/>
                <a:gd name="connsiteX3" fmla="*/ 80346 w 161925"/>
                <a:gd name="connsiteY3" fmla="*/ 1006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54680" y="99382"/>
                  </a:moveTo>
                  <a:lnTo>
                    <a:pt x="84395" y="157874"/>
                  </a:lnTo>
                  <a:lnTo>
                    <a:pt x="10061" y="68553"/>
                  </a:lnTo>
                  <a:lnTo>
                    <a:pt x="80346" y="10061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38D4AB9-658E-4ECD-B9D2-418DB6ADE6D4}"/>
                </a:ext>
              </a:extLst>
            </p:cNvPr>
            <p:cNvSpPr/>
            <p:nvPr/>
          </p:nvSpPr>
          <p:spPr>
            <a:xfrm>
              <a:off x="9385931" y="2817305"/>
              <a:ext cx="304800" cy="304800"/>
            </a:xfrm>
            <a:custGeom>
              <a:avLst/>
              <a:gdLst>
                <a:gd name="connsiteX0" fmla="*/ 230223 w 304800"/>
                <a:gd name="connsiteY0" fmla="*/ 89864 h 304800"/>
                <a:gd name="connsiteX1" fmla="*/ 219762 w 304800"/>
                <a:gd name="connsiteY1" fmla="*/ 233643 h 304800"/>
                <a:gd name="connsiteX2" fmla="*/ 76474 w 304800"/>
                <a:gd name="connsiteY2" fmla="*/ 217816 h 304800"/>
                <a:gd name="connsiteX3" fmla="*/ 86935 w 304800"/>
                <a:gd name="connsiteY3" fmla="*/ 74037 h 304800"/>
                <a:gd name="connsiteX4" fmla="*/ 230223 w 304800"/>
                <a:gd name="connsiteY4" fmla="*/ 89864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304800">
                  <a:moveTo>
                    <a:pt x="230223" y="89864"/>
                  </a:moveTo>
                  <a:cubicBezTo>
                    <a:pt x="266781" y="133792"/>
                    <a:pt x="262226" y="198304"/>
                    <a:pt x="219762" y="233643"/>
                  </a:cubicBezTo>
                  <a:cubicBezTo>
                    <a:pt x="177298" y="268982"/>
                    <a:pt x="113032" y="261744"/>
                    <a:pt x="76474" y="217816"/>
                  </a:cubicBezTo>
                  <a:cubicBezTo>
                    <a:pt x="39916" y="173888"/>
                    <a:pt x="44471" y="109376"/>
                    <a:pt x="86935" y="74037"/>
                  </a:cubicBezTo>
                  <a:cubicBezTo>
                    <a:pt x="129399" y="38698"/>
                    <a:pt x="193665" y="45936"/>
                    <a:pt x="230223" y="89864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A15D5FE-F53E-40EA-9C82-46F20EB6ABEF}"/>
                </a:ext>
              </a:extLst>
            </p:cNvPr>
            <p:cNvSpPr/>
            <p:nvPr/>
          </p:nvSpPr>
          <p:spPr>
            <a:xfrm>
              <a:off x="8630839" y="3101649"/>
              <a:ext cx="114300" cy="133350"/>
            </a:xfrm>
            <a:custGeom>
              <a:avLst/>
              <a:gdLst>
                <a:gd name="connsiteX0" fmla="*/ 109350 w 114300"/>
                <a:gd name="connsiteY0" fmla="*/ 123489 h 133350"/>
                <a:gd name="connsiteX1" fmla="*/ 18285 w 114300"/>
                <a:gd name="connsiteY1" fmla="*/ 131770 h 133350"/>
                <a:gd name="connsiteX2" fmla="*/ 7761 w 114300"/>
                <a:gd name="connsiteY2" fmla="*/ 16043 h 133350"/>
                <a:gd name="connsiteX3" fmla="*/ 98826 w 114300"/>
                <a:gd name="connsiteY3" fmla="*/ 7761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133350">
                  <a:moveTo>
                    <a:pt x="109350" y="123489"/>
                  </a:moveTo>
                  <a:lnTo>
                    <a:pt x="18285" y="131770"/>
                  </a:lnTo>
                  <a:lnTo>
                    <a:pt x="7761" y="16043"/>
                  </a:lnTo>
                  <a:lnTo>
                    <a:pt x="98826" y="7761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F53BBB-890C-45EC-A2BD-13345128C8F0}"/>
                </a:ext>
              </a:extLst>
            </p:cNvPr>
            <p:cNvSpPr/>
            <p:nvPr/>
          </p:nvSpPr>
          <p:spPr>
            <a:xfrm>
              <a:off x="8576775" y="3146797"/>
              <a:ext cx="228600" cy="238125"/>
            </a:xfrm>
            <a:custGeom>
              <a:avLst/>
              <a:gdLst>
                <a:gd name="connsiteX0" fmla="*/ 216367 w 228600"/>
                <a:gd name="connsiteY0" fmla="*/ 111157 h 238125"/>
                <a:gd name="connsiteX1" fmla="*/ 126168 w 228600"/>
                <a:gd name="connsiteY1" fmla="*/ 223610 h 238125"/>
                <a:gd name="connsiteX2" fmla="*/ 17164 w 228600"/>
                <a:gd name="connsiteY2" fmla="*/ 129272 h 238125"/>
                <a:gd name="connsiteX3" fmla="*/ 107363 w 228600"/>
                <a:gd name="connsiteY3" fmla="*/ 16819 h 238125"/>
                <a:gd name="connsiteX4" fmla="*/ 216367 w 228600"/>
                <a:gd name="connsiteY4" fmla="*/ 111157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38125">
                  <a:moveTo>
                    <a:pt x="216367" y="111157"/>
                  </a:moveTo>
                  <a:cubicBezTo>
                    <a:pt x="221542" y="168072"/>
                    <a:pt x="181185" y="218607"/>
                    <a:pt x="126168" y="223610"/>
                  </a:cubicBezTo>
                  <a:cubicBezTo>
                    <a:pt x="71150" y="228613"/>
                    <a:pt x="22339" y="186187"/>
                    <a:pt x="17164" y="129272"/>
                  </a:cubicBezTo>
                  <a:cubicBezTo>
                    <a:pt x="11988" y="72357"/>
                    <a:pt x="52345" y="21822"/>
                    <a:pt x="107363" y="16819"/>
                  </a:cubicBezTo>
                  <a:cubicBezTo>
                    <a:pt x="162381" y="11816"/>
                    <a:pt x="211105" y="53293"/>
                    <a:pt x="216367" y="111157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8AD2423-E69A-4084-9C13-6083427BF1DF}"/>
                </a:ext>
              </a:extLst>
            </p:cNvPr>
            <p:cNvSpPr/>
            <p:nvPr/>
          </p:nvSpPr>
          <p:spPr>
            <a:xfrm>
              <a:off x="2489359" y="3134201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510F55-82F8-4751-B20B-37A1D9702F2A}"/>
                </a:ext>
              </a:extLst>
            </p:cNvPr>
            <p:cNvSpPr/>
            <p:nvPr/>
          </p:nvSpPr>
          <p:spPr>
            <a:xfrm>
              <a:off x="2431256" y="3176111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D92610-9F7E-4FBD-A73A-B69E85304DFA}"/>
                </a:ext>
              </a:extLst>
            </p:cNvPr>
            <p:cNvSpPr/>
            <p:nvPr/>
          </p:nvSpPr>
          <p:spPr>
            <a:xfrm>
              <a:off x="4574381" y="3441858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33C5857-89E4-40E2-A47A-C151D8FC97D5}"/>
                </a:ext>
              </a:extLst>
            </p:cNvPr>
            <p:cNvSpPr/>
            <p:nvPr/>
          </p:nvSpPr>
          <p:spPr>
            <a:xfrm>
              <a:off x="4523899" y="3491388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7144 w 209550"/>
                <a:gd name="connsiteY3" fmla="*/ 110966 h 219075"/>
                <a:gd name="connsiteX4" fmla="*/ 107156 w 209550"/>
                <a:gd name="connsiteY4" fmla="*/ 7144 h 219075"/>
                <a:gd name="connsiteX5" fmla="*/ 207169 w 209550"/>
                <a:gd name="connsiteY5" fmla="*/ 110966 h 219075"/>
                <a:gd name="connsiteX6" fmla="*/ 207169 w 209550"/>
                <a:gd name="connsiteY6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110966"/>
                    <a:pt x="7144" y="11096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2864"/>
                    <a:pt x="207169" y="110966"/>
                  </a:cubicBezTo>
                  <a:cubicBezTo>
                    <a:pt x="207169" y="110966"/>
                    <a:pt x="207169" y="110966"/>
                    <a:pt x="207169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397AAC6-BCBD-4613-B995-8678DE57EC28}"/>
                </a:ext>
              </a:extLst>
            </p:cNvPr>
            <p:cNvSpPr/>
            <p:nvPr/>
          </p:nvSpPr>
          <p:spPr>
            <a:xfrm>
              <a:off x="7222065" y="3247294"/>
              <a:ext cx="104775" cy="123825"/>
            </a:xfrm>
            <a:custGeom>
              <a:avLst/>
              <a:gdLst>
                <a:gd name="connsiteX0" fmla="*/ 7179 w 104775"/>
                <a:gd name="connsiteY0" fmla="*/ 7633 h 123825"/>
                <a:gd name="connsiteX1" fmla="*/ 98619 w 104775"/>
                <a:gd name="connsiteY1" fmla="*/ 7179 h 123825"/>
                <a:gd name="connsiteX2" fmla="*/ 99195 w 104775"/>
                <a:gd name="connsiteY2" fmla="*/ 123384 h 123825"/>
                <a:gd name="connsiteX3" fmla="*/ 7755 w 104775"/>
                <a:gd name="connsiteY3" fmla="*/ 12383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79" y="7633"/>
                  </a:moveTo>
                  <a:lnTo>
                    <a:pt x="98619" y="7179"/>
                  </a:lnTo>
                  <a:lnTo>
                    <a:pt x="99195" y="123384"/>
                  </a:lnTo>
                  <a:lnTo>
                    <a:pt x="7755" y="123838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145D61A-5664-4DCA-9E93-DF3A846B87F2}"/>
                </a:ext>
              </a:extLst>
            </p:cNvPr>
            <p:cNvSpPr/>
            <p:nvPr/>
          </p:nvSpPr>
          <p:spPr>
            <a:xfrm>
              <a:off x="7165181" y="3306589"/>
              <a:ext cx="209550" cy="219075"/>
            </a:xfrm>
            <a:custGeom>
              <a:avLst/>
              <a:gdLst>
                <a:gd name="connsiteX0" fmla="*/ 206216 w 209550"/>
                <a:gd name="connsiteY0" fmla="*/ 110028 h 219075"/>
                <a:gd name="connsiteX1" fmla="*/ 107156 w 209550"/>
                <a:gd name="connsiteY1" fmla="*/ 214803 h 219075"/>
                <a:gd name="connsiteX2" fmla="*/ 7144 w 209550"/>
                <a:gd name="connsiteY2" fmla="*/ 111933 h 219075"/>
                <a:gd name="connsiteX3" fmla="*/ 7144 w 209550"/>
                <a:gd name="connsiteY3" fmla="*/ 111933 h 219075"/>
                <a:gd name="connsiteX4" fmla="*/ 106204 w 209550"/>
                <a:gd name="connsiteY4" fmla="*/ 7158 h 219075"/>
                <a:gd name="connsiteX5" fmla="*/ 206216 w 209550"/>
                <a:gd name="connsiteY5" fmla="*/ 110028 h 219075"/>
                <a:gd name="connsiteX6" fmla="*/ 206216 w 209550"/>
                <a:gd name="connsiteY6" fmla="*/ 11002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219075">
                  <a:moveTo>
                    <a:pt x="206216" y="110028"/>
                  </a:moveTo>
                  <a:cubicBezTo>
                    <a:pt x="206216" y="167178"/>
                    <a:pt x="162401" y="213851"/>
                    <a:pt x="107156" y="214803"/>
                  </a:cubicBezTo>
                  <a:cubicBezTo>
                    <a:pt x="51911" y="214803"/>
                    <a:pt x="7144" y="169083"/>
                    <a:pt x="7144" y="111933"/>
                  </a:cubicBezTo>
                  <a:cubicBezTo>
                    <a:pt x="7144" y="111933"/>
                    <a:pt x="7144" y="111933"/>
                    <a:pt x="7144" y="111933"/>
                  </a:cubicBezTo>
                  <a:cubicBezTo>
                    <a:pt x="7144" y="54783"/>
                    <a:pt x="50959" y="8111"/>
                    <a:pt x="106204" y="7158"/>
                  </a:cubicBezTo>
                  <a:cubicBezTo>
                    <a:pt x="160496" y="6206"/>
                    <a:pt x="205264" y="51926"/>
                    <a:pt x="206216" y="110028"/>
                  </a:cubicBezTo>
                  <a:cubicBezTo>
                    <a:pt x="206216" y="110028"/>
                    <a:pt x="206216" y="110028"/>
                    <a:pt x="206216" y="11002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617B2F4-3832-4099-ACCB-007EED88BD39}"/>
                </a:ext>
              </a:extLst>
            </p:cNvPr>
            <p:cNvSpPr/>
            <p:nvPr/>
          </p:nvSpPr>
          <p:spPr>
            <a:xfrm>
              <a:off x="9018150" y="2832069"/>
              <a:ext cx="152400" cy="161925"/>
            </a:xfrm>
            <a:custGeom>
              <a:avLst/>
              <a:gdLst>
                <a:gd name="connsiteX0" fmla="*/ 145657 w 152400"/>
                <a:gd name="connsiteY0" fmla="*/ 111670 h 161925"/>
                <a:gd name="connsiteX1" fmla="*/ 65414 w 152400"/>
                <a:gd name="connsiteY1" fmla="*/ 155515 h 161925"/>
                <a:gd name="connsiteX2" fmla="*/ 9694 w 152400"/>
                <a:gd name="connsiteY2" fmla="*/ 53539 h 161925"/>
                <a:gd name="connsiteX3" fmla="*/ 89937 w 152400"/>
                <a:gd name="connsiteY3" fmla="*/ 969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61925">
                  <a:moveTo>
                    <a:pt x="145657" y="111670"/>
                  </a:moveTo>
                  <a:lnTo>
                    <a:pt x="65414" y="155515"/>
                  </a:lnTo>
                  <a:lnTo>
                    <a:pt x="9694" y="53539"/>
                  </a:lnTo>
                  <a:lnTo>
                    <a:pt x="89937" y="9694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4C6AB76-25B5-4EF2-B115-F8D4F63851FE}"/>
                </a:ext>
              </a:extLst>
            </p:cNvPr>
            <p:cNvSpPr/>
            <p:nvPr/>
          </p:nvSpPr>
          <p:spPr>
            <a:xfrm>
              <a:off x="8986795" y="2844731"/>
              <a:ext cx="285750" cy="295275"/>
            </a:xfrm>
            <a:custGeom>
              <a:avLst/>
              <a:gdLst>
                <a:gd name="connsiteX0" fmla="*/ 235008 w 285750"/>
                <a:gd name="connsiteY0" fmla="*/ 100804 h 295275"/>
                <a:gd name="connsiteX1" fmla="*/ 197024 w 285750"/>
                <a:gd name="connsiteY1" fmla="*/ 239868 h 295275"/>
                <a:gd name="connsiteX2" fmla="*/ 59476 w 285750"/>
                <a:gd name="connsiteY2" fmla="*/ 196714 h 295275"/>
                <a:gd name="connsiteX3" fmla="*/ 97460 w 285750"/>
                <a:gd name="connsiteY3" fmla="*/ 57649 h 295275"/>
                <a:gd name="connsiteX4" fmla="*/ 235008 w 285750"/>
                <a:gd name="connsiteY4" fmla="*/ 10080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295275">
                  <a:moveTo>
                    <a:pt x="235008" y="100804"/>
                  </a:moveTo>
                  <a:cubicBezTo>
                    <a:pt x="262411" y="150956"/>
                    <a:pt x="245504" y="213379"/>
                    <a:pt x="197024" y="239868"/>
                  </a:cubicBezTo>
                  <a:cubicBezTo>
                    <a:pt x="148544" y="266358"/>
                    <a:pt x="86879" y="246866"/>
                    <a:pt x="59476" y="196714"/>
                  </a:cubicBezTo>
                  <a:cubicBezTo>
                    <a:pt x="32073" y="146562"/>
                    <a:pt x="48980" y="84139"/>
                    <a:pt x="97460" y="57649"/>
                  </a:cubicBezTo>
                  <a:cubicBezTo>
                    <a:pt x="145940" y="31160"/>
                    <a:pt x="207605" y="50652"/>
                    <a:pt x="235008" y="100804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A421076-D9CF-4933-8241-FD7923973BAA}"/>
                </a:ext>
              </a:extLst>
            </p:cNvPr>
            <p:cNvSpPr/>
            <p:nvPr/>
          </p:nvSpPr>
          <p:spPr>
            <a:xfrm>
              <a:off x="3461045" y="3288791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15947B6-F835-45B9-A72D-B8AD5F74B5C7}"/>
                </a:ext>
              </a:extLst>
            </p:cNvPr>
            <p:cNvSpPr/>
            <p:nvPr/>
          </p:nvSpPr>
          <p:spPr>
            <a:xfrm>
              <a:off x="3426830" y="331488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F059E24-B7FE-44CD-88C9-576F6026777B}"/>
                </a:ext>
              </a:extLst>
            </p:cNvPr>
            <p:cNvSpPr/>
            <p:nvPr/>
          </p:nvSpPr>
          <p:spPr>
            <a:xfrm>
              <a:off x="5503977" y="3413365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9797F95-A776-4CA0-86C7-613A8DBEBE92}"/>
                </a:ext>
              </a:extLst>
            </p:cNvPr>
            <p:cNvSpPr/>
            <p:nvPr/>
          </p:nvSpPr>
          <p:spPr>
            <a:xfrm>
              <a:off x="5470263" y="3439546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2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197" y="51384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DE2E65B-17A1-4877-AAB2-F158FF051DD8}"/>
                </a:ext>
              </a:extLst>
            </p:cNvPr>
            <p:cNvSpPr/>
            <p:nvPr/>
          </p:nvSpPr>
          <p:spPr>
            <a:xfrm>
              <a:off x="3426830" y="331488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239DB7E-005D-44CC-B6C2-359A1BAE05BE}"/>
                </a:ext>
              </a:extLst>
            </p:cNvPr>
            <p:cNvSpPr/>
            <p:nvPr/>
          </p:nvSpPr>
          <p:spPr>
            <a:xfrm>
              <a:off x="6415367" y="3386698"/>
              <a:ext cx="104775" cy="123825"/>
            </a:xfrm>
            <a:custGeom>
              <a:avLst/>
              <a:gdLst>
                <a:gd name="connsiteX0" fmla="*/ 99656 w 104775"/>
                <a:gd name="connsiteY0" fmla="*/ 123403 h 123825"/>
                <a:gd name="connsiteX1" fmla="*/ 8223 w 104775"/>
                <a:gd name="connsiteY1" fmla="*/ 124203 h 123825"/>
                <a:gd name="connsiteX2" fmla="*/ 7206 w 104775"/>
                <a:gd name="connsiteY2" fmla="*/ 8006 h 123825"/>
                <a:gd name="connsiteX3" fmla="*/ 98639 w 104775"/>
                <a:gd name="connsiteY3" fmla="*/ 7206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99656" y="123403"/>
                  </a:moveTo>
                  <a:lnTo>
                    <a:pt x="8223" y="124203"/>
                  </a:lnTo>
                  <a:lnTo>
                    <a:pt x="7206" y="8006"/>
                  </a:lnTo>
                  <a:lnTo>
                    <a:pt x="98639" y="7206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1CE8116-DE3E-4024-A6E1-E525B7903B3E}"/>
                </a:ext>
              </a:extLst>
            </p:cNvPr>
            <p:cNvSpPr/>
            <p:nvPr/>
          </p:nvSpPr>
          <p:spPr>
            <a:xfrm>
              <a:off x="6323011" y="3404399"/>
              <a:ext cx="276225" cy="285750"/>
            </a:xfrm>
            <a:custGeom>
              <a:avLst/>
              <a:gdLst>
                <a:gd name="connsiteX0" fmla="*/ 242269 w 276225"/>
                <a:gd name="connsiteY0" fmla="*/ 142861 h 285750"/>
                <a:gd name="connsiteX1" fmla="*/ 143232 w 276225"/>
                <a:gd name="connsiteY1" fmla="*/ 247679 h 285750"/>
                <a:gd name="connsiteX2" fmla="*/ 42911 w 276225"/>
                <a:gd name="connsiteY2" fmla="*/ 144633 h 285750"/>
                <a:gd name="connsiteX3" fmla="*/ 42911 w 276225"/>
                <a:gd name="connsiteY3" fmla="*/ 144633 h 285750"/>
                <a:gd name="connsiteX4" fmla="*/ 141948 w 276225"/>
                <a:gd name="connsiteY4" fmla="*/ 39815 h 285750"/>
                <a:gd name="connsiteX5" fmla="*/ 242269 w 276225"/>
                <a:gd name="connsiteY5" fmla="*/ 142861 h 285750"/>
                <a:gd name="connsiteX6" fmla="*/ 242269 w 276225"/>
                <a:gd name="connsiteY6" fmla="*/ 14286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42269" y="142861"/>
                  </a:moveTo>
                  <a:cubicBezTo>
                    <a:pt x="243223" y="200517"/>
                    <a:pt x="198761" y="246603"/>
                    <a:pt x="143232" y="247679"/>
                  </a:cubicBezTo>
                  <a:cubicBezTo>
                    <a:pt x="88577" y="248379"/>
                    <a:pt x="42990" y="202665"/>
                    <a:pt x="42911" y="144633"/>
                  </a:cubicBezTo>
                  <a:cubicBezTo>
                    <a:pt x="42911" y="144633"/>
                    <a:pt x="42911" y="144633"/>
                    <a:pt x="42911" y="144633"/>
                  </a:cubicBezTo>
                  <a:cubicBezTo>
                    <a:pt x="41957" y="86977"/>
                    <a:pt x="86419" y="40891"/>
                    <a:pt x="141948" y="39815"/>
                  </a:cubicBezTo>
                  <a:cubicBezTo>
                    <a:pt x="196603" y="39116"/>
                    <a:pt x="241316" y="85205"/>
                    <a:pt x="242269" y="142861"/>
                  </a:cubicBezTo>
                  <a:cubicBezTo>
                    <a:pt x="242269" y="142861"/>
                    <a:pt x="242269" y="142861"/>
                    <a:pt x="242269" y="142861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9492FA4-B564-4313-B1EA-934366342DC3}"/>
                </a:ext>
              </a:extLst>
            </p:cNvPr>
            <p:cNvSpPr/>
            <p:nvPr/>
          </p:nvSpPr>
          <p:spPr>
            <a:xfrm>
              <a:off x="8217788" y="3038237"/>
              <a:ext cx="104775" cy="123825"/>
            </a:xfrm>
            <a:custGeom>
              <a:avLst/>
              <a:gdLst>
                <a:gd name="connsiteX0" fmla="*/ 99656 w 104775"/>
                <a:gd name="connsiteY0" fmla="*/ 123402 h 123825"/>
                <a:gd name="connsiteX1" fmla="*/ 8223 w 104775"/>
                <a:gd name="connsiteY1" fmla="*/ 124203 h 123825"/>
                <a:gd name="connsiteX2" fmla="*/ 7206 w 104775"/>
                <a:gd name="connsiteY2" fmla="*/ 8006 h 123825"/>
                <a:gd name="connsiteX3" fmla="*/ 98639 w 104775"/>
                <a:gd name="connsiteY3" fmla="*/ 7206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99656" y="123402"/>
                  </a:moveTo>
                  <a:lnTo>
                    <a:pt x="8223" y="124203"/>
                  </a:lnTo>
                  <a:lnTo>
                    <a:pt x="7206" y="8006"/>
                  </a:lnTo>
                  <a:lnTo>
                    <a:pt x="98639" y="7206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8EE3577-E870-4A59-8ABB-6988BE28FF0F}"/>
                </a:ext>
              </a:extLst>
            </p:cNvPr>
            <p:cNvSpPr/>
            <p:nvPr/>
          </p:nvSpPr>
          <p:spPr>
            <a:xfrm>
              <a:off x="8125290" y="3055254"/>
              <a:ext cx="276225" cy="285750"/>
            </a:xfrm>
            <a:custGeom>
              <a:avLst/>
              <a:gdLst>
                <a:gd name="connsiteX0" fmla="*/ 242270 w 276225"/>
                <a:gd name="connsiteY0" fmla="*/ 142861 h 285750"/>
                <a:gd name="connsiteX1" fmla="*/ 143232 w 276225"/>
                <a:gd name="connsiteY1" fmla="*/ 247679 h 285750"/>
                <a:gd name="connsiteX2" fmla="*/ 42911 w 276225"/>
                <a:gd name="connsiteY2" fmla="*/ 144633 h 285750"/>
                <a:gd name="connsiteX3" fmla="*/ 42911 w 276225"/>
                <a:gd name="connsiteY3" fmla="*/ 144633 h 285750"/>
                <a:gd name="connsiteX4" fmla="*/ 141948 w 276225"/>
                <a:gd name="connsiteY4" fmla="*/ 39815 h 285750"/>
                <a:gd name="connsiteX5" fmla="*/ 242270 w 276225"/>
                <a:gd name="connsiteY5" fmla="*/ 142861 h 285750"/>
                <a:gd name="connsiteX6" fmla="*/ 242270 w 276225"/>
                <a:gd name="connsiteY6" fmla="*/ 14286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42270" y="142861"/>
                  </a:moveTo>
                  <a:cubicBezTo>
                    <a:pt x="243224" y="200517"/>
                    <a:pt x="198762" y="246603"/>
                    <a:pt x="143232" y="247679"/>
                  </a:cubicBezTo>
                  <a:cubicBezTo>
                    <a:pt x="88577" y="248379"/>
                    <a:pt x="42990" y="202666"/>
                    <a:pt x="42911" y="144633"/>
                  </a:cubicBezTo>
                  <a:cubicBezTo>
                    <a:pt x="42911" y="144633"/>
                    <a:pt x="42911" y="144633"/>
                    <a:pt x="42911" y="144633"/>
                  </a:cubicBezTo>
                  <a:cubicBezTo>
                    <a:pt x="41957" y="86977"/>
                    <a:pt x="86419" y="40891"/>
                    <a:pt x="141948" y="39815"/>
                  </a:cubicBezTo>
                  <a:cubicBezTo>
                    <a:pt x="196603" y="39116"/>
                    <a:pt x="241692" y="86080"/>
                    <a:pt x="242270" y="142861"/>
                  </a:cubicBezTo>
                  <a:cubicBezTo>
                    <a:pt x="242270" y="142861"/>
                    <a:pt x="242270" y="142861"/>
                    <a:pt x="242270" y="142861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" name="Graphic 41">
            <a:extLst>
              <a:ext uri="{FF2B5EF4-FFF2-40B4-BE49-F238E27FC236}">
                <a16:creationId xmlns:a16="http://schemas.microsoft.com/office/drawing/2014/main" id="{F4295C26-66E3-43B9-A969-DC1CDBB6434B}"/>
              </a:ext>
            </a:extLst>
          </p:cNvPr>
          <p:cNvGrpSpPr/>
          <p:nvPr/>
        </p:nvGrpSpPr>
        <p:grpSpPr>
          <a:xfrm>
            <a:off x="485628" y="3098675"/>
            <a:ext cx="5524500" cy="1476375"/>
            <a:chOff x="837065" y="3215210"/>
            <a:chExt cx="5524500" cy="147637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99AC75E-841C-41EF-83E8-C3FB40E6C59C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B289865-E6E3-499C-9B87-3F22BEB562C6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5518F3C-93D2-4FDD-946E-027AC3B3246B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8535C8F-39A0-4AF7-A0A3-A5EE716A800A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Graphic 47">
            <a:extLst>
              <a:ext uri="{FF2B5EF4-FFF2-40B4-BE49-F238E27FC236}">
                <a16:creationId xmlns:a16="http://schemas.microsoft.com/office/drawing/2014/main" id="{DF6ED6C1-4FB1-48FB-AB27-11646CFEE9FB}"/>
              </a:ext>
            </a:extLst>
          </p:cNvPr>
          <p:cNvSpPr/>
          <p:nvPr/>
        </p:nvSpPr>
        <p:spPr>
          <a:xfrm>
            <a:off x="10008204" y="1877782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50" name="Graphic 49">
            <a:extLst>
              <a:ext uri="{FF2B5EF4-FFF2-40B4-BE49-F238E27FC236}">
                <a16:creationId xmlns:a16="http://schemas.microsoft.com/office/drawing/2014/main" id="{7902123F-0C45-48BD-8BA1-6D4E698216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23008" y="3949716"/>
            <a:ext cx="12233669" cy="2906548"/>
          </a:xfrm>
          <a:prstGeom prst="rect">
            <a:avLst/>
          </a:prstGeom>
        </p:spPr>
      </p:pic>
      <p:grpSp>
        <p:nvGrpSpPr>
          <p:cNvPr id="52" name="Graphic 50">
            <a:extLst>
              <a:ext uri="{FF2B5EF4-FFF2-40B4-BE49-F238E27FC236}">
                <a16:creationId xmlns:a16="http://schemas.microsoft.com/office/drawing/2014/main" id="{72030B9C-876F-4EB9-84E8-22552B1D5EB0}"/>
              </a:ext>
            </a:extLst>
          </p:cNvPr>
          <p:cNvGrpSpPr/>
          <p:nvPr/>
        </p:nvGrpSpPr>
        <p:grpSpPr>
          <a:xfrm>
            <a:off x="4176525" y="2362893"/>
            <a:ext cx="5676900" cy="933450"/>
            <a:chOff x="4176525" y="2362893"/>
            <a:chExt cx="5676900" cy="933450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93CEEDE-A3C9-4B40-84AA-C17ACA17F2E6}"/>
                </a:ext>
              </a:extLst>
            </p:cNvPr>
            <p:cNvSpPr/>
            <p:nvPr/>
          </p:nvSpPr>
          <p:spPr>
            <a:xfrm>
              <a:off x="4357976" y="2651067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DB13427-441D-4592-AAD6-15DC00D59B47}"/>
                </a:ext>
              </a:extLst>
            </p:cNvPr>
            <p:cNvSpPr/>
            <p:nvPr/>
          </p:nvSpPr>
          <p:spPr>
            <a:xfrm>
              <a:off x="4446305" y="2616351"/>
              <a:ext cx="66675" cy="47625"/>
            </a:xfrm>
            <a:custGeom>
              <a:avLst/>
              <a:gdLst>
                <a:gd name="connsiteX0" fmla="*/ 7397 w 66675"/>
                <a:gd name="connsiteY0" fmla="*/ 13242 h 47625"/>
                <a:gd name="connsiteX1" fmla="*/ 18827 w 66675"/>
                <a:gd name="connsiteY1" fmla="*/ 47532 h 47625"/>
                <a:gd name="connsiteX2" fmla="*/ 38830 w 66675"/>
                <a:gd name="connsiteY2" fmla="*/ 48485 h 47625"/>
                <a:gd name="connsiteX3" fmla="*/ 61690 w 66675"/>
                <a:gd name="connsiteY3" fmla="*/ 44675 h 47625"/>
                <a:gd name="connsiteX4" fmla="*/ 64547 w 66675"/>
                <a:gd name="connsiteY4" fmla="*/ 36102 h 47625"/>
                <a:gd name="connsiteX5" fmla="*/ 64547 w 66675"/>
                <a:gd name="connsiteY5" fmla="*/ 17052 h 47625"/>
                <a:gd name="connsiteX6" fmla="*/ 47402 w 66675"/>
                <a:gd name="connsiteY6" fmla="*/ 13242 h 47625"/>
                <a:gd name="connsiteX7" fmla="*/ 14065 w 66675"/>
                <a:gd name="connsiteY7" fmla="*/ 9432 h 47625"/>
                <a:gd name="connsiteX8" fmla="*/ 12160 w 66675"/>
                <a:gd name="connsiteY8" fmla="*/ 16100 h 47625"/>
                <a:gd name="connsiteX9" fmla="*/ 33115 w 66675"/>
                <a:gd name="connsiteY9" fmla="*/ 18957 h 47625"/>
                <a:gd name="connsiteX10" fmla="*/ 54070 w 66675"/>
                <a:gd name="connsiteY10" fmla="*/ 18957 h 47625"/>
                <a:gd name="connsiteX11" fmla="*/ 61690 w 66675"/>
                <a:gd name="connsiteY11" fmla="*/ 35150 h 47625"/>
                <a:gd name="connsiteX12" fmla="*/ 44545 w 66675"/>
                <a:gd name="connsiteY12" fmla="*/ 41817 h 47625"/>
                <a:gd name="connsiteX13" fmla="*/ 15970 w 66675"/>
                <a:gd name="connsiteY13" fmla="*/ 28482 h 47625"/>
                <a:gd name="connsiteX14" fmla="*/ 10255 w 66675"/>
                <a:gd name="connsiteY14" fmla="*/ 7527 h 47625"/>
                <a:gd name="connsiteX15" fmla="*/ 7397 w 66675"/>
                <a:gd name="connsiteY15" fmla="*/ 13242 h 47625"/>
                <a:gd name="connsiteX16" fmla="*/ 7397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97" y="13242"/>
                  </a:moveTo>
                  <a:cubicBezTo>
                    <a:pt x="15970" y="22767"/>
                    <a:pt x="8350" y="39912"/>
                    <a:pt x="18827" y="47532"/>
                  </a:cubicBezTo>
                  <a:cubicBezTo>
                    <a:pt x="24542" y="51342"/>
                    <a:pt x="32162" y="49437"/>
                    <a:pt x="38830" y="48485"/>
                  </a:cubicBezTo>
                  <a:cubicBezTo>
                    <a:pt x="44545" y="47532"/>
                    <a:pt x="57880" y="48485"/>
                    <a:pt x="61690" y="44675"/>
                  </a:cubicBezTo>
                  <a:cubicBezTo>
                    <a:pt x="64547" y="42770"/>
                    <a:pt x="64547" y="38960"/>
                    <a:pt x="64547" y="36102"/>
                  </a:cubicBezTo>
                  <a:cubicBezTo>
                    <a:pt x="64547" y="31340"/>
                    <a:pt x="66452" y="21815"/>
                    <a:pt x="64547" y="17052"/>
                  </a:cubicBezTo>
                  <a:cubicBezTo>
                    <a:pt x="61690" y="10385"/>
                    <a:pt x="53117" y="13242"/>
                    <a:pt x="47402" y="13242"/>
                  </a:cubicBezTo>
                  <a:cubicBezTo>
                    <a:pt x="35972" y="13242"/>
                    <a:pt x="25495" y="12290"/>
                    <a:pt x="14065" y="9432"/>
                  </a:cubicBezTo>
                  <a:cubicBezTo>
                    <a:pt x="12160" y="9432"/>
                    <a:pt x="10255" y="15147"/>
                    <a:pt x="12160" y="16100"/>
                  </a:cubicBezTo>
                  <a:cubicBezTo>
                    <a:pt x="18827" y="17052"/>
                    <a:pt x="25495" y="18957"/>
                    <a:pt x="33115" y="18957"/>
                  </a:cubicBezTo>
                  <a:cubicBezTo>
                    <a:pt x="39782" y="19910"/>
                    <a:pt x="47402" y="18005"/>
                    <a:pt x="54070" y="18957"/>
                  </a:cubicBezTo>
                  <a:cubicBezTo>
                    <a:pt x="61690" y="20862"/>
                    <a:pt x="63595" y="27530"/>
                    <a:pt x="61690" y="35150"/>
                  </a:cubicBezTo>
                  <a:cubicBezTo>
                    <a:pt x="60737" y="41817"/>
                    <a:pt x="50260" y="40865"/>
                    <a:pt x="44545" y="41817"/>
                  </a:cubicBezTo>
                  <a:cubicBezTo>
                    <a:pt x="30257" y="43722"/>
                    <a:pt x="17875" y="45627"/>
                    <a:pt x="15970" y="28482"/>
                  </a:cubicBezTo>
                  <a:cubicBezTo>
                    <a:pt x="15017" y="20862"/>
                    <a:pt x="15017" y="13242"/>
                    <a:pt x="10255" y="7527"/>
                  </a:cubicBezTo>
                  <a:cubicBezTo>
                    <a:pt x="8350" y="5622"/>
                    <a:pt x="6445" y="11337"/>
                    <a:pt x="7397" y="13242"/>
                  </a:cubicBezTo>
                  <a:lnTo>
                    <a:pt x="7397" y="1324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CE9A792-17BD-4253-9C88-C98709A073BA}"/>
                </a:ext>
              </a:extLst>
            </p:cNvPr>
            <p:cNvSpPr/>
            <p:nvPr/>
          </p:nvSpPr>
          <p:spPr>
            <a:xfrm>
              <a:off x="4457299" y="2575899"/>
              <a:ext cx="38100" cy="57150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76E3C0-DCD2-4F03-B867-5FDEB9A68FF5}"/>
                </a:ext>
              </a:extLst>
            </p:cNvPr>
            <p:cNvSpPr/>
            <p:nvPr/>
          </p:nvSpPr>
          <p:spPr>
            <a:xfrm>
              <a:off x="5191414" y="2628062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799E05A-FF5B-4542-8359-89071D937632}"/>
                </a:ext>
              </a:extLst>
            </p:cNvPr>
            <p:cNvSpPr/>
            <p:nvPr/>
          </p:nvSpPr>
          <p:spPr>
            <a:xfrm>
              <a:off x="5266044" y="2601108"/>
              <a:ext cx="57150" cy="47625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249D3C8-0D4D-43F0-9ED4-089E7C98F735}"/>
                </a:ext>
              </a:extLst>
            </p:cNvPr>
            <p:cNvSpPr/>
            <p:nvPr/>
          </p:nvSpPr>
          <p:spPr>
            <a:xfrm>
              <a:off x="5275100" y="2569315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4A98C67-DA23-4742-B818-E7A1A19C4669}"/>
                </a:ext>
              </a:extLst>
            </p:cNvPr>
            <p:cNvSpPr/>
            <p:nvPr/>
          </p:nvSpPr>
          <p:spPr>
            <a:xfrm>
              <a:off x="9351934" y="3002540"/>
              <a:ext cx="247650" cy="257175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5048E0-A165-4DFA-9CBD-D1CEBD0E14F3}"/>
                </a:ext>
              </a:extLst>
            </p:cNvPr>
            <p:cNvSpPr/>
            <p:nvPr/>
          </p:nvSpPr>
          <p:spPr>
            <a:xfrm>
              <a:off x="9439876" y="2968100"/>
              <a:ext cx="66675" cy="47625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DD64FD0-8DF3-40CA-9EE4-DC55BC527237}"/>
                </a:ext>
              </a:extLst>
            </p:cNvPr>
            <p:cNvSpPr/>
            <p:nvPr/>
          </p:nvSpPr>
          <p:spPr>
            <a:xfrm>
              <a:off x="9451256" y="2928324"/>
              <a:ext cx="38100" cy="57150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538AF50B-FA33-49E8-AD7C-BAE35F0F177E}"/>
                </a:ext>
              </a:extLst>
            </p:cNvPr>
            <p:cNvSpPr/>
            <p:nvPr/>
          </p:nvSpPr>
          <p:spPr>
            <a:xfrm>
              <a:off x="6573491" y="2613775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20504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4403"/>
                    <a:pt x="222409" y="1263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D2C993A-3A5C-45DD-8BCE-286981AFA788}"/>
                </a:ext>
              </a:extLst>
            </p:cNvPr>
            <p:cNvSpPr/>
            <p:nvPr/>
          </p:nvSpPr>
          <p:spPr>
            <a:xfrm>
              <a:off x="6648550" y="2586821"/>
              <a:ext cx="57150" cy="47625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1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6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1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1" y="13245"/>
                    <a:pt x="12095" y="14197"/>
                  </a:cubicBezTo>
                  <a:cubicBezTo>
                    <a:pt x="17810" y="15150"/>
                    <a:pt x="23525" y="16102"/>
                    <a:pt x="29241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6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E0E4C10-6B03-4D70-AAE0-882F44C418F8}"/>
                </a:ext>
              </a:extLst>
            </p:cNvPr>
            <p:cNvSpPr/>
            <p:nvPr/>
          </p:nvSpPr>
          <p:spPr>
            <a:xfrm>
              <a:off x="6658130" y="2555028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A36E65A-16B0-4BBC-8502-E2B8CC2C569B}"/>
                </a:ext>
              </a:extLst>
            </p:cNvPr>
            <p:cNvSpPr/>
            <p:nvPr/>
          </p:nvSpPr>
          <p:spPr>
            <a:xfrm>
              <a:off x="5869594" y="2621540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2831"/>
                    <a:pt x="238601" y="134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9E2A242-9442-4861-8D3B-F07EE8F3E250}"/>
                </a:ext>
              </a:extLst>
            </p:cNvPr>
            <p:cNvSpPr/>
            <p:nvPr/>
          </p:nvSpPr>
          <p:spPr>
            <a:xfrm>
              <a:off x="5957535" y="2587082"/>
              <a:ext cx="66675" cy="47625"/>
            </a:xfrm>
            <a:custGeom>
              <a:avLst/>
              <a:gdLst>
                <a:gd name="connsiteX0" fmla="*/ 7785 w 66675"/>
                <a:gd name="connsiteY0" fmla="*/ 12983 h 47625"/>
                <a:gd name="connsiteX1" fmla="*/ 19215 w 66675"/>
                <a:gd name="connsiteY1" fmla="*/ 47273 h 47625"/>
                <a:gd name="connsiteX2" fmla="*/ 39217 w 66675"/>
                <a:gd name="connsiteY2" fmla="*/ 48226 h 47625"/>
                <a:gd name="connsiteX3" fmla="*/ 62077 w 66675"/>
                <a:gd name="connsiteY3" fmla="*/ 44416 h 47625"/>
                <a:gd name="connsiteX4" fmla="*/ 64935 w 66675"/>
                <a:gd name="connsiteY4" fmla="*/ 35843 h 47625"/>
                <a:gd name="connsiteX5" fmla="*/ 64935 w 66675"/>
                <a:gd name="connsiteY5" fmla="*/ 16793 h 47625"/>
                <a:gd name="connsiteX6" fmla="*/ 47790 w 66675"/>
                <a:gd name="connsiteY6" fmla="*/ 12983 h 47625"/>
                <a:gd name="connsiteX7" fmla="*/ 14452 w 66675"/>
                <a:gd name="connsiteY7" fmla="*/ 9173 h 47625"/>
                <a:gd name="connsiteX8" fmla="*/ 12547 w 66675"/>
                <a:gd name="connsiteY8" fmla="*/ 15841 h 47625"/>
                <a:gd name="connsiteX9" fmla="*/ 33502 w 66675"/>
                <a:gd name="connsiteY9" fmla="*/ 18698 h 47625"/>
                <a:gd name="connsiteX10" fmla="*/ 54457 w 66675"/>
                <a:gd name="connsiteY10" fmla="*/ 18698 h 47625"/>
                <a:gd name="connsiteX11" fmla="*/ 62077 w 66675"/>
                <a:gd name="connsiteY11" fmla="*/ 34891 h 47625"/>
                <a:gd name="connsiteX12" fmla="*/ 43980 w 66675"/>
                <a:gd name="connsiteY12" fmla="*/ 41558 h 47625"/>
                <a:gd name="connsiteX13" fmla="*/ 15405 w 66675"/>
                <a:gd name="connsiteY13" fmla="*/ 28223 h 47625"/>
                <a:gd name="connsiteX14" fmla="*/ 9690 w 66675"/>
                <a:gd name="connsiteY14" fmla="*/ 7268 h 47625"/>
                <a:gd name="connsiteX15" fmla="*/ 7785 w 66675"/>
                <a:gd name="connsiteY15" fmla="*/ 12983 h 47625"/>
                <a:gd name="connsiteX16" fmla="*/ 7785 w 66675"/>
                <a:gd name="connsiteY16" fmla="*/ 129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83"/>
                  </a:moveTo>
                  <a:cubicBezTo>
                    <a:pt x="16357" y="22508"/>
                    <a:pt x="8737" y="39653"/>
                    <a:pt x="19215" y="47273"/>
                  </a:cubicBezTo>
                  <a:cubicBezTo>
                    <a:pt x="24930" y="51083"/>
                    <a:pt x="32549" y="49178"/>
                    <a:pt x="39217" y="48226"/>
                  </a:cubicBezTo>
                  <a:cubicBezTo>
                    <a:pt x="44932" y="47273"/>
                    <a:pt x="58267" y="48226"/>
                    <a:pt x="62077" y="44416"/>
                  </a:cubicBezTo>
                  <a:cubicBezTo>
                    <a:pt x="64935" y="42511"/>
                    <a:pt x="64935" y="38701"/>
                    <a:pt x="64935" y="35843"/>
                  </a:cubicBezTo>
                  <a:cubicBezTo>
                    <a:pt x="64935" y="31081"/>
                    <a:pt x="66840" y="21556"/>
                    <a:pt x="64935" y="16793"/>
                  </a:cubicBezTo>
                  <a:cubicBezTo>
                    <a:pt x="62077" y="10126"/>
                    <a:pt x="53505" y="12983"/>
                    <a:pt x="47790" y="12983"/>
                  </a:cubicBezTo>
                  <a:cubicBezTo>
                    <a:pt x="36360" y="12983"/>
                    <a:pt x="25882" y="12031"/>
                    <a:pt x="14452" y="9173"/>
                  </a:cubicBezTo>
                  <a:cubicBezTo>
                    <a:pt x="12547" y="9173"/>
                    <a:pt x="10642" y="14888"/>
                    <a:pt x="12547" y="15841"/>
                  </a:cubicBezTo>
                  <a:cubicBezTo>
                    <a:pt x="19215" y="16793"/>
                    <a:pt x="25882" y="18698"/>
                    <a:pt x="33502" y="18698"/>
                  </a:cubicBezTo>
                  <a:cubicBezTo>
                    <a:pt x="40170" y="19651"/>
                    <a:pt x="47790" y="17746"/>
                    <a:pt x="54457" y="18698"/>
                  </a:cubicBezTo>
                  <a:cubicBezTo>
                    <a:pt x="62077" y="20603"/>
                    <a:pt x="63982" y="27271"/>
                    <a:pt x="62077" y="34891"/>
                  </a:cubicBezTo>
                  <a:cubicBezTo>
                    <a:pt x="60172" y="41558"/>
                    <a:pt x="49695" y="40606"/>
                    <a:pt x="43980" y="41558"/>
                  </a:cubicBezTo>
                  <a:cubicBezTo>
                    <a:pt x="29692" y="43463"/>
                    <a:pt x="17310" y="45368"/>
                    <a:pt x="15405" y="28223"/>
                  </a:cubicBezTo>
                  <a:cubicBezTo>
                    <a:pt x="14452" y="20603"/>
                    <a:pt x="14452" y="12983"/>
                    <a:pt x="9690" y="7268"/>
                  </a:cubicBezTo>
                  <a:cubicBezTo>
                    <a:pt x="8737" y="6316"/>
                    <a:pt x="5880" y="11078"/>
                    <a:pt x="7785" y="12983"/>
                  </a:cubicBezTo>
                  <a:lnTo>
                    <a:pt x="7785" y="1298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2978851-B302-4768-A8C8-46074B36E3B2}"/>
                </a:ext>
              </a:extLst>
            </p:cNvPr>
            <p:cNvSpPr/>
            <p:nvPr/>
          </p:nvSpPr>
          <p:spPr>
            <a:xfrm>
              <a:off x="5967964" y="2547324"/>
              <a:ext cx="38100" cy="57150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2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2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2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7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5454" y="50836"/>
                    <a:pt x="17359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E1A57F6-5770-4ACE-94D2-AC910EF4E34F}"/>
                </a:ext>
              </a:extLst>
            </p:cNvPr>
            <p:cNvSpPr/>
            <p:nvPr/>
          </p:nvSpPr>
          <p:spPr>
            <a:xfrm>
              <a:off x="5297141" y="3043497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8121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468ACDF-62D2-4624-82B4-8BE606BE6754}"/>
                </a:ext>
              </a:extLst>
            </p:cNvPr>
            <p:cNvSpPr/>
            <p:nvPr/>
          </p:nvSpPr>
          <p:spPr>
            <a:xfrm>
              <a:off x="5384577" y="3008781"/>
              <a:ext cx="66675" cy="47625"/>
            </a:xfrm>
            <a:custGeom>
              <a:avLst/>
              <a:gdLst>
                <a:gd name="connsiteX0" fmla="*/ 7338 w 66675"/>
                <a:gd name="connsiteY0" fmla="*/ 13242 h 47625"/>
                <a:gd name="connsiteX1" fmla="*/ 18768 w 66675"/>
                <a:gd name="connsiteY1" fmla="*/ 47532 h 47625"/>
                <a:gd name="connsiteX2" fmla="*/ 38771 w 66675"/>
                <a:gd name="connsiteY2" fmla="*/ 48485 h 47625"/>
                <a:gd name="connsiteX3" fmla="*/ 61631 w 66675"/>
                <a:gd name="connsiteY3" fmla="*/ 44675 h 47625"/>
                <a:gd name="connsiteX4" fmla="*/ 64488 w 66675"/>
                <a:gd name="connsiteY4" fmla="*/ 36102 h 47625"/>
                <a:gd name="connsiteX5" fmla="*/ 64488 w 66675"/>
                <a:gd name="connsiteY5" fmla="*/ 17052 h 47625"/>
                <a:gd name="connsiteX6" fmla="*/ 47343 w 66675"/>
                <a:gd name="connsiteY6" fmla="*/ 13242 h 47625"/>
                <a:gd name="connsiteX7" fmla="*/ 14006 w 66675"/>
                <a:gd name="connsiteY7" fmla="*/ 9432 h 47625"/>
                <a:gd name="connsiteX8" fmla="*/ 12101 w 66675"/>
                <a:gd name="connsiteY8" fmla="*/ 16100 h 47625"/>
                <a:gd name="connsiteX9" fmla="*/ 33056 w 66675"/>
                <a:gd name="connsiteY9" fmla="*/ 18957 h 47625"/>
                <a:gd name="connsiteX10" fmla="*/ 54011 w 66675"/>
                <a:gd name="connsiteY10" fmla="*/ 18957 h 47625"/>
                <a:gd name="connsiteX11" fmla="*/ 61631 w 66675"/>
                <a:gd name="connsiteY11" fmla="*/ 35150 h 47625"/>
                <a:gd name="connsiteX12" fmla="*/ 43533 w 66675"/>
                <a:gd name="connsiteY12" fmla="*/ 41817 h 47625"/>
                <a:gd name="connsiteX13" fmla="*/ 14958 w 66675"/>
                <a:gd name="connsiteY13" fmla="*/ 28482 h 47625"/>
                <a:gd name="connsiteX14" fmla="*/ 9243 w 66675"/>
                <a:gd name="connsiteY14" fmla="*/ 7527 h 47625"/>
                <a:gd name="connsiteX15" fmla="*/ 7338 w 66675"/>
                <a:gd name="connsiteY15" fmla="*/ 13242 h 47625"/>
                <a:gd name="connsiteX16" fmla="*/ 7338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38" y="13242"/>
                  </a:moveTo>
                  <a:cubicBezTo>
                    <a:pt x="15911" y="22767"/>
                    <a:pt x="8291" y="39912"/>
                    <a:pt x="18768" y="47532"/>
                  </a:cubicBezTo>
                  <a:cubicBezTo>
                    <a:pt x="24483" y="51342"/>
                    <a:pt x="32103" y="49437"/>
                    <a:pt x="38771" y="48485"/>
                  </a:cubicBezTo>
                  <a:cubicBezTo>
                    <a:pt x="44486" y="47532"/>
                    <a:pt x="57821" y="48485"/>
                    <a:pt x="61631" y="44675"/>
                  </a:cubicBezTo>
                  <a:cubicBezTo>
                    <a:pt x="64488" y="42770"/>
                    <a:pt x="64488" y="38960"/>
                    <a:pt x="64488" y="36102"/>
                  </a:cubicBezTo>
                  <a:cubicBezTo>
                    <a:pt x="64488" y="31340"/>
                    <a:pt x="66393" y="21815"/>
                    <a:pt x="64488" y="17052"/>
                  </a:cubicBezTo>
                  <a:cubicBezTo>
                    <a:pt x="61631" y="10385"/>
                    <a:pt x="53058" y="13242"/>
                    <a:pt x="47343" y="13242"/>
                  </a:cubicBezTo>
                  <a:cubicBezTo>
                    <a:pt x="35913" y="13242"/>
                    <a:pt x="25436" y="12290"/>
                    <a:pt x="14006" y="9432"/>
                  </a:cubicBezTo>
                  <a:cubicBezTo>
                    <a:pt x="12101" y="9432"/>
                    <a:pt x="10196" y="15147"/>
                    <a:pt x="12101" y="16100"/>
                  </a:cubicBezTo>
                  <a:cubicBezTo>
                    <a:pt x="18768" y="17052"/>
                    <a:pt x="25436" y="18957"/>
                    <a:pt x="33056" y="18957"/>
                  </a:cubicBezTo>
                  <a:cubicBezTo>
                    <a:pt x="39723" y="19910"/>
                    <a:pt x="47343" y="18005"/>
                    <a:pt x="54011" y="18957"/>
                  </a:cubicBezTo>
                  <a:cubicBezTo>
                    <a:pt x="61631" y="20862"/>
                    <a:pt x="63536" y="27530"/>
                    <a:pt x="61631" y="35150"/>
                  </a:cubicBezTo>
                  <a:cubicBezTo>
                    <a:pt x="59726" y="41817"/>
                    <a:pt x="49248" y="40865"/>
                    <a:pt x="43533" y="41817"/>
                  </a:cubicBezTo>
                  <a:cubicBezTo>
                    <a:pt x="29246" y="43722"/>
                    <a:pt x="16863" y="45627"/>
                    <a:pt x="14958" y="28482"/>
                  </a:cubicBezTo>
                  <a:cubicBezTo>
                    <a:pt x="14006" y="20862"/>
                    <a:pt x="14006" y="13242"/>
                    <a:pt x="9243" y="7527"/>
                  </a:cubicBezTo>
                  <a:cubicBezTo>
                    <a:pt x="9243" y="5622"/>
                    <a:pt x="6386" y="11337"/>
                    <a:pt x="7338" y="13242"/>
                  </a:cubicBezTo>
                  <a:lnTo>
                    <a:pt x="7338" y="1324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5C47DDD-392B-4E0F-A490-546D1F31329E}"/>
                </a:ext>
              </a:extLst>
            </p:cNvPr>
            <p:cNvSpPr/>
            <p:nvPr/>
          </p:nvSpPr>
          <p:spPr>
            <a:xfrm>
              <a:off x="5395511" y="2968329"/>
              <a:ext cx="38100" cy="57150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534398E-EAE5-4838-BF1C-2A4F6A3024C4}"/>
                </a:ext>
              </a:extLst>
            </p:cNvPr>
            <p:cNvSpPr/>
            <p:nvPr/>
          </p:nvSpPr>
          <p:spPr>
            <a:xfrm>
              <a:off x="6267739" y="3001442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5739" y="36773"/>
                    <a:pt x="220504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3361" y="124403"/>
                    <a:pt x="222409" y="1263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1EBB2F7-E981-4089-8C49-7F7C57C46AE4}"/>
                </a:ext>
              </a:extLst>
            </p:cNvPr>
            <p:cNvSpPr/>
            <p:nvPr/>
          </p:nvSpPr>
          <p:spPr>
            <a:xfrm>
              <a:off x="6342797" y="2975441"/>
              <a:ext cx="57150" cy="47625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0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5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0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0" y="13245"/>
                    <a:pt x="12095" y="14197"/>
                  </a:cubicBezTo>
                  <a:cubicBezTo>
                    <a:pt x="17810" y="15150"/>
                    <a:pt x="23525" y="16102"/>
                    <a:pt x="29240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5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B774137-1947-4DFF-9C42-2CE922A2205E}"/>
                </a:ext>
              </a:extLst>
            </p:cNvPr>
            <p:cNvSpPr/>
            <p:nvPr/>
          </p:nvSpPr>
          <p:spPr>
            <a:xfrm>
              <a:off x="6352377" y="2943648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4CAED5-890E-47E0-BB87-8C6C1BB87CC0}"/>
                </a:ext>
              </a:extLst>
            </p:cNvPr>
            <p:cNvSpPr/>
            <p:nvPr/>
          </p:nvSpPr>
          <p:spPr>
            <a:xfrm>
              <a:off x="4672301" y="3022397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8C0F03B-CB8A-47EC-A312-20F2D7F77772}"/>
                </a:ext>
              </a:extLst>
            </p:cNvPr>
            <p:cNvSpPr/>
            <p:nvPr/>
          </p:nvSpPr>
          <p:spPr>
            <a:xfrm>
              <a:off x="4746932" y="2995443"/>
              <a:ext cx="57150" cy="47625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CBF30A1-941E-43D1-A974-A7DC17D83886}"/>
                </a:ext>
              </a:extLst>
            </p:cNvPr>
            <p:cNvSpPr/>
            <p:nvPr/>
          </p:nvSpPr>
          <p:spPr>
            <a:xfrm>
              <a:off x="4755987" y="2963650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B0D94FB-8A71-493A-8C23-77B4453D5D13}"/>
                </a:ext>
              </a:extLst>
            </p:cNvPr>
            <p:cNvSpPr/>
            <p:nvPr/>
          </p:nvSpPr>
          <p:spPr>
            <a:xfrm>
              <a:off x="7263101" y="2547100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19551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2409" y="124403"/>
                    <a:pt x="222409" y="1263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A0EB094-8DD7-4B71-88F0-52E162430672}"/>
                </a:ext>
              </a:extLst>
            </p:cNvPr>
            <p:cNvSpPr/>
            <p:nvPr/>
          </p:nvSpPr>
          <p:spPr>
            <a:xfrm>
              <a:off x="7338101" y="2521098"/>
              <a:ext cx="57150" cy="47625"/>
            </a:xfrm>
            <a:custGeom>
              <a:avLst/>
              <a:gdLst>
                <a:gd name="connsiteX0" fmla="*/ 7392 w 57150"/>
                <a:gd name="connsiteY0" fmla="*/ 12292 h 47625"/>
                <a:gd name="connsiteX1" fmla="*/ 16917 w 57150"/>
                <a:gd name="connsiteY1" fmla="*/ 39915 h 47625"/>
                <a:gd name="connsiteX2" fmla="*/ 33109 w 57150"/>
                <a:gd name="connsiteY2" fmla="*/ 40867 h 47625"/>
                <a:gd name="connsiteX3" fmla="*/ 52159 w 57150"/>
                <a:gd name="connsiteY3" fmla="*/ 37057 h 47625"/>
                <a:gd name="connsiteX4" fmla="*/ 55017 w 57150"/>
                <a:gd name="connsiteY4" fmla="*/ 29437 h 47625"/>
                <a:gd name="connsiteX5" fmla="*/ 55017 w 57150"/>
                <a:gd name="connsiteY5" fmla="*/ 13245 h 47625"/>
                <a:gd name="connsiteX6" fmla="*/ 40729 w 57150"/>
                <a:gd name="connsiteY6" fmla="*/ 10387 h 47625"/>
                <a:gd name="connsiteX7" fmla="*/ 14059 w 57150"/>
                <a:gd name="connsiteY7" fmla="*/ 7530 h 47625"/>
                <a:gd name="connsiteX8" fmla="*/ 12154 w 57150"/>
                <a:gd name="connsiteY8" fmla="*/ 14197 h 47625"/>
                <a:gd name="connsiteX9" fmla="*/ 29299 w 57150"/>
                <a:gd name="connsiteY9" fmla="*/ 17055 h 47625"/>
                <a:gd name="connsiteX10" fmla="*/ 46444 w 57150"/>
                <a:gd name="connsiteY10" fmla="*/ 17055 h 47625"/>
                <a:gd name="connsiteX11" fmla="*/ 53111 w 57150"/>
                <a:gd name="connsiteY11" fmla="*/ 22770 h 47625"/>
                <a:gd name="connsiteX12" fmla="*/ 53111 w 57150"/>
                <a:gd name="connsiteY12" fmla="*/ 30390 h 47625"/>
                <a:gd name="connsiteX13" fmla="*/ 38824 w 57150"/>
                <a:gd name="connsiteY13" fmla="*/ 35152 h 47625"/>
                <a:gd name="connsiteX14" fmla="*/ 15964 w 57150"/>
                <a:gd name="connsiteY14" fmla="*/ 24675 h 47625"/>
                <a:gd name="connsiteX15" fmla="*/ 11202 w 57150"/>
                <a:gd name="connsiteY15" fmla="*/ 7530 h 47625"/>
                <a:gd name="connsiteX16" fmla="*/ 7392 w 57150"/>
                <a:gd name="connsiteY16" fmla="*/ 12292 h 47625"/>
                <a:gd name="connsiteX17" fmla="*/ 7392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92" y="12292"/>
                  </a:moveTo>
                  <a:cubicBezTo>
                    <a:pt x="14059" y="19912"/>
                    <a:pt x="8344" y="34200"/>
                    <a:pt x="16917" y="39915"/>
                  </a:cubicBezTo>
                  <a:cubicBezTo>
                    <a:pt x="21679" y="43725"/>
                    <a:pt x="28346" y="41820"/>
                    <a:pt x="33109" y="40867"/>
                  </a:cubicBezTo>
                  <a:cubicBezTo>
                    <a:pt x="37871" y="39915"/>
                    <a:pt x="48349" y="40867"/>
                    <a:pt x="52159" y="37057"/>
                  </a:cubicBezTo>
                  <a:cubicBezTo>
                    <a:pt x="54064" y="35152"/>
                    <a:pt x="55017" y="32295"/>
                    <a:pt x="55017" y="29437"/>
                  </a:cubicBezTo>
                  <a:cubicBezTo>
                    <a:pt x="55017" y="25627"/>
                    <a:pt x="56921" y="17055"/>
                    <a:pt x="55017" y="13245"/>
                  </a:cubicBezTo>
                  <a:cubicBezTo>
                    <a:pt x="52159" y="8482"/>
                    <a:pt x="45492" y="10387"/>
                    <a:pt x="40729" y="10387"/>
                  </a:cubicBezTo>
                  <a:cubicBezTo>
                    <a:pt x="31204" y="10387"/>
                    <a:pt x="22631" y="9435"/>
                    <a:pt x="14059" y="7530"/>
                  </a:cubicBezTo>
                  <a:cubicBezTo>
                    <a:pt x="12154" y="7530"/>
                    <a:pt x="10249" y="13245"/>
                    <a:pt x="12154" y="14197"/>
                  </a:cubicBezTo>
                  <a:cubicBezTo>
                    <a:pt x="17869" y="15150"/>
                    <a:pt x="23584" y="16102"/>
                    <a:pt x="29299" y="17055"/>
                  </a:cubicBezTo>
                  <a:cubicBezTo>
                    <a:pt x="34061" y="17055"/>
                    <a:pt x="41681" y="16102"/>
                    <a:pt x="46444" y="17055"/>
                  </a:cubicBezTo>
                  <a:cubicBezTo>
                    <a:pt x="50254" y="18007"/>
                    <a:pt x="52159" y="18960"/>
                    <a:pt x="53111" y="22770"/>
                  </a:cubicBezTo>
                  <a:cubicBezTo>
                    <a:pt x="53111" y="23722"/>
                    <a:pt x="53111" y="29437"/>
                    <a:pt x="53111" y="30390"/>
                  </a:cubicBezTo>
                  <a:cubicBezTo>
                    <a:pt x="51206" y="34200"/>
                    <a:pt x="43586" y="34200"/>
                    <a:pt x="38824" y="35152"/>
                  </a:cubicBezTo>
                  <a:cubicBezTo>
                    <a:pt x="27394" y="37057"/>
                    <a:pt x="17869" y="38010"/>
                    <a:pt x="15964" y="24675"/>
                  </a:cubicBezTo>
                  <a:cubicBezTo>
                    <a:pt x="15011" y="18007"/>
                    <a:pt x="15964" y="12292"/>
                    <a:pt x="11202" y="7530"/>
                  </a:cubicBezTo>
                  <a:cubicBezTo>
                    <a:pt x="8344" y="5625"/>
                    <a:pt x="6439" y="11340"/>
                    <a:pt x="7392" y="12292"/>
                  </a:cubicBezTo>
                  <a:lnTo>
                    <a:pt x="7392" y="1229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E4427E7-3B9C-4299-A685-1E94A871E5F5}"/>
                </a:ext>
              </a:extLst>
            </p:cNvPr>
            <p:cNvSpPr/>
            <p:nvPr/>
          </p:nvSpPr>
          <p:spPr>
            <a:xfrm>
              <a:off x="7346787" y="2489305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1" y="12653"/>
                    <a:pt x="13945" y="10748"/>
                  </a:cubicBezTo>
                  <a:cubicBezTo>
                    <a:pt x="16803" y="9795"/>
                    <a:pt x="21566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6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5851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1829827-FD61-4142-9EE2-90D1D84BAFCC}"/>
                </a:ext>
              </a:extLst>
            </p:cNvPr>
            <p:cNvSpPr/>
            <p:nvPr/>
          </p:nvSpPr>
          <p:spPr>
            <a:xfrm>
              <a:off x="7011218" y="2619266"/>
              <a:ext cx="2847975" cy="619125"/>
            </a:xfrm>
            <a:custGeom>
              <a:avLst/>
              <a:gdLst>
                <a:gd name="connsiteX0" fmla="*/ 2840302 w 2847975"/>
                <a:gd name="connsiteY0" fmla="*/ 273217 h 619125"/>
                <a:gd name="connsiteX1" fmla="*/ 2817443 w 2847975"/>
                <a:gd name="connsiteY1" fmla="*/ 267502 h 619125"/>
                <a:gd name="connsiteX2" fmla="*/ 2745052 w 2847975"/>
                <a:gd name="connsiteY2" fmla="*/ 263692 h 619125"/>
                <a:gd name="connsiteX3" fmla="*/ 2673615 w 2847975"/>
                <a:gd name="connsiteY3" fmla="*/ 271312 h 619125"/>
                <a:gd name="connsiteX4" fmla="*/ 2637420 w 2847975"/>
                <a:gd name="connsiteY4" fmla="*/ 279885 h 619125"/>
                <a:gd name="connsiteX5" fmla="*/ 2595510 w 2847975"/>
                <a:gd name="connsiteY5" fmla="*/ 295125 h 619125"/>
                <a:gd name="connsiteX6" fmla="*/ 2514547 w 2847975"/>
                <a:gd name="connsiteY6" fmla="*/ 318937 h 619125"/>
                <a:gd name="connsiteX7" fmla="*/ 2473590 w 2847975"/>
                <a:gd name="connsiteY7" fmla="*/ 326557 h 619125"/>
                <a:gd name="connsiteX8" fmla="*/ 2427870 w 2847975"/>
                <a:gd name="connsiteY8" fmla="*/ 324652 h 619125"/>
                <a:gd name="connsiteX9" fmla="*/ 2380245 w 2847975"/>
                <a:gd name="connsiteY9" fmla="*/ 317985 h 619125"/>
                <a:gd name="connsiteX10" fmla="*/ 2360243 w 2847975"/>
                <a:gd name="connsiteY10" fmla="*/ 315127 h 619125"/>
                <a:gd name="connsiteX11" fmla="*/ 2328810 w 2847975"/>
                <a:gd name="connsiteY11" fmla="*/ 311317 h 619125"/>
                <a:gd name="connsiteX12" fmla="*/ 2308807 w 2847975"/>
                <a:gd name="connsiteY12" fmla="*/ 313222 h 619125"/>
                <a:gd name="connsiteX13" fmla="*/ 2266897 w 2847975"/>
                <a:gd name="connsiteY13" fmla="*/ 324652 h 619125"/>
                <a:gd name="connsiteX14" fmla="*/ 2209747 w 2847975"/>
                <a:gd name="connsiteY14" fmla="*/ 357990 h 619125"/>
                <a:gd name="connsiteX15" fmla="*/ 2187840 w 2847975"/>
                <a:gd name="connsiteY15" fmla="*/ 376087 h 619125"/>
                <a:gd name="connsiteX16" fmla="*/ 2179268 w 2847975"/>
                <a:gd name="connsiteY16" fmla="*/ 386565 h 619125"/>
                <a:gd name="connsiteX17" fmla="*/ 2148787 w 2847975"/>
                <a:gd name="connsiteY17" fmla="*/ 415140 h 619125"/>
                <a:gd name="connsiteX18" fmla="*/ 2144977 w 2847975"/>
                <a:gd name="connsiteY18" fmla="*/ 419902 h 619125"/>
                <a:gd name="connsiteX19" fmla="*/ 2118307 w 2847975"/>
                <a:gd name="connsiteY19" fmla="*/ 445620 h 619125"/>
                <a:gd name="connsiteX20" fmla="*/ 2098305 w 2847975"/>
                <a:gd name="connsiteY20" fmla="*/ 464670 h 619125"/>
                <a:gd name="connsiteX21" fmla="*/ 2097352 w 2847975"/>
                <a:gd name="connsiteY21" fmla="*/ 457050 h 619125"/>
                <a:gd name="connsiteX22" fmla="*/ 2093542 w 2847975"/>
                <a:gd name="connsiteY22" fmla="*/ 428475 h 619125"/>
                <a:gd name="connsiteX23" fmla="*/ 2090684 w 2847975"/>
                <a:gd name="connsiteY23" fmla="*/ 405615 h 619125"/>
                <a:gd name="connsiteX24" fmla="*/ 2093542 w 2847975"/>
                <a:gd name="connsiteY24" fmla="*/ 390375 h 619125"/>
                <a:gd name="connsiteX25" fmla="*/ 2126880 w 2847975"/>
                <a:gd name="connsiteY25" fmla="*/ 340845 h 619125"/>
                <a:gd name="connsiteX26" fmla="*/ 2135452 w 2847975"/>
                <a:gd name="connsiteY26" fmla="*/ 326557 h 619125"/>
                <a:gd name="connsiteX27" fmla="*/ 2144025 w 2847975"/>
                <a:gd name="connsiteY27" fmla="*/ 291315 h 619125"/>
                <a:gd name="connsiteX28" fmla="*/ 2140215 w 2847975"/>
                <a:gd name="connsiteY28" fmla="*/ 273217 h 619125"/>
                <a:gd name="connsiteX29" fmla="*/ 2119260 w 2847975"/>
                <a:gd name="connsiteY29" fmla="*/ 268455 h 619125"/>
                <a:gd name="connsiteX30" fmla="*/ 2086875 w 2847975"/>
                <a:gd name="connsiteY30" fmla="*/ 296077 h 619125"/>
                <a:gd name="connsiteX31" fmla="*/ 2077350 w 2847975"/>
                <a:gd name="connsiteY31" fmla="*/ 318937 h 619125"/>
                <a:gd name="connsiteX32" fmla="*/ 2071634 w 2847975"/>
                <a:gd name="connsiteY32" fmla="*/ 343702 h 619125"/>
                <a:gd name="connsiteX33" fmla="*/ 2069730 w 2847975"/>
                <a:gd name="connsiteY33" fmla="*/ 362752 h 619125"/>
                <a:gd name="connsiteX34" fmla="*/ 2068777 w 2847975"/>
                <a:gd name="connsiteY34" fmla="*/ 402757 h 619125"/>
                <a:gd name="connsiteX35" fmla="*/ 2065920 w 2847975"/>
                <a:gd name="connsiteY35" fmla="*/ 416092 h 619125"/>
                <a:gd name="connsiteX36" fmla="*/ 2029725 w 2847975"/>
                <a:gd name="connsiteY36" fmla="*/ 466575 h 619125"/>
                <a:gd name="connsiteX37" fmla="*/ 1989720 w 2847975"/>
                <a:gd name="connsiteY37" fmla="*/ 511342 h 619125"/>
                <a:gd name="connsiteX38" fmla="*/ 1965907 w 2847975"/>
                <a:gd name="connsiteY38" fmla="*/ 508485 h 619125"/>
                <a:gd name="connsiteX39" fmla="*/ 1956382 w 2847975"/>
                <a:gd name="connsiteY39" fmla="*/ 485625 h 619125"/>
                <a:gd name="connsiteX40" fmla="*/ 1954477 w 2847975"/>
                <a:gd name="connsiteY40" fmla="*/ 429427 h 619125"/>
                <a:gd name="connsiteX41" fmla="*/ 1952572 w 2847975"/>
                <a:gd name="connsiteY41" fmla="*/ 410377 h 619125"/>
                <a:gd name="connsiteX42" fmla="*/ 1952572 w 2847975"/>
                <a:gd name="connsiteY42" fmla="*/ 409425 h 619125"/>
                <a:gd name="connsiteX43" fmla="*/ 1946857 w 2847975"/>
                <a:gd name="connsiteY43" fmla="*/ 402757 h 619125"/>
                <a:gd name="connsiteX44" fmla="*/ 1938285 w 2847975"/>
                <a:gd name="connsiteY44" fmla="*/ 408472 h 619125"/>
                <a:gd name="connsiteX45" fmla="*/ 1934475 w 2847975"/>
                <a:gd name="connsiteY45" fmla="*/ 427522 h 619125"/>
                <a:gd name="connsiteX46" fmla="*/ 1927807 w 2847975"/>
                <a:gd name="connsiteY46" fmla="*/ 456097 h 619125"/>
                <a:gd name="connsiteX47" fmla="*/ 1889707 w 2847975"/>
                <a:gd name="connsiteY47" fmla="*/ 517057 h 619125"/>
                <a:gd name="connsiteX48" fmla="*/ 1877325 w 2847975"/>
                <a:gd name="connsiteY48" fmla="*/ 521820 h 619125"/>
                <a:gd name="connsiteX49" fmla="*/ 1850655 w 2847975"/>
                <a:gd name="connsiteY49" fmla="*/ 504675 h 619125"/>
                <a:gd name="connsiteX50" fmla="*/ 1843035 w 2847975"/>
                <a:gd name="connsiteY50" fmla="*/ 477052 h 619125"/>
                <a:gd name="connsiteX51" fmla="*/ 1842082 w 2847975"/>
                <a:gd name="connsiteY51" fmla="*/ 436095 h 619125"/>
                <a:gd name="connsiteX52" fmla="*/ 1843035 w 2847975"/>
                <a:gd name="connsiteY52" fmla="*/ 424665 h 619125"/>
                <a:gd name="connsiteX53" fmla="*/ 1850655 w 2847975"/>
                <a:gd name="connsiteY53" fmla="*/ 394185 h 619125"/>
                <a:gd name="connsiteX54" fmla="*/ 1865895 w 2847975"/>
                <a:gd name="connsiteY54" fmla="*/ 350370 h 619125"/>
                <a:gd name="connsiteX55" fmla="*/ 1869705 w 2847975"/>
                <a:gd name="connsiteY55" fmla="*/ 343702 h 619125"/>
                <a:gd name="connsiteX56" fmla="*/ 1882087 w 2847975"/>
                <a:gd name="connsiteY56" fmla="*/ 325605 h 619125"/>
                <a:gd name="connsiteX57" fmla="*/ 1889707 w 2847975"/>
                <a:gd name="connsiteY57" fmla="*/ 320842 h 619125"/>
                <a:gd name="connsiteX58" fmla="*/ 1915425 w 2847975"/>
                <a:gd name="connsiteY58" fmla="*/ 329415 h 619125"/>
                <a:gd name="connsiteX59" fmla="*/ 1943047 w 2847975"/>
                <a:gd name="connsiteY59" fmla="*/ 384660 h 619125"/>
                <a:gd name="connsiteX60" fmla="*/ 1946857 w 2847975"/>
                <a:gd name="connsiteY60" fmla="*/ 379897 h 619125"/>
                <a:gd name="connsiteX61" fmla="*/ 1939237 w 2847975"/>
                <a:gd name="connsiteY61" fmla="*/ 350370 h 619125"/>
                <a:gd name="connsiteX62" fmla="*/ 1910662 w 2847975"/>
                <a:gd name="connsiteY62" fmla="*/ 318937 h 619125"/>
                <a:gd name="connsiteX63" fmla="*/ 1870657 w 2847975"/>
                <a:gd name="connsiteY63" fmla="*/ 321795 h 619125"/>
                <a:gd name="connsiteX64" fmla="*/ 1850655 w 2847975"/>
                <a:gd name="connsiteY64" fmla="*/ 344655 h 619125"/>
                <a:gd name="connsiteX65" fmla="*/ 1831605 w 2847975"/>
                <a:gd name="connsiteY65" fmla="*/ 392280 h 619125"/>
                <a:gd name="connsiteX66" fmla="*/ 1820175 w 2847975"/>
                <a:gd name="connsiteY66" fmla="*/ 461812 h 619125"/>
                <a:gd name="connsiteX67" fmla="*/ 1820175 w 2847975"/>
                <a:gd name="connsiteY67" fmla="*/ 463717 h 619125"/>
                <a:gd name="connsiteX68" fmla="*/ 1804935 w 2847975"/>
                <a:gd name="connsiteY68" fmla="*/ 493245 h 619125"/>
                <a:gd name="connsiteX69" fmla="*/ 1773502 w 2847975"/>
                <a:gd name="connsiteY69" fmla="*/ 547537 h 619125"/>
                <a:gd name="connsiteX70" fmla="*/ 1752547 w 2847975"/>
                <a:gd name="connsiteY70" fmla="*/ 572302 h 619125"/>
                <a:gd name="connsiteX71" fmla="*/ 1736355 w 2847975"/>
                <a:gd name="connsiteY71" fmla="*/ 568492 h 619125"/>
                <a:gd name="connsiteX72" fmla="*/ 1729687 w 2847975"/>
                <a:gd name="connsiteY72" fmla="*/ 541822 h 619125"/>
                <a:gd name="connsiteX73" fmla="*/ 1730640 w 2847975"/>
                <a:gd name="connsiteY73" fmla="*/ 516105 h 619125"/>
                <a:gd name="connsiteX74" fmla="*/ 1734450 w 2847975"/>
                <a:gd name="connsiteY74" fmla="*/ 485625 h 619125"/>
                <a:gd name="connsiteX75" fmla="*/ 1743975 w 2847975"/>
                <a:gd name="connsiteY75" fmla="*/ 445620 h 619125"/>
                <a:gd name="connsiteX76" fmla="*/ 1753500 w 2847975"/>
                <a:gd name="connsiteY76" fmla="*/ 417045 h 619125"/>
                <a:gd name="connsiteX77" fmla="*/ 1767787 w 2847975"/>
                <a:gd name="connsiteY77" fmla="*/ 380850 h 619125"/>
                <a:gd name="connsiteX78" fmla="*/ 1781122 w 2847975"/>
                <a:gd name="connsiteY78" fmla="*/ 340845 h 619125"/>
                <a:gd name="connsiteX79" fmla="*/ 1792552 w 2847975"/>
                <a:gd name="connsiteY79" fmla="*/ 293220 h 619125"/>
                <a:gd name="connsiteX80" fmla="*/ 1788742 w 2847975"/>
                <a:gd name="connsiteY80" fmla="*/ 258930 h 619125"/>
                <a:gd name="connsiteX81" fmla="*/ 1756357 w 2847975"/>
                <a:gd name="connsiteY81" fmla="*/ 248452 h 619125"/>
                <a:gd name="connsiteX82" fmla="*/ 1739212 w 2847975"/>
                <a:gd name="connsiteY82" fmla="*/ 261787 h 619125"/>
                <a:gd name="connsiteX83" fmla="*/ 1717305 w 2847975"/>
                <a:gd name="connsiteY83" fmla="*/ 291315 h 619125"/>
                <a:gd name="connsiteX84" fmla="*/ 1692540 w 2847975"/>
                <a:gd name="connsiteY84" fmla="*/ 334177 h 619125"/>
                <a:gd name="connsiteX85" fmla="*/ 1670632 w 2847975"/>
                <a:gd name="connsiteY85" fmla="*/ 387517 h 619125"/>
                <a:gd name="connsiteX86" fmla="*/ 1667775 w 2847975"/>
                <a:gd name="connsiteY86" fmla="*/ 396090 h 619125"/>
                <a:gd name="connsiteX87" fmla="*/ 1656345 w 2847975"/>
                <a:gd name="connsiteY87" fmla="*/ 357037 h 619125"/>
                <a:gd name="connsiteX88" fmla="*/ 1636342 w 2847975"/>
                <a:gd name="connsiteY88" fmla="*/ 338940 h 619125"/>
                <a:gd name="connsiteX89" fmla="*/ 1607767 w 2847975"/>
                <a:gd name="connsiteY89" fmla="*/ 343702 h 619125"/>
                <a:gd name="connsiteX90" fmla="*/ 1583002 w 2847975"/>
                <a:gd name="connsiteY90" fmla="*/ 376087 h 619125"/>
                <a:gd name="connsiteX91" fmla="*/ 1578240 w 2847975"/>
                <a:gd name="connsiteY91" fmla="*/ 393232 h 619125"/>
                <a:gd name="connsiteX92" fmla="*/ 1576335 w 2847975"/>
                <a:gd name="connsiteY92" fmla="*/ 386565 h 619125"/>
                <a:gd name="connsiteX93" fmla="*/ 1572525 w 2847975"/>
                <a:gd name="connsiteY93" fmla="*/ 354180 h 619125"/>
                <a:gd name="connsiteX94" fmla="*/ 1554427 w 2847975"/>
                <a:gd name="connsiteY94" fmla="*/ 338940 h 619125"/>
                <a:gd name="connsiteX95" fmla="*/ 1554427 w 2847975"/>
                <a:gd name="connsiteY95" fmla="*/ 368467 h 619125"/>
                <a:gd name="connsiteX96" fmla="*/ 1559190 w 2847975"/>
                <a:gd name="connsiteY96" fmla="*/ 414187 h 619125"/>
                <a:gd name="connsiteX97" fmla="*/ 1561095 w 2847975"/>
                <a:gd name="connsiteY97" fmla="*/ 437047 h 619125"/>
                <a:gd name="connsiteX98" fmla="*/ 1561095 w 2847975"/>
                <a:gd name="connsiteY98" fmla="*/ 449430 h 619125"/>
                <a:gd name="connsiteX99" fmla="*/ 1542997 w 2847975"/>
                <a:gd name="connsiteY99" fmla="*/ 486577 h 619125"/>
                <a:gd name="connsiteX100" fmla="*/ 1522042 w 2847975"/>
                <a:gd name="connsiteY100" fmla="*/ 512295 h 619125"/>
                <a:gd name="connsiteX101" fmla="*/ 1487752 w 2847975"/>
                <a:gd name="connsiteY101" fmla="*/ 522772 h 619125"/>
                <a:gd name="connsiteX102" fmla="*/ 1475370 w 2847975"/>
                <a:gd name="connsiteY102" fmla="*/ 511342 h 619125"/>
                <a:gd name="connsiteX103" fmla="*/ 1471560 w 2847975"/>
                <a:gd name="connsiteY103" fmla="*/ 478957 h 619125"/>
                <a:gd name="connsiteX104" fmla="*/ 1472512 w 2847975"/>
                <a:gd name="connsiteY104" fmla="*/ 444667 h 619125"/>
                <a:gd name="connsiteX105" fmla="*/ 1476322 w 2847975"/>
                <a:gd name="connsiteY105" fmla="*/ 397995 h 619125"/>
                <a:gd name="connsiteX106" fmla="*/ 1481085 w 2847975"/>
                <a:gd name="connsiteY106" fmla="*/ 355132 h 619125"/>
                <a:gd name="connsiteX107" fmla="*/ 1484895 w 2847975"/>
                <a:gd name="connsiteY107" fmla="*/ 338940 h 619125"/>
                <a:gd name="connsiteX108" fmla="*/ 1510612 w 2847975"/>
                <a:gd name="connsiteY108" fmla="*/ 299887 h 619125"/>
                <a:gd name="connsiteX109" fmla="*/ 1517280 w 2847975"/>
                <a:gd name="connsiteY109" fmla="*/ 295125 h 619125"/>
                <a:gd name="connsiteX110" fmla="*/ 1538235 w 2847975"/>
                <a:gd name="connsiteY110" fmla="*/ 292267 h 619125"/>
                <a:gd name="connsiteX111" fmla="*/ 1596337 w 2847975"/>
                <a:gd name="connsiteY111" fmla="*/ 285600 h 619125"/>
                <a:gd name="connsiteX112" fmla="*/ 1594432 w 2847975"/>
                <a:gd name="connsiteY112" fmla="*/ 277980 h 619125"/>
                <a:gd name="connsiteX113" fmla="*/ 1518232 w 2847975"/>
                <a:gd name="connsiteY113" fmla="*/ 285600 h 619125"/>
                <a:gd name="connsiteX114" fmla="*/ 1534425 w 2847975"/>
                <a:gd name="connsiteY114" fmla="*/ 254167 h 619125"/>
                <a:gd name="connsiteX115" fmla="*/ 1542045 w 2847975"/>
                <a:gd name="connsiteY115" fmla="*/ 240832 h 619125"/>
                <a:gd name="connsiteX116" fmla="*/ 1557285 w 2847975"/>
                <a:gd name="connsiteY116" fmla="*/ 196065 h 619125"/>
                <a:gd name="connsiteX117" fmla="*/ 1568715 w 2847975"/>
                <a:gd name="connsiteY117" fmla="*/ 154155 h 619125"/>
                <a:gd name="connsiteX118" fmla="*/ 1553475 w 2847975"/>
                <a:gd name="connsiteY118" fmla="*/ 109387 h 619125"/>
                <a:gd name="connsiteX119" fmla="*/ 1522995 w 2847975"/>
                <a:gd name="connsiteY119" fmla="*/ 112245 h 619125"/>
                <a:gd name="connsiteX120" fmla="*/ 1502040 w 2847975"/>
                <a:gd name="connsiteY120" fmla="*/ 156060 h 619125"/>
                <a:gd name="connsiteX121" fmla="*/ 1488705 w 2847975"/>
                <a:gd name="connsiteY121" fmla="*/ 199875 h 619125"/>
                <a:gd name="connsiteX122" fmla="*/ 1474417 w 2847975"/>
                <a:gd name="connsiteY122" fmla="*/ 247500 h 619125"/>
                <a:gd name="connsiteX123" fmla="*/ 1466797 w 2847975"/>
                <a:gd name="connsiteY123" fmla="*/ 285600 h 619125"/>
                <a:gd name="connsiteX124" fmla="*/ 1461082 w 2847975"/>
                <a:gd name="connsiteY124" fmla="*/ 290362 h 619125"/>
                <a:gd name="connsiteX125" fmla="*/ 1421077 w 2847975"/>
                <a:gd name="connsiteY125" fmla="*/ 295125 h 619125"/>
                <a:gd name="connsiteX126" fmla="*/ 1421077 w 2847975"/>
                <a:gd name="connsiteY126" fmla="*/ 301792 h 619125"/>
                <a:gd name="connsiteX127" fmla="*/ 1463940 w 2847975"/>
                <a:gd name="connsiteY127" fmla="*/ 297030 h 619125"/>
                <a:gd name="connsiteX128" fmla="*/ 1463940 w 2847975"/>
                <a:gd name="connsiteY128" fmla="*/ 302745 h 619125"/>
                <a:gd name="connsiteX129" fmla="*/ 1458225 w 2847975"/>
                <a:gd name="connsiteY129" fmla="*/ 346560 h 619125"/>
                <a:gd name="connsiteX130" fmla="*/ 1449652 w 2847975"/>
                <a:gd name="connsiteY130" fmla="*/ 371325 h 619125"/>
                <a:gd name="connsiteX131" fmla="*/ 1441080 w 2847975"/>
                <a:gd name="connsiteY131" fmla="*/ 380850 h 619125"/>
                <a:gd name="connsiteX132" fmla="*/ 1402027 w 2847975"/>
                <a:gd name="connsiteY132" fmla="*/ 436095 h 619125"/>
                <a:gd name="connsiteX133" fmla="*/ 1397265 w 2847975"/>
                <a:gd name="connsiteY133" fmla="*/ 425617 h 619125"/>
                <a:gd name="connsiteX134" fmla="*/ 1387740 w 2847975"/>
                <a:gd name="connsiteY134" fmla="*/ 403710 h 619125"/>
                <a:gd name="connsiteX135" fmla="*/ 1375357 w 2847975"/>
                <a:gd name="connsiteY135" fmla="*/ 380850 h 619125"/>
                <a:gd name="connsiteX136" fmla="*/ 1374405 w 2847975"/>
                <a:gd name="connsiteY136" fmla="*/ 361800 h 619125"/>
                <a:gd name="connsiteX137" fmla="*/ 1398217 w 2847975"/>
                <a:gd name="connsiteY137" fmla="*/ 322747 h 619125"/>
                <a:gd name="connsiteX138" fmla="*/ 1411552 w 2847975"/>
                <a:gd name="connsiteY138" fmla="*/ 290362 h 619125"/>
                <a:gd name="connsiteX139" fmla="*/ 1399170 w 2847975"/>
                <a:gd name="connsiteY139" fmla="*/ 270360 h 619125"/>
                <a:gd name="connsiteX140" fmla="*/ 1379167 w 2847975"/>
                <a:gd name="connsiteY140" fmla="*/ 276075 h 619125"/>
                <a:gd name="connsiteX141" fmla="*/ 1346782 w 2847975"/>
                <a:gd name="connsiteY141" fmla="*/ 323700 h 619125"/>
                <a:gd name="connsiteX142" fmla="*/ 1345830 w 2847975"/>
                <a:gd name="connsiteY142" fmla="*/ 371325 h 619125"/>
                <a:gd name="connsiteX143" fmla="*/ 1345830 w 2847975"/>
                <a:gd name="connsiteY143" fmla="*/ 386565 h 619125"/>
                <a:gd name="connsiteX144" fmla="*/ 1334400 w 2847975"/>
                <a:gd name="connsiteY144" fmla="*/ 400852 h 619125"/>
                <a:gd name="connsiteX145" fmla="*/ 1311540 w 2847975"/>
                <a:gd name="connsiteY145" fmla="*/ 425617 h 619125"/>
                <a:gd name="connsiteX146" fmla="*/ 1281060 w 2847975"/>
                <a:gd name="connsiteY146" fmla="*/ 458955 h 619125"/>
                <a:gd name="connsiteX147" fmla="*/ 1274392 w 2847975"/>
                <a:gd name="connsiteY147" fmla="*/ 465622 h 619125"/>
                <a:gd name="connsiteX148" fmla="*/ 1247722 w 2847975"/>
                <a:gd name="connsiteY148" fmla="*/ 485625 h 619125"/>
                <a:gd name="connsiteX149" fmla="*/ 1237245 w 2847975"/>
                <a:gd name="connsiteY149" fmla="*/ 489435 h 619125"/>
                <a:gd name="connsiteX150" fmla="*/ 1233435 w 2847975"/>
                <a:gd name="connsiteY150" fmla="*/ 486577 h 619125"/>
                <a:gd name="connsiteX151" fmla="*/ 1230577 w 2847975"/>
                <a:gd name="connsiteY151" fmla="*/ 463717 h 619125"/>
                <a:gd name="connsiteX152" fmla="*/ 1238197 w 2847975"/>
                <a:gd name="connsiteY152" fmla="*/ 426570 h 619125"/>
                <a:gd name="connsiteX153" fmla="*/ 1250580 w 2847975"/>
                <a:gd name="connsiteY153" fmla="*/ 388470 h 619125"/>
                <a:gd name="connsiteX154" fmla="*/ 1260105 w 2847975"/>
                <a:gd name="connsiteY154" fmla="*/ 357037 h 619125"/>
                <a:gd name="connsiteX155" fmla="*/ 1269630 w 2847975"/>
                <a:gd name="connsiteY155" fmla="*/ 327510 h 619125"/>
                <a:gd name="connsiteX156" fmla="*/ 1274392 w 2847975"/>
                <a:gd name="connsiteY156" fmla="*/ 308460 h 619125"/>
                <a:gd name="connsiteX157" fmla="*/ 1255342 w 2847975"/>
                <a:gd name="connsiteY157" fmla="*/ 299887 h 619125"/>
                <a:gd name="connsiteX158" fmla="*/ 1248675 w 2847975"/>
                <a:gd name="connsiteY158" fmla="*/ 315127 h 619125"/>
                <a:gd name="connsiteX159" fmla="*/ 1231530 w 2847975"/>
                <a:gd name="connsiteY159" fmla="*/ 361800 h 619125"/>
                <a:gd name="connsiteX160" fmla="*/ 1220100 w 2847975"/>
                <a:gd name="connsiteY160" fmla="*/ 396090 h 619125"/>
                <a:gd name="connsiteX161" fmla="*/ 1206765 w 2847975"/>
                <a:gd name="connsiteY161" fmla="*/ 457050 h 619125"/>
                <a:gd name="connsiteX162" fmla="*/ 1205812 w 2847975"/>
                <a:gd name="connsiteY162" fmla="*/ 462765 h 619125"/>
                <a:gd name="connsiteX163" fmla="*/ 1194382 w 2847975"/>
                <a:gd name="connsiteY163" fmla="*/ 484672 h 619125"/>
                <a:gd name="connsiteX164" fmla="*/ 1153425 w 2847975"/>
                <a:gd name="connsiteY164" fmla="*/ 529440 h 619125"/>
                <a:gd name="connsiteX165" fmla="*/ 1133422 w 2847975"/>
                <a:gd name="connsiteY165" fmla="*/ 531345 h 619125"/>
                <a:gd name="connsiteX166" fmla="*/ 1129612 w 2847975"/>
                <a:gd name="connsiteY166" fmla="*/ 526582 h 619125"/>
                <a:gd name="connsiteX167" fmla="*/ 1122945 w 2847975"/>
                <a:gd name="connsiteY167" fmla="*/ 507532 h 619125"/>
                <a:gd name="connsiteX168" fmla="*/ 1120087 w 2847975"/>
                <a:gd name="connsiteY168" fmla="*/ 490387 h 619125"/>
                <a:gd name="connsiteX169" fmla="*/ 1123897 w 2847975"/>
                <a:gd name="connsiteY169" fmla="*/ 460860 h 619125"/>
                <a:gd name="connsiteX170" fmla="*/ 1136280 w 2847975"/>
                <a:gd name="connsiteY170" fmla="*/ 414187 h 619125"/>
                <a:gd name="connsiteX171" fmla="*/ 1157235 w 2847975"/>
                <a:gd name="connsiteY171" fmla="*/ 362752 h 619125"/>
                <a:gd name="connsiteX172" fmla="*/ 1168665 w 2847975"/>
                <a:gd name="connsiteY172" fmla="*/ 317985 h 619125"/>
                <a:gd name="connsiteX173" fmla="*/ 1160092 w 2847975"/>
                <a:gd name="connsiteY173" fmla="*/ 311317 h 619125"/>
                <a:gd name="connsiteX174" fmla="*/ 1135327 w 2847975"/>
                <a:gd name="connsiteY174" fmla="*/ 312270 h 619125"/>
                <a:gd name="connsiteX175" fmla="*/ 1110562 w 2847975"/>
                <a:gd name="connsiteY175" fmla="*/ 302745 h 619125"/>
                <a:gd name="connsiteX176" fmla="*/ 1104847 w 2847975"/>
                <a:gd name="connsiteY176" fmla="*/ 297030 h 619125"/>
                <a:gd name="connsiteX177" fmla="*/ 1106752 w 2847975"/>
                <a:gd name="connsiteY177" fmla="*/ 285600 h 619125"/>
                <a:gd name="connsiteX178" fmla="*/ 1104847 w 2847975"/>
                <a:gd name="connsiteY178" fmla="*/ 221782 h 619125"/>
                <a:gd name="connsiteX179" fmla="*/ 1078177 w 2847975"/>
                <a:gd name="connsiteY179" fmla="*/ 215115 h 619125"/>
                <a:gd name="connsiteX180" fmla="*/ 1067700 w 2847975"/>
                <a:gd name="connsiteY180" fmla="*/ 235117 h 619125"/>
                <a:gd name="connsiteX181" fmla="*/ 1064842 w 2847975"/>
                <a:gd name="connsiteY181" fmla="*/ 267502 h 619125"/>
                <a:gd name="connsiteX182" fmla="*/ 1073415 w 2847975"/>
                <a:gd name="connsiteY182" fmla="*/ 294172 h 619125"/>
                <a:gd name="connsiteX183" fmla="*/ 1098180 w 2847975"/>
                <a:gd name="connsiteY183" fmla="*/ 308460 h 619125"/>
                <a:gd name="connsiteX184" fmla="*/ 1091512 w 2847975"/>
                <a:gd name="connsiteY184" fmla="*/ 331320 h 619125"/>
                <a:gd name="connsiteX185" fmla="*/ 1073415 w 2847975"/>
                <a:gd name="connsiteY185" fmla="*/ 380850 h 619125"/>
                <a:gd name="connsiteX186" fmla="*/ 1024837 w 2847975"/>
                <a:gd name="connsiteY186" fmla="*/ 461812 h 619125"/>
                <a:gd name="connsiteX187" fmla="*/ 1011502 w 2847975"/>
                <a:gd name="connsiteY187" fmla="*/ 475147 h 619125"/>
                <a:gd name="connsiteX188" fmla="*/ 988642 w 2847975"/>
                <a:gd name="connsiteY188" fmla="*/ 474195 h 619125"/>
                <a:gd name="connsiteX189" fmla="*/ 973402 w 2847975"/>
                <a:gd name="connsiteY189" fmla="*/ 437047 h 619125"/>
                <a:gd name="connsiteX190" fmla="*/ 974355 w 2847975"/>
                <a:gd name="connsiteY190" fmla="*/ 392280 h 619125"/>
                <a:gd name="connsiteX191" fmla="*/ 981975 w 2847975"/>
                <a:gd name="connsiteY191" fmla="*/ 337987 h 619125"/>
                <a:gd name="connsiteX192" fmla="*/ 993405 w 2847975"/>
                <a:gd name="connsiteY192" fmla="*/ 276075 h 619125"/>
                <a:gd name="connsiteX193" fmla="*/ 989595 w 2847975"/>
                <a:gd name="connsiteY193" fmla="*/ 249405 h 619125"/>
                <a:gd name="connsiteX194" fmla="*/ 957210 w 2847975"/>
                <a:gd name="connsiteY194" fmla="*/ 240832 h 619125"/>
                <a:gd name="connsiteX195" fmla="*/ 934350 w 2847975"/>
                <a:gd name="connsiteY195" fmla="*/ 260835 h 619125"/>
                <a:gd name="connsiteX196" fmla="*/ 904822 w 2847975"/>
                <a:gd name="connsiteY196" fmla="*/ 309412 h 619125"/>
                <a:gd name="connsiteX197" fmla="*/ 865770 w 2847975"/>
                <a:gd name="connsiteY197" fmla="*/ 398947 h 619125"/>
                <a:gd name="connsiteX198" fmla="*/ 848625 w 2847975"/>
                <a:gd name="connsiteY198" fmla="*/ 441810 h 619125"/>
                <a:gd name="connsiteX199" fmla="*/ 836242 w 2847975"/>
                <a:gd name="connsiteY199" fmla="*/ 479910 h 619125"/>
                <a:gd name="connsiteX200" fmla="*/ 836242 w 2847975"/>
                <a:gd name="connsiteY200" fmla="*/ 443715 h 619125"/>
                <a:gd name="connsiteX201" fmla="*/ 840052 w 2847975"/>
                <a:gd name="connsiteY201" fmla="*/ 355132 h 619125"/>
                <a:gd name="connsiteX202" fmla="*/ 842910 w 2847975"/>
                <a:gd name="connsiteY202" fmla="*/ 343702 h 619125"/>
                <a:gd name="connsiteX203" fmla="*/ 875295 w 2847975"/>
                <a:gd name="connsiteY203" fmla="*/ 300840 h 619125"/>
                <a:gd name="connsiteX204" fmla="*/ 904822 w 2847975"/>
                <a:gd name="connsiteY204" fmla="*/ 248452 h 619125"/>
                <a:gd name="connsiteX205" fmla="*/ 917205 w 2847975"/>
                <a:gd name="connsiteY205" fmla="*/ 222735 h 619125"/>
                <a:gd name="connsiteX206" fmla="*/ 924825 w 2847975"/>
                <a:gd name="connsiteY206" fmla="*/ 202732 h 619125"/>
                <a:gd name="connsiteX207" fmla="*/ 932445 w 2847975"/>
                <a:gd name="connsiteY207" fmla="*/ 177015 h 619125"/>
                <a:gd name="connsiteX208" fmla="*/ 934350 w 2847975"/>
                <a:gd name="connsiteY208" fmla="*/ 139867 h 619125"/>
                <a:gd name="connsiteX209" fmla="*/ 927682 w 2847975"/>
                <a:gd name="connsiteY209" fmla="*/ 85575 h 619125"/>
                <a:gd name="connsiteX210" fmla="*/ 901965 w 2847975"/>
                <a:gd name="connsiteY210" fmla="*/ 78907 h 619125"/>
                <a:gd name="connsiteX211" fmla="*/ 881010 w 2847975"/>
                <a:gd name="connsiteY211" fmla="*/ 109387 h 619125"/>
                <a:gd name="connsiteX212" fmla="*/ 865770 w 2847975"/>
                <a:gd name="connsiteY212" fmla="*/ 148440 h 619125"/>
                <a:gd name="connsiteX213" fmla="*/ 845767 w 2847975"/>
                <a:gd name="connsiteY213" fmla="*/ 208447 h 619125"/>
                <a:gd name="connsiteX214" fmla="*/ 830527 w 2847975"/>
                <a:gd name="connsiteY214" fmla="*/ 270360 h 619125"/>
                <a:gd name="connsiteX215" fmla="*/ 823860 w 2847975"/>
                <a:gd name="connsiteY215" fmla="*/ 301792 h 619125"/>
                <a:gd name="connsiteX216" fmla="*/ 819097 w 2847975"/>
                <a:gd name="connsiteY216" fmla="*/ 332272 h 619125"/>
                <a:gd name="connsiteX217" fmla="*/ 814335 w 2847975"/>
                <a:gd name="connsiteY217" fmla="*/ 359895 h 619125"/>
                <a:gd name="connsiteX218" fmla="*/ 811477 w 2847975"/>
                <a:gd name="connsiteY218" fmla="*/ 396090 h 619125"/>
                <a:gd name="connsiteX219" fmla="*/ 809572 w 2847975"/>
                <a:gd name="connsiteY219" fmla="*/ 410377 h 619125"/>
                <a:gd name="connsiteX220" fmla="*/ 796237 w 2847975"/>
                <a:gd name="connsiteY220" fmla="*/ 434190 h 619125"/>
                <a:gd name="connsiteX221" fmla="*/ 747660 w 2847975"/>
                <a:gd name="connsiteY221" fmla="*/ 484672 h 619125"/>
                <a:gd name="connsiteX222" fmla="*/ 733372 w 2847975"/>
                <a:gd name="connsiteY222" fmla="*/ 492292 h 619125"/>
                <a:gd name="connsiteX223" fmla="*/ 690510 w 2847975"/>
                <a:gd name="connsiteY223" fmla="*/ 493245 h 619125"/>
                <a:gd name="connsiteX224" fmla="*/ 635265 w 2847975"/>
                <a:gd name="connsiteY224" fmla="*/ 458955 h 619125"/>
                <a:gd name="connsiteX225" fmla="*/ 616215 w 2847975"/>
                <a:gd name="connsiteY225" fmla="*/ 401805 h 619125"/>
                <a:gd name="connsiteX226" fmla="*/ 616215 w 2847975"/>
                <a:gd name="connsiteY226" fmla="*/ 333225 h 619125"/>
                <a:gd name="connsiteX227" fmla="*/ 617167 w 2847975"/>
                <a:gd name="connsiteY227" fmla="*/ 327510 h 619125"/>
                <a:gd name="connsiteX228" fmla="*/ 621930 w 2847975"/>
                <a:gd name="connsiteY228" fmla="*/ 300840 h 619125"/>
                <a:gd name="connsiteX229" fmla="*/ 633360 w 2847975"/>
                <a:gd name="connsiteY229" fmla="*/ 257025 h 619125"/>
                <a:gd name="connsiteX230" fmla="*/ 647647 w 2847975"/>
                <a:gd name="connsiteY230" fmla="*/ 221782 h 619125"/>
                <a:gd name="connsiteX231" fmla="*/ 662887 w 2847975"/>
                <a:gd name="connsiteY231" fmla="*/ 200827 h 619125"/>
                <a:gd name="connsiteX232" fmla="*/ 693367 w 2847975"/>
                <a:gd name="connsiteY232" fmla="*/ 182730 h 619125"/>
                <a:gd name="connsiteX233" fmla="*/ 733372 w 2847975"/>
                <a:gd name="connsiteY233" fmla="*/ 152250 h 619125"/>
                <a:gd name="connsiteX234" fmla="*/ 780997 w 2847975"/>
                <a:gd name="connsiteY234" fmla="*/ 101767 h 619125"/>
                <a:gd name="connsiteX235" fmla="*/ 807667 w 2847975"/>
                <a:gd name="connsiteY235" fmla="*/ 70335 h 619125"/>
                <a:gd name="connsiteX236" fmla="*/ 828622 w 2847975"/>
                <a:gd name="connsiteY236" fmla="*/ 29377 h 619125"/>
                <a:gd name="connsiteX237" fmla="*/ 810525 w 2847975"/>
                <a:gd name="connsiteY237" fmla="*/ 7470 h 619125"/>
                <a:gd name="connsiteX238" fmla="*/ 769567 w 2847975"/>
                <a:gd name="connsiteY238" fmla="*/ 21757 h 619125"/>
                <a:gd name="connsiteX239" fmla="*/ 725752 w 2847975"/>
                <a:gd name="connsiteY239" fmla="*/ 63667 h 619125"/>
                <a:gd name="connsiteX240" fmla="*/ 678127 w 2847975"/>
                <a:gd name="connsiteY240" fmla="*/ 119865 h 619125"/>
                <a:gd name="connsiteX241" fmla="*/ 640027 w 2847975"/>
                <a:gd name="connsiteY241" fmla="*/ 181777 h 619125"/>
                <a:gd name="connsiteX242" fmla="*/ 634312 w 2847975"/>
                <a:gd name="connsiteY242" fmla="*/ 195112 h 619125"/>
                <a:gd name="connsiteX243" fmla="*/ 619072 w 2847975"/>
                <a:gd name="connsiteY243" fmla="*/ 212257 h 619125"/>
                <a:gd name="connsiteX244" fmla="*/ 611452 w 2847975"/>
                <a:gd name="connsiteY244" fmla="*/ 216067 h 619125"/>
                <a:gd name="connsiteX245" fmla="*/ 571447 w 2847975"/>
                <a:gd name="connsiteY245" fmla="*/ 237975 h 619125"/>
                <a:gd name="connsiteX246" fmla="*/ 551445 w 2847975"/>
                <a:gd name="connsiteY246" fmla="*/ 246547 h 619125"/>
                <a:gd name="connsiteX247" fmla="*/ 504772 w 2847975"/>
                <a:gd name="connsiteY247" fmla="*/ 270360 h 619125"/>
                <a:gd name="connsiteX248" fmla="*/ 458100 w 2847975"/>
                <a:gd name="connsiteY248" fmla="*/ 284647 h 619125"/>
                <a:gd name="connsiteX249" fmla="*/ 414285 w 2847975"/>
                <a:gd name="connsiteY249" fmla="*/ 291315 h 619125"/>
                <a:gd name="connsiteX250" fmla="*/ 399045 w 2847975"/>
                <a:gd name="connsiteY250" fmla="*/ 290362 h 619125"/>
                <a:gd name="connsiteX251" fmla="*/ 355230 w 2847975"/>
                <a:gd name="connsiteY251" fmla="*/ 287505 h 619125"/>
                <a:gd name="connsiteX252" fmla="*/ 302842 w 2847975"/>
                <a:gd name="connsiteY252" fmla="*/ 286552 h 619125"/>
                <a:gd name="connsiteX253" fmla="*/ 267600 w 2847975"/>
                <a:gd name="connsiteY253" fmla="*/ 292267 h 619125"/>
                <a:gd name="connsiteX254" fmla="*/ 202830 w 2847975"/>
                <a:gd name="connsiteY254" fmla="*/ 309412 h 619125"/>
                <a:gd name="connsiteX255" fmla="*/ 143775 w 2847975"/>
                <a:gd name="connsiteY255" fmla="*/ 321795 h 619125"/>
                <a:gd name="connsiteX256" fmla="*/ 100912 w 2847975"/>
                <a:gd name="connsiteY256" fmla="*/ 323700 h 619125"/>
                <a:gd name="connsiteX257" fmla="*/ 46620 w 2847975"/>
                <a:gd name="connsiteY257" fmla="*/ 318937 h 619125"/>
                <a:gd name="connsiteX258" fmla="*/ 18997 w 2847975"/>
                <a:gd name="connsiteY258" fmla="*/ 323700 h 619125"/>
                <a:gd name="connsiteX259" fmla="*/ 7567 w 2847975"/>
                <a:gd name="connsiteY259" fmla="*/ 332272 h 619125"/>
                <a:gd name="connsiteX260" fmla="*/ 7567 w 2847975"/>
                <a:gd name="connsiteY260" fmla="*/ 337035 h 619125"/>
                <a:gd name="connsiteX261" fmla="*/ 11377 w 2847975"/>
                <a:gd name="connsiteY261" fmla="*/ 335130 h 619125"/>
                <a:gd name="connsiteX262" fmla="*/ 20902 w 2847975"/>
                <a:gd name="connsiteY262" fmla="*/ 328462 h 619125"/>
                <a:gd name="connsiteX263" fmla="*/ 59955 w 2847975"/>
                <a:gd name="connsiteY263" fmla="*/ 324652 h 619125"/>
                <a:gd name="connsiteX264" fmla="*/ 89482 w 2847975"/>
                <a:gd name="connsiteY264" fmla="*/ 329415 h 619125"/>
                <a:gd name="connsiteX265" fmla="*/ 137107 w 2847975"/>
                <a:gd name="connsiteY265" fmla="*/ 331320 h 619125"/>
                <a:gd name="connsiteX266" fmla="*/ 200925 w 2847975"/>
                <a:gd name="connsiteY266" fmla="*/ 317032 h 619125"/>
                <a:gd name="connsiteX267" fmla="*/ 278077 w 2847975"/>
                <a:gd name="connsiteY267" fmla="*/ 296077 h 619125"/>
                <a:gd name="connsiteX268" fmla="*/ 312367 w 2847975"/>
                <a:gd name="connsiteY268" fmla="*/ 292267 h 619125"/>
                <a:gd name="connsiteX269" fmla="*/ 347610 w 2847975"/>
                <a:gd name="connsiteY269" fmla="*/ 294172 h 619125"/>
                <a:gd name="connsiteX270" fmla="*/ 364755 w 2847975"/>
                <a:gd name="connsiteY270" fmla="*/ 296077 h 619125"/>
                <a:gd name="connsiteX271" fmla="*/ 394282 w 2847975"/>
                <a:gd name="connsiteY271" fmla="*/ 297982 h 619125"/>
                <a:gd name="connsiteX272" fmla="*/ 424762 w 2847975"/>
                <a:gd name="connsiteY272" fmla="*/ 299887 h 619125"/>
                <a:gd name="connsiteX273" fmla="*/ 432382 w 2847975"/>
                <a:gd name="connsiteY273" fmla="*/ 298935 h 619125"/>
                <a:gd name="connsiteX274" fmla="*/ 451432 w 2847975"/>
                <a:gd name="connsiteY274" fmla="*/ 294172 h 619125"/>
                <a:gd name="connsiteX275" fmla="*/ 480960 w 2847975"/>
                <a:gd name="connsiteY275" fmla="*/ 288457 h 619125"/>
                <a:gd name="connsiteX276" fmla="*/ 510487 w 2847975"/>
                <a:gd name="connsiteY276" fmla="*/ 279885 h 619125"/>
                <a:gd name="connsiteX277" fmla="*/ 527632 w 2847975"/>
                <a:gd name="connsiteY277" fmla="*/ 271312 h 619125"/>
                <a:gd name="connsiteX278" fmla="*/ 570495 w 2847975"/>
                <a:gd name="connsiteY278" fmla="*/ 248452 h 619125"/>
                <a:gd name="connsiteX279" fmla="*/ 604785 w 2847975"/>
                <a:gd name="connsiteY279" fmla="*/ 231307 h 619125"/>
                <a:gd name="connsiteX280" fmla="*/ 620977 w 2847975"/>
                <a:gd name="connsiteY280" fmla="*/ 222735 h 619125"/>
                <a:gd name="connsiteX281" fmla="*/ 619072 w 2847975"/>
                <a:gd name="connsiteY281" fmla="*/ 228450 h 619125"/>
                <a:gd name="connsiteX282" fmla="*/ 608595 w 2847975"/>
                <a:gd name="connsiteY282" fmla="*/ 256072 h 619125"/>
                <a:gd name="connsiteX283" fmla="*/ 594307 w 2847975"/>
                <a:gd name="connsiteY283" fmla="*/ 307507 h 619125"/>
                <a:gd name="connsiteX284" fmla="*/ 587640 w 2847975"/>
                <a:gd name="connsiteY284" fmla="*/ 358942 h 619125"/>
                <a:gd name="connsiteX285" fmla="*/ 587640 w 2847975"/>
                <a:gd name="connsiteY285" fmla="*/ 365610 h 619125"/>
                <a:gd name="connsiteX286" fmla="*/ 589545 w 2847975"/>
                <a:gd name="connsiteY286" fmla="*/ 397042 h 619125"/>
                <a:gd name="connsiteX287" fmla="*/ 595260 w 2847975"/>
                <a:gd name="connsiteY287" fmla="*/ 417997 h 619125"/>
                <a:gd name="connsiteX288" fmla="*/ 615262 w 2847975"/>
                <a:gd name="connsiteY288" fmla="*/ 461812 h 619125"/>
                <a:gd name="connsiteX289" fmla="*/ 651457 w 2847975"/>
                <a:gd name="connsiteY289" fmla="*/ 490387 h 619125"/>
                <a:gd name="connsiteX290" fmla="*/ 681937 w 2847975"/>
                <a:gd name="connsiteY290" fmla="*/ 498960 h 619125"/>
                <a:gd name="connsiteX291" fmla="*/ 729562 w 2847975"/>
                <a:gd name="connsiteY291" fmla="*/ 498960 h 619125"/>
                <a:gd name="connsiteX292" fmla="*/ 767662 w 2847975"/>
                <a:gd name="connsiteY292" fmla="*/ 480862 h 619125"/>
                <a:gd name="connsiteX293" fmla="*/ 771472 w 2847975"/>
                <a:gd name="connsiteY293" fmla="*/ 478005 h 619125"/>
                <a:gd name="connsiteX294" fmla="*/ 787665 w 2847975"/>
                <a:gd name="connsiteY294" fmla="*/ 460860 h 619125"/>
                <a:gd name="connsiteX295" fmla="*/ 800047 w 2847975"/>
                <a:gd name="connsiteY295" fmla="*/ 443715 h 619125"/>
                <a:gd name="connsiteX296" fmla="*/ 808620 w 2847975"/>
                <a:gd name="connsiteY296" fmla="*/ 428475 h 619125"/>
                <a:gd name="connsiteX297" fmla="*/ 810525 w 2847975"/>
                <a:gd name="connsiteY297" fmla="*/ 464670 h 619125"/>
                <a:gd name="connsiteX298" fmla="*/ 814335 w 2847975"/>
                <a:gd name="connsiteY298" fmla="*/ 527535 h 619125"/>
                <a:gd name="connsiteX299" fmla="*/ 818145 w 2847975"/>
                <a:gd name="connsiteY299" fmla="*/ 532297 h 619125"/>
                <a:gd name="connsiteX300" fmla="*/ 830527 w 2847975"/>
                <a:gd name="connsiteY300" fmla="*/ 532297 h 619125"/>
                <a:gd name="connsiteX301" fmla="*/ 835290 w 2847975"/>
                <a:gd name="connsiteY301" fmla="*/ 527535 h 619125"/>
                <a:gd name="connsiteX302" fmla="*/ 835290 w 2847975"/>
                <a:gd name="connsiteY302" fmla="*/ 515152 h 619125"/>
                <a:gd name="connsiteX303" fmla="*/ 841957 w 2847975"/>
                <a:gd name="connsiteY303" fmla="*/ 476100 h 619125"/>
                <a:gd name="connsiteX304" fmla="*/ 852435 w 2847975"/>
                <a:gd name="connsiteY304" fmla="*/ 444667 h 619125"/>
                <a:gd name="connsiteX305" fmla="*/ 875295 w 2847975"/>
                <a:gd name="connsiteY305" fmla="*/ 382755 h 619125"/>
                <a:gd name="connsiteX306" fmla="*/ 901012 w 2847975"/>
                <a:gd name="connsiteY306" fmla="*/ 329415 h 619125"/>
                <a:gd name="connsiteX307" fmla="*/ 913395 w 2847975"/>
                <a:gd name="connsiteY307" fmla="*/ 304650 h 619125"/>
                <a:gd name="connsiteX308" fmla="*/ 935302 w 2847975"/>
                <a:gd name="connsiteY308" fmla="*/ 271312 h 619125"/>
                <a:gd name="connsiteX309" fmla="*/ 960067 w 2847975"/>
                <a:gd name="connsiteY309" fmla="*/ 246547 h 619125"/>
                <a:gd name="connsiteX310" fmla="*/ 968640 w 2847975"/>
                <a:gd name="connsiteY310" fmla="*/ 241785 h 619125"/>
                <a:gd name="connsiteX311" fmla="*/ 967687 w 2847975"/>
                <a:gd name="connsiteY311" fmla="*/ 272265 h 619125"/>
                <a:gd name="connsiteX312" fmla="*/ 960067 w 2847975"/>
                <a:gd name="connsiteY312" fmla="*/ 308460 h 619125"/>
                <a:gd name="connsiteX313" fmla="*/ 951495 w 2847975"/>
                <a:gd name="connsiteY313" fmla="*/ 362752 h 619125"/>
                <a:gd name="connsiteX314" fmla="*/ 945780 w 2847975"/>
                <a:gd name="connsiteY314" fmla="*/ 421807 h 619125"/>
                <a:gd name="connsiteX315" fmla="*/ 958162 w 2847975"/>
                <a:gd name="connsiteY315" fmla="*/ 463717 h 619125"/>
                <a:gd name="connsiteX316" fmla="*/ 973402 w 2847975"/>
                <a:gd name="connsiteY316" fmla="*/ 478957 h 619125"/>
                <a:gd name="connsiteX317" fmla="*/ 1008645 w 2847975"/>
                <a:gd name="connsiteY317" fmla="*/ 482767 h 619125"/>
                <a:gd name="connsiteX318" fmla="*/ 1029600 w 2847975"/>
                <a:gd name="connsiteY318" fmla="*/ 462765 h 619125"/>
                <a:gd name="connsiteX319" fmla="*/ 1040077 w 2847975"/>
                <a:gd name="connsiteY319" fmla="*/ 446572 h 619125"/>
                <a:gd name="connsiteX320" fmla="*/ 1053412 w 2847975"/>
                <a:gd name="connsiteY320" fmla="*/ 422760 h 619125"/>
                <a:gd name="connsiteX321" fmla="*/ 1071510 w 2847975"/>
                <a:gd name="connsiteY321" fmla="*/ 390375 h 619125"/>
                <a:gd name="connsiteX322" fmla="*/ 1087702 w 2847975"/>
                <a:gd name="connsiteY322" fmla="*/ 349417 h 619125"/>
                <a:gd name="connsiteX323" fmla="*/ 1097227 w 2847975"/>
                <a:gd name="connsiteY323" fmla="*/ 315127 h 619125"/>
                <a:gd name="connsiteX324" fmla="*/ 1099132 w 2847975"/>
                <a:gd name="connsiteY324" fmla="*/ 312270 h 619125"/>
                <a:gd name="connsiteX325" fmla="*/ 1124850 w 2847975"/>
                <a:gd name="connsiteY325" fmla="*/ 321795 h 619125"/>
                <a:gd name="connsiteX326" fmla="*/ 1151520 w 2847975"/>
                <a:gd name="connsiteY326" fmla="*/ 321795 h 619125"/>
                <a:gd name="connsiteX327" fmla="*/ 1150567 w 2847975"/>
                <a:gd name="connsiteY327" fmla="*/ 325605 h 619125"/>
                <a:gd name="connsiteX328" fmla="*/ 1119135 w 2847975"/>
                <a:gd name="connsiteY328" fmla="*/ 382755 h 619125"/>
                <a:gd name="connsiteX329" fmla="*/ 1095322 w 2847975"/>
                <a:gd name="connsiteY329" fmla="*/ 460860 h 619125"/>
                <a:gd name="connsiteX330" fmla="*/ 1096275 w 2847975"/>
                <a:gd name="connsiteY330" fmla="*/ 498960 h 619125"/>
                <a:gd name="connsiteX331" fmla="*/ 1103895 w 2847975"/>
                <a:gd name="connsiteY331" fmla="*/ 518962 h 619125"/>
                <a:gd name="connsiteX332" fmla="*/ 1134375 w 2847975"/>
                <a:gd name="connsiteY332" fmla="*/ 541822 h 619125"/>
                <a:gd name="connsiteX333" fmla="*/ 1164855 w 2847975"/>
                <a:gd name="connsiteY333" fmla="*/ 528487 h 619125"/>
                <a:gd name="connsiteX334" fmla="*/ 1188667 w 2847975"/>
                <a:gd name="connsiteY334" fmla="*/ 504675 h 619125"/>
                <a:gd name="connsiteX335" fmla="*/ 1202955 w 2847975"/>
                <a:gd name="connsiteY335" fmla="*/ 480862 h 619125"/>
                <a:gd name="connsiteX336" fmla="*/ 1212480 w 2847975"/>
                <a:gd name="connsiteY336" fmla="*/ 495150 h 619125"/>
                <a:gd name="connsiteX337" fmla="*/ 1229625 w 2847975"/>
                <a:gd name="connsiteY337" fmla="*/ 500865 h 619125"/>
                <a:gd name="connsiteX338" fmla="*/ 1248675 w 2847975"/>
                <a:gd name="connsiteY338" fmla="*/ 496102 h 619125"/>
                <a:gd name="connsiteX339" fmla="*/ 1266772 w 2847975"/>
                <a:gd name="connsiteY339" fmla="*/ 480862 h 619125"/>
                <a:gd name="connsiteX340" fmla="*/ 1298205 w 2847975"/>
                <a:gd name="connsiteY340" fmla="*/ 447525 h 619125"/>
                <a:gd name="connsiteX341" fmla="*/ 1319160 w 2847975"/>
                <a:gd name="connsiteY341" fmla="*/ 424665 h 619125"/>
                <a:gd name="connsiteX342" fmla="*/ 1345830 w 2847975"/>
                <a:gd name="connsiteY342" fmla="*/ 396090 h 619125"/>
                <a:gd name="connsiteX343" fmla="*/ 1352497 w 2847975"/>
                <a:gd name="connsiteY343" fmla="*/ 396090 h 619125"/>
                <a:gd name="connsiteX344" fmla="*/ 1364880 w 2847975"/>
                <a:gd name="connsiteY344" fmla="*/ 419902 h 619125"/>
                <a:gd name="connsiteX345" fmla="*/ 1376310 w 2847975"/>
                <a:gd name="connsiteY345" fmla="*/ 451335 h 619125"/>
                <a:gd name="connsiteX346" fmla="*/ 1373452 w 2847975"/>
                <a:gd name="connsiteY346" fmla="*/ 460860 h 619125"/>
                <a:gd name="connsiteX347" fmla="*/ 1361070 w 2847975"/>
                <a:gd name="connsiteY347" fmla="*/ 472290 h 619125"/>
                <a:gd name="connsiteX348" fmla="*/ 1327732 w 2847975"/>
                <a:gd name="connsiteY348" fmla="*/ 502770 h 619125"/>
                <a:gd name="connsiteX349" fmla="*/ 1292490 w 2847975"/>
                <a:gd name="connsiteY349" fmla="*/ 543727 h 619125"/>
                <a:gd name="connsiteX350" fmla="*/ 1288680 w 2847975"/>
                <a:gd name="connsiteY350" fmla="*/ 561825 h 619125"/>
                <a:gd name="connsiteX351" fmla="*/ 1304872 w 2847975"/>
                <a:gd name="connsiteY351" fmla="*/ 578970 h 619125"/>
                <a:gd name="connsiteX352" fmla="*/ 1341067 w 2847975"/>
                <a:gd name="connsiteY352" fmla="*/ 575160 h 619125"/>
                <a:gd name="connsiteX353" fmla="*/ 1371547 w 2847975"/>
                <a:gd name="connsiteY353" fmla="*/ 555157 h 619125"/>
                <a:gd name="connsiteX354" fmla="*/ 1388692 w 2847975"/>
                <a:gd name="connsiteY354" fmla="*/ 538012 h 619125"/>
                <a:gd name="connsiteX355" fmla="*/ 1399170 w 2847975"/>
                <a:gd name="connsiteY355" fmla="*/ 507532 h 619125"/>
                <a:gd name="connsiteX356" fmla="*/ 1400122 w 2847975"/>
                <a:gd name="connsiteY356" fmla="*/ 484672 h 619125"/>
                <a:gd name="connsiteX357" fmla="*/ 1399170 w 2847975"/>
                <a:gd name="connsiteY357" fmla="*/ 458955 h 619125"/>
                <a:gd name="connsiteX358" fmla="*/ 1400122 w 2847975"/>
                <a:gd name="connsiteY358" fmla="*/ 444667 h 619125"/>
                <a:gd name="connsiteX359" fmla="*/ 1433460 w 2847975"/>
                <a:gd name="connsiteY359" fmla="*/ 401805 h 619125"/>
                <a:gd name="connsiteX360" fmla="*/ 1446795 w 2847975"/>
                <a:gd name="connsiteY360" fmla="*/ 382755 h 619125"/>
                <a:gd name="connsiteX361" fmla="*/ 1447747 w 2847975"/>
                <a:gd name="connsiteY361" fmla="*/ 388470 h 619125"/>
                <a:gd name="connsiteX362" fmla="*/ 1444890 w 2847975"/>
                <a:gd name="connsiteY362" fmla="*/ 424665 h 619125"/>
                <a:gd name="connsiteX363" fmla="*/ 1443937 w 2847975"/>
                <a:gd name="connsiteY363" fmla="*/ 449430 h 619125"/>
                <a:gd name="connsiteX364" fmla="*/ 1444890 w 2847975"/>
                <a:gd name="connsiteY364" fmla="*/ 488482 h 619125"/>
                <a:gd name="connsiteX365" fmla="*/ 1445842 w 2847975"/>
                <a:gd name="connsiteY365" fmla="*/ 499912 h 619125"/>
                <a:gd name="connsiteX366" fmla="*/ 1470607 w 2847975"/>
                <a:gd name="connsiteY366" fmla="*/ 530392 h 619125"/>
                <a:gd name="connsiteX367" fmla="*/ 1522042 w 2847975"/>
                <a:gd name="connsiteY367" fmla="*/ 522772 h 619125"/>
                <a:gd name="connsiteX368" fmla="*/ 1532520 w 2847975"/>
                <a:gd name="connsiteY368" fmla="*/ 510390 h 619125"/>
                <a:gd name="connsiteX369" fmla="*/ 1549665 w 2847975"/>
                <a:gd name="connsiteY369" fmla="*/ 484672 h 619125"/>
                <a:gd name="connsiteX370" fmla="*/ 1558237 w 2847975"/>
                <a:gd name="connsiteY370" fmla="*/ 468480 h 619125"/>
                <a:gd name="connsiteX371" fmla="*/ 1560142 w 2847975"/>
                <a:gd name="connsiteY371" fmla="*/ 474195 h 619125"/>
                <a:gd name="connsiteX372" fmla="*/ 1562047 w 2847975"/>
                <a:gd name="connsiteY372" fmla="*/ 520867 h 619125"/>
                <a:gd name="connsiteX373" fmla="*/ 1582050 w 2847975"/>
                <a:gd name="connsiteY373" fmla="*/ 532297 h 619125"/>
                <a:gd name="connsiteX374" fmla="*/ 1584907 w 2847975"/>
                <a:gd name="connsiteY374" fmla="*/ 528487 h 619125"/>
                <a:gd name="connsiteX375" fmla="*/ 1583955 w 2847975"/>
                <a:gd name="connsiteY375" fmla="*/ 505627 h 619125"/>
                <a:gd name="connsiteX376" fmla="*/ 1579192 w 2847975"/>
                <a:gd name="connsiteY376" fmla="*/ 452287 h 619125"/>
                <a:gd name="connsiteX377" fmla="*/ 1586812 w 2847975"/>
                <a:gd name="connsiteY377" fmla="*/ 377992 h 619125"/>
                <a:gd name="connsiteX378" fmla="*/ 1593480 w 2847975"/>
                <a:gd name="connsiteY378" fmla="*/ 364657 h 619125"/>
                <a:gd name="connsiteX379" fmla="*/ 1609672 w 2847975"/>
                <a:gd name="connsiteY379" fmla="*/ 350370 h 619125"/>
                <a:gd name="connsiteX380" fmla="*/ 1631580 w 2847975"/>
                <a:gd name="connsiteY380" fmla="*/ 357037 h 619125"/>
                <a:gd name="connsiteX381" fmla="*/ 1637295 w 2847975"/>
                <a:gd name="connsiteY381" fmla="*/ 391327 h 619125"/>
                <a:gd name="connsiteX382" fmla="*/ 1637295 w 2847975"/>
                <a:gd name="connsiteY382" fmla="*/ 414187 h 619125"/>
                <a:gd name="connsiteX383" fmla="*/ 1639200 w 2847975"/>
                <a:gd name="connsiteY383" fmla="*/ 465622 h 619125"/>
                <a:gd name="connsiteX384" fmla="*/ 1639200 w 2847975"/>
                <a:gd name="connsiteY384" fmla="*/ 500865 h 619125"/>
                <a:gd name="connsiteX385" fmla="*/ 1651582 w 2847975"/>
                <a:gd name="connsiteY385" fmla="*/ 517057 h 619125"/>
                <a:gd name="connsiteX386" fmla="*/ 1661107 w 2847975"/>
                <a:gd name="connsiteY386" fmla="*/ 511342 h 619125"/>
                <a:gd name="connsiteX387" fmla="*/ 1662060 w 2847975"/>
                <a:gd name="connsiteY387" fmla="*/ 491340 h 619125"/>
                <a:gd name="connsiteX388" fmla="*/ 1661107 w 2847975"/>
                <a:gd name="connsiteY388" fmla="*/ 448477 h 619125"/>
                <a:gd name="connsiteX389" fmla="*/ 1662060 w 2847975"/>
                <a:gd name="connsiteY389" fmla="*/ 426570 h 619125"/>
                <a:gd name="connsiteX390" fmla="*/ 1669680 w 2847975"/>
                <a:gd name="connsiteY390" fmla="*/ 397042 h 619125"/>
                <a:gd name="connsiteX391" fmla="*/ 1680157 w 2847975"/>
                <a:gd name="connsiteY391" fmla="*/ 372277 h 619125"/>
                <a:gd name="connsiteX392" fmla="*/ 1705875 w 2847975"/>
                <a:gd name="connsiteY392" fmla="*/ 318937 h 619125"/>
                <a:gd name="connsiteX393" fmla="*/ 1737307 w 2847975"/>
                <a:gd name="connsiteY393" fmla="*/ 275122 h 619125"/>
                <a:gd name="connsiteX394" fmla="*/ 1763025 w 2847975"/>
                <a:gd name="connsiteY394" fmla="*/ 256072 h 619125"/>
                <a:gd name="connsiteX395" fmla="*/ 1767787 w 2847975"/>
                <a:gd name="connsiteY395" fmla="*/ 283695 h 619125"/>
                <a:gd name="connsiteX396" fmla="*/ 1750642 w 2847975"/>
                <a:gd name="connsiteY396" fmla="*/ 348465 h 619125"/>
                <a:gd name="connsiteX397" fmla="*/ 1730640 w 2847975"/>
                <a:gd name="connsiteY397" fmla="*/ 403710 h 619125"/>
                <a:gd name="connsiteX398" fmla="*/ 1714447 w 2847975"/>
                <a:gd name="connsiteY398" fmla="*/ 451335 h 619125"/>
                <a:gd name="connsiteX399" fmla="*/ 1704922 w 2847975"/>
                <a:gd name="connsiteY399" fmla="*/ 500865 h 619125"/>
                <a:gd name="connsiteX400" fmla="*/ 1703970 w 2847975"/>
                <a:gd name="connsiteY400" fmla="*/ 520867 h 619125"/>
                <a:gd name="connsiteX401" fmla="*/ 1707780 w 2847975"/>
                <a:gd name="connsiteY401" fmla="*/ 563730 h 619125"/>
                <a:gd name="connsiteX402" fmla="*/ 1741117 w 2847975"/>
                <a:gd name="connsiteY402" fmla="*/ 583732 h 619125"/>
                <a:gd name="connsiteX403" fmla="*/ 1755405 w 2847975"/>
                <a:gd name="connsiteY403" fmla="*/ 577065 h 619125"/>
                <a:gd name="connsiteX404" fmla="*/ 1770645 w 2847975"/>
                <a:gd name="connsiteY404" fmla="*/ 557062 h 619125"/>
                <a:gd name="connsiteX405" fmla="*/ 1796362 w 2847975"/>
                <a:gd name="connsiteY405" fmla="*/ 514200 h 619125"/>
                <a:gd name="connsiteX406" fmla="*/ 1813507 w 2847975"/>
                <a:gd name="connsiteY406" fmla="*/ 484672 h 619125"/>
                <a:gd name="connsiteX407" fmla="*/ 1814460 w 2847975"/>
                <a:gd name="connsiteY407" fmla="*/ 491340 h 619125"/>
                <a:gd name="connsiteX408" fmla="*/ 1832557 w 2847975"/>
                <a:gd name="connsiteY408" fmla="*/ 523725 h 619125"/>
                <a:gd name="connsiteX409" fmla="*/ 1857322 w 2847975"/>
                <a:gd name="connsiteY409" fmla="*/ 535155 h 619125"/>
                <a:gd name="connsiteX410" fmla="*/ 1894470 w 2847975"/>
                <a:gd name="connsiteY410" fmla="*/ 522772 h 619125"/>
                <a:gd name="connsiteX411" fmla="*/ 1924950 w 2847975"/>
                <a:gd name="connsiteY411" fmla="*/ 470385 h 619125"/>
                <a:gd name="connsiteX412" fmla="*/ 1925902 w 2847975"/>
                <a:gd name="connsiteY412" fmla="*/ 473242 h 619125"/>
                <a:gd name="connsiteX413" fmla="*/ 1931617 w 2847975"/>
                <a:gd name="connsiteY413" fmla="*/ 498007 h 619125"/>
                <a:gd name="connsiteX414" fmla="*/ 1952572 w 2847975"/>
                <a:gd name="connsiteY414" fmla="*/ 523725 h 619125"/>
                <a:gd name="connsiteX415" fmla="*/ 1973527 w 2847975"/>
                <a:gd name="connsiteY415" fmla="*/ 530392 h 619125"/>
                <a:gd name="connsiteX416" fmla="*/ 1997340 w 2847975"/>
                <a:gd name="connsiteY416" fmla="*/ 520867 h 619125"/>
                <a:gd name="connsiteX417" fmla="*/ 2010675 w 2847975"/>
                <a:gd name="connsiteY417" fmla="*/ 505627 h 619125"/>
                <a:gd name="connsiteX418" fmla="*/ 2030677 w 2847975"/>
                <a:gd name="connsiteY418" fmla="*/ 480862 h 619125"/>
                <a:gd name="connsiteX419" fmla="*/ 2057347 w 2847975"/>
                <a:gd name="connsiteY419" fmla="*/ 435142 h 619125"/>
                <a:gd name="connsiteX420" fmla="*/ 2064967 w 2847975"/>
                <a:gd name="connsiteY420" fmla="*/ 426570 h 619125"/>
                <a:gd name="connsiteX421" fmla="*/ 2067825 w 2847975"/>
                <a:gd name="connsiteY421" fmla="*/ 440857 h 619125"/>
                <a:gd name="connsiteX422" fmla="*/ 2076397 w 2847975"/>
                <a:gd name="connsiteY422" fmla="*/ 484672 h 619125"/>
                <a:gd name="connsiteX423" fmla="*/ 2074492 w 2847975"/>
                <a:gd name="connsiteY423" fmla="*/ 488482 h 619125"/>
                <a:gd name="connsiteX424" fmla="*/ 2039250 w 2847975"/>
                <a:gd name="connsiteY424" fmla="*/ 531345 h 619125"/>
                <a:gd name="connsiteX425" fmla="*/ 2023057 w 2847975"/>
                <a:gd name="connsiteY425" fmla="*/ 555157 h 619125"/>
                <a:gd name="connsiteX426" fmla="*/ 2007817 w 2847975"/>
                <a:gd name="connsiteY426" fmla="*/ 582780 h 619125"/>
                <a:gd name="connsiteX427" fmla="*/ 2033535 w 2847975"/>
                <a:gd name="connsiteY427" fmla="*/ 615165 h 619125"/>
                <a:gd name="connsiteX428" fmla="*/ 2059252 w 2847975"/>
                <a:gd name="connsiteY428" fmla="*/ 607545 h 619125"/>
                <a:gd name="connsiteX429" fmla="*/ 2085922 w 2847975"/>
                <a:gd name="connsiteY429" fmla="*/ 581827 h 619125"/>
                <a:gd name="connsiteX430" fmla="*/ 2092590 w 2847975"/>
                <a:gd name="connsiteY430" fmla="*/ 563730 h 619125"/>
                <a:gd name="connsiteX431" fmla="*/ 2098305 w 2847975"/>
                <a:gd name="connsiteY431" fmla="*/ 522772 h 619125"/>
                <a:gd name="connsiteX432" fmla="*/ 2094495 w 2847975"/>
                <a:gd name="connsiteY432" fmla="*/ 492292 h 619125"/>
                <a:gd name="connsiteX433" fmla="*/ 2099257 w 2847975"/>
                <a:gd name="connsiteY433" fmla="*/ 476100 h 619125"/>
                <a:gd name="connsiteX434" fmla="*/ 2130690 w 2847975"/>
                <a:gd name="connsiteY434" fmla="*/ 444667 h 619125"/>
                <a:gd name="connsiteX435" fmla="*/ 2159265 w 2847975"/>
                <a:gd name="connsiteY435" fmla="*/ 415140 h 619125"/>
                <a:gd name="connsiteX436" fmla="*/ 2183077 w 2847975"/>
                <a:gd name="connsiteY436" fmla="*/ 393232 h 619125"/>
                <a:gd name="connsiteX437" fmla="*/ 2197365 w 2847975"/>
                <a:gd name="connsiteY437" fmla="*/ 377992 h 619125"/>
                <a:gd name="connsiteX438" fmla="*/ 2227845 w 2847975"/>
                <a:gd name="connsiteY438" fmla="*/ 357990 h 619125"/>
                <a:gd name="connsiteX439" fmla="*/ 2264993 w 2847975"/>
                <a:gd name="connsiteY439" fmla="*/ 337035 h 619125"/>
                <a:gd name="connsiteX440" fmla="*/ 2316427 w 2847975"/>
                <a:gd name="connsiteY440" fmla="*/ 324652 h 619125"/>
                <a:gd name="connsiteX441" fmla="*/ 2358337 w 2847975"/>
                <a:gd name="connsiteY441" fmla="*/ 329415 h 619125"/>
                <a:gd name="connsiteX442" fmla="*/ 2400247 w 2847975"/>
                <a:gd name="connsiteY442" fmla="*/ 335130 h 619125"/>
                <a:gd name="connsiteX443" fmla="*/ 2462160 w 2847975"/>
                <a:gd name="connsiteY443" fmla="*/ 341797 h 619125"/>
                <a:gd name="connsiteX444" fmla="*/ 2502165 w 2847975"/>
                <a:gd name="connsiteY444" fmla="*/ 337035 h 619125"/>
                <a:gd name="connsiteX445" fmla="*/ 2558362 w 2847975"/>
                <a:gd name="connsiteY445" fmla="*/ 320842 h 619125"/>
                <a:gd name="connsiteX446" fmla="*/ 2588843 w 2847975"/>
                <a:gd name="connsiteY446" fmla="*/ 310365 h 619125"/>
                <a:gd name="connsiteX447" fmla="*/ 2642182 w 2847975"/>
                <a:gd name="connsiteY447" fmla="*/ 292267 h 619125"/>
                <a:gd name="connsiteX448" fmla="*/ 2681235 w 2847975"/>
                <a:gd name="connsiteY448" fmla="*/ 283695 h 619125"/>
                <a:gd name="connsiteX449" fmla="*/ 2724097 w 2847975"/>
                <a:gd name="connsiteY449" fmla="*/ 278932 h 619125"/>
                <a:gd name="connsiteX450" fmla="*/ 2767912 w 2847975"/>
                <a:gd name="connsiteY450" fmla="*/ 279885 h 619125"/>
                <a:gd name="connsiteX451" fmla="*/ 2786962 w 2847975"/>
                <a:gd name="connsiteY451" fmla="*/ 281790 h 619125"/>
                <a:gd name="connsiteX452" fmla="*/ 2810775 w 2847975"/>
                <a:gd name="connsiteY452" fmla="*/ 283695 h 619125"/>
                <a:gd name="connsiteX453" fmla="*/ 2835540 w 2847975"/>
                <a:gd name="connsiteY453" fmla="*/ 286552 h 619125"/>
                <a:gd name="connsiteX454" fmla="*/ 2835540 w 2847975"/>
                <a:gd name="connsiteY454" fmla="*/ 280837 h 619125"/>
                <a:gd name="connsiteX455" fmla="*/ 2840302 w 2847975"/>
                <a:gd name="connsiteY455" fmla="*/ 273217 h 619125"/>
                <a:gd name="connsiteX456" fmla="*/ 2094495 w 2847975"/>
                <a:gd name="connsiteY456" fmla="*/ 351322 h 619125"/>
                <a:gd name="connsiteX457" fmla="*/ 2099257 w 2847975"/>
                <a:gd name="connsiteY457" fmla="*/ 318937 h 619125"/>
                <a:gd name="connsiteX458" fmla="*/ 2105925 w 2847975"/>
                <a:gd name="connsiteY458" fmla="*/ 298935 h 619125"/>
                <a:gd name="connsiteX459" fmla="*/ 2107830 w 2847975"/>
                <a:gd name="connsiteY459" fmla="*/ 294172 h 619125"/>
                <a:gd name="connsiteX460" fmla="*/ 2127832 w 2847975"/>
                <a:gd name="connsiteY460" fmla="*/ 274170 h 619125"/>
                <a:gd name="connsiteX461" fmla="*/ 2134500 w 2847975"/>
                <a:gd name="connsiteY461" fmla="*/ 277027 h 619125"/>
                <a:gd name="connsiteX462" fmla="*/ 2138310 w 2847975"/>
                <a:gd name="connsiteY462" fmla="*/ 288457 h 619125"/>
                <a:gd name="connsiteX463" fmla="*/ 2131643 w 2847975"/>
                <a:gd name="connsiteY463" fmla="*/ 317985 h 619125"/>
                <a:gd name="connsiteX464" fmla="*/ 2091637 w 2847975"/>
                <a:gd name="connsiteY464" fmla="*/ 378945 h 619125"/>
                <a:gd name="connsiteX465" fmla="*/ 2094495 w 2847975"/>
                <a:gd name="connsiteY465" fmla="*/ 351322 h 619125"/>
                <a:gd name="connsiteX466" fmla="*/ 1502992 w 2847975"/>
                <a:gd name="connsiteY466" fmla="*/ 216067 h 619125"/>
                <a:gd name="connsiteX467" fmla="*/ 1515375 w 2847975"/>
                <a:gd name="connsiteY467" fmla="*/ 167490 h 619125"/>
                <a:gd name="connsiteX468" fmla="*/ 1522995 w 2847975"/>
                <a:gd name="connsiteY468" fmla="*/ 129390 h 619125"/>
                <a:gd name="connsiteX469" fmla="*/ 1529662 w 2847975"/>
                <a:gd name="connsiteY469" fmla="*/ 113197 h 619125"/>
                <a:gd name="connsiteX470" fmla="*/ 1540140 w 2847975"/>
                <a:gd name="connsiteY470" fmla="*/ 110340 h 619125"/>
                <a:gd name="connsiteX471" fmla="*/ 1556332 w 2847975"/>
                <a:gd name="connsiteY471" fmla="*/ 136057 h 619125"/>
                <a:gd name="connsiteX472" fmla="*/ 1548712 w 2847975"/>
                <a:gd name="connsiteY472" fmla="*/ 184635 h 619125"/>
                <a:gd name="connsiteX473" fmla="*/ 1535377 w 2847975"/>
                <a:gd name="connsiteY473" fmla="*/ 223687 h 619125"/>
                <a:gd name="connsiteX474" fmla="*/ 1514422 w 2847975"/>
                <a:gd name="connsiteY474" fmla="*/ 265597 h 619125"/>
                <a:gd name="connsiteX475" fmla="*/ 1504897 w 2847975"/>
                <a:gd name="connsiteY475" fmla="*/ 283695 h 619125"/>
                <a:gd name="connsiteX476" fmla="*/ 1499182 w 2847975"/>
                <a:gd name="connsiteY476" fmla="*/ 287505 h 619125"/>
                <a:gd name="connsiteX477" fmla="*/ 1484895 w 2847975"/>
                <a:gd name="connsiteY477" fmla="*/ 289410 h 619125"/>
                <a:gd name="connsiteX478" fmla="*/ 1502992 w 2847975"/>
                <a:gd name="connsiteY478" fmla="*/ 216067 h 619125"/>
                <a:gd name="connsiteX479" fmla="*/ 1484895 w 2847975"/>
                <a:gd name="connsiteY479" fmla="*/ 299887 h 619125"/>
                <a:gd name="connsiteX480" fmla="*/ 1498230 w 2847975"/>
                <a:gd name="connsiteY480" fmla="*/ 296077 h 619125"/>
                <a:gd name="connsiteX481" fmla="*/ 1482990 w 2847975"/>
                <a:gd name="connsiteY481" fmla="*/ 318937 h 619125"/>
                <a:gd name="connsiteX482" fmla="*/ 1482037 w 2847975"/>
                <a:gd name="connsiteY482" fmla="*/ 318937 h 619125"/>
                <a:gd name="connsiteX483" fmla="*/ 1484895 w 2847975"/>
                <a:gd name="connsiteY483" fmla="*/ 299887 h 619125"/>
                <a:gd name="connsiteX484" fmla="*/ 859102 w 2847975"/>
                <a:gd name="connsiteY484" fmla="*/ 256072 h 619125"/>
                <a:gd name="connsiteX485" fmla="*/ 874342 w 2847975"/>
                <a:gd name="connsiteY485" fmla="*/ 197970 h 619125"/>
                <a:gd name="connsiteX486" fmla="*/ 890535 w 2847975"/>
                <a:gd name="connsiteY486" fmla="*/ 148440 h 619125"/>
                <a:gd name="connsiteX487" fmla="*/ 902917 w 2847975"/>
                <a:gd name="connsiteY487" fmla="*/ 106530 h 619125"/>
                <a:gd name="connsiteX488" fmla="*/ 917205 w 2847975"/>
                <a:gd name="connsiteY488" fmla="*/ 78907 h 619125"/>
                <a:gd name="connsiteX489" fmla="*/ 919110 w 2847975"/>
                <a:gd name="connsiteY489" fmla="*/ 77002 h 619125"/>
                <a:gd name="connsiteX490" fmla="*/ 928635 w 2847975"/>
                <a:gd name="connsiteY490" fmla="*/ 144630 h 619125"/>
                <a:gd name="connsiteX491" fmla="*/ 924825 w 2847975"/>
                <a:gd name="connsiteY491" fmla="*/ 174157 h 619125"/>
                <a:gd name="connsiteX492" fmla="*/ 917205 w 2847975"/>
                <a:gd name="connsiteY492" fmla="*/ 201780 h 619125"/>
                <a:gd name="connsiteX493" fmla="*/ 893392 w 2847975"/>
                <a:gd name="connsiteY493" fmla="*/ 252262 h 619125"/>
                <a:gd name="connsiteX494" fmla="*/ 854340 w 2847975"/>
                <a:gd name="connsiteY494" fmla="*/ 317032 h 619125"/>
                <a:gd name="connsiteX495" fmla="*/ 845767 w 2847975"/>
                <a:gd name="connsiteY495" fmla="*/ 329415 h 619125"/>
                <a:gd name="connsiteX496" fmla="*/ 843862 w 2847975"/>
                <a:gd name="connsiteY496" fmla="*/ 328462 h 619125"/>
                <a:gd name="connsiteX497" fmla="*/ 859102 w 2847975"/>
                <a:gd name="connsiteY497" fmla="*/ 256072 h 619125"/>
                <a:gd name="connsiteX498" fmla="*/ 674317 w 2847975"/>
                <a:gd name="connsiteY498" fmla="*/ 165585 h 619125"/>
                <a:gd name="connsiteX499" fmla="*/ 700987 w 2847975"/>
                <a:gd name="connsiteY499" fmla="*/ 124627 h 619125"/>
                <a:gd name="connsiteX500" fmla="*/ 740992 w 2847975"/>
                <a:gd name="connsiteY500" fmla="*/ 75097 h 619125"/>
                <a:gd name="connsiteX501" fmla="*/ 766710 w 2847975"/>
                <a:gd name="connsiteY501" fmla="*/ 50332 h 619125"/>
                <a:gd name="connsiteX502" fmla="*/ 782902 w 2847975"/>
                <a:gd name="connsiteY502" fmla="*/ 31282 h 619125"/>
                <a:gd name="connsiteX503" fmla="*/ 798142 w 2847975"/>
                <a:gd name="connsiteY503" fmla="*/ 15090 h 619125"/>
                <a:gd name="connsiteX504" fmla="*/ 817192 w 2847975"/>
                <a:gd name="connsiteY504" fmla="*/ 10327 h 619125"/>
                <a:gd name="connsiteX505" fmla="*/ 822907 w 2847975"/>
                <a:gd name="connsiteY505" fmla="*/ 19852 h 619125"/>
                <a:gd name="connsiteX506" fmla="*/ 815287 w 2847975"/>
                <a:gd name="connsiteY506" fmla="*/ 46522 h 619125"/>
                <a:gd name="connsiteX507" fmla="*/ 775282 w 2847975"/>
                <a:gd name="connsiteY507" fmla="*/ 95100 h 619125"/>
                <a:gd name="connsiteX508" fmla="*/ 751470 w 2847975"/>
                <a:gd name="connsiteY508" fmla="*/ 121770 h 619125"/>
                <a:gd name="connsiteX509" fmla="*/ 713370 w 2847975"/>
                <a:gd name="connsiteY509" fmla="*/ 158917 h 619125"/>
                <a:gd name="connsiteX510" fmla="*/ 674317 w 2847975"/>
                <a:gd name="connsiteY510" fmla="*/ 185587 h 619125"/>
                <a:gd name="connsiteX511" fmla="*/ 662887 w 2847975"/>
                <a:gd name="connsiteY511" fmla="*/ 191302 h 619125"/>
                <a:gd name="connsiteX512" fmla="*/ 661935 w 2847975"/>
                <a:gd name="connsiteY512" fmla="*/ 190350 h 619125"/>
                <a:gd name="connsiteX513" fmla="*/ 674317 w 2847975"/>
                <a:gd name="connsiteY513" fmla="*/ 165585 h 619125"/>
                <a:gd name="connsiteX514" fmla="*/ 1101037 w 2847975"/>
                <a:gd name="connsiteY514" fmla="*/ 294172 h 619125"/>
                <a:gd name="connsiteX515" fmla="*/ 1098180 w 2847975"/>
                <a:gd name="connsiteY515" fmla="*/ 294172 h 619125"/>
                <a:gd name="connsiteX516" fmla="*/ 1091512 w 2847975"/>
                <a:gd name="connsiteY516" fmla="*/ 274170 h 619125"/>
                <a:gd name="connsiteX517" fmla="*/ 1091512 w 2847975"/>
                <a:gd name="connsiteY517" fmla="*/ 249405 h 619125"/>
                <a:gd name="connsiteX518" fmla="*/ 1090560 w 2847975"/>
                <a:gd name="connsiteY518" fmla="*/ 239880 h 619125"/>
                <a:gd name="connsiteX519" fmla="*/ 1090560 w 2847975"/>
                <a:gd name="connsiteY519" fmla="*/ 219877 h 619125"/>
                <a:gd name="connsiteX520" fmla="*/ 1093417 w 2847975"/>
                <a:gd name="connsiteY520" fmla="*/ 215115 h 619125"/>
                <a:gd name="connsiteX521" fmla="*/ 1098180 w 2847975"/>
                <a:gd name="connsiteY521" fmla="*/ 217972 h 619125"/>
                <a:gd name="connsiteX522" fmla="*/ 1106752 w 2847975"/>
                <a:gd name="connsiteY522" fmla="*/ 260835 h 619125"/>
                <a:gd name="connsiteX523" fmla="*/ 1101037 w 2847975"/>
                <a:gd name="connsiteY523" fmla="*/ 294172 h 619125"/>
                <a:gd name="connsiteX524" fmla="*/ 1367737 w 2847975"/>
                <a:gd name="connsiteY524" fmla="*/ 346560 h 619125"/>
                <a:gd name="connsiteX525" fmla="*/ 1371547 w 2847975"/>
                <a:gd name="connsiteY525" fmla="*/ 323700 h 619125"/>
                <a:gd name="connsiteX526" fmla="*/ 1377262 w 2847975"/>
                <a:gd name="connsiteY526" fmla="*/ 302745 h 619125"/>
                <a:gd name="connsiteX527" fmla="*/ 1392502 w 2847975"/>
                <a:gd name="connsiteY527" fmla="*/ 276075 h 619125"/>
                <a:gd name="connsiteX528" fmla="*/ 1399170 w 2847975"/>
                <a:gd name="connsiteY528" fmla="*/ 273217 h 619125"/>
                <a:gd name="connsiteX529" fmla="*/ 1400122 w 2847975"/>
                <a:gd name="connsiteY529" fmla="*/ 293220 h 619125"/>
                <a:gd name="connsiteX530" fmla="*/ 1386787 w 2847975"/>
                <a:gd name="connsiteY530" fmla="*/ 319890 h 619125"/>
                <a:gd name="connsiteX531" fmla="*/ 1369642 w 2847975"/>
                <a:gd name="connsiteY531" fmla="*/ 346560 h 619125"/>
                <a:gd name="connsiteX532" fmla="*/ 1367737 w 2847975"/>
                <a:gd name="connsiteY532" fmla="*/ 346560 h 619125"/>
                <a:gd name="connsiteX533" fmla="*/ 1382025 w 2847975"/>
                <a:gd name="connsiteY533" fmla="*/ 494197 h 619125"/>
                <a:gd name="connsiteX534" fmla="*/ 1346782 w 2847975"/>
                <a:gd name="connsiteY534" fmla="*/ 556110 h 619125"/>
                <a:gd name="connsiteX535" fmla="*/ 1324875 w 2847975"/>
                <a:gd name="connsiteY535" fmla="*/ 564682 h 619125"/>
                <a:gd name="connsiteX536" fmla="*/ 1302967 w 2847975"/>
                <a:gd name="connsiteY536" fmla="*/ 551347 h 619125"/>
                <a:gd name="connsiteX537" fmla="*/ 1304872 w 2847975"/>
                <a:gd name="connsiteY537" fmla="*/ 543727 h 619125"/>
                <a:gd name="connsiteX538" fmla="*/ 1322017 w 2847975"/>
                <a:gd name="connsiteY538" fmla="*/ 518962 h 619125"/>
                <a:gd name="connsiteX539" fmla="*/ 1336305 w 2847975"/>
                <a:gd name="connsiteY539" fmla="*/ 505627 h 619125"/>
                <a:gd name="connsiteX540" fmla="*/ 1369642 w 2847975"/>
                <a:gd name="connsiteY540" fmla="*/ 476100 h 619125"/>
                <a:gd name="connsiteX541" fmla="*/ 1382025 w 2847975"/>
                <a:gd name="connsiteY541" fmla="*/ 465622 h 619125"/>
                <a:gd name="connsiteX542" fmla="*/ 1382025 w 2847975"/>
                <a:gd name="connsiteY542" fmla="*/ 494197 h 619125"/>
                <a:gd name="connsiteX543" fmla="*/ 2076397 w 2847975"/>
                <a:gd name="connsiteY543" fmla="*/ 570397 h 619125"/>
                <a:gd name="connsiteX544" fmla="*/ 2054490 w 2847975"/>
                <a:gd name="connsiteY544" fmla="*/ 596115 h 619125"/>
                <a:gd name="connsiteX545" fmla="*/ 2040202 w 2847975"/>
                <a:gd name="connsiteY545" fmla="*/ 601830 h 619125"/>
                <a:gd name="connsiteX546" fmla="*/ 2034487 w 2847975"/>
                <a:gd name="connsiteY546" fmla="*/ 600877 h 619125"/>
                <a:gd name="connsiteX547" fmla="*/ 2028772 w 2847975"/>
                <a:gd name="connsiteY547" fmla="*/ 563730 h 619125"/>
                <a:gd name="connsiteX548" fmla="*/ 2048775 w 2847975"/>
                <a:gd name="connsiteY548" fmla="*/ 533250 h 619125"/>
                <a:gd name="connsiteX549" fmla="*/ 2076397 w 2847975"/>
                <a:gd name="connsiteY549" fmla="*/ 498960 h 619125"/>
                <a:gd name="connsiteX550" fmla="*/ 2083065 w 2847975"/>
                <a:gd name="connsiteY550" fmla="*/ 492292 h 619125"/>
                <a:gd name="connsiteX551" fmla="*/ 2084970 w 2847975"/>
                <a:gd name="connsiteY551" fmla="*/ 493245 h 619125"/>
                <a:gd name="connsiteX552" fmla="*/ 2076397 w 2847975"/>
                <a:gd name="connsiteY552" fmla="*/ 57039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</a:cxnLst>
              <a:rect l="l" t="t" r="r" b="b"/>
              <a:pathLst>
                <a:path w="2847975" h="619125">
                  <a:moveTo>
                    <a:pt x="2840302" y="273217"/>
                  </a:moveTo>
                  <a:cubicBezTo>
                    <a:pt x="2832682" y="271312"/>
                    <a:pt x="2825062" y="267502"/>
                    <a:pt x="2817443" y="267502"/>
                  </a:cubicBezTo>
                  <a:cubicBezTo>
                    <a:pt x="2793630" y="265597"/>
                    <a:pt x="2768865" y="264645"/>
                    <a:pt x="2745052" y="263692"/>
                  </a:cubicBezTo>
                  <a:cubicBezTo>
                    <a:pt x="2721240" y="262740"/>
                    <a:pt x="2697427" y="265597"/>
                    <a:pt x="2673615" y="271312"/>
                  </a:cubicBezTo>
                  <a:cubicBezTo>
                    <a:pt x="2662185" y="274170"/>
                    <a:pt x="2649802" y="277027"/>
                    <a:pt x="2637420" y="279885"/>
                  </a:cubicBezTo>
                  <a:cubicBezTo>
                    <a:pt x="2623132" y="284647"/>
                    <a:pt x="2609797" y="290362"/>
                    <a:pt x="2595510" y="295125"/>
                  </a:cubicBezTo>
                  <a:cubicBezTo>
                    <a:pt x="2568840" y="303697"/>
                    <a:pt x="2542170" y="311317"/>
                    <a:pt x="2514547" y="318937"/>
                  </a:cubicBezTo>
                  <a:cubicBezTo>
                    <a:pt x="2501212" y="322747"/>
                    <a:pt x="2486925" y="325605"/>
                    <a:pt x="2473590" y="326557"/>
                  </a:cubicBezTo>
                  <a:cubicBezTo>
                    <a:pt x="2458350" y="327510"/>
                    <a:pt x="2443110" y="325605"/>
                    <a:pt x="2427870" y="324652"/>
                  </a:cubicBezTo>
                  <a:cubicBezTo>
                    <a:pt x="2411677" y="323700"/>
                    <a:pt x="2396437" y="317032"/>
                    <a:pt x="2380245" y="317985"/>
                  </a:cubicBezTo>
                  <a:cubicBezTo>
                    <a:pt x="2373577" y="317985"/>
                    <a:pt x="2366910" y="316080"/>
                    <a:pt x="2360243" y="315127"/>
                  </a:cubicBezTo>
                  <a:cubicBezTo>
                    <a:pt x="2349765" y="314175"/>
                    <a:pt x="2339287" y="312270"/>
                    <a:pt x="2328810" y="311317"/>
                  </a:cubicBezTo>
                  <a:cubicBezTo>
                    <a:pt x="2322143" y="311317"/>
                    <a:pt x="2315475" y="313222"/>
                    <a:pt x="2308807" y="313222"/>
                  </a:cubicBezTo>
                  <a:cubicBezTo>
                    <a:pt x="2293568" y="313222"/>
                    <a:pt x="2280232" y="318937"/>
                    <a:pt x="2266897" y="324652"/>
                  </a:cubicBezTo>
                  <a:cubicBezTo>
                    <a:pt x="2246895" y="333225"/>
                    <a:pt x="2227845" y="345607"/>
                    <a:pt x="2209747" y="357990"/>
                  </a:cubicBezTo>
                  <a:cubicBezTo>
                    <a:pt x="2202127" y="363705"/>
                    <a:pt x="2194507" y="369420"/>
                    <a:pt x="2187840" y="376087"/>
                  </a:cubicBezTo>
                  <a:cubicBezTo>
                    <a:pt x="2184982" y="378945"/>
                    <a:pt x="2183077" y="383707"/>
                    <a:pt x="2179268" y="386565"/>
                  </a:cubicBezTo>
                  <a:cubicBezTo>
                    <a:pt x="2169743" y="396090"/>
                    <a:pt x="2159265" y="405615"/>
                    <a:pt x="2148787" y="415140"/>
                  </a:cubicBezTo>
                  <a:cubicBezTo>
                    <a:pt x="2146882" y="416092"/>
                    <a:pt x="2145930" y="417997"/>
                    <a:pt x="2144977" y="419902"/>
                  </a:cubicBezTo>
                  <a:cubicBezTo>
                    <a:pt x="2136405" y="428475"/>
                    <a:pt x="2127832" y="437047"/>
                    <a:pt x="2118307" y="445620"/>
                  </a:cubicBezTo>
                  <a:cubicBezTo>
                    <a:pt x="2111640" y="451335"/>
                    <a:pt x="2105925" y="458002"/>
                    <a:pt x="2098305" y="464670"/>
                  </a:cubicBezTo>
                  <a:cubicBezTo>
                    <a:pt x="2097352" y="460860"/>
                    <a:pt x="2097352" y="458955"/>
                    <a:pt x="2097352" y="457050"/>
                  </a:cubicBezTo>
                  <a:cubicBezTo>
                    <a:pt x="2096400" y="447525"/>
                    <a:pt x="2094495" y="438000"/>
                    <a:pt x="2093542" y="428475"/>
                  </a:cubicBezTo>
                  <a:cubicBezTo>
                    <a:pt x="2092590" y="420855"/>
                    <a:pt x="2092590" y="413235"/>
                    <a:pt x="2090684" y="405615"/>
                  </a:cubicBezTo>
                  <a:cubicBezTo>
                    <a:pt x="2089732" y="399900"/>
                    <a:pt x="2090684" y="395137"/>
                    <a:pt x="2093542" y="390375"/>
                  </a:cubicBezTo>
                  <a:cubicBezTo>
                    <a:pt x="2104972" y="374182"/>
                    <a:pt x="2116402" y="357037"/>
                    <a:pt x="2126880" y="340845"/>
                  </a:cubicBezTo>
                  <a:cubicBezTo>
                    <a:pt x="2129737" y="336082"/>
                    <a:pt x="2133547" y="331320"/>
                    <a:pt x="2135452" y="326557"/>
                  </a:cubicBezTo>
                  <a:cubicBezTo>
                    <a:pt x="2139262" y="315127"/>
                    <a:pt x="2141168" y="303697"/>
                    <a:pt x="2144025" y="291315"/>
                  </a:cubicBezTo>
                  <a:cubicBezTo>
                    <a:pt x="2145930" y="283695"/>
                    <a:pt x="2144977" y="277980"/>
                    <a:pt x="2140215" y="273217"/>
                  </a:cubicBezTo>
                  <a:cubicBezTo>
                    <a:pt x="2134500" y="267502"/>
                    <a:pt x="2127832" y="265597"/>
                    <a:pt x="2119260" y="268455"/>
                  </a:cubicBezTo>
                  <a:cubicBezTo>
                    <a:pt x="2104020" y="272265"/>
                    <a:pt x="2093542" y="282742"/>
                    <a:pt x="2086875" y="296077"/>
                  </a:cubicBezTo>
                  <a:cubicBezTo>
                    <a:pt x="2083065" y="303697"/>
                    <a:pt x="2080207" y="311317"/>
                    <a:pt x="2077350" y="318937"/>
                  </a:cubicBezTo>
                  <a:cubicBezTo>
                    <a:pt x="2074492" y="327510"/>
                    <a:pt x="2073540" y="336082"/>
                    <a:pt x="2071634" y="343702"/>
                  </a:cubicBezTo>
                  <a:cubicBezTo>
                    <a:pt x="2070682" y="350370"/>
                    <a:pt x="2070682" y="357037"/>
                    <a:pt x="2069730" y="362752"/>
                  </a:cubicBezTo>
                  <a:cubicBezTo>
                    <a:pt x="2067825" y="376087"/>
                    <a:pt x="2066872" y="389422"/>
                    <a:pt x="2068777" y="402757"/>
                  </a:cubicBezTo>
                  <a:cubicBezTo>
                    <a:pt x="2069730" y="407520"/>
                    <a:pt x="2068777" y="412282"/>
                    <a:pt x="2065920" y="416092"/>
                  </a:cubicBezTo>
                  <a:cubicBezTo>
                    <a:pt x="2053537" y="432285"/>
                    <a:pt x="2042107" y="449430"/>
                    <a:pt x="2029725" y="466575"/>
                  </a:cubicBezTo>
                  <a:cubicBezTo>
                    <a:pt x="2017342" y="482767"/>
                    <a:pt x="2004960" y="498960"/>
                    <a:pt x="1989720" y="511342"/>
                  </a:cubicBezTo>
                  <a:cubicBezTo>
                    <a:pt x="1983052" y="517057"/>
                    <a:pt x="1969717" y="516105"/>
                    <a:pt x="1965907" y="508485"/>
                  </a:cubicBezTo>
                  <a:cubicBezTo>
                    <a:pt x="1962097" y="500865"/>
                    <a:pt x="1958287" y="493245"/>
                    <a:pt x="1956382" y="485625"/>
                  </a:cubicBezTo>
                  <a:cubicBezTo>
                    <a:pt x="1950667" y="467527"/>
                    <a:pt x="1951620" y="448477"/>
                    <a:pt x="1954477" y="429427"/>
                  </a:cubicBezTo>
                  <a:cubicBezTo>
                    <a:pt x="1955430" y="422760"/>
                    <a:pt x="1956382" y="416092"/>
                    <a:pt x="1952572" y="410377"/>
                  </a:cubicBezTo>
                  <a:cubicBezTo>
                    <a:pt x="1952572" y="410377"/>
                    <a:pt x="1952572" y="409425"/>
                    <a:pt x="1952572" y="409425"/>
                  </a:cubicBezTo>
                  <a:cubicBezTo>
                    <a:pt x="1950667" y="407520"/>
                    <a:pt x="1947810" y="402757"/>
                    <a:pt x="1946857" y="402757"/>
                  </a:cubicBezTo>
                  <a:cubicBezTo>
                    <a:pt x="1944000" y="403710"/>
                    <a:pt x="1939237" y="405615"/>
                    <a:pt x="1938285" y="408472"/>
                  </a:cubicBezTo>
                  <a:cubicBezTo>
                    <a:pt x="1936380" y="414187"/>
                    <a:pt x="1934475" y="420855"/>
                    <a:pt x="1934475" y="427522"/>
                  </a:cubicBezTo>
                  <a:cubicBezTo>
                    <a:pt x="1934475" y="438000"/>
                    <a:pt x="1931617" y="446572"/>
                    <a:pt x="1927807" y="456097"/>
                  </a:cubicBezTo>
                  <a:cubicBezTo>
                    <a:pt x="1917330" y="478005"/>
                    <a:pt x="1907805" y="499912"/>
                    <a:pt x="1889707" y="517057"/>
                  </a:cubicBezTo>
                  <a:cubicBezTo>
                    <a:pt x="1885897" y="520867"/>
                    <a:pt x="1882087" y="521820"/>
                    <a:pt x="1877325" y="521820"/>
                  </a:cubicBezTo>
                  <a:cubicBezTo>
                    <a:pt x="1864942" y="521820"/>
                    <a:pt x="1855417" y="515152"/>
                    <a:pt x="1850655" y="504675"/>
                  </a:cubicBezTo>
                  <a:cubicBezTo>
                    <a:pt x="1846845" y="496102"/>
                    <a:pt x="1844940" y="486577"/>
                    <a:pt x="1843035" y="477052"/>
                  </a:cubicBezTo>
                  <a:cubicBezTo>
                    <a:pt x="1840177" y="463717"/>
                    <a:pt x="1841130" y="449430"/>
                    <a:pt x="1842082" y="436095"/>
                  </a:cubicBezTo>
                  <a:cubicBezTo>
                    <a:pt x="1842082" y="432285"/>
                    <a:pt x="1842082" y="428475"/>
                    <a:pt x="1843035" y="424665"/>
                  </a:cubicBezTo>
                  <a:cubicBezTo>
                    <a:pt x="1844940" y="414187"/>
                    <a:pt x="1847797" y="403710"/>
                    <a:pt x="1850655" y="394185"/>
                  </a:cubicBezTo>
                  <a:cubicBezTo>
                    <a:pt x="1854465" y="379897"/>
                    <a:pt x="1857322" y="364657"/>
                    <a:pt x="1865895" y="350370"/>
                  </a:cubicBezTo>
                  <a:cubicBezTo>
                    <a:pt x="1866847" y="348465"/>
                    <a:pt x="1867800" y="345607"/>
                    <a:pt x="1869705" y="343702"/>
                  </a:cubicBezTo>
                  <a:cubicBezTo>
                    <a:pt x="1873515" y="337035"/>
                    <a:pt x="1877325" y="331320"/>
                    <a:pt x="1882087" y="325605"/>
                  </a:cubicBezTo>
                  <a:cubicBezTo>
                    <a:pt x="1883992" y="323700"/>
                    <a:pt x="1886850" y="321795"/>
                    <a:pt x="1889707" y="320842"/>
                  </a:cubicBezTo>
                  <a:cubicBezTo>
                    <a:pt x="1900185" y="317985"/>
                    <a:pt x="1908757" y="323700"/>
                    <a:pt x="1915425" y="329415"/>
                  </a:cubicBezTo>
                  <a:cubicBezTo>
                    <a:pt x="1931617" y="343702"/>
                    <a:pt x="1938285" y="363705"/>
                    <a:pt x="1943047" y="384660"/>
                  </a:cubicBezTo>
                  <a:cubicBezTo>
                    <a:pt x="1947810" y="386565"/>
                    <a:pt x="1946857" y="381802"/>
                    <a:pt x="1946857" y="379897"/>
                  </a:cubicBezTo>
                  <a:cubicBezTo>
                    <a:pt x="1944952" y="370372"/>
                    <a:pt x="1943047" y="359895"/>
                    <a:pt x="1939237" y="350370"/>
                  </a:cubicBezTo>
                  <a:cubicBezTo>
                    <a:pt x="1933522" y="336082"/>
                    <a:pt x="1924950" y="325605"/>
                    <a:pt x="1910662" y="318937"/>
                  </a:cubicBezTo>
                  <a:cubicBezTo>
                    <a:pt x="1896375" y="312270"/>
                    <a:pt x="1883992" y="313222"/>
                    <a:pt x="1870657" y="321795"/>
                  </a:cubicBezTo>
                  <a:cubicBezTo>
                    <a:pt x="1862085" y="327510"/>
                    <a:pt x="1856370" y="336082"/>
                    <a:pt x="1850655" y="344655"/>
                  </a:cubicBezTo>
                  <a:cubicBezTo>
                    <a:pt x="1840177" y="358942"/>
                    <a:pt x="1836367" y="376087"/>
                    <a:pt x="1831605" y="392280"/>
                  </a:cubicBezTo>
                  <a:cubicBezTo>
                    <a:pt x="1823985" y="415140"/>
                    <a:pt x="1819222" y="438000"/>
                    <a:pt x="1820175" y="461812"/>
                  </a:cubicBezTo>
                  <a:cubicBezTo>
                    <a:pt x="1820175" y="462765"/>
                    <a:pt x="1820175" y="463717"/>
                    <a:pt x="1820175" y="463717"/>
                  </a:cubicBezTo>
                  <a:cubicBezTo>
                    <a:pt x="1815412" y="474195"/>
                    <a:pt x="1810650" y="483720"/>
                    <a:pt x="1804935" y="493245"/>
                  </a:cubicBezTo>
                  <a:cubicBezTo>
                    <a:pt x="1794457" y="511342"/>
                    <a:pt x="1784932" y="530392"/>
                    <a:pt x="1773502" y="547537"/>
                  </a:cubicBezTo>
                  <a:cubicBezTo>
                    <a:pt x="1767787" y="557062"/>
                    <a:pt x="1760167" y="564682"/>
                    <a:pt x="1752547" y="572302"/>
                  </a:cubicBezTo>
                  <a:cubicBezTo>
                    <a:pt x="1748737" y="576112"/>
                    <a:pt x="1740165" y="575160"/>
                    <a:pt x="1736355" y="568492"/>
                  </a:cubicBezTo>
                  <a:cubicBezTo>
                    <a:pt x="1732545" y="559920"/>
                    <a:pt x="1729687" y="551347"/>
                    <a:pt x="1729687" y="541822"/>
                  </a:cubicBezTo>
                  <a:cubicBezTo>
                    <a:pt x="1729687" y="533250"/>
                    <a:pt x="1729687" y="524677"/>
                    <a:pt x="1730640" y="516105"/>
                  </a:cubicBezTo>
                  <a:cubicBezTo>
                    <a:pt x="1731592" y="505627"/>
                    <a:pt x="1732545" y="496102"/>
                    <a:pt x="1734450" y="485625"/>
                  </a:cubicBezTo>
                  <a:cubicBezTo>
                    <a:pt x="1737307" y="472290"/>
                    <a:pt x="1740165" y="458955"/>
                    <a:pt x="1743975" y="445620"/>
                  </a:cubicBezTo>
                  <a:cubicBezTo>
                    <a:pt x="1746832" y="436095"/>
                    <a:pt x="1749690" y="426570"/>
                    <a:pt x="1753500" y="417045"/>
                  </a:cubicBezTo>
                  <a:cubicBezTo>
                    <a:pt x="1758262" y="404662"/>
                    <a:pt x="1763977" y="393232"/>
                    <a:pt x="1767787" y="380850"/>
                  </a:cubicBezTo>
                  <a:cubicBezTo>
                    <a:pt x="1772550" y="367515"/>
                    <a:pt x="1776360" y="354180"/>
                    <a:pt x="1781122" y="340845"/>
                  </a:cubicBezTo>
                  <a:cubicBezTo>
                    <a:pt x="1785885" y="325605"/>
                    <a:pt x="1791600" y="310365"/>
                    <a:pt x="1792552" y="293220"/>
                  </a:cubicBezTo>
                  <a:cubicBezTo>
                    <a:pt x="1793505" y="281790"/>
                    <a:pt x="1794457" y="270360"/>
                    <a:pt x="1788742" y="258930"/>
                  </a:cubicBezTo>
                  <a:cubicBezTo>
                    <a:pt x="1782075" y="243690"/>
                    <a:pt x="1767787" y="242737"/>
                    <a:pt x="1756357" y="248452"/>
                  </a:cubicBezTo>
                  <a:cubicBezTo>
                    <a:pt x="1749690" y="251310"/>
                    <a:pt x="1743975" y="256072"/>
                    <a:pt x="1739212" y="261787"/>
                  </a:cubicBezTo>
                  <a:cubicBezTo>
                    <a:pt x="1731592" y="271312"/>
                    <a:pt x="1724925" y="281790"/>
                    <a:pt x="1717305" y="291315"/>
                  </a:cubicBezTo>
                  <a:cubicBezTo>
                    <a:pt x="1706827" y="304650"/>
                    <a:pt x="1699207" y="318937"/>
                    <a:pt x="1692540" y="334177"/>
                  </a:cubicBezTo>
                  <a:cubicBezTo>
                    <a:pt x="1683967" y="351322"/>
                    <a:pt x="1677300" y="369420"/>
                    <a:pt x="1670632" y="387517"/>
                  </a:cubicBezTo>
                  <a:cubicBezTo>
                    <a:pt x="1669680" y="390375"/>
                    <a:pt x="1668727" y="393232"/>
                    <a:pt x="1667775" y="396090"/>
                  </a:cubicBezTo>
                  <a:cubicBezTo>
                    <a:pt x="1665870" y="381802"/>
                    <a:pt x="1663965" y="368467"/>
                    <a:pt x="1656345" y="357037"/>
                  </a:cubicBezTo>
                  <a:cubicBezTo>
                    <a:pt x="1651582" y="349417"/>
                    <a:pt x="1644915" y="341797"/>
                    <a:pt x="1636342" y="338940"/>
                  </a:cubicBezTo>
                  <a:cubicBezTo>
                    <a:pt x="1626817" y="336082"/>
                    <a:pt x="1617292" y="336082"/>
                    <a:pt x="1607767" y="343702"/>
                  </a:cubicBezTo>
                  <a:cubicBezTo>
                    <a:pt x="1596337" y="352275"/>
                    <a:pt x="1585860" y="361800"/>
                    <a:pt x="1583002" y="376087"/>
                  </a:cubicBezTo>
                  <a:cubicBezTo>
                    <a:pt x="1582050" y="381802"/>
                    <a:pt x="1580145" y="386565"/>
                    <a:pt x="1578240" y="393232"/>
                  </a:cubicBezTo>
                  <a:cubicBezTo>
                    <a:pt x="1577287" y="390375"/>
                    <a:pt x="1576335" y="388470"/>
                    <a:pt x="1576335" y="386565"/>
                  </a:cubicBezTo>
                  <a:cubicBezTo>
                    <a:pt x="1575382" y="376087"/>
                    <a:pt x="1573477" y="364657"/>
                    <a:pt x="1572525" y="354180"/>
                  </a:cubicBezTo>
                  <a:cubicBezTo>
                    <a:pt x="1571572" y="343702"/>
                    <a:pt x="1564905" y="336082"/>
                    <a:pt x="1554427" y="338940"/>
                  </a:cubicBezTo>
                  <a:cubicBezTo>
                    <a:pt x="1554427" y="348465"/>
                    <a:pt x="1553475" y="358942"/>
                    <a:pt x="1554427" y="368467"/>
                  </a:cubicBezTo>
                  <a:cubicBezTo>
                    <a:pt x="1555380" y="383707"/>
                    <a:pt x="1557285" y="398947"/>
                    <a:pt x="1559190" y="414187"/>
                  </a:cubicBezTo>
                  <a:cubicBezTo>
                    <a:pt x="1560142" y="421807"/>
                    <a:pt x="1561095" y="429427"/>
                    <a:pt x="1561095" y="437047"/>
                  </a:cubicBezTo>
                  <a:cubicBezTo>
                    <a:pt x="1561095" y="440857"/>
                    <a:pt x="1562047" y="445620"/>
                    <a:pt x="1561095" y="449430"/>
                  </a:cubicBezTo>
                  <a:cubicBezTo>
                    <a:pt x="1555380" y="461812"/>
                    <a:pt x="1549665" y="475147"/>
                    <a:pt x="1542997" y="486577"/>
                  </a:cubicBezTo>
                  <a:cubicBezTo>
                    <a:pt x="1537282" y="496102"/>
                    <a:pt x="1529662" y="504675"/>
                    <a:pt x="1522042" y="512295"/>
                  </a:cubicBezTo>
                  <a:cubicBezTo>
                    <a:pt x="1512517" y="522772"/>
                    <a:pt x="1502040" y="529440"/>
                    <a:pt x="1487752" y="522772"/>
                  </a:cubicBezTo>
                  <a:cubicBezTo>
                    <a:pt x="1482990" y="520867"/>
                    <a:pt x="1476322" y="516105"/>
                    <a:pt x="1475370" y="511342"/>
                  </a:cubicBezTo>
                  <a:cubicBezTo>
                    <a:pt x="1472512" y="500865"/>
                    <a:pt x="1471560" y="489435"/>
                    <a:pt x="1471560" y="478957"/>
                  </a:cubicBezTo>
                  <a:cubicBezTo>
                    <a:pt x="1471560" y="467527"/>
                    <a:pt x="1471560" y="456097"/>
                    <a:pt x="1472512" y="444667"/>
                  </a:cubicBezTo>
                  <a:cubicBezTo>
                    <a:pt x="1473465" y="429427"/>
                    <a:pt x="1474417" y="413235"/>
                    <a:pt x="1476322" y="397995"/>
                  </a:cubicBezTo>
                  <a:cubicBezTo>
                    <a:pt x="1477275" y="383707"/>
                    <a:pt x="1479180" y="369420"/>
                    <a:pt x="1481085" y="355132"/>
                  </a:cubicBezTo>
                  <a:cubicBezTo>
                    <a:pt x="1482037" y="349417"/>
                    <a:pt x="1482037" y="343702"/>
                    <a:pt x="1484895" y="338940"/>
                  </a:cubicBezTo>
                  <a:cubicBezTo>
                    <a:pt x="1492515" y="325605"/>
                    <a:pt x="1501087" y="313222"/>
                    <a:pt x="1510612" y="299887"/>
                  </a:cubicBezTo>
                  <a:cubicBezTo>
                    <a:pt x="1512517" y="297982"/>
                    <a:pt x="1515375" y="296077"/>
                    <a:pt x="1517280" y="295125"/>
                  </a:cubicBezTo>
                  <a:cubicBezTo>
                    <a:pt x="1523947" y="294172"/>
                    <a:pt x="1531567" y="293220"/>
                    <a:pt x="1538235" y="292267"/>
                  </a:cubicBezTo>
                  <a:cubicBezTo>
                    <a:pt x="1557285" y="290362"/>
                    <a:pt x="1576335" y="287505"/>
                    <a:pt x="1596337" y="285600"/>
                  </a:cubicBezTo>
                  <a:cubicBezTo>
                    <a:pt x="1595385" y="282742"/>
                    <a:pt x="1594432" y="280837"/>
                    <a:pt x="1594432" y="277980"/>
                  </a:cubicBezTo>
                  <a:cubicBezTo>
                    <a:pt x="1568715" y="278932"/>
                    <a:pt x="1544902" y="285600"/>
                    <a:pt x="1518232" y="285600"/>
                  </a:cubicBezTo>
                  <a:cubicBezTo>
                    <a:pt x="1522995" y="274170"/>
                    <a:pt x="1528710" y="263692"/>
                    <a:pt x="1534425" y="254167"/>
                  </a:cubicBezTo>
                  <a:cubicBezTo>
                    <a:pt x="1537282" y="249405"/>
                    <a:pt x="1540140" y="245595"/>
                    <a:pt x="1542045" y="240832"/>
                  </a:cubicBezTo>
                  <a:cubicBezTo>
                    <a:pt x="1547760" y="225592"/>
                    <a:pt x="1551570" y="210352"/>
                    <a:pt x="1557285" y="196065"/>
                  </a:cubicBezTo>
                  <a:cubicBezTo>
                    <a:pt x="1562047" y="182730"/>
                    <a:pt x="1567762" y="169395"/>
                    <a:pt x="1568715" y="154155"/>
                  </a:cubicBezTo>
                  <a:cubicBezTo>
                    <a:pt x="1569667" y="137010"/>
                    <a:pt x="1570620" y="120817"/>
                    <a:pt x="1553475" y="109387"/>
                  </a:cubicBezTo>
                  <a:cubicBezTo>
                    <a:pt x="1542997" y="102720"/>
                    <a:pt x="1530615" y="102720"/>
                    <a:pt x="1522995" y="112245"/>
                  </a:cubicBezTo>
                  <a:cubicBezTo>
                    <a:pt x="1513470" y="125580"/>
                    <a:pt x="1506802" y="140820"/>
                    <a:pt x="1502040" y="156060"/>
                  </a:cubicBezTo>
                  <a:cubicBezTo>
                    <a:pt x="1497277" y="170347"/>
                    <a:pt x="1493467" y="185587"/>
                    <a:pt x="1488705" y="199875"/>
                  </a:cubicBezTo>
                  <a:cubicBezTo>
                    <a:pt x="1483942" y="216067"/>
                    <a:pt x="1479180" y="231307"/>
                    <a:pt x="1474417" y="247500"/>
                  </a:cubicBezTo>
                  <a:cubicBezTo>
                    <a:pt x="1471560" y="259882"/>
                    <a:pt x="1468702" y="273217"/>
                    <a:pt x="1466797" y="285600"/>
                  </a:cubicBezTo>
                  <a:cubicBezTo>
                    <a:pt x="1465845" y="289410"/>
                    <a:pt x="1464892" y="290362"/>
                    <a:pt x="1461082" y="290362"/>
                  </a:cubicBezTo>
                  <a:cubicBezTo>
                    <a:pt x="1447747" y="291315"/>
                    <a:pt x="1434412" y="293220"/>
                    <a:pt x="1421077" y="295125"/>
                  </a:cubicBezTo>
                  <a:lnTo>
                    <a:pt x="1421077" y="301792"/>
                  </a:lnTo>
                  <a:cubicBezTo>
                    <a:pt x="1435365" y="299887"/>
                    <a:pt x="1449652" y="298935"/>
                    <a:pt x="1463940" y="297030"/>
                  </a:cubicBezTo>
                  <a:cubicBezTo>
                    <a:pt x="1463940" y="299887"/>
                    <a:pt x="1463940" y="301792"/>
                    <a:pt x="1463940" y="302745"/>
                  </a:cubicBezTo>
                  <a:cubicBezTo>
                    <a:pt x="1462035" y="317032"/>
                    <a:pt x="1460130" y="332272"/>
                    <a:pt x="1458225" y="346560"/>
                  </a:cubicBezTo>
                  <a:cubicBezTo>
                    <a:pt x="1457272" y="355132"/>
                    <a:pt x="1456320" y="363705"/>
                    <a:pt x="1449652" y="371325"/>
                  </a:cubicBezTo>
                  <a:cubicBezTo>
                    <a:pt x="1446795" y="374182"/>
                    <a:pt x="1443937" y="377040"/>
                    <a:pt x="1441080" y="380850"/>
                  </a:cubicBezTo>
                  <a:cubicBezTo>
                    <a:pt x="1427745" y="398947"/>
                    <a:pt x="1415362" y="417045"/>
                    <a:pt x="1402027" y="436095"/>
                  </a:cubicBezTo>
                  <a:cubicBezTo>
                    <a:pt x="1400122" y="432285"/>
                    <a:pt x="1398217" y="428475"/>
                    <a:pt x="1397265" y="425617"/>
                  </a:cubicBezTo>
                  <a:cubicBezTo>
                    <a:pt x="1394407" y="417997"/>
                    <a:pt x="1391550" y="410377"/>
                    <a:pt x="1387740" y="403710"/>
                  </a:cubicBezTo>
                  <a:cubicBezTo>
                    <a:pt x="1383930" y="396090"/>
                    <a:pt x="1379167" y="388470"/>
                    <a:pt x="1375357" y="380850"/>
                  </a:cubicBezTo>
                  <a:cubicBezTo>
                    <a:pt x="1371547" y="374182"/>
                    <a:pt x="1370595" y="368467"/>
                    <a:pt x="1374405" y="361800"/>
                  </a:cubicBezTo>
                  <a:cubicBezTo>
                    <a:pt x="1382977" y="348465"/>
                    <a:pt x="1390597" y="335130"/>
                    <a:pt x="1398217" y="322747"/>
                  </a:cubicBezTo>
                  <a:cubicBezTo>
                    <a:pt x="1404885" y="312270"/>
                    <a:pt x="1409647" y="301792"/>
                    <a:pt x="1411552" y="290362"/>
                  </a:cubicBezTo>
                  <a:cubicBezTo>
                    <a:pt x="1412505" y="278932"/>
                    <a:pt x="1409647" y="270360"/>
                    <a:pt x="1399170" y="270360"/>
                  </a:cubicBezTo>
                  <a:cubicBezTo>
                    <a:pt x="1392502" y="270360"/>
                    <a:pt x="1384882" y="272265"/>
                    <a:pt x="1379167" y="276075"/>
                  </a:cubicBezTo>
                  <a:cubicBezTo>
                    <a:pt x="1362022" y="287505"/>
                    <a:pt x="1351545" y="303697"/>
                    <a:pt x="1346782" y="323700"/>
                  </a:cubicBezTo>
                  <a:cubicBezTo>
                    <a:pt x="1342972" y="338940"/>
                    <a:pt x="1340115" y="355132"/>
                    <a:pt x="1345830" y="371325"/>
                  </a:cubicBezTo>
                  <a:cubicBezTo>
                    <a:pt x="1347735" y="376087"/>
                    <a:pt x="1349640" y="381802"/>
                    <a:pt x="1345830" y="386565"/>
                  </a:cubicBezTo>
                  <a:cubicBezTo>
                    <a:pt x="1342020" y="391327"/>
                    <a:pt x="1338210" y="396090"/>
                    <a:pt x="1334400" y="400852"/>
                  </a:cubicBezTo>
                  <a:cubicBezTo>
                    <a:pt x="1326780" y="409425"/>
                    <a:pt x="1319160" y="417045"/>
                    <a:pt x="1311540" y="425617"/>
                  </a:cubicBezTo>
                  <a:cubicBezTo>
                    <a:pt x="1302015" y="437047"/>
                    <a:pt x="1292490" y="449430"/>
                    <a:pt x="1281060" y="458955"/>
                  </a:cubicBezTo>
                  <a:cubicBezTo>
                    <a:pt x="1278202" y="460860"/>
                    <a:pt x="1276297" y="463717"/>
                    <a:pt x="1274392" y="465622"/>
                  </a:cubicBezTo>
                  <a:cubicBezTo>
                    <a:pt x="1265820" y="472290"/>
                    <a:pt x="1257247" y="479910"/>
                    <a:pt x="1247722" y="485625"/>
                  </a:cubicBezTo>
                  <a:cubicBezTo>
                    <a:pt x="1244865" y="487530"/>
                    <a:pt x="1241055" y="488482"/>
                    <a:pt x="1237245" y="489435"/>
                  </a:cubicBezTo>
                  <a:cubicBezTo>
                    <a:pt x="1236292" y="489435"/>
                    <a:pt x="1233435" y="488482"/>
                    <a:pt x="1233435" y="486577"/>
                  </a:cubicBezTo>
                  <a:cubicBezTo>
                    <a:pt x="1232482" y="478957"/>
                    <a:pt x="1229625" y="471337"/>
                    <a:pt x="1230577" y="463717"/>
                  </a:cubicBezTo>
                  <a:cubicBezTo>
                    <a:pt x="1231530" y="451335"/>
                    <a:pt x="1234387" y="438952"/>
                    <a:pt x="1238197" y="426570"/>
                  </a:cubicBezTo>
                  <a:cubicBezTo>
                    <a:pt x="1242007" y="413235"/>
                    <a:pt x="1245817" y="400852"/>
                    <a:pt x="1250580" y="388470"/>
                  </a:cubicBezTo>
                  <a:cubicBezTo>
                    <a:pt x="1254390" y="377992"/>
                    <a:pt x="1257247" y="367515"/>
                    <a:pt x="1260105" y="357037"/>
                  </a:cubicBezTo>
                  <a:cubicBezTo>
                    <a:pt x="1262962" y="347512"/>
                    <a:pt x="1266772" y="337987"/>
                    <a:pt x="1269630" y="327510"/>
                  </a:cubicBezTo>
                  <a:cubicBezTo>
                    <a:pt x="1271535" y="321795"/>
                    <a:pt x="1272487" y="315127"/>
                    <a:pt x="1274392" y="308460"/>
                  </a:cubicBezTo>
                  <a:cubicBezTo>
                    <a:pt x="1268677" y="305602"/>
                    <a:pt x="1262010" y="302745"/>
                    <a:pt x="1255342" y="299887"/>
                  </a:cubicBezTo>
                  <a:cubicBezTo>
                    <a:pt x="1252485" y="305602"/>
                    <a:pt x="1250580" y="310365"/>
                    <a:pt x="1248675" y="315127"/>
                  </a:cubicBezTo>
                  <a:cubicBezTo>
                    <a:pt x="1242960" y="330367"/>
                    <a:pt x="1237245" y="346560"/>
                    <a:pt x="1231530" y="361800"/>
                  </a:cubicBezTo>
                  <a:cubicBezTo>
                    <a:pt x="1227720" y="373230"/>
                    <a:pt x="1223910" y="384660"/>
                    <a:pt x="1220100" y="396090"/>
                  </a:cubicBezTo>
                  <a:cubicBezTo>
                    <a:pt x="1213432" y="416092"/>
                    <a:pt x="1207717" y="436095"/>
                    <a:pt x="1206765" y="457050"/>
                  </a:cubicBezTo>
                  <a:cubicBezTo>
                    <a:pt x="1206765" y="458955"/>
                    <a:pt x="1205812" y="460860"/>
                    <a:pt x="1205812" y="462765"/>
                  </a:cubicBezTo>
                  <a:cubicBezTo>
                    <a:pt x="1202002" y="470385"/>
                    <a:pt x="1198192" y="477052"/>
                    <a:pt x="1194382" y="484672"/>
                  </a:cubicBezTo>
                  <a:cubicBezTo>
                    <a:pt x="1184857" y="503722"/>
                    <a:pt x="1171522" y="518010"/>
                    <a:pt x="1153425" y="529440"/>
                  </a:cubicBezTo>
                  <a:cubicBezTo>
                    <a:pt x="1146757" y="534202"/>
                    <a:pt x="1140090" y="533250"/>
                    <a:pt x="1133422" y="531345"/>
                  </a:cubicBezTo>
                  <a:cubicBezTo>
                    <a:pt x="1131517" y="531345"/>
                    <a:pt x="1130565" y="528487"/>
                    <a:pt x="1129612" y="526582"/>
                  </a:cubicBezTo>
                  <a:cubicBezTo>
                    <a:pt x="1125802" y="520867"/>
                    <a:pt x="1122945" y="514200"/>
                    <a:pt x="1122945" y="507532"/>
                  </a:cubicBezTo>
                  <a:cubicBezTo>
                    <a:pt x="1122945" y="501817"/>
                    <a:pt x="1120087" y="496102"/>
                    <a:pt x="1120087" y="490387"/>
                  </a:cubicBezTo>
                  <a:cubicBezTo>
                    <a:pt x="1120087" y="480862"/>
                    <a:pt x="1121040" y="470385"/>
                    <a:pt x="1123897" y="460860"/>
                  </a:cubicBezTo>
                  <a:cubicBezTo>
                    <a:pt x="1127707" y="444667"/>
                    <a:pt x="1131517" y="429427"/>
                    <a:pt x="1136280" y="414187"/>
                  </a:cubicBezTo>
                  <a:cubicBezTo>
                    <a:pt x="1141995" y="397042"/>
                    <a:pt x="1149615" y="379897"/>
                    <a:pt x="1157235" y="362752"/>
                  </a:cubicBezTo>
                  <a:cubicBezTo>
                    <a:pt x="1163902" y="348465"/>
                    <a:pt x="1169617" y="334177"/>
                    <a:pt x="1168665" y="317985"/>
                  </a:cubicBezTo>
                  <a:cubicBezTo>
                    <a:pt x="1168665" y="311317"/>
                    <a:pt x="1166760" y="310365"/>
                    <a:pt x="1160092" y="311317"/>
                  </a:cubicBezTo>
                  <a:cubicBezTo>
                    <a:pt x="1152472" y="312270"/>
                    <a:pt x="1143900" y="314175"/>
                    <a:pt x="1135327" y="312270"/>
                  </a:cubicBezTo>
                  <a:cubicBezTo>
                    <a:pt x="1126755" y="310365"/>
                    <a:pt x="1118182" y="306555"/>
                    <a:pt x="1110562" y="302745"/>
                  </a:cubicBezTo>
                  <a:cubicBezTo>
                    <a:pt x="1108657" y="301792"/>
                    <a:pt x="1104847" y="298935"/>
                    <a:pt x="1104847" y="297030"/>
                  </a:cubicBezTo>
                  <a:cubicBezTo>
                    <a:pt x="1104847" y="293220"/>
                    <a:pt x="1105800" y="289410"/>
                    <a:pt x="1106752" y="285600"/>
                  </a:cubicBezTo>
                  <a:cubicBezTo>
                    <a:pt x="1112467" y="263692"/>
                    <a:pt x="1114372" y="242737"/>
                    <a:pt x="1104847" y="221782"/>
                  </a:cubicBezTo>
                  <a:cubicBezTo>
                    <a:pt x="1100085" y="209400"/>
                    <a:pt x="1086750" y="205590"/>
                    <a:pt x="1078177" y="215115"/>
                  </a:cubicBezTo>
                  <a:cubicBezTo>
                    <a:pt x="1072462" y="220830"/>
                    <a:pt x="1069605" y="227497"/>
                    <a:pt x="1067700" y="235117"/>
                  </a:cubicBezTo>
                  <a:cubicBezTo>
                    <a:pt x="1064842" y="245595"/>
                    <a:pt x="1063890" y="256072"/>
                    <a:pt x="1064842" y="267502"/>
                  </a:cubicBezTo>
                  <a:cubicBezTo>
                    <a:pt x="1065795" y="277027"/>
                    <a:pt x="1067700" y="286552"/>
                    <a:pt x="1073415" y="294172"/>
                  </a:cubicBezTo>
                  <a:cubicBezTo>
                    <a:pt x="1079130" y="302745"/>
                    <a:pt x="1088655" y="304650"/>
                    <a:pt x="1098180" y="308460"/>
                  </a:cubicBezTo>
                  <a:cubicBezTo>
                    <a:pt x="1096275" y="316080"/>
                    <a:pt x="1093417" y="323700"/>
                    <a:pt x="1091512" y="331320"/>
                  </a:cubicBezTo>
                  <a:cubicBezTo>
                    <a:pt x="1088655" y="348465"/>
                    <a:pt x="1081987" y="365610"/>
                    <a:pt x="1073415" y="380850"/>
                  </a:cubicBezTo>
                  <a:cubicBezTo>
                    <a:pt x="1058175" y="408472"/>
                    <a:pt x="1041982" y="435142"/>
                    <a:pt x="1024837" y="461812"/>
                  </a:cubicBezTo>
                  <a:cubicBezTo>
                    <a:pt x="1021980" y="466575"/>
                    <a:pt x="1016265" y="471337"/>
                    <a:pt x="1011502" y="475147"/>
                  </a:cubicBezTo>
                  <a:cubicBezTo>
                    <a:pt x="1001977" y="480862"/>
                    <a:pt x="995310" y="480862"/>
                    <a:pt x="988642" y="474195"/>
                  </a:cubicBezTo>
                  <a:cubicBezTo>
                    <a:pt x="978165" y="463717"/>
                    <a:pt x="974355" y="450382"/>
                    <a:pt x="973402" y="437047"/>
                  </a:cubicBezTo>
                  <a:cubicBezTo>
                    <a:pt x="971497" y="421807"/>
                    <a:pt x="972450" y="406567"/>
                    <a:pt x="974355" y="392280"/>
                  </a:cubicBezTo>
                  <a:cubicBezTo>
                    <a:pt x="976260" y="374182"/>
                    <a:pt x="979117" y="356085"/>
                    <a:pt x="981975" y="337987"/>
                  </a:cubicBezTo>
                  <a:cubicBezTo>
                    <a:pt x="985785" y="317032"/>
                    <a:pt x="990547" y="297030"/>
                    <a:pt x="993405" y="276075"/>
                  </a:cubicBezTo>
                  <a:cubicBezTo>
                    <a:pt x="995310" y="267502"/>
                    <a:pt x="996262" y="257977"/>
                    <a:pt x="989595" y="249405"/>
                  </a:cubicBezTo>
                  <a:cubicBezTo>
                    <a:pt x="980070" y="237022"/>
                    <a:pt x="971497" y="232260"/>
                    <a:pt x="957210" y="240832"/>
                  </a:cubicBezTo>
                  <a:cubicBezTo>
                    <a:pt x="948637" y="246547"/>
                    <a:pt x="940065" y="253215"/>
                    <a:pt x="934350" y="260835"/>
                  </a:cubicBezTo>
                  <a:cubicBezTo>
                    <a:pt x="922920" y="276075"/>
                    <a:pt x="913395" y="292267"/>
                    <a:pt x="904822" y="309412"/>
                  </a:cubicBezTo>
                  <a:cubicBezTo>
                    <a:pt x="890535" y="338940"/>
                    <a:pt x="878152" y="368467"/>
                    <a:pt x="865770" y="398947"/>
                  </a:cubicBezTo>
                  <a:cubicBezTo>
                    <a:pt x="860055" y="413235"/>
                    <a:pt x="854340" y="427522"/>
                    <a:pt x="848625" y="441810"/>
                  </a:cubicBezTo>
                  <a:cubicBezTo>
                    <a:pt x="843862" y="454192"/>
                    <a:pt x="840052" y="466575"/>
                    <a:pt x="836242" y="479910"/>
                  </a:cubicBezTo>
                  <a:cubicBezTo>
                    <a:pt x="836242" y="467527"/>
                    <a:pt x="836242" y="456097"/>
                    <a:pt x="836242" y="443715"/>
                  </a:cubicBezTo>
                  <a:cubicBezTo>
                    <a:pt x="835290" y="414187"/>
                    <a:pt x="837195" y="384660"/>
                    <a:pt x="840052" y="355132"/>
                  </a:cubicBezTo>
                  <a:cubicBezTo>
                    <a:pt x="840052" y="351322"/>
                    <a:pt x="841005" y="346560"/>
                    <a:pt x="842910" y="343702"/>
                  </a:cubicBezTo>
                  <a:cubicBezTo>
                    <a:pt x="856245" y="331320"/>
                    <a:pt x="865770" y="316080"/>
                    <a:pt x="875295" y="300840"/>
                  </a:cubicBezTo>
                  <a:cubicBezTo>
                    <a:pt x="885772" y="283695"/>
                    <a:pt x="895297" y="266550"/>
                    <a:pt x="904822" y="248452"/>
                  </a:cubicBezTo>
                  <a:cubicBezTo>
                    <a:pt x="909585" y="239880"/>
                    <a:pt x="913395" y="231307"/>
                    <a:pt x="917205" y="222735"/>
                  </a:cubicBezTo>
                  <a:cubicBezTo>
                    <a:pt x="920062" y="216067"/>
                    <a:pt x="921015" y="208447"/>
                    <a:pt x="924825" y="202732"/>
                  </a:cubicBezTo>
                  <a:cubicBezTo>
                    <a:pt x="929587" y="194160"/>
                    <a:pt x="931492" y="185587"/>
                    <a:pt x="932445" y="177015"/>
                  </a:cubicBezTo>
                  <a:cubicBezTo>
                    <a:pt x="933397" y="164632"/>
                    <a:pt x="934350" y="152250"/>
                    <a:pt x="934350" y="139867"/>
                  </a:cubicBezTo>
                  <a:cubicBezTo>
                    <a:pt x="935302" y="121770"/>
                    <a:pt x="934350" y="103672"/>
                    <a:pt x="927682" y="85575"/>
                  </a:cubicBezTo>
                  <a:cubicBezTo>
                    <a:pt x="922920" y="71287"/>
                    <a:pt x="910537" y="72240"/>
                    <a:pt x="901965" y="78907"/>
                  </a:cubicBezTo>
                  <a:cubicBezTo>
                    <a:pt x="891487" y="86527"/>
                    <a:pt x="885772" y="97957"/>
                    <a:pt x="881010" y="109387"/>
                  </a:cubicBezTo>
                  <a:cubicBezTo>
                    <a:pt x="876247" y="122722"/>
                    <a:pt x="869580" y="135105"/>
                    <a:pt x="865770" y="148440"/>
                  </a:cubicBezTo>
                  <a:cubicBezTo>
                    <a:pt x="860055" y="168442"/>
                    <a:pt x="851482" y="188445"/>
                    <a:pt x="845767" y="208447"/>
                  </a:cubicBezTo>
                  <a:cubicBezTo>
                    <a:pt x="840052" y="228450"/>
                    <a:pt x="835290" y="249405"/>
                    <a:pt x="830527" y="270360"/>
                  </a:cubicBezTo>
                  <a:cubicBezTo>
                    <a:pt x="827670" y="280837"/>
                    <a:pt x="825765" y="291315"/>
                    <a:pt x="823860" y="301792"/>
                  </a:cubicBezTo>
                  <a:cubicBezTo>
                    <a:pt x="821955" y="311317"/>
                    <a:pt x="821002" y="321795"/>
                    <a:pt x="819097" y="332272"/>
                  </a:cubicBezTo>
                  <a:cubicBezTo>
                    <a:pt x="817192" y="341797"/>
                    <a:pt x="815287" y="350370"/>
                    <a:pt x="814335" y="359895"/>
                  </a:cubicBezTo>
                  <a:cubicBezTo>
                    <a:pt x="813382" y="372277"/>
                    <a:pt x="812430" y="383707"/>
                    <a:pt x="811477" y="396090"/>
                  </a:cubicBezTo>
                  <a:cubicBezTo>
                    <a:pt x="811477" y="400852"/>
                    <a:pt x="811477" y="405615"/>
                    <a:pt x="809572" y="410377"/>
                  </a:cubicBezTo>
                  <a:cubicBezTo>
                    <a:pt x="805762" y="418950"/>
                    <a:pt x="801000" y="426570"/>
                    <a:pt x="796237" y="434190"/>
                  </a:cubicBezTo>
                  <a:cubicBezTo>
                    <a:pt x="782902" y="454192"/>
                    <a:pt x="770520" y="474195"/>
                    <a:pt x="747660" y="484672"/>
                  </a:cubicBezTo>
                  <a:cubicBezTo>
                    <a:pt x="742897" y="486577"/>
                    <a:pt x="738135" y="490387"/>
                    <a:pt x="733372" y="492292"/>
                  </a:cubicBezTo>
                  <a:cubicBezTo>
                    <a:pt x="719085" y="498007"/>
                    <a:pt x="704797" y="496102"/>
                    <a:pt x="690510" y="493245"/>
                  </a:cubicBezTo>
                  <a:cubicBezTo>
                    <a:pt x="667650" y="489435"/>
                    <a:pt x="648600" y="478957"/>
                    <a:pt x="635265" y="458955"/>
                  </a:cubicBezTo>
                  <a:cubicBezTo>
                    <a:pt x="623835" y="441810"/>
                    <a:pt x="617167" y="422760"/>
                    <a:pt x="616215" y="401805"/>
                  </a:cubicBezTo>
                  <a:cubicBezTo>
                    <a:pt x="615262" y="378945"/>
                    <a:pt x="616215" y="356085"/>
                    <a:pt x="616215" y="333225"/>
                  </a:cubicBezTo>
                  <a:cubicBezTo>
                    <a:pt x="616215" y="331320"/>
                    <a:pt x="616215" y="329415"/>
                    <a:pt x="617167" y="327510"/>
                  </a:cubicBezTo>
                  <a:cubicBezTo>
                    <a:pt x="619072" y="318937"/>
                    <a:pt x="620025" y="309412"/>
                    <a:pt x="621930" y="300840"/>
                  </a:cubicBezTo>
                  <a:cubicBezTo>
                    <a:pt x="625740" y="286552"/>
                    <a:pt x="628597" y="271312"/>
                    <a:pt x="633360" y="257025"/>
                  </a:cubicBezTo>
                  <a:cubicBezTo>
                    <a:pt x="637170" y="244642"/>
                    <a:pt x="642885" y="233212"/>
                    <a:pt x="647647" y="221782"/>
                  </a:cubicBezTo>
                  <a:cubicBezTo>
                    <a:pt x="650505" y="213210"/>
                    <a:pt x="655267" y="206542"/>
                    <a:pt x="662887" y="200827"/>
                  </a:cubicBezTo>
                  <a:cubicBezTo>
                    <a:pt x="672412" y="194160"/>
                    <a:pt x="683842" y="189397"/>
                    <a:pt x="693367" y="182730"/>
                  </a:cubicBezTo>
                  <a:cubicBezTo>
                    <a:pt x="707655" y="173205"/>
                    <a:pt x="721942" y="163680"/>
                    <a:pt x="733372" y="152250"/>
                  </a:cubicBezTo>
                  <a:cubicBezTo>
                    <a:pt x="750517" y="136057"/>
                    <a:pt x="765757" y="118912"/>
                    <a:pt x="780997" y="101767"/>
                  </a:cubicBezTo>
                  <a:cubicBezTo>
                    <a:pt x="790522" y="91290"/>
                    <a:pt x="799095" y="80812"/>
                    <a:pt x="807667" y="70335"/>
                  </a:cubicBezTo>
                  <a:cubicBezTo>
                    <a:pt x="818145" y="57952"/>
                    <a:pt x="827670" y="46522"/>
                    <a:pt x="828622" y="29377"/>
                  </a:cubicBezTo>
                  <a:cubicBezTo>
                    <a:pt x="829575" y="16042"/>
                    <a:pt x="822907" y="8422"/>
                    <a:pt x="810525" y="7470"/>
                  </a:cubicBezTo>
                  <a:cubicBezTo>
                    <a:pt x="794332" y="5565"/>
                    <a:pt x="780997" y="12232"/>
                    <a:pt x="769567" y="21757"/>
                  </a:cubicBezTo>
                  <a:cubicBezTo>
                    <a:pt x="753375" y="34140"/>
                    <a:pt x="739087" y="48427"/>
                    <a:pt x="725752" y="63667"/>
                  </a:cubicBezTo>
                  <a:cubicBezTo>
                    <a:pt x="709560" y="82717"/>
                    <a:pt x="692415" y="100815"/>
                    <a:pt x="678127" y="119865"/>
                  </a:cubicBezTo>
                  <a:cubicBezTo>
                    <a:pt x="663840" y="138915"/>
                    <a:pt x="650505" y="159870"/>
                    <a:pt x="640027" y="181777"/>
                  </a:cubicBezTo>
                  <a:cubicBezTo>
                    <a:pt x="638122" y="186540"/>
                    <a:pt x="635265" y="190350"/>
                    <a:pt x="634312" y="195112"/>
                  </a:cubicBezTo>
                  <a:cubicBezTo>
                    <a:pt x="632407" y="203685"/>
                    <a:pt x="628597" y="210352"/>
                    <a:pt x="619072" y="212257"/>
                  </a:cubicBezTo>
                  <a:cubicBezTo>
                    <a:pt x="616215" y="213210"/>
                    <a:pt x="613357" y="215115"/>
                    <a:pt x="611452" y="216067"/>
                  </a:cubicBezTo>
                  <a:cubicBezTo>
                    <a:pt x="598117" y="223687"/>
                    <a:pt x="584782" y="231307"/>
                    <a:pt x="571447" y="237975"/>
                  </a:cubicBezTo>
                  <a:cubicBezTo>
                    <a:pt x="564780" y="241785"/>
                    <a:pt x="557160" y="243690"/>
                    <a:pt x="551445" y="246547"/>
                  </a:cubicBezTo>
                  <a:cubicBezTo>
                    <a:pt x="536205" y="254167"/>
                    <a:pt x="520965" y="263692"/>
                    <a:pt x="504772" y="270360"/>
                  </a:cubicBezTo>
                  <a:cubicBezTo>
                    <a:pt x="489532" y="277027"/>
                    <a:pt x="473340" y="280837"/>
                    <a:pt x="458100" y="284647"/>
                  </a:cubicBezTo>
                  <a:cubicBezTo>
                    <a:pt x="443812" y="288457"/>
                    <a:pt x="429525" y="292267"/>
                    <a:pt x="414285" y="291315"/>
                  </a:cubicBezTo>
                  <a:cubicBezTo>
                    <a:pt x="409522" y="291315"/>
                    <a:pt x="403807" y="290362"/>
                    <a:pt x="399045" y="290362"/>
                  </a:cubicBezTo>
                  <a:cubicBezTo>
                    <a:pt x="384757" y="289410"/>
                    <a:pt x="370470" y="287505"/>
                    <a:pt x="355230" y="287505"/>
                  </a:cubicBezTo>
                  <a:cubicBezTo>
                    <a:pt x="338085" y="286552"/>
                    <a:pt x="319987" y="285600"/>
                    <a:pt x="302842" y="286552"/>
                  </a:cubicBezTo>
                  <a:cubicBezTo>
                    <a:pt x="291412" y="286552"/>
                    <a:pt x="279030" y="289410"/>
                    <a:pt x="267600" y="292267"/>
                  </a:cubicBezTo>
                  <a:cubicBezTo>
                    <a:pt x="245692" y="297982"/>
                    <a:pt x="224737" y="303697"/>
                    <a:pt x="202830" y="309412"/>
                  </a:cubicBezTo>
                  <a:cubicBezTo>
                    <a:pt x="182827" y="314175"/>
                    <a:pt x="163777" y="317985"/>
                    <a:pt x="143775" y="321795"/>
                  </a:cubicBezTo>
                  <a:cubicBezTo>
                    <a:pt x="129487" y="324652"/>
                    <a:pt x="115200" y="324652"/>
                    <a:pt x="100912" y="323700"/>
                  </a:cubicBezTo>
                  <a:cubicBezTo>
                    <a:pt x="82815" y="322747"/>
                    <a:pt x="64717" y="317985"/>
                    <a:pt x="46620" y="318937"/>
                  </a:cubicBezTo>
                  <a:cubicBezTo>
                    <a:pt x="37095" y="318937"/>
                    <a:pt x="27570" y="319890"/>
                    <a:pt x="18997" y="323700"/>
                  </a:cubicBezTo>
                  <a:cubicBezTo>
                    <a:pt x="15187" y="325605"/>
                    <a:pt x="11377" y="329415"/>
                    <a:pt x="7567" y="332272"/>
                  </a:cubicBezTo>
                  <a:cubicBezTo>
                    <a:pt x="6615" y="333225"/>
                    <a:pt x="7567" y="335130"/>
                    <a:pt x="7567" y="337035"/>
                  </a:cubicBezTo>
                  <a:cubicBezTo>
                    <a:pt x="8520" y="336082"/>
                    <a:pt x="10425" y="336082"/>
                    <a:pt x="11377" y="335130"/>
                  </a:cubicBezTo>
                  <a:cubicBezTo>
                    <a:pt x="15187" y="333225"/>
                    <a:pt x="18045" y="329415"/>
                    <a:pt x="20902" y="328462"/>
                  </a:cubicBezTo>
                  <a:cubicBezTo>
                    <a:pt x="34237" y="326557"/>
                    <a:pt x="46620" y="324652"/>
                    <a:pt x="59955" y="324652"/>
                  </a:cubicBezTo>
                  <a:cubicBezTo>
                    <a:pt x="69480" y="324652"/>
                    <a:pt x="79957" y="327510"/>
                    <a:pt x="89482" y="329415"/>
                  </a:cubicBezTo>
                  <a:cubicBezTo>
                    <a:pt x="105675" y="332272"/>
                    <a:pt x="121867" y="334177"/>
                    <a:pt x="137107" y="331320"/>
                  </a:cubicBezTo>
                  <a:cubicBezTo>
                    <a:pt x="159015" y="327510"/>
                    <a:pt x="179970" y="322747"/>
                    <a:pt x="200925" y="317032"/>
                  </a:cubicBezTo>
                  <a:cubicBezTo>
                    <a:pt x="226642" y="310365"/>
                    <a:pt x="252360" y="303697"/>
                    <a:pt x="278077" y="296077"/>
                  </a:cubicBezTo>
                  <a:cubicBezTo>
                    <a:pt x="289507" y="293220"/>
                    <a:pt x="300937" y="291315"/>
                    <a:pt x="312367" y="292267"/>
                  </a:cubicBezTo>
                  <a:cubicBezTo>
                    <a:pt x="323797" y="293220"/>
                    <a:pt x="335227" y="294172"/>
                    <a:pt x="347610" y="294172"/>
                  </a:cubicBezTo>
                  <a:cubicBezTo>
                    <a:pt x="353325" y="294172"/>
                    <a:pt x="359040" y="296077"/>
                    <a:pt x="364755" y="296077"/>
                  </a:cubicBezTo>
                  <a:cubicBezTo>
                    <a:pt x="374280" y="297030"/>
                    <a:pt x="383805" y="297030"/>
                    <a:pt x="394282" y="297982"/>
                  </a:cubicBezTo>
                  <a:cubicBezTo>
                    <a:pt x="404760" y="298935"/>
                    <a:pt x="414285" y="299887"/>
                    <a:pt x="424762" y="299887"/>
                  </a:cubicBezTo>
                  <a:cubicBezTo>
                    <a:pt x="427620" y="299887"/>
                    <a:pt x="429525" y="299887"/>
                    <a:pt x="432382" y="298935"/>
                  </a:cubicBezTo>
                  <a:cubicBezTo>
                    <a:pt x="439050" y="297030"/>
                    <a:pt x="444765" y="295125"/>
                    <a:pt x="451432" y="294172"/>
                  </a:cubicBezTo>
                  <a:cubicBezTo>
                    <a:pt x="460957" y="292267"/>
                    <a:pt x="471435" y="290362"/>
                    <a:pt x="480960" y="288457"/>
                  </a:cubicBezTo>
                  <a:cubicBezTo>
                    <a:pt x="491437" y="285600"/>
                    <a:pt x="500962" y="282742"/>
                    <a:pt x="510487" y="279885"/>
                  </a:cubicBezTo>
                  <a:cubicBezTo>
                    <a:pt x="516202" y="277980"/>
                    <a:pt x="522870" y="275122"/>
                    <a:pt x="527632" y="271312"/>
                  </a:cubicBezTo>
                  <a:cubicBezTo>
                    <a:pt x="541920" y="263692"/>
                    <a:pt x="555255" y="254167"/>
                    <a:pt x="570495" y="248452"/>
                  </a:cubicBezTo>
                  <a:cubicBezTo>
                    <a:pt x="582877" y="243690"/>
                    <a:pt x="593355" y="237022"/>
                    <a:pt x="604785" y="231307"/>
                  </a:cubicBezTo>
                  <a:cubicBezTo>
                    <a:pt x="609547" y="228450"/>
                    <a:pt x="614310" y="225592"/>
                    <a:pt x="620977" y="222735"/>
                  </a:cubicBezTo>
                  <a:cubicBezTo>
                    <a:pt x="620025" y="225592"/>
                    <a:pt x="620025" y="227497"/>
                    <a:pt x="619072" y="228450"/>
                  </a:cubicBezTo>
                  <a:cubicBezTo>
                    <a:pt x="615262" y="237975"/>
                    <a:pt x="611452" y="246547"/>
                    <a:pt x="608595" y="256072"/>
                  </a:cubicBezTo>
                  <a:cubicBezTo>
                    <a:pt x="603832" y="273217"/>
                    <a:pt x="600022" y="290362"/>
                    <a:pt x="594307" y="307507"/>
                  </a:cubicBezTo>
                  <a:cubicBezTo>
                    <a:pt x="589545" y="324652"/>
                    <a:pt x="587640" y="341797"/>
                    <a:pt x="587640" y="358942"/>
                  </a:cubicBezTo>
                  <a:cubicBezTo>
                    <a:pt x="587640" y="360847"/>
                    <a:pt x="587640" y="363705"/>
                    <a:pt x="587640" y="365610"/>
                  </a:cubicBezTo>
                  <a:cubicBezTo>
                    <a:pt x="588592" y="376087"/>
                    <a:pt x="587640" y="386565"/>
                    <a:pt x="589545" y="397042"/>
                  </a:cubicBezTo>
                  <a:cubicBezTo>
                    <a:pt x="590497" y="404662"/>
                    <a:pt x="594307" y="411330"/>
                    <a:pt x="595260" y="417997"/>
                  </a:cubicBezTo>
                  <a:cubicBezTo>
                    <a:pt x="599070" y="434190"/>
                    <a:pt x="605737" y="448477"/>
                    <a:pt x="615262" y="461812"/>
                  </a:cubicBezTo>
                  <a:cubicBezTo>
                    <a:pt x="624787" y="474195"/>
                    <a:pt x="636217" y="484672"/>
                    <a:pt x="651457" y="490387"/>
                  </a:cubicBezTo>
                  <a:cubicBezTo>
                    <a:pt x="660982" y="493245"/>
                    <a:pt x="671460" y="496102"/>
                    <a:pt x="681937" y="498960"/>
                  </a:cubicBezTo>
                  <a:cubicBezTo>
                    <a:pt x="698130" y="502770"/>
                    <a:pt x="713370" y="502770"/>
                    <a:pt x="729562" y="498960"/>
                  </a:cubicBezTo>
                  <a:cubicBezTo>
                    <a:pt x="742897" y="495150"/>
                    <a:pt x="755280" y="488482"/>
                    <a:pt x="767662" y="480862"/>
                  </a:cubicBezTo>
                  <a:cubicBezTo>
                    <a:pt x="768615" y="479910"/>
                    <a:pt x="770520" y="478957"/>
                    <a:pt x="771472" y="478005"/>
                  </a:cubicBezTo>
                  <a:cubicBezTo>
                    <a:pt x="777187" y="472290"/>
                    <a:pt x="781950" y="466575"/>
                    <a:pt x="787665" y="460860"/>
                  </a:cubicBezTo>
                  <a:cubicBezTo>
                    <a:pt x="793380" y="456097"/>
                    <a:pt x="796237" y="450382"/>
                    <a:pt x="800047" y="443715"/>
                  </a:cubicBezTo>
                  <a:cubicBezTo>
                    <a:pt x="802905" y="438952"/>
                    <a:pt x="805762" y="434190"/>
                    <a:pt x="808620" y="428475"/>
                  </a:cubicBezTo>
                  <a:cubicBezTo>
                    <a:pt x="809572" y="440857"/>
                    <a:pt x="809572" y="453240"/>
                    <a:pt x="810525" y="464670"/>
                  </a:cubicBezTo>
                  <a:cubicBezTo>
                    <a:pt x="811477" y="485625"/>
                    <a:pt x="812430" y="506580"/>
                    <a:pt x="814335" y="527535"/>
                  </a:cubicBezTo>
                  <a:cubicBezTo>
                    <a:pt x="814335" y="529440"/>
                    <a:pt x="817192" y="532297"/>
                    <a:pt x="818145" y="532297"/>
                  </a:cubicBezTo>
                  <a:cubicBezTo>
                    <a:pt x="821955" y="533250"/>
                    <a:pt x="826717" y="533250"/>
                    <a:pt x="830527" y="532297"/>
                  </a:cubicBezTo>
                  <a:cubicBezTo>
                    <a:pt x="832432" y="532297"/>
                    <a:pt x="834337" y="529440"/>
                    <a:pt x="835290" y="527535"/>
                  </a:cubicBezTo>
                  <a:cubicBezTo>
                    <a:pt x="836242" y="523725"/>
                    <a:pt x="834337" y="518962"/>
                    <a:pt x="835290" y="515152"/>
                  </a:cubicBezTo>
                  <a:cubicBezTo>
                    <a:pt x="837195" y="501817"/>
                    <a:pt x="839100" y="489435"/>
                    <a:pt x="841957" y="476100"/>
                  </a:cubicBezTo>
                  <a:cubicBezTo>
                    <a:pt x="844815" y="465622"/>
                    <a:pt x="848625" y="455145"/>
                    <a:pt x="852435" y="444667"/>
                  </a:cubicBezTo>
                  <a:cubicBezTo>
                    <a:pt x="860055" y="423712"/>
                    <a:pt x="866722" y="402757"/>
                    <a:pt x="875295" y="382755"/>
                  </a:cubicBezTo>
                  <a:cubicBezTo>
                    <a:pt x="882915" y="364657"/>
                    <a:pt x="892440" y="347512"/>
                    <a:pt x="901012" y="329415"/>
                  </a:cubicBezTo>
                  <a:cubicBezTo>
                    <a:pt x="904822" y="320842"/>
                    <a:pt x="908632" y="312270"/>
                    <a:pt x="913395" y="304650"/>
                  </a:cubicBezTo>
                  <a:cubicBezTo>
                    <a:pt x="920062" y="293220"/>
                    <a:pt x="926730" y="281790"/>
                    <a:pt x="935302" y="271312"/>
                  </a:cubicBezTo>
                  <a:cubicBezTo>
                    <a:pt x="942922" y="261787"/>
                    <a:pt x="951495" y="254167"/>
                    <a:pt x="960067" y="246547"/>
                  </a:cubicBezTo>
                  <a:cubicBezTo>
                    <a:pt x="962925" y="244642"/>
                    <a:pt x="965782" y="243690"/>
                    <a:pt x="968640" y="241785"/>
                  </a:cubicBezTo>
                  <a:cubicBezTo>
                    <a:pt x="973402" y="253215"/>
                    <a:pt x="968640" y="262740"/>
                    <a:pt x="967687" y="272265"/>
                  </a:cubicBezTo>
                  <a:cubicBezTo>
                    <a:pt x="965782" y="284647"/>
                    <a:pt x="962925" y="296077"/>
                    <a:pt x="960067" y="308460"/>
                  </a:cubicBezTo>
                  <a:cubicBezTo>
                    <a:pt x="957210" y="326557"/>
                    <a:pt x="955305" y="344655"/>
                    <a:pt x="951495" y="362752"/>
                  </a:cubicBezTo>
                  <a:cubicBezTo>
                    <a:pt x="947685" y="382755"/>
                    <a:pt x="944827" y="401805"/>
                    <a:pt x="945780" y="421807"/>
                  </a:cubicBezTo>
                  <a:cubicBezTo>
                    <a:pt x="946732" y="437047"/>
                    <a:pt x="948637" y="451335"/>
                    <a:pt x="958162" y="463717"/>
                  </a:cubicBezTo>
                  <a:cubicBezTo>
                    <a:pt x="962925" y="469432"/>
                    <a:pt x="968640" y="473242"/>
                    <a:pt x="973402" y="478957"/>
                  </a:cubicBezTo>
                  <a:cubicBezTo>
                    <a:pt x="981022" y="486577"/>
                    <a:pt x="1000072" y="487530"/>
                    <a:pt x="1008645" y="482767"/>
                  </a:cubicBezTo>
                  <a:cubicBezTo>
                    <a:pt x="1017217" y="477052"/>
                    <a:pt x="1024837" y="471337"/>
                    <a:pt x="1029600" y="462765"/>
                  </a:cubicBezTo>
                  <a:cubicBezTo>
                    <a:pt x="1033410" y="457050"/>
                    <a:pt x="1037220" y="452287"/>
                    <a:pt x="1040077" y="446572"/>
                  </a:cubicBezTo>
                  <a:cubicBezTo>
                    <a:pt x="1044840" y="438952"/>
                    <a:pt x="1048650" y="431332"/>
                    <a:pt x="1053412" y="422760"/>
                  </a:cubicBezTo>
                  <a:cubicBezTo>
                    <a:pt x="1059127" y="412282"/>
                    <a:pt x="1066747" y="400852"/>
                    <a:pt x="1071510" y="390375"/>
                  </a:cubicBezTo>
                  <a:cubicBezTo>
                    <a:pt x="1077225" y="377040"/>
                    <a:pt x="1082940" y="362752"/>
                    <a:pt x="1087702" y="349417"/>
                  </a:cubicBezTo>
                  <a:cubicBezTo>
                    <a:pt x="1091512" y="337987"/>
                    <a:pt x="1094370" y="326557"/>
                    <a:pt x="1097227" y="315127"/>
                  </a:cubicBezTo>
                  <a:cubicBezTo>
                    <a:pt x="1097227" y="314175"/>
                    <a:pt x="1098180" y="312270"/>
                    <a:pt x="1099132" y="312270"/>
                  </a:cubicBezTo>
                  <a:cubicBezTo>
                    <a:pt x="1107705" y="316080"/>
                    <a:pt x="1116277" y="319890"/>
                    <a:pt x="1124850" y="321795"/>
                  </a:cubicBezTo>
                  <a:cubicBezTo>
                    <a:pt x="1133422" y="323700"/>
                    <a:pt x="1141995" y="321795"/>
                    <a:pt x="1151520" y="321795"/>
                  </a:cubicBezTo>
                  <a:cubicBezTo>
                    <a:pt x="1151520" y="322747"/>
                    <a:pt x="1150567" y="324652"/>
                    <a:pt x="1150567" y="325605"/>
                  </a:cubicBezTo>
                  <a:cubicBezTo>
                    <a:pt x="1138185" y="343702"/>
                    <a:pt x="1127707" y="362752"/>
                    <a:pt x="1119135" y="382755"/>
                  </a:cubicBezTo>
                  <a:cubicBezTo>
                    <a:pt x="1107705" y="407520"/>
                    <a:pt x="1099132" y="433237"/>
                    <a:pt x="1095322" y="460860"/>
                  </a:cubicBezTo>
                  <a:cubicBezTo>
                    <a:pt x="1093417" y="474195"/>
                    <a:pt x="1092465" y="486577"/>
                    <a:pt x="1096275" y="498960"/>
                  </a:cubicBezTo>
                  <a:cubicBezTo>
                    <a:pt x="1098180" y="505627"/>
                    <a:pt x="1101990" y="512295"/>
                    <a:pt x="1103895" y="518962"/>
                  </a:cubicBezTo>
                  <a:cubicBezTo>
                    <a:pt x="1109610" y="534202"/>
                    <a:pt x="1119135" y="540870"/>
                    <a:pt x="1134375" y="541822"/>
                  </a:cubicBezTo>
                  <a:cubicBezTo>
                    <a:pt x="1146757" y="541822"/>
                    <a:pt x="1156282" y="536107"/>
                    <a:pt x="1164855" y="528487"/>
                  </a:cubicBezTo>
                  <a:cubicBezTo>
                    <a:pt x="1173427" y="520867"/>
                    <a:pt x="1182000" y="513247"/>
                    <a:pt x="1188667" y="504675"/>
                  </a:cubicBezTo>
                  <a:cubicBezTo>
                    <a:pt x="1194382" y="497055"/>
                    <a:pt x="1199145" y="488482"/>
                    <a:pt x="1202955" y="480862"/>
                  </a:cubicBezTo>
                  <a:cubicBezTo>
                    <a:pt x="1205812" y="484672"/>
                    <a:pt x="1207717" y="490387"/>
                    <a:pt x="1212480" y="495150"/>
                  </a:cubicBezTo>
                  <a:cubicBezTo>
                    <a:pt x="1217242" y="499912"/>
                    <a:pt x="1223910" y="499912"/>
                    <a:pt x="1229625" y="500865"/>
                  </a:cubicBezTo>
                  <a:cubicBezTo>
                    <a:pt x="1237245" y="502770"/>
                    <a:pt x="1242960" y="499912"/>
                    <a:pt x="1248675" y="496102"/>
                  </a:cubicBezTo>
                  <a:cubicBezTo>
                    <a:pt x="1255342" y="491340"/>
                    <a:pt x="1261057" y="486577"/>
                    <a:pt x="1266772" y="480862"/>
                  </a:cubicBezTo>
                  <a:cubicBezTo>
                    <a:pt x="1277250" y="470385"/>
                    <a:pt x="1287727" y="458955"/>
                    <a:pt x="1298205" y="447525"/>
                  </a:cubicBezTo>
                  <a:cubicBezTo>
                    <a:pt x="1304872" y="439905"/>
                    <a:pt x="1312492" y="432285"/>
                    <a:pt x="1319160" y="424665"/>
                  </a:cubicBezTo>
                  <a:cubicBezTo>
                    <a:pt x="1327732" y="415140"/>
                    <a:pt x="1339162" y="407520"/>
                    <a:pt x="1345830" y="396090"/>
                  </a:cubicBezTo>
                  <a:cubicBezTo>
                    <a:pt x="1347735" y="393232"/>
                    <a:pt x="1349640" y="392280"/>
                    <a:pt x="1352497" y="396090"/>
                  </a:cubicBezTo>
                  <a:cubicBezTo>
                    <a:pt x="1356307" y="403710"/>
                    <a:pt x="1361070" y="411330"/>
                    <a:pt x="1364880" y="419902"/>
                  </a:cubicBezTo>
                  <a:cubicBezTo>
                    <a:pt x="1369642" y="430380"/>
                    <a:pt x="1372500" y="440857"/>
                    <a:pt x="1376310" y="451335"/>
                  </a:cubicBezTo>
                  <a:cubicBezTo>
                    <a:pt x="1377262" y="455145"/>
                    <a:pt x="1377262" y="458002"/>
                    <a:pt x="1373452" y="460860"/>
                  </a:cubicBezTo>
                  <a:cubicBezTo>
                    <a:pt x="1369642" y="464670"/>
                    <a:pt x="1365832" y="468480"/>
                    <a:pt x="1361070" y="472290"/>
                  </a:cubicBezTo>
                  <a:cubicBezTo>
                    <a:pt x="1349640" y="482767"/>
                    <a:pt x="1339162" y="493245"/>
                    <a:pt x="1327732" y="502770"/>
                  </a:cubicBezTo>
                  <a:cubicBezTo>
                    <a:pt x="1314397" y="515152"/>
                    <a:pt x="1299157" y="526582"/>
                    <a:pt x="1292490" y="543727"/>
                  </a:cubicBezTo>
                  <a:cubicBezTo>
                    <a:pt x="1289632" y="549442"/>
                    <a:pt x="1288680" y="556110"/>
                    <a:pt x="1288680" y="561825"/>
                  </a:cubicBezTo>
                  <a:cubicBezTo>
                    <a:pt x="1288680" y="571350"/>
                    <a:pt x="1295347" y="577065"/>
                    <a:pt x="1304872" y="578970"/>
                  </a:cubicBezTo>
                  <a:cubicBezTo>
                    <a:pt x="1317255" y="580875"/>
                    <a:pt x="1329637" y="581827"/>
                    <a:pt x="1341067" y="575160"/>
                  </a:cubicBezTo>
                  <a:cubicBezTo>
                    <a:pt x="1351545" y="569445"/>
                    <a:pt x="1362022" y="561825"/>
                    <a:pt x="1371547" y="555157"/>
                  </a:cubicBezTo>
                  <a:cubicBezTo>
                    <a:pt x="1378215" y="550395"/>
                    <a:pt x="1383930" y="544680"/>
                    <a:pt x="1388692" y="538012"/>
                  </a:cubicBezTo>
                  <a:cubicBezTo>
                    <a:pt x="1394407" y="529440"/>
                    <a:pt x="1398217" y="518962"/>
                    <a:pt x="1399170" y="507532"/>
                  </a:cubicBezTo>
                  <a:cubicBezTo>
                    <a:pt x="1400122" y="499912"/>
                    <a:pt x="1400122" y="492292"/>
                    <a:pt x="1400122" y="484672"/>
                  </a:cubicBezTo>
                  <a:cubicBezTo>
                    <a:pt x="1400122" y="476100"/>
                    <a:pt x="1399170" y="467527"/>
                    <a:pt x="1399170" y="458955"/>
                  </a:cubicBezTo>
                  <a:cubicBezTo>
                    <a:pt x="1399170" y="454192"/>
                    <a:pt x="1395360" y="449430"/>
                    <a:pt x="1400122" y="444667"/>
                  </a:cubicBezTo>
                  <a:cubicBezTo>
                    <a:pt x="1411552" y="430380"/>
                    <a:pt x="1422030" y="416092"/>
                    <a:pt x="1433460" y="401805"/>
                  </a:cubicBezTo>
                  <a:cubicBezTo>
                    <a:pt x="1438222" y="396090"/>
                    <a:pt x="1442032" y="390375"/>
                    <a:pt x="1446795" y="382755"/>
                  </a:cubicBezTo>
                  <a:cubicBezTo>
                    <a:pt x="1446795" y="385612"/>
                    <a:pt x="1447747" y="386565"/>
                    <a:pt x="1447747" y="388470"/>
                  </a:cubicBezTo>
                  <a:cubicBezTo>
                    <a:pt x="1446795" y="400852"/>
                    <a:pt x="1445842" y="413235"/>
                    <a:pt x="1444890" y="424665"/>
                  </a:cubicBezTo>
                  <a:cubicBezTo>
                    <a:pt x="1443937" y="433237"/>
                    <a:pt x="1444890" y="440857"/>
                    <a:pt x="1443937" y="449430"/>
                  </a:cubicBezTo>
                  <a:cubicBezTo>
                    <a:pt x="1442032" y="462765"/>
                    <a:pt x="1442032" y="475147"/>
                    <a:pt x="1444890" y="488482"/>
                  </a:cubicBezTo>
                  <a:cubicBezTo>
                    <a:pt x="1445842" y="492292"/>
                    <a:pt x="1444890" y="496102"/>
                    <a:pt x="1445842" y="499912"/>
                  </a:cubicBezTo>
                  <a:cubicBezTo>
                    <a:pt x="1448700" y="514200"/>
                    <a:pt x="1458225" y="523725"/>
                    <a:pt x="1470607" y="530392"/>
                  </a:cubicBezTo>
                  <a:cubicBezTo>
                    <a:pt x="1484895" y="538965"/>
                    <a:pt x="1510612" y="536107"/>
                    <a:pt x="1522042" y="522772"/>
                  </a:cubicBezTo>
                  <a:cubicBezTo>
                    <a:pt x="1525852" y="518962"/>
                    <a:pt x="1529662" y="514200"/>
                    <a:pt x="1532520" y="510390"/>
                  </a:cubicBezTo>
                  <a:cubicBezTo>
                    <a:pt x="1538235" y="501817"/>
                    <a:pt x="1544902" y="493245"/>
                    <a:pt x="1549665" y="484672"/>
                  </a:cubicBezTo>
                  <a:cubicBezTo>
                    <a:pt x="1552522" y="479910"/>
                    <a:pt x="1555380" y="474195"/>
                    <a:pt x="1558237" y="468480"/>
                  </a:cubicBezTo>
                  <a:cubicBezTo>
                    <a:pt x="1559190" y="471337"/>
                    <a:pt x="1560142" y="472290"/>
                    <a:pt x="1560142" y="474195"/>
                  </a:cubicBezTo>
                  <a:cubicBezTo>
                    <a:pt x="1561095" y="489435"/>
                    <a:pt x="1562047" y="505627"/>
                    <a:pt x="1562047" y="520867"/>
                  </a:cubicBezTo>
                  <a:cubicBezTo>
                    <a:pt x="1562047" y="530392"/>
                    <a:pt x="1574430" y="538012"/>
                    <a:pt x="1582050" y="532297"/>
                  </a:cubicBezTo>
                  <a:cubicBezTo>
                    <a:pt x="1583002" y="531345"/>
                    <a:pt x="1584907" y="529440"/>
                    <a:pt x="1584907" y="528487"/>
                  </a:cubicBezTo>
                  <a:cubicBezTo>
                    <a:pt x="1584907" y="520867"/>
                    <a:pt x="1584907" y="513247"/>
                    <a:pt x="1583955" y="505627"/>
                  </a:cubicBezTo>
                  <a:cubicBezTo>
                    <a:pt x="1583002" y="487530"/>
                    <a:pt x="1580145" y="469432"/>
                    <a:pt x="1579192" y="452287"/>
                  </a:cubicBezTo>
                  <a:cubicBezTo>
                    <a:pt x="1578240" y="427522"/>
                    <a:pt x="1578240" y="401805"/>
                    <a:pt x="1586812" y="377992"/>
                  </a:cubicBezTo>
                  <a:cubicBezTo>
                    <a:pt x="1588717" y="373230"/>
                    <a:pt x="1589670" y="367515"/>
                    <a:pt x="1593480" y="364657"/>
                  </a:cubicBezTo>
                  <a:cubicBezTo>
                    <a:pt x="1599195" y="359895"/>
                    <a:pt x="1603005" y="354180"/>
                    <a:pt x="1609672" y="350370"/>
                  </a:cubicBezTo>
                  <a:cubicBezTo>
                    <a:pt x="1620150" y="344655"/>
                    <a:pt x="1628722" y="346560"/>
                    <a:pt x="1631580" y="357037"/>
                  </a:cubicBezTo>
                  <a:cubicBezTo>
                    <a:pt x="1634437" y="368467"/>
                    <a:pt x="1636342" y="379897"/>
                    <a:pt x="1637295" y="391327"/>
                  </a:cubicBezTo>
                  <a:cubicBezTo>
                    <a:pt x="1638247" y="398947"/>
                    <a:pt x="1637295" y="406567"/>
                    <a:pt x="1637295" y="414187"/>
                  </a:cubicBezTo>
                  <a:cubicBezTo>
                    <a:pt x="1638247" y="431332"/>
                    <a:pt x="1639200" y="448477"/>
                    <a:pt x="1639200" y="465622"/>
                  </a:cubicBezTo>
                  <a:cubicBezTo>
                    <a:pt x="1639200" y="477052"/>
                    <a:pt x="1639200" y="489435"/>
                    <a:pt x="1639200" y="500865"/>
                  </a:cubicBezTo>
                  <a:cubicBezTo>
                    <a:pt x="1639200" y="510390"/>
                    <a:pt x="1642057" y="514200"/>
                    <a:pt x="1651582" y="517057"/>
                  </a:cubicBezTo>
                  <a:cubicBezTo>
                    <a:pt x="1656345" y="518010"/>
                    <a:pt x="1661107" y="516105"/>
                    <a:pt x="1661107" y="511342"/>
                  </a:cubicBezTo>
                  <a:cubicBezTo>
                    <a:pt x="1662060" y="504675"/>
                    <a:pt x="1662060" y="498007"/>
                    <a:pt x="1662060" y="491340"/>
                  </a:cubicBezTo>
                  <a:cubicBezTo>
                    <a:pt x="1662060" y="477052"/>
                    <a:pt x="1661107" y="462765"/>
                    <a:pt x="1661107" y="448477"/>
                  </a:cubicBezTo>
                  <a:cubicBezTo>
                    <a:pt x="1661107" y="440857"/>
                    <a:pt x="1661107" y="433237"/>
                    <a:pt x="1662060" y="426570"/>
                  </a:cubicBezTo>
                  <a:cubicBezTo>
                    <a:pt x="1663965" y="416092"/>
                    <a:pt x="1665870" y="406567"/>
                    <a:pt x="1669680" y="397042"/>
                  </a:cubicBezTo>
                  <a:cubicBezTo>
                    <a:pt x="1672537" y="388470"/>
                    <a:pt x="1677300" y="380850"/>
                    <a:pt x="1680157" y="372277"/>
                  </a:cubicBezTo>
                  <a:cubicBezTo>
                    <a:pt x="1686825" y="353227"/>
                    <a:pt x="1694445" y="335130"/>
                    <a:pt x="1705875" y="318937"/>
                  </a:cubicBezTo>
                  <a:cubicBezTo>
                    <a:pt x="1716352" y="303697"/>
                    <a:pt x="1725877" y="289410"/>
                    <a:pt x="1737307" y="275122"/>
                  </a:cubicBezTo>
                  <a:cubicBezTo>
                    <a:pt x="1743975" y="266550"/>
                    <a:pt x="1752547" y="258930"/>
                    <a:pt x="1763025" y="256072"/>
                  </a:cubicBezTo>
                  <a:cubicBezTo>
                    <a:pt x="1770645" y="264645"/>
                    <a:pt x="1769692" y="274170"/>
                    <a:pt x="1767787" y="283695"/>
                  </a:cubicBezTo>
                  <a:cubicBezTo>
                    <a:pt x="1763025" y="305602"/>
                    <a:pt x="1757310" y="327510"/>
                    <a:pt x="1750642" y="348465"/>
                  </a:cubicBezTo>
                  <a:cubicBezTo>
                    <a:pt x="1744927" y="367515"/>
                    <a:pt x="1737307" y="385612"/>
                    <a:pt x="1730640" y="403710"/>
                  </a:cubicBezTo>
                  <a:cubicBezTo>
                    <a:pt x="1724925" y="419902"/>
                    <a:pt x="1719210" y="435142"/>
                    <a:pt x="1714447" y="451335"/>
                  </a:cubicBezTo>
                  <a:cubicBezTo>
                    <a:pt x="1710637" y="467527"/>
                    <a:pt x="1707780" y="484672"/>
                    <a:pt x="1704922" y="500865"/>
                  </a:cubicBezTo>
                  <a:cubicBezTo>
                    <a:pt x="1703970" y="507532"/>
                    <a:pt x="1703970" y="514200"/>
                    <a:pt x="1703970" y="520867"/>
                  </a:cubicBezTo>
                  <a:cubicBezTo>
                    <a:pt x="1702065" y="535155"/>
                    <a:pt x="1702065" y="550395"/>
                    <a:pt x="1707780" y="563730"/>
                  </a:cubicBezTo>
                  <a:cubicBezTo>
                    <a:pt x="1713495" y="576112"/>
                    <a:pt x="1723972" y="587542"/>
                    <a:pt x="1741117" y="583732"/>
                  </a:cubicBezTo>
                  <a:cubicBezTo>
                    <a:pt x="1745880" y="582780"/>
                    <a:pt x="1752547" y="580875"/>
                    <a:pt x="1755405" y="577065"/>
                  </a:cubicBezTo>
                  <a:cubicBezTo>
                    <a:pt x="1761120" y="571350"/>
                    <a:pt x="1765882" y="563730"/>
                    <a:pt x="1770645" y="557062"/>
                  </a:cubicBezTo>
                  <a:cubicBezTo>
                    <a:pt x="1779217" y="542775"/>
                    <a:pt x="1787790" y="528487"/>
                    <a:pt x="1796362" y="514200"/>
                  </a:cubicBezTo>
                  <a:cubicBezTo>
                    <a:pt x="1802077" y="504675"/>
                    <a:pt x="1807792" y="495150"/>
                    <a:pt x="1813507" y="484672"/>
                  </a:cubicBezTo>
                  <a:cubicBezTo>
                    <a:pt x="1814460" y="486577"/>
                    <a:pt x="1814460" y="488482"/>
                    <a:pt x="1814460" y="491340"/>
                  </a:cubicBezTo>
                  <a:cubicBezTo>
                    <a:pt x="1817317" y="503722"/>
                    <a:pt x="1823032" y="515152"/>
                    <a:pt x="1832557" y="523725"/>
                  </a:cubicBezTo>
                  <a:cubicBezTo>
                    <a:pt x="1839225" y="530392"/>
                    <a:pt x="1847797" y="533250"/>
                    <a:pt x="1857322" y="535155"/>
                  </a:cubicBezTo>
                  <a:cubicBezTo>
                    <a:pt x="1872562" y="538012"/>
                    <a:pt x="1885897" y="536107"/>
                    <a:pt x="1894470" y="522772"/>
                  </a:cubicBezTo>
                  <a:cubicBezTo>
                    <a:pt x="1905900" y="505627"/>
                    <a:pt x="1915425" y="487530"/>
                    <a:pt x="1924950" y="470385"/>
                  </a:cubicBezTo>
                  <a:cubicBezTo>
                    <a:pt x="1924950" y="470385"/>
                    <a:pt x="1924950" y="472290"/>
                    <a:pt x="1925902" y="473242"/>
                  </a:cubicBezTo>
                  <a:cubicBezTo>
                    <a:pt x="1927807" y="481815"/>
                    <a:pt x="1928760" y="490387"/>
                    <a:pt x="1931617" y="498007"/>
                  </a:cubicBezTo>
                  <a:cubicBezTo>
                    <a:pt x="1935427" y="509437"/>
                    <a:pt x="1942095" y="518010"/>
                    <a:pt x="1952572" y="523725"/>
                  </a:cubicBezTo>
                  <a:cubicBezTo>
                    <a:pt x="1959240" y="526582"/>
                    <a:pt x="1965907" y="529440"/>
                    <a:pt x="1973527" y="530392"/>
                  </a:cubicBezTo>
                  <a:cubicBezTo>
                    <a:pt x="1983052" y="532297"/>
                    <a:pt x="1991625" y="528487"/>
                    <a:pt x="1997340" y="520867"/>
                  </a:cubicBezTo>
                  <a:cubicBezTo>
                    <a:pt x="2002102" y="515152"/>
                    <a:pt x="2005912" y="510390"/>
                    <a:pt x="2010675" y="505627"/>
                  </a:cubicBezTo>
                  <a:cubicBezTo>
                    <a:pt x="2017342" y="497055"/>
                    <a:pt x="2024962" y="489435"/>
                    <a:pt x="2030677" y="480862"/>
                  </a:cubicBezTo>
                  <a:cubicBezTo>
                    <a:pt x="2040202" y="466575"/>
                    <a:pt x="2048775" y="450382"/>
                    <a:pt x="2057347" y="435142"/>
                  </a:cubicBezTo>
                  <a:cubicBezTo>
                    <a:pt x="2059252" y="432285"/>
                    <a:pt x="2062109" y="429427"/>
                    <a:pt x="2064967" y="426570"/>
                  </a:cubicBezTo>
                  <a:cubicBezTo>
                    <a:pt x="2065920" y="432285"/>
                    <a:pt x="2066872" y="436095"/>
                    <a:pt x="2067825" y="440857"/>
                  </a:cubicBezTo>
                  <a:cubicBezTo>
                    <a:pt x="2070682" y="455145"/>
                    <a:pt x="2073540" y="469432"/>
                    <a:pt x="2076397" y="484672"/>
                  </a:cubicBezTo>
                  <a:cubicBezTo>
                    <a:pt x="2076397" y="485625"/>
                    <a:pt x="2075445" y="487530"/>
                    <a:pt x="2074492" y="488482"/>
                  </a:cubicBezTo>
                  <a:cubicBezTo>
                    <a:pt x="2063062" y="502770"/>
                    <a:pt x="2050680" y="517057"/>
                    <a:pt x="2039250" y="531345"/>
                  </a:cubicBezTo>
                  <a:cubicBezTo>
                    <a:pt x="2033535" y="538965"/>
                    <a:pt x="2027820" y="547537"/>
                    <a:pt x="2023057" y="555157"/>
                  </a:cubicBezTo>
                  <a:cubicBezTo>
                    <a:pt x="2017342" y="563730"/>
                    <a:pt x="2011627" y="573255"/>
                    <a:pt x="2007817" y="582780"/>
                  </a:cubicBezTo>
                  <a:cubicBezTo>
                    <a:pt x="2003055" y="596115"/>
                    <a:pt x="2017342" y="616117"/>
                    <a:pt x="2033535" y="615165"/>
                  </a:cubicBezTo>
                  <a:cubicBezTo>
                    <a:pt x="2043059" y="615165"/>
                    <a:pt x="2050680" y="611355"/>
                    <a:pt x="2059252" y="607545"/>
                  </a:cubicBezTo>
                  <a:cubicBezTo>
                    <a:pt x="2071634" y="601830"/>
                    <a:pt x="2079255" y="593257"/>
                    <a:pt x="2085922" y="581827"/>
                  </a:cubicBezTo>
                  <a:cubicBezTo>
                    <a:pt x="2088780" y="576112"/>
                    <a:pt x="2090684" y="570397"/>
                    <a:pt x="2092590" y="563730"/>
                  </a:cubicBezTo>
                  <a:cubicBezTo>
                    <a:pt x="2095447" y="550395"/>
                    <a:pt x="2097352" y="536107"/>
                    <a:pt x="2098305" y="522772"/>
                  </a:cubicBezTo>
                  <a:cubicBezTo>
                    <a:pt x="2099257" y="513247"/>
                    <a:pt x="2096400" y="502770"/>
                    <a:pt x="2094495" y="492292"/>
                  </a:cubicBezTo>
                  <a:cubicBezTo>
                    <a:pt x="2093542" y="486577"/>
                    <a:pt x="2093542" y="480862"/>
                    <a:pt x="2099257" y="476100"/>
                  </a:cubicBezTo>
                  <a:cubicBezTo>
                    <a:pt x="2109735" y="465622"/>
                    <a:pt x="2120212" y="455145"/>
                    <a:pt x="2130690" y="444667"/>
                  </a:cubicBezTo>
                  <a:cubicBezTo>
                    <a:pt x="2140215" y="435142"/>
                    <a:pt x="2149740" y="424665"/>
                    <a:pt x="2159265" y="415140"/>
                  </a:cubicBezTo>
                  <a:cubicBezTo>
                    <a:pt x="2166885" y="407520"/>
                    <a:pt x="2175457" y="400852"/>
                    <a:pt x="2183077" y="393232"/>
                  </a:cubicBezTo>
                  <a:cubicBezTo>
                    <a:pt x="2187840" y="388470"/>
                    <a:pt x="2192602" y="381802"/>
                    <a:pt x="2197365" y="377992"/>
                  </a:cubicBezTo>
                  <a:cubicBezTo>
                    <a:pt x="2206890" y="370372"/>
                    <a:pt x="2217368" y="363705"/>
                    <a:pt x="2227845" y="357990"/>
                  </a:cubicBezTo>
                  <a:cubicBezTo>
                    <a:pt x="2240227" y="350370"/>
                    <a:pt x="2252610" y="342750"/>
                    <a:pt x="2264993" y="337035"/>
                  </a:cubicBezTo>
                  <a:cubicBezTo>
                    <a:pt x="2281185" y="329415"/>
                    <a:pt x="2298330" y="324652"/>
                    <a:pt x="2316427" y="324652"/>
                  </a:cubicBezTo>
                  <a:cubicBezTo>
                    <a:pt x="2330715" y="324652"/>
                    <a:pt x="2344050" y="326557"/>
                    <a:pt x="2358337" y="329415"/>
                  </a:cubicBezTo>
                  <a:cubicBezTo>
                    <a:pt x="2372625" y="332272"/>
                    <a:pt x="2386912" y="333225"/>
                    <a:pt x="2400247" y="335130"/>
                  </a:cubicBezTo>
                  <a:cubicBezTo>
                    <a:pt x="2421202" y="338940"/>
                    <a:pt x="2441205" y="342750"/>
                    <a:pt x="2462160" y="341797"/>
                  </a:cubicBezTo>
                  <a:cubicBezTo>
                    <a:pt x="2475495" y="340845"/>
                    <a:pt x="2489782" y="339892"/>
                    <a:pt x="2502165" y="337035"/>
                  </a:cubicBezTo>
                  <a:cubicBezTo>
                    <a:pt x="2521215" y="332272"/>
                    <a:pt x="2539312" y="326557"/>
                    <a:pt x="2558362" y="320842"/>
                  </a:cubicBezTo>
                  <a:cubicBezTo>
                    <a:pt x="2568840" y="317985"/>
                    <a:pt x="2578365" y="314175"/>
                    <a:pt x="2588843" y="310365"/>
                  </a:cubicBezTo>
                  <a:cubicBezTo>
                    <a:pt x="2606940" y="304650"/>
                    <a:pt x="2624085" y="297982"/>
                    <a:pt x="2642182" y="292267"/>
                  </a:cubicBezTo>
                  <a:cubicBezTo>
                    <a:pt x="2654565" y="288457"/>
                    <a:pt x="2667900" y="287505"/>
                    <a:pt x="2681235" y="283695"/>
                  </a:cubicBezTo>
                  <a:cubicBezTo>
                    <a:pt x="2695522" y="279885"/>
                    <a:pt x="2709810" y="278932"/>
                    <a:pt x="2724097" y="278932"/>
                  </a:cubicBezTo>
                  <a:cubicBezTo>
                    <a:pt x="2738385" y="277980"/>
                    <a:pt x="2753625" y="278932"/>
                    <a:pt x="2767912" y="279885"/>
                  </a:cubicBezTo>
                  <a:cubicBezTo>
                    <a:pt x="2774580" y="279885"/>
                    <a:pt x="2780295" y="280837"/>
                    <a:pt x="2786962" y="281790"/>
                  </a:cubicBezTo>
                  <a:cubicBezTo>
                    <a:pt x="2794582" y="282742"/>
                    <a:pt x="2803155" y="282742"/>
                    <a:pt x="2810775" y="283695"/>
                  </a:cubicBezTo>
                  <a:cubicBezTo>
                    <a:pt x="2819347" y="284647"/>
                    <a:pt x="2826968" y="285600"/>
                    <a:pt x="2835540" y="286552"/>
                  </a:cubicBezTo>
                  <a:lnTo>
                    <a:pt x="2835540" y="280837"/>
                  </a:lnTo>
                  <a:cubicBezTo>
                    <a:pt x="2842207" y="274170"/>
                    <a:pt x="2841255" y="274170"/>
                    <a:pt x="2840302" y="273217"/>
                  </a:cubicBezTo>
                  <a:moveTo>
                    <a:pt x="2094495" y="351322"/>
                  </a:moveTo>
                  <a:cubicBezTo>
                    <a:pt x="2095447" y="340845"/>
                    <a:pt x="2097352" y="329415"/>
                    <a:pt x="2099257" y="318937"/>
                  </a:cubicBezTo>
                  <a:cubicBezTo>
                    <a:pt x="2101162" y="312270"/>
                    <a:pt x="2104020" y="305602"/>
                    <a:pt x="2105925" y="298935"/>
                  </a:cubicBezTo>
                  <a:cubicBezTo>
                    <a:pt x="2106877" y="297030"/>
                    <a:pt x="2107830" y="295125"/>
                    <a:pt x="2107830" y="294172"/>
                  </a:cubicBezTo>
                  <a:cubicBezTo>
                    <a:pt x="2109735" y="282742"/>
                    <a:pt x="2119260" y="278932"/>
                    <a:pt x="2127832" y="274170"/>
                  </a:cubicBezTo>
                  <a:cubicBezTo>
                    <a:pt x="2128785" y="273217"/>
                    <a:pt x="2133547" y="275122"/>
                    <a:pt x="2134500" y="277027"/>
                  </a:cubicBezTo>
                  <a:cubicBezTo>
                    <a:pt x="2136405" y="280837"/>
                    <a:pt x="2139262" y="285600"/>
                    <a:pt x="2138310" y="288457"/>
                  </a:cubicBezTo>
                  <a:cubicBezTo>
                    <a:pt x="2136405" y="297982"/>
                    <a:pt x="2134500" y="308460"/>
                    <a:pt x="2131643" y="317985"/>
                  </a:cubicBezTo>
                  <a:cubicBezTo>
                    <a:pt x="2122118" y="340845"/>
                    <a:pt x="2105925" y="358942"/>
                    <a:pt x="2091637" y="378945"/>
                  </a:cubicBezTo>
                  <a:cubicBezTo>
                    <a:pt x="2092590" y="369420"/>
                    <a:pt x="2093542" y="359895"/>
                    <a:pt x="2094495" y="351322"/>
                  </a:cubicBezTo>
                  <a:moveTo>
                    <a:pt x="1502992" y="216067"/>
                  </a:moveTo>
                  <a:cubicBezTo>
                    <a:pt x="1506802" y="199875"/>
                    <a:pt x="1511565" y="183682"/>
                    <a:pt x="1515375" y="167490"/>
                  </a:cubicBezTo>
                  <a:cubicBezTo>
                    <a:pt x="1518232" y="155107"/>
                    <a:pt x="1520137" y="141772"/>
                    <a:pt x="1522995" y="129390"/>
                  </a:cubicBezTo>
                  <a:cubicBezTo>
                    <a:pt x="1523947" y="123675"/>
                    <a:pt x="1526805" y="118912"/>
                    <a:pt x="1529662" y="113197"/>
                  </a:cubicBezTo>
                  <a:cubicBezTo>
                    <a:pt x="1531567" y="108435"/>
                    <a:pt x="1535377" y="108435"/>
                    <a:pt x="1540140" y="110340"/>
                  </a:cubicBezTo>
                  <a:cubicBezTo>
                    <a:pt x="1552522" y="115102"/>
                    <a:pt x="1554427" y="124627"/>
                    <a:pt x="1556332" y="136057"/>
                  </a:cubicBezTo>
                  <a:cubicBezTo>
                    <a:pt x="1558237" y="153202"/>
                    <a:pt x="1554427" y="168442"/>
                    <a:pt x="1548712" y="184635"/>
                  </a:cubicBezTo>
                  <a:cubicBezTo>
                    <a:pt x="1543950" y="197970"/>
                    <a:pt x="1540140" y="210352"/>
                    <a:pt x="1535377" y="223687"/>
                  </a:cubicBezTo>
                  <a:cubicBezTo>
                    <a:pt x="1530615" y="238927"/>
                    <a:pt x="1522042" y="251310"/>
                    <a:pt x="1514422" y="265597"/>
                  </a:cubicBezTo>
                  <a:cubicBezTo>
                    <a:pt x="1511565" y="271312"/>
                    <a:pt x="1508707" y="277980"/>
                    <a:pt x="1504897" y="283695"/>
                  </a:cubicBezTo>
                  <a:cubicBezTo>
                    <a:pt x="1503945" y="285600"/>
                    <a:pt x="1501087" y="286552"/>
                    <a:pt x="1499182" y="287505"/>
                  </a:cubicBezTo>
                  <a:cubicBezTo>
                    <a:pt x="1495372" y="288457"/>
                    <a:pt x="1490610" y="288457"/>
                    <a:pt x="1484895" y="289410"/>
                  </a:cubicBezTo>
                  <a:cubicBezTo>
                    <a:pt x="1492515" y="263692"/>
                    <a:pt x="1497277" y="239880"/>
                    <a:pt x="1502992" y="216067"/>
                  </a:cubicBezTo>
                  <a:moveTo>
                    <a:pt x="1484895" y="299887"/>
                  </a:moveTo>
                  <a:cubicBezTo>
                    <a:pt x="1486800" y="295125"/>
                    <a:pt x="1492515" y="296077"/>
                    <a:pt x="1498230" y="296077"/>
                  </a:cubicBezTo>
                  <a:cubicBezTo>
                    <a:pt x="1492515" y="304650"/>
                    <a:pt x="1487752" y="311317"/>
                    <a:pt x="1482990" y="318937"/>
                  </a:cubicBezTo>
                  <a:cubicBezTo>
                    <a:pt x="1482990" y="318937"/>
                    <a:pt x="1482037" y="318937"/>
                    <a:pt x="1482037" y="318937"/>
                  </a:cubicBezTo>
                  <a:cubicBezTo>
                    <a:pt x="1482990" y="312270"/>
                    <a:pt x="1482990" y="305602"/>
                    <a:pt x="1484895" y="299887"/>
                  </a:cubicBezTo>
                  <a:moveTo>
                    <a:pt x="859102" y="256072"/>
                  </a:moveTo>
                  <a:cubicBezTo>
                    <a:pt x="863865" y="236070"/>
                    <a:pt x="868627" y="217020"/>
                    <a:pt x="874342" y="197970"/>
                  </a:cubicBezTo>
                  <a:cubicBezTo>
                    <a:pt x="879105" y="180825"/>
                    <a:pt x="885772" y="164632"/>
                    <a:pt x="890535" y="148440"/>
                  </a:cubicBezTo>
                  <a:cubicBezTo>
                    <a:pt x="894345" y="134152"/>
                    <a:pt x="898155" y="119865"/>
                    <a:pt x="902917" y="106530"/>
                  </a:cubicBezTo>
                  <a:cubicBezTo>
                    <a:pt x="906727" y="97005"/>
                    <a:pt x="912442" y="88432"/>
                    <a:pt x="917205" y="78907"/>
                  </a:cubicBezTo>
                  <a:cubicBezTo>
                    <a:pt x="917205" y="77955"/>
                    <a:pt x="918157" y="77955"/>
                    <a:pt x="919110" y="77002"/>
                  </a:cubicBezTo>
                  <a:cubicBezTo>
                    <a:pt x="929587" y="98910"/>
                    <a:pt x="933397" y="121770"/>
                    <a:pt x="928635" y="144630"/>
                  </a:cubicBezTo>
                  <a:cubicBezTo>
                    <a:pt x="926730" y="154155"/>
                    <a:pt x="926730" y="164632"/>
                    <a:pt x="924825" y="174157"/>
                  </a:cubicBezTo>
                  <a:cubicBezTo>
                    <a:pt x="922920" y="183682"/>
                    <a:pt x="921015" y="193207"/>
                    <a:pt x="917205" y="201780"/>
                  </a:cubicBezTo>
                  <a:cubicBezTo>
                    <a:pt x="910537" y="218925"/>
                    <a:pt x="901965" y="235117"/>
                    <a:pt x="893392" y="252262"/>
                  </a:cubicBezTo>
                  <a:cubicBezTo>
                    <a:pt x="881962" y="275122"/>
                    <a:pt x="869580" y="297030"/>
                    <a:pt x="854340" y="317032"/>
                  </a:cubicBezTo>
                  <a:cubicBezTo>
                    <a:pt x="851482" y="320842"/>
                    <a:pt x="848625" y="324652"/>
                    <a:pt x="845767" y="329415"/>
                  </a:cubicBezTo>
                  <a:cubicBezTo>
                    <a:pt x="844815" y="329415"/>
                    <a:pt x="844815" y="329415"/>
                    <a:pt x="843862" y="328462"/>
                  </a:cubicBezTo>
                  <a:cubicBezTo>
                    <a:pt x="848625" y="303697"/>
                    <a:pt x="853387" y="279885"/>
                    <a:pt x="859102" y="256072"/>
                  </a:cubicBezTo>
                  <a:moveTo>
                    <a:pt x="674317" y="165585"/>
                  </a:moveTo>
                  <a:cubicBezTo>
                    <a:pt x="682890" y="151297"/>
                    <a:pt x="691462" y="137962"/>
                    <a:pt x="700987" y="124627"/>
                  </a:cubicBezTo>
                  <a:cubicBezTo>
                    <a:pt x="713370" y="107482"/>
                    <a:pt x="725752" y="90337"/>
                    <a:pt x="740992" y="75097"/>
                  </a:cubicBezTo>
                  <a:cubicBezTo>
                    <a:pt x="749565" y="66525"/>
                    <a:pt x="758137" y="58905"/>
                    <a:pt x="766710" y="50332"/>
                  </a:cubicBezTo>
                  <a:cubicBezTo>
                    <a:pt x="772425" y="44617"/>
                    <a:pt x="777187" y="37950"/>
                    <a:pt x="782902" y="31282"/>
                  </a:cubicBezTo>
                  <a:cubicBezTo>
                    <a:pt x="787665" y="25567"/>
                    <a:pt x="792427" y="18900"/>
                    <a:pt x="798142" y="15090"/>
                  </a:cubicBezTo>
                  <a:cubicBezTo>
                    <a:pt x="803857" y="11280"/>
                    <a:pt x="810525" y="10327"/>
                    <a:pt x="817192" y="10327"/>
                  </a:cubicBezTo>
                  <a:cubicBezTo>
                    <a:pt x="822907" y="10327"/>
                    <a:pt x="822907" y="16042"/>
                    <a:pt x="822907" y="19852"/>
                  </a:cubicBezTo>
                  <a:cubicBezTo>
                    <a:pt x="823860" y="29377"/>
                    <a:pt x="820050" y="37950"/>
                    <a:pt x="815287" y="46522"/>
                  </a:cubicBezTo>
                  <a:cubicBezTo>
                    <a:pt x="804810" y="64620"/>
                    <a:pt x="789570" y="79860"/>
                    <a:pt x="775282" y="95100"/>
                  </a:cubicBezTo>
                  <a:cubicBezTo>
                    <a:pt x="766710" y="103672"/>
                    <a:pt x="759090" y="113197"/>
                    <a:pt x="751470" y="121770"/>
                  </a:cubicBezTo>
                  <a:cubicBezTo>
                    <a:pt x="739087" y="135105"/>
                    <a:pt x="728610" y="148440"/>
                    <a:pt x="713370" y="158917"/>
                  </a:cubicBezTo>
                  <a:cubicBezTo>
                    <a:pt x="700035" y="167490"/>
                    <a:pt x="687652" y="177015"/>
                    <a:pt x="674317" y="185587"/>
                  </a:cubicBezTo>
                  <a:cubicBezTo>
                    <a:pt x="670507" y="188445"/>
                    <a:pt x="666697" y="189397"/>
                    <a:pt x="662887" y="191302"/>
                  </a:cubicBezTo>
                  <a:lnTo>
                    <a:pt x="661935" y="190350"/>
                  </a:lnTo>
                  <a:cubicBezTo>
                    <a:pt x="665745" y="181777"/>
                    <a:pt x="669555" y="173205"/>
                    <a:pt x="674317" y="165585"/>
                  </a:cubicBezTo>
                  <a:moveTo>
                    <a:pt x="1101037" y="294172"/>
                  </a:moveTo>
                  <a:cubicBezTo>
                    <a:pt x="1100085" y="294172"/>
                    <a:pt x="1099132" y="294172"/>
                    <a:pt x="1098180" y="294172"/>
                  </a:cubicBezTo>
                  <a:cubicBezTo>
                    <a:pt x="1096275" y="287505"/>
                    <a:pt x="1092465" y="280837"/>
                    <a:pt x="1091512" y="274170"/>
                  </a:cubicBezTo>
                  <a:cubicBezTo>
                    <a:pt x="1090560" y="266550"/>
                    <a:pt x="1091512" y="257977"/>
                    <a:pt x="1091512" y="249405"/>
                  </a:cubicBezTo>
                  <a:cubicBezTo>
                    <a:pt x="1091512" y="246547"/>
                    <a:pt x="1090560" y="242737"/>
                    <a:pt x="1090560" y="239880"/>
                  </a:cubicBezTo>
                  <a:cubicBezTo>
                    <a:pt x="1090560" y="233212"/>
                    <a:pt x="1090560" y="226545"/>
                    <a:pt x="1090560" y="219877"/>
                  </a:cubicBezTo>
                  <a:cubicBezTo>
                    <a:pt x="1090560" y="217972"/>
                    <a:pt x="1092465" y="217020"/>
                    <a:pt x="1093417" y="215115"/>
                  </a:cubicBezTo>
                  <a:cubicBezTo>
                    <a:pt x="1095322" y="216067"/>
                    <a:pt x="1097227" y="217020"/>
                    <a:pt x="1098180" y="217972"/>
                  </a:cubicBezTo>
                  <a:cubicBezTo>
                    <a:pt x="1104847" y="231307"/>
                    <a:pt x="1109610" y="245595"/>
                    <a:pt x="1106752" y="260835"/>
                  </a:cubicBezTo>
                  <a:cubicBezTo>
                    <a:pt x="1104847" y="272265"/>
                    <a:pt x="1102942" y="282742"/>
                    <a:pt x="1101037" y="294172"/>
                  </a:cubicBezTo>
                  <a:moveTo>
                    <a:pt x="1367737" y="346560"/>
                  </a:moveTo>
                  <a:cubicBezTo>
                    <a:pt x="1368690" y="338940"/>
                    <a:pt x="1369642" y="331320"/>
                    <a:pt x="1371547" y="323700"/>
                  </a:cubicBezTo>
                  <a:cubicBezTo>
                    <a:pt x="1372500" y="317032"/>
                    <a:pt x="1374405" y="309412"/>
                    <a:pt x="1377262" y="302745"/>
                  </a:cubicBezTo>
                  <a:cubicBezTo>
                    <a:pt x="1381072" y="293220"/>
                    <a:pt x="1386787" y="284647"/>
                    <a:pt x="1392502" y="276075"/>
                  </a:cubicBezTo>
                  <a:cubicBezTo>
                    <a:pt x="1393455" y="274170"/>
                    <a:pt x="1396312" y="274170"/>
                    <a:pt x="1399170" y="273217"/>
                  </a:cubicBezTo>
                  <a:cubicBezTo>
                    <a:pt x="1402980" y="279885"/>
                    <a:pt x="1403932" y="286552"/>
                    <a:pt x="1400122" y="293220"/>
                  </a:cubicBezTo>
                  <a:cubicBezTo>
                    <a:pt x="1396312" y="301792"/>
                    <a:pt x="1391550" y="311317"/>
                    <a:pt x="1386787" y="319890"/>
                  </a:cubicBezTo>
                  <a:cubicBezTo>
                    <a:pt x="1382025" y="329415"/>
                    <a:pt x="1375357" y="337035"/>
                    <a:pt x="1369642" y="346560"/>
                  </a:cubicBezTo>
                  <a:cubicBezTo>
                    <a:pt x="1369642" y="346560"/>
                    <a:pt x="1368690" y="346560"/>
                    <a:pt x="1367737" y="346560"/>
                  </a:cubicBezTo>
                  <a:moveTo>
                    <a:pt x="1382025" y="494197"/>
                  </a:moveTo>
                  <a:cubicBezTo>
                    <a:pt x="1382025" y="520867"/>
                    <a:pt x="1368690" y="540870"/>
                    <a:pt x="1346782" y="556110"/>
                  </a:cubicBezTo>
                  <a:cubicBezTo>
                    <a:pt x="1340115" y="560872"/>
                    <a:pt x="1332495" y="562777"/>
                    <a:pt x="1324875" y="564682"/>
                  </a:cubicBezTo>
                  <a:cubicBezTo>
                    <a:pt x="1314397" y="567540"/>
                    <a:pt x="1302967" y="560872"/>
                    <a:pt x="1302967" y="551347"/>
                  </a:cubicBezTo>
                  <a:cubicBezTo>
                    <a:pt x="1302967" y="548490"/>
                    <a:pt x="1303920" y="545632"/>
                    <a:pt x="1304872" y="543727"/>
                  </a:cubicBezTo>
                  <a:cubicBezTo>
                    <a:pt x="1310587" y="535155"/>
                    <a:pt x="1315350" y="526582"/>
                    <a:pt x="1322017" y="518962"/>
                  </a:cubicBezTo>
                  <a:cubicBezTo>
                    <a:pt x="1325827" y="514200"/>
                    <a:pt x="1331542" y="510390"/>
                    <a:pt x="1336305" y="505627"/>
                  </a:cubicBezTo>
                  <a:cubicBezTo>
                    <a:pt x="1347735" y="496102"/>
                    <a:pt x="1358212" y="485625"/>
                    <a:pt x="1369642" y="476100"/>
                  </a:cubicBezTo>
                  <a:cubicBezTo>
                    <a:pt x="1373452" y="472290"/>
                    <a:pt x="1377262" y="469432"/>
                    <a:pt x="1382025" y="465622"/>
                  </a:cubicBezTo>
                  <a:cubicBezTo>
                    <a:pt x="1382025" y="475147"/>
                    <a:pt x="1382977" y="484672"/>
                    <a:pt x="1382025" y="494197"/>
                  </a:cubicBezTo>
                  <a:moveTo>
                    <a:pt x="2076397" y="570397"/>
                  </a:moveTo>
                  <a:cubicBezTo>
                    <a:pt x="2072587" y="581827"/>
                    <a:pt x="2064015" y="589447"/>
                    <a:pt x="2054490" y="596115"/>
                  </a:cubicBezTo>
                  <a:cubicBezTo>
                    <a:pt x="2049727" y="598972"/>
                    <a:pt x="2044965" y="600877"/>
                    <a:pt x="2040202" y="601830"/>
                  </a:cubicBezTo>
                  <a:cubicBezTo>
                    <a:pt x="2038297" y="602782"/>
                    <a:pt x="2036392" y="601830"/>
                    <a:pt x="2034487" y="600877"/>
                  </a:cubicBezTo>
                  <a:cubicBezTo>
                    <a:pt x="2024962" y="592305"/>
                    <a:pt x="2017342" y="577065"/>
                    <a:pt x="2028772" y="563730"/>
                  </a:cubicBezTo>
                  <a:cubicBezTo>
                    <a:pt x="2036392" y="554205"/>
                    <a:pt x="2042107" y="542775"/>
                    <a:pt x="2048775" y="533250"/>
                  </a:cubicBezTo>
                  <a:cubicBezTo>
                    <a:pt x="2057347" y="521820"/>
                    <a:pt x="2067825" y="510390"/>
                    <a:pt x="2076397" y="498960"/>
                  </a:cubicBezTo>
                  <a:cubicBezTo>
                    <a:pt x="2078302" y="496102"/>
                    <a:pt x="2081159" y="494197"/>
                    <a:pt x="2083065" y="492292"/>
                  </a:cubicBezTo>
                  <a:cubicBezTo>
                    <a:pt x="2084017" y="492292"/>
                    <a:pt x="2084017" y="493245"/>
                    <a:pt x="2084970" y="493245"/>
                  </a:cubicBezTo>
                  <a:cubicBezTo>
                    <a:pt x="2084970" y="519915"/>
                    <a:pt x="2084970" y="545632"/>
                    <a:pt x="2076397" y="570397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1D5C8FA-1277-4011-9F96-CB602FAD412E}"/>
                </a:ext>
              </a:extLst>
            </p:cNvPr>
            <p:cNvSpPr/>
            <p:nvPr/>
          </p:nvSpPr>
          <p:spPr>
            <a:xfrm>
              <a:off x="7010689" y="2359805"/>
              <a:ext cx="2838450" cy="523875"/>
            </a:xfrm>
            <a:custGeom>
              <a:avLst/>
              <a:gdLst>
                <a:gd name="connsiteX0" fmla="*/ 2824639 w 2838450"/>
                <a:gd name="connsiteY0" fmla="*/ 200255 h 523875"/>
                <a:gd name="connsiteX1" fmla="*/ 2797017 w 2838450"/>
                <a:gd name="connsiteY1" fmla="*/ 201208 h 523875"/>
                <a:gd name="connsiteX2" fmla="*/ 2751297 w 2838450"/>
                <a:gd name="connsiteY2" fmla="*/ 192635 h 523875"/>
                <a:gd name="connsiteX3" fmla="*/ 2741772 w 2838450"/>
                <a:gd name="connsiteY3" fmla="*/ 190730 h 523875"/>
                <a:gd name="connsiteX4" fmla="*/ 2700814 w 2838450"/>
                <a:gd name="connsiteY4" fmla="*/ 185015 h 523875"/>
                <a:gd name="connsiteX5" fmla="*/ 2652236 w 2838450"/>
                <a:gd name="connsiteY5" fmla="*/ 179300 h 523875"/>
                <a:gd name="connsiteX6" fmla="*/ 2648426 w 2838450"/>
                <a:gd name="connsiteY6" fmla="*/ 179300 h 523875"/>
                <a:gd name="connsiteX7" fmla="*/ 2593181 w 2838450"/>
                <a:gd name="connsiteY7" fmla="*/ 181205 h 523875"/>
                <a:gd name="connsiteX8" fmla="*/ 2568417 w 2838450"/>
                <a:gd name="connsiteY8" fmla="*/ 185015 h 523875"/>
                <a:gd name="connsiteX9" fmla="*/ 2519839 w 2838450"/>
                <a:gd name="connsiteY9" fmla="*/ 191683 h 523875"/>
                <a:gd name="connsiteX10" fmla="*/ 2476976 w 2838450"/>
                <a:gd name="connsiteY10" fmla="*/ 201208 h 523875"/>
                <a:gd name="connsiteX11" fmla="*/ 2445544 w 2838450"/>
                <a:gd name="connsiteY11" fmla="*/ 208828 h 523875"/>
                <a:gd name="connsiteX12" fmla="*/ 2394109 w 2838450"/>
                <a:gd name="connsiteY12" fmla="*/ 219305 h 523875"/>
                <a:gd name="connsiteX13" fmla="*/ 2325529 w 2838450"/>
                <a:gd name="connsiteY13" fmla="*/ 227878 h 523875"/>
                <a:gd name="connsiteX14" fmla="*/ 2315051 w 2838450"/>
                <a:gd name="connsiteY14" fmla="*/ 227878 h 523875"/>
                <a:gd name="connsiteX15" fmla="*/ 2263617 w 2838450"/>
                <a:gd name="connsiteY15" fmla="*/ 228830 h 523875"/>
                <a:gd name="connsiteX16" fmla="*/ 2215039 w 2838450"/>
                <a:gd name="connsiteY16" fmla="*/ 223115 h 523875"/>
                <a:gd name="connsiteX17" fmla="*/ 2178844 w 2838450"/>
                <a:gd name="connsiteY17" fmla="*/ 218353 h 523875"/>
                <a:gd name="connsiteX18" fmla="*/ 2135981 w 2838450"/>
                <a:gd name="connsiteY18" fmla="*/ 210733 h 523875"/>
                <a:gd name="connsiteX19" fmla="*/ 2080736 w 2838450"/>
                <a:gd name="connsiteY19" fmla="*/ 198350 h 523875"/>
                <a:gd name="connsiteX20" fmla="*/ 2034064 w 2838450"/>
                <a:gd name="connsiteY20" fmla="*/ 187873 h 523875"/>
                <a:gd name="connsiteX21" fmla="*/ 1992154 w 2838450"/>
                <a:gd name="connsiteY21" fmla="*/ 184063 h 523875"/>
                <a:gd name="connsiteX22" fmla="*/ 1958817 w 2838450"/>
                <a:gd name="connsiteY22" fmla="*/ 190730 h 523875"/>
                <a:gd name="connsiteX23" fmla="*/ 1910239 w 2838450"/>
                <a:gd name="connsiteY23" fmla="*/ 224068 h 523875"/>
                <a:gd name="connsiteX24" fmla="*/ 1863567 w 2838450"/>
                <a:gd name="connsiteY24" fmla="*/ 271693 h 523875"/>
                <a:gd name="connsiteX25" fmla="*/ 1806417 w 2838450"/>
                <a:gd name="connsiteY25" fmla="*/ 315508 h 523875"/>
                <a:gd name="connsiteX26" fmla="*/ 1780699 w 2838450"/>
                <a:gd name="connsiteY26" fmla="*/ 331700 h 523875"/>
                <a:gd name="connsiteX27" fmla="*/ 1782604 w 2838450"/>
                <a:gd name="connsiteY27" fmla="*/ 313603 h 523875"/>
                <a:gd name="connsiteX28" fmla="*/ 1784509 w 2838450"/>
                <a:gd name="connsiteY28" fmla="*/ 279313 h 523875"/>
                <a:gd name="connsiteX29" fmla="*/ 1790224 w 2838450"/>
                <a:gd name="connsiteY29" fmla="*/ 223115 h 523875"/>
                <a:gd name="connsiteX30" fmla="*/ 1791176 w 2838450"/>
                <a:gd name="connsiteY30" fmla="*/ 212638 h 523875"/>
                <a:gd name="connsiteX31" fmla="*/ 1793081 w 2838450"/>
                <a:gd name="connsiteY31" fmla="*/ 189778 h 523875"/>
                <a:gd name="connsiteX32" fmla="*/ 1792129 w 2838450"/>
                <a:gd name="connsiteY32" fmla="*/ 169775 h 523875"/>
                <a:gd name="connsiteX33" fmla="*/ 1782604 w 2838450"/>
                <a:gd name="connsiteY33" fmla="*/ 164060 h 523875"/>
                <a:gd name="connsiteX34" fmla="*/ 1778794 w 2838450"/>
                <a:gd name="connsiteY34" fmla="*/ 166918 h 523875"/>
                <a:gd name="connsiteX35" fmla="*/ 1769269 w 2838450"/>
                <a:gd name="connsiteY35" fmla="*/ 214543 h 523875"/>
                <a:gd name="connsiteX36" fmla="*/ 1764506 w 2838450"/>
                <a:gd name="connsiteY36" fmla="*/ 243118 h 523875"/>
                <a:gd name="connsiteX37" fmla="*/ 1751171 w 2838450"/>
                <a:gd name="connsiteY37" fmla="*/ 270740 h 523875"/>
                <a:gd name="connsiteX38" fmla="*/ 1708309 w 2838450"/>
                <a:gd name="connsiteY38" fmla="*/ 319318 h 523875"/>
                <a:gd name="connsiteX39" fmla="*/ 1686401 w 2838450"/>
                <a:gd name="connsiteY39" fmla="*/ 325033 h 523875"/>
                <a:gd name="connsiteX40" fmla="*/ 1668304 w 2838450"/>
                <a:gd name="connsiteY40" fmla="*/ 301220 h 523875"/>
                <a:gd name="connsiteX41" fmla="*/ 1665446 w 2838450"/>
                <a:gd name="connsiteY41" fmla="*/ 261215 h 523875"/>
                <a:gd name="connsiteX42" fmla="*/ 1669256 w 2838450"/>
                <a:gd name="connsiteY42" fmla="*/ 226925 h 523875"/>
                <a:gd name="connsiteX43" fmla="*/ 1683544 w 2838450"/>
                <a:gd name="connsiteY43" fmla="*/ 170728 h 523875"/>
                <a:gd name="connsiteX44" fmla="*/ 1686401 w 2838450"/>
                <a:gd name="connsiteY44" fmla="*/ 135485 h 523875"/>
                <a:gd name="connsiteX45" fmla="*/ 1678781 w 2838450"/>
                <a:gd name="connsiteY45" fmla="*/ 129770 h 523875"/>
                <a:gd name="connsiteX46" fmla="*/ 1672114 w 2838450"/>
                <a:gd name="connsiteY46" fmla="*/ 134533 h 523875"/>
                <a:gd name="connsiteX47" fmla="*/ 1659731 w 2838450"/>
                <a:gd name="connsiteY47" fmla="*/ 169775 h 523875"/>
                <a:gd name="connsiteX48" fmla="*/ 1647349 w 2838450"/>
                <a:gd name="connsiteY48" fmla="*/ 223115 h 523875"/>
                <a:gd name="connsiteX49" fmla="*/ 1642586 w 2838450"/>
                <a:gd name="connsiteY49" fmla="*/ 262168 h 523875"/>
                <a:gd name="connsiteX50" fmla="*/ 1636871 w 2838450"/>
                <a:gd name="connsiteY50" fmla="*/ 282170 h 523875"/>
                <a:gd name="connsiteX51" fmla="*/ 1619726 w 2838450"/>
                <a:gd name="connsiteY51" fmla="*/ 301220 h 523875"/>
                <a:gd name="connsiteX52" fmla="*/ 1604486 w 2838450"/>
                <a:gd name="connsiteY52" fmla="*/ 312650 h 523875"/>
                <a:gd name="connsiteX53" fmla="*/ 1588294 w 2838450"/>
                <a:gd name="connsiteY53" fmla="*/ 306935 h 523875"/>
                <a:gd name="connsiteX54" fmla="*/ 1587342 w 2838450"/>
                <a:gd name="connsiteY54" fmla="*/ 273598 h 523875"/>
                <a:gd name="connsiteX55" fmla="*/ 1608296 w 2838450"/>
                <a:gd name="connsiteY55" fmla="*/ 208828 h 523875"/>
                <a:gd name="connsiteX56" fmla="*/ 1608296 w 2838450"/>
                <a:gd name="connsiteY56" fmla="*/ 180253 h 523875"/>
                <a:gd name="connsiteX57" fmla="*/ 1600676 w 2838450"/>
                <a:gd name="connsiteY57" fmla="*/ 176443 h 523875"/>
                <a:gd name="connsiteX58" fmla="*/ 1588294 w 2838450"/>
                <a:gd name="connsiteY58" fmla="*/ 178348 h 523875"/>
                <a:gd name="connsiteX59" fmla="*/ 1553051 w 2838450"/>
                <a:gd name="connsiteY59" fmla="*/ 178348 h 523875"/>
                <a:gd name="connsiteX60" fmla="*/ 1553051 w 2838450"/>
                <a:gd name="connsiteY60" fmla="*/ 174538 h 523875"/>
                <a:gd name="connsiteX61" fmla="*/ 1559719 w 2838450"/>
                <a:gd name="connsiteY61" fmla="*/ 150725 h 523875"/>
                <a:gd name="connsiteX62" fmla="*/ 1559719 w 2838450"/>
                <a:gd name="connsiteY62" fmla="*/ 117388 h 523875"/>
                <a:gd name="connsiteX63" fmla="*/ 1548289 w 2838450"/>
                <a:gd name="connsiteY63" fmla="*/ 83098 h 523875"/>
                <a:gd name="connsiteX64" fmla="*/ 1528286 w 2838450"/>
                <a:gd name="connsiteY64" fmla="*/ 71668 h 523875"/>
                <a:gd name="connsiteX65" fmla="*/ 1511142 w 2838450"/>
                <a:gd name="connsiteY65" fmla="*/ 92623 h 523875"/>
                <a:gd name="connsiteX66" fmla="*/ 1507331 w 2838450"/>
                <a:gd name="connsiteY66" fmla="*/ 111673 h 523875"/>
                <a:gd name="connsiteX67" fmla="*/ 1504474 w 2838450"/>
                <a:gd name="connsiteY67" fmla="*/ 149773 h 523875"/>
                <a:gd name="connsiteX68" fmla="*/ 1539717 w 2838450"/>
                <a:gd name="connsiteY68" fmla="*/ 186920 h 523875"/>
                <a:gd name="connsiteX69" fmla="*/ 1525429 w 2838450"/>
                <a:gd name="connsiteY69" fmla="*/ 222163 h 523875"/>
                <a:gd name="connsiteX70" fmla="*/ 1485424 w 2838450"/>
                <a:gd name="connsiteY70" fmla="*/ 299315 h 523875"/>
                <a:gd name="connsiteX71" fmla="*/ 1461611 w 2838450"/>
                <a:gd name="connsiteY71" fmla="*/ 332653 h 523875"/>
                <a:gd name="connsiteX72" fmla="*/ 1431131 w 2838450"/>
                <a:gd name="connsiteY72" fmla="*/ 339320 h 523875"/>
                <a:gd name="connsiteX73" fmla="*/ 1426369 w 2838450"/>
                <a:gd name="connsiteY73" fmla="*/ 334558 h 523875"/>
                <a:gd name="connsiteX74" fmla="*/ 1423511 w 2838450"/>
                <a:gd name="connsiteY74" fmla="*/ 306935 h 523875"/>
                <a:gd name="connsiteX75" fmla="*/ 1433989 w 2838450"/>
                <a:gd name="connsiteY75" fmla="*/ 254548 h 523875"/>
                <a:gd name="connsiteX76" fmla="*/ 1442561 w 2838450"/>
                <a:gd name="connsiteY76" fmla="*/ 227878 h 523875"/>
                <a:gd name="connsiteX77" fmla="*/ 1453039 w 2838450"/>
                <a:gd name="connsiteY77" fmla="*/ 176443 h 523875"/>
                <a:gd name="connsiteX78" fmla="*/ 1447324 w 2838450"/>
                <a:gd name="connsiteY78" fmla="*/ 163108 h 523875"/>
                <a:gd name="connsiteX79" fmla="*/ 1432084 w 2838450"/>
                <a:gd name="connsiteY79" fmla="*/ 160250 h 523875"/>
                <a:gd name="connsiteX80" fmla="*/ 1408271 w 2838450"/>
                <a:gd name="connsiteY80" fmla="*/ 157393 h 523875"/>
                <a:gd name="connsiteX81" fmla="*/ 1402556 w 2838450"/>
                <a:gd name="connsiteY81" fmla="*/ 148820 h 523875"/>
                <a:gd name="connsiteX82" fmla="*/ 1406367 w 2838450"/>
                <a:gd name="connsiteY82" fmla="*/ 123103 h 523875"/>
                <a:gd name="connsiteX83" fmla="*/ 1403509 w 2838450"/>
                <a:gd name="connsiteY83" fmla="*/ 90718 h 523875"/>
                <a:gd name="connsiteX84" fmla="*/ 1385411 w 2838450"/>
                <a:gd name="connsiteY84" fmla="*/ 61190 h 523875"/>
                <a:gd name="connsiteX85" fmla="*/ 1366361 w 2838450"/>
                <a:gd name="connsiteY85" fmla="*/ 56428 h 523875"/>
                <a:gd name="connsiteX86" fmla="*/ 1347311 w 2838450"/>
                <a:gd name="connsiteY86" fmla="*/ 73573 h 523875"/>
                <a:gd name="connsiteX87" fmla="*/ 1345406 w 2838450"/>
                <a:gd name="connsiteY87" fmla="*/ 111673 h 523875"/>
                <a:gd name="connsiteX88" fmla="*/ 1357789 w 2838450"/>
                <a:gd name="connsiteY88" fmla="*/ 145963 h 523875"/>
                <a:gd name="connsiteX89" fmla="*/ 1369219 w 2838450"/>
                <a:gd name="connsiteY89" fmla="*/ 156440 h 523875"/>
                <a:gd name="connsiteX90" fmla="*/ 1393984 w 2838450"/>
                <a:gd name="connsiteY90" fmla="*/ 168823 h 523875"/>
                <a:gd name="connsiteX91" fmla="*/ 1393031 w 2838450"/>
                <a:gd name="connsiteY91" fmla="*/ 174538 h 523875"/>
                <a:gd name="connsiteX92" fmla="*/ 1365409 w 2838450"/>
                <a:gd name="connsiteY92" fmla="*/ 244070 h 523875"/>
                <a:gd name="connsiteX93" fmla="*/ 1342549 w 2838450"/>
                <a:gd name="connsiteY93" fmla="*/ 286933 h 523875"/>
                <a:gd name="connsiteX94" fmla="*/ 1313021 w 2838450"/>
                <a:gd name="connsiteY94" fmla="*/ 316460 h 523875"/>
                <a:gd name="connsiteX95" fmla="*/ 1279684 w 2838450"/>
                <a:gd name="connsiteY95" fmla="*/ 322175 h 523875"/>
                <a:gd name="connsiteX96" fmla="*/ 1262539 w 2838450"/>
                <a:gd name="connsiteY96" fmla="*/ 311698 h 523875"/>
                <a:gd name="connsiteX97" fmla="*/ 1253014 w 2838450"/>
                <a:gd name="connsiteY97" fmla="*/ 294553 h 523875"/>
                <a:gd name="connsiteX98" fmla="*/ 1247299 w 2838450"/>
                <a:gd name="connsiteY98" fmla="*/ 253595 h 523875"/>
                <a:gd name="connsiteX99" fmla="*/ 1262539 w 2838450"/>
                <a:gd name="connsiteY99" fmla="*/ 249785 h 523875"/>
                <a:gd name="connsiteX100" fmla="*/ 1285399 w 2838450"/>
                <a:gd name="connsiteY100" fmla="*/ 240260 h 523875"/>
                <a:gd name="connsiteX101" fmla="*/ 1317784 w 2838450"/>
                <a:gd name="connsiteY101" fmla="*/ 206923 h 523875"/>
                <a:gd name="connsiteX102" fmla="*/ 1325404 w 2838450"/>
                <a:gd name="connsiteY102" fmla="*/ 170728 h 523875"/>
                <a:gd name="connsiteX103" fmla="*/ 1313974 w 2838450"/>
                <a:gd name="connsiteY103" fmla="*/ 143105 h 523875"/>
                <a:gd name="connsiteX104" fmla="*/ 1285399 w 2838450"/>
                <a:gd name="connsiteY104" fmla="*/ 129770 h 523875"/>
                <a:gd name="connsiteX105" fmla="*/ 1252061 w 2838450"/>
                <a:gd name="connsiteY105" fmla="*/ 145963 h 523875"/>
                <a:gd name="connsiteX106" fmla="*/ 1228249 w 2838450"/>
                <a:gd name="connsiteY106" fmla="*/ 189778 h 523875"/>
                <a:gd name="connsiteX107" fmla="*/ 1221581 w 2838450"/>
                <a:gd name="connsiteY107" fmla="*/ 245023 h 523875"/>
                <a:gd name="connsiteX108" fmla="*/ 1221581 w 2838450"/>
                <a:gd name="connsiteY108" fmla="*/ 278360 h 523875"/>
                <a:gd name="connsiteX109" fmla="*/ 1223486 w 2838450"/>
                <a:gd name="connsiteY109" fmla="*/ 289790 h 523875"/>
                <a:gd name="connsiteX110" fmla="*/ 1227296 w 2838450"/>
                <a:gd name="connsiteY110" fmla="*/ 304078 h 523875"/>
                <a:gd name="connsiteX111" fmla="*/ 1230154 w 2838450"/>
                <a:gd name="connsiteY111" fmla="*/ 322175 h 523875"/>
                <a:gd name="connsiteX112" fmla="*/ 1216819 w 2838450"/>
                <a:gd name="connsiteY112" fmla="*/ 334558 h 523875"/>
                <a:gd name="connsiteX113" fmla="*/ 1196817 w 2838450"/>
                <a:gd name="connsiteY113" fmla="*/ 328843 h 523875"/>
                <a:gd name="connsiteX114" fmla="*/ 1179671 w 2838450"/>
                <a:gd name="connsiteY114" fmla="*/ 289790 h 523875"/>
                <a:gd name="connsiteX115" fmla="*/ 1176814 w 2838450"/>
                <a:gd name="connsiteY115" fmla="*/ 265025 h 523875"/>
                <a:gd name="connsiteX116" fmla="*/ 1174909 w 2838450"/>
                <a:gd name="connsiteY116" fmla="*/ 213590 h 523875"/>
                <a:gd name="connsiteX117" fmla="*/ 1175861 w 2838450"/>
                <a:gd name="connsiteY117" fmla="*/ 205018 h 523875"/>
                <a:gd name="connsiteX118" fmla="*/ 1178719 w 2838450"/>
                <a:gd name="connsiteY118" fmla="*/ 179300 h 523875"/>
                <a:gd name="connsiteX119" fmla="*/ 1185386 w 2838450"/>
                <a:gd name="connsiteY119" fmla="*/ 140248 h 523875"/>
                <a:gd name="connsiteX120" fmla="*/ 1193959 w 2838450"/>
                <a:gd name="connsiteY120" fmla="*/ 80240 h 523875"/>
                <a:gd name="connsiteX121" fmla="*/ 1194911 w 2838450"/>
                <a:gd name="connsiteY121" fmla="*/ 38330 h 523875"/>
                <a:gd name="connsiteX122" fmla="*/ 1191101 w 2838450"/>
                <a:gd name="connsiteY122" fmla="*/ 24995 h 523875"/>
                <a:gd name="connsiteX123" fmla="*/ 1170146 w 2838450"/>
                <a:gd name="connsiteY123" fmla="*/ 8803 h 523875"/>
                <a:gd name="connsiteX124" fmla="*/ 1127284 w 2838450"/>
                <a:gd name="connsiteY124" fmla="*/ 23090 h 523875"/>
                <a:gd name="connsiteX125" fmla="*/ 1099661 w 2838450"/>
                <a:gd name="connsiteY125" fmla="*/ 73573 h 523875"/>
                <a:gd name="connsiteX126" fmla="*/ 1086326 w 2838450"/>
                <a:gd name="connsiteY126" fmla="*/ 120245 h 523875"/>
                <a:gd name="connsiteX127" fmla="*/ 1072039 w 2838450"/>
                <a:gd name="connsiteY127" fmla="*/ 185968 h 523875"/>
                <a:gd name="connsiteX128" fmla="*/ 1071086 w 2838450"/>
                <a:gd name="connsiteY128" fmla="*/ 183110 h 523875"/>
                <a:gd name="connsiteX129" fmla="*/ 1066324 w 2838450"/>
                <a:gd name="connsiteY129" fmla="*/ 157393 h 523875"/>
                <a:gd name="connsiteX130" fmla="*/ 1049179 w 2838450"/>
                <a:gd name="connsiteY130" fmla="*/ 110720 h 523875"/>
                <a:gd name="connsiteX131" fmla="*/ 1013936 w 2838450"/>
                <a:gd name="connsiteY131" fmla="*/ 100243 h 523875"/>
                <a:gd name="connsiteX132" fmla="*/ 992029 w 2838450"/>
                <a:gd name="connsiteY132" fmla="*/ 121198 h 523875"/>
                <a:gd name="connsiteX133" fmla="*/ 976789 w 2838450"/>
                <a:gd name="connsiteY133" fmla="*/ 181205 h 523875"/>
                <a:gd name="connsiteX134" fmla="*/ 971074 w 2838450"/>
                <a:gd name="connsiteY134" fmla="*/ 161203 h 523875"/>
                <a:gd name="connsiteX135" fmla="*/ 965359 w 2838450"/>
                <a:gd name="connsiteY135" fmla="*/ 143105 h 523875"/>
                <a:gd name="connsiteX136" fmla="*/ 959644 w 2838450"/>
                <a:gd name="connsiteY136" fmla="*/ 125008 h 523875"/>
                <a:gd name="connsiteX137" fmla="*/ 946309 w 2838450"/>
                <a:gd name="connsiteY137" fmla="*/ 100243 h 523875"/>
                <a:gd name="connsiteX138" fmla="*/ 927259 w 2838450"/>
                <a:gd name="connsiteY138" fmla="*/ 75478 h 523875"/>
                <a:gd name="connsiteX139" fmla="*/ 908209 w 2838450"/>
                <a:gd name="connsiteY139" fmla="*/ 59285 h 523875"/>
                <a:gd name="connsiteX140" fmla="*/ 857726 w 2838450"/>
                <a:gd name="connsiteY140" fmla="*/ 34520 h 523875"/>
                <a:gd name="connsiteX141" fmla="*/ 816769 w 2838450"/>
                <a:gd name="connsiteY141" fmla="*/ 24995 h 523875"/>
                <a:gd name="connsiteX142" fmla="*/ 797719 w 2838450"/>
                <a:gd name="connsiteY142" fmla="*/ 21185 h 523875"/>
                <a:gd name="connsiteX143" fmla="*/ 761524 w 2838450"/>
                <a:gd name="connsiteY143" fmla="*/ 15470 h 523875"/>
                <a:gd name="connsiteX144" fmla="*/ 733901 w 2838450"/>
                <a:gd name="connsiteY144" fmla="*/ 12613 h 523875"/>
                <a:gd name="connsiteX145" fmla="*/ 705326 w 2838450"/>
                <a:gd name="connsiteY145" fmla="*/ 15470 h 523875"/>
                <a:gd name="connsiteX146" fmla="*/ 665321 w 2838450"/>
                <a:gd name="connsiteY146" fmla="*/ 20233 h 523875"/>
                <a:gd name="connsiteX147" fmla="*/ 603409 w 2838450"/>
                <a:gd name="connsiteY147" fmla="*/ 35473 h 523875"/>
                <a:gd name="connsiteX148" fmla="*/ 585311 w 2838450"/>
                <a:gd name="connsiteY148" fmla="*/ 41188 h 523875"/>
                <a:gd name="connsiteX149" fmla="*/ 552926 w 2838450"/>
                <a:gd name="connsiteY149" fmla="*/ 54523 h 523875"/>
                <a:gd name="connsiteX150" fmla="*/ 532924 w 2838450"/>
                <a:gd name="connsiteY150" fmla="*/ 63095 h 523875"/>
                <a:gd name="connsiteX151" fmla="*/ 491014 w 2838450"/>
                <a:gd name="connsiteY151" fmla="*/ 88813 h 523875"/>
                <a:gd name="connsiteX152" fmla="*/ 461486 w 2838450"/>
                <a:gd name="connsiteY152" fmla="*/ 105005 h 523875"/>
                <a:gd name="connsiteX153" fmla="*/ 427196 w 2838450"/>
                <a:gd name="connsiteY153" fmla="*/ 121198 h 523875"/>
                <a:gd name="connsiteX154" fmla="*/ 372904 w 2838450"/>
                <a:gd name="connsiteY154" fmla="*/ 139295 h 523875"/>
                <a:gd name="connsiteX155" fmla="*/ 336709 w 2838450"/>
                <a:gd name="connsiteY155" fmla="*/ 147868 h 523875"/>
                <a:gd name="connsiteX156" fmla="*/ 285274 w 2838450"/>
                <a:gd name="connsiteY156" fmla="*/ 149773 h 523875"/>
                <a:gd name="connsiteX157" fmla="*/ 246221 w 2838450"/>
                <a:gd name="connsiteY157" fmla="*/ 145010 h 523875"/>
                <a:gd name="connsiteX158" fmla="*/ 204311 w 2838450"/>
                <a:gd name="connsiteY158" fmla="*/ 140248 h 523875"/>
                <a:gd name="connsiteX159" fmla="*/ 170974 w 2838450"/>
                <a:gd name="connsiteY159" fmla="*/ 141200 h 523875"/>
                <a:gd name="connsiteX160" fmla="*/ 132874 w 2838450"/>
                <a:gd name="connsiteY160" fmla="*/ 144058 h 523875"/>
                <a:gd name="connsiteX161" fmla="*/ 80486 w 2838450"/>
                <a:gd name="connsiteY161" fmla="*/ 155488 h 523875"/>
                <a:gd name="connsiteX162" fmla="*/ 10001 w 2838450"/>
                <a:gd name="connsiteY162" fmla="*/ 187873 h 523875"/>
                <a:gd name="connsiteX163" fmla="*/ 7144 w 2838450"/>
                <a:gd name="connsiteY163" fmla="*/ 192635 h 523875"/>
                <a:gd name="connsiteX164" fmla="*/ 12859 w 2838450"/>
                <a:gd name="connsiteY164" fmla="*/ 194540 h 523875"/>
                <a:gd name="connsiteX165" fmla="*/ 27146 w 2838450"/>
                <a:gd name="connsiteY165" fmla="*/ 188825 h 523875"/>
                <a:gd name="connsiteX166" fmla="*/ 49054 w 2838450"/>
                <a:gd name="connsiteY166" fmla="*/ 178348 h 523875"/>
                <a:gd name="connsiteX167" fmla="*/ 103346 w 2838450"/>
                <a:gd name="connsiteY167" fmla="*/ 159298 h 523875"/>
                <a:gd name="connsiteX168" fmla="*/ 179546 w 2838450"/>
                <a:gd name="connsiteY168" fmla="*/ 148820 h 523875"/>
                <a:gd name="connsiteX169" fmla="*/ 226219 w 2838450"/>
                <a:gd name="connsiteY169" fmla="*/ 149773 h 523875"/>
                <a:gd name="connsiteX170" fmla="*/ 237649 w 2838450"/>
                <a:gd name="connsiteY170" fmla="*/ 151678 h 523875"/>
                <a:gd name="connsiteX171" fmla="*/ 304324 w 2838450"/>
                <a:gd name="connsiteY171" fmla="*/ 161203 h 523875"/>
                <a:gd name="connsiteX172" fmla="*/ 377666 w 2838450"/>
                <a:gd name="connsiteY172" fmla="*/ 148820 h 523875"/>
                <a:gd name="connsiteX173" fmla="*/ 428149 w 2838450"/>
                <a:gd name="connsiteY173" fmla="*/ 131675 h 523875"/>
                <a:gd name="connsiteX174" fmla="*/ 467201 w 2838450"/>
                <a:gd name="connsiteY174" fmla="*/ 113578 h 523875"/>
                <a:gd name="connsiteX175" fmla="*/ 490061 w 2838450"/>
                <a:gd name="connsiteY175" fmla="*/ 100243 h 523875"/>
                <a:gd name="connsiteX176" fmla="*/ 521494 w 2838450"/>
                <a:gd name="connsiteY176" fmla="*/ 81193 h 523875"/>
                <a:gd name="connsiteX177" fmla="*/ 534829 w 2838450"/>
                <a:gd name="connsiteY177" fmla="*/ 73573 h 523875"/>
                <a:gd name="connsiteX178" fmla="*/ 559594 w 2838450"/>
                <a:gd name="connsiteY178" fmla="*/ 61190 h 523875"/>
                <a:gd name="connsiteX179" fmla="*/ 570071 w 2838450"/>
                <a:gd name="connsiteY179" fmla="*/ 58333 h 523875"/>
                <a:gd name="connsiteX180" fmla="*/ 607219 w 2838450"/>
                <a:gd name="connsiteY180" fmla="*/ 44045 h 523875"/>
                <a:gd name="connsiteX181" fmla="*/ 645319 w 2838450"/>
                <a:gd name="connsiteY181" fmla="*/ 34520 h 523875"/>
                <a:gd name="connsiteX182" fmla="*/ 660559 w 2838450"/>
                <a:gd name="connsiteY182" fmla="*/ 29758 h 523875"/>
                <a:gd name="connsiteX183" fmla="*/ 699611 w 2838450"/>
                <a:gd name="connsiteY183" fmla="*/ 25948 h 523875"/>
                <a:gd name="connsiteX184" fmla="*/ 715804 w 2838450"/>
                <a:gd name="connsiteY184" fmla="*/ 24043 h 523875"/>
                <a:gd name="connsiteX185" fmla="*/ 760571 w 2838450"/>
                <a:gd name="connsiteY185" fmla="*/ 24043 h 523875"/>
                <a:gd name="connsiteX186" fmla="*/ 775811 w 2838450"/>
                <a:gd name="connsiteY186" fmla="*/ 27853 h 523875"/>
                <a:gd name="connsiteX187" fmla="*/ 788194 w 2838450"/>
                <a:gd name="connsiteY187" fmla="*/ 29758 h 523875"/>
                <a:gd name="connsiteX188" fmla="*/ 799624 w 2838450"/>
                <a:gd name="connsiteY188" fmla="*/ 33568 h 523875"/>
                <a:gd name="connsiteX189" fmla="*/ 840581 w 2838450"/>
                <a:gd name="connsiteY189" fmla="*/ 44045 h 523875"/>
                <a:gd name="connsiteX190" fmla="*/ 862489 w 2838450"/>
                <a:gd name="connsiteY190" fmla="*/ 55475 h 523875"/>
                <a:gd name="connsiteX191" fmla="*/ 906304 w 2838450"/>
                <a:gd name="connsiteY191" fmla="*/ 85955 h 523875"/>
                <a:gd name="connsiteX192" fmla="*/ 931069 w 2838450"/>
                <a:gd name="connsiteY192" fmla="*/ 130723 h 523875"/>
                <a:gd name="connsiteX193" fmla="*/ 942499 w 2838450"/>
                <a:gd name="connsiteY193" fmla="*/ 168823 h 523875"/>
                <a:gd name="connsiteX194" fmla="*/ 958692 w 2838450"/>
                <a:gd name="connsiteY194" fmla="*/ 259310 h 523875"/>
                <a:gd name="connsiteX195" fmla="*/ 960596 w 2838450"/>
                <a:gd name="connsiteY195" fmla="*/ 304078 h 523875"/>
                <a:gd name="connsiteX196" fmla="*/ 968217 w 2838450"/>
                <a:gd name="connsiteY196" fmla="*/ 314555 h 523875"/>
                <a:gd name="connsiteX197" fmla="*/ 979646 w 2838450"/>
                <a:gd name="connsiteY197" fmla="*/ 316460 h 523875"/>
                <a:gd name="connsiteX198" fmla="*/ 980599 w 2838450"/>
                <a:gd name="connsiteY198" fmla="*/ 311698 h 523875"/>
                <a:gd name="connsiteX199" fmla="*/ 984409 w 2838450"/>
                <a:gd name="connsiteY199" fmla="*/ 294553 h 523875"/>
                <a:gd name="connsiteX200" fmla="*/ 981551 w 2838450"/>
                <a:gd name="connsiteY200" fmla="*/ 254548 h 523875"/>
                <a:gd name="connsiteX201" fmla="*/ 978694 w 2838450"/>
                <a:gd name="connsiteY201" fmla="*/ 228830 h 523875"/>
                <a:gd name="connsiteX202" fmla="*/ 972979 w 2838450"/>
                <a:gd name="connsiteY202" fmla="*/ 177395 h 523875"/>
                <a:gd name="connsiteX203" fmla="*/ 975836 w 2838450"/>
                <a:gd name="connsiteY203" fmla="*/ 152630 h 523875"/>
                <a:gd name="connsiteX204" fmla="*/ 983456 w 2838450"/>
                <a:gd name="connsiteY204" fmla="*/ 129770 h 523875"/>
                <a:gd name="connsiteX205" fmla="*/ 1000601 w 2838450"/>
                <a:gd name="connsiteY205" fmla="*/ 105005 h 523875"/>
                <a:gd name="connsiteX206" fmla="*/ 1017746 w 2838450"/>
                <a:gd name="connsiteY206" fmla="*/ 105005 h 523875"/>
                <a:gd name="connsiteX207" fmla="*/ 1026319 w 2838450"/>
                <a:gd name="connsiteY207" fmla="*/ 117388 h 523875"/>
                <a:gd name="connsiteX208" fmla="*/ 1032986 w 2838450"/>
                <a:gd name="connsiteY208" fmla="*/ 146915 h 523875"/>
                <a:gd name="connsiteX209" fmla="*/ 1043464 w 2838450"/>
                <a:gd name="connsiteY209" fmla="*/ 209780 h 523875"/>
                <a:gd name="connsiteX210" fmla="*/ 1053942 w 2838450"/>
                <a:gd name="connsiteY210" fmla="*/ 272645 h 523875"/>
                <a:gd name="connsiteX211" fmla="*/ 1056799 w 2838450"/>
                <a:gd name="connsiteY211" fmla="*/ 281218 h 523875"/>
                <a:gd name="connsiteX212" fmla="*/ 1072039 w 2838450"/>
                <a:gd name="connsiteY212" fmla="*/ 283123 h 523875"/>
                <a:gd name="connsiteX213" fmla="*/ 1076801 w 2838450"/>
                <a:gd name="connsiteY213" fmla="*/ 272645 h 523875"/>
                <a:gd name="connsiteX214" fmla="*/ 1074896 w 2838450"/>
                <a:gd name="connsiteY214" fmla="*/ 252643 h 523875"/>
                <a:gd name="connsiteX215" fmla="*/ 1069181 w 2838450"/>
                <a:gd name="connsiteY215" fmla="*/ 218353 h 523875"/>
                <a:gd name="connsiteX216" fmla="*/ 1067276 w 2838450"/>
                <a:gd name="connsiteY216" fmla="*/ 199303 h 523875"/>
                <a:gd name="connsiteX217" fmla="*/ 1069181 w 2838450"/>
                <a:gd name="connsiteY217" fmla="*/ 182158 h 523875"/>
                <a:gd name="connsiteX218" fmla="*/ 1072039 w 2838450"/>
                <a:gd name="connsiteY218" fmla="*/ 159298 h 523875"/>
                <a:gd name="connsiteX219" fmla="*/ 1083469 w 2838450"/>
                <a:gd name="connsiteY219" fmla="*/ 112625 h 523875"/>
                <a:gd name="connsiteX220" fmla="*/ 1096804 w 2838450"/>
                <a:gd name="connsiteY220" fmla="*/ 70715 h 523875"/>
                <a:gd name="connsiteX221" fmla="*/ 1111092 w 2838450"/>
                <a:gd name="connsiteY221" fmla="*/ 44045 h 523875"/>
                <a:gd name="connsiteX222" fmla="*/ 1133951 w 2838450"/>
                <a:gd name="connsiteY222" fmla="*/ 12613 h 523875"/>
                <a:gd name="connsiteX223" fmla="*/ 1161574 w 2838450"/>
                <a:gd name="connsiteY223" fmla="*/ 20233 h 523875"/>
                <a:gd name="connsiteX224" fmla="*/ 1163479 w 2838450"/>
                <a:gd name="connsiteY224" fmla="*/ 65953 h 523875"/>
                <a:gd name="connsiteX225" fmla="*/ 1154906 w 2838450"/>
                <a:gd name="connsiteY225" fmla="*/ 115483 h 523875"/>
                <a:gd name="connsiteX226" fmla="*/ 1149192 w 2838450"/>
                <a:gd name="connsiteY226" fmla="*/ 162155 h 523875"/>
                <a:gd name="connsiteX227" fmla="*/ 1143476 w 2838450"/>
                <a:gd name="connsiteY227" fmla="*/ 208828 h 523875"/>
                <a:gd name="connsiteX228" fmla="*/ 1149192 w 2838450"/>
                <a:gd name="connsiteY228" fmla="*/ 288838 h 523875"/>
                <a:gd name="connsiteX229" fmla="*/ 1182529 w 2838450"/>
                <a:gd name="connsiteY229" fmla="*/ 335510 h 523875"/>
                <a:gd name="connsiteX230" fmla="*/ 1218724 w 2838450"/>
                <a:gd name="connsiteY230" fmla="*/ 331700 h 523875"/>
                <a:gd name="connsiteX231" fmla="*/ 1233011 w 2838450"/>
                <a:gd name="connsiteY231" fmla="*/ 320270 h 523875"/>
                <a:gd name="connsiteX232" fmla="*/ 1249204 w 2838450"/>
                <a:gd name="connsiteY232" fmla="*/ 326938 h 523875"/>
                <a:gd name="connsiteX233" fmla="*/ 1287304 w 2838450"/>
                <a:gd name="connsiteY233" fmla="*/ 328843 h 523875"/>
                <a:gd name="connsiteX234" fmla="*/ 1334929 w 2838450"/>
                <a:gd name="connsiteY234" fmla="*/ 300268 h 523875"/>
                <a:gd name="connsiteX235" fmla="*/ 1359694 w 2838450"/>
                <a:gd name="connsiteY235" fmla="*/ 257405 h 523875"/>
                <a:gd name="connsiteX236" fmla="*/ 1377792 w 2838450"/>
                <a:gd name="connsiteY236" fmla="*/ 214543 h 523875"/>
                <a:gd name="connsiteX237" fmla="*/ 1394936 w 2838450"/>
                <a:gd name="connsiteY237" fmla="*/ 165965 h 523875"/>
                <a:gd name="connsiteX238" fmla="*/ 1428274 w 2838450"/>
                <a:gd name="connsiteY238" fmla="*/ 168823 h 523875"/>
                <a:gd name="connsiteX239" fmla="*/ 1426369 w 2838450"/>
                <a:gd name="connsiteY239" fmla="*/ 177395 h 523875"/>
                <a:gd name="connsiteX240" fmla="*/ 1401604 w 2838450"/>
                <a:gd name="connsiteY240" fmla="*/ 259310 h 523875"/>
                <a:gd name="connsiteX241" fmla="*/ 1394936 w 2838450"/>
                <a:gd name="connsiteY241" fmla="*/ 313603 h 523875"/>
                <a:gd name="connsiteX242" fmla="*/ 1413034 w 2838450"/>
                <a:gd name="connsiteY242" fmla="*/ 344083 h 523875"/>
                <a:gd name="connsiteX243" fmla="*/ 1441609 w 2838450"/>
                <a:gd name="connsiteY243" fmla="*/ 347893 h 523875"/>
                <a:gd name="connsiteX244" fmla="*/ 1460659 w 2838450"/>
                <a:gd name="connsiteY244" fmla="*/ 342178 h 523875"/>
                <a:gd name="connsiteX245" fmla="*/ 1483519 w 2838450"/>
                <a:gd name="connsiteY245" fmla="*/ 316460 h 523875"/>
                <a:gd name="connsiteX246" fmla="*/ 1506379 w 2838450"/>
                <a:gd name="connsiteY246" fmla="*/ 273598 h 523875"/>
                <a:gd name="connsiteX247" fmla="*/ 1531144 w 2838450"/>
                <a:gd name="connsiteY247" fmla="*/ 223115 h 523875"/>
                <a:gd name="connsiteX248" fmla="*/ 1541621 w 2838450"/>
                <a:gd name="connsiteY248" fmla="*/ 195493 h 523875"/>
                <a:gd name="connsiteX249" fmla="*/ 1552099 w 2838450"/>
                <a:gd name="connsiteY249" fmla="*/ 186920 h 523875"/>
                <a:gd name="connsiteX250" fmla="*/ 1572101 w 2838450"/>
                <a:gd name="connsiteY250" fmla="*/ 185015 h 523875"/>
                <a:gd name="connsiteX251" fmla="*/ 1591151 w 2838450"/>
                <a:gd name="connsiteY251" fmla="*/ 184063 h 523875"/>
                <a:gd name="connsiteX252" fmla="*/ 1584484 w 2838450"/>
                <a:gd name="connsiteY252" fmla="*/ 201208 h 523875"/>
                <a:gd name="connsiteX253" fmla="*/ 1562576 w 2838450"/>
                <a:gd name="connsiteY253" fmla="*/ 258358 h 523875"/>
                <a:gd name="connsiteX254" fmla="*/ 1559719 w 2838450"/>
                <a:gd name="connsiteY254" fmla="*/ 299315 h 523875"/>
                <a:gd name="connsiteX255" fmla="*/ 1586389 w 2838450"/>
                <a:gd name="connsiteY255" fmla="*/ 320270 h 523875"/>
                <a:gd name="connsiteX256" fmla="*/ 1594961 w 2838450"/>
                <a:gd name="connsiteY256" fmla="*/ 319318 h 523875"/>
                <a:gd name="connsiteX257" fmla="*/ 1612106 w 2838450"/>
                <a:gd name="connsiteY257" fmla="*/ 312650 h 523875"/>
                <a:gd name="connsiteX258" fmla="*/ 1640681 w 2838450"/>
                <a:gd name="connsiteY258" fmla="*/ 285980 h 523875"/>
                <a:gd name="connsiteX259" fmla="*/ 1664494 w 2838450"/>
                <a:gd name="connsiteY259" fmla="*/ 325033 h 523875"/>
                <a:gd name="connsiteX260" fmla="*/ 1714024 w 2838450"/>
                <a:gd name="connsiteY260" fmla="*/ 324080 h 523875"/>
                <a:gd name="connsiteX261" fmla="*/ 1729264 w 2838450"/>
                <a:gd name="connsiteY261" fmla="*/ 309793 h 523875"/>
                <a:gd name="connsiteX262" fmla="*/ 1745456 w 2838450"/>
                <a:gd name="connsiteY262" fmla="*/ 293600 h 523875"/>
                <a:gd name="connsiteX263" fmla="*/ 1755934 w 2838450"/>
                <a:gd name="connsiteY263" fmla="*/ 280265 h 523875"/>
                <a:gd name="connsiteX264" fmla="*/ 1753076 w 2838450"/>
                <a:gd name="connsiteY264" fmla="*/ 325033 h 523875"/>
                <a:gd name="connsiteX265" fmla="*/ 1751171 w 2838450"/>
                <a:gd name="connsiteY265" fmla="*/ 342178 h 523875"/>
                <a:gd name="connsiteX266" fmla="*/ 1748314 w 2838450"/>
                <a:gd name="connsiteY266" fmla="*/ 345988 h 523875"/>
                <a:gd name="connsiteX267" fmla="*/ 1720692 w 2838450"/>
                <a:gd name="connsiteY267" fmla="*/ 359323 h 523875"/>
                <a:gd name="connsiteX268" fmla="*/ 1692117 w 2838450"/>
                <a:gd name="connsiteY268" fmla="*/ 375515 h 523875"/>
                <a:gd name="connsiteX269" fmla="*/ 1661636 w 2838450"/>
                <a:gd name="connsiteY269" fmla="*/ 400280 h 523875"/>
                <a:gd name="connsiteX270" fmla="*/ 1649254 w 2838450"/>
                <a:gd name="connsiteY270" fmla="*/ 410758 h 523875"/>
                <a:gd name="connsiteX271" fmla="*/ 1631156 w 2838450"/>
                <a:gd name="connsiteY271" fmla="*/ 450763 h 523875"/>
                <a:gd name="connsiteX272" fmla="*/ 1631156 w 2838450"/>
                <a:gd name="connsiteY272" fmla="*/ 486005 h 523875"/>
                <a:gd name="connsiteX273" fmla="*/ 1645444 w 2838450"/>
                <a:gd name="connsiteY273" fmla="*/ 506960 h 523875"/>
                <a:gd name="connsiteX274" fmla="*/ 1673067 w 2838450"/>
                <a:gd name="connsiteY274" fmla="*/ 522200 h 523875"/>
                <a:gd name="connsiteX275" fmla="*/ 1704499 w 2838450"/>
                <a:gd name="connsiteY275" fmla="*/ 517438 h 523875"/>
                <a:gd name="connsiteX276" fmla="*/ 1727359 w 2838450"/>
                <a:gd name="connsiteY276" fmla="*/ 503150 h 523875"/>
                <a:gd name="connsiteX277" fmla="*/ 1746409 w 2838450"/>
                <a:gd name="connsiteY277" fmla="*/ 474575 h 523875"/>
                <a:gd name="connsiteX278" fmla="*/ 1759744 w 2838450"/>
                <a:gd name="connsiteY278" fmla="*/ 439333 h 523875"/>
                <a:gd name="connsiteX279" fmla="*/ 1767364 w 2838450"/>
                <a:gd name="connsiteY279" fmla="*/ 394565 h 523875"/>
                <a:gd name="connsiteX280" fmla="*/ 1773079 w 2838450"/>
                <a:gd name="connsiteY280" fmla="*/ 345035 h 523875"/>
                <a:gd name="connsiteX281" fmla="*/ 1774984 w 2838450"/>
                <a:gd name="connsiteY281" fmla="*/ 340273 h 523875"/>
                <a:gd name="connsiteX282" fmla="*/ 1787367 w 2838450"/>
                <a:gd name="connsiteY282" fmla="*/ 329795 h 523875"/>
                <a:gd name="connsiteX283" fmla="*/ 1827371 w 2838450"/>
                <a:gd name="connsiteY283" fmla="*/ 304078 h 523875"/>
                <a:gd name="connsiteX284" fmla="*/ 1866424 w 2838450"/>
                <a:gd name="connsiteY284" fmla="*/ 272645 h 523875"/>
                <a:gd name="connsiteX285" fmla="*/ 1899761 w 2838450"/>
                <a:gd name="connsiteY285" fmla="*/ 238355 h 523875"/>
                <a:gd name="connsiteX286" fmla="*/ 1945481 w 2838450"/>
                <a:gd name="connsiteY286" fmla="*/ 199303 h 523875"/>
                <a:gd name="connsiteX287" fmla="*/ 1967389 w 2838450"/>
                <a:gd name="connsiteY287" fmla="*/ 190730 h 523875"/>
                <a:gd name="connsiteX288" fmla="*/ 1999774 w 2838450"/>
                <a:gd name="connsiteY288" fmla="*/ 189778 h 523875"/>
                <a:gd name="connsiteX289" fmla="*/ 2018824 w 2838450"/>
                <a:gd name="connsiteY289" fmla="*/ 190730 h 523875"/>
                <a:gd name="connsiteX290" fmla="*/ 2064544 w 2838450"/>
                <a:gd name="connsiteY290" fmla="*/ 197398 h 523875"/>
                <a:gd name="connsiteX291" fmla="*/ 2108359 w 2838450"/>
                <a:gd name="connsiteY291" fmla="*/ 209780 h 523875"/>
                <a:gd name="connsiteX292" fmla="*/ 2150269 w 2838450"/>
                <a:gd name="connsiteY292" fmla="*/ 219305 h 523875"/>
                <a:gd name="connsiteX293" fmla="*/ 2198847 w 2838450"/>
                <a:gd name="connsiteY293" fmla="*/ 227878 h 523875"/>
                <a:gd name="connsiteX294" fmla="*/ 2227422 w 2838450"/>
                <a:gd name="connsiteY294" fmla="*/ 232640 h 523875"/>
                <a:gd name="connsiteX295" fmla="*/ 2256949 w 2838450"/>
                <a:gd name="connsiteY295" fmla="*/ 233593 h 523875"/>
                <a:gd name="connsiteX296" fmla="*/ 2259806 w 2838450"/>
                <a:gd name="connsiteY296" fmla="*/ 234545 h 523875"/>
                <a:gd name="connsiteX297" fmla="*/ 2287429 w 2838450"/>
                <a:gd name="connsiteY297" fmla="*/ 235498 h 523875"/>
                <a:gd name="connsiteX298" fmla="*/ 2320767 w 2838450"/>
                <a:gd name="connsiteY298" fmla="*/ 232640 h 523875"/>
                <a:gd name="connsiteX299" fmla="*/ 2346484 w 2838450"/>
                <a:gd name="connsiteY299" fmla="*/ 232640 h 523875"/>
                <a:gd name="connsiteX300" fmla="*/ 2395061 w 2838450"/>
                <a:gd name="connsiteY300" fmla="*/ 223115 h 523875"/>
                <a:gd name="connsiteX301" fmla="*/ 2426494 w 2838450"/>
                <a:gd name="connsiteY301" fmla="*/ 216448 h 523875"/>
                <a:gd name="connsiteX302" fmla="*/ 2450306 w 2838450"/>
                <a:gd name="connsiteY302" fmla="*/ 211685 h 523875"/>
                <a:gd name="connsiteX303" fmla="*/ 2477929 w 2838450"/>
                <a:gd name="connsiteY303" fmla="*/ 204065 h 523875"/>
                <a:gd name="connsiteX304" fmla="*/ 2512219 w 2838450"/>
                <a:gd name="connsiteY304" fmla="*/ 197398 h 523875"/>
                <a:gd name="connsiteX305" fmla="*/ 2565559 w 2838450"/>
                <a:gd name="connsiteY305" fmla="*/ 191683 h 523875"/>
                <a:gd name="connsiteX306" fmla="*/ 2592229 w 2838450"/>
                <a:gd name="connsiteY306" fmla="*/ 188825 h 523875"/>
                <a:gd name="connsiteX307" fmla="*/ 2618899 w 2838450"/>
                <a:gd name="connsiteY307" fmla="*/ 185968 h 523875"/>
                <a:gd name="connsiteX308" fmla="*/ 2655094 w 2838450"/>
                <a:gd name="connsiteY308" fmla="*/ 187873 h 523875"/>
                <a:gd name="connsiteX309" fmla="*/ 2679859 w 2838450"/>
                <a:gd name="connsiteY309" fmla="*/ 188825 h 523875"/>
                <a:gd name="connsiteX310" fmla="*/ 2717959 w 2838450"/>
                <a:gd name="connsiteY310" fmla="*/ 194540 h 523875"/>
                <a:gd name="connsiteX311" fmla="*/ 2747486 w 2838450"/>
                <a:gd name="connsiteY311" fmla="*/ 199303 h 523875"/>
                <a:gd name="connsiteX312" fmla="*/ 2800826 w 2838450"/>
                <a:gd name="connsiteY312" fmla="*/ 205970 h 523875"/>
                <a:gd name="connsiteX313" fmla="*/ 2818924 w 2838450"/>
                <a:gd name="connsiteY313" fmla="*/ 203113 h 523875"/>
                <a:gd name="connsiteX314" fmla="*/ 2838926 w 2838450"/>
                <a:gd name="connsiteY314" fmla="*/ 194540 h 523875"/>
                <a:gd name="connsiteX315" fmla="*/ 2838926 w 2838450"/>
                <a:gd name="connsiteY315" fmla="*/ 188825 h 523875"/>
                <a:gd name="connsiteX316" fmla="*/ 2824639 w 2838450"/>
                <a:gd name="connsiteY316" fmla="*/ 200255 h 523875"/>
                <a:gd name="connsiteX317" fmla="*/ 1244442 w 2838450"/>
                <a:gd name="connsiteY317" fmla="*/ 189778 h 523875"/>
                <a:gd name="connsiteX318" fmla="*/ 1260634 w 2838450"/>
                <a:gd name="connsiteY318" fmla="*/ 145963 h 523875"/>
                <a:gd name="connsiteX319" fmla="*/ 1272064 w 2838450"/>
                <a:gd name="connsiteY319" fmla="*/ 136438 h 523875"/>
                <a:gd name="connsiteX320" fmla="*/ 1298734 w 2838450"/>
                <a:gd name="connsiteY320" fmla="*/ 144058 h 523875"/>
                <a:gd name="connsiteX321" fmla="*/ 1296829 w 2838450"/>
                <a:gd name="connsiteY321" fmla="*/ 214543 h 523875"/>
                <a:gd name="connsiteX322" fmla="*/ 1245394 w 2838450"/>
                <a:gd name="connsiteY322" fmla="*/ 245975 h 523875"/>
                <a:gd name="connsiteX323" fmla="*/ 1245394 w 2838450"/>
                <a:gd name="connsiteY323" fmla="*/ 209780 h 523875"/>
                <a:gd name="connsiteX324" fmla="*/ 1244442 w 2838450"/>
                <a:gd name="connsiteY324" fmla="*/ 189778 h 523875"/>
                <a:gd name="connsiteX325" fmla="*/ 1393984 w 2838450"/>
                <a:gd name="connsiteY325" fmla="*/ 154535 h 523875"/>
                <a:gd name="connsiteX326" fmla="*/ 1374934 w 2838450"/>
                <a:gd name="connsiteY326" fmla="*/ 139295 h 523875"/>
                <a:gd name="connsiteX327" fmla="*/ 1356836 w 2838450"/>
                <a:gd name="connsiteY327" fmla="*/ 93575 h 523875"/>
                <a:gd name="connsiteX328" fmla="*/ 1356836 w 2838450"/>
                <a:gd name="connsiteY328" fmla="*/ 70715 h 523875"/>
                <a:gd name="connsiteX329" fmla="*/ 1373981 w 2838450"/>
                <a:gd name="connsiteY329" fmla="*/ 64048 h 523875"/>
                <a:gd name="connsiteX330" fmla="*/ 1393031 w 2838450"/>
                <a:gd name="connsiteY330" fmla="*/ 92623 h 523875"/>
                <a:gd name="connsiteX331" fmla="*/ 1396842 w 2838450"/>
                <a:gd name="connsiteY331" fmla="*/ 130723 h 523875"/>
                <a:gd name="connsiteX332" fmla="*/ 1393984 w 2838450"/>
                <a:gd name="connsiteY332" fmla="*/ 154535 h 523875"/>
                <a:gd name="connsiteX333" fmla="*/ 1550194 w 2838450"/>
                <a:gd name="connsiteY333" fmla="*/ 145963 h 523875"/>
                <a:gd name="connsiteX334" fmla="*/ 1543526 w 2838450"/>
                <a:gd name="connsiteY334" fmla="*/ 175490 h 523875"/>
                <a:gd name="connsiteX335" fmla="*/ 1529239 w 2838450"/>
                <a:gd name="connsiteY335" fmla="*/ 151678 h 523875"/>
                <a:gd name="connsiteX336" fmla="*/ 1529239 w 2838450"/>
                <a:gd name="connsiteY336" fmla="*/ 132628 h 523875"/>
                <a:gd name="connsiteX337" fmla="*/ 1530192 w 2838450"/>
                <a:gd name="connsiteY337" fmla="*/ 105958 h 523875"/>
                <a:gd name="connsiteX338" fmla="*/ 1532096 w 2838450"/>
                <a:gd name="connsiteY338" fmla="*/ 79288 h 523875"/>
                <a:gd name="connsiteX339" fmla="*/ 1534001 w 2838450"/>
                <a:gd name="connsiteY339" fmla="*/ 78335 h 523875"/>
                <a:gd name="connsiteX340" fmla="*/ 1540669 w 2838450"/>
                <a:gd name="connsiteY340" fmla="*/ 86908 h 523875"/>
                <a:gd name="connsiteX341" fmla="*/ 1550194 w 2838450"/>
                <a:gd name="connsiteY341" fmla="*/ 145963 h 523875"/>
                <a:gd name="connsiteX342" fmla="*/ 1750219 w 2838450"/>
                <a:gd name="connsiteY342" fmla="*/ 387898 h 523875"/>
                <a:gd name="connsiteX343" fmla="*/ 1745456 w 2838450"/>
                <a:gd name="connsiteY343" fmla="*/ 424093 h 523875"/>
                <a:gd name="connsiteX344" fmla="*/ 1723549 w 2838450"/>
                <a:gd name="connsiteY344" fmla="*/ 494578 h 523875"/>
                <a:gd name="connsiteX345" fmla="*/ 1686401 w 2838450"/>
                <a:gd name="connsiteY345" fmla="*/ 518390 h 523875"/>
                <a:gd name="connsiteX346" fmla="*/ 1665446 w 2838450"/>
                <a:gd name="connsiteY346" fmla="*/ 510770 h 523875"/>
                <a:gd name="connsiteX347" fmla="*/ 1646396 w 2838450"/>
                <a:gd name="connsiteY347" fmla="*/ 486958 h 523875"/>
                <a:gd name="connsiteX348" fmla="*/ 1645444 w 2838450"/>
                <a:gd name="connsiteY348" fmla="*/ 460288 h 523875"/>
                <a:gd name="connsiteX349" fmla="*/ 1650206 w 2838450"/>
                <a:gd name="connsiteY349" fmla="*/ 439333 h 523875"/>
                <a:gd name="connsiteX350" fmla="*/ 1671161 w 2838450"/>
                <a:gd name="connsiteY350" fmla="*/ 410758 h 523875"/>
                <a:gd name="connsiteX351" fmla="*/ 1693069 w 2838450"/>
                <a:gd name="connsiteY351" fmla="*/ 390755 h 523875"/>
                <a:gd name="connsiteX352" fmla="*/ 1719739 w 2838450"/>
                <a:gd name="connsiteY352" fmla="*/ 374563 h 523875"/>
                <a:gd name="connsiteX353" fmla="*/ 1737836 w 2838450"/>
                <a:gd name="connsiteY353" fmla="*/ 364085 h 523875"/>
                <a:gd name="connsiteX354" fmla="*/ 1751171 w 2838450"/>
                <a:gd name="connsiteY354" fmla="*/ 356465 h 523875"/>
                <a:gd name="connsiteX355" fmla="*/ 1753076 w 2838450"/>
                <a:gd name="connsiteY355" fmla="*/ 357418 h 523875"/>
                <a:gd name="connsiteX356" fmla="*/ 1750219 w 2838450"/>
                <a:gd name="connsiteY356" fmla="*/ 38789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2838450" h="523875">
                  <a:moveTo>
                    <a:pt x="2824639" y="200255"/>
                  </a:moveTo>
                  <a:cubicBezTo>
                    <a:pt x="2815114" y="200255"/>
                    <a:pt x="2806542" y="202160"/>
                    <a:pt x="2797017" y="201208"/>
                  </a:cubicBezTo>
                  <a:cubicBezTo>
                    <a:pt x="2781776" y="200255"/>
                    <a:pt x="2766536" y="197398"/>
                    <a:pt x="2751297" y="192635"/>
                  </a:cubicBezTo>
                  <a:cubicBezTo>
                    <a:pt x="2748439" y="191683"/>
                    <a:pt x="2744629" y="191683"/>
                    <a:pt x="2741772" y="190730"/>
                  </a:cubicBezTo>
                  <a:cubicBezTo>
                    <a:pt x="2728436" y="188825"/>
                    <a:pt x="2714149" y="187873"/>
                    <a:pt x="2700814" y="185015"/>
                  </a:cubicBezTo>
                  <a:cubicBezTo>
                    <a:pt x="2684622" y="182158"/>
                    <a:pt x="2668429" y="178348"/>
                    <a:pt x="2652236" y="179300"/>
                  </a:cubicBezTo>
                  <a:cubicBezTo>
                    <a:pt x="2651284" y="179300"/>
                    <a:pt x="2650331" y="179300"/>
                    <a:pt x="2648426" y="179300"/>
                  </a:cubicBezTo>
                  <a:cubicBezTo>
                    <a:pt x="2630329" y="176443"/>
                    <a:pt x="2612231" y="179300"/>
                    <a:pt x="2593181" y="181205"/>
                  </a:cubicBezTo>
                  <a:cubicBezTo>
                    <a:pt x="2584609" y="182158"/>
                    <a:pt x="2576989" y="184063"/>
                    <a:pt x="2568417" y="185015"/>
                  </a:cubicBezTo>
                  <a:cubicBezTo>
                    <a:pt x="2552224" y="186920"/>
                    <a:pt x="2536031" y="188825"/>
                    <a:pt x="2519839" y="191683"/>
                  </a:cubicBezTo>
                  <a:cubicBezTo>
                    <a:pt x="2505551" y="194540"/>
                    <a:pt x="2491264" y="197398"/>
                    <a:pt x="2476976" y="201208"/>
                  </a:cubicBezTo>
                  <a:cubicBezTo>
                    <a:pt x="2466499" y="204065"/>
                    <a:pt x="2456022" y="206923"/>
                    <a:pt x="2445544" y="208828"/>
                  </a:cubicBezTo>
                  <a:cubicBezTo>
                    <a:pt x="2428399" y="212638"/>
                    <a:pt x="2411254" y="215495"/>
                    <a:pt x="2394109" y="219305"/>
                  </a:cubicBezTo>
                  <a:cubicBezTo>
                    <a:pt x="2371249" y="224068"/>
                    <a:pt x="2348389" y="227878"/>
                    <a:pt x="2325529" y="227878"/>
                  </a:cubicBezTo>
                  <a:cubicBezTo>
                    <a:pt x="2321719" y="227878"/>
                    <a:pt x="2317909" y="226925"/>
                    <a:pt x="2315051" y="227878"/>
                  </a:cubicBezTo>
                  <a:cubicBezTo>
                    <a:pt x="2297906" y="230735"/>
                    <a:pt x="2280761" y="230735"/>
                    <a:pt x="2263617" y="228830"/>
                  </a:cubicBezTo>
                  <a:cubicBezTo>
                    <a:pt x="2247424" y="226925"/>
                    <a:pt x="2231231" y="225020"/>
                    <a:pt x="2215039" y="223115"/>
                  </a:cubicBezTo>
                  <a:cubicBezTo>
                    <a:pt x="2202656" y="221210"/>
                    <a:pt x="2190274" y="220258"/>
                    <a:pt x="2178844" y="218353"/>
                  </a:cubicBezTo>
                  <a:cubicBezTo>
                    <a:pt x="2164556" y="216448"/>
                    <a:pt x="2150269" y="213590"/>
                    <a:pt x="2135981" y="210733"/>
                  </a:cubicBezTo>
                  <a:cubicBezTo>
                    <a:pt x="2117884" y="206923"/>
                    <a:pt x="2098834" y="203113"/>
                    <a:pt x="2080736" y="198350"/>
                  </a:cubicBezTo>
                  <a:cubicBezTo>
                    <a:pt x="2065497" y="194540"/>
                    <a:pt x="2049304" y="189778"/>
                    <a:pt x="2034064" y="187873"/>
                  </a:cubicBezTo>
                  <a:cubicBezTo>
                    <a:pt x="2019776" y="185968"/>
                    <a:pt x="2006442" y="184063"/>
                    <a:pt x="1992154" y="184063"/>
                  </a:cubicBezTo>
                  <a:cubicBezTo>
                    <a:pt x="1979771" y="184063"/>
                    <a:pt x="1969294" y="186920"/>
                    <a:pt x="1958817" y="190730"/>
                  </a:cubicBezTo>
                  <a:cubicBezTo>
                    <a:pt x="1939767" y="197398"/>
                    <a:pt x="1923574" y="209780"/>
                    <a:pt x="1910239" y="224068"/>
                  </a:cubicBezTo>
                  <a:cubicBezTo>
                    <a:pt x="1894046" y="240260"/>
                    <a:pt x="1878806" y="255500"/>
                    <a:pt x="1863567" y="271693"/>
                  </a:cubicBezTo>
                  <a:cubicBezTo>
                    <a:pt x="1846421" y="288838"/>
                    <a:pt x="1826419" y="302173"/>
                    <a:pt x="1806417" y="315508"/>
                  </a:cubicBezTo>
                  <a:cubicBezTo>
                    <a:pt x="1798796" y="321223"/>
                    <a:pt x="1790224" y="325985"/>
                    <a:pt x="1780699" y="331700"/>
                  </a:cubicBezTo>
                  <a:cubicBezTo>
                    <a:pt x="1781651" y="325033"/>
                    <a:pt x="1781651" y="319318"/>
                    <a:pt x="1782604" y="313603"/>
                  </a:cubicBezTo>
                  <a:cubicBezTo>
                    <a:pt x="1783556" y="302173"/>
                    <a:pt x="1783556" y="290743"/>
                    <a:pt x="1784509" y="279313"/>
                  </a:cubicBezTo>
                  <a:cubicBezTo>
                    <a:pt x="1786414" y="260263"/>
                    <a:pt x="1788319" y="242165"/>
                    <a:pt x="1790224" y="223115"/>
                  </a:cubicBezTo>
                  <a:cubicBezTo>
                    <a:pt x="1790224" y="219305"/>
                    <a:pt x="1791176" y="216448"/>
                    <a:pt x="1791176" y="212638"/>
                  </a:cubicBezTo>
                  <a:cubicBezTo>
                    <a:pt x="1792129" y="205018"/>
                    <a:pt x="1792129" y="197398"/>
                    <a:pt x="1793081" y="189778"/>
                  </a:cubicBezTo>
                  <a:cubicBezTo>
                    <a:pt x="1793081" y="183110"/>
                    <a:pt x="1794034" y="176443"/>
                    <a:pt x="1792129" y="169775"/>
                  </a:cubicBezTo>
                  <a:cubicBezTo>
                    <a:pt x="1791176" y="166918"/>
                    <a:pt x="1786414" y="165013"/>
                    <a:pt x="1782604" y="164060"/>
                  </a:cubicBezTo>
                  <a:cubicBezTo>
                    <a:pt x="1781651" y="164060"/>
                    <a:pt x="1779746" y="165965"/>
                    <a:pt x="1778794" y="166918"/>
                  </a:cubicBezTo>
                  <a:cubicBezTo>
                    <a:pt x="1775936" y="183110"/>
                    <a:pt x="1772126" y="198350"/>
                    <a:pt x="1769269" y="214543"/>
                  </a:cubicBezTo>
                  <a:cubicBezTo>
                    <a:pt x="1767364" y="224068"/>
                    <a:pt x="1767364" y="233593"/>
                    <a:pt x="1764506" y="243118"/>
                  </a:cubicBezTo>
                  <a:cubicBezTo>
                    <a:pt x="1761649" y="252643"/>
                    <a:pt x="1755934" y="261215"/>
                    <a:pt x="1751171" y="270740"/>
                  </a:cubicBezTo>
                  <a:cubicBezTo>
                    <a:pt x="1740694" y="289790"/>
                    <a:pt x="1726406" y="306935"/>
                    <a:pt x="1708309" y="319318"/>
                  </a:cubicBezTo>
                  <a:cubicBezTo>
                    <a:pt x="1702594" y="323128"/>
                    <a:pt x="1694021" y="325033"/>
                    <a:pt x="1686401" y="325033"/>
                  </a:cubicBezTo>
                  <a:cubicBezTo>
                    <a:pt x="1679734" y="325033"/>
                    <a:pt x="1669256" y="308840"/>
                    <a:pt x="1668304" y="301220"/>
                  </a:cubicBezTo>
                  <a:cubicBezTo>
                    <a:pt x="1666399" y="287885"/>
                    <a:pt x="1663542" y="274550"/>
                    <a:pt x="1665446" y="261215"/>
                  </a:cubicBezTo>
                  <a:cubicBezTo>
                    <a:pt x="1667351" y="249785"/>
                    <a:pt x="1667351" y="238355"/>
                    <a:pt x="1669256" y="226925"/>
                  </a:cubicBezTo>
                  <a:cubicBezTo>
                    <a:pt x="1673067" y="207875"/>
                    <a:pt x="1678781" y="189778"/>
                    <a:pt x="1683544" y="170728"/>
                  </a:cubicBezTo>
                  <a:cubicBezTo>
                    <a:pt x="1686401" y="159298"/>
                    <a:pt x="1688306" y="147868"/>
                    <a:pt x="1686401" y="135485"/>
                  </a:cubicBezTo>
                  <a:cubicBezTo>
                    <a:pt x="1685449" y="130723"/>
                    <a:pt x="1681639" y="128818"/>
                    <a:pt x="1678781" y="129770"/>
                  </a:cubicBezTo>
                  <a:cubicBezTo>
                    <a:pt x="1676876" y="129770"/>
                    <a:pt x="1673067" y="132628"/>
                    <a:pt x="1672114" y="134533"/>
                  </a:cubicBezTo>
                  <a:cubicBezTo>
                    <a:pt x="1667351" y="145963"/>
                    <a:pt x="1662589" y="157393"/>
                    <a:pt x="1659731" y="169775"/>
                  </a:cubicBezTo>
                  <a:cubicBezTo>
                    <a:pt x="1654969" y="187873"/>
                    <a:pt x="1650206" y="205018"/>
                    <a:pt x="1647349" y="223115"/>
                  </a:cubicBezTo>
                  <a:cubicBezTo>
                    <a:pt x="1644492" y="236450"/>
                    <a:pt x="1643539" y="248833"/>
                    <a:pt x="1642586" y="262168"/>
                  </a:cubicBezTo>
                  <a:cubicBezTo>
                    <a:pt x="1641634" y="268835"/>
                    <a:pt x="1644492" y="276455"/>
                    <a:pt x="1636871" y="282170"/>
                  </a:cubicBezTo>
                  <a:cubicBezTo>
                    <a:pt x="1630204" y="287885"/>
                    <a:pt x="1626394" y="295505"/>
                    <a:pt x="1619726" y="301220"/>
                  </a:cubicBezTo>
                  <a:cubicBezTo>
                    <a:pt x="1614964" y="305983"/>
                    <a:pt x="1610201" y="309793"/>
                    <a:pt x="1604486" y="312650"/>
                  </a:cubicBezTo>
                  <a:cubicBezTo>
                    <a:pt x="1594961" y="317413"/>
                    <a:pt x="1591151" y="315508"/>
                    <a:pt x="1588294" y="306935"/>
                  </a:cubicBezTo>
                  <a:cubicBezTo>
                    <a:pt x="1585436" y="296458"/>
                    <a:pt x="1584484" y="285028"/>
                    <a:pt x="1587342" y="273598"/>
                  </a:cubicBezTo>
                  <a:cubicBezTo>
                    <a:pt x="1593056" y="251690"/>
                    <a:pt x="1600676" y="229783"/>
                    <a:pt x="1608296" y="208828"/>
                  </a:cubicBezTo>
                  <a:cubicBezTo>
                    <a:pt x="1611154" y="199303"/>
                    <a:pt x="1614964" y="189778"/>
                    <a:pt x="1608296" y="180253"/>
                  </a:cubicBezTo>
                  <a:cubicBezTo>
                    <a:pt x="1606392" y="177395"/>
                    <a:pt x="1604486" y="176443"/>
                    <a:pt x="1600676" y="176443"/>
                  </a:cubicBezTo>
                  <a:cubicBezTo>
                    <a:pt x="1596867" y="177395"/>
                    <a:pt x="1592104" y="178348"/>
                    <a:pt x="1588294" y="178348"/>
                  </a:cubicBezTo>
                  <a:cubicBezTo>
                    <a:pt x="1576864" y="178348"/>
                    <a:pt x="1565434" y="178348"/>
                    <a:pt x="1553051" y="178348"/>
                  </a:cubicBezTo>
                  <a:cubicBezTo>
                    <a:pt x="1553051" y="177395"/>
                    <a:pt x="1553051" y="175490"/>
                    <a:pt x="1553051" y="174538"/>
                  </a:cubicBezTo>
                  <a:cubicBezTo>
                    <a:pt x="1554956" y="166918"/>
                    <a:pt x="1557814" y="159298"/>
                    <a:pt x="1559719" y="150725"/>
                  </a:cubicBezTo>
                  <a:cubicBezTo>
                    <a:pt x="1562576" y="139295"/>
                    <a:pt x="1560671" y="127865"/>
                    <a:pt x="1559719" y="117388"/>
                  </a:cubicBezTo>
                  <a:cubicBezTo>
                    <a:pt x="1557814" y="105005"/>
                    <a:pt x="1554004" y="94528"/>
                    <a:pt x="1548289" y="83098"/>
                  </a:cubicBezTo>
                  <a:cubicBezTo>
                    <a:pt x="1545431" y="76430"/>
                    <a:pt x="1534001" y="69763"/>
                    <a:pt x="1528286" y="71668"/>
                  </a:cubicBezTo>
                  <a:cubicBezTo>
                    <a:pt x="1518761" y="75478"/>
                    <a:pt x="1513999" y="84050"/>
                    <a:pt x="1511142" y="92623"/>
                  </a:cubicBezTo>
                  <a:cubicBezTo>
                    <a:pt x="1509236" y="98338"/>
                    <a:pt x="1509236" y="105958"/>
                    <a:pt x="1507331" y="111673"/>
                  </a:cubicBezTo>
                  <a:cubicBezTo>
                    <a:pt x="1503521" y="124055"/>
                    <a:pt x="1501617" y="137390"/>
                    <a:pt x="1504474" y="149773"/>
                  </a:cubicBezTo>
                  <a:cubicBezTo>
                    <a:pt x="1508284" y="170728"/>
                    <a:pt x="1517809" y="183110"/>
                    <a:pt x="1539717" y="186920"/>
                  </a:cubicBezTo>
                  <a:cubicBezTo>
                    <a:pt x="1534954" y="199303"/>
                    <a:pt x="1531144" y="210733"/>
                    <a:pt x="1525429" y="222163"/>
                  </a:cubicBezTo>
                  <a:cubicBezTo>
                    <a:pt x="1513999" y="248833"/>
                    <a:pt x="1501617" y="275503"/>
                    <a:pt x="1485424" y="299315"/>
                  </a:cubicBezTo>
                  <a:cubicBezTo>
                    <a:pt x="1477804" y="310745"/>
                    <a:pt x="1472089" y="324080"/>
                    <a:pt x="1461611" y="332653"/>
                  </a:cubicBezTo>
                  <a:cubicBezTo>
                    <a:pt x="1452086" y="340273"/>
                    <a:pt x="1442561" y="345035"/>
                    <a:pt x="1431131" y="339320"/>
                  </a:cubicBezTo>
                  <a:cubicBezTo>
                    <a:pt x="1429226" y="338368"/>
                    <a:pt x="1426369" y="336463"/>
                    <a:pt x="1426369" y="334558"/>
                  </a:cubicBezTo>
                  <a:cubicBezTo>
                    <a:pt x="1423511" y="325985"/>
                    <a:pt x="1422559" y="316460"/>
                    <a:pt x="1423511" y="306935"/>
                  </a:cubicBezTo>
                  <a:cubicBezTo>
                    <a:pt x="1425417" y="288838"/>
                    <a:pt x="1429226" y="271693"/>
                    <a:pt x="1433989" y="254548"/>
                  </a:cubicBezTo>
                  <a:cubicBezTo>
                    <a:pt x="1436846" y="245023"/>
                    <a:pt x="1440656" y="236450"/>
                    <a:pt x="1442561" y="227878"/>
                  </a:cubicBezTo>
                  <a:cubicBezTo>
                    <a:pt x="1446371" y="210733"/>
                    <a:pt x="1450181" y="193588"/>
                    <a:pt x="1453039" y="176443"/>
                  </a:cubicBezTo>
                  <a:cubicBezTo>
                    <a:pt x="1453992" y="171680"/>
                    <a:pt x="1453039" y="165965"/>
                    <a:pt x="1447324" y="163108"/>
                  </a:cubicBezTo>
                  <a:cubicBezTo>
                    <a:pt x="1442561" y="160250"/>
                    <a:pt x="1437799" y="160250"/>
                    <a:pt x="1432084" y="160250"/>
                  </a:cubicBezTo>
                  <a:cubicBezTo>
                    <a:pt x="1424464" y="160250"/>
                    <a:pt x="1415892" y="158345"/>
                    <a:pt x="1408271" y="157393"/>
                  </a:cubicBezTo>
                  <a:cubicBezTo>
                    <a:pt x="1402556" y="156440"/>
                    <a:pt x="1401604" y="154535"/>
                    <a:pt x="1402556" y="148820"/>
                  </a:cubicBezTo>
                  <a:cubicBezTo>
                    <a:pt x="1404461" y="140248"/>
                    <a:pt x="1406367" y="131675"/>
                    <a:pt x="1406367" y="123103"/>
                  </a:cubicBezTo>
                  <a:cubicBezTo>
                    <a:pt x="1406367" y="112625"/>
                    <a:pt x="1404461" y="101195"/>
                    <a:pt x="1403509" y="90718"/>
                  </a:cubicBezTo>
                  <a:cubicBezTo>
                    <a:pt x="1402556" y="78335"/>
                    <a:pt x="1393984" y="69763"/>
                    <a:pt x="1385411" y="61190"/>
                  </a:cubicBezTo>
                  <a:cubicBezTo>
                    <a:pt x="1379696" y="55475"/>
                    <a:pt x="1373029" y="56428"/>
                    <a:pt x="1366361" y="56428"/>
                  </a:cubicBezTo>
                  <a:cubicBezTo>
                    <a:pt x="1356836" y="56428"/>
                    <a:pt x="1348264" y="64048"/>
                    <a:pt x="1347311" y="73573"/>
                  </a:cubicBezTo>
                  <a:cubicBezTo>
                    <a:pt x="1346359" y="85955"/>
                    <a:pt x="1345406" y="99290"/>
                    <a:pt x="1345406" y="111673"/>
                  </a:cubicBezTo>
                  <a:cubicBezTo>
                    <a:pt x="1345406" y="125008"/>
                    <a:pt x="1351121" y="135485"/>
                    <a:pt x="1357789" y="145963"/>
                  </a:cubicBezTo>
                  <a:cubicBezTo>
                    <a:pt x="1360646" y="149773"/>
                    <a:pt x="1364456" y="154535"/>
                    <a:pt x="1369219" y="156440"/>
                  </a:cubicBezTo>
                  <a:cubicBezTo>
                    <a:pt x="1376839" y="161203"/>
                    <a:pt x="1385411" y="165013"/>
                    <a:pt x="1393984" y="168823"/>
                  </a:cubicBezTo>
                  <a:cubicBezTo>
                    <a:pt x="1393984" y="169775"/>
                    <a:pt x="1393984" y="172633"/>
                    <a:pt x="1393031" y="174538"/>
                  </a:cubicBezTo>
                  <a:cubicBezTo>
                    <a:pt x="1383506" y="197398"/>
                    <a:pt x="1375886" y="221210"/>
                    <a:pt x="1365409" y="244070"/>
                  </a:cubicBezTo>
                  <a:cubicBezTo>
                    <a:pt x="1358742" y="259310"/>
                    <a:pt x="1350169" y="272645"/>
                    <a:pt x="1342549" y="286933"/>
                  </a:cubicBezTo>
                  <a:cubicBezTo>
                    <a:pt x="1335881" y="299315"/>
                    <a:pt x="1324451" y="308840"/>
                    <a:pt x="1313021" y="316460"/>
                  </a:cubicBezTo>
                  <a:cubicBezTo>
                    <a:pt x="1302544" y="323128"/>
                    <a:pt x="1291114" y="324080"/>
                    <a:pt x="1279684" y="322175"/>
                  </a:cubicBezTo>
                  <a:cubicBezTo>
                    <a:pt x="1273969" y="321223"/>
                    <a:pt x="1267301" y="316460"/>
                    <a:pt x="1262539" y="311698"/>
                  </a:cubicBezTo>
                  <a:cubicBezTo>
                    <a:pt x="1257776" y="306935"/>
                    <a:pt x="1255871" y="300268"/>
                    <a:pt x="1253014" y="294553"/>
                  </a:cubicBezTo>
                  <a:cubicBezTo>
                    <a:pt x="1247299" y="281218"/>
                    <a:pt x="1245394" y="266930"/>
                    <a:pt x="1247299" y="253595"/>
                  </a:cubicBezTo>
                  <a:cubicBezTo>
                    <a:pt x="1253014" y="251690"/>
                    <a:pt x="1257776" y="250738"/>
                    <a:pt x="1262539" y="249785"/>
                  </a:cubicBezTo>
                  <a:cubicBezTo>
                    <a:pt x="1270159" y="246928"/>
                    <a:pt x="1278731" y="245023"/>
                    <a:pt x="1285399" y="240260"/>
                  </a:cubicBezTo>
                  <a:cubicBezTo>
                    <a:pt x="1297781" y="230735"/>
                    <a:pt x="1310164" y="221210"/>
                    <a:pt x="1317784" y="206923"/>
                  </a:cubicBezTo>
                  <a:cubicBezTo>
                    <a:pt x="1323499" y="195493"/>
                    <a:pt x="1326356" y="183110"/>
                    <a:pt x="1325404" y="170728"/>
                  </a:cubicBezTo>
                  <a:cubicBezTo>
                    <a:pt x="1324451" y="160250"/>
                    <a:pt x="1322546" y="150725"/>
                    <a:pt x="1313974" y="143105"/>
                  </a:cubicBezTo>
                  <a:cubicBezTo>
                    <a:pt x="1305401" y="135485"/>
                    <a:pt x="1297781" y="129770"/>
                    <a:pt x="1285399" y="129770"/>
                  </a:cubicBezTo>
                  <a:cubicBezTo>
                    <a:pt x="1271111" y="128818"/>
                    <a:pt x="1260634" y="136438"/>
                    <a:pt x="1252061" y="145963"/>
                  </a:cubicBezTo>
                  <a:cubicBezTo>
                    <a:pt x="1239679" y="157393"/>
                    <a:pt x="1231106" y="172633"/>
                    <a:pt x="1228249" y="189778"/>
                  </a:cubicBezTo>
                  <a:cubicBezTo>
                    <a:pt x="1224439" y="207875"/>
                    <a:pt x="1222534" y="225973"/>
                    <a:pt x="1221581" y="245023"/>
                  </a:cubicBezTo>
                  <a:cubicBezTo>
                    <a:pt x="1220629" y="256453"/>
                    <a:pt x="1221581" y="266930"/>
                    <a:pt x="1221581" y="278360"/>
                  </a:cubicBezTo>
                  <a:cubicBezTo>
                    <a:pt x="1221581" y="282170"/>
                    <a:pt x="1222534" y="285980"/>
                    <a:pt x="1223486" y="289790"/>
                  </a:cubicBezTo>
                  <a:cubicBezTo>
                    <a:pt x="1224439" y="294553"/>
                    <a:pt x="1226344" y="299315"/>
                    <a:pt x="1227296" y="304078"/>
                  </a:cubicBezTo>
                  <a:cubicBezTo>
                    <a:pt x="1228249" y="309793"/>
                    <a:pt x="1235869" y="315508"/>
                    <a:pt x="1230154" y="322175"/>
                  </a:cubicBezTo>
                  <a:cubicBezTo>
                    <a:pt x="1226344" y="326938"/>
                    <a:pt x="1222534" y="332653"/>
                    <a:pt x="1216819" y="334558"/>
                  </a:cubicBezTo>
                  <a:cubicBezTo>
                    <a:pt x="1210151" y="337415"/>
                    <a:pt x="1202531" y="333605"/>
                    <a:pt x="1196817" y="328843"/>
                  </a:cubicBezTo>
                  <a:cubicBezTo>
                    <a:pt x="1185386" y="318365"/>
                    <a:pt x="1182529" y="304078"/>
                    <a:pt x="1179671" y="289790"/>
                  </a:cubicBezTo>
                  <a:cubicBezTo>
                    <a:pt x="1177767" y="281218"/>
                    <a:pt x="1177767" y="273598"/>
                    <a:pt x="1176814" y="265025"/>
                  </a:cubicBezTo>
                  <a:cubicBezTo>
                    <a:pt x="1175861" y="247880"/>
                    <a:pt x="1174909" y="230735"/>
                    <a:pt x="1174909" y="213590"/>
                  </a:cubicBezTo>
                  <a:cubicBezTo>
                    <a:pt x="1174909" y="210733"/>
                    <a:pt x="1175861" y="207875"/>
                    <a:pt x="1175861" y="205018"/>
                  </a:cubicBezTo>
                  <a:cubicBezTo>
                    <a:pt x="1176814" y="196445"/>
                    <a:pt x="1176814" y="187873"/>
                    <a:pt x="1178719" y="179300"/>
                  </a:cubicBezTo>
                  <a:cubicBezTo>
                    <a:pt x="1180624" y="165965"/>
                    <a:pt x="1183481" y="153583"/>
                    <a:pt x="1185386" y="140248"/>
                  </a:cubicBezTo>
                  <a:cubicBezTo>
                    <a:pt x="1188244" y="120245"/>
                    <a:pt x="1190149" y="100243"/>
                    <a:pt x="1193959" y="80240"/>
                  </a:cubicBezTo>
                  <a:cubicBezTo>
                    <a:pt x="1196817" y="65953"/>
                    <a:pt x="1196817" y="52618"/>
                    <a:pt x="1194911" y="38330"/>
                  </a:cubicBezTo>
                  <a:cubicBezTo>
                    <a:pt x="1193959" y="33568"/>
                    <a:pt x="1193006" y="28805"/>
                    <a:pt x="1191101" y="24995"/>
                  </a:cubicBezTo>
                  <a:cubicBezTo>
                    <a:pt x="1187292" y="16423"/>
                    <a:pt x="1179671" y="10708"/>
                    <a:pt x="1170146" y="8803"/>
                  </a:cubicBezTo>
                  <a:cubicBezTo>
                    <a:pt x="1153001" y="4040"/>
                    <a:pt x="1137761" y="9755"/>
                    <a:pt x="1127284" y="23090"/>
                  </a:cubicBezTo>
                  <a:cubicBezTo>
                    <a:pt x="1115854" y="38330"/>
                    <a:pt x="1107281" y="55475"/>
                    <a:pt x="1099661" y="73573"/>
                  </a:cubicBezTo>
                  <a:cubicBezTo>
                    <a:pt x="1093946" y="88813"/>
                    <a:pt x="1090136" y="105005"/>
                    <a:pt x="1086326" y="120245"/>
                  </a:cubicBezTo>
                  <a:cubicBezTo>
                    <a:pt x="1080611" y="142153"/>
                    <a:pt x="1076801" y="165013"/>
                    <a:pt x="1072039" y="185968"/>
                  </a:cubicBezTo>
                  <a:cubicBezTo>
                    <a:pt x="1072039" y="185968"/>
                    <a:pt x="1071086" y="185015"/>
                    <a:pt x="1071086" y="183110"/>
                  </a:cubicBezTo>
                  <a:cubicBezTo>
                    <a:pt x="1069181" y="174538"/>
                    <a:pt x="1067276" y="165965"/>
                    <a:pt x="1066324" y="157393"/>
                  </a:cubicBezTo>
                  <a:cubicBezTo>
                    <a:pt x="1064419" y="140248"/>
                    <a:pt x="1059656" y="125008"/>
                    <a:pt x="1049179" y="110720"/>
                  </a:cubicBezTo>
                  <a:cubicBezTo>
                    <a:pt x="1041559" y="100243"/>
                    <a:pt x="1025367" y="95480"/>
                    <a:pt x="1013936" y="100243"/>
                  </a:cubicBezTo>
                  <a:cubicBezTo>
                    <a:pt x="1003459" y="104053"/>
                    <a:pt x="996792" y="110720"/>
                    <a:pt x="992029" y="121198"/>
                  </a:cubicBezTo>
                  <a:cubicBezTo>
                    <a:pt x="984409" y="140248"/>
                    <a:pt x="978694" y="159298"/>
                    <a:pt x="976789" y="181205"/>
                  </a:cubicBezTo>
                  <a:cubicBezTo>
                    <a:pt x="974884" y="173585"/>
                    <a:pt x="972979" y="167870"/>
                    <a:pt x="971074" y="161203"/>
                  </a:cubicBezTo>
                  <a:cubicBezTo>
                    <a:pt x="969169" y="155488"/>
                    <a:pt x="967264" y="149773"/>
                    <a:pt x="965359" y="143105"/>
                  </a:cubicBezTo>
                  <a:cubicBezTo>
                    <a:pt x="963454" y="136438"/>
                    <a:pt x="962501" y="130723"/>
                    <a:pt x="959644" y="125008"/>
                  </a:cubicBezTo>
                  <a:cubicBezTo>
                    <a:pt x="955834" y="116435"/>
                    <a:pt x="951071" y="107863"/>
                    <a:pt x="946309" y="100243"/>
                  </a:cubicBezTo>
                  <a:cubicBezTo>
                    <a:pt x="940594" y="91670"/>
                    <a:pt x="933926" y="83098"/>
                    <a:pt x="927259" y="75478"/>
                  </a:cubicBezTo>
                  <a:cubicBezTo>
                    <a:pt x="921544" y="69763"/>
                    <a:pt x="914876" y="65000"/>
                    <a:pt x="908209" y="59285"/>
                  </a:cubicBezTo>
                  <a:cubicBezTo>
                    <a:pt x="892969" y="47855"/>
                    <a:pt x="875824" y="39283"/>
                    <a:pt x="857726" y="34520"/>
                  </a:cubicBezTo>
                  <a:cubicBezTo>
                    <a:pt x="844392" y="31663"/>
                    <a:pt x="830104" y="28805"/>
                    <a:pt x="816769" y="24995"/>
                  </a:cubicBezTo>
                  <a:cubicBezTo>
                    <a:pt x="810101" y="24043"/>
                    <a:pt x="804386" y="22138"/>
                    <a:pt x="797719" y="21185"/>
                  </a:cubicBezTo>
                  <a:cubicBezTo>
                    <a:pt x="785336" y="19280"/>
                    <a:pt x="773906" y="17375"/>
                    <a:pt x="761524" y="15470"/>
                  </a:cubicBezTo>
                  <a:cubicBezTo>
                    <a:pt x="748189" y="12613"/>
                    <a:pt x="741521" y="12613"/>
                    <a:pt x="733901" y="12613"/>
                  </a:cubicBezTo>
                  <a:cubicBezTo>
                    <a:pt x="724376" y="13565"/>
                    <a:pt x="714851" y="14518"/>
                    <a:pt x="705326" y="15470"/>
                  </a:cubicBezTo>
                  <a:cubicBezTo>
                    <a:pt x="691992" y="17375"/>
                    <a:pt x="678656" y="17375"/>
                    <a:pt x="665321" y="20233"/>
                  </a:cubicBezTo>
                  <a:cubicBezTo>
                    <a:pt x="644367" y="24043"/>
                    <a:pt x="623411" y="29758"/>
                    <a:pt x="603409" y="35473"/>
                  </a:cubicBezTo>
                  <a:cubicBezTo>
                    <a:pt x="597694" y="37378"/>
                    <a:pt x="591026" y="39283"/>
                    <a:pt x="585311" y="41188"/>
                  </a:cubicBezTo>
                  <a:cubicBezTo>
                    <a:pt x="574834" y="44998"/>
                    <a:pt x="563404" y="49760"/>
                    <a:pt x="552926" y="54523"/>
                  </a:cubicBezTo>
                  <a:cubicBezTo>
                    <a:pt x="546259" y="57380"/>
                    <a:pt x="539592" y="59285"/>
                    <a:pt x="532924" y="63095"/>
                  </a:cubicBezTo>
                  <a:cubicBezTo>
                    <a:pt x="518636" y="71668"/>
                    <a:pt x="505301" y="80240"/>
                    <a:pt x="491014" y="88813"/>
                  </a:cubicBezTo>
                  <a:cubicBezTo>
                    <a:pt x="481489" y="94528"/>
                    <a:pt x="471964" y="101195"/>
                    <a:pt x="461486" y="105005"/>
                  </a:cubicBezTo>
                  <a:cubicBezTo>
                    <a:pt x="450056" y="109768"/>
                    <a:pt x="439579" y="116435"/>
                    <a:pt x="427196" y="121198"/>
                  </a:cubicBezTo>
                  <a:cubicBezTo>
                    <a:pt x="409099" y="127865"/>
                    <a:pt x="391001" y="133580"/>
                    <a:pt x="372904" y="139295"/>
                  </a:cubicBezTo>
                  <a:cubicBezTo>
                    <a:pt x="360521" y="143105"/>
                    <a:pt x="349091" y="145963"/>
                    <a:pt x="336709" y="147868"/>
                  </a:cubicBezTo>
                  <a:cubicBezTo>
                    <a:pt x="319564" y="149773"/>
                    <a:pt x="302419" y="150725"/>
                    <a:pt x="285274" y="149773"/>
                  </a:cubicBezTo>
                  <a:cubicBezTo>
                    <a:pt x="271939" y="149773"/>
                    <a:pt x="258604" y="148820"/>
                    <a:pt x="246221" y="145010"/>
                  </a:cubicBezTo>
                  <a:cubicBezTo>
                    <a:pt x="231934" y="140248"/>
                    <a:pt x="218599" y="141200"/>
                    <a:pt x="204311" y="140248"/>
                  </a:cubicBezTo>
                  <a:cubicBezTo>
                    <a:pt x="192881" y="139295"/>
                    <a:pt x="181451" y="140248"/>
                    <a:pt x="170974" y="141200"/>
                  </a:cubicBezTo>
                  <a:cubicBezTo>
                    <a:pt x="158591" y="142153"/>
                    <a:pt x="145256" y="142153"/>
                    <a:pt x="132874" y="144058"/>
                  </a:cubicBezTo>
                  <a:cubicBezTo>
                    <a:pt x="115729" y="146915"/>
                    <a:pt x="97631" y="150725"/>
                    <a:pt x="80486" y="155488"/>
                  </a:cubicBezTo>
                  <a:cubicBezTo>
                    <a:pt x="55721" y="162155"/>
                    <a:pt x="32861" y="174538"/>
                    <a:pt x="10001" y="187873"/>
                  </a:cubicBezTo>
                  <a:cubicBezTo>
                    <a:pt x="9049" y="188825"/>
                    <a:pt x="8096" y="190730"/>
                    <a:pt x="7144" y="192635"/>
                  </a:cubicBezTo>
                  <a:cubicBezTo>
                    <a:pt x="9049" y="193588"/>
                    <a:pt x="10954" y="194540"/>
                    <a:pt x="12859" y="194540"/>
                  </a:cubicBezTo>
                  <a:cubicBezTo>
                    <a:pt x="17621" y="192635"/>
                    <a:pt x="22384" y="190730"/>
                    <a:pt x="27146" y="188825"/>
                  </a:cubicBezTo>
                  <a:cubicBezTo>
                    <a:pt x="34766" y="185015"/>
                    <a:pt x="41434" y="181205"/>
                    <a:pt x="49054" y="178348"/>
                  </a:cubicBezTo>
                  <a:cubicBezTo>
                    <a:pt x="67151" y="171680"/>
                    <a:pt x="84296" y="164060"/>
                    <a:pt x="103346" y="159298"/>
                  </a:cubicBezTo>
                  <a:cubicBezTo>
                    <a:pt x="129064" y="153583"/>
                    <a:pt x="153829" y="149773"/>
                    <a:pt x="179546" y="148820"/>
                  </a:cubicBezTo>
                  <a:cubicBezTo>
                    <a:pt x="194786" y="147868"/>
                    <a:pt x="210979" y="149773"/>
                    <a:pt x="226219" y="149773"/>
                  </a:cubicBezTo>
                  <a:cubicBezTo>
                    <a:pt x="230029" y="149773"/>
                    <a:pt x="233839" y="150725"/>
                    <a:pt x="237649" y="151678"/>
                  </a:cubicBezTo>
                  <a:cubicBezTo>
                    <a:pt x="259556" y="157393"/>
                    <a:pt x="281464" y="162155"/>
                    <a:pt x="304324" y="161203"/>
                  </a:cubicBezTo>
                  <a:cubicBezTo>
                    <a:pt x="329089" y="161203"/>
                    <a:pt x="353854" y="156440"/>
                    <a:pt x="377666" y="148820"/>
                  </a:cubicBezTo>
                  <a:cubicBezTo>
                    <a:pt x="394811" y="143105"/>
                    <a:pt x="411004" y="136438"/>
                    <a:pt x="428149" y="131675"/>
                  </a:cubicBezTo>
                  <a:cubicBezTo>
                    <a:pt x="442436" y="127865"/>
                    <a:pt x="454819" y="120245"/>
                    <a:pt x="467201" y="113578"/>
                  </a:cubicBezTo>
                  <a:cubicBezTo>
                    <a:pt x="474821" y="109768"/>
                    <a:pt x="482441" y="105958"/>
                    <a:pt x="490061" y="100243"/>
                  </a:cubicBezTo>
                  <a:cubicBezTo>
                    <a:pt x="499586" y="92623"/>
                    <a:pt x="511016" y="86908"/>
                    <a:pt x="521494" y="81193"/>
                  </a:cubicBezTo>
                  <a:cubicBezTo>
                    <a:pt x="526256" y="78335"/>
                    <a:pt x="531019" y="76430"/>
                    <a:pt x="534829" y="73573"/>
                  </a:cubicBezTo>
                  <a:cubicBezTo>
                    <a:pt x="542449" y="67858"/>
                    <a:pt x="550069" y="63095"/>
                    <a:pt x="559594" y="61190"/>
                  </a:cubicBezTo>
                  <a:cubicBezTo>
                    <a:pt x="563404" y="60238"/>
                    <a:pt x="567214" y="59285"/>
                    <a:pt x="570071" y="58333"/>
                  </a:cubicBezTo>
                  <a:cubicBezTo>
                    <a:pt x="582454" y="53570"/>
                    <a:pt x="594836" y="48808"/>
                    <a:pt x="607219" y="44045"/>
                  </a:cubicBezTo>
                  <a:cubicBezTo>
                    <a:pt x="619601" y="40235"/>
                    <a:pt x="632936" y="37378"/>
                    <a:pt x="645319" y="34520"/>
                  </a:cubicBezTo>
                  <a:cubicBezTo>
                    <a:pt x="650081" y="33568"/>
                    <a:pt x="655796" y="30710"/>
                    <a:pt x="660559" y="29758"/>
                  </a:cubicBezTo>
                  <a:cubicBezTo>
                    <a:pt x="673894" y="27853"/>
                    <a:pt x="687229" y="26900"/>
                    <a:pt x="699611" y="25948"/>
                  </a:cubicBezTo>
                  <a:cubicBezTo>
                    <a:pt x="705326" y="25948"/>
                    <a:pt x="711042" y="24995"/>
                    <a:pt x="715804" y="24043"/>
                  </a:cubicBezTo>
                  <a:cubicBezTo>
                    <a:pt x="731044" y="21185"/>
                    <a:pt x="746284" y="19280"/>
                    <a:pt x="760571" y="24043"/>
                  </a:cubicBezTo>
                  <a:cubicBezTo>
                    <a:pt x="765334" y="25948"/>
                    <a:pt x="771049" y="26900"/>
                    <a:pt x="775811" y="27853"/>
                  </a:cubicBezTo>
                  <a:cubicBezTo>
                    <a:pt x="779621" y="28805"/>
                    <a:pt x="784384" y="28805"/>
                    <a:pt x="788194" y="29758"/>
                  </a:cubicBezTo>
                  <a:cubicBezTo>
                    <a:pt x="792004" y="30710"/>
                    <a:pt x="795814" y="32615"/>
                    <a:pt x="799624" y="33568"/>
                  </a:cubicBezTo>
                  <a:cubicBezTo>
                    <a:pt x="812959" y="37378"/>
                    <a:pt x="827246" y="40235"/>
                    <a:pt x="840581" y="44045"/>
                  </a:cubicBezTo>
                  <a:cubicBezTo>
                    <a:pt x="848201" y="46903"/>
                    <a:pt x="854869" y="51665"/>
                    <a:pt x="862489" y="55475"/>
                  </a:cubicBezTo>
                  <a:cubicBezTo>
                    <a:pt x="879634" y="62143"/>
                    <a:pt x="893921" y="72620"/>
                    <a:pt x="906304" y="85955"/>
                  </a:cubicBezTo>
                  <a:cubicBezTo>
                    <a:pt x="917734" y="98338"/>
                    <a:pt x="925354" y="114530"/>
                    <a:pt x="931069" y="130723"/>
                  </a:cubicBezTo>
                  <a:cubicBezTo>
                    <a:pt x="935831" y="143105"/>
                    <a:pt x="938689" y="155488"/>
                    <a:pt x="942499" y="168823"/>
                  </a:cubicBezTo>
                  <a:cubicBezTo>
                    <a:pt x="952024" y="198350"/>
                    <a:pt x="956786" y="228830"/>
                    <a:pt x="958692" y="259310"/>
                  </a:cubicBezTo>
                  <a:cubicBezTo>
                    <a:pt x="959644" y="274550"/>
                    <a:pt x="960596" y="288838"/>
                    <a:pt x="960596" y="304078"/>
                  </a:cubicBezTo>
                  <a:cubicBezTo>
                    <a:pt x="960596" y="308840"/>
                    <a:pt x="962501" y="312650"/>
                    <a:pt x="968217" y="314555"/>
                  </a:cubicBezTo>
                  <a:cubicBezTo>
                    <a:pt x="972026" y="315508"/>
                    <a:pt x="975836" y="315508"/>
                    <a:pt x="979646" y="316460"/>
                  </a:cubicBezTo>
                  <a:cubicBezTo>
                    <a:pt x="979646" y="314555"/>
                    <a:pt x="979646" y="312650"/>
                    <a:pt x="980599" y="311698"/>
                  </a:cubicBezTo>
                  <a:cubicBezTo>
                    <a:pt x="986314" y="306935"/>
                    <a:pt x="984409" y="300268"/>
                    <a:pt x="984409" y="294553"/>
                  </a:cubicBezTo>
                  <a:cubicBezTo>
                    <a:pt x="984409" y="281218"/>
                    <a:pt x="982504" y="267883"/>
                    <a:pt x="981551" y="254548"/>
                  </a:cubicBezTo>
                  <a:cubicBezTo>
                    <a:pt x="980599" y="245975"/>
                    <a:pt x="980599" y="237403"/>
                    <a:pt x="978694" y="228830"/>
                  </a:cubicBezTo>
                  <a:cubicBezTo>
                    <a:pt x="973931" y="211685"/>
                    <a:pt x="972026" y="194540"/>
                    <a:pt x="972979" y="177395"/>
                  </a:cubicBezTo>
                  <a:cubicBezTo>
                    <a:pt x="972979" y="168823"/>
                    <a:pt x="973931" y="160250"/>
                    <a:pt x="975836" y="152630"/>
                  </a:cubicBezTo>
                  <a:cubicBezTo>
                    <a:pt x="977742" y="145010"/>
                    <a:pt x="980599" y="137390"/>
                    <a:pt x="983456" y="129770"/>
                  </a:cubicBezTo>
                  <a:cubicBezTo>
                    <a:pt x="986314" y="120245"/>
                    <a:pt x="991076" y="110720"/>
                    <a:pt x="1000601" y="105005"/>
                  </a:cubicBezTo>
                  <a:cubicBezTo>
                    <a:pt x="1006317" y="101195"/>
                    <a:pt x="1012031" y="100243"/>
                    <a:pt x="1017746" y="105005"/>
                  </a:cubicBezTo>
                  <a:cubicBezTo>
                    <a:pt x="1021556" y="107863"/>
                    <a:pt x="1025367" y="112625"/>
                    <a:pt x="1026319" y="117388"/>
                  </a:cubicBezTo>
                  <a:cubicBezTo>
                    <a:pt x="1029176" y="126913"/>
                    <a:pt x="1032034" y="136438"/>
                    <a:pt x="1032986" y="146915"/>
                  </a:cubicBezTo>
                  <a:cubicBezTo>
                    <a:pt x="1036796" y="167870"/>
                    <a:pt x="1039654" y="188825"/>
                    <a:pt x="1043464" y="209780"/>
                  </a:cubicBezTo>
                  <a:cubicBezTo>
                    <a:pt x="1047274" y="230735"/>
                    <a:pt x="1050131" y="251690"/>
                    <a:pt x="1053942" y="272645"/>
                  </a:cubicBezTo>
                  <a:cubicBezTo>
                    <a:pt x="1054894" y="275503"/>
                    <a:pt x="1054894" y="278360"/>
                    <a:pt x="1056799" y="281218"/>
                  </a:cubicBezTo>
                  <a:cubicBezTo>
                    <a:pt x="1058704" y="284075"/>
                    <a:pt x="1067276" y="285028"/>
                    <a:pt x="1072039" y="283123"/>
                  </a:cubicBezTo>
                  <a:cubicBezTo>
                    <a:pt x="1077754" y="281218"/>
                    <a:pt x="1076801" y="276455"/>
                    <a:pt x="1076801" y="272645"/>
                  </a:cubicBezTo>
                  <a:cubicBezTo>
                    <a:pt x="1075849" y="265978"/>
                    <a:pt x="1075849" y="259310"/>
                    <a:pt x="1074896" y="252643"/>
                  </a:cubicBezTo>
                  <a:cubicBezTo>
                    <a:pt x="1072992" y="241213"/>
                    <a:pt x="1071086" y="229783"/>
                    <a:pt x="1069181" y="218353"/>
                  </a:cubicBezTo>
                  <a:cubicBezTo>
                    <a:pt x="1068229" y="211685"/>
                    <a:pt x="1067276" y="205970"/>
                    <a:pt x="1067276" y="199303"/>
                  </a:cubicBezTo>
                  <a:cubicBezTo>
                    <a:pt x="1067276" y="193588"/>
                    <a:pt x="1068229" y="187873"/>
                    <a:pt x="1069181" y="182158"/>
                  </a:cubicBezTo>
                  <a:cubicBezTo>
                    <a:pt x="1070134" y="174538"/>
                    <a:pt x="1070134" y="166918"/>
                    <a:pt x="1072039" y="159298"/>
                  </a:cubicBezTo>
                  <a:cubicBezTo>
                    <a:pt x="1075849" y="144058"/>
                    <a:pt x="1078706" y="127865"/>
                    <a:pt x="1083469" y="112625"/>
                  </a:cubicBezTo>
                  <a:cubicBezTo>
                    <a:pt x="1087279" y="98338"/>
                    <a:pt x="1092042" y="85003"/>
                    <a:pt x="1096804" y="70715"/>
                  </a:cubicBezTo>
                  <a:cubicBezTo>
                    <a:pt x="1100614" y="61190"/>
                    <a:pt x="1106329" y="53570"/>
                    <a:pt x="1111092" y="44045"/>
                  </a:cubicBezTo>
                  <a:cubicBezTo>
                    <a:pt x="1116806" y="32615"/>
                    <a:pt x="1123474" y="21185"/>
                    <a:pt x="1133951" y="12613"/>
                  </a:cubicBezTo>
                  <a:cubicBezTo>
                    <a:pt x="1144429" y="4993"/>
                    <a:pt x="1156811" y="7850"/>
                    <a:pt x="1161574" y="20233"/>
                  </a:cubicBezTo>
                  <a:cubicBezTo>
                    <a:pt x="1167289" y="35473"/>
                    <a:pt x="1165384" y="50713"/>
                    <a:pt x="1163479" y="65953"/>
                  </a:cubicBezTo>
                  <a:cubicBezTo>
                    <a:pt x="1161574" y="83098"/>
                    <a:pt x="1157764" y="99290"/>
                    <a:pt x="1154906" y="115483"/>
                  </a:cubicBezTo>
                  <a:cubicBezTo>
                    <a:pt x="1153001" y="130723"/>
                    <a:pt x="1151096" y="146915"/>
                    <a:pt x="1149192" y="162155"/>
                  </a:cubicBezTo>
                  <a:cubicBezTo>
                    <a:pt x="1147286" y="177395"/>
                    <a:pt x="1144429" y="193588"/>
                    <a:pt x="1143476" y="208828"/>
                  </a:cubicBezTo>
                  <a:cubicBezTo>
                    <a:pt x="1142524" y="235498"/>
                    <a:pt x="1142524" y="262168"/>
                    <a:pt x="1149192" y="288838"/>
                  </a:cubicBezTo>
                  <a:cubicBezTo>
                    <a:pt x="1153954" y="308840"/>
                    <a:pt x="1161574" y="327890"/>
                    <a:pt x="1182529" y="335510"/>
                  </a:cubicBezTo>
                  <a:cubicBezTo>
                    <a:pt x="1194911" y="340273"/>
                    <a:pt x="1207294" y="339320"/>
                    <a:pt x="1218724" y="331700"/>
                  </a:cubicBezTo>
                  <a:cubicBezTo>
                    <a:pt x="1223486" y="327890"/>
                    <a:pt x="1229201" y="324080"/>
                    <a:pt x="1233011" y="320270"/>
                  </a:cubicBezTo>
                  <a:cubicBezTo>
                    <a:pt x="1236821" y="322175"/>
                    <a:pt x="1242536" y="325985"/>
                    <a:pt x="1249204" y="326938"/>
                  </a:cubicBezTo>
                  <a:cubicBezTo>
                    <a:pt x="1261586" y="329795"/>
                    <a:pt x="1274921" y="329795"/>
                    <a:pt x="1287304" y="328843"/>
                  </a:cubicBezTo>
                  <a:cubicBezTo>
                    <a:pt x="1307306" y="325985"/>
                    <a:pt x="1322546" y="314555"/>
                    <a:pt x="1334929" y="300268"/>
                  </a:cubicBezTo>
                  <a:cubicBezTo>
                    <a:pt x="1345406" y="287885"/>
                    <a:pt x="1353979" y="273598"/>
                    <a:pt x="1359694" y="257405"/>
                  </a:cubicBezTo>
                  <a:cubicBezTo>
                    <a:pt x="1365409" y="243118"/>
                    <a:pt x="1372076" y="228830"/>
                    <a:pt x="1377792" y="214543"/>
                  </a:cubicBezTo>
                  <a:cubicBezTo>
                    <a:pt x="1383506" y="198350"/>
                    <a:pt x="1389221" y="182158"/>
                    <a:pt x="1394936" y="165965"/>
                  </a:cubicBezTo>
                  <a:cubicBezTo>
                    <a:pt x="1405414" y="166918"/>
                    <a:pt x="1416844" y="167870"/>
                    <a:pt x="1428274" y="168823"/>
                  </a:cubicBezTo>
                  <a:cubicBezTo>
                    <a:pt x="1427321" y="171680"/>
                    <a:pt x="1427321" y="174538"/>
                    <a:pt x="1426369" y="177395"/>
                  </a:cubicBezTo>
                  <a:cubicBezTo>
                    <a:pt x="1417796" y="205018"/>
                    <a:pt x="1409224" y="231688"/>
                    <a:pt x="1401604" y="259310"/>
                  </a:cubicBezTo>
                  <a:cubicBezTo>
                    <a:pt x="1396842" y="277408"/>
                    <a:pt x="1393031" y="295505"/>
                    <a:pt x="1394936" y="313603"/>
                  </a:cubicBezTo>
                  <a:cubicBezTo>
                    <a:pt x="1395889" y="325985"/>
                    <a:pt x="1401604" y="336463"/>
                    <a:pt x="1413034" y="344083"/>
                  </a:cubicBezTo>
                  <a:cubicBezTo>
                    <a:pt x="1422559" y="349798"/>
                    <a:pt x="1432084" y="347893"/>
                    <a:pt x="1441609" y="347893"/>
                  </a:cubicBezTo>
                  <a:cubicBezTo>
                    <a:pt x="1448276" y="347893"/>
                    <a:pt x="1454944" y="345988"/>
                    <a:pt x="1460659" y="342178"/>
                  </a:cubicBezTo>
                  <a:cubicBezTo>
                    <a:pt x="1471136" y="335510"/>
                    <a:pt x="1477804" y="326938"/>
                    <a:pt x="1483519" y="316460"/>
                  </a:cubicBezTo>
                  <a:cubicBezTo>
                    <a:pt x="1490186" y="302173"/>
                    <a:pt x="1499711" y="288838"/>
                    <a:pt x="1506379" y="273598"/>
                  </a:cubicBezTo>
                  <a:cubicBezTo>
                    <a:pt x="1513999" y="256453"/>
                    <a:pt x="1524476" y="240260"/>
                    <a:pt x="1531144" y="223115"/>
                  </a:cubicBezTo>
                  <a:cubicBezTo>
                    <a:pt x="1534954" y="213590"/>
                    <a:pt x="1539717" y="205018"/>
                    <a:pt x="1541621" y="195493"/>
                  </a:cubicBezTo>
                  <a:cubicBezTo>
                    <a:pt x="1542574" y="189778"/>
                    <a:pt x="1545431" y="186920"/>
                    <a:pt x="1552099" y="186920"/>
                  </a:cubicBezTo>
                  <a:cubicBezTo>
                    <a:pt x="1558767" y="187873"/>
                    <a:pt x="1565434" y="185968"/>
                    <a:pt x="1572101" y="185015"/>
                  </a:cubicBezTo>
                  <a:cubicBezTo>
                    <a:pt x="1577817" y="184063"/>
                    <a:pt x="1584484" y="184063"/>
                    <a:pt x="1591151" y="184063"/>
                  </a:cubicBezTo>
                  <a:cubicBezTo>
                    <a:pt x="1588294" y="190730"/>
                    <a:pt x="1586389" y="196445"/>
                    <a:pt x="1584484" y="201208"/>
                  </a:cubicBezTo>
                  <a:cubicBezTo>
                    <a:pt x="1574959" y="219305"/>
                    <a:pt x="1567339" y="238355"/>
                    <a:pt x="1562576" y="258358"/>
                  </a:cubicBezTo>
                  <a:cubicBezTo>
                    <a:pt x="1559719" y="271693"/>
                    <a:pt x="1556861" y="285028"/>
                    <a:pt x="1559719" y="299315"/>
                  </a:cubicBezTo>
                  <a:cubicBezTo>
                    <a:pt x="1562576" y="312650"/>
                    <a:pt x="1573054" y="320270"/>
                    <a:pt x="1586389" y="320270"/>
                  </a:cubicBezTo>
                  <a:cubicBezTo>
                    <a:pt x="1589246" y="320270"/>
                    <a:pt x="1592104" y="319318"/>
                    <a:pt x="1594961" y="319318"/>
                  </a:cubicBezTo>
                  <a:cubicBezTo>
                    <a:pt x="1600676" y="318365"/>
                    <a:pt x="1607344" y="317413"/>
                    <a:pt x="1612106" y="312650"/>
                  </a:cubicBezTo>
                  <a:cubicBezTo>
                    <a:pt x="1621631" y="304078"/>
                    <a:pt x="1631156" y="294553"/>
                    <a:pt x="1640681" y="285980"/>
                  </a:cubicBezTo>
                  <a:cubicBezTo>
                    <a:pt x="1644492" y="301220"/>
                    <a:pt x="1648301" y="315508"/>
                    <a:pt x="1664494" y="325033"/>
                  </a:cubicBezTo>
                  <a:cubicBezTo>
                    <a:pt x="1678781" y="333605"/>
                    <a:pt x="1700689" y="333605"/>
                    <a:pt x="1714024" y="324080"/>
                  </a:cubicBezTo>
                  <a:cubicBezTo>
                    <a:pt x="1719739" y="320270"/>
                    <a:pt x="1724501" y="314555"/>
                    <a:pt x="1729264" y="309793"/>
                  </a:cubicBezTo>
                  <a:cubicBezTo>
                    <a:pt x="1734979" y="304078"/>
                    <a:pt x="1740694" y="299315"/>
                    <a:pt x="1745456" y="293600"/>
                  </a:cubicBezTo>
                  <a:cubicBezTo>
                    <a:pt x="1749267" y="289790"/>
                    <a:pt x="1752124" y="285980"/>
                    <a:pt x="1755934" y="280265"/>
                  </a:cubicBezTo>
                  <a:cubicBezTo>
                    <a:pt x="1754981" y="296458"/>
                    <a:pt x="1754029" y="310745"/>
                    <a:pt x="1753076" y="325033"/>
                  </a:cubicBezTo>
                  <a:cubicBezTo>
                    <a:pt x="1753076" y="330748"/>
                    <a:pt x="1752124" y="336463"/>
                    <a:pt x="1751171" y="342178"/>
                  </a:cubicBezTo>
                  <a:cubicBezTo>
                    <a:pt x="1751171" y="343130"/>
                    <a:pt x="1749267" y="345035"/>
                    <a:pt x="1748314" y="345988"/>
                  </a:cubicBezTo>
                  <a:cubicBezTo>
                    <a:pt x="1737836" y="348845"/>
                    <a:pt x="1729264" y="353608"/>
                    <a:pt x="1720692" y="359323"/>
                  </a:cubicBezTo>
                  <a:cubicBezTo>
                    <a:pt x="1711167" y="365038"/>
                    <a:pt x="1701642" y="368848"/>
                    <a:pt x="1692117" y="375515"/>
                  </a:cubicBezTo>
                  <a:cubicBezTo>
                    <a:pt x="1681639" y="383135"/>
                    <a:pt x="1672114" y="391708"/>
                    <a:pt x="1661636" y="400280"/>
                  </a:cubicBezTo>
                  <a:cubicBezTo>
                    <a:pt x="1657826" y="404090"/>
                    <a:pt x="1653064" y="406948"/>
                    <a:pt x="1649254" y="410758"/>
                  </a:cubicBezTo>
                  <a:cubicBezTo>
                    <a:pt x="1639729" y="423140"/>
                    <a:pt x="1632109" y="435523"/>
                    <a:pt x="1631156" y="450763"/>
                  </a:cubicBezTo>
                  <a:cubicBezTo>
                    <a:pt x="1630204" y="462193"/>
                    <a:pt x="1630204" y="474575"/>
                    <a:pt x="1631156" y="486005"/>
                  </a:cubicBezTo>
                  <a:cubicBezTo>
                    <a:pt x="1632109" y="494578"/>
                    <a:pt x="1638776" y="501245"/>
                    <a:pt x="1645444" y="506960"/>
                  </a:cubicBezTo>
                  <a:cubicBezTo>
                    <a:pt x="1653064" y="514580"/>
                    <a:pt x="1662589" y="519343"/>
                    <a:pt x="1673067" y="522200"/>
                  </a:cubicBezTo>
                  <a:cubicBezTo>
                    <a:pt x="1684496" y="525058"/>
                    <a:pt x="1694974" y="519343"/>
                    <a:pt x="1704499" y="517438"/>
                  </a:cubicBezTo>
                  <a:cubicBezTo>
                    <a:pt x="1713071" y="515533"/>
                    <a:pt x="1720692" y="510770"/>
                    <a:pt x="1727359" y="503150"/>
                  </a:cubicBezTo>
                  <a:cubicBezTo>
                    <a:pt x="1734979" y="494578"/>
                    <a:pt x="1742599" y="485053"/>
                    <a:pt x="1746409" y="474575"/>
                  </a:cubicBezTo>
                  <a:cubicBezTo>
                    <a:pt x="1751171" y="463145"/>
                    <a:pt x="1756886" y="451715"/>
                    <a:pt x="1759744" y="439333"/>
                  </a:cubicBezTo>
                  <a:cubicBezTo>
                    <a:pt x="1763554" y="425045"/>
                    <a:pt x="1765459" y="409805"/>
                    <a:pt x="1767364" y="394565"/>
                  </a:cubicBezTo>
                  <a:cubicBezTo>
                    <a:pt x="1769269" y="378373"/>
                    <a:pt x="1771174" y="361228"/>
                    <a:pt x="1773079" y="345035"/>
                  </a:cubicBezTo>
                  <a:cubicBezTo>
                    <a:pt x="1773079" y="343130"/>
                    <a:pt x="1774031" y="341225"/>
                    <a:pt x="1774984" y="340273"/>
                  </a:cubicBezTo>
                  <a:cubicBezTo>
                    <a:pt x="1778794" y="336463"/>
                    <a:pt x="1783556" y="332653"/>
                    <a:pt x="1787367" y="329795"/>
                  </a:cubicBezTo>
                  <a:cubicBezTo>
                    <a:pt x="1800701" y="321223"/>
                    <a:pt x="1814036" y="312650"/>
                    <a:pt x="1827371" y="304078"/>
                  </a:cubicBezTo>
                  <a:cubicBezTo>
                    <a:pt x="1841659" y="295505"/>
                    <a:pt x="1854994" y="285028"/>
                    <a:pt x="1866424" y="272645"/>
                  </a:cubicBezTo>
                  <a:cubicBezTo>
                    <a:pt x="1876901" y="261215"/>
                    <a:pt x="1888331" y="249785"/>
                    <a:pt x="1899761" y="238355"/>
                  </a:cubicBezTo>
                  <a:cubicBezTo>
                    <a:pt x="1914049" y="224068"/>
                    <a:pt x="1927384" y="208828"/>
                    <a:pt x="1945481" y="199303"/>
                  </a:cubicBezTo>
                  <a:cubicBezTo>
                    <a:pt x="1952149" y="195493"/>
                    <a:pt x="1959769" y="191683"/>
                    <a:pt x="1967389" y="190730"/>
                  </a:cubicBezTo>
                  <a:cubicBezTo>
                    <a:pt x="1977867" y="188825"/>
                    <a:pt x="1988344" y="189778"/>
                    <a:pt x="1999774" y="189778"/>
                  </a:cubicBezTo>
                  <a:cubicBezTo>
                    <a:pt x="2006442" y="189778"/>
                    <a:pt x="2013109" y="191683"/>
                    <a:pt x="2018824" y="190730"/>
                  </a:cubicBezTo>
                  <a:cubicBezTo>
                    <a:pt x="2035017" y="189778"/>
                    <a:pt x="2050256" y="193588"/>
                    <a:pt x="2064544" y="197398"/>
                  </a:cubicBezTo>
                  <a:cubicBezTo>
                    <a:pt x="2078831" y="201208"/>
                    <a:pt x="2093119" y="205970"/>
                    <a:pt x="2108359" y="209780"/>
                  </a:cubicBezTo>
                  <a:cubicBezTo>
                    <a:pt x="2122647" y="213590"/>
                    <a:pt x="2135981" y="216448"/>
                    <a:pt x="2150269" y="219305"/>
                  </a:cubicBezTo>
                  <a:cubicBezTo>
                    <a:pt x="2166461" y="222163"/>
                    <a:pt x="2182654" y="225020"/>
                    <a:pt x="2198847" y="227878"/>
                  </a:cubicBezTo>
                  <a:cubicBezTo>
                    <a:pt x="2208372" y="229783"/>
                    <a:pt x="2217897" y="231688"/>
                    <a:pt x="2227422" y="232640"/>
                  </a:cubicBezTo>
                  <a:cubicBezTo>
                    <a:pt x="2236947" y="233593"/>
                    <a:pt x="2247424" y="233593"/>
                    <a:pt x="2256949" y="233593"/>
                  </a:cubicBezTo>
                  <a:cubicBezTo>
                    <a:pt x="2257901" y="233593"/>
                    <a:pt x="2258854" y="234545"/>
                    <a:pt x="2259806" y="234545"/>
                  </a:cubicBezTo>
                  <a:cubicBezTo>
                    <a:pt x="2269331" y="235498"/>
                    <a:pt x="2277904" y="236450"/>
                    <a:pt x="2287429" y="235498"/>
                  </a:cubicBezTo>
                  <a:cubicBezTo>
                    <a:pt x="2298859" y="235498"/>
                    <a:pt x="2310289" y="232640"/>
                    <a:pt x="2320767" y="232640"/>
                  </a:cubicBezTo>
                  <a:cubicBezTo>
                    <a:pt x="2329339" y="231688"/>
                    <a:pt x="2337911" y="232640"/>
                    <a:pt x="2346484" y="232640"/>
                  </a:cubicBezTo>
                  <a:cubicBezTo>
                    <a:pt x="2363629" y="232640"/>
                    <a:pt x="2378869" y="226925"/>
                    <a:pt x="2395061" y="223115"/>
                  </a:cubicBezTo>
                  <a:cubicBezTo>
                    <a:pt x="2405539" y="220258"/>
                    <a:pt x="2416017" y="218353"/>
                    <a:pt x="2426494" y="216448"/>
                  </a:cubicBezTo>
                  <a:cubicBezTo>
                    <a:pt x="2434114" y="214543"/>
                    <a:pt x="2442686" y="213590"/>
                    <a:pt x="2450306" y="211685"/>
                  </a:cubicBezTo>
                  <a:cubicBezTo>
                    <a:pt x="2459831" y="209780"/>
                    <a:pt x="2468404" y="205970"/>
                    <a:pt x="2477929" y="204065"/>
                  </a:cubicBezTo>
                  <a:cubicBezTo>
                    <a:pt x="2489359" y="201208"/>
                    <a:pt x="2500789" y="199303"/>
                    <a:pt x="2512219" y="197398"/>
                  </a:cubicBezTo>
                  <a:cubicBezTo>
                    <a:pt x="2530317" y="194540"/>
                    <a:pt x="2547461" y="192635"/>
                    <a:pt x="2565559" y="191683"/>
                  </a:cubicBezTo>
                  <a:cubicBezTo>
                    <a:pt x="2575084" y="190730"/>
                    <a:pt x="2583656" y="189778"/>
                    <a:pt x="2592229" y="188825"/>
                  </a:cubicBezTo>
                  <a:cubicBezTo>
                    <a:pt x="2600801" y="186920"/>
                    <a:pt x="2610326" y="185968"/>
                    <a:pt x="2618899" y="185968"/>
                  </a:cubicBezTo>
                  <a:cubicBezTo>
                    <a:pt x="2631281" y="185968"/>
                    <a:pt x="2642711" y="186920"/>
                    <a:pt x="2655094" y="187873"/>
                  </a:cubicBezTo>
                  <a:cubicBezTo>
                    <a:pt x="2663667" y="188825"/>
                    <a:pt x="2672239" y="187873"/>
                    <a:pt x="2679859" y="188825"/>
                  </a:cubicBezTo>
                  <a:cubicBezTo>
                    <a:pt x="2692242" y="190730"/>
                    <a:pt x="2705576" y="192635"/>
                    <a:pt x="2717959" y="194540"/>
                  </a:cubicBezTo>
                  <a:cubicBezTo>
                    <a:pt x="2727484" y="195493"/>
                    <a:pt x="2737961" y="196445"/>
                    <a:pt x="2747486" y="199303"/>
                  </a:cubicBezTo>
                  <a:cubicBezTo>
                    <a:pt x="2764631" y="203113"/>
                    <a:pt x="2782729" y="207875"/>
                    <a:pt x="2800826" y="205970"/>
                  </a:cubicBezTo>
                  <a:cubicBezTo>
                    <a:pt x="2806542" y="205970"/>
                    <a:pt x="2813209" y="205018"/>
                    <a:pt x="2818924" y="203113"/>
                  </a:cubicBezTo>
                  <a:cubicBezTo>
                    <a:pt x="2825592" y="201208"/>
                    <a:pt x="2832259" y="197398"/>
                    <a:pt x="2838926" y="194540"/>
                  </a:cubicBezTo>
                  <a:lnTo>
                    <a:pt x="2838926" y="188825"/>
                  </a:lnTo>
                  <a:cubicBezTo>
                    <a:pt x="2837974" y="196445"/>
                    <a:pt x="2832259" y="199303"/>
                    <a:pt x="2824639" y="200255"/>
                  </a:cubicBezTo>
                  <a:moveTo>
                    <a:pt x="1244442" y="189778"/>
                  </a:moveTo>
                  <a:cubicBezTo>
                    <a:pt x="1246346" y="174538"/>
                    <a:pt x="1249204" y="158345"/>
                    <a:pt x="1260634" y="145963"/>
                  </a:cubicBezTo>
                  <a:cubicBezTo>
                    <a:pt x="1264444" y="142153"/>
                    <a:pt x="1268254" y="139295"/>
                    <a:pt x="1272064" y="136438"/>
                  </a:cubicBezTo>
                  <a:cubicBezTo>
                    <a:pt x="1277779" y="131675"/>
                    <a:pt x="1293019" y="138343"/>
                    <a:pt x="1298734" y="144058"/>
                  </a:cubicBezTo>
                  <a:cubicBezTo>
                    <a:pt x="1315879" y="162155"/>
                    <a:pt x="1311117" y="199303"/>
                    <a:pt x="1296829" y="214543"/>
                  </a:cubicBezTo>
                  <a:cubicBezTo>
                    <a:pt x="1282542" y="230735"/>
                    <a:pt x="1266349" y="244070"/>
                    <a:pt x="1245394" y="245975"/>
                  </a:cubicBezTo>
                  <a:cubicBezTo>
                    <a:pt x="1245394" y="233593"/>
                    <a:pt x="1245394" y="222163"/>
                    <a:pt x="1245394" y="209780"/>
                  </a:cubicBezTo>
                  <a:cubicBezTo>
                    <a:pt x="1244442" y="203113"/>
                    <a:pt x="1243489" y="196445"/>
                    <a:pt x="1244442" y="189778"/>
                  </a:cubicBezTo>
                  <a:moveTo>
                    <a:pt x="1393984" y="154535"/>
                  </a:moveTo>
                  <a:cubicBezTo>
                    <a:pt x="1386364" y="150725"/>
                    <a:pt x="1378744" y="146915"/>
                    <a:pt x="1374934" y="139295"/>
                  </a:cubicBezTo>
                  <a:cubicBezTo>
                    <a:pt x="1368267" y="124055"/>
                    <a:pt x="1360646" y="109768"/>
                    <a:pt x="1356836" y="93575"/>
                  </a:cubicBezTo>
                  <a:cubicBezTo>
                    <a:pt x="1354931" y="85955"/>
                    <a:pt x="1353979" y="78335"/>
                    <a:pt x="1356836" y="70715"/>
                  </a:cubicBezTo>
                  <a:cubicBezTo>
                    <a:pt x="1360646" y="61190"/>
                    <a:pt x="1365409" y="59285"/>
                    <a:pt x="1373981" y="64048"/>
                  </a:cubicBezTo>
                  <a:cubicBezTo>
                    <a:pt x="1384459" y="70715"/>
                    <a:pt x="1391126" y="80240"/>
                    <a:pt x="1393031" y="92623"/>
                  </a:cubicBezTo>
                  <a:cubicBezTo>
                    <a:pt x="1394936" y="105005"/>
                    <a:pt x="1395889" y="118340"/>
                    <a:pt x="1396842" y="130723"/>
                  </a:cubicBezTo>
                  <a:cubicBezTo>
                    <a:pt x="1396842" y="139295"/>
                    <a:pt x="1394936" y="146915"/>
                    <a:pt x="1393984" y="154535"/>
                  </a:cubicBezTo>
                  <a:moveTo>
                    <a:pt x="1550194" y="145963"/>
                  </a:moveTo>
                  <a:cubicBezTo>
                    <a:pt x="1549242" y="155488"/>
                    <a:pt x="1545431" y="165013"/>
                    <a:pt x="1543526" y="175490"/>
                  </a:cubicBezTo>
                  <a:cubicBezTo>
                    <a:pt x="1533049" y="169775"/>
                    <a:pt x="1531144" y="160250"/>
                    <a:pt x="1529239" y="151678"/>
                  </a:cubicBezTo>
                  <a:cubicBezTo>
                    <a:pt x="1528286" y="145010"/>
                    <a:pt x="1529239" y="138343"/>
                    <a:pt x="1529239" y="132628"/>
                  </a:cubicBezTo>
                  <a:cubicBezTo>
                    <a:pt x="1529239" y="124055"/>
                    <a:pt x="1529239" y="115483"/>
                    <a:pt x="1530192" y="105958"/>
                  </a:cubicBezTo>
                  <a:cubicBezTo>
                    <a:pt x="1530192" y="97385"/>
                    <a:pt x="1531144" y="87860"/>
                    <a:pt x="1532096" y="79288"/>
                  </a:cubicBezTo>
                  <a:cubicBezTo>
                    <a:pt x="1533049" y="79288"/>
                    <a:pt x="1534001" y="78335"/>
                    <a:pt x="1534001" y="78335"/>
                  </a:cubicBezTo>
                  <a:cubicBezTo>
                    <a:pt x="1535906" y="81193"/>
                    <a:pt x="1539717" y="83098"/>
                    <a:pt x="1540669" y="86908"/>
                  </a:cubicBezTo>
                  <a:cubicBezTo>
                    <a:pt x="1549242" y="105005"/>
                    <a:pt x="1552099" y="125960"/>
                    <a:pt x="1550194" y="145963"/>
                  </a:cubicBezTo>
                  <a:moveTo>
                    <a:pt x="1750219" y="387898"/>
                  </a:moveTo>
                  <a:cubicBezTo>
                    <a:pt x="1749267" y="400280"/>
                    <a:pt x="1747361" y="411710"/>
                    <a:pt x="1745456" y="424093"/>
                  </a:cubicBezTo>
                  <a:cubicBezTo>
                    <a:pt x="1741646" y="448858"/>
                    <a:pt x="1737836" y="473623"/>
                    <a:pt x="1723549" y="494578"/>
                  </a:cubicBezTo>
                  <a:cubicBezTo>
                    <a:pt x="1714024" y="507913"/>
                    <a:pt x="1702594" y="517438"/>
                    <a:pt x="1686401" y="518390"/>
                  </a:cubicBezTo>
                  <a:cubicBezTo>
                    <a:pt x="1677829" y="519343"/>
                    <a:pt x="1671161" y="514580"/>
                    <a:pt x="1665446" y="510770"/>
                  </a:cubicBezTo>
                  <a:cubicBezTo>
                    <a:pt x="1656874" y="504103"/>
                    <a:pt x="1648301" y="497435"/>
                    <a:pt x="1646396" y="486958"/>
                  </a:cubicBezTo>
                  <a:cubicBezTo>
                    <a:pt x="1645444" y="478385"/>
                    <a:pt x="1645444" y="469813"/>
                    <a:pt x="1645444" y="460288"/>
                  </a:cubicBezTo>
                  <a:cubicBezTo>
                    <a:pt x="1646396" y="453620"/>
                    <a:pt x="1647349" y="446000"/>
                    <a:pt x="1650206" y="439333"/>
                  </a:cubicBezTo>
                  <a:cubicBezTo>
                    <a:pt x="1654969" y="427903"/>
                    <a:pt x="1660684" y="417425"/>
                    <a:pt x="1671161" y="410758"/>
                  </a:cubicBezTo>
                  <a:cubicBezTo>
                    <a:pt x="1678781" y="405043"/>
                    <a:pt x="1686401" y="398375"/>
                    <a:pt x="1693069" y="390755"/>
                  </a:cubicBezTo>
                  <a:cubicBezTo>
                    <a:pt x="1700689" y="383135"/>
                    <a:pt x="1710214" y="379325"/>
                    <a:pt x="1719739" y="374563"/>
                  </a:cubicBezTo>
                  <a:cubicBezTo>
                    <a:pt x="1726406" y="371705"/>
                    <a:pt x="1732121" y="367895"/>
                    <a:pt x="1737836" y="364085"/>
                  </a:cubicBezTo>
                  <a:cubicBezTo>
                    <a:pt x="1741646" y="361228"/>
                    <a:pt x="1746409" y="359323"/>
                    <a:pt x="1751171" y="356465"/>
                  </a:cubicBezTo>
                  <a:cubicBezTo>
                    <a:pt x="1752124" y="356465"/>
                    <a:pt x="1752124" y="357418"/>
                    <a:pt x="1753076" y="357418"/>
                  </a:cubicBezTo>
                  <a:cubicBezTo>
                    <a:pt x="1752124" y="368848"/>
                    <a:pt x="1751171" y="378373"/>
                    <a:pt x="1750219" y="387898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2878A47-08D7-4486-803C-3FB79D30CB3D}"/>
                </a:ext>
              </a:extLst>
            </p:cNvPr>
            <p:cNvSpPr/>
            <p:nvPr/>
          </p:nvSpPr>
          <p:spPr>
            <a:xfrm>
              <a:off x="8280848" y="2836639"/>
              <a:ext cx="38100" cy="47625"/>
            </a:xfrm>
            <a:custGeom>
              <a:avLst/>
              <a:gdLst>
                <a:gd name="connsiteX0" fmla="*/ 24765 w 38100"/>
                <a:gd name="connsiteY0" fmla="*/ 7266 h 47625"/>
                <a:gd name="connsiteX1" fmla="*/ 11430 w 38100"/>
                <a:gd name="connsiteY1" fmla="*/ 15839 h 47625"/>
                <a:gd name="connsiteX2" fmla="*/ 11430 w 38100"/>
                <a:gd name="connsiteY2" fmla="*/ 36794 h 47625"/>
                <a:gd name="connsiteX3" fmla="*/ 19050 w 38100"/>
                <a:gd name="connsiteY3" fmla="*/ 42509 h 47625"/>
                <a:gd name="connsiteX4" fmla="*/ 22860 w 38100"/>
                <a:gd name="connsiteY4" fmla="*/ 42509 h 47625"/>
                <a:gd name="connsiteX5" fmla="*/ 35243 w 38100"/>
                <a:gd name="connsiteY5" fmla="*/ 25364 h 47625"/>
                <a:gd name="connsiteX6" fmla="*/ 24765 w 38100"/>
                <a:gd name="connsiteY6" fmla="*/ 7266 h 47625"/>
                <a:gd name="connsiteX7" fmla="*/ 18097 w 38100"/>
                <a:gd name="connsiteY7" fmla="*/ 31079 h 47625"/>
                <a:gd name="connsiteX8" fmla="*/ 29527 w 38100"/>
                <a:gd name="connsiteY8" fmla="*/ 18696 h 47625"/>
                <a:gd name="connsiteX9" fmla="*/ 18097 w 38100"/>
                <a:gd name="connsiteY9" fmla="*/ 3107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24765" y="7266"/>
                  </a:moveTo>
                  <a:cubicBezTo>
                    <a:pt x="18097" y="6314"/>
                    <a:pt x="14287" y="11076"/>
                    <a:pt x="11430" y="15839"/>
                  </a:cubicBezTo>
                  <a:cubicBezTo>
                    <a:pt x="5715" y="22506"/>
                    <a:pt x="5715" y="30126"/>
                    <a:pt x="11430" y="36794"/>
                  </a:cubicBezTo>
                  <a:cubicBezTo>
                    <a:pt x="13335" y="39651"/>
                    <a:pt x="16193" y="40604"/>
                    <a:pt x="19050" y="42509"/>
                  </a:cubicBezTo>
                  <a:cubicBezTo>
                    <a:pt x="20002" y="43461"/>
                    <a:pt x="22860" y="42509"/>
                    <a:pt x="22860" y="42509"/>
                  </a:cubicBezTo>
                  <a:cubicBezTo>
                    <a:pt x="26670" y="36794"/>
                    <a:pt x="32385" y="32031"/>
                    <a:pt x="35243" y="25364"/>
                  </a:cubicBezTo>
                  <a:cubicBezTo>
                    <a:pt x="39052" y="17744"/>
                    <a:pt x="32385" y="7266"/>
                    <a:pt x="24765" y="7266"/>
                  </a:cubicBezTo>
                  <a:moveTo>
                    <a:pt x="18097" y="31079"/>
                  </a:moveTo>
                  <a:cubicBezTo>
                    <a:pt x="20955" y="25364"/>
                    <a:pt x="22860" y="19649"/>
                    <a:pt x="29527" y="18696"/>
                  </a:cubicBezTo>
                  <a:cubicBezTo>
                    <a:pt x="27622" y="27269"/>
                    <a:pt x="23812" y="31079"/>
                    <a:pt x="18097" y="31079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4D5E587-D6A3-48A0-966E-028C6FD74937}"/>
                </a:ext>
              </a:extLst>
            </p:cNvPr>
            <p:cNvSpPr/>
            <p:nvPr/>
          </p:nvSpPr>
          <p:spPr>
            <a:xfrm>
              <a:off x="4169381" y="2536724"/>
              <a:ext cx="2867025" cy="76200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3FCCB77-38BE-43AA-90B8-6C1655F19BC6}"/>
                </a:ext>
              </a:extLst>
            </p:cNvPr>
            <p:cNvSpPr/>
            <p:nvPr/>
          </p:nvSpPr>
          <p:spPr>
            <a:xfrm>
              <a:off x="4169381" y="2936774"/>
              <a:ext cx="2867025" cy="76200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7146 h 76200"/>
                <a:gd name="connsiteX2" fmla="*/ 2719864 w 2867025"/>
                <a:gd name="connsiteY2" fmla="*/ 34766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476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23336"/>
                    <a:pt x="2817019" y="24289"/>
                    <a:pt x="2803684" y="27146"/>
                  </a:cubicBezTo>
                  <a:cubicBezTo>
                    <a:pt x="2770346" y="34766"/>
                    <a:pt x="2749391" y="32861"/>
                    <a:pt x="2719864" y="34766"/>
                  </a:cubicBezTo>
                  <a:cubicBezTo>
                    <a:pt x="2684621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32259" y="41434"/>
                    <a:pt x="2860834" y="14764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Rectangle 88">
            <a:extLst>
              <a:ext uri="{FF2B5EF4-FFF2-40B4-BE49-F238E27FC236}">
                <a16:creationId xmlns:a16="http://schemas.microsoft.com/office/drawing/2014/main" id="{0DD54623-28E5-486C-94F8-5AACC3D5C72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50000"/>
              <a:lumOff val="5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316907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85" name="자유형: 도형 4">
            <a:extLst>
              <a:ext uri="{FF2B5EF4-FFF2-40B4-BE49-F238E27FC236}">
                <a16:creationId xmlns:a16="http://schemas.microsoft.com/office/drawing/2014/main" id="{5CF51F9B-2494-4DA8-AE35-85AA24E632C1}"/>
              </a:ext>
            </a:extLst>
          </p:cNvPr>
          <p:cNvSpPr/>
          <p:nvPr/>
        </p:nvSpPr>
        <p:spPr>
          <a:xfrm>
            <a:off x="4116270" y="2852125"/>
            <a:ext cx="3153678" cy="3424942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9078 w 3248648"/>
              <a:gd name="connsiteY89" fmla="*/ 904754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5865 w 3248648"/>
              <a:gd name="connsiteY92" fmla="*/ 1008858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3366 w 3248648"/>
              <a:gd name="connsiteY86" fmla="*/ 375313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776782 w 3248648"/>
              <a:gd name="connsiteY87" fmla="*/ 138130 h 3496775"/>
              <a:gd name="connsiteX88" fmla="*/ 1812524 w 3248648"/>
              <a:gd name="connsiteY88" fmla="*/ 363351 h 3496775"/>
              <a:gd name="connsiteX89" fmla="*/ 2358415 w 3248648"/>
              <a:gd name="connsiteY89" fmla="*/ 907420 h 3496775"/>
              <a:gd name="connsiteX90" fmla="*/ 2235543 w 3248648"/>
              <a:gd name="connsiteY90" fmla="*/ 830779 h 3496775"/>
              <a:gd name="connsiteX91" fmla="*/ 2065635 w 3248648"/>
              <a:gd name="connsiteY91" fmla="*/ 746314 h 3496775"/>
              <a:gd name="connsiteX92" fmla="*/ 2108531 w 3248648"/>
              <a:gd name="connsiteY92" fmla="*/ 998194 h 3496775"/>
              <a:gd name="connsiteX93" fmla="*/ 2259254 w 3248648"/>
              <a:gd name="connsiteY93" fmla="*/ 1067227 h 3496775"/>
              <a:gd name="connsiteX94" fmla="*/ 2285163 w 3248648"/>
              <a:gd name="connsiteY94" fmla="*/ 1144483 h 3496775"/>
              <a:gd name="connsiteX95" fmla="*/ 2187208 w 3248648"/>
              <a:gd name="connsiteY95" fmla="*/ 1396872 h 3496775"/>
              <a:gd name="connsiteX96" fmla="*/ 1962055 w 3248648"/>
              <a:gd name="connsiteY96" fmla="*/ 1419847 h 3496775"/>
              <a:gd name="connsiteX97" fmla="*/ 1658786 w 3248648"/>
              <a:gd name="connsiteY97" fmla="*/ 1452012 h 3496775"/>
              <a:gd name="connsiteX98" fmla="*/ 514638 w 3248648"/>
              <a:gd name="connsiteY98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34029 w 3248648"/>
              <a:gd name="connsiteY86" fmla="*/ 367315 h 3496775"/>
              <a:gd name="connsiteX87" fmla="*/ 1837294 w 3248648"/>
              <a:gd name="connsiteY87" fmla="*/ 288733 h 3496775"/>
              <a:gd name="connsiteX88" fmla="*/ 1776782 w 3248648"/>
              <a:gd name="connsiteY88" fmla="*/ 138130 h 3496775"/>
              <a:gd name="connsiteX89" fmla="*/ 1812524 w 3248648"/>
              <a:gd name="connsiteY89" fmla="*/ 363351 h 3496775"/>
              <a:gd name="connsiteX90" fmla="*/ 2358415 w 3248648"/>
              <a:gd name="connsiteY90" fmla="*/ 907420 h 3496775"/>
              <a:gd name="connsiteX91" fmla="*/ 2235543 w 3248648"/>
              <a:gd name="connsiteY91" fmla="*/ 830779 h 3496775"/>
              <a:gd name="connsiteX92" fmla="*/ 2065635 w 3248648"/>
              <a:gd name="connsiteY92" fmla="*/ 746314 h 3496775"/>
              <a:gd name="connsiteX93" fmla="*/ 2108531 w 3248648"/>
              <a:gd name="connsiteY93" fmla="*/ 998194 h 3496775"/>
              <a:gd name="connsiteX94" fmla="*/ 2259254 w 3248648"/>
              <a:gd name="connsiteY94" fmla="*/ 1067227 h 3496775"/>
              <a:gd name="connsiteX95" fmla="*/ 2285163 w 3248648"/>
              <a:gd name="connsiteY95" fmla="*/ 1144483 h 3496775"/>
              <a:gd name="connsiteX96" fmla="*/ 2187208 w 3248648"/>
              <a:gd name="connsiteY96" fmla="*/ 1396872 h 3496775"/>
              <a:gd name="connsiteX97" fmla="*/ 1962055 w 3248648"/>
              <a:gd name="connsiteY97" fmla="*/ 1419847 h 3496775"/>
              <a:gd name="connsiteX98" fmla="*/ 1658786 w 3248648"/>
              <a:gd name="connsiteY98" fmla="*/ 1452012 h 3496775"/>
              <a:gd name="connsiteX99" fmla="*/ 514638 w 3248648"/>
              <a:gd name="connsiteY99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26206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4029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26456 w 3248648"/>
              <a:gd name="connsiteY83" fmla="*/ 0 h 3496775"/>
              <a:gd name="connsiteX84" fmla="*/ 1966650 w 3248648"/>
              <a:gd name="connsiteY84" fmla="*/ 257318 h 3496775"/>
              <a:gd name="connsiteX85" fmla="*/ 1936870 w 3248648"/>
              <a:gd name="connsiteY85" fmla="*/ 32164 h 3496775"/>
              <a:gd name="connsiteX86" fmla="*/ 1901275 w 3248648"/>
              <a:gd name="connsiteY86" fmla="*/ 208756 h 3496775"/>
              <a:gd name="connsiteX87" fmla="*/ 1931363 w 3248648"/>
              <a:gd name="connsiteY87" fmla="*/ 367315 h 3496775"/>
              <a:gd name="connsiteX88" fmla="*/ 1837294 w 3248648"/>
              <a:gd name="connsiteY88" fmla="*/ 288733 h 3496775"/>
              <a:gd name="connsiteX89" fmla="*/ 1776782 w 3248648"/>
              <a:gd name="connsiteY89" fmla="*/ 138130 h 3496775"/>
              <a:gd name="connsiteX90" fmla="*/ 1812524 w 3248648"/>
              <a:gd name="connsiteY90" fmla="*/ 363351 h 3496775"/>
              <a:gd name="connsiteX91" fmla="*/ 2358415 w 3248648"/>
              <a:gd name="connsiteY91" fmla="*/ 907420 h 3496775"/>
              <a:gd name="connsiteX92" fmla="*/ 2235543 w 3248648"/>
              <a:gd name="connsiteY92" fmla="*/ 830779 h 3496775"/>
              <a:gd name="connsiteX93" fmla="*/ 2065635 w 3248648"/>
              <a:gd name="connsiteY93" fmla="*/ 746314 h 3496775"/>
              <a:gd name="connsiteX94" fmla="*/ 2108531 w 3248648"/>
              <a:gd name="connsiteY94" fmla="*/ 998194 h 3496775"/>
              <a:gd name="connsiteX95" fmla="*/ 2259254 w 3248648"/>
              <a:gd name="connsiteY95" fmla="*/ 1067227 h 3496775"/>
              <a:gd name="connsiteX96" fmla="*/ 2285163 w 3248648"/>
              <a:gd name="connsiteY96" fmla="*/ 1144483 h 3496775"/>
              <a:gd name="connsiteX97" fmla="*/ 2187208 w 3248648"/>
              <a:gd name="connsiteY97" fmla="*/ 1396872 h 3496775"/>
              <a:gd name="connsiteX98" fmla="*/ 1962055 w 3248648"/>
              <a:gd name="connsiteY98" fmla="*/ 1419847 h 3496775"/>
              <a:gd name="connsiteX99" fmla="*/ 1658786 w 3248648"/>
              <a:gd name="connsiteY99" fmla="*/ 1452012 h 3496775"/>
              <a:gd name="connsiteX100" fmla="*/ 514638 w 3248648"/>
              <a:gd name="connsiteY100" fmla="*/ 1433632 h 3496775"/>
              <a:gd name="connsiteX0" fmla="*/ 514638 w 3248648"/>
              <a:gd name="connsiteY0" fmla="*/ 1434590 h 3497733"/>
              <a:gd name="connsiteX1" fmla="*/ 514638 w 3248648"/>
              <a:gd name="connsiteY1" fmla="*/ 1434590 h 3497733"/>
              <a:gd name="connsiteX2" fmla="*/ 202179 w 3248648"/>
              <a:gd name="connsiteY2" fmla="*/ 1604604 h 3497733"/>
              <a:gd name="connsiteX3" fmla="*/ 18380 w 3248648"/>
              <a:gd name="connsiteY3" fmla="*/ 1788403 h 3497733"/>
              <a:gd name="connsiteX4" fmla="*/ 0 w 3248648"/>
              <a:gd name="connsiteY4" fmla="*/ 2064101 h 3497733"/>
              <a:gd name="connsiteX5" fmla="*/ 151635 w 3248648"/>
              <a:gd name="connsiteY5" fmla="*/ 1953822 h 3497733"/>
              <a:gd name="connsiteX6" fmla="*/ 188394 w 3248648"/>
              <a:gd name="connsiteY6" fmla="*/ 2004367 h 3497733"/>
              <a:gd name="connsiteX7" fmla="*/ 202179 w 3248648"/>
              <a:gd name="connsiteY7" fmla="*/ 1857327 h 3497733"/>
              <a:gd name="connsiteX8" fmla="*/ 280294 w 3248648"/>
              <a:gd name="connsiteY8" fmla="*/ 2270875 h 3497733"/>
              <a:gd name="connsiteX9" fmla="*/ 36760 w 3248648"/>
              <a:gd name="connsiteY9" fmla="*/ 2551169 h 3497733"/>
              <a:gd name="connsiteX10" fmla="*/ 45950 w 3248648"/>
              <a:gd name="connsiteY10" fmla="*/ 3364479 h 3497733"/>
              <a:gd name="connsiteX11" fmla="*/ 105685 w 3248648"/>
              <a:gd name="connsiteY11" fmla="*/ 3327719 h 3497733"/>
              <a:gd name="connsiteX12" fmla="*/ 133255 w 3248648"/>
              <a:gd name="connsiteY12" fmla="*/ 3470164 h 3497733"/>
              <a:gd name="connsiteX13" fmla="*/ 298674 w 3248648"/>
              <a:gd name="connsiteY13" fmla="*/ 3465569 h 3497733"/>
              <a:gd name="connsiteX14" fmla="*/ 353813 w 3248648"/>
              <a:gd name="connsiteY14" fmla="*/ 3428809 h 3497733"/>
              <a:gd name="connsiteX15" fmla="*/ 174609 w 3248648"/>
              <a:gd name="connsiteY15" fmla="*/ 3277175 h 3497733"/>
              <a:gd name="connsiteX16" fmla="*/ 170014 w 3248648"/>
              <a:gd name="connsiteY16" fmla="*/ 2721183 h 3497733"/>
              <a:gd name="connsiteX17" fmla="*/ 390573 w 3248648"/>
              <a:gd name="connsiteY17" fmla="*/ 2606308 h 3497733"/>
              <a:gd name="connsiteX18" fmla="*/ 298674 w 3248648"/>
              <a:gd name="connsiteY18" fmla="*/ 2734968 h 3497733"/>
              <a:gd name="connsiteX19" fmla="*/ 680057 w 3248648"/>
              <a:gd name="connsiteY19" fmla="*/ 3295555 h 3497733"/>
              <a:gd name="connsiteX20" fmla="*/ 721411 w 3248648"/>
              <a:gd name="connsiteY20" fmla="*/ 3263390 h 3497733"/>
              <a:gd name="connsiteX21" fmla="*/ 735196 w 3248648"/>
              <a:gd name="connsiteY21" fmla="*/ 3364479 h 3497733"/>
              <a:gd name="connsiteX22" fmla="*/ 928185 w 3248648"/>
              <a:gd name="connsiteY22" fmla="*/ 3364479 h 3497733"/>
              <a:gd name="connsiteX23" fmla="*/ 974135 w 3248648"/>
              <a:gd name="connsiteY23" fmla="*/ 3332314 h 3497733"/>
              <a:gd name="connsiteX24" fmla="*/ 758171 w 3248648"/>
              <a:gd name="connsiteY24" fmla="*/ 3194465 h 3497733"/>
              <a:gd name="connsiteX25" fmla="*/ 510043 w 3248648"/>
              <a:gd name="connsiteY25" fmla="*/ 2822272 h 3497733"/>
              <a:gd name="connsiteX26" fmla="*/ 519233 w 3248648"/>
              <a:gd name="connsiteY26" fmla="*/ 2739563 h 3497733"/>
              <a:gd name="connsiteX27" fmla="*/ 914400 w 3248648"/>
              <a:gd name="connsiteY27" fmla="*/ 2335205 h 3497733"/>
              <a:gd name="connsiteX28" fmla="*/ 1709331 w 3248648"/>
              <a:gd name="connsiteY28" fmla="*/ 2381155 h 3497733"/>
              <a:gd name="connsiteX29" fmla="*/ 1585267 w 3248648"/>
              <a:gd name="connsiteY29" fmla="*/ 3249605 h 3497733"/>
              <a:gd name="connsiteX30" fmla="*/ 1622026 w 3248648"/>
              <a:gd name="connsiteY30" fmla="*/ 3240415 h 3497733"/>
              <a:gd name="connsiteX31" fmla="*/ 1617432 w 3248648"/>
              <a:gd name="connsiteY31" fmla="*/ 3387454 h 3497733"/>
              <a:gd name="connsiteX32" fmla="*/ 1824205 w 3248648"/>
              <a:gd name="connsiteY32" fmla="*/ 3451784 h 3497733"/>
              <a:gd name="connsiteX33" fmla="*/ 1856370 w 3248648"/>
              <a:gd name="connsiteY33" fmla="*/ 3392049 h 3497733"/>
              <a:gd name="connsiteX34" fmla="*/ 1718521 w 3248648"/>
              <a:gd name="connsiteY34" fmla="*/ 3304744 h 3497733"/>
              <a:gd name="connsiteX35" fmla="*/ 1746091 w 3248648"/>
              <a:gd name="connsiteY35" fmla="*/ 2909577 h 3497733"/>
              <a:gd name="connsiteX36" fmla="*/ 1870155 w 3248648"/>
              <a:gd name="connsiteY36" fmla="*/ 2624688 h 3497733"/>
              <a:gd name="connsiteX37" fmla="*/ 1975840 w 3248648"/>
              <a:gd name="connsiteY37" fmla="*/ 2845247 h 3497733"/>
              <a:gd name="connsiteX38" fmla="*/ 2058549 w 3248648"/>
              <a:gd name="connsiteY38" fmla="*/ 3061211 h 3497733"/>
              <a:gd name="connsiteX39" fmla="*/ 2104499 w 3248648"/>
              <a:gd name="connsiteY39" fmla="*/ 3359884 h 3497733"/>
              <a:gd name="connsiteX40" fmla="*/ 2141259 w 3248648"/>
              <a:gd name="connsiteY40" fmla="*/ 3327719 h 3497733"/>
              <a:gd name="connsiteX41" fmla="*/ 2168828 w 3248648"/>
              <a:gd name="connsiteY41" fmla="*/ 3497733 h 3497733"/>
              <a:gd name="connsiteX42" fmla="*/ 2325058 w 3248648"/>
              <a:gd name="connsiteY42" fmla="*/ 3497733 h 3497733"/>
              <a:gd name="connsiteX43" fmla="*/ 2380197 w 3248648"/>
              <a:gd name="connsiteY43" fmla="*/ 3456379 h 3497733"/>
              <a:gd name="connsiteX44" fmla="*/ 2219373 w 3248648"/>
              <a:gd name="connsiteY44" fmla="*/ 3359884 h 3497733"/>
              <a:gd name="connsiteX45" fmla="*/ 2145854 w 3248648"/>
              <a:gd name="connsiteY45" fmla="*/ 3088781 h 3497733"/>
              <a:gd name="connsiteX46" fmla="*/ 2072334 w 3248648"/>
              <a:gd name="connsiteY46" fmla="*/ 2610903 h 3497733"/>
              <a:gd name="connsiteX47" fmla="*/ 2072334 w 3248648"/>
              <a:gd name="connsiteY47" fmla="*/ 2358180 h 3497733"/>
              <a:gd name="connsiteX48" fmla="*/ 2348033 w 3248648"/>
              <a:gd name="connsiteY48" fmla="*/ 2174381 h 3497733"/>
              <a:gd name="connsiteX49" fmla="*/ 2609946 w 3248648"/>
              <a:gd name="connsiteY49" fmla="*/ 1788403 h 3497733"/>
              <a:gd name="connsiteX50" fmla="*/ 2651301 w 3248648"/>
              <a:gd name="connsiteY50" fmla="*/ 1439185 h 3497733"/>
              <a:gd name="connsiteX51" fmla="*/ 2798340 w 3248648"/>
              <a:gd name="connsiteY51" fmla="*/ 1388640 h 3497733"/>
              <a:gd name="connsiteX52" fmla="*/ 2779960 w 3248648"/>
              <a:gd name="connsiteY52" fmla="*/ 1292145 h 3497733"/>
              <a:gd name="connsiteX53" fmla="*/ 2770770 w 3248648"/>
              <a:gd name="connsiteY53" fmla="*/ 1232411 h 3497733"/>
              <a:gd name="connsiteX54" fmla="*/ 2775365 w 3248648"/>
              <a:gd name="connsiteY54" fmla="*/ 1103751 h 3497733"/>
              <a:gd name="connsiteX55" fmla="*/ 2853480 w 3248648"/>
              <a:gd name="connsiteY55" fmla="*/ 1186461 h 3497733"/>
              <a:gd name="connsiteX56" fmla="*/ 2807530 w 3248648"/>
              <a:gd name="connsiteY56" fmla="*/ 1066992 h 3497733"/>
              <a:gd name="connsiteX57" fmla="*/ 2835100 w 3248648"/>
              <a:gd name="connsiteY57" fmla="*/ 1021042 h 3497733"/>
              <a:gd name="connsiteX58" fmla="*/ 2986734 w 3248648"/>
              <a:gd name="connsiteY58" fmla="*/ 772913 h 3497733"/>
              <a:gd name="connsiteX59" fmla="*/ 2729415 w 3248648"/>
              <a:gd name="connsiteY59" fmla="*/ 869408 h 3497733"/>
              <a:gd name="connsiteX60" fmla="*/ 3074039 w 3248648"/>
              <a:gd name="connsiteY60" fmla="*/ 497215 h 3497733"/>
              <a:gd name="connsiteX61" fmla="*/ 3248648 w 3248648"/>
              <a:gd name="connsiteY61" fmla="*/ 28527 h 3497733"/>
              <a:gd name="connsiteX62" fmla="*/ 3119988 w 3248648"/>
              <a:gd name="connsiteY62" fmla="*/ 313416 h 3497733"/>
              <a:gd name="connsiteX63" fmla="*/ 3074039 w 3248648"/>
              <a:gd name="connsiteY63" fmla="*/ 28527 h 3497733"/>
              <a:gd name="connsiteX64" fmla="*/ 3046469 w 3248648"/>
              <a:gd name="connsiteY64" fmla="*/ 386935 h 3497733"/>
              <a:gd name="connsiteX65" fmla="*/ 2968354 w 3248648"/>
              <a:gd name="connsiteY65" fmla="*/ 465050 h 3497733"/>
              <a:gd name="connsiteX66" fmla="*/ 2844290 w 3248648"/>
              <a:gd name="connsiteY66" fmla="*/ 74477 h 3497733"/>
              <a:gd name="connsiteX67" fmla="*/ 2876455 w 3248648"/>
              <a:gd name="connsiteY67" fmla="*/ 524785 h 3497733"/>
              <a:gd name="connsiteX68" fmla="*/ 2715630 w 3248648"/>
              <a:gd name="connsiteY68" fmla="*/ 731559 h 3497733"/>
              <a:gd name="connsiteX69" fmla="*/ 2660491 w 3248648"/>
              <a:gd name="connsiteY69" fmla="*/ 584519 h 3497733"/>
              <a:gd name="connsiteX70" fmla="*/ 2660491 w 3248648"/>
              <a:gd name="connsiteY70" fmla="*/ 442075 h 3497733"/>
              <a:gd name="connsiteX71" fmla="*/ 2586971 w 3248648"/>
              <a:gd name="connsiteY71" fmla="*/ 644254 h 3497733"/>
              <a:gd name="connsiteX72" fmla="*/ 2637516 w 3248648"/>
              <a:gd name="connsiteY72" fmla="*/ 777508 h 3497733"/>
              <a:gd name="connsiteX73" fmla="*/ 2632921 w 3248648"/>
              <a:gd name="connsiteY73" fmla="*/ 837243 h 3497733"/>
              <a:gd name="connsiteX74" fmla="*/ 2481287 w 3248648"/>
              <a:gd name="connsiteY74" fmla="*/ 855623 h 3497733"/>
              <a:gd name="connsiteX75" fmla="*/ 2393982 w 3248648"/>
              <a:gd name="connsiteY75" fmla="*/ 754533 h 3497733"/>
              <a:gd name="connsiteX76" fmla="*/ 2439932 w 3248648"/>
              <a:gd name="connsiteY76" fmla="*/ 598304 h 3497733"/>
              <a:gd name="connsiteX77" fmla="*/ 2430742 w 3248648"/>
              <a:gd name="connsiteY77" fmla="*/ 432885 h 3497733"/>
              <a:gd name="connsiteX78" fmla="*/ 2325058 w 3248648"/>
              <a:gd name="connsiteY78" fmla="*/ 690204 h 3497733"/>
              <a:gd name="connsiteX79" fmla="*/ 2040169 w 3248648"/>
              <a:gd name="connsiteY79" fmla="*/ 460455 h 3497733"/>
              <a:gd name="connsiteX80" fmla="*/ 2063144 w 3248648"/>
              <a:gd name="connsiteY80" fmla="*/ 396125 h 3497733"/>
              <a:gd name="connsiteX81" fmla="*/ 2348033 w 3248648"/>
              <a:gd name="connsiteY81" fmla="*/ 207731 h 3497733"/>
              <a:gd name="connsiteX82" fmla="*/ 2035574 w 3248648"/>
              <a:gd name="connsiteY82" fmla="*/ 308821 h 3497733"/>
              <a:gd name="connsiteX83" fmla="*/ 2126456 w 3248648"/>
              <a:gd name="connsiteY83" fmla="*/ 958 h 3497733"/>
              <a:gd name="connsiteX84" fmla="*/ 1966650 w 3248648"/>
              <a:gd name="connsiteY84" fmla="*/ 258276 h 3497733"/>
              <a:gd name="connsiteX85" fmla="*/ 1936870 w 3248648"/>
              <a:gd name="connsiteY85" fmla="*/ 33122 h 3497733"/>
              <a:gd name="connsiteX86" fmla="*/ 1901275 w 3248648"/>
              <a:gd name="connsiteY86" fmla="*/ 209714 h 3497733"/>
              <a:gd name="connsiteX87" fmla="*/ 1931363 w 3248648"/>
              <a:gd name="connsiteY87" fmla="*/ 368273 h 3497733"/>
              <a:gd name="connsiteX88" fmla="*/ 1837294 w 3248648"/>
              <a:gd name="connsiteY88" fmla="*/ 289691 h 3497733"/>
              <a:gd name="connsiteX89" fmla="*/ 1776782 w 3248648"/>
              <a:gd name="connsiteY89" fmla="*/ 139088 h 3497733"/>
              <a:gd name="connsiteX90" fmla="*/ 1812524 w 3248648"/>
              <a:gd name="connsiteY90" fmla="*/ 364309 h 3497733"/>
              <a:gd name="connsiteX91" fmla="*/ 2358415 w 3248648"/>
              <a:gd name="connsiteY91" fmla="*/ 908378 h 3497733"/>
              <a:gd name="connsiteX92" fmla="*/ 2235543 w 3248648"/>
              <a:gd name="connsiteY92" fmla="*/ 831737 h 3497733"/>
              <a:gd name="connsiteX93" fmla="*/ 2065635 w 3248648"/>
              <a:gd name="connsiteY93" fmla="*/ 747272 h 3497733"/>
              <a:gd name="connsiteX94" fmla="*/ 2108531 w 3248648"/>
              <a:gd name="connsiteY94" fmla="*/ 999152 h 3497733"/>
              <a:gd name="connsiteX95" fmla="*/ 2259254 w 3248648"/>
              <a:gd name="connsiteY95" fmla="*/ 1068185 h 3497733"/>
              <a:gd name="connsiteX96" fmla="*/ 2285163 w 3248648"/>
              <a:gd name="connsiteY96" fmla="*/ 1145441 h 3497733"/>
              <a:gd name="connsiteX97" fmla="*/ 2187208 w 3248648"/>
              <a:gd name="connsiteY97" fmla="*/ 1397830 h 3497733"/>
              <a:gd name="connsiteX98" fmla="*/ 1962055 w 3248648"/>
              <a:gd name="connsiteY98" fmla="*/ 1420805 h 3497733"/>
              <a:gd name="connsiteX99" fmla="*/ 1658786 w 3248648"/>
              <a:gd name="connsiteY99" fmla="*/ 1452970 h 3497733"/>
              <a:gd name="connsiteX100" fmla="*/ 514638 w 3248648"/>
              <a:gd name="connsiteY100" fmla="*/ 1434590 h 3497733"/>
              <a:gd name="connsiteX0" fmla="*/ 514638 w 3248648"/>
              <a:gd name="connsiteY0" fmla="*/ 1434733 h 3497876"/>
              <a:gd name="connsiteX1" fmla="*/ 514638 w 3248648"/>
              <a:gd name="connsiteY1" fmla="*/ 1434733 h 3497876"/>
              <a:gd name="connsiteX2" fmla="*/ 202179 w 3248648"/>
              <a:gd name="connsiteY2" fmla="*/ 1604747 h 3497876"/>
              <a:gd name="connsiteX3" fmla="*/ 18380 w 3248648"/>
              <a:gd name="connsiteY3" fmla="*/ 1788546 h 3497876"/>
              <a:gd name="connsiteX4" fmla="*/ 0 w 3248648"/>
              <a:gd name="connsiteY4" fmla="*/ 2064244 h 3497876"/>
              <a:gd name="connsiteX5" fmla="*/ 151635 w 3248648"/>
              <a:gd name="connsiteY5" fmla="*/ 1953965 h 3497876"/>
              <a:gd name="connsiteX6" fmla="*/ 188394 w 3248648"/>
              <a:gd name="connsiteY6" fmla="*/ 2004510 h 3497876"/>
              <a:gd name="connsiteX7" fmla="*/ 202179 w 3248648"/>
              <a:gd name="connsiteY7" fmla="*/ 1857470 h 3497876"/>
              <a:gd name="connsiteX8" fmla="*/ 280294 w 3248648"/>
              <a:gd name="connsiteY8" fmla="*/ 2271018 h 3497876"/>
              <a:gd name="connsiteX9" fmla="*/ 36760 w 3248648"/>
              <a:gd name="connsiteY9" fmla="*/ 2551312 h 3497876"/>
              <a:gd name="connsiteX10" fmla="*/ 45950 w 3248648"/>
              <a:gd name="connsiteY10" fmla="*/ 3364622 h 3497876"/>
              <a:gd name="connsiteX11" fmla="*/ 105685 w 3248648"/>
              <a:gd name="connsiteY11" fmla="*/ 3327862 h 3497876"/>
              <a:gd name="connsiteX12" fmla="*/ 133255 w 3248648"/>
              <a:gd name="connsiteY12" fmla="*/ 3470307 h 3497876"/>
              <a:gd name="connsiteX13" fmla="*/ 298674 w 3248648"/>
              <a:gd name="connsiteY13" fmla="*/ 3465712 h 3497876"/>
              <a:gd name="connsiteX14" fmla="*/ 353813 w 3248648"/>
              <a:gd name="connsiteY14" fmla="*/ 3428952 h 3497876"/>
              <a:gd name="connsiteX15" fmla="*/ 174609 w 3248648"/>
              <a:gd name="connsiteY15" fmla="*/ 3277318 h 3497876"/>
              <a:gd name="connsiteX16" fmla="*/ 170014 w 3248648"/>
              <a:gd name="connsiteY16" fmla="*/ 2721326 h 3497876"/>
              <a:gd name="connsiteX17" fmla="*/ 390573 w 3248648"/>
              <a:gd name="connsiteY17" fmla="*/ 2606451 h 3497876"/>
              <a:gd name="connsiteX18" fmla="*/ 298674 w 3248648"/>
              <a:gd name="connsiteY18" fmla="*/ 2735111 h 3497876"/>
              <a:gd name="connsiteX19" fmla="*/ 680057 w 3248648"/>
              <a:gd name="connsiteY19" fmla="*/ 3295698 h 3497876"/>
              <a:gd name="connsiteX20" fmla="*/ 721411 w 3248648"/>
              <a:gd name="connsiteY20" fmla="*/ 3263533 h 3497876"/>
              <a:gd name="connsiteX21" fmla="*/ 735196 w 3248648"/>
              <a:gd name="connsiteY21" fmla="*/ 3364622 h 3497876"/>
              <a:gd name="connsiteX22" fmla="*/ 928185 w 3248648"/>
              <a:gd name="connsiteY22" fmla="*/ 3364622 h 3497876"/>
              <a:gd name="connsiteX23" fmla="*/ 974135 w 3248648"/>
              <a:gd name="connsiteY23" fmla="*/ 3332457 h 3497876"/>
              <a:gd name="connsiteX24" fmla="*/ 758171 w 3248648"/>
              <a:gd name="connsiteY24" fmla="*/ 3194608 h 3497876"/>
              <a:gd name="connsiteX25" fmla="*/ 510043 w 3248648"/>
              <a:gd name="connsiteY25" fmla="*/ 2822415 h 3497876"/>
              <a:gd name="connsiteX26" fmla="*/ 519233 w 3248648"/>
              <a:gd name="connsiteY26" fmla="*/ 2739706 h 3497876"/>
              <a:gd name="connsiteX27" fmla="*/ 914400 w 3248648"/>
              <a:gd name="connsiteY27" fmla="*/ 2335348 h 3497876"/>
              <a:gd name="connsiteX28" fmla="*/ 1709331 w 3248648"/>
              <a:gd name="connsiteY28" fmla="*/ 2381298 h 3497876"/>
              <a:gd name="connsiteX29" fmla="*/ 1585267 w 3248648"/>
              <a:gd name="connsiteY29" fmla="*/ 3249748 h 3497876"/>
              <a:gd name="connsiteX30" fmla="*/ 1622026 w 3248648"/>
              <a:gd name="connsiteY30" fmla="*/ 3240558 h 3497876"/>
              <a:gd name="connsiteX31" fmla="*/ 1617432 w 3248648"/>
              <a:gd name="connsiteY31" fmla="*/ 3387597 h 3497876"/>
              <a:gd name="connsiteX32" fmla="*/ 1824205 w 3248648"/>
              <a:gd name="connsiteY32" fmla="*/ 3451927 h 3497876"/>
              <a:gd name="connsiteX33" fmla="*/ 1856370 w 3248648"/>
              <a:gd name="connsiteY33" fmla="*/ 3392192 h 3497876"/>
              <a:gd name="connsiteX34" fmla="*/ 1718521 w 3248648"/>
              <a:gd name="connsiteY34" fmla="*/ 3304887 h 3497876"/>
              <a:gd name="connsiteX35" fmla="*/ 1746091 w 3248648"/>
              <a:gd name="connsiteY35" fmla="*/ 2909720 h 3497876"/>
              <a:gd name="connsiteX36" fmla="*/ 1870155 w 3248648"/>
              <a:gd name="connsiteY36" fmla="*/ 2624831 h 3497876"/>
              <a:gd name="connsiteX37" fmla="*/ 1975840 w 3248648"/>
              <a:gd name="connsiteY37" fmla="*/ 2845390 h 3497876"/>
              <a:gd name="connsiteX38" fmla="*/ 2058549 w 3248648"/>
              <a:gd name="connsiteY38" fmla="*/ 3061354 h 3497876"/>
              <a:gd name="connsiteX39" fmla="*/ 2104499 w 3248648"/>
              <a:gd name="connsiteY39" fmla="*/ 3360027 h 3497876"/>
              <a:gd name="connsiteX40" fmla="*/ 2141259 w 3248648"/>
              <a:gd name="connsiteY40" fmla="*/ 3327862 h 3497876"/>
              <a:gd name="connsiteX41" fmla="*/ 2168828 w 3248648"/>
              <a:gd name="connsiteY41" fmla="*/ 3497876 h 3497876"/>
              <a:gd name="connsiteX42" fmla="*/ 2325058 w 3248648"/>
              <a:gd name="connsiteY42" fmla="*/ 3497876 h 3497876"/>
              <a:gd name="connsiteX43" fmla="*/ 2380197 w 3248648"/>
              <a:gd name="connsiteY43" fmla="*/ 3456522 h 3497876"/>
              <a:gd name="connsiteX44" fmla="*/ 2219373 w 3248648"/>
              <a:gd name="connsiteY44" fmla="*/ 3360027 h 3497876"/>
              <a:gd name="connsiteX45" fmla="*/ 2145854 w 3248648"/>
              <a:gd name="connsiteY45" fmla="*/ 3088924 h 3497876"/>
              <a:gd name="connsiteX46" fmla="*/ 2072334 w 3248648"/>
              <a:gd name="connsiteY46" fmla="*/ 2611046 h 3497876"/>
              <a:gd name="connsiteX47" fmla="*/ 2072334 w 3248648"/>
              <a:gd name="connsiteY47" fmla="*/ 2358323 h 3497876"/>
              <a:gd name="connsiteX48" fmla="*/ 2348033 w 3248648"/>
              <a:gd name="connsiteY48" fmla="*/ 2174524 h 3497876"/>
              <a:gd name="connsiteX49" fmla="*/ 2609946 w 3248648"/>
              <a:gd name="connsiteY49" fmla="*/ 1788546 h 3497876"/>
              <a:gd name="connsiteX50" fmla="*/ 2651301 w 3248648"/>
              <a:gd name="connsiteY50" fmla="*/ 1439328 h 3497876"/>
              <a:gd name="connsiteX51" fmla="*/ 2798340 w 3248648"/>
              <a:gd name="connsiteY51" fmla="*/ 1388783 h 3497876"/>
              <a:gd name="connsiteX52" fmla="*/ 2779960 w 3248648"/>
              <a:gd name="connsiteY52" fmla="*/ 1292288 h 3497876"/>
              <a:gd name="connsiteX53" fmla="*/ 2770770 w 3248648"/>
              <a:gd name="connsiteY53" fmla="*/ 1232554 h 3497876"/>
              <a:gd name="connsiteX54" fmla="*/ 2775365 w 3248648"/>
              <a:gd name="connsiteY54" fmla="*/ 1103894 h 3497876"/>
              <a:gd name="connsiteX55" fmla="*/ 2853480 w 3248648"/>
              <a:gd name="connsiteY55" fmla="*/ 1186604 h 3497876"/>
              <a:gd name="connsiteX56" fmla="*/ 2807530 w 3248648"/>
              <a:gd name="connsiteY56" fmla="*/ 1067135 h 3497876"/>
              <a:gd name="connsiteX57" fmla="*/ 2835100 w 3248648"/>
              <a:gd name="connsiteY57" fmla="*/ 1021185 h 3497876"/>
              <a:gd name="connsiteX58" fmla="*/ 2986734 w 3248648"/>
              <a:gd name="connsiteY58" fmla="*/ 773056 h 3497876"/>
              <a:gd name="connsiteX59" fmla="*/ 2729415 w 3248648"/>
              <a:gd name="connsiteY59" fmla="*/ 869551 h 3497876"/>
              <a:gd name="connsiteX60" fmla="*/ 3074039 w 3248648"/>
              <a:gd name="connsiteY60" fmla="*/ 497358 h 3497876"/>
              <a:gd name="connsiteX61" fmla="*/ 3248648 w 3248648"/>
              <a:gd name="connsiteY61" fmla="*/ 28670 h 3497876"/>
              <a:gd name="connsiteX62" fmla="*/ 3119988 w 3248648"/>
              <a:gd name="connsiteY62" fmla="*/ 313559 h 3497876"/>
              <a:gd name="connsiteX63" fmla="*/ 3074039 w 3248648"/>
              <a:gd name="connsiteY63" fmla="*/ 28670 h 3497876"/>
              <a:gd name="connsiteX64" fmla="*/ 3046469 w 3248648"/>
              <a:gd name="connsiteY64" fmla="*/ 387078 h 3497876"/>
              <a:gd name="connsiteX65" fmla="*/ 2968354 w 3248648"/>
              <a:gd name="connsiteY65" fmla="*/ 465193 h 3497876"/>
              <a:gd name="connsiteX66" fmla="*/ 2844290 w 3248648"/>
              <a:gd name="connsiteY66" fmla="*/ 74620 h 3497876"/>
              <a:gd name="connsiteX67" fmla="*/ 2876455 w 3248648"/>
              <a:gd name="connsiteY67" fmla="*/ 524928 h 3497876"/>
              <a:gd name="connsiteX68" fmla="*/ 2715630 w 3248648"/>
              <a:gd name="connsiteY68" fmla="*/ 731702 h 3497876"/>
              <a:gd name="connsiteX69" fmla="*/ 2660491 w 3248648"/>
              <a:gd name="connsiteY69" fmla="*/ 584662 h 3497876"/>
              <a:gd name="connsiteX70" fmla="*/ 2660491 w 3248648"/>
              <a:gd name="connsiteY70" fmla="*/ 442218 h 3497876"/>
              <a:gd name="connsiteX71" fmla="*/ 2586971 w 3248648"/>
              <a:gd name="connsiteY71" fmla="*/ 644397 h 3497876"/>
              <a:gd name="connsiteX72" fmla="*/ 2637516 w 3248648"/>
              <a:gd name="connsiteY72" fmla="*/ 777651 h 3497876"/>
              <a:gd name="connsiteX73" fmla="*/ 2632921 w 3248648"/>
              <a:gd name="connsiteY73" fmla="*/ 837386 h 3497876"/>
              <a:gd name="connsiteX74" fmla="*/ 2481287 w 3248648"/>
              <a:gd name="connsiteY74" fmla="*/ 855766 h 3497876"/>
              <a:gd name="connsiteX75" fmla="*/ 2393982 w 3248648"/>
              <a:gd name="connsiteY75" fmla="*/ 754676 h 3497876"/>
              <a:gd name="connsiteX76" fmla="*/ 2439932 w 3248648"/>
              <a:gd name="connsiteY76" fmla="*/ 598447 h 3497876"/>
              <a:gd name="connsiteX77" fmla="*/ 2430742 w 3248648"/>
              <a:gd name="connsiteY77" fmla="*/ 433028 h 3497876"/>
              <a:gd name="connsiteX78" fmla="*/ 2325058 w 3248648"/>
              <a:gd name="connsiteY78" fmla="*/ 690347 h 3497876"/>
              <a:gd name="connsiteX79" fmla="*/ 2040169 w 3248648"/>
              <a:gd name="connsiteY79" fmla="*/ 460598 h 3497876"/>
              <a:gd name="connsiteX80" fmla="*/ 2063144 w 3248648"/>
              <a:gd name="connsiteY80" fmla="*/ 396268 h 3497876"/>
              <a:gd name="connsiteX81" fmla="*/ 2348033 w 3248648"/>
              <a:gd name="connsiteY81" fmla="*/ 207874 h 3497876"/>
              <a:gd name="connsiteX82" fmla="*/ 2035574 w 3248648"/>
              <a:gd name="connsiteY82" fmla="*/ 308964 h 3497876"/>
              <a:gd name="connsiteX83" fmla="*/ 2047899 w 3248648"/>
              <a:gd name="connsiteY83" fmla="*/ 175200 h 3497876"/>
              <a:gd name="connsiteX84" fmla="*/ 2126456 w 3248648"/>
              <a:gd name="connsiteY84" fmla="*/ 1101 h 3497876"/>
              <a:gd name="connsiteX85" fmla="*/ 1966650 w 3248648"/>
              <a:gd name="connsiteY85" fmla="*/ 258419 h 3497876"/>
              <a:gd name="connsiteX86" fmla="*/ 1936870 w 3248648"/>
              <a:gd name="connsiteY86" fmla="*/ 33265 h 3497876"/>
              <a:gd name="connsiteX87" fmla="*/ 1901275 w 3248648"/>
              <a:gd name="connsiteY87" fmla="*/ 209857 h 3497876"/>
              <a:gd name="connsiteX88" fmla="*/ 1931363 w 3248648"/>
              <a:gd name="connsiteY88" fmla="*/ 368416 h 3497876"/>
              <a:gd name="connsiteX89" fmla="*/ 1837294 w 3248648"/>
              <a:gd name="connsiteY89" fmla="*/ 289834 h 3497876"/>
              <a:gd name="connsiteX90" fmla="*/ 1776782 w 3248648"/>
              <a:gd name="connsiteY90" fmla="*/ 139231 h 3497876"/>
              <a:gd name="connsiteX91" fmla="*/ 1812524 w 3248648"/>
              <a:gd name="connsiteY91" fmla="*/ 364452 h 3497876"/>
              <a:gd name="connsiteX92" fmla="*/ 2358415 w 3248648"/>
              <a:gd name="connsiteY92" fmla="*/ 908521 h 3497876"/>
              <a:gd name="connsiteX93" fmla="*/ 2235543 w 3248648"/>
              <a:gd name="connsiteY93" fmla="*/ 831880 h 3497876"/>
              <a:gd name="connsiteX94" fmla="*/ 2065635 w 3248648"/>
              <a:gd name="connsiteY94" fmla="*/ 747415 h 3497876"/>
              <a:gd name="connsiteX95" fmla="*/ 2108531 w 3248648"/>
              <a:gd name="connsiteY95" fmla="*/ 999295 h 3497876"/>
              <a:gd name="connsiteX96" fmla="*/ 2259254 w 3248648"/>
              <a:gd name="connsiteY96" fmla="*/ 1068328 h 3497876"/>
              <a:gd name="connsiteX97" fmla="*/ 2285163 w 3248648"/>
              <a:gd name="connsiteY97" fmla="*/ 1145584 h 3497876"/>
              <a:gd name="connsiteX98" fmla="*/ 2187208 w 3248648"/>
              <a:gd name="connsiteY98" fmla="*/ 1397973 h 3497876"/>
              <a:gd name="connsiteX99" fmla="*/ 1962055 w 3248648"/>
              <a:gd name="connsiteY99" fmla="*/ 1420948 h 3497876"/>
              <a:gd name="connsiteX100" fmla="*/ 1658786 w 3248648"/>
              <a:gd name="connsiteY100" fmla="*/ 1453113 h 3497876"/>
              <a:gd name="connsiteX101" fmla="*/ 514638 w 3248648"/>
              <a:gd name="connsiteY101" fmla="*/ 1434733 h 3497876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035574 w 3248648"/>
              <a:gd name="connsiteY82" fmla="*/ 307863 h 3496775"/>
              <a:gd name="connsiteX83" fmla="*/ 2047899 w 3248648"/>
              <a:gd name="connsiteY83" fmla="*/ 174099 h 3496775"/>
              <a:gd name="connsiteX84" fmla="*/ 2126456 w 3248648"/>
              <a:gd name="connsiteY84" fmla="*/ 0 h 3496775"/>
              <a:gd name="connsiteX85" fmla="*/ 1966650 w 3248648"/>
              <a:gd name="connsiteY85" fmla="*/ 257318 h 3496775"/>
              <a:gd name="connsiteX86" fmla="*/ 1936870 w 3248648"/>
              <a:gd name="connsiteY86" fmla="*/ 32164 h 3496775"/>
              <a:gd name="connsiteX87" fmla="*/ 1901275 w 3248648"/>
              <a:gd name="connsiteY87" fmla="*/ 208756 h 3496775"/>
              <a:gd name="connsiteX88" fmla="*/ 1931363 w 3248648"/>
              <a:gd name="connsiteY88" fmla="*/ 367315 h 3496775"/>
              <a:gd name="connsiteX89" fmla="*/ 1837294 w 3248648"/>
              <a:gd name="connsiteY89" fmla="*/ 288733 h 3496775"/>
              <a:gd name="connsiteX90" fmla="*/ 1776782 w 3248648"/>
              <a:gd name="connsiteY90" fmla="*/ 138130 h 3496775"/>
              <a:gd name="connsiteX91" fmla="*/ 1812524 w 3248648"/>
              <a:gd name="connsiteY91" fmla="*/ 363351 h 3496775"/>
              <a:gd name="connsiteX92" fmla="*/ 2358415 w 3248648"/>
              <a:gd name="connsiteY92" fmla="*/ 907420 h 3496775"/>
              <a:gd name="connsiteX93" fmla="*/ 2235543 w 3248648"/>
              <a:gd name="connsiteY93" fmla="*/ 830779 h 3496775"/>
              <a:gd name="connsiteX94" fmla="*/ 2065635 w 3248648"/>
              <a:gd name="connsiteY94" fmla="*/ 746314 h 3496775"/>
              <a:gd name="connsiteX95" fmla="*/ 2108531 w 3248648"/>
              <a:gd name="connsiteY95" fmla="*/ 998194 h 3496775"/>
              <a:gd name="connsiteX96" fmla="*/ 2259254 w 3248648"/>
              <a:gd name="connsiteY96" fmla="*/ 1067227 h 3496775"/>
              <a:gd name="connsiteX97" fmla="*/ 2285163 w 3248648"/>
              <a:gd name="connsiteY97" fmla="*/ 1144483 h 3496775"/>
              <a:gd name="connsiteX98" fmla="*/ 2187208 w 3248648"/>
              <a:gd name="connsiteY98" fmla="*/ 1396872 h 3496775"/>
              <a:gd name="connsiteX99" fmla="*/ 1962055 w 3248648"/>
              <a:gd name="connsiteY99" fmla="*/ 1419847 h 3496775"/>
              <a:gd name="connsiteX100" fmla="*/ 1658786 w 3248648"/>
              <a:gd name="connsiteY100" fmla="*/ 1452012 h 3496775"/>
              <a:gd name="connsiteX101" fmla="*/ 514638 w 3248648"/>
              <a:gd name="connsiteY101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59866 w 3248648"/>
              <a:gd name="connsiteY82" fmla="*/ 286067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48917 w 3248648"/>
              <a:gd name="connsiteY73" fmla="*/ 846949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92451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70462 w 3248648"/>
              <a:gd name="connsiteY64" fmla="*/ 375313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25320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28453 h 3496775"/>
              <a:gd name="connsiteX63" fmla="*/ 3079371 w 3248648"/>
              <a:gd name="connsiteY63" fmla="*/ 38232 h 3496775"/>
              <a:gd name="connsiteX64" fmla="*/ 3059798 w 3248648"/>
              <a:gd name="connsiteY64" fmla="*/ 388642 h 3496775"/>
              <a:gd name="connsiteX65" fmla="*/ 2963023 w 3248648"/>
              <a:gd name="connsiteY65" fmla="*/ 482754 h 3496775"/>
              <a:gd name="connsiteX66" fmla="*/ 2822963 w 3248648"/>
              <a:gd name="connsiteY66" fmla="*/ 60189 h 3496775"/>
              <a:gd name="connsiteX67" fmla="*/ 2887119 w 3248648"/>
              <a:gd name="connsiteY67" fmla="*/ 521161 h 3496775"/>
              <a:gd name="connsiteX68" fmla="*/ 2715630 w 3248648"/>
              <a:gd name="connsiteY68" fmla="*/ 730601 h 3496775"/>
              <a:gd name="connsiteX69" fmla="*/ 2649828 w 3248648"/>
              <a:gd name="connsiteY69" fmla="*/ 620884 h 3496775"/>
              <a:gd name="connsiteX70" fmla="*/ 2633832 w 3248648"/>
              <a:gd name="connsiteY70" fmla="*/ 446449 h 3496775"/>
              <a:gd name="connsiteX71" fmla="*/ 2586971 w 3248648"/>
              <a:gd name="connsiteY71" fmla="*/ 643296 h 3496775"/>
              <a:gd name="connsiteX72" fmla="*/ 2650846 w 3248648"/>
              <a:gd name="connsiteY72" fmla="*/ 771218 h 3496775"/>
              <a:gd name="connsiteX73" fmla="*/ 2632922 w 3248648"/>
              <a:gd name="connsiteY73" fmla="*/ 854946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47929 w 3248648"/>
              <a:gd name="connsiteY76" fmla="*/ 605344 h 3496775"/>
              <a:gd name="connsiteX77" fmla="*/ 2420079 w 3248648"/>
              <a:gd name="connsiteY77" fmla="*/ 458586 h 3496775"/>
              <a:gd name="connsiteX78" fmla="*/ 2330389 w 3248648"/>
              <a:gd name="connsiteY78" fmla="*/ 702575 h 3496775"/>
              <a:gd name="connsiteX79" fmla="*/ 2045501 w 3248648"/>
              <a:gd name="connsiteY79" fmla="*/ 470160 h 3496775"/>
              <a:gd name="connsiteX80" fmla="*/ 2079139 w 3248648"/>
              <a:gd name="connsiteY80" fmla="*/ 379171 h 3496775"/>
              <a:gd name="connsiteX81" fmla="*/ 2305379 w 3248648"/>
              <a:gd name="connsiteY81" fmla="*/ 238764 h 3496775"/>
              <a:gd name="connsiteX82" fmla="*/ 2167863 w 3248648"/>
              <a:gd name="connsiteY82" fmla="*/ 296731 h 3496775"/>
              <a:gd name="connsiteX83" fmla="*/ 2035574 w 3248648"/>
              <a:gd name="connsiteY83" fmla="*/ 307863 h 3496775"/>
              <a:gd name="connsiteX84" fmla="*/ 2047899 w 3248648"/>
              <a:gd name="connsiteY84" fmla="*/ 174099 h 3496775"/>
              <a:gd name="connsiteX85" fmla="*/ 2126456 w 3248648"/>
              <a:gd name="connsiteY85" fmla="*/ 0 h 3496775"/>
              <a:gd name="connsiteX86" fmla="*/ 1966650 w 3248648"/>
              <a:gd name="connsiteY86" fmla="*/ 257318 h 3496775"/>
              <a:gd name="connsiteX87" fmla="*/ 1936870 w 3248648"/>
              <a:gd name="connsiteY87" fmla="*/ 32164 h 3496775"/>
              <a:gd name="connsiteX88" fmla="*/ 1901275 w 3248648"/>
              <a:gd name="connsiteY88" fmla="*/ 208756 h 3496775"/>
              <a:gd name="connsiteX89" fmla="*/ 1931363 w 3248648"/>
              <a:gd name="connsiteY89" fmla="*/ 367315 h 3496775"/>
              <a:gd name="connsiteX90" fmla="*/ 1837294 w 3248648"/>
              <a:gd name="connsiteY90" fmla="*/ 288733 h 3496775"/>
              <a:gd name="connsiteX91" fmla="*/ 1776782 w 3248648"/>
              <a:gd name="connsiteY91" fmla="*/ 138130 h 3496775"/>
              <a:gd name="connsiteX92" fmla="*/ 1812524 w 3248648"/>
              <a:gd name="connsiteY92" fmla="*/ 363351 h 3496775"/>
              <a:gd name="connsiteX93" fmla="*/ 2358415 w 3248648"/>
              <a:gd name="connsiteY93" fmla="*/ 907420 h 3496775"/>
              <a:gd name="connsiteX94" fmla="*/ 2235543 w 3248648"/>
              <a:gd name="connsiteY94" fmla="*/ 830779 h 3496775"/>
              <a:gd name="connsiteX95" fmla="*/ 2065635 w 3248648"/>
              <a:gd name="connsiteY95" fmla="*/ 746314 h 3496775"/>
              <a:gd name="connsiteX96" fmla="*/ 2108531 w 3248648"/>
              <a:gd name="connsiteY96" fmla="*/ 998194 h 3496775"/>
              <a:gd name="connsiteX97" fmla="*/ 2259254 w 3248648"/>
              <a:gd name="connsiteY97" fmla="*/ 1067227 h 3496775"/>
              <a:gd name="connsiteX98" fmla="*/ 2285163 w 3248648"/>
              <a:gd name="connsiteY98" fmla="*/ 1144483 h 3496775"/>
              <a:gd name="connsiteX99" fmla="*/ 2187208 w 3248648"/>
              <a:gd name="connsiteY99" fmla="*/ 1396872 h 3496775"/>
              <a:gd name="connsiteX100" fmla="*/ 1962055 w 3248648"/>
              <a:gd name="connsiteY100" fmla="*/ 1419847 h 3496775"/>
              <a:gd name="connsiteX101" fmla="*/ 1658786 w 3248648"/>
              <a:gd name="connsiteY101" fmla="*/ 1452012 h 3496775"/>
              <a:gd name="connsiteX102" fmla="*/ 514638 w 3248648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39679"/>
              <a:gd name="connsiteY0" fmla="*/ 1433632 h 3496775"/>
              <a:gd name="connsiteX1" fmla="*/ 514638 w 3239679"/>
              <a:gd name="connsiteY1" fmla="*/ 1433632 h 3496775"/>
              <a:gd name="connsiteX2" fmla="*/ 202179 w 3239679"/>
              <a:gd name="connsiteY2" fmla="*/ 1603646 h 3496775"/>
              <a:gd name="connsiteX3" fmla="*/ 18380 w 3239679"/>
              <a:gd name="connsiteY3" fmla="*/ 1787445 h 3496775"/>
              <a:gd name="connsiteX4" fmla="*/ 0 w 3239679"/>
              <a:gd name="connsiteY4" fmla="*/ 2063143 h 3496775"/>
              <a:gd name="connsiteX5" fmla="*/ 151635 w 3239679"/>
              <a:gd name="connsiteY5" fmla="*/ 1952864 h 3496775"/>
              <a:gd name="connsiteX6" fmla="*/ 188394 w 3239679"/>
              <a:gd name="connsiteY6" fmla="*/ 2003409 h 3496775"/>
              <a:gd name="connsiteX7" fmla="*/ 202179 w 3239679"/>
              <a:gd name="connsiteY7" fmla="*/ 1856369 h 3496775"/>
              <a:gd name="connsiteX8" fmla="*/ 280294 w 3239679"/>
              <a:gd name="connsiteY8" fmla="*/ 2269917 h 3496775"/>
              <a:gd name="connsiteX9" fmla="*/ 36760 w 3239679"/>
              <a:gd name="connsiteY9" fmla="*/ 2550211 h 3496775"/>
              <a:gd name="connsiteX10" fmla="*/ 45950 w 3239679"/>
              <a:gd name="connsiteY10" fmla="*/ 3363521 h 3496775"/>
              <a:gd name="connsiteX11" fmla="*/ 105685 w 3239679"/>
              <a:gd name="connsiteY11" fmla="*/ 3326761 h 3496775"/>
              <a:gd name="connsiteX12" fmla="*/ 133255 w 3239679"/>
              <a:gd name="connsiteY12" fmla="*/ 3469206 h 3496775"/>
              <a:gd name="connsiteX13" fmla="*/ 298674 w 3239679"/>
              <a:gd name="connsiteY13" fmla="*/ 3464611 h 3496775"/>
              <a:gd name="connsiteX14" fmla="*/ 353813 w 3239679"/>
              <a:gd name="connsiteY14" fmla="*/ 3427851 h 3496775"/>
              <a:gd name="connsiteX15" fmla="*/ 174609 w 3239679"/>
              <a:gd name="connsiteY15" fmla="*/ 3276217 h 3496775"/>
              <a:gd name="connsiteX16" fmla="*/ 170014 w 3239679"/>
              <a:gd name="connsiteY16" fmla="*/ 2720225 h 3496775"/>
              <a:gd name="connsiteX17" fmla="*/ 390573 w 3239679"/>
              <a:gd name="connsiteY17" fmla="*/ 2605350 h 3496775"/>
              <a:gd name="connsiteX18" fmla="*/ 298674 w 3239679"/>
              <a:gd name="connsiteY18" fmla="*/ 2734010 h 3496775"/>
              <a:gd name="connsiteX19" fmla="*/ 680057 w 3239679"/>
              <a:gd name="connsiteY19" fmla="*/ 3294597 h 3496775"/>
              <a:gd name="connsiteX20" fmla="*/ 721411 w 3239679"/>
              <a:gd name="connsiteY20" fmla="*/ 3262432 h 3496775"/>
              <a:gd name="connsiteX21" fmla="*/ 735196 w 3239679"/>
              <a:gd name="connsiteY21" fmla="*/ 3363521 h 3496775"/>
              <a:gd name="connsiteX22" fmla="*/ 928185 w 3239679"/>
              <a:gd name="connsiteY22" fmla="*/ 3363521 h 3496775"/>
              <a:gd name="connsiteX23" fmla="*/ 974135 w 3239679"/>
              <a:gd name="connsiteY23" fmla="*/ 3331356 h 3496775"/>
              <a:gd name="connsiteX24" fmla="*/ 758171 w 3239679"/>
              <a:gd name="connsiteY24" fmla="*/ 3193507 h 3496775"/>
              <a:gd name="connsiteX25" fmla="*/ 510043 w 3239679"/>
              <a:gd name="connsiteY25" fmla="*/ 2821314 h 3496775"/>
              <a:gd name="connsiteX26" fmla="*/ 519233 w 3239679"/>
              <a:gd name="connsiteY26" fmla="*/ 2738605 h 3496775"/>
              <a:gd name="connsiteX27" fmla="*/ 914400 w 3239679"/>
              <a:gd name="connsiteY27" fmla="*/ 2334247 h 3496775"/>
              <a:gd name="connsiteX28" fmla="*/ 1709331 w 3239679"/>
              <a:gd name="connsiteY28" fmla="*/ 2380197 h 3496775"/>
              <a:gd name="connsiteX29" fmla="*/ 1585267 w 3239679"/>
              <a:gd name="connsiteY29" fmla="*/ 3248647 h 3496775"/>
              <a:gd name="connsiteX30" fmla="*/ 1622026 w 3239679"/>
              <a:gd name="connsiteY30" fmla="*/ 3239457 h 3496775"/>
              <a:gd name="connsiteX31" fmla="*/ 1617432 w 3239679"/>
              <a:gd name="connsiteY31" fmla="*/ 3386496 h 3496775"/>
              <a:gd name="connsiteX32" fmla="*/ 1824205 w 3239679"/>
              <a:gd name="connsiteY32" fmla="*/ 3450826 h 3496775"/>
              <a:gd name="connsiteX33" fmla="*/ 1856370 w 3239679"/>
              <a:gd name="connsiteY33" fmla="*/ 3391091 h 3496775"/>
              <a:gd name="connsiteX34" fmla="*/ 1718521 w 3239679"/>
              <a:gd name="connsiteY34" fmla="*/ 3303786 h 3496775"/>
              <a:gd name="connsiteX35" fmla="*/ 1746091 w 3239679"/>
              <a:gd name="connsiteY35" fmla="*/ 2908619 h 3496775"/>
              <a:gd name="connsiteX36" fmla="*/ 1870155 w 3239679"/>
              <a:gd name="connsiteY36" fmla="*/ 2623730 h 3496775"/>
              <a:gd name="connsiteX37" fmla="*/ 1975840 w 3239679"/>
              <a:gd name="connsiteY37" fmla="*/ 2844289 h 3496775"/>
              <a:gd name="connsiteX38" fmla="*/ 2058549 w 3239679"/>
              <a:gd name="connsiteY38" fmla="*/ 3060253 h 3496775"/>
              <a:gd name="connsiteX39" fmla="*/ 2104499 w 3239679"/>
              <a:gd name="connsiteY39" fmla="*/ 3358926 h 3496775"/>
              <a:gd name="connsiteX40" fmla="*/ 2141259 w 3239679"/>
              <a:gd name="connsiteY40" fmla="*/ 3326761 h 3496775"/>
              <a:gd name="connsiteX41" fmla="*/ 2168828 w 3239679"/>
              <a:gd name="connsiteY41" fmla="*/ 3496775 h 3496775"/>
              <a:gd name="connsiteX42" fmla="*/ 2325058 w 3239679"/>
              <a:gd name="connsiteY42" fmla="*/ 3496775 h 3496775"/>
              <a:gd name="connsiteX43" fmla="*/ 2380197 w 3239679"/>
              <a:gd name="connsiteY43" fmla="*/ 3455421 h 3496775"/>
              <a:gd name="connsiteX44" fmla="*/ 2219373 w 3239679"/>
              <a:gd name="connsiteY44" fmla="*/ 3358926 h 3496775"/>
              <a:gd name="connsiteX45" fmla="*/ 2145854 w 3239679"/>
              <a:gd name="connsiteY45" fmla="*/ 3087823 h 3496775"/>
              <a:gd name="connsiteX46" fmla="*/ 2072334 w 3239679"/>
              <a:gd name="connsiteY46" fmla="*/ 2609945 h 3496775"/>
              <a:gd name="connsiteX47" fmla="*/ 2072334 w 3239679"/>
              <a:gd name="connsiteY47" fmla="*/ 2357222 h 3496775"/>
              <a:gd name="connsiteX48" fmla="*/ 2348033 w 3239679"/>
              <a:gd name="connsiteY48" fmla="*/ 2173423 h 3496775"/>
              <a:gd name="connsiteX49" fmla="*/ 2609946 w 3239679"/>
              <a:gd name="connsiteY49" fmla="*/ 1787445 h 3496775"/>
              <a:gd name="connsiteX50" fmla="*/ 2651301 w 3239679"/>
              <a:gd name="connsiteY50" fmla="*/ 1438227 h 3496775"/>
              <a:gd name="connsiteX51" fmla="*/ 2798340 w 3239679"/>
              <a:gd name="connsiteY51" fmla="*/ 1387682 h 3496775"/>
              <a:gd name="connsiteX52" fmla="*/ 2779960 w 3239679"/>
              <a:gd name="connsiteY52" fmla="*/ 1291187 h 3496775"/>
              <a:gd name="connsiteX53" fmla="*/ 2770770 w 3239679"/>
              <a:gd name="connsiteY53" fmla="*/ 1231453 h 3496775"/>
              <a:gd name="connsiteX54" fmla="*/ 2775365 w 3239679"/>
              <a:gd name="connsiteY54" fmla="*/ 1102793 h 3496775"/>
              <a:gd name="connsiteX55" fmla="*/ 2853480 w 3239679"/>
              <a:gd name="connsiteY55" fmla="*/ 1185503 h 3496775"/>
              <a:gd name="connsiteX56" fmla="*/ 2807530 w 3239679"/>
              <a:gd name="connsiteY56" fmla="*/ 1066034 h 3496775"/>
              <a:gd name="connsiteX57" fmla="*/ 2835100 w 3239679"/>
              <a:gd name="connsiteY57" fmla="*/ 1020084 h 3496775"/>
              <a:gd name="connsiteX58" fmla="*/ 2986734 w 3239679"/>
              <a:gd name="connsiteY58" fmla="*/ 771955 h 3496775"/>
              <a:gd name="connsiteX59" fmla="*/ 2729415 w 3239679"/>
              <a:gd name="connsiteY59" fmla="*/ 868450 h 3496775"/>
              <a:gd name="connsiteX60" fmla="*/ 3074039 w 3239679"/>
              <a:gd name="connsiteY60" fmla="*/ 496257 h 3496775"/>
              <a:gd name="connsiteX61" fmla="*/ 3227321 w 3239679"/>
              <a:gd name="connsiteY61" fmla="*/ 48897 h 3496775"/>
              <a:gd name="connsiteX62" fmla="*/ 3119988 w 3239679"/>
              <a:gd name="connsiteY62" fmla="*/ 328453 h 3496775"/>
              <a:gd name="connsiteX63" fmla="*/ 3079371 w 3239679"/>
              <a:gd name="connsiteY63" fmla="*/ 38232 h 3496775"/>
              <a:gd name="connsiteX64" fmla="*/ 3059798 w 3239679"/>
              <a:gd name="connsiteY64" fmla="*/ 388642 h 3496775"/>
              <a:gd name="connsiteX65" fmla="*/ 2963023 w 3239679"/>
              <a:gd name="connsiteY65" fmla="*/ 482754 h 3496775"/>
              <a:gd name="connsiteX66" fmla="*/ 2822963 w 3239679"/>
              <a:gd name="connsiteY66" fmla="*/ 60189 h 3496775"/>
              <a:gd name="connsiteX67" fmla="*/ 2887119 w 3239679"/>
              <a:gd name="connsiteY67" fmla="*/ 521161 h 3496775"/>
              <a:gd name="connsiteX68" fmla="*/ 2715630 w 3239679"/>
              <a:gd name="connsiteY68" fmla="*/ 730601 h 3496775"/>
              <a:gd name="connsiteX69" fmla="*/ 2649828 w 3239679"/>
              <a:gd name="connsiteY69" fmla="*/ 620884 h 3496775"/>
              <a:gd name="connsiteX70" fmla="*/ 2633832 w 3239679"/>
              <a:gd name="connsiteY70" fmla="*/ 446449 h 3496775"/>
              <a:gd name="connsiteX71" fmla="*/ 2586971 w 3239679"/>
              <a:gd name="connsiteY71" fmla="*/ 643296 h 3496775"/>
              <a:gd name="connsiteX72" fmla="*/ 2650846 w 3239679"/>
              <a:gd name="connsiteY72" fmla="*/ 771218 h 3496775"/>
              <a:gd name="connsiteX73" fmla="*/ 2632922 w 3239679"/>
              <a:gd name="connsiteY73" fmla="*/ 854946 h 3496775"/>
              <a:gd name="connsiteX74" fmla="*/ 2481287 w 3239679"/>
              <a:gd name="connsiteY74" fmla="*/ 854665 h 3496775"/>
              <a:gd name="connsiteX75" fmla="*/ 2393982 w 3239679"/>
              <a:gd name="connsiteY75" fmla="*/ 753575 h 3496775"/>
              <a:gd name="connsiteX76" fmla="*/ 2447929 w 3239679"/>
              <a:gd name="connsiteY76" fmla="*/ 605344 h 3496775"/>
              <a:gd name="connsiteX77" fmla="*/ 2420079 w 3239679"/>
              <a:gd name="connsiteY77" fmla="*/ 458586 h 3496775"/>
              <a:gd name="connsiteX78" fmla="*/ 2330389 w 3239679"/>
              <a:gd name="connsiteY78" fmla="*/ 702575 h 3496775"/>
              <a:gd name="connsiteX79" fmla="*/ 2045501 w 3239679"/>
              <a:gd name="connsiteY79" fmla="*/ 470160 h 3496775"/>
              <a:gd name="connsiteX80" fmla="*/ 2079139 w 3239679"/>
              <a:gd name="connsiteY80" fmla="*/ 379171 h 3496775"/>
              <a:gd name="connsiteX81" fmla="*/ 2305379 w 3239679"/>
              <a:gd name="connsiteY81" fmla="*/ 238764 h 3496775"/>
              <a:gd name="connsiteX82" fmla="*/ 2167863 w 3239679"/>
              <a:gd name="connsiteY82" fmla="*/ 296731 h 3496775"/>
              <a:gd name="connsiteX83" fmla="*/ 2035574 w 3239679"/>
              <a:gd name="connsiteY83" fmla="*/ 307863 h 3496775"/>
              <a:gd name="connsiteX84" fmla="*/ 2047899 w 3239679"/>
              <a:gd name="connsiteY84" fmla="*/ 174099 h 3496775"/>
              <a:gd name="connsiteX85" fmla="*/ 2126456 w 3239679"/>
              <a:gd name="connsiteY85" fmla="*/ 0 h 3496775"/>
              <a:gd name="connsiteX86" fmla="*/ 1966650 w 3239679"/>
              <a:gd name="connsiteY86" fmla="*/ 257318 h 3496775"/>
              <a:gd name="connsiteX87" fmla="*/ 1936870 w 3239679"/>
              <a:gd name="connsiteY87" fmla="*/ 32164 h 3496775"/>
              <a:gd name="connsiteX88" fmla="*/ 1901275 w 3239679"/>
              <a:gd name="connsiteY88" fmla="*/ 208756 h 3496775"/>
              <a:gd name="connsiteX89" fmla="*/ 1931363 w 3239679"/>
              <a:gd name="connsiteY89" fmla="*/ 367315 h 3496775"/>
              <a:gd name="connsiteX90" fmla="*/ 1837294 w 3239679"/>
              <a:gd name="connsiteY90" fmla="*/ 288733 h 3496775"/>
              <a:gd name="connsiteX91" fmla="*/ 1776782 w 3239679"/>
              <a:gd name="connsiteY91" fmla="*/ 138130 h 3496775"/>
              <a:gd name="connsiteX92" fmla="*/ 1812524 w 3239679"/>
              <a:gd name="connsiteY92" fmla="*/ 363351 h 3496775"/>
              <a:gd name="connsiteX93" fmla="*/ 2358415 w 3239679"/>
              <a:gd name="connsiteY93" fmla="*/ 907420 h 3496775"/>
              <a:gd name="connsiteX94" fmla="*/ 2235543 w 3239679"/>
              <a:gd name="connsiteY94" fmla="*/ 830779 h 3496775"/>
              <a:gd name="connsiteX95" fmla="*/ 2065635 w 3239679"/>
              <a:gd name="connsiteY95" fmla="*/ 746314 h 3496775"/>
              <a:gd name="connsiteX96" fmla="*/ 2108531 w 3239679"/>
              <a:gd name="connsiteY96" fmla="*/ 998194 h 3496775"/>
              <a:gd name="connsiteX97" fmla="*/ 2259254 w 3239679"/>
              <a:gd name="connsiteY97" fmla="*/ 1067227 h 3496775"/>
              <a:gd name="connsiteX98" fmla="*/ 2285163 w 3239679"/>
              <a:gd name="connsiteY98" fmla="*/ 1144483 h 3496775"/>
              <a:gd name="connsiteX99" fmla="*/ 2187208 w 3239679"/>
              <a:gd name="connsiteY99" fmla="*/ 1396872 h 3496775"/>
              <a:gd name="connsiteX100" fmla="*/ 1962055 w 3239679"/>
              <a:gd name="connsiteY100" fmla="*/ 1419847 h 3496775"/>
              <a:gd name="connsiteX101" fmla="*/ 1658786 w 3239679"/>
              <a:gd name="connsiteY101" fmla="*/ 1452012 h 3496775"/>
              <a:gd name="connsiteX102" fmla="*/ 514638 w 3239679"/>
              <a:gd name="connsiteY102" fmla="*/ 1433632 h 3496775"/>
              <a:gd name="connsiteX0" fmla="*/ 514638 w 3227321"/>
              <a:gd name="connsiteY0" fmla="*/ 1433632 h 3496775"/>
              <a:gd name="connsiteX1" fmla="*/ 514638 w 3227321"/>
              <a:gd name="connsiteY1" fmla="*/ 1433632 h 3496775"/>
              <a:gd name="connsiteX2" fmla="*/ 202179 w 3227321"/>
              <a:gd name="connsiteY2" fmla="*/ 1603646 h 3496775"/>
              <a:gd name="connsiteX3" fmla="*/ 18380 w 3227321"/>
              <a:gd name="connsiteY3" fmla="*/ 1787445 h 3496775"/>
              <a:gd name="connsiteX4" fmla="*/ 0 w 3227321"/>
              <a:gd name="connsiteY4" fmla="*/ 2063143 h 3496775"/>
              <a:gd name="connsiteX5" fmla="*/ 151635 w 3227321"/>
              <a:gd name="connsiteY5" fmla="*/ 1952864 h 3496775"/>
              <a:gd name="connsiteX6" fmla="*/ 188394 w 3227321"/>
              <a:gd name="connsiteY6" fmla="*/ 2003409 h 3496775"/>
              <a:gd name="connsiteX7" fmla="*/ 202179 w 3227321"/>
              <a:gd name="connsiteY7" fmla="*/ 1856369 h 3496775"/>
              <a:gd name="connsiteX8" fmla="*/ 280294 w 3227321"/>
              <a:gd name="connsiteY8" fmla="*/ 2269917 h 3496775"/>
              <a:gd name="connsiteX9" fmla="*/ 36760 w 3227321"/>
              <a:gd name="connsiteY9" fmla="*/ 2550211 h 3496775"/>
              <a:gd name="connsiteX10" fmla="*/ 45950 w 3227321"/>
              <a:gd name="connsiteY10" fmla="*/ 3363521 h 3496775"/>
              <a:gd name="connsiteX11" fmla="*/ 105685 w 3227321"/>
              <a:gd name="connsiteY11" fmla="*/ 3326761 h 3496775"/>
              <a:gd name="connsiteX12" fmla="*/ 133255 w 3227321"/>
              <a:gd name="connsiteY12" fmla="*/ 3469206 h 3496775"/>
              <a:gd name="connsiteX13" fmla="*/ 298674 w 3227321"/>
              <a:gd name="connsiteY13" fmla="*/ 3464611 h 3496775"/>
              <a:gd name="connsiteX14" fmla="*/ 353813 w 3227321"/>
              <a:gd name="connsiteY14" fmla="*/ 3427851 h 3496775"/>
              <a:gd name="connsiteX15" fmla="*/ 174609 w 3227321"/>
              <a:gd name="connsiteY15" fmla="*/ 3276217 h 3496775"/>
              <a:gd name="connsiteX16" fmla="*/ 170014 w 3227321"/>
              <a:gd name="connsiteY16" fmla="*/ 2720225 h 3496775"/>
              <a:gd name="connsiteX17" fmla="*/ 390573 w 3227321"/>
              <a:gd name="connsiteY17" fmla="*/ 2605350 h 3496775"/>
              <a:gd name="connsiteX18" fmla="*/ 298674 w 3227321"/>
              <a:gd name="connsiteY18" fmla="*/ 2734010 h 3496775"/>
              <a:gd name="connsiteX19" fmla="*/ 680057 w 3227321"/>
              <a:gd name="connsiteY19" fmla="*/ 3294597 h 3496775"/>
              <a:gd name="connsiteX20" fmla="*/ 721411 w 3227321"/>
              <a:gd name="connsiteY20" fmla="*/ 3262432 h 3496775"/>
              <a:gd name="connsiteX21" fmla="*/ 735196 w 3227321"/>
              <a:gd name="connsiteY21" fmla="*/ 3363521 h 3496775"/>
              <a:gd name="connsiteX22" fmla="*/ 928185 w 3227321"/>
              <a:gd name="connsiteY22" fmla="*/ 3363521 h 3496775"/>
              <a:gd name="connsiteX23" fmla="*/ 974135 w 3227321"/>
              <a:gd name="connsiteY23" fmla="*/ 3331356 h 3496775"/>
              <a:gd name="connsiteX24" fmla="*/ 758171 w 3227321"/>
              <a:gd name="connsiteY24" fmla="*/ 3193507 h 3496775"/>
              <a:gd name="connsiteX25" fmla="*/ 510043 w 3227321"/>
              <a:gd name="connsiteY25" fmla="*/ 2821314 h 3496775"/>
              <a:gd name="connsiteX26" fmla="*/ 519233 w 3227321"/>
              <a:gd name="connsiteY26" fmla="*/ 2738605 h 3496775"/>
              <a:gd name="connsiteX27" fmla="*/ 914400 w 3227321"/>
              <a:gd name="connsiteY27" fmla="*/ 2334247 h 3496775"/>
              <a:gd name="connsiteX28" fmla="*/ 1709331 w 3227321"/>
              <a:gd name="connsiteY28" fmla="*/ 2380197 h 3496775"/>
              <a:gd name="connsiteX29" fmla="*/ 1585267 w 3227321"/>
              <a:gd name="connsiteY29" fmla="*/ 3248647 h 3496775"/>
              <a:gd name="connsiteX30" fmla="*/ 1622026 w 3227321"/>
              <a:gd name="connsiteY30" fmla="*/ 3239457 h 3496775"/>
              <a:gd name="connsiteX31" fmla="*/ 1617432 w 3227321"/>
              <a:gd name="connsiteY31" fmla="*/ 3386496 h 3496775"/>
              <a:gd name="connsiteX32" fmla="*/ 1824205 w 3227321"/>
              <a:gd name="connsiteY32" fmla="*/ 3450826 h 3496775"/>
              <a:gd name="connsiteX33" fmla="*/ 1856370 w 3227321"/>
              <a:gd name="connsiteY33" fmla="*/ 3391091 h 3496775"/>
              <a:gd name="connsiteX34" fmla="*/ 1718521 w 3227321"/>
              <a:gd name="connsiteY34" fmla="*/ 3303786 h 3496775"/>
              <a:gd name="connsiteX35" fmla="*/ 1746091 w 3227321"/>
              <a:gd name="connsiteY35" fmla="*/ 2908619 h 3496775"/>
              <a:gd name="connsiteX36" fmla="*/ 1870155 w 3227321"/>
              <a:gd name="connsiteY36" fmla="*/ 2623730 h 3496775"/>
              <a:gd name="connsiteX37" fmla="*/ 1975840 w 3227321"/>
              <a:gd name="connsiteY37" fmla="*/ 2844289 h 3496775"/>
              <a:gd name="connsiteX38" fmla="*/ 2058549 w 3227321"/>
              <a:gd name="connsiteY38" fmla="*/ 3060253 h 3496775"/>
              <a:gd name="connsiteX39" fmla="*/ 2104499 w 3227321"/>
              <a:gd name="connsiteY39" fmla="*/ 3358926 h 3496775"/>
              <a:gd name="connsiteX40" fmla="*/ 2141259 w 3227321"/>
              <a:gd name="connsiteY40" fmla="*/ 3326761 h 3496775"/>
              <a:gd name="connsiteX41" fmla="*/ 2168828 w 3227321"/>
              <a:gd name="connsiteY41" fmla="*/ 3496775 h 3496775"/>
              <a:gd name="connsiteX42" fmla="*/ 2325058 w 3227321"/>
              <a:gd name="connsiteY42" fmla="*/ 3496775 h 3496775"/>
              <a:gd name="connsiteX43" fmla="*/ 2380197 w 3227321"/>
              <a:gd name="connsiteY43" fmla="*/ 3455421 h 3496775"/>
              <a:gd name="connsiteX44" fmla="*/ 2219373 w 3227321"/>
              <a:gd name="connsiteY44" fmla="*/ 3358926 h 3496775"/>
              <a:gd name="connsiteX45" fmla="*/ 2145854 w 3227321"/>
              <a:gd name="connsiteY45" fmla="*/ 3087823 h 3496775"/>
              <a:gd name="connsiteX46" fmla="*/ 2072334 w 3227321"/>
              <a:gd name="connsiteY46" fmla="*/ 2609945 h 3496775"/>
              <a:gd name="connsiteX47" fmla="*/ 2072334 w 3227321"/>
              <a:gd name="connsiteY47" fmla="*/ 2357222 h 3496775"/>
              <a:gd name="connsiteX48" fmla="*/ 2348033 w 3227321"/>
              <a:gd name="connsiteY48" fmla="*/ 2173423 h 3496775"/>
              <a:gd name="connsiteX49" fmla="*/ 2609946 w 3227321"/>
              <a:gd name="connsiteY49" fmla="*/ 1787445 h 3496775"/>
              <a:gd name="connsiteX50" fmla="*/ 2651301 w 3227321"/>
              <a:gd name="connsiteY50" fmla="*/ 1438227 h 3496775"/>
              <a:gd name="connsiteX51" fmla="*/ 2798340 w 3227321"/>
              <a:gd name="connsiteY51" fmla="*/ 1387682 h 3496775"/>
              <a:gd name="connsiteX52" fmla="*/ 2779960 w 3227321"/>
              <a:gd name="connsiteY52" fmla="*/ 1291187 h 3496775"/>
              <a:gd name="connsiteX53" fmla="*/ 2770770 w 3227321"/>
              <a:gd name="connsiteY53" fmla="*/ 1231453 h 3496775"/>
              <a:gd name="connsiteX54" fmla="*/ 2775365 w 3227321"/>
              <a:gd name="connsiteY54" fmla="*/ 1102793 h 3496775"/>
              <a:gd name="connsiteX55" fmla="*/ 2853480 w 3227321"/>
              <a:gd name="connsiteY55" fmla="*/ 1185503 h 3496775"/>
              <a:gd name="connsiteX56" fmla="*/ 2807530 w 3227321"/>
              <a:gd name="connsiteY56" fmla="*/ 1066034 h 3496775"/>
              <a:gd name="connsiteX57" fmla="*/ 2835100 w 3227321"/>
              <a:gd name="connsiteY57" fmla="*/ 1020084 h 3496775"/>
              <a:gd name="connsiteX58" fmla="*/ 2986734 w 3227321"/>
              <a:gd name="connsiteY58" fmla="*/ 771955 h 3496775"/>
              <a:gd name="connsiteX59" fmla="*/ 2729415 w 3227321"/>
              <a:gd name="connsiteY59" fmla="*/ 868450 h 3496775"/>
              <a:gd name="connsiteX60" fmla="*/ 3074039 w 3227321"/>
              <a:gd name="connsiteY60" fmla="*/ 496257 h 3496775"/>
              <a:gd name="connsiteX61" fmla="*/ 3227321 w 3227321"/>
              <a:gd name="connsiteY61" fmla="*/ 48897 h 3496775"/>
              <a:gd name="connsiteX62" fmla="*/ 3119988 w 3227321"/>
              <a:gd name="connsiteY62" fmla="*/ 328453 h 3496775"/>
              <a:gd name="connsiteX63" fmla="*/ 3079371 w 3227321"/>
              <a:gd name="connsiteY63" fmla="*/ 38232 h 3496775"/>
              <a:gd name="connsiteX64" fmla="*/ 3059798 w 3227321"/>
              <a:gd name="connsiteY64" fmla="*/ 388642 h 3496775"/>
              <a:gd name="connsiteX65" fmla="*/ 2963023 w 3227321"/>
              <a:gd name="connsiteY65" fmla="*/ 482754 h 3496775"/>
              <a:gd name="connsiteX66" fmla="*/ 2822963 w 3227321"/>
              <a:gd name="connsiteY66" fmla="*/ 60189 h 3496775"/>
              <a:gd name="connsiteX67" fmla="*/ 2887119 w 3227321"/>
              <a:gd name="connsiteY67" fmla="*/ 521161 h 3496775"/>
              <a:gd name="connsiteX68" fmla="*/ 2715630 w 3227321"/>
              <a:gd name="connsiteY68" fmla="*/ 730601 h 3496775"/>
              <a:gd name="connsiteX69" fmla="*/ 2649828 w 3227321"/>
              <a:gd name="connsiteY69" fmla="*/ 620884 h 3496775"/>
              <a:gd name="connsiteX70" fmla="*/ 2633832 w 3227321"/>
              <a:gd name="connsiteY70" fmla="*/ 446449 h 3496775"/>
              <a:gd name="connsiteX71" fmla="*/ 2586971 w 3227321"/>
              <a:gd name="connsiteY71" fmla="*/ 643296 h 3496775"/>
              <a:gd name="connsiteX72" fmla="*/ 2650846 w 3227321"/>
              <a:gd name="connsiteY72" fmla="*/ 771218 h 3496775"/>
              <a:gd name="connsiteX73" fmla="*/ 2632922 w 3227321"/>
              <a:gd name="connsiteY73" fmla="*/ 854946 h 3496775"/>
              <a:gd name="connsiteX74" fmla="*/ 2481287 w 3227321"/>
              <a:gd name="connsiteY74" fmla="*/ 854665 h 3496775"/>
              <a:gd name="connsiteX75" fmla="*/ 2393982 w 3227321"/>
              <a:gd name="connsiteY75" fmla="*/ 753575 h 3496775"/>
              <a:gd name="connsiteX76" fmla="*/ 2447929 w 3227321"/>
              <a:gd name="connsiteY76" fmla="*/ 605344 h 3496775"/>
              <a:gd name="connsiteX77" fmla="*/ 2420079 w 3227321"/>
              <a:gd name="connsiteY77" fmla="*/ 458586 h 3496775"/>
              <a:gd name="connsiteX78" fmla="*/ 2330389 w 3227321"/>
              <a:gd name="connsiteY78" fmla="*/ 702575 h 3496775"/>
              <a:gd name="connsiteX79" fmla="*/ 2045501 w 3227321"/>
              <a:gd name="connsiteY79" fmla="*/ 470160 h 3496775"/>
              <a:gd name="connsiteX80" fmla="*/ 2079139 w 3227321"/>
              <a:gd name="connsiteY80" fmla="*/ 379171 h 3496775"/>
              <a:gd name="connsiteX81" fmla="*/ 2305379 w 3227321"/>
              <a:gd name="connsiteY81" fmla="*/ 238764 h 3496775"/>
              <a:gd name="connsiteX82" fmla="*/ 2167863 w 3227321"/>
              <a:gd name="connsiteY82" fmla="*/ 296731 h 3496775"/>
              <a:gd name="connsiteX83" fmla="*/ 2035574 w 3227321"/>
              <a:gd name="connsiteY83" fmla="*/ 307863 h 3496775"/>
              <a:gd name="connsiteX84" fmla="*/ 2047899 w 3227321"/>
              <a:gd name="connsiteY84" fmla="*/ 174099 h 3496775"/>
              <a:gd name="connsiteX85" fmla="*/ 2126456 w 3227321"/>
              <a:gd name="connsiteY85" fmla="*/ 0 h 3496775"/>
              <a:gd name="connsiteX86" fmla="*/ 1966650 w 3227321"/>
              <a:gd name="connsiteY86" fmla="*/ 257318 h 3496775"/>
              <a:gd name="connsiteX87" fmla="*/ 1936870 w 3227321"/>
              <a:gd name="connsiteY87" fmla="*/ 32164 h 3496775"/>
              <a:gd name="connsiteX88" fmla="*/ 1901275 w 3227321"/>
              <a:gd name="connsiteY88" fmla="*/ 208756 h 3496775"/>
              <a:gd name="connsiteX89" fmla="*/ 1931363 w 3227321"/>
              <a:gd name="connsiteY89" fmla="*/ 367315 h 3496775"/>
              <a:gd name="connsiteX90" fmla="*/ 1837294 w 3227321"/>
              <a:gd name="connsiteY90" fmla="*/ 288733 h 3496775"/>
              <a:gd name="connsiteX91" fmla="*/ 1776782 w 3227321"/>
              <a:gd name="connsiteY91" fmla="*/ 138130 h 3496775"/>
              <a:gd name="connsiteX92" fmla="*/ 1812524 w 3227321"/>
              <a:gd name="connsiteY92" fmla="*/ 363351 h 3496775"/>
              <a:gd name="connsiteX93" fmla="*/ 2358415 w 3227321"/>
              <a:gd name="connsiteY93" fmla="*/ 907420 h 3496775"/>
              <a:gd name="connsiteX94" fmla="*/ 2235543 w 3227321"/>
              <a:gd name="connsiteY94" fmla="*/ 830779 h 3496775"/>
              <a:gd name="connsiteX95" fmla="*/ 2065635 w 3227321"/>
              <a:gd name="connsiteY95" fmla="*/ 746314 h 3496775"/>
              <a:gd name="connsiteX96" fmla="*/ 2108531 w 3227321"/>
              <a:gd name="connsiteY96" fmla="*/ 998194 h 3496775"/>
              <a:gd name="connsiteX97" fmla="*/ 2259254 w 3227321"/>
              <a:gd name="connsiteY97" fmla="*/ 1067227 h 3496775"/>
              <a:gd name="connsiteX98" fmla="*/ 2285163 w 3227321"/>
              <a:gd name="connsiteY98" fmla="*/ 1144483 h 3496775"/>
              <a:gd name="connsiteX99" fmla="*/ 2187208 w 3227321"/>
              <a:gd name="connsiteY99" fmla="*/ 1396872 h 3496775"/>
              <a:gd name="connsiteX100" fmla="*/ 1962055 w 3227321"/>
              <a:gd name="connsiteY100" fmla="*/ 1419847 h 3496775"/>
              <a:gd name="connsiteX101" fmla="*/ 1658786 w 3227321"/>
              <a:gd name="connsiteY101" fmla="*/ 1452012 h 3496775"/>
              <a:gd name="connsiteX102" fmla="*/ 514638 w 3227321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9906"/>
              <a:gd name="connsiteY0" fmla="*/ 1433632 h 3496775"/>
              <a:gd name="connsiteX1" fmla="*/ 514638 w 3249906"/>
              <a:gd name="connsiteY1" fmla="*/ 1433632 h 3496775"/>
              <a:gd name="connsiteX2" fmla="*/ 202179 w 3249906"/>
              <a:gd name="connsiteY2" fmla="*/ 1603646 h 3496775"/>
              <a:gd name="connsiteX3" fmla="*/ 18380 w 3249906"/>
              <a:gd name="connsiteY3" fmla="*/ 1787445 h 3496775"/>
              <a:gd name="connsiteX4" fmla="*/ 0 w 3249906"/>
              <a:gd name="connsiteY4" fmla="*/ 2063143 h 3496775"/>
              <a:gd name="connsiteX5" fmla="*/ 151635 w 3249906"/>
              <a:gd name="connsiteY5" fmla="*/ 1952864 h 3496775"/>
              <a:gd name="connsiteX6" fmla="*/ 188394 w 3249906"/>
              <a:gd name="connsiteY6" fmla="*/ 2003409 h 3496775"/>
              <a:gd name="connsiteX7" fmla="*/ 202179 w 3249906"/>
              <a:gd name="connsiteY7" fmla="*/ 1856369 h 3496775"/>
              <a:gd name="connsiteX8" fmla="*/ 280294 w 3249906"/>
              <a:gd name="connsiteY8" fmla="*/ 2269917 h 3496775"/>
              <a:gd name="connsiteX9" fmla="*/ 36760 w 3249906"/>
              <a:gd name="connsiteY9" fmla="*/ 2550211 h 3496775"/>
              <a:gd name="connsiteX10" fmla="*/ 45950 w 3249906"/>
              <a:gd name="connsiteY10" fmla="*/ 3363521 h 3496775"/>
              <a:gd name="connsiteX11" fmla="*/ 105685 w 3249906"/>
              <a:gd name="connsiteY11" fmla="*/ 3326761 h 3496775"/>
              <a:gd name="connsiteX12" fmla="*/ 133255 w 3249906"/>
              <a:gd name="connsiteY12" fmla="*/ 3469206 h 3496775"/>
              <a:gd name="connsiteX13" fmla="*/ 298674 w 3249906"/>
              <a:gd name="connsiteY13" fmla="*/ 3464611 h 3496775"/>
              <a:gd name="connsiteX14" fmla="*/ 353813 w 3249906"/>
              <a:gd name="connsiteY14" fmla="*/ 3427851 h 3496775"/>
              <a:gd name="connsiteX15" fmla="*/ 174609 w 3249906"/>
              <a:gd name="connsiteY15" fmla="*/ 3276217 h 3496775"/>
              <a:gd name="connsiteX16" fmla="*/ 170014 w 3249906"/>
              <a:gd name="connsiteY16" fmla="*/ 2720225 h 3496775"/>
              <a:gd name="connsiteX17" fmla="*/ 390573 w 3249906"/>
              <a:gd name="connsiteY17" fmla="*/ 2605350 h 3496775"/>
              <a:gd name="connsiteX18" fmla="*/ 298674 w 3249906"/>
              <a:gd name="connsiteY18" fmla="*/ 2734010 h 3496775"/>
              <a:gd name="connsiteX19" fmla="*/ 680057 w 3249906"/>
              <a:gd name="connsiteY19" fmla="*/ 3294597 h 3496775"/>
              <a:gd name="connsiteX20" fmla="*/ 721411 w 3249906"/>
              <a:gd name="connsiteY20" fmla="*/ 3262432 h 3496775"/>
              <a:gd name="connsiteX21" fmla="*/ 735196 w 3249906"/>
              <a:gd name="connsiteY21" fmla="*/ 3363521 h 3496775"/>
              <a:gd name="connsiteX22" fmla="*/ 928185 w 3249906"/>
              <a:gd name="connsiteY22" fmla="*/ 3363521 h 3496775"/>
              <a:gd name="connsiteX23" fmla="*/ 974135 w 3249906"/>
              <a:gd name="connsiteY23" fmla="*/ 3331356 h 3496775"/>
              <a:gd name="connsiteX24" fmla="*/ 758171 w 3249906"/>
              <a:gd name="connsiteY24" fmla="*/ 3193507 h 3496775"/>
              <a:gd name="connsiteX25" fmla="*/ 510043 w 3249906"/>
              <a:gd name="connsiteY25" fmla="*/ 2821314 h 3496775"/>
              <a:gd name="connsiteX26" fmla="*/ 519233 w 3249906"/>
              <a:gd name="connsiteY26" fmla="*/ 2738605 h 3496775"/>
              <a:gd name="connsiteX27" fmla="*/ 914400 w 3249906"/>
              <a:gd name="connsiteY27" fmla="*/ 2334247 h 3496775"/>
              <a:gd name="connsiteX28" fmla="*/ 1709331 w 3249906"/>
              <a:gd name="connsiteY28" fmla="*/ 2380197 h 3496775"/>
              <a:gd name="connsiteX29" fmla="*/ 1585267 w 3249906"/>
              <a:gd name="connsiteY29" fmla="*/ 3248647 h 3496775"/>
              <a:gd name="connsiteX30" fmla="*/ 1622026 w 3249906"/>
              <a:gd name="connsiteY30" fmla="*/ 3239457 h 3496775"/>
              <a:gd name="connsiteX31" fmla="*/ 1617432 w 3249906"/>
              <a:gd name="connsiteY31" fmla="*/ 3386496 h 3496775"/>
              <a:gd name="connsiteX32" fmla="*/ 1824205 w 3249906"/>
              <a:gd name="connsiteY32" fmla="*/ 3450826 h 3496775"/>
              <a:gd name="connsiteX33" fmla="*/ 1856370 w 3249906"/>
              <a:gd name="connsiteY33" fmla="*/ 3391091 h 3496775"/>
              <a:gd name="connsiteX34" fmla="*/ 1718521 w 3249906"/>
              <a:gd name="connsiteY34" fmla="*/ 3303786 h 3496775"/>
              <a:gd name="connsiteX35" fmla="*/ 1746091 w 3249906"/>
              <a:gd name="connsiteY35" fmla="*/ 2908619 h 3496775"/>
              <a:gd name="connsiteX36" fmla="*/ 1870155 w 3249906"/>
              <a:gd name="connsiteY36" fmla="*/ 2623730 h 3496775"/>
              <a:gd name="connsiteX37" fmla="*/ 1975840 w 3249906"/>
              <a:gd name="connsiteY37" fmla="*/ 2844289 h 3496775"/>
              <a:gd name="connsiteX38" fmla="*/ 2058549 w 3249906"/>
              <a:gd name="connsiteY38" fmla="*/ 3060253 h 3496775"/>
              <a:gd name="connsiteX39" fmla="*/ 2104499 w 3249906"/>
              <a:gd name="connsiteY39" fmla="*/ 3358926 h 3496775"/>
              <a:gd name="connsiteX40" fmla="*/ 2141259 w 3249906"/>
              <a:gd name="connsiteY40" fmla="*/ 3326761 h 3496775"/>
              <a:gd name="connsiteX41" fmla="*/ 2168828 w 3249906"/>
              <a:gd name="connsiteY41" fmla="*/ 3496775 h 3496775"/>
              <a:gd name="connsiteX42" fmla="*/ 2325058 w 3249906"/>
              <a:gd name="connsiteY42" fmla="*/ 3496775 h 3496775"/>
              <a:gd name="connsiteX43" fmla="*/ 2380197 w 3249906"/>
              <a:gd name="connsiteY43" fmla="*/ 3455421 h 3496775"/>
              <a:gd name="connsiteX44" fmla="*/ 2219373 w 3249906"/>
              <a:gd name="connsiteY44" fmla="*/ 3358926 h 3496775"/>
              <a:gd name="connsiteX45" fmla="*/ 2145854 w 3249906"/>
              <a:gd name="connsiteY45" fmla="*/ 3087823 h 3496775"/>
              <a:gd name="connsiteX46" fmla="*/ 2072334 w 3249906"/>
              <a:gd name="connsiteY46" fmla="*/ 2609945 h 3496775"/>
              <a:gd name="connsiteX47" fmla="*/ 2072334 w 3249906"/>
              <a:gd name="connsiteY47" fmla="*/ 2357222 h 3496775"/>
              <a:gd name="connsiteX48" fmla="*/ 2348033 w 3249906"/>
              <a:gd name="connsiteY48" fmla="*/ 2173423 h 3496775"/>
              <a:gd name="connsiteX49" fmla="*/ 2609946 w 3249906"/>
              <a:gd name="connsiteY49" fmla="*/ 1787445 h 3496775"/>
              <a:gd name="connsiteX50" fmla="*/ 2651301 w 3249906"/>
              <a:gd name="connsiteY50" fmla="*/ 1438227 h 3496775"/>
              <a:gd name="connsiteX51" fmla="*/ 2798340 w 3249906"/>
              <a:gd name="connsiteY51" fmla="*/ 1387682 h 3496775"/>
              <a:gd name="connsiteX52" fmla="*/ 2779960 w 3249906"/>
              <a:gd name="connsiteY52" fmla="*/ 1291187 h 3496775"/>
              <a:gd name="connsiteX53" fmla="*/ 2770770 w 3249906"/>
              <a:gd name="connsiteY53" fmla="*/ 1231453 h 3496775"/>
              <a:gd name="connsiteX54" fmla="*/ 2775365 w 3249906"/>
              <a:gd name="connsiteY54" fmla="*/ 1102793 h 3496775"/>
              <a:gd name="connsiteX55" fmla="*/ 2853480 w 3249906"/>
              <a:gd name="connsiteY55" fmla="*/ 1185503 h 3496775"/>
              <a:gd name="connsiteX56" fmla="*/ 2807530 w 3249906"/>
              <a:gd name="connsiteY56" fmla="*/ 1066034 h 3496775"/>
              <a:gd name="connsiteX57" fmla="*/ 2835100 w 3249906"/>
              <a:gd name="connsiteY57" fmla="*/ 1020084 h 3496775"/>
              <a:gd name="connsiteX58" fmla="*/ 2986734 w 3249906"/>
              <a:gd name="connsiteY58" fmla="*/ 771955 h 3496775"/>
              <a:gd name="connsiteX59" fmla="*/ 2729415 w 3249906"/>
              <a:gd name="connsiteY59" fmla="*/ 868450 h 3496775"/>
              <a:gd name="connsiteX60" fmla="*/ 3074039 w 3249906"/>
              <a:gd name="connsiteY60" fmla="*/ 496257 h 3496775"/>
              <a:gd name="connsiteX61" fmla="*/ 3227321 w 3249906"/>
              <a:gd name="connsiteY61" fmla="*/ 48897 h 3496775"/>
              <a:gd name="connsiteX62" fmla="*/ 3119988 w 3249906"/>
              <a:gd name="connsiteY62" fmla="*/ 328453 h 3496775"/>
              <a:gd name="connsiteX63" fmla="*/ 3079371 w 3249906"/>
              <a:gd name="connsiteY63" fmla="*/ 38232 h 3496775"/>
              <a:gd name="connsiteX64" fmla="*/ 3059798 w 3249906"/>
              <a:gd name="connsiteY64" fmla="*/ 388642 h 3496775"/>
              <a:gd name="connsiteX65" fmla="*/ 2963023 w 3249906"/>
              <a:gd name="connsiteY65" fmla="*/ 482754 h 3496775"/>
              <a:gd name="connsiteX66" fmla="*/ 2822963 w 3249906"/>
              <a:gd name="connsiteY66" fmla="*/ 60189 h 3496775"/>
              <a:gd name="connsiteX67" fmla="*/ 2887119 w 3249906"/>
              <a:gd name="connsiteY67" fmla="*/ 521161 h 3496775"/>
              <a:gd name="connsiteX68" fmla="*/ 2715630 w 3249906"/>
              <a:gd name="connsiteY68" fmla="*/ 730601 h 3496775"/>
              <a:gd name="connsiteX69" fmla="*/ 2649828 w 3249906"/>
              <a:gd name="connsiteY69" fmla="*/ 620884 h 3496775"/>
              <a:gd name="connsiteX70" fmla="*/ 2633832 w 3249906"/>
              <a:gd name="connsiteY70" fmla="*/ 446449 h 3496775"/>
              <a:gd name="connsiteX71" fmla="*/ 2586971 w 3249906"/>
              <a:gd name="connsiteY71" fmla="*/ 643296 h 3496775"/>
              <a:gd name="connsiteX72" fmla="*/ 2650846 w 3249906"/>
              <a:gd name="connsiteY72" fmla="*/ 771218 h 3496775"/>
              <a:gd name="connsiteX73" fmla="*/ 2632922 w 3249906"/>
              <a:gd name="connsiteY73" fmla="*/ 854946 h 3496775"/>
              <a:gd name="connsiteX74" fmla="*/ 2481287 w 3249906"/>
              <a:gd name="connsiteY74" fmla="*/ 854665 h 3496775"/>
              <a:gd name="connsiteX75" fmla="*/ 2393982 w 3249906"/>
              <a:gd name="connsiteY75" fmla="*/ 753575 h 3496775"/>
              <a:gd name="connsiteX76" fmla="*/ 2447929 w 3249906"/>
              <a:gd name="connsiteY76" fmla="*/ 605344 h 3496775"/>
              <a:gd name="connsiteX77" fmla="*/ 2420079 w 3249906"/>
              <a:gd name="connsiteY77" fmla="*/ 458586 h 3496775"/>
              <a:gd name="connsiteX78" fmla="*/ 2330389 w 3249906"/>
              <a:gd name="connsiteY78" fmla="*/ 702575 h 3496775"/>
              <a:gd name="connsiteX79" fmla="*/ 2045501 w 3249906"/>
              <a:gd name="connsiteY79" fmla="*/ 470160 h 3496775"/>
              <a:gd name="connsiteX80" fmla="*/ 2079139 w 3249906"/>
              <a:gd name="connsiteY80" fmla="*/ 379171 h 3496775"/>
              <a:gd name="connsiteX81" fmla="*/ 2305379 w 3249906"/>
              <a:gd name="connsiteY81" fmla="*/ 238764 h 3496775"/>
              <a:gd name="connsiteX82" fmla="*/ 2167863 w 3249906"/>
              <a:gd name="connsiteY82" fmla="*/ 296731 h 3496775"/>
              <a:gd name="connsiteX83" fmla="*/ 2035574 w 3249906"/>
              <a:gd name="connsiteY83" fmla="*/ 307863 h 3496775"/>
              <a:gd name="connsiteX84" fmla="*/ 2047899 w 3249906"/>
              <a:gd name="connsiteY84" fmla="*/ 174099 h 3496775"/>
              <a:gd name="connsiteX85" fmla="*/ 2126456 w 3249906"/>
              <a:gd name="connsiteY85" fmla="*/ 0 h 3496775"/>
              <a:gd name="connsiteX86" fmla="*/ 1966650 w 3249906"/>
              <a:gd name="connsiteY86" fmla="*/ 257318 h 3496775"/>
              <a:gd name="connsiteX87" fmla="*/ 1936870 w 3249906"/>
              <a:gd name="connsiteY87" fmla="*/ 32164 h 3496775"/>
              <a:gd name="connsiteX88" fmla="*/ 1901275 w 3249906"/>
              <a:gd name="connsiteY88" fmla="*/ 208756 h 3496775"/>
              <a:gd name="connsiteX89" fmla="*/ 1931363 w 3249906"/>
              <a:gd name="connsiteY89" fmla="*/ 367315 h 3496775"/>
              <a:gd name="connsiteX90" fmla="*/ 1837294 w 3249906"/>
              <a:gd name="connsiteY90" fmla="*/ 288733 h 3496775"/>
              <a:gd name="connsiteX91" fmla="*/ 1776782 w 3249906"/>
              <a:gd name="connsiteY91" fmla="*/ 138130 h 3496775"/>
              <a:gd name="connsiteX92" fmla="*/ 1812524 w 3249906"/>
              <a:gd name="connsiteY92" fmla="*/ 363351 h 3496775"/>
              <a:gd name="connsiteX93" fmla="*/ 2358415 w 3249906"/>
              <a:gd name="connsiteY93" fmla="*/ 907420 h 3496775"/>
              <a:gd name="connsiteX94" fmla="*/ 2235543 w 3249906"/>
              <a:gd name="connsiteY94" fmla="*/ 830779 h 3496775"/>
              <a:gd name="connsiteX95" fmla="*/ 2065635 w 3249906"/>
              <a:gd name="connsiteY95" fmla="*/ 746314 h 3496775"/>
              <a:gd name="connsiteX96" fmla="*/ 2108531 w 3249906"/>
              <a:gd name="connsiteY96" fmla="*/ 998194 h 3496775"/>
              <a:gd name="connsiteX97" fmla="*/ 2259254 w 3249906"/>
              <a:gd name="connsiteY97" fmla="*/ 1067227 h 3496775"/>
              <a:gd name="connsiteX98" fmla="*/ 2285163 w 3249906"/>
              <a:gd name="connsiteY98" fmla="*/ 1144483 h 3496775"/>
              <a:gd name="connsiteX99" fmla="*/ 2187208 w 3249906"/>
              <a:gd name="connsiteY99" fmla="*/ 1396872 h 3496775"/>
              <a:gd name="connsiteX100" fmla="*/ 1962055 w 3249906"/>
              <a:gd name="connsiteY100" fmla="*/ 1419847 h 3496775"/>
              <a:gd name="connsiteX101" fmla="*/ 1658786 w 3249906"/>
              <a:gd name="connsiteY101" fmla="*/ 1452012 h 3496775"/>
              <a:gd name="connsiteX102" fmla="*/ 514638 w 3249906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3991"/>
              <a:gd name="connsiteY0" fmla="*/ 1433632 h 3496775"/>
              <a:gd name="connsiteX1" fmla="*/ 514638 w 3243991"/>
              <a:gd name="connsiteY1" fmla="*/ 1433632 h 3496775"/>
              <a:gd name="connsiteX2" fmla="*/ 202179 w 3243991"/>
              <a:gd name="connsiteY2" fmla="*/ 1603646 h 3496775"/>
              <a:gd name="connsiteX3" fmla="*/ 18380 w 3243991"/>
              <a:gd name="connsiteY3" fmla="*/ 1787445 h 3496775"/>
              <a:gd name="connsiteX4" fmla="*/ 0 w 3243991"/>
              <a:gd name="connsiteY4" fmla="*/ 2063143 h 3496775"/>
              <a:gd name="connsiteX5" fmla="*/ 151635 w 3243991"/>
              <a:gd name="connsiteY5" fmla="*/ 1952864 h 3496775"/>
              <a:gd name="connsiteX6" fmla="*/ 188394 w 3243991"/>
              <a:gd name="connsiteY6" fmla="*/ 2003409 h 3496775"/>
              <a:gd name="connsiteX7" fmla="*/ 202179 w 3243991"/>
              <a:gd name="connsiteY7" fmla="*/ 1856369 h 3496775"/>
              <a:gd name="connsiteX8" fmla="*/ 280294 w 3243991"/>
              <a:gd name="connsiteY8" fmla="*/ 2269917 h 3496775"/>
              <a:gd name="connsiteX9" fmla="*/ 36760 w 3243991"/>
              <a:gd name="connsiteY9" fmla="*/ 2550211 h 3496775"/>
              <a:gd name="connsiteX10" fmla="*/ 45950 w 3243991"/>
              <a:gd name="connsiteY10" fmla="*/ 3363521 h 3496775"/>
              <a:gd name="connsiteX11" fmla="*/ 105685 w 3243991"/>
              <a:gd name="connsiteY11" fmla="*/ 3326761 h 3496775"/>
              <a:gd name="connsiteX12" fmla="*/ 133255 w 3243991"/>
              <a:gd name="connsiteY12" fmla="*/ 3469206 h 3496775"/>
              <a:gd name="connsiteX13" fmla="*/ 298674 w 3243991"/>
              <a:gd name="connsiteY13" fmla="*/ 3464611 h 3496775"/>
              <a:gd name="connsiteX14" fmla="*/ 353813 w 3243991"/>
              <a:gd name="connsiteY14" fmla="*/ 3427851 h 3496775"/>
              <a:gd name="connsiteX15" fmla="*/ 174609 w 3243991"/>
              <a:gd name="connsiteY15" fmla="*/ 3276217 h 3496775"/>
              <a:gd name="connsiteX16" fmla="*/ 170014 w 3243991"/>
              <a:gd name="connsiteY16" fmla="*/ 2720225 h 3496775"/>
              <a:gd name="connsiteX17" fmla="*/ 390573 w 3243991"/>
              <a:gd name="connsiteY17" fmla="*/ 2605350 h 3496775"/>
              <a:gd name="connsiteX18" fmla="*/ 298674 w 3243991"/>
              <a:gd name="connsiteY18" fmla="*/ 2734010 h 3496775"/>
              <a:gd name="connsiteX19" fmla="*/ 680057 w 3243991"/>
              <a:gd name="connsiteY19" fmla="*/ 3294597 h 3496775"/>
              <a:gd name="connsiteX20" fmla="*/ 721411 w 3243991"/>
              <a:gd name="connsiteY20" fmla="*/ 3262432 h 3496775"/>
              <a:gd name="connsiteX21" fmla="*/ 735196 w 3243991"/>
              <a:gd name="connsiteY21" fmla="*/ 3363521 h 3496775"/>
              <a:gd name="connsiteX22" fmla="*/ 928185 w 3243991"/>
              <a:gd name="connsiteY22" fmla="*/ 3363521 h 3496775"/>
              <a:gd name="connsiteX23" fmla="*/ 974135 w 3243991"/>
              <a:gd name="connsiteY23" fmla="*/ 3331356 h 3496775"/>
              <a:gd name="connsiteX24" fmla="*/ 758171 w 3243991"/>
              <a:gd name="connsiteY24" fmla="*/ 3193507 h 3496775"/>
              <a:gd name="connsiteX25" fmla="*/ 510043 w 3243991"/>
              <a:gd name="connsiteY25" fmla="*/ 2821314 h 3496775"/>
              <a:gd name="connsiteX26" fmla="*/ 519233 w 3243991"/>
              <a:gd name="connsiteY26" fmla="*/ 2738605 h 3496775"/>
              <a:gd name="connsiteX27" fmla="*/ 914400 w 3243991"/>
              <a:gd name="connsiteY27" fmla="*/ 2334247 h 3496775"/>
              <a:gd name="connsiteX28" fmla="*/ 1709331 w 3243991"/>
              <a:gd name="connsiteY28" fmla="*/ 2380197 h 3496775"/>
              <a:gd name="connsiteX29" fmla="*/ 1585267 w 3243991"/>
              <a:gd name="connsiteY29" fmla="*/ 3248647 h 3496775"/>
              <a:gd name="connsiteX30" fmla="*/ 1622026 w 3243991"/>
              <a:gd name="connsiteY30" fmla="*/ 3239457 h 3496775"/>
              <a:gd name="connsiteX31" fmla="*/ 1617432 w 3243991"/>
              <a:gd name="connsiteY31" fmla="*/ 3386496 h 3496775"/>
              <a:gd name="connsiteX32" fmla="*/ 1824205 w 3243991"/>
              <a:gd name="connsiteY32" fmla="*/ 3450826 h 3496775"/>
              <a:gd name="connsiteX33" fmla="*/ 1856370 w 3243991"/>
              <a:gd name="connsiteY33" fmla="*/ 3391091 h 3496775"/>
              <a:gd name="connsiteX34" fmla="*/ 1718521 w 3243991"/>
              <a:gd name="connsiteY34" fmla="*/ 3303786 h 3496775"/>
              <a:gd name="connsiteX35" fmla="*/ 1746091 w 3243991"/>
              <a:gd name="connsiteY35" fmla="*/ 2908619 h 3496775"/>
              <a:gd name="connsiteX36" fmla="*/ 1870155 w 3243991"/>
              <a:gd name="connsiteY36" fmla="*/ 2623730 h 3496775"/>
              <a:gd name="connsiteX37" fmla="*/ 1975840 w 3243991"/>
              <a:gd name="connsiteY37" fmla="*/ 2844289 h 3496775"/>
              <a:gd name="connsiteX38" fmla="*/ 2058549 w 3243991"/>
              <a:gd name="connsiteY38" fmla="*/ 3060253 h 3496775"/>
              <a:gd name="connsiteX39" fmla="*/ 2104499 w 3243991"/>
              <a:gd name="connsiteY39" fmla="*/ 3358926 h 3496775"/>
              <a:gd name="connsiteX40" fmla="*/ 2141259 w 3243991"/>
              <a:gd name="connsiteY40" fmla="*/ 3326761 h 3496775"/>
              <a:gd name="connsiteX41" fmla="*/ 2168828 w 3243991"/>
              <a:gd name="connsiteY41" fmla="*/ 3496775 h 3496775"/>
              <a:gd name="connsiteX42" fmla="*/ 2325058 w 3243991"/>
              <a:gd name="connsiteY42" fmla="*/ 3496775 h 3496775"/>
              <a:gd name="connsiteX43" fmla="*/ 2380197 w 3243991"/>
              <a:gd name="connsiteY43" fmla="*/ 3455421 h 3496775"/>
              <a:gd name="connsiteX44" fmla="*/ 2219373 w 3243991"/>
              <a:gd name="connsiteY44" fmla="*/ 3358926 h 3496775"/>
              <a:gd name="connsiteX45" fmla="*/ 2145854 w 3243991"/>
              <a:gd name="connsiteY45" fmla="*/ 3087823 h 3496775"/>
              <a:gd name="connsiteX46" fmla="*/ 2072334 w 3243991"/>
              <a:gd name="connsiteY46" fmla="*/ 2609945 h 3496775"/>
              <a:gd name="connsiteX47" fmla="*/ 2072334 w 3243991"/>
              <a:gd name="connsiteY47" fmla="*/ 2357222 h 3496775"/>
              <a:gd name="connsiteX48" fmla="*/ 2348033 w 3243991"/>
              <a:gd name="connsiteY48" fmla="*/ 2173423 h 3496775"/>
              <a:gd name="connsiteX49" fmla="*/ 2609946 w 3243991"/>
              <a:gd name="connsiteY49" fmla="*/ 1787445 h 3496775"/>
              <a:gd name="connsiteX50" fmla="*/ 2651301 w 3243991"/>
              <a:gd name="connsiteY50" fmla="*/ 1438227 h 3496775"/>
              <a:gd name="connsiteX51" fmla="*/ 2798340 w 3243991"/>
              <a:gd name="connsiteY51" fmla="*/ 1387682 h 3496775"/>
              <a:gd name="connsiteX52" fmla="*/ 2779960 w 3243991"/>
              <a:gd name="connsiteY52" fmla="*/ 1291187 h 3496775"/>
              <a:gd name="connsiteX53" fmla="*/ 2770770 w 3243991"/>
              <a:gd name="connsiteY53" fmla="*/ 1231453 h 3496775"/>
              <a:gd name="connsiteX54" fmla="*/ 2775365 w 3243991"/>
              <a:gd name="connsiteY54" fmla="*/ 1102793 h 3496775"/>
              <a:gd name="connsiteX55" fmla="*/ 2853480 w 3243991"/>
              <a:gd name="connsiteY55" fmla="*/ 1185503 h 3496775"/>
              <a:gd name="connsiteX56" fmla="*/ 2807530 w 3243991"/>
              <a:gd name="connsiteY56" fmla="*/ 1066034 h 3496775"/>
              <a:gd name="connsiteX57" fmla="*/ 2835100 w 3243991"/>
              <a:gd name="connsiteY57" fmla="*/ 1020084 h 3496775"/>
              <a:gd name="connsiteX58" fmla="*/ 2986734 w 3243991"/>
              <a:gd name="connsiteY58" fmla="*/ 771955 h 3496775"/>
              <a:gd name="connsiteX59" fmla="*/ 2729415 w 3243991"/>
              <a:gd name="connsiteY59" fmla="*/ 868450 h 3496775"/>
              <a:gd name="connsiteX60" fmla="*/ 3074039 w 3243991"/>
              <a:gd name="connsiteY60" fmla="*/ 496257 h 3496775"/>
              <a:gd name="connsiteX61" fmla="*/ 3219323 w 3243991"/>
              <a:gd name="connsiteY61" fmla="*/ 46231 h 3496775"/>
              <a:gd name="connsiteX62" fmla="*/ 3119988 w 3243991"/>
              <a:gd name="connsiteY62" fmla="*/ 328453 h 3496775"/>
              <a:gd name="connsiteX63" fmla="*/ 3079371 w 3243991"/>
              <a:gd name="connsiteY63" fmla="*/ 38232 h 3496775"/>
              <a:gd name="connsiteX64" fmla="*/ 3059798 w 3243991"/>
              <a:gd name="connsiteY64" fmla="*/ 388642 h 3496775"/>
              <a:gd name="connsiteX65" fmla="*/ 2963023 w 3243991"/>
              <a:gd name="connsiteY65" fmla="*/ 482754 h 3496775"/>
              <a:gd name="connsiteX66" fmla="*/ 2822963 w 3243991"/>
              <a:gd name="connsiteY66" fmla="*/ 60189 h 3496775"/>
              <a:gd name="connsiteX67" fmla="*/ 2887119 w 3243991"/>
              <a:gd name="connsiteY67" fmla="*/ 521161 h 3496775"/>
              <a:gd name="connsiteX68" fmla="*/ 2715630 w 3243991"/>
              <a:gd name="connsiteY68" fmla="*/ 730601 h 3496775"/>
              <a:gd name="connsiteX69" fmla="*/ 2649828 w 3243991"/>
              <a:gd name="connsiteY69" fmla="*/ 620884 h 3496775"/>
              <a:gd name="connsiteX70" fmla="*/ 2633832 w 3243991"/>
              <a:gd name="connsiteY70" fmla="*/ 446449 h 3496775"/>
              <a:gd name="connsiteX71" fmla="*/ 2586971 w 3243991"/>
              <a:gd name="connsiteY71" fmla="*/ 643296 h 3496775"/>
              <a:gd name="connsiteX72" fmla="*/ 2650846 w 3243991"/>
              <a:gd name="connsiteY72" fmla="*/ 771218 h 3496775"/>
              <a:gd name="connsiteX73" fmla="*/ 2632922 w 3243991"/>
              <a:gd name="connsiteY73" fmla="*/ 854946 h 3496775"/>
              <a:gd name="connsiteX74" fmla="*/ 2481287 w 3243991"/>
              <a:gd name="connsiteY74" fmla="*/ 854665 h 3496775"/>
              <a:gd name="connsiteX75" fmla="*/ 2393982 w 3243991"/>
              <a:gd name="connsiteY75" fmla="*/ 753575 h 3496775"/>
              <a:gd name="connsiteX76" fmla="*/ 2447929 w 3243991"/>
              <a:gd name="connsiteY76" fmla="*/ 605344 h 3496775"/>
              <a:gd name="connsiteX77" fmla="*/ 2420079 w 3243991"/>
              <a:gd name="connsiteY77" fmla="*/ 458586 h 3496775"/>
              <a:gd name="connsiteX78" fmla="*/ 2330389 w 3243991"/>
              <a:gd name="connsiteY78" fmla="*/ 702575 h 3496775"/>
              <a:gd name="connsiteX79" fmla="*/ 2045501 w 3243991"/>
              <a:gd name="connsiteY79" fmla="*/ 470160 h 3496775"/>
              <a:gd name="connsiteX80" fmla="*/ 2079139 w 3243991"/>
              <a:gd name="connsiteY80" fmla="*/ 379171 h 3496775"/>
              <a:gd name="connsiteX81" fmla="*/ 2305379 w 3243991"/>
              <a:gd name="connsiteY81" fmla="*/ 238764 h 3496775"/>
              <a:gd name="connsiteX82" fmla="*/ 2167863 w 3243991"/>
              <a:gd name="connsiteY82" fmla="*/ 296731 h 3496775"/>
              <a:gd name="connsiteX83" fmla="*/ 2035574 w 3243991"/>
              <a:gd name="connsiteY83" fmla="*/ 307863 h 3496775"/>
              <a:gd name="connsiteX84" fmla="*/ 2047899 w 3243991"/>
              <a:gd name="connsiteY84" fmla="*/ 174099 h 3496775"/>
              <a:gd name="connsiteX85" fmla="*/ 2126456 w 3243991"/>
              <a:gd name="connsiteY85" fmla="*/ 0 h 3496775"/>
              <a:gd name="connsiteX86" fmla="*/ 1966650 w 3243991"/>
              <a:gd name="connsiteY86" fmla="*/ 257318 h 3496775"/>
              <a:gd name="connsiteX87" fmla="*/ 1936870 w 3243991"/>
              <a:gd name="connsiteY87" fmla="*/ 32164 h 3496775"/>
              <a:gd name="connsiteX88" fmla="*/ 1901275 w 3243991"/>
              <a:gd name="connsiteY88" fmla="*/ 208756 h 3496775"/>
              <a:gd name="connsiteX89" fmla="*/ 1931363 w 3243991"/>
              <a:gd name="connsiteY89" fmla="*/ 367315 h 3496775"/>
              <a:gd name="connsiteX90" fmla="*/ 1837294 w 3243991"/>
              <a:gd name="connsiteY90" fmla="*/ 288733 h 3496775"/>
              <a:gd name="connsiteX91" fmla="*/ 1776782 w 3243991"/>
              <a:gd name="connsiteY91" fmla="*/ 138130 h 3496775"/>
              <a:gd name="connsiteX92" fmla="*/ 1812524 w 3243991"/>
              <a:gd name="connsiteY92" fmla="*/ 363351 h 3496775"/>
              <a:gd name="connsiteX93" fmla="*/ 2358415 w 3243991"/>
              <a:gd name="connsiteY93" fmla="*/ 907420 h 3496775"/>
              <a:gd name="connsiteX94" fmla="*/ 2235543 w 3243991"/>
              <a:gd name="connsiteY94" fmla="*/ 830779 h 3496775"/>
              <a:gd name="connsiteX95" fmla="*/ 2065635 w 3243991"/>
              <a:gd name="connsiteY95" fmla="*/ 746314 h 3496775"/>
              <a:gd name="connsiteX96" fmla="*/ 2108531 w 3243991"/>
              <a:gd name="connsiteY96" fmla="*/ 998194 h 3496775"/>
              <a:gd name="connsiteX97" fmla="*/ 2259254 w 3243991"/>
              <a:gd name="connsiteY97" fmla="*/ 1067227 h 3496775"/>
              <a:gd name="connsiteX98" fmla="*/ 2285163 w 3243991"/>
              <a:gd name="connsiteY98" fmla="*/ 1144483 h 3496775"/>
              <a:gd name="connsiteX99" fmla="*/ 2187208 w 3243991"/>
              <a:gd name="connsiteY99" fmla="*/ 1396872 h 3496775"/>
              <a:gd name="connsiteX100" fmla="*/ 1962055 w 3243991"/>
              <a:gd name="connsiteY100" fmla="*/ 1419847 h 3496775"/>
              <a:gd name="connsiteX101" fmla="*/ 1658786 w 3243991"/>
              <a:gd name="connsiteY101" fmla="*/ 1452012 h 3496775"/>
              <a:gd name="connsiteX102" fmla="*/ 514638 w 3243991"/>
              <a:gd name="connsiteY102" fmla="*/ 1433632 h 3496775"/>
              <a:gd name="connsiteX0" fmla="*/ 514638 w 3246359"/>
              <a:gd name="connsiteY0" fmla="*/ 1433632 h 3496775"/>
              <a:gd name="connsiteX1" fmla="*/ 514638 w 3246359"/>
              <a:gd name="connsiteY1" fmla="*/ 1433632 h 3496775"/>
              <a:gd name="connsiteX2" fmla="*/ 202179 w 3246359"/>
              <a:gd name="connsiteY2" fmla="*/ 1603646 h 3496775"/>
              <a:gd name="connsiteX3" fmla="*/ 18380 w 3246359"/>
              <a:gd name="connsiteY3" fmla="*/ 1787445 h 3496775"/>
              <a:gd name="connsiteX4" fmla="*/ 0 w 3246359"/>
              <a:gd name="connsiteY4" fmla="*/ 2063143 h 3496775"/>
              <a:gd name="connsiteX5" fmla="*/ 151635 w 3246359"/>
              <a:gd name="connsiteY5" fmla="*/ 1952864 h 3496775"/>
              <a:gd name="connsiteX6" fmla="*/ 188394 w 3246359"/>
              <a:gd name="connsiteY6" fmla="*/ 2003409 h 3496775"/>
              <a:gd name="connsiteX7" fmla="*/ 202179 w 3246359"/>
              <a:gd name="connsiteY7" fmla="*/ 1856369 h 3496775"/>
              <a:gd name="connsiteX8" fmla="*/ 280294 w 3246359"/>
              <a:gd name="connsiteY8" fmla="*/ 2269917 h 3496775"/>
              <a:gd name="connsiteX9" fmla="*/ 36760 w 3246359"/>
              <a:gd name="connsiteY9" fmla="*/ 2550211 h 3496775"/>
              <a:gd name="connsiteX10" fmla="*/ 45950 w 3246359"/>
              <a:gd name="connsiteY10" fmla="*/ 3363521 h 3496775"/>
              <a:gd name="connsiteX11" fmla="*/ 105685 w 3246359"/>
              <a:gd name="connsiteY11" fmla="*/ 3326761 h 3496775"/>
              <a:gd name="connsiteX12" fmla="*/ 133255 w 3246359"/>
              <a:gd name="connsiteY12" fmla="*/ 3469206 h 3496775"/>
              <a:gd name="connsiteX13" fmla="*/ 298674 w 3246359"/>
              <a:gd name="connsiteY13" fmla="*/ 3464611 h 3496775"/>
              <a:gd name="connsiteX14" fmla="*/ 353813 w 3246359"/>
              <a:gd name="connsiteY14" fmla="*/ 3427851 h 3496775"/>
              <a:gd name="connsiteX15" fmla="*/ 174609 w 3246359"/>
              <a:gd name="connsiteY15" fmla="*/ 3276217 h 3496775"/>
              <a:gd name="connsiteX16" fmla="*/ 170014 w 3246359"/>
              <a:gd name="connsiteY16" fmla="*/ 2720225 h 3496775"/>
              <a:gd name="connsiteX17" fmla="*/ 390573 w 3246359"/>
              <a:gd name="connsiteY17" fmla="*/ 2605350 h 3496775"/>
              <a:gd name="connsiteX18" fmla="*/ 298674 w 3246359"/>
              <a:gd name="connsiteY18" fmla="*/ 2734010 h 3496775"/>
              <a:gd name="connsiteX19" fmla="*/ 680057 w 3246359"/>
              <a:gd name="connsiteY19" fmla="*/ 3294597 h 3496775"/>
              <a:gd name="connsiteX20" fmla="*/ 721411 w 3246359"/>
              <a:gd name="connsiteY20" fmla="*/ 3262432 h 3496775"/>
              <a:gd name="connsiteX21" fmla="*/ 735196 w 3246359"/>
              <a:gd name="connsiteY21" fmla="*/ 3363521 h 3496775"/>
              <a:gd name="connsiteX22" fmla="*/ 928185 w 3246359"/>
              <a:gd name="connsiteY22" fmla="*/ 3363521 h 3496775"/>
              <a:gd name="connsiteX23" fmla="*/ 974135 w 3246359"/>
              <a:gd name="connsiteY23" fmla="*/ 3331356 h 3496775"/>
              <a:gd name="connsiteX24" fmla="*/ 758171 w 3246359"/>
              <a:gd name="connsiteY24" fmla="*/ 3193507 h 3496775"/>
              <a:gd name="connsiteX25" fmla="*/ 510043 w 3246359"/>
              <a:gd name="connsiteY25" fmla="*/ 2821314 h 3496775"/>
              <a:gd name="connsiteX26" fmla="*/ 519233 w 3246359"/>
              <a:gd name="connsiteY26" fmla="*/ 2738605 h 3496775"/>
              <a:gd name="connsiteX27" fmla="*/ 914400 w 3246359"/>
              <a:gd name="connsiteY27" fmla="*/ 2334247 h 3496775"/>
              <a:gd name="connsiteX28" fmla="*/ 1709331 w 3246359"/>
              <a:gd name="connsiteY28" fmla="*/ 2380197 h 3496775"/>
              <a:gd name="connsiteX29" fmla="*/ 1585267 w 3246359"/>
              <a:gd name="connsiteY29" fmla="*/ 3248647 h 3496775"/>
              <a:gd name="connsiteX30" fmla="*/ 1622026 w 3246359"/>
              <a:gd name="connsiteY30" fmla="*/ 3239457 h 3496775"/>
              <a:gd name="connsiteX31" fmla="*/ 1617432 w 3246359"/>
              <a:gd name="connsiteY31" fmla="*/ 3386496 h 3496775"/>
              <a:gd name="connsiteX32" fmla="*/ 1824205 w 3246359"/>
              <a:gd name="connsiteY32" fmla="*/ 3450826 h 3496775"/>
              <a:gd name="connsiteX33" fmla="*/ 1856370 w 3246359"/>
              <a:gd name="connsiteY33" fmla="*/ 3391091 h 3496775"/>
              <a:gd name="connsiteX34" fmla="*/ 1718521 w 3246359"/>
              <a:gd name="connsiteY34" fmla="*/ 3303786 h 3496775"/>
              <a:gd name="connsiteX35" fmla="*/ 1746091 w 3246359"/>
              <a:gd name="connsiteY35" fmla="*/ 2908619 h 3496775"/>
              <a:gd name="connsiteX36" fmla="*/ 1870155 w 3246359"/>
              <a:gd name="connsiteY36" fmla="*/ 2623730 h 3496775"/>
              <a:gd name="connsiteX37" fmla="*/ 1975840 w 3246359"/>
              <a:gd name="connsiteY37" fmla="*/ 2844289 h 3496775"/>
              <a:gd name="connsiteX38" fmla="*/ 2058549 w 3246359"/>
              <a:gd name="connsiteY38" fmla="*/ 3060253 h 3496775"/>
              <a:gd name="connsiteX39" fmla="*/ 2104499 w 3246359"/>
              <a:gd name="connsiteY39" fmla="*/ 3358926 h 3496775"/>
              <a:gd name="connsiteX40" fmla="*/ 2141259 w 3246359"/>
              <a:gd name="connsiteY40" fmla="*/ 3326761 h 3496775"/>
              <a:gd name="connsiteX41" fmla="*/ 2168828 w 3246359"/>
              <a:gd name="connsiteY41" fmla="*/ 3496775 h 3496775"/>
              <a:gd name="connsiteX42" fmla="*/ 2325058 w 3246359"/>
              <a:gd name="connsiteY42" fmla="*/ 3496775 h 3496775"/>
              <a:gd name="connsiteX43" fmla="*/ 2380197 w 3246359"/>
              <a:gd name="connsiteY43" fmla="*/ 3455421 h 3496775"/>
              <a:gd name="connsiteX44" fmla="*/ 2219373 w 3246359"/>
              <a:gd name="connsiteY44" fmla="*/ 3358926 h 3496775"/>
              <a:gd name="connsiteX45" fmla="*/ 2145854 w 3246359"/>
              <a:gd name="connsiteY45" fmla="*/ 3087823 h 3496775"/>
              <a:gd name="connsiteX46" fmla="*/ 2072334 w 3246359"/>
              <a:gd name="connsiteY46" fmla="*/ 2609945 h 3496775"/>
              <a:gd name="connsiteX47" fmla="*/ 2072334 w 3246359"/>
              <a:gd name="connsiteY47" fmla="*/ 2357222 h 3496775"/>
              <a:gd name="connsiteX48" fmla="*/ 2348033 w 3246359"/>
              <a:gd name="connsiteY48" fmla="*/ 2173423 h 3496775"/>
              <a:gd name="connsiteX49" fmla="*/ 2609946 w 3246359"/>
              <a:gd name="connsiteY49" fmla="*/ 1787445 h 3496775"/>
              <a:gd name="connsiteX50" fmla="*/ 2651301 w 3246359"/>
              <a:gd name="connsiteY50" fmla="*/ 1438227 h 3496775"/>
              <a:gd name="connsiteX51" fmla="*/ 2798340 w 3246359"/>
              <a:gd name="connsiteY51" fmla="*/ 1387682 h 3496775"/>
              <a:gd name="connsiteX52" fmla="*/ 2779960 w 3246359"/>
              <a:gd name="connsiteY52" fmla="*/ 1291187 h 3496775"/>
              <a:gd name="connsiteX53" fmla="*/ 2770770 w 3246359"/>
              <a:gd name="connsiteY53" fmla="*/ 1231453 h 3496775"/>
              <a:gd name="connsiteX54" fmla="*/ 2775365 w 3246359"/>
              <a:gd name="connsiteY54" fmla="*/ 1102793 h 3496775"/>
              <a:gd name="connsiteX55" fmla="*/ 2853480 w 3246359"/>
              <a:gd name="connsiteY55" fmla="*/ 1185503 h 3496775"/>
              <a:gd name="connsiteX56" fmla="*/ 2807530 w 3246359"/>
              <a:gd name="connsiteY56" fmla="*/ 1066034 h 3496775"/>
              <a:gd name="connsiteX57" fmla="*/ 2835100 w 3246359"/>
              <a:gd name="connsiteY57" fmla="*/ 1020084 h 3496775"/>
              <a:gd name="connsiteX58" fmla="*/ 2986734 w 3246359"/>
              <a:gd name="connsiteY58" fmla="*/ 771955 h 3496775"/>
              <a:gd name="connsiteX59" fmla="*/ 2729415 w 3246359"/>
              <a:gd name="connsiteY59" fmla="*/ 868450 h 3496775"/>
              <a:gd name="connsiteX60" fmla="*/ 3074039 w 3246359"/>
              <a:gd name="connsiteY60" fmla="*/ 496257 h 3496775"/>
              <a:gd name="connsiteX61" fmla="*/ 3219323 w 3246359"/>
              <a:gd name="connsiteY61" fmla="*/ 46231 h 3496775"/>
              <a:gd name="connsiteX62" fmla="*/ 3119988 w 3246359"/>
              <a:gd name="connsiteY62" fmla="*/ 328453 h 3496775"/>
              <a:gd name="connsiteX63" fmla="*/ 3079371 w 3246359"/>
              <a:gd name="connsiteY63" fmla="*/ 38232 h 3496775"/>
              <a:gd name="connsiteX64" fmla="*/ 3059798 w 3246359"/>
              <a:gd name="connsiteY64" fmla="*/ 388642 h 3496775"/>
              <a:gd name="connsiteX65" fmla="*/ 2963023 w 3246359"/>
              <a:gd name="connsiteY65" fmla="*/ 482754 h 3496775"/>
              <a:gd name="connsiteX66" fmla="*/ 2822963 w 3246359"/>
              <a:gd name="connsiteY66" fmla="*/ 60189 h 3496775"/>
              <a:gd name="connsiteX67" fmla="*/ 2887119 w 3246359"/>
              <a:gd name="connsiteY67" fmla="*/ 521161 h 3496775"/>
              <a:gd name="connsiteX68" fmla="*/ 2715630 w 3246359"/>
              <a:gd name="connsiteY68" fmla="*/ 730601 h 3496775"/>
              <a:gd name="connsiteX69" fmla="*/ 2649828 w 3246359"/>
              <a:gd name="connsiteY69" fmla="*/ 620884 h 3496775"/>
              <a:gd name="connsiteX70" fmla="*/ 2633832 w 3246359"/>
              <a:gd name="connsiteY70" fmla="*/ 446449 h 3496775"/>
              <a:gd name="connsiteX71" fmla="*/ 2586971 w 3246359"/>
              <a:gd name="connsiteY71" fmla="*/ 643296 h 3496775"/>
              <a:gd name="connsiteX72" fmla="*/ 2650846 w 3246359"/>
              <a:gd name="connsiteY72" fmla="*/ 771218 h 3496775"/>
              <a:gd name="connsiteX73" fmla="*/ 2632922 w 3246359"/>
              <a:gd name="connsiteY73" fmla="*/ 854946 h 3496775"/>
              <a:gd name="connsiteX74" fmla="*/ 2481287 w 3246359"/>
              <a:gd name="connsiteY74" fmla="*/ 854665 h 3496775"/>
              <a:gd name="connsiteX75" fmla="*/ 2393982 w 3246359"/>
              <a:gd name="connsiteY75" fmla="*/ 753575 h 3496775"/>
              <a:gd name="connsiteX76" fmla="*/ 2447929 w 3246359"/>
              <a:gd name="connsiteY76" fmla="*/ 605344 h 3496775"/>
              <a:gd name="connsiteX77" fmla="*/ 2420079 w 3246359"/>
              <a:gd name="connsiteY77" fmla="*/ 458586 h 3496775"/>
              <a:gd name="connsiteX78" fmla="*/ 2330389 w 3246359"/>
              <a:gd name="connsiteY78" fmla="*/ 702575 h 3496775"/>
              <a:gd name="connsiteX79" fmla="*/ 2045501 w 3246359"/>
              <a:gd name="connsiteY79" fmla="*/ 470160 h 3496775"/>
              <a:gd name="connsiteX80" fmla="*/ 2079139 w 3246359"/>
              <a:gd name="connsiteY80" fmla="*/ 379171 h 3496775"/>
              <a:gd name="connsiteX81" fmla="*/ 2305379 w 3246359"/>
              <a:gd name="connsiteY81" fmla="*/ 238764 h 3496775"/>
              <a:gd name="connsiteX82" fmla="*/ 2167863 w 3246359"/>
              <a:gd name="connsiteY82" fmla="*/ 296731 h 3496775"/>
              <a:gd name="connsiteX83" fmla="*/ 2035574 w 3246359"/>
              <a:gd name="connsiteY83" fmla="*/ 307863 h 3496775"/>
              <a:gd name="connsiteX84" fmla="*/ 2047899 w 3246359"/>
              <a:gd name="connsiteY84" fmla="*/ 174099 h 3496775"/>
              <a:gd name="connsiteX85" fmla="*/ 2126456 w 3246359"/>
              <a:gd name="connsiteY85" fmla="*/ 0 h 3496775"/>
              <a:gd name="connsiteX86" fmla="*/ 1966650 w 3246359"/>
              <a:gd name="connsiteY86" fmla="*/ 257318 h 3496775"/>
              <a:gd name="connsiteX87" fmla="*/ 1936870 w 3246359"/>
              <a:gd name="connsiteY87" fmla="*/ 32164 h 3496775"/>
              <a:gd name="connsiteX88" fmla="*/ 1901275 w 3246359"/>
              <a:gd name="connsiteY88" fmla="*/ 208756 h 3496775"/>
              <a:gd name="connsiteX89" fmla="*/ 1931363 w 3246359"/>
              <a:gd name="connsiteY89" fmla="*/ 367315 h 3496775"/>
              <a:gd name="connsiteX90" fmla="*/ 1837294 w 3246359"/>
              <a:gd name="connsiteY90" fmla="*/ 288733 h 3496775"/>
              <a:gd name="connsiteX91" fmla="*/ 1776782 w 3246359"/>
              <a:gd name="connsiteY91" fmla="*/ 138130 h 3496775"/>
              <a:gd name="connsiteX92" fmla="*/ 1812524 w 3246359"/>
              <a:gd name="connsiteY92" fmla="*/ 363351 h 3496775"/>
              <a:gd name="connsiteX93" fmla="*/ 2358415 w 3246359"/>
              <a:gd name="connsiteY93" fmla="*/ 907420 h 3496775"/>
              <a:gd name="connsiteX94" fmla="*/ 2235543 w 3246359"/>
              <a:gd name="connsiteY94" fmla="*/ 830779 h 3496775"/>
              <a:gd name="connsiteX95" fmla="*/ 2065635 w 3246359"/>
              <a:gd name="connsiteY95" fmla="*/ 746314 h 3496775"/>
              <a:gd name="connsiteX96" fmla="*/ 2108531 w 3246359"/>
              <a:gd name="connsiteY96" fmla="*/ 998194 h 3496775"/>
              <a:gd name="connsiteX97" fmla="*/ 2259254 w 3246359"/>
              <a:gd name="connsiteY97" fmla="*/ 1067227 h 3496775"/>
              <a:gd name="connsiteX98" fmla="*/ 2285163 w 3246359"/>
              <a:gd name="connsiteY98" fmla="*/ 1144483 h 3496775"/>
              <a:gd name="connsiteX99" fmla="*/ 2187208 w 3246359"/>
              <a:gd name="connsiteY99" fmla="*/ 1396872 h 3496775"/>
              <a:gd name="connsiteX100" fmla="*/ 1962055 w 3246359"/>
              <a:gd name="connsiteY100" fmla="*/ 1419847 h 3496775"/>
              <a:gd name="connsiteX101" fmla="*/ 1658786 w 3246359"/>
              <a:gd name="connsiteY101" fmla="*/ 1452012 h 3496775"/>
              <a:gd name="connsiteX102" fmla="*/ 514638 w 3246359"/>
              <a:gd name="connsiteY102" fmla="*/ 1433632 h 3496775"/>
              <a:gd name="connsiteX0" fmla="*/ 514638 w 3241806"/>
              <a:gd name="connsiteY0" fmla="*/ 1433632 h 3496775"/>
              <a:gd name="connsiteX1" fmla="*/ 514638 w 3241806"/>
              <a:gd name="connsiteY1" fmla="*/ 1433632 h 3496775"/>
              <a:gd name="connsiteX2" fmla="*/ 202179 w 3241806"/>
              <a:gd name="connsiteY2" fmla="*/ 1603646 h 3496775"/>
              <a:gd name="connsiteX3" fmla="*/ 18380 w 3241806"/>
              <a:gd name="connsiteY3" fmla="*/ 1787445 h 3496775"/>
              <a:gd name="connsiteX4" fmla="*/ 0 w 3241806"/>
              <a:gd name="connsiteY4" fmla="*/ 2063143 h 3496775"/>
              <a:gd name="connsiteX5" fmla="*/ 151635 w 3241806"/>
              <a:gd name="connsiteY5" fmla="*/ 1952864 h 3496775"/>
              <a:gd name="connsiteX6" fmla="*/ 188394 w 3241806"/>
              <a:gd name="connsiteY6" fmla="*/ 2003409 h 3496775"/>
              <a:gd name="connsiteX7" fmla="*/ 202179 w 3241806"/>
              <a:gd name="connsiteY7" fmla="*/ 1856369 h 3496775"/>
              <a:gd name="connsiteX8" fmla="*/ 280294 w 3241806"/>
              <a:gd name="connsiteY8" fmla="*/ 2269917 h 3496775"/>
              <a:gd name="connsiteX9" fmla="*/ 36760 w 3241806"/>
              <a:gd name="connsiteY9" fmla="*/ 2550211 h 3496775"/>
              <a:gd name="connsiteX10" fmla="*/ 45950 w 3241806"/>
              <a:gd name="connsiteY10" fmla="*/ 3363521 h 3496775"/>
              <a:gd name="connsiteX11" fmla="*/ 105685 w 3241806"/>
              <a:gd name="connsiteY11" fmla="*/ 3326761 h 3496775"/>
              <a:gd name="connsiteX12" fmla="*/ 133255 w 3241806"/>
              <a:gd name="connsiteY12" fmla="*/ 3469206 h 3496775"/>
              <a:gd name="connsiteX13" fmla="*/ 298674 w 3241806"/>
              <a:gd name="connsiteY13" fmla="*/ 3464611 h 3496775"/>
              <a:gd name="connsiteX14" fmla="*/ 353813 w 3241806"/>
              <a:gd name="connsiteY14" fmla="*/ 3427851 h 3496775"/>
              <a:gd name="connsiteX15" fmla="*/ 174609 w 3241806"/>
              <a:gd name="connsiteY15" fmla="*/ 3276217 h 3496775"/>
              <a:gd name="connsiteX16" fmla="*/ 170014 w 3241806"/>
              <a:gd name="connsiteY16" fmla="*/ 2720225 h 3496775"/>
              <a:gd name="connsiteX17" fmla="*/ 390573 w 3241806"/>
              <a:gd name="connsiteY17" fmla="*/ 2605350 h 3496775"/>
              <a:gd name="connsiteX18" fmla="*/ 298674 w 3241806"/>
              <a:gd name="connsiteY18" fmla="*/ 2734010 h 3496775"/>
              <a:gd name="connsiteX19" fmla="*/ 680057 w 3241806"/>
              <a:gd name="connsiteY19" fmla="*/ 3294597 h 3496775"/>
              <a:gd name="connsiteX20" fmla="*/ 721411 w 3241806"/>
              <a:gd name="connsiteY20" fmla="*/ 3262432 h 3496775"/>
              <a:gd name="connsiteX21" fmla="*/ 735196 w 3241806"/>
              <a:gd name="connsiteY21" fmla="*/ 3363521 h 3496775"/>
              <a:gd name="connsiteX22" fmla="*/ 928185 w 3241806"/>
              <a:gd name="connsiteY22" fmla="*/ 3363521 h 3496775"/>
              <a:gd name="connsiteX23" fmla="*/ 974135 w 3241806"/>
              <a:gd name="connsiteY23" fmla="*/ 3331356 h 3496775"/>
              <a:gd name="connsiteX24" fmla="*/ 758171 w 3241806"/>
              <a:gd name="connsiteY24" fmla="*/ 3193507 h 3496775"/>
              <a:gd name="connsiteX25" fmla="*/ 510043 w 3241806"/>
              <a:gd name="connsiteY25" fmla="*/ 2821314 h 3496775"/>
              <a:gd name="connsiteX26" fmla="*/ 519233 w 3241806"/>
              <a:gd name="connsiteY26" fmla="*/ 2738605 h 3496775"/>
              <a:gd name="connsiteX27" fmla="*/ 914400 w 3241806"/>
              <a:gd name="connsiteY27" fmla="*/ 2334247 h 3496775"/>
              <a:gd name="connsiteX28" fmla="*/ 1709331 w 3241806"/>
              <a:gd name="connsiteY28" fmla="*/ 2380197 h 3496775"/>
              <a:gd name="connsiteX29" fmla="*/ 1585267 w 3241806"/>
              <a:gd name="connsiteY29" fmla="*/ 3248647 h 3496775"/>
              <a:gd name="connsiteX30" fmla="*/ 1622026 w 3241806"/>
              <a:gd name="connsiteY30" fmla="*/ 3239457 h 3496775"/>
              <a:gd name="connsiteX31" fmla="*/ 1617432 w 3241806"/>
              <a:gd name="connsiteY31" fmla="*/ 3386496 h 3496775"/>
              <a:gd name="connsiteX32" fmla="*/ 1824205 w 3241806"/>
              <a:gd name="connsiteY32" fmla="*/ 3450826 h 3496775"/>
              <a:gd name="connsiteX33" fmla="*/ 1856370 w 3241806"/>
              <a:gd name="connsiteY33" fmla="*/ 3391091 h 3496775"/>
              <a:gd name="connsiteX34" fmla="*/ 1718521 w 3241806"/>
              <a:gd name="connsiteY34" fmla="*/ 3303786 h 3496775"/>
              <a:gd name="connsiteX35" fmla="*/ 1746091 w 3241806"/>
              <a:gd name="connsiteY35" fmla="*/ 2908619 h 3496775"/>
              <a:gd name="connsiteX36" fmla="*/ 1870155 w 3241806"/>
              <a:gd name="connsiteY36" fmla="*/ 2623730 h 3496775"/>
              <a:gd name="connsiteX37" fmla="*/ 1975840 w 3241806"/>
              <a:gd name="connsiteY37" fmla="*/ 2844289 h 3496775"/>
              <a:gd name="connsiteX38" fmla="*/ 2058549 w 3241806"/>
              <a:gd name="connsiteY38" fmla="*/ 3060253 h 3496775"/>
              <a:gd name="connsiteX39" fmla="*/ 2104499 w 3241806"/>
              <a:gd name="connsiteY39" fmla="*/ 3358926 h 3496775"/>
              <a:gd name="connsiteX40" fmla="*/ 2141259 w 3241806"/>
              <a:gd name="connsiteY40" fmla="*/ 3326761 h 3496775"/>
              <a:gd name="connsiteX41" fmla="*/ 2168828 w 3241806"/>
              <a:gd name="connsiteY41" fmla="*/ 3496775 h 3496775"/>
              <a:gd name="connsiteX42" fmla="*/ 2325058 w 3241806"/>
              <a:gd name="connsiteY42" fmla="*/ 3496775 h 3496775"/>
              <a:gd name="connsiteX43" fmla="*/ 2380197 w 3241806"/>
              <a:gd name="connsiteY43" fmla="*/ 3455421 h 3496775"/>
              <a:gd name="connsiteX44" fmla="*/ 2219373 w 3241806"/>
              <a:gd name="connsiteY44" fmla="*/ 3358926 h 3496775"/>
              <a:gd name="connsiteX45" fmla="*/ 2145854 w 3241806"/>
              <a:gd name="connsiteY45" fmla="*/ 3087823 h 3496775"/>
              <a:gd name="connsiteX46" fmla="*/ 2072334 w 3241806"/>
              <a:gd name="connsiteY46" fmla="*/ 2609945 h 3496775"/>
              <a:gd name="connsiteX47" fmla="*/ 2072334 w 3241806"/>
              <a:gd name="connsiteY47" fmla="*/ 2357222 h 3496775"/>
              <a:gd name="connsiteX48" fmla="*/ 2348033 w 3241806"/>
              <a:gd name="connsiteY48" fmla="*/ 2173423 h 3496775"/>
              <a:gd name="connsiteX49" fmla="*/ 2609946 w 3241806"/>
              <a:gd name="connsiteY49" fmla="*/ 1787445 h 3496775"/>
              <a:gd name="connsiteX50" fmla="*/ 2651301 w 3241806"/>
              <a:gd name="connsiteY50" fmla="*/ 1438227 h 3496775"/>
              <a:gd name="connsiteX51" fmla="*/ 2798340 w 3241806"/>
              <a:gd name="connsiteY51" fmla="*/ 1387682 h 3496775"/>
              <a:gd name="connsiteX52" fmla="*/ 2779960 w 3241806"/>
              <a:gd name="connsiteY52" fmla="*/ 1291187 h 3496775"/>
              <a:gd name="connsiteX53" fmla="*/ 2770770 w 3241806"/>
              <a:gd name="connsiteY53" fmla="*/ 1231453 h 3496775"/>
              <a:gd name="connsiteX54" fmla="*/ 2775365 w 3241806"/>
              <a:gd name="connsiteY54" fmla="*/ 1102793 h 3496775"/>
              <a:gd name="connsiteX55" fmla="*/ 2853480 w 3241806"/>
              <a:gd name="connsiteY55" fmla="*/ 1185503 h 3496775"/>
              <a:gd name="connsiteX56" fmla="*/ 2807530 w 3241806"/>
              <a:gd name="connsiteY56" fmla="*/ 1066034 h 3496775"/>
              <a:gd name="connsiteX57" fmla="*/ 2835100 w 3241806"/>
              <a:gd name="connsiteY57" fmla="*/ 1020084 h 3496775"/>
              <a:gd name="connsiteX58" fmla="*/ 2986734 w 3241806"/>
              <a:gd name="connsiteY58" fmla="*/ 771955 h 3496775"/>
              <a:gd name="connsiteX59" fmla="*/ 2729415 w 3241806"/>
              <a:gd name="connsiteY59" fmla="*/ 868450 h 3496775"/>
              <a:gd name="connsiteX60" fmla="*/ 3074039 w 3241806"/>
              <a:gd name="connsiteY60" fmla="*/ 496257 h 3496775"/>
              <a:gd name="connsiteX61" fmla="*/ 3219323 w 3241806"/>
              <a:gd name="connsiteY61" fmla="*/ 46231 h 3496775"/>
              <a:gd name="connsiteX62" fmla="*/ 3119988 w 3241806"/>
              <a:gd name="connsiteY62" fmla="*/ 328453 h 3496775"/>
              <a:gd name="connsiteX63" fmla="*/ 3079371 w 3241806"/>
              <a:gd name="connsiteY63" fmla="*/ 38232 h 3496775"/>
              <a:gd name="connsiteX64" fmla="*/ 3059798 w 3241806"/>
              <a:gd name="connsiteY64" fmla="*/ 388642 h 3496775"/>
              <a:gd name="connsiteX65" fmla="*/ 2963023 w 3241806"/>
              <a:gd name="connsiteY65" fmla="*/ 482754 h 3496775"/>
              <a:gd name="connsiteX66" fmla="*/ 2822963 w 3241806"/>
              <a:gd name="connsiteY66" fmla="*/ 60189 h 3496775"/>
              <a:gd name="connsiteX67" fmla="*/ 2887119 w 3241806"/>
              <a:gd name="connsiteY67" fmla="*/ 521161 h 3496775"/>
              <a:gd name="connsiteX68" fmla="*/ 2715630 w 3241806"/>
              <a:gd name="connsiteY68" fmla="*/ 730601 h 3496775"/>
              <a:gd name="connsiteX69" fmla="*/ 2649828 w 3241806"/>
              <a:gd name="connsiteY69" fmla="*/ 620884 h 3496775"/>
              <a:gd name="connsiteX70" fmla="*/ 2633832 w 3241806"/>
              <a:gd name="connsiteY70" fmla="*/ 446449 h 3496775"/>
              <a:gd name="connsiteX71" fmla="*/ 2586971 w 3241806"/>
              <a:gd name="connsiteY71" fmla="*/ 643296 h 3496775"/>
              <a:gd name="connsiteX72" fmla="*/ 2650846 w 3241806"/>
              <a:gd name="connsiteY72" fmla="*/ 771218 h 3496775"/>
              <a:gd name="connsiteX73" fmla="*/ 2632922 w 3241806"/>
              <a:gd name="connsiteY73" fmla="*/ 854946 h 3496775"/>
              <a:gd name="connsiteX74" fmla="*/ 2481287 w 3241806"/>
              <a:gd name="connsiteY74" fmla="*/ 854665 h 3496775"/>
              <a:gd name="connsiteX75" fmla="*/ 2393982 w 3241806"/>
              <a:gd name="connsiteY75" fmla="*/ 753575 h 3496775"/>
              <a:gd name="connsiteX76" fmla="*/ 2447929 w 3241806"/>
              <a:gd name="connsiteY76" fmla="*/ 605344 h 3496775"/>
              <a:gd name="connsiteX77" fmla="*/ 2420079 w 3241806"/>
              <a:gd name="connsiteY77" fmla="*/ 458586 h 3496775"/>
              <a:gd name="connsiteX78" fmla="*/ 2330389 w 3241806"/>
              <a:gd name="connsiteY78" fmla="*/ 702575 h 3496775"/>
              <a:gd name="connsiteX79" fmla="*/ 2045501 w 3241806"/>
              <a:gd name="connsiteY79" fmla="*/ 470160 h 3496775"/>
              <a:gd name="connsiteX80" fmla="*/ 2079139 w 3241806"/>
              <a:gd name="connsiteY80" fmla="*/ 379171 h 3496775"/>
              <a:gd name="connsiteX81" fmla="*/ 2305379 w 3241806"/>
              <a:gd name="connsiteY81" fmla="*/ 238764 h 3496775"/>
              <a:gd name="connsiteX82" fmla="*/ 2167863 w 3241806"/>
              <a:gd name="connsiteY82" fmla="*/ 296731 h 3496775"/>
              <a:gd name="connsiteX83" fmla="*/ 2035574 w 3241806"/>
              <a:gd name="connsiteY83" fmla="*/ 307863 h 3496775"/>
              <a:gd name="connsiteX84" fmla="*/ 2047899 w 3241806"/>
              <a:gd name="connsiteY84" fmla="*/ 174099 h 3496775"/>
              <a:gd name="connsiteX85" fmla="*/ 2126456 w 3241806"/>
              <a:gd name="connsiteY85" fmla="*/ 0 h 3496775"/>
              <a:gd name="connsiteX86" fmla="*/ 1966650 w 3241806"/>
              <a:gd name="connsiteY86" fmla="*/ 257318 h 3496775"/>
              <a:gd name="connsiteX87" fmla="*/ 1936870 w 3241806"/>
              <a:gd name="connsiteY87" fmla="*/ 32164 h 3496775"/>
              <a:gd name="connsiteX88" fmla="*/ 1901275 w 3241806"/>
              <a:gd name="connsiteY88" fmla="*/ 208756 h 3496775"/>
              <a:gd name="connsiteX89" fmla="*/ 1931363 w 3241806"/>
              <a:gd name="connsiteY89" fmla="*/ 367315 h 3496775"/>
              <a:gd name="connsiteX90" fmla="*/ 1837294 w 3241806"/>
              <a:gd name="connsiteY90" fmla="*/ 288733 h 3496775"/>
              <a:gd name="connsiteX91" fmla="*/ 1776782 w 3241806"/>
              <a:gd name="connsiteY91" fmla="*/ 138130 h 3496775"/>
              <a:gd name="connsiteX92" fmla="*/ 1812524 w 3241806"/>
              <a:gd name="connsiteY92" fmla="*/ 363351 h 3496775"/>
              <a:gd name="connsiteX93" fmla="*/ 2358415 w 3241806"/>
              <a:gd name="connsiteY93" fmla="*/ 907420 h 3496775"/>
              <a:gd name="connsiteX94" fmla="*/ 2235543 w 3241806"/>
              <a:gd name="connsiteY94" fmla="*/ 830779 h 3496775"/>
              <a:gd name="connsiteX95" fmla="*/ 2065635 w 3241806"/>
              <a:gd name="connsiteY95" fmla="*/ 746314 h 3496775"/>
              <a:gd name="connsiteX96" fmla="*/ 2108531 w 3241806"/>
              <a:gd name="connsiteY96" fmla="*/ 998194 h 3496775"/>
              <a:gd name="connsiteX97" fmla="*/ 2259254 w 3241806"/>
              <a:gd name="connsiteY97" fmla="*/ 1067227 h 3496775"/>
              <a:gd name="connsiteX98" fmla="*/ 2285163 w 3241806"/>
              <a:gd name="connsiteY98" fmla="*/ 1144483 h 3496775"/>
              <a:gd name="connsiteX99" fmla="*/ 2187208 w 3241806"/>
              <a:gd name="connsiteY99" fmla="*/ 1396872 h 3496775"/>
              <a:gd name="connsiteX100" fmla="*/ 1962055 w 3241806"/>
              <a:gd name="connsiteY100" fmla="*/ 1419847 h 3496775"/>
              <a:gd name="connsiteX101" fmla="*/ 1658786 w 3241806"/>
              <a:gd name="connsiteY101" fmla="*/ 1452012 h 3496775"/>
              <a:gd name="connsiteX102" fmla="*/ 514638 w 3241806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496257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29415 w 3241295"/>
              <a:gd name="connsiteY59" fmla="*/ 868450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41295"/>
              <a:gd name="connsiteY0" fmla="*/ 1433632 h 3496775"/>
              <a:gd name="connsiteX1" fmla="*/ 514638 w 3241295"/>
              <a:gd name="connsiteY1" fmla="*/ 1433632 h 3496775"/>
              <a:gd name="connsiteX2" fmla="*/ 202179 w 3241295"/>
              <a:gd name="connsiteY2" fmla="*/ 1603646 h 3496775"/>
              <a:gd name="connsiteX3" fmla="*/ 18380 w 3241295"/>
              <a:gd name="connsiteY3" fmla="*/ 1787445 h 3496775"/>
              <a:gd name="connsiteX4" fmla="*/ 0 w 3241295"/>
              <a:gd name="connsiteY4" fmla="*/ 2063143 h 3496775"/>
              <a:gd name="connsiteX5" fmla="*/ 151635 w 3241295"/>
              <a:gd name="connsiteY5" fmla="*/ 1952864 h 3496775"/>
              <a:gd name="connsiteX6" fmla="*/ 188394 w 3241295"/>
              <a:gd name="connsiteY6" fmla="*/ 2003409 h 3496775"/>
              <a:gd name="connsiteX7" fmla="*/ 202179 w 3241295"/>
              <a:gd name="connsiteY7" fmla="*/ 1856369 h 3496775"/>
              <a:gd name="connsiteX8" fmla="*/ 280294 w 3241295"/>
              <a:gd name="connsiteY8" fmla="*/ 2269917 h 3496775"/>
              <a:gd name="connsiteX9" fmla="*/ 36760 w 3241295"/>
              <a:gd name="connsiteY9" fmla="*/ 2550211 h 3496775"/>
              <a:gd name="connsiteX10" fmla="*/ 45950 w 3241295"/>
              <a:gd name="connsiteY10" fmla="*/ 3363521 h 3496775"/>
              <a:gd name="connsiteX11" fmla="*/ 105685 w 3241295"/>
              <a:gd name="connsiteY11" fmla="*/ 3326761 h 3496775"/>
              <a:gd name="connsiteX12" fmla="*/ 133255 w 3241295"/>
              <a:gd name="connsiteY12" fmla="*/ 3469206 h 3496775"/>
              <a:gd name="connsiteX13" fmla="*/ 298674 w 3241295"/>
              <a:gd name="connsiteY13" fmla="*/ 3464611 h 3496775"/>
              <a:gd name="connsiteX14" fmla="*/ 353813 w 3241295"/>
              <a:gd name="connsiteY14" fmla="*/ 3427851 h 3496775"/>
              <a:gd name="connsiteX15" fmla="*/ 174609 w 3241295"/>
              <a:gd name="connsiteY15" fmla="*/ 3276217 h 3496775"/>
              <a:gd name="connsiteX16" fmla="*/ 170014 w 3241295"/>
              <a:gd name="connsiteY16" fmla="*/ 2720225 h 3496775"/>
              <a:gd name="connsiteX17" fmla="*/ 390573 w 3241295"/>
              <a:gd name="connsiteY17" fmla="*/ 2605350 h 3496775"/>
              <a:gd name="connsiteX18" fmla="*/ 298674 w 3241295"/>
              <a:gd name="connsiteY18" fmla="*/ 2734010 h 3496775"/>
              <a:gd name="connsiteX19" fmla="*/ 680057 w 3241295"/>
              <a:gd name="connsiteY19" fmla="*/ 3294597 h 3496775"/>
              <a:gd name="connsiteX20" fmla="*/ 721411 w 3241295"/>
              <a:gd name="connsiteY20" fmla="*/ 3262432 h 3496775"/>
              <a:gd name="connsiteX21" fmla="*/ 735196 w 3241295"/>
              <a:gd name="connsiteY21" fmla="*/ 3363521 h 3496775"/>
              <a:gd name="connsiteX22" fmla="*/ 928185 w 3241295"/>
              <a:gd name="connsiteY22" fmla="*/ 3363521 h 3496775"/>
              <a:gd name="connsiteX23" fmla="*/ 974135 w 3241295"/>
              <a:gd name="connsiteY23" fmla="*/ 3331356 h 3496775"/>
              <a:gd name="connsiteX24" fmla="*/ 758171 w 3241295"/>
              <a:gd name="connsiteY24" fmla="*/ 3193507 h 3496775"/>
              <a:gd name="connsiteX25" fmla="*/ 510043 w 3241295"/>
              <a:gd name="connsiteY25" fmla="*/ 2821314 h 3496775"/>
              <a:gd name="connsiteX26" fmla="*/ 519233 w 3241295"/>
              <a:gd name="connsiteY26" fmla="*/ 2738605 h 3496775"/>
              <a:gd name="connsiteX27" fmla="*/ 914400 w 3241295"/>
              <a:gd name="connsiteY27" fmla="*/ 2334247 h 3496775"/>
              <a:gd name="connsiteX28" fmla="*/ 1709331 w 3241295"/>
              <a:gd name="connsiteY28" fmla="*/ 2380197 h 3496775"/>
              <a:gd name="connsiteX29" fmla="*/ 1585267 w 3241295"/>
              <a:gd name="connsiteY29" fmla="*/ 3248647 h 3496775"/>
              <a:gd name="connsiteX30" fmla="*/ 1622026 w 3241295"/>
              <a:gd name="connsiteY30" fmla="*/ 3239457 h 3496775"/>
              <a:gd name="connsiteX31" fmla="*/ 1617432 w 3241295"/>
              <a:gd name="connsiteY31" fmla="*/ 3386496 h 3496775"/>
              <a:gd name="connsiteX32" fmla="*/ 1824205 w 3241295"/>
              <a:gd name="connsiteY32" fmla="*/ 3450826 h 3496775"/>
              <a:gd name="connsiteX33" fmla="*/ 1856370 w 3241295"/>
              <a:gd name="connsiteY33" fmla="*/ 3391091 h 3496775"/>
              <a:gd name="connsiteX34" fmla="*/ 1718521 w 3241295"/>
              <a:gd name="connsiteY34" fmla="*/ 3303786 h 3496775"/>
              <a:gd name="connsiteX35" fmla="*/ 1746091 w 3241295"/>
              <a:gd name="connsiteY35" fmla="*/ 2908619 h 3496775"/>
              <a:gd name="connsiteX36" fmla="*/ 1870155 w 3241295"/>
              <a:gd name="connsiteY36" fmla="*/ 2623730 h 3496775"/>
              <a:gd name="connsiteX37" fmla="*/ 1975840 w 3241295"/>
              <a:gd name="connsiteY37" fmla="*/ 2844289 h 3496775"/>
              <a:gd name="connsiteX38" fmla="*/ 2058549 w 3241295"/>
              <a:gd name="connsiteY38" fmla="*/ 3060253 h 3496775"/>
              <a:gd name="connsiteX39" fmla="*/ 2104499 w 3241295"/>
              <a:gd name="connsiteY39" fmla="*/ 3358926 h 3496775"/>
              <a:gd name="connsiteX40" fmla="*/ 2141259 w 3241295"/>
              <a:gd name="connsiteY40" fmla="*/ 3326761 h 3496775"/>
              <a:gd name="connsiteX41" fmla="*/ 2168828 w 3241295"/>
              <a:gd name="connsiteY41" fmla="*/ 3496775 h 3496775"/>
              <a:gd name="connsiteX42" fmla="*/ 2325058 w 3241295"/>
              <a:gd name="connsiteY42" fmla="*/ 3496775 h 3496775"/>
              <a:gd name="connsiteX43" fmla="*/ 2380197 w 3241295"/>
              <a:gd name="connsiteY43" fmla="*/ 3455421 h 3496775"/>
              <a:gd name="connsiteX44" fmla="*/ 2219373 w 3241295"/>
              <a:gd name="connsiteY44" fmla="*/ 3358926 h 3496775"/>
              <a:gd name="connsiteX45" fmla="*/ 2145854 w 3241295"/>
              <a:gd name="connsiteY45" fmla="*/ 3087823 h 3496775"/>
              <a:gd name="connsiteX46" fmla="*/ 2072334 w 3241295"/>
              <a:gd name="connsiteY46" fmla="*/ 2609945 h 3496775"/>
              <a:gd name="connsiteX47" fmla="*/ 2072334 w 3241295"/>
              <a:gd name="connsiteY47" fmla="*/ 2357222 h 3496775"/>
              <a:gd name="connsiteX48" fmla="*/ 2348033 w 3241295"/>
              <a:gd name="connsiteY48" fmla="*/ 2173423 h 3496775"/>
              <a:gd name="connsiteX49" fmla="*/ 2609946 w 3241295"/>
              <a:gd name="connsiteY49" fmla="*/ 1787445 h 3496775"/>
              <a:gd name="connsiteX50" fmla="*/ 2651301 w 3241295"/>
              <a:gd name="connsiteY50" fmla="*/ 1438227 h 3496775"/>
              <a:gd name="connsiteX51" fmla="*/ 2798340 w 3241295"/>
              <a:gd name="connsiteY51" fmla="*/ 1387682 h 3496775"/>
              <a:gd name="connsiteX52" fmla="*/ 2779960 w 3241295"/>
              <a:gd name="connsiteY52" fmla="*/ 1291187 h 3496775"/>
              <a:gd name="connsiteX53" fmla="*/ 2770770 w 3241295"/>
              <a:gd name="connsiteY53" fmla="*/ 1231453 h 3496775"/>
              <a:gd name="connsiteX54" fmla="*/ 2775365 w 3241295"/>
              <a:gd name="connsiteY54" fmla="*/ 1102793 h 3496775"/>
              <a:gd name="connsiteX55" fmla="*/ 2853480 w 3241295"/>
              <a:gd name="connsiteY55" fmla="*/ 1185503 h 3496775"/>
              <a:gd name="connsiteX56" fmla="*/ 2807530 w 3241295"/>
              <a:gd name="connsiteY56" fmla="*/ 1066034 h 3496775"/>
              <a:gd name="connsiteX57" fmla="*/ 2835100 w 3241295"/>
              <a:gd name="connsiteY57" fmla="*/ 1020084 h 3496775"/>
              <a:gd name="connsiteX58" fmla="*/ 2986734 w 3241295"/>
              <a:gd name="connsiteY58" fmla="*/ 771955 h 3496775"/>
              <a:gd name="connsiteX59" fmla="*/ 2745410 w 3241295"/>
              <a:gd name="connsiteY59" fmla="*/ 865784 h 3496775"/>
              <a:gd name="connsiteX60" fmla="*/ 3074039 w 3241295"/>
              <a:gd name="connsiteY60" fmla="*/ 501589 h 3496775"/>
              <a:gd name="connsiteX61" fmla="*/ 3219323 w 3241295"/>
              <a:gd name="connsiteY61" fmla="*/ 46231 h 3496775"/>
              <a:gd name="connsiteX62" fmla="*/ 3119988 w 3241295"/>
              <a:gd name="connsiteY62" fmla="*/ 328453 h 3496775"/>
              <a:gd name="connsiteX63" fmla="*/ 3079371 w 3241295"/>
              <a:gd name="connsiteY63" fmla="*/ 38232 h 3496775"/>
              <a:gd name="connsiteX64" fmla="*/ 3059798 w 3241295"/>
              <a:gd name="connsiteY64" fmla="*/ 388642 h 3496775"/>
              <a:gd name="connsiteX65" fmla="*/ 2963023 w 3241295"/>
              <a:gd name="connsiteY65" fmla="*/ 482754 h 3496775"/>
              <a:gd name="connsiteX66" fmla="*/ 2822963 w 3241295"/>
              <a:gd name="connsiteY66" fmla="*/ 60189 h 3496775"/>
              <a:gd name="connsiteX67" fmla="*/ 2887119 w 3241295"/>
              <a:gd name="connsiteY67" fmla="*/ 521161 h 3496775"/>
              <a:gd name="connsiteX68" fmla="*/ 2715630 w 3241295"/>
              <a:gd name="connsiteY68" fmla="*/ 730601 h 3496775"/>
              <a:gd name="connsiteX69" fmla="*/ 2649828 w 3241295"/>
              <a:gd name="connsiteY69" fmla="*/ 620884 h 3496775"/>
              <a:gd name="connsiteX70" fmla="*/ 2633832 w 3241295"/>
              <a:gd name="connsiteY70" fmla="*/ 446449 h 3496775"/>
              <a:gd name="connsiteX71" fmla="*/ 2586971 w 3241295"/>
              <a:gd name="connsiteY71" fmla="*/ 643296 h 3496775"/>
              <a:gd name="connsiteX72" fmla="*/ 2650846 w 3241295"/>
              <a:gd name="connsiteY72" fmla="*/ 771218 h 3496775"/>
              <a:gd name="connsiteX73" fmla="*/ 2632922 w 3241295"/>
              <a:gd name="connsiteY73" fmla="*/ 854946 h 3496775"/>
              <a:gd name="connsiteX74" fmla="*/ 2481287 w 3241295"/>
              <a:gd name="connsiteY74" fmla="*/ 854665 h 3496775"/>
              <a:gd name="connsiteX75" fmla="*/ 2393982 w 3241295"/>
              <a:gd name="connsiteY75" fmla="*/ 753575 h 3496775"/>
              <a:gd name="connsiteX76" fmla="*/ 2447929 w 3241295"/>
              <a:gd name="connsiteY76" fmla="*/ 605344 h 3496775"/>
              <a:gd name="connsiteX77" fmla="*/ 2420079 w 3241295"/>
              <a:gd name="connsiteY77" fmla="*/ 458586 h 3496775"/>
              <a:gd name="connsiteX78" fmla="*/ 2330389 w 3241295"/>
              <a:gd name="connsiteY78" fmla="*/ 702575 h 3496775"/>
              <a:gd name="connsiteX79" fmla="*/ 2045501 w 3241295"/>
              <a:gd name="connsiteY79" fmla="*/ 470160 h 3496775"/>
              <a:gd name="connsiteX80" fmla="*/ 2079139 w 3241295"/>
              <a:gd name="connsiteY80" fmla="*/ 379171 h 3496775"/>
              <a:gd name="connsiteX81" fmla="*/ 2305379 w 3241295"/>
              <a:gd name="connsiteY81" fmla="*/ 238764 h 3496775"/>
              <a:gd name="connsiteX82" fmla="*/ 2167863 w 3241295"/>
              <a:gd name="connsiteY82" fmla="*/ 296731 h 3496775"/>
              <a:gd name="connsiteX83" fmla="*/ 2035574 w 3241295"/>
              <a:gd name="connsiteY83" fmla="*/ 307863 h 3496775"/>
              <a:gd name="connsiteX84" fmla="*/ 2047899 w 3241295"/>
              <a:gd name="connsiteY84" fmla="*/ 174099 h 3496775"/>
              <a:gd name="connsiteX85" fmla="*/ 2126456 w 3241295"/>
              <a:gd name="connsiteY85" fmla="*/ 0 h 3496775"/>
              <a:gd name="connsiteX86" fmla="*/ 1966650 w 3241295"/>
              <a:gd name="connsiteY86" fmla="*/ 257318 h 3496775"/>
              <a:gd name="connsiteX87" fmla="*/ 1936870 w 3241295"/>
              <a:gd name="connsiteY87" fmla="*/ 32164 h 3496775"/>
              <a:gd name="connsiteX88" fmla="*/ 1901275 w 3241295"/>
              <a:gd name="connsiteY88" fmla="*/ 208756 h 3496775"/>
              <a:gd name="connsiteX89" fmla="*/ 1931363 w 3241295"/>
              <a:gd name="connsiteY89" fmla="*/ 367315 h 3496775"/>
              <a:gd name="connsiteX90" fmla="*/ 1837294 w 3241295"/>
              <a:gd name="connsiteY90" fmla="*/ 288733 h 3496775"/>
              <a:gd name="connsiteX91" fmla="*/ 1776782 w 3241295"/>
              <a:gd name="connsiteY91" fmla="*/ 138130 h 3496775"/>
              <a:gd name="connsiteX92" fmla="*/ 1812524 w 3241295"/>
              <a:gd name="connsiteY92" fmla="*/ 363351 h 3496775"/>
              <a:gd name="connsiteX93" fmla="*/ 2358415 w 3241295"/>
              <a:gd name="connsiteY93" fmla="*/ 907420 h 3496775"/>
              <a:gd name="connsiteX94" fmla="*/ 2235543 w 3241295"/>
              <a:gd name="connsiteY94" fmla="*/ 830779 h 3496775"/>
              <a:gd name="connsiteX95" fmla="*/ 2065635 w 3241295"/>
              <a:gd name="connsiteY95" fmla="*/ 746314 h 3496775"/>
              <a:gd name="connsiteX96" fmla="*/ 2108531 w 3241295"/>
              <a:gd name="connsiteY96" fmla="*/ 998194 h 3496775"/>
              <a:gd name="connsiteX97" fmla="*/ 2259254 w 3241295"/>
              <a:gd name="connsiteY97" fmla="*/ 1067227 h 3496775"/>
              <a:gd name="connsiteX98" fmla="*/ 2285163 w 3241295"/>
              <a:gd name="connsiteY98" fmla="*/ 1144483 h 3496775"/>
              <a:gd name="connsiteX99" fmla="*/ 2187208 w 3241295"/>
              <a:gd name="connsiteY99" fmla="*/ 1396872 h 3496775"/>
              <a:gd name="connsiteX100" fmla="*/ 1962055 w 3241295"/>
              <a:gd name="connsiteY100" fmla="*/ 1419847 h 3496775"/>
              <a:gd name="connsiteX101" fmla="*/ 1658786 w 3241295"/>
              <a:gd name="connsiteY101" fmla="*/ 1452012 h 3496775"/>
              <a:gd name="connsiteX102" fmla="*/ 514638 w 3241295"/>
              <a:gd name="connsiteY102" fmla="*/ 1433632 h 3496775"/>
              <a:gd name="connsiteX0" fmla="*/ 514638 w 3235420"/>
              <a:gd name="connsiteY0" fmla="*/ 1433632 h 3496775"/>
              <a:gd name="connsiteX1" fmla="*/ 514638 w 3235420"/>
              <a:gd name="connsiteY1" fmla="*/ 1433632 h 3496775"/>
              <a:gd name="connsiteX2" fmla="*/ 202179 w 3235420"/>
              <a:gd name="connsiteY2" fmla="*/ 1603646 h 3496775"/>
              <a:gd name="connsiteX3" fmla="*/ 18380 w 3235420"/>
              <a:gd name="connsiteY3" fmla="*/ 1787445 h 3496775"/>
              <a:gd name="connsiteX4" fmla="*/ 0 w 3235420"/>
              <a:gd name="connsiteY4" fmla="*/ 2063143 h 3496775"/>
              <a:gd name="connsiteX5" fmla="*/ 151635 w 3235420"/>
              <a:gd name="connsiteY5" fmla="*/ 1952864 h 3496775"/>
              <a:gd name="connsiteX6" fmla="*/ 188394 w 3235420"/>
              <a:gd name="connsiteY6" fmla="*/ 2003409 h 3496775"/>
              <a:gd name="connsiteX7" fmla="*/ 202179 w 3235420"/>
              <a:gd name="connsiteY7" fmla="*/ 1856369 h 3496775"/>
              <a:gd name="connsiteX8" fmla="*/ 280294 w 3235420"/>
              <a:gd name="connsiteY8" fmla="*/ 2269917 h 3496775"/>
              <a:gd name="connsiteX9" fmla="*/ 36760 w 3235420"/>
              <a:gd name="connsiteY9" fmla="*/ 2550211 h 3496775"/>
              <a:gd name="connsiteX10" fmla="*/ 45950 w 3235420"/>
              <a:gd name="connsiteY10" fmla="*/ 3363521 h 3496775"/>
              <a:gd name="connsiteX11" fmla="*/ 105685 w 3235420"/>
              <a:gd name="connsiteY11" fmla="*/ 3326761 h 3496775"/>
              <a:gd name="connsiteX12" fmla="*/ 133255 w 3235420"/>
              <a:gd name="connsiteY12" fmla="*/ 3469206 h 3496775"/>
              <a:gd name="connsiteX13" fmla="*/ 298674 w 3235420"/>
              <a:gd name="connsiteY13" fmla="*/ 3464611 h 3496775"/>
              <a:gd name="connsiteX14" fmla="*/ 353813 w 3235420"/>
              <a:gd name="connsiteY14" fmla="*/ 3427851 h 3496775"/>
              <a:gd name="connsiteX15" fmla="*/ 174609 w 3235420"/>
              <a:gd name="connsiteY15" fmla="*/ 3276217 h 3496775"/>
              <a:gd name="connsiteX16" fmla="*/ 170014 w 3235420"/>
              <a:gd name="connsiteY16" fmla="*/ 2720225 h 3496775"/>
              <a:gd name="connsiteX17" fmla="*/ 390573 w 3235420"/>
              <a:gd name="connsiteY17" fmla="*/ 2605350 h 3496775"/>
              <a:gd name="connsiteX18" fmla="*/ 298674 w 3235420"/>
              <a:gd name="connsiteY18" fmla="*/ 2734010 h 3496775"/>
              <a:gd name="connsiteX19" fmla="*/ 680057 w 3235420"/>
              <a:gd name="connsiteY19" fmla="*/ 3294597 h 3496775"/>
              <a:gd name="connsiteX20" fmla="*/ 721411 w 3235420"/>
              <a:gd name="connsiteY20" fmla="*/ 3262432 h 3496775"/>
              <a:gd name="connsiteX21" fmla="*/ 735196 w 3235420"/>
              <a:gd name="connsiteY21" fmla="*/ 3363521 h 3496775"/>
              <a:gd name="connsiteX22" fmla="*/ 928185 w 3235420"/>
              <a:gd name="connsiteY22" fmla="*/ 3363521 h 3496775"/>
              <a:gd name="connsiteX23" fmla="*/ 974135 w 3235420"/>
              <a:gd name="connsiteY23" fmla="*/ 3331356 h 3496775"/>
              <a:gd name="connsiteX24" fmla="*/ 758171 w 3235420"/>
              <a:gd name="connsiteY24" fmla="*/ 3193507 h 3496775"/>
              <a:gd name="connsiteX25" fmla="*/ 510043 w 3235420"/>
              <a:gd name="connsiteY25" fmla="*/ 2821314 h 3496775"/>
              <a:gd name="connsiteX26" fmla="*/ 519233 w 3235420"/>
              <a:gd name="connsiteY26" fmla="*/ 2738605 h 3496775"/>
              <a:gd name="connsiteX27" fmla="*/ 914400 w 3235420"/>
              <a:gd name="connsiteY27" fmla="*/ 2334247 h 3496775"/>
              <a:gd name="connsiteX28" fmla="*/ 1709331 w 3235420"/>
              <a:gd name="connsiteY28" fmla="*/ 2380197 h 3496775"/>
              <a:gd name="connsiteX29" fmla="*/ 1585267 w 3235420"/>
              <a:gd name="connsiteY29" fmla="*/ 3248647 h 3496775"/>
              <a:gd name="connsiteX30" fmla="*/ 1622026 w 3235420"/>
              <a:gd name="connsiteY30" fmla="*/ 3239457 h 3496775"/>
              <a:gd name="connsiteX31" fmla="*/ 1617432 w 3235420"/>
              <a:gd name="connsiteY31" fmla="*/ 3386496 h 3496775"/>
              <a:gd name="connsiteX32" fmla="*/ 1824205 w 3235420"/>
              <a:gd name="connsiteY32" fmla="*/ 3450826 h 3496775"/>
              <a:gd name="connsiteX33" fmla="*/ 1856370 w 3235420"/>
              <a:gd name="connsiteY33" fmla="*/ 3391091 h 3496775"/>
              <a:gd name="connsiteX34" fmla="*/ 1718521 w 3235420"/>
              <a:gd name="connsiteY34" fmla="*/ 3303786 h 3496775"/>
              <a:gd name="connsiteX35" fmla="*/ 1746091 w 3235420"/>
              <a:gd name="connsiteY35" fmla="*/ 2908619 h 3496775"/>
              <a:gd name="connsiteX36" fmla="*/ 1870155 w 3235420"/>
              <a:gd name="connsiteY36" fmla="*/ 2623730 h 3496775"/>
              <a:gd name="connsiteX37" fmla="*/ 1975840 w 3235420"/>
              <a:gd name="connsiteY37" fmla="*/ 2844289 h 3496775"/>
              <a:gd name="connsiteX38" fmla="*/ 2058549 w 3235420"/>
              <a:gd name="connsiteY38" fmla="*/ 3060253 h 3496775"/>
              <a:gd name="connsiteX39" fmla="*/ 2104499 w 3235420"/>
              <a:gd name="connsiteY39" fmla="*/ 3358926 h 3496775"/>
              <a:gd name="connsiteX40" fmla="*/ 2141259 w 3235420"/>
              <a:gd name="connsiteY40" fmla="*/ 3326761 h 3496775"/>
              <a:gd name="connsiteX41" fmla="*/ 2168828 w 3235420"/>
              <a:gd name="connsiteY41" fmla="*/ 3496775 h 3496775"/>
              <a:gd name="connsiteX42" fmla="*/ 2325058 w 3235420"/>
              <a:gd name="connsiteY42" fmla="*/ 3496775 h 3496775"/>
              <a:gd name="connsiteX43" fmla="*/ 2380197 w 3235420"/>
              <a:gd name="connsiteY43" fmla="*/ 3455421 h 3496775"/>
              <a:gd name="connsiteX44" fmla="*/ 2219373 w 3235420"/>
              <a:gd name="connsiteY44" fmla="*/ 3358926 h 3496775"/>
              <a:gd name="connsiteX45" fmla="*/ 2145854 w 3235420"/>
              <a:gd name="connsiteY45" fmla="*/ 3087823 h 3496775"/>
              <a:gd name="connsiteX46" fmla="*/ 2072334 w 3235420"/>
              <a:gd name="connsiteY46" fmla="*/ 2609945 h 3496775"/>
              <a:gd name="connsiteX47" fmla="*/ 2072334 w 3235420"/>
              <a:gd name="connsiteY47" fmla="*/ 2357222 h 3496775"/>
              <a:gd name="connsiteX48" fmla="*/ 2348033 w 3235420"/>
              <a:gd name="connsiteY48" fmla="*/ 2173423 h 3496775"/>
              <a:gd name="connsiteX49" fmla="*/ 2609946 w 3235420"/>
              <a:gd name="connsiteY49" fmla="*/ 1787445 h 3496775"/>
              <a:gd name="connsiteX50" fmla="*/ 2651301 w 3235420"/>
              <a:gd name="connsiteY50" fmla="*/ 1438227 h 3496775"/>
              <a:gd name="connsiteX51" fmla="*/ 2798340 w 3235420"/>
              <a:gd name="connsiteY51" fmla="*/ 1387682 h 3496775"/>
              <a:gd name="connsiteX52" fmla="*/ 2779960 w 3235420"/>
              <a:gd name="connsiteY52" fmla="*/ 1291187 h 3496775"/>
              <a:gd name="connsiteX53" fmla="*/ 2770770 w 3235420"/>
              <a:gd name="connsiteY53" fmla="*/ 1231453 h 3496775"/>
              <a:gd name="connsiteX54" fmla="*/ 2775365 w 3235420"/>
              <a:gd name="connsiteY54" fmla="*/ 1102793 h 3496775"/>
              <a:gd name="connsiteX55" fmla="*/ 2853480 w 3235420"/>
              <a:gd name="connsiteY55" fmla="*/ 1185503 h 3496775"/>
              <a:gd name="connsiteX56" fmla="*/ 2807530 w 3235420"/>
              <a:gd name="connsiteY56" fmla="*/ 1066034 h 3496775"/>
              <a:gd name="connsiteX57" fmla="*/ 2835100 w 3235420"/>
              <a:gd name="connsiteY57" fmla="*/ 1020084 h 3496775"/>
              <a:gd name="connsiteX58" fmla="*/ 2986734 w 3235420"/>
              <a:gd name="connsiteY58" fmla="*/ 771955 h 3496775"/>
              <a:gd name="connsiteX59" fmla="*/ 2745410 w 3235420"/>
              <a:gd name="connsiteY59" fmla="*/ 865784 h 3496775"/>
              <a:gd name="connsiteX60" fmla="*/ 3074039 w 3235420"/>
              <a:gd name="connsiteY60" fmla="*/ 501589 h 3496775"/>
              <a:gd name="connsiteX61" fmla="*/ 3219323 w 3235420"/>
              <a:gd name="connsiteY61" fmla="*/ 46231 h 3496775"/>
              <a:gd name="connsiteX62" fmla="*/ 3119988 w 3235420"/>
              <a:gd name="connsiteY62" fmla="*/ 328453 h 3496775"/>
              <a:gd name="connsiteX63" fmla="*/ 3079371 w 3235420"/>
              <a:gd name="connsiteY63" fmla="*/ 38232 h 3496775"/>
              <a:gd name="connsiteX64" fmla="*/ 3059798 w 3235420"/>
              <a:gd name="connsiteY64" fmla="*/ 388642 h 3496775"/>
              <a:gd name="connsiteX65" fmla="*/ 2963023 w 3235420"/>
              <a:gd name="connsiteY65" fmla="*/ 482754 h 3496775"/>
              <a:gd name="connsiteX66" fmla="*/ 2822963 w 3235420"/>
              <a:gd name="connsiteY66" fmla="*/ 60189 h 3496775"/>
              <a:gd name="connsiteX67" fmla="*/ 2887119 w 3235420"/>
              <a:gd name="connsiteY67" fmla="*/ 521161 h 3496775"/>
              <a:gd name="connsiteX68" fmla="*/ 2715630 w 3235420"/>
              <a:gd name="connsiteY68" fmla="*/ 730601 h 3496775"/>
              <a:gd name="connsiteX69" fmla="*/ 2649828 w 3235420"/>
              <a:gd name="connsiteY69" fmla="*/ 620884 h 3496775"/>
              <a:gd name="connsiteX70" fmla="*/ 2633832 w 3235420"/>
              <a:gd name="connsiteY70" fmla="*/ 446449 h 3496775"/>
              <a:gd name="connsiteX71" fmla="*/ 2586971 w 3235420"/>
              <a:gd name="connsiteY71" fmla="*/ 643296 h 3496775"/>
              <a:gd name="connsiteX72" fmla="*/ 2650846 w 3235420"/>
              <a:gd name="connsiteY72" fmla="*/ 771218 h 3496775"/>
              <a:gd name="connsiteX73" fmla="*/ 2632922 w 3235420"/>
              <a:gd name="connsiteY73" fmla="*/ 854946 h 3496775"/>
              <a:gd name="connsiteX74" fmla="*/ 2481287 w 3235420"/>
              <a:gd name="connsiteY74" fmla="*/ 854665 h 3496775"/>
              <a:gd name="connsiteX75" fmla="*/ 2393982 w 3235420"/>
              <a:gd name="connsiteY75" fmla="*/ 753575 h 3496775"/>
              <a:gd name="connsiteX76" fmla="*/ 2447929 w 3235420"/>
              <a:gd name="connsiteY76" fmla="*/ 605344 h 3496775"/>
              <a:gd name="connsiteX77" fmla="*/ 2420079 w 3235420"/>
              <a:gd name="connsiteY77" fmla="*/ 458586 h 3496775"/>
              <a:gd name="connsiteX78" fmla="*/ 2330389 w 3235420"/>
              <a:gd name="connsiteY78" fmla="*/ 702575 h 3496775"/>
              <a:gd name="connsiteX79" fmla="*/ 2045501 w 3235420"/>
              <a:gd name="connsiteY79" fmla="*/ 470160 h 3496775"/>
              <a:gd name="connsiteX80" fmla="*/ 2079139 w 3235420"/>
              <a:gd name="connsiteY80" fmla="*/ 379171 h 3496775"/>
              <a:gd name="connsiteX81" fmla="*/ 2305379 w 3235420"/>
              <a:gd name="connsiteY81" fmla="*/ 238764 h 3496775"/>
              <a:gd name="connsiteX82" fmla="*/ 2167863 w 3235420"/>
              <a:gd name="connsiteY82" fmla="*/ 296731 h 3496775"/>
              <a:gd name="connsiteX83" fmla="*/ 2035574 w 3235420"/>
              <a:gd name="connsiteY83" fmla="*/ 307863 h 3496775"/>
              <a:gd name="connsiteX84" fmla="*/ 2047899 w 3235420"/>
              <a:gd name="connsiteY84" fmla="*/ 174099 h 3496775"/>
              <a:gd name="connsiteX85" fmla="*/ 2126456 w 3235420"/>
              <a:gd name="connsiteY85" fmla="*/ 0 h 3496775"/>
              <a:gd name="connsiteX86" fmla="*/ 1966650 w 3235420"/>
              <a:gd name="connsiteY86" fmla="*/ 257318 h 3496775"/>
              <a:gd name="connsiteX87" fmla="*/ 1936870 w 3235420"/>
              <a:gd name="connsiteY87" fmla="*/ 32164 h 3496775"/>
              <a:gd name="connsiteX88" fmla="*/ 1901275 w 3235420"/>
              <a:gd name="connsiteY88" fmla="*/ 208756 h 3496775"/>
              <a:gd name="connsiteX89" fmla="*/ 1931363 w 3235420"/>
              <a:gd name="connsiteY89" fmla="*/ 367315 h 3496775"/>
              <a:gd name="connsiteX90" fmla="*/ 1837294 w 3235420"/>
              <a:gd name="connsiteY90" fmla="*/ 288733 h 3496775"/>
              <a:gd name="connsiteX91" fmla="*/ 1776782 w 3235420"/>
              <a:gd name="connsiteY91" fmla="*/ 138130 h 3496775"/>
              <a:gd name="connsiteX92" fmla="*/ 1812524 w 3235420"/>
              <a:gd name="connsiteY92" fmla="*/ 363351 h 3496775"/>
              <a:gd name="connsiteX93" fmla="*/ 2358415 w 3235420"/>
              <a:gd name="connsiteY93" fmla="*/ 907420 h 3496775"/>
              <a:gd name="connsiteX94" fmla="*/ 2235543 w 3235420"/>
              <a:gd name="connsiteY94" fmla="*/ 830779 h 3496775"/>
              <a:gd name="connsiteX95" fmla="*/ 2065635 w 3235420"/>
              <a:gd name="connsiteY95" fmla="*/ 746314 h 3496775"/>
              <a:gd name="connsiteX96" fmla="*/ 2108531 w 3235420"/>
              <a:gd name="connsiteY96" fmla="*/ 998194 h 3496775"/>
              <a:gd name="connsiteX97" fmla="*/ 2259254 w 3235420"/>
              <a:gd name="connsiteY97" fmla="*/ 1067227 h 3496775"/>
              <a:gd name="connsiteX98" fmla="*/ 2285163 w 3235420"/>
              <a:gd name="connsiteY98" fmla="*/ 1144483 h 3496775"/>
              <a:gd name="connsiteX99" fmla="*/ 2187208 w 3235420"/>
              <a:gd name="connsiteY99" fmla="*/ 1396872 h 3496775"/>
              <a:gd name="connsiteX100" fmla="*/ 1962055 w 3235420"/>
              <a:gd name="connsiteY100" fmla="*/ 1419847 h 3496775"/>
              <a:gd name="connsiteX101" fmla="*/ 1658786 w 3235420"/>
              <a:gd name="connsiteY101" fmla="*/ 1452012 h 3496775"/>
              <a:gd name="connsiteX102" fmla="*/ 514638 w 3235420"/>
              <a:gd name="connsiteY102" fmla="*/ 1433632 h 3496775"/>
              <a:gd name="connsiteX0" fmla="*/ 514638 w 3243238"/>
              <a:gd name="connsiteY0" fmla="*/ 1433632 h 3496775"/>
              <a:gd name="connsiteX1" fmla="*/ 514638 w 3243238"/>
              <a:gd name="connsiteY1" fmla="*/ 1433632 h 3496775"/>
              <a:gd name="connsiteX2" fmla="*/ 202179 w 3243238"/>
              <a:gd name="connsiteY2" fmla="*/ 1603646 h 3496775"/>
              <a:gd name="connsiteX3" fmla="*/ 18380 w 3243238"/>
              <a:gd name="connsiteY3" fmla="*/ 1787445 h 3496775"/>
              <a:gd name="connsiteX4" fmla="*/ 0 w 3243238"/>
              <a:gd name="connsiteY4" fmla="*/ 2063143 h 3496775"/>
              <a:gd name="connsiteX5" fmla="*/ 151635 w 3243238"/>
              <a:gd name="connsiteY5" fmla="*/ 1952864 h 3496775"/>
              <a:gd name="connsiteX6" fmla="*/ 188394 w 3243238"/>
              <a:gd name="connsiteY6" fmla="*/ 2003409 h 3496775"/>
              <a:gd name="connsiteX7" fmla="*/ 202179 w 3243238"/>
              <a:gd name="connsiteY7" fmla="*/ 1856369 h 3496775"/>
              <a:gd name="connsiteX8" fmla="*/ 280294 w 3243238"/>
              <a:gd name="connsiteY8" fmla="*/ 2269917 h 3496775"/>
              <a:gd name="connsiteX9" fmla="*/ 36760 w 3243238"/>
              <a:gd name="connsiteY9" fmla="*/ 2550211 h 3496775"/>
              <a:gd name="connsiteX10" fmla="*/ 45950 w 3243238"/>
              <a:gd name="connsiteY10" fmla="*/ 3363521 h 3496775"/>
              <a:gd name="connsiteX11" fmla="*/ 105685 w 3243238"/>
              <a:gd name="connsiteY11" fmla="*/ 3326761 h 3496775"/>
              <a:gd name="connsiteX12" fmla="*/ 133255 w 3243238"/>
              <a:gd name="connsiteY12" fmla="*/ 3469206 h 3496775"/>
              <a:gd name="connsiteX13" fmla="*/ 298674 w 3243238"/>
              <a:gd name="connsiteY13" fmla="*/ 3464611 h 3496775"/>
              <a:gd name="connsiteX14" fmla="*/ 353813 w 3243238"/>
              <a:gd name="connsiteY14" fmla="*/ 3427851 h 3496775"/>
              <a:gd name="connsiteX15" fmla="*/ 174609 w 3243238"/>
              <a:gd name="connsiteY15" fmla="*/ 3276217 h 3496775"/>
              <a:gd name="connsiteX16" fmla="*/ 170014 w 3243238"/>
              <a:gd name="connsiteY16" fmla="*/ 2720225 h 3496775"/>
              <a:gd name="connsiteX17" fmla="*/ 390573 w 3243238"/>
              <a:gd name="connsiteY17" fmla="*/ 2605350 h 3496775"/>
              <a:gd name="connsiteX18" fmla="*/ 298674 w 3243238"/>
              <a:gd name="connsiteY18" fmla="*/ 2734010 h 3496775"/>
              <a:gd name="connsiteX19" fmla="*/ 680057 w 3243238"/>
              <a:gd name="connsiteY19" fmla="*/ 3294597 h 3496775"/>
              <a:gd name="connsiteX20" fmla="*/ 721411 w 3243238"/>
              <a:gd name="connsiteY20" fmla="*/ 3262432 h 3496775"/>
              <a:gd name="connsiteX21" fmla="*/ 735196 w 3243238"/>
              <a:gd name="connsiteY21" fmla="*/ 3363521 h 3496775"/>
              <a:gd name="connsiteX22" fmla="*/ 928185 w 3243238"/>
              <a:gd name="connsiteY22" fmla="*/ 3363521 h 3496775"/>
              <a:gd name="connsiteX23" fmla="*/ 974135 w 3243238"/>
              <a:gd name="connsiteY23" fmla="*/ 3331356 h 3496775"/>
              <a:gd name="connsiteX24" fmla="*/ 758171 w 3243238"/>
              <a:gd name="connsiteY24" fmla="*/ 3193507 h 3496775"/>
              <a:gd name="connsiteX25" fmla="*/ 510043 w 3243238"/>
              <a:gd name="connsiteY25" fmla="*/ 2821314 h 3496775"/>
              <a:gd name="connsiteX26" fmla="*/ 519233 w 3243238"/>
              <a:gd name="connsiteY26" fmla="*/ 2738605 h 3496775"/>
              <a:gd name="connsiteX27" fmla="*/ 914400 w 3243238"/>
              <a:gd name="connsiteY27" fmla="*/ 2334247 h 3496775"/>
              <a:gd name="connsiteX28" fmla="*/ 1709331 w 3243238"/>
              <a:gd name="connsiteY28" fmla="*/ 2380197 h 3496775"/>
              <a:gd name="connsiteX29" fmla="*/ 1585267 w 3243238"/>
              <a:gd name="connsiteY29" fmla="*/ 3248647 h 3496775"/>
              <a:gd name="connsiteX30" fmla="*/ 1622026 w 3243238"/>
              <a:gd name="connsiteY30" fmla="*/ 3239457 h 3496775"/>
              <a:gd name="connsiteX31" fmla="*/ 1617432 w 3243238"/>
              <a:gd name="connsiteY31" fmla="*/ 3386496 h 3496775"/>
              <a:gd name="connsiteX32" fmla="*/ 1824205 w 3243238"/>
              <a:gd name="connsiteY32" fmla="*/ 3450826 h 3496775"/>
              <a:gd name="connsiteX33" fmla="*/ 1856370 w 3243238"/>
              <a:gd name="connsiteY33" fmla="*/ 3391091 h 3496775"/>
              <a:gd name="connsiteX34" fmla="*/ 1718521 w 3243238"/>
              <a:gd name="connsiteY34" fmla="*/ 3303786 h 3496775"/>
              <a:gd name="connsiteX35" fmla="*/ 1746091 w 3243238"/>
              <a:gd name="connsiteY35" fmla="*/ 2908619 h 3496775"/>
              <a:gd name="connsiteX36" fmla="*/ 1870155 w 3243238"/>
              <a:gd name="connsiteY36" fmla="*/ 2623730 h 3496775"/>
              <a:gd name="connsiteX37" fmla="*/ 1975840 w 3243238"/>
              <a:gd name="connsiteY37" fmla="*/ 2844289 h 3496775"/>
              <a:gd name="connsiteX38" fmla="*/ 2058549 w 3243238"/>
              <a:gd name="connsiteY38" fmla="*/ 3060253 h 3496775"/>
              <a:gd name="connsiteX39" fmla="*/ 2104499 w 3243238"/>
              <a:gd name="connsiteY39" fmla="*/ 3358926 h 3496775"/>
              <a:gd name="connsiteX40" fmla="*/ 2141259 w 3243238"/>
              <a:gd name="connsiteY40" fmla="*/ 3326761 h 3496775"/>
              <a:gd name="connsiteX41" fmla="*/ 2168828 w 3243238"/>
              <a:gd name="connsiteY41" fmla="*/ 3496775 h 3496775"/>
              <a:gd name="connsiteX42" fmla="*/ 2325058 w 3243238"/>
              <a:gd name="connsiteY42" fmla="*/ 3496775 h 3496775"/>
              <a:gd name="connsiteX43" fmla="*/ 2380197 w 3243238"/>
              <a:gd name="connsiteY43" fmla="*/ 3455421 h 3496775"/>
              <a:gd name="connsiteX44" fmla="*/ 2219373 w 3243238"/>
              <a:gd name="connsiteY44" fmla="*/ 3358926 h 3496775"/>
              <a:gd name="connsiteX45" fmla="*/ 2145854 w 3243238"/>
              <a:gd name="connsiteY45" fmla="*/ 3087823 h 3496775"/>
              <a:gd name="connsiteX46" fmla="*/ 2072334 w 3243238"/>
              <a:gd name="connsiteY46" fmla="*/ 2609945 h 3496775"/>
              <a:gd name="connsiteX47" fmla="*/ 2072334 w 3243238"/>
              <a:gd name="connsiteY47" fmla="*/ 2357222 h 3496775"/>
              <a:gd name="connsiteX48" fmla="*/ 2348033 w 3243238"/>
              <a:gd name="connsiteY48" fmla="*/ 2173423 h 3496775"/>
              <a:gd name="connsiteX49" fmla="*/ 2609946 w 3243238"/>
              <a:gd name="connsiteY49" fmla="*/ 1787445 h 3496775"/>
              <a:gd name="connsiteX50" fmla="*/ 2651301 w 3243238"/>
              <a:gd name="connsiteY50" fmla="*/ 1438227 h 3496775"/>
              <a:gd name="connsiteX51" fmla="*/ 2798340 w 3243238"/>
              <a:gd name="connsiteY51" fmla="*/ 1387682 h 3496775"/>
              <a:gd name="connsiteX52" fmla="*/ 2779960 w 3243238"/>
              <a:gd name="connsiteY52" fmla="*/ 1291187 h 3496775"/>
              <a:gd name="connsiteX53" fmla="*/ 2770770 w 3243238"/>
              <a:gd name="connsiteY53" fmla="*/ 1231453 h 3496775"/>
              <a:gd name="connsiteX54" fmla="*/ 2775365 w 3243238"/>
              <a:gd name="connsiteY54" fmla="*/ 1102793 h 3496775"/>
              <a:gd name="connsiteX55" fmla="*/ 2853480 w 3243238"/>
              <a:gd name="connsiteY55" fmla="*/ 1185503 h 3496775"/>
              <a:gd name="connsiteX56" fmla="*/ 2807530 w 3243238"/>
              <a:gd name="connsiteY56" fmla="*/ 1066034 h 3496775"/>
              <a:gd name="connsiteX57" fmla="*/ 2835100 w 3243238"/>
              <a:gd name="connsiteY57" fmla="*/ 1020084 h 3496775"/>
              <a:gd name="connsiteX58" fmla="*/ 2986734 w 3243238"/>
              <a:gd name="connsiteY58" fmla="*/ 771955 h 3496775"/>
              <a:gd name="connsiteX59" fmla="*/ 2745410 w 3243238"/>
              <a:gd name="connsiteY59" fmla="*/ 865784 h 3496775"/>
              <a:gd name="connsiteX60" fmla="*/ 3074039 w 3243238"/>
              <a:gd name="connsiteY60" fmla="*/ 501589 h 3496775"/>
              <a:gd name="connsiteX61" fmla="*/ 3219323 w 3243238"/>
              <a:gd name="connsiteY61" fmla="*/ 46231 h 3496775"/>
              <a:gd name="connsiteX62" fmla="*/ 3119988 w 3243238"/>
              <a:gd name="connsiteY62" fmla="*/ 328453 h 3496775"/>
              <a:gd name="connsiteX63" fmla="*/ 3079371 w 3243238"/>
              <a:gd name="connsiteY63" fmla="*/ 38232 h 3496775"/>
              <a:gd name="connsiteX64" fmla="*/ 3059798 w 3243238"/>
              <a:gd name="connsiteY64" fmla="*/ 388642 h 3496775"/>
              <a:gd name="connsiteX65" fmla="*/ 2963023 w 3243238"/>
              <a:gd name="connsiteY65" fmla="*/ 482754 h 3496775"/>
              <a:gd name="connsiteX66" fmla="*/ 2822963 w 3243238"/>
              <a:gd name="connsiteY66" fmla="*/ 60189 h 3496775"/>
              <a:gd name="connsiteX67" fmla="*/ 2887119 w 3243238"/>
              <a:gd name="connsiteY67" fmla="*/ 521161 h 3496775"/>
              <a:gd name="connsiteX68" fmla="*/ 2715630 w 3243238"/>
              <a:gd name="connsiteY68" fmla="*/ 730601 h 3496775"/>
              <a:gd name="connsiteX69" fmla="*/ 2649828 w 3243238"/>
              <a:gd name="connsiteY69" fmla="*/ 620884 h 3496775"/>
              <a:gd name="connsiteX70" fmla="*/ 2633832 w 3243238"/>
              <a:gd name="connsiteY70" fmla="*/ 446449 h 3496775"/>
              <a:gd name="connsiteX71" fmla="*/ 2586971 w 3243238"/>
              <a:gd name="connsiteY71" fmla="*/ 643296 h 3496775"/>
              <a:gd name="connsiteX72" fmla="*/ 2650846 w 3243238"/>
              <a:gd name="connsiteY72" fmla="*/ 771218 h 3496775"/>
              <a:gd name="connsiteX73" fmla="*/ 2632922 w 3243238"/>
              <a:gd name="connsiteY73" fmla="*/ 854946 h 3496775"/>
              <a:gd name="connsiteX74" fmla="*/ 2481287 w 3243238"/>
              <a:gd name="connsiteY74" fmla="*/ 854665 h 3496775"/>
              <a:gd name="connsiteX75" fmla="*/ 2393982 w 3243238"/>
              <a:gd name="connsiteY75" fmla="*/ 753575 h 3496775"/>
              <a:gd name="connsiteX76" fmla="*/ 2447929 w 3243238"/>
              <a:gd name="connsiteY76" fmla="*/ 605344 h 3496775"/>
              <a:gd name="connsiteX77" fmla="*/ 2420079 w 3243238"/>
              <a:gd name="connsiteY77" fmla="*/ 458586 h 3496775"/>
              <a:gd name="connsiteX78" fmla="*/ 2330389 w 3243238"/>
              <a:gd name="connsiteY78" fmla="*/ 702575 h 3496775"/>
              <a:gd name="connsiteX79" fmla="*/ 2045501 w 3243238"/>
              <a:gd name="connsiteY79" fmla="*/ 470160 h 3496775"/>
              <a:gd name="connsiteX80" fmla="*/ 2079139 w 3243238"/>
              <a:gd name="connsiteY80" fmla="*/ 379171 h 3496775"/>
              <a:gd name="connsiteX81" fmla="*/ 2305379 w 3243238"/>
              <a:gd name="connsiteY81" fmla="*/ 238764 h 3496775"/>
              <a:gd name="connsiteX82" fmla="*/ 2167863 w 3243238"/>
              <a:gd name="connsiteY82" fmla="*/ 296731 h 3496775"/>
              <a:gd name="connsiteX83" fmla="*/ 2035574 w 3243238"/>
              <a:gd name="connsiteY83" fmla="*/ 307863 h 3496775"/>
              <a:gd name="connsiteX84" fmla="*/ 2047899 w 3243238"/>
              <a:gd name="connsiteY84" fmla="*/ 174099 h 3496775"/>
              <a:gd name="connsiteX85" fmla="*/ 2126456 w 3243238"/>
              <a:gd name="connsiteY85" fmla="*/ 0 h 3496775"/>
              <a:gd name="connsiteX86" fmla="*/ 1966650 w 3243238"/>
              <a:gd name="connsiteY86" fmla="*/ 257318 h 3496775"/>
              <a:gd name="connsiteX87" fmla="*/ 1936870 w 3243238"/>
              <a:gd name="connsiteY87" fmla="*/ 32164 h 3496775"/>
              <a:gd name="connsiteX88" fmla="*/ 1901275 w 3243238"/>
              <a:gd name="connsiteY88" fmla="*/ 208756 h 3496775"/>
              <a:gd name="connsiteX89" fmla="*/ 1931363 w 3243238"/>
              <a:gd name="connsiteY89" fmla="*/ 367315 h 3496775"/>
              <a:gd name="connsiteX90" fmla="*/ 1837294 w 3243238"/>
              <a:gd name="connsiteY90" fmla="*/ 288733 h 3496775"/>
              <a:gd name="connsiteX91" fmla="*/ 1776782 w 3243238"/>
              <a:gd name="connsiteY91" fmla="*/ 138130 h 3496775"/>
              <a:gd name="connsiteX92" fmla="*/ 1812524 w 3243238"/>
              <a:gd name="connsiteY92" fmla="*/ 363351 h 3496775"/>
              <a:gd name="connsiteX93" fmla="*/ 2358415 w 3243238"/>
              <a:gd name="connsiteY93" fmla="*/ 907420 h 3496775"/>
              <a:gd name="connsiteX94" fmla="*/ 2235543 w 3243238"/>
              <a:gd name="connsiteY94" fmla="*/ 830779 h 3496775"/>
              <a:gd name="connsiteX95" fmla="*/ 2065635 w 3243238"/>
              <a:gd name="connsiteY95" fmla="*/ 746314 h 3496775"/>
              <a:gd name="connsiteX96" fmla="*/ 2108531 w 3243238"/>
              <a:gd name="connsiteY96" fmla="*/ 998194 h 3496775"/>
              <a:gd name="connsiteX97" fmla="*/ 2259254 w 3243238"/>
              <a:gd name="connsiteY97" fmla="*/ 1067227 h 3496775"/>
              <a:gd name="connsiteX98" fmla="*/ 2285163 w 3243238"/>
              <a:gd name="connsiteY98" fmla="*/ 1144483 h 3496775"/>
              <a:gd name="connsiteX99" fmla="*/ 2187208 w 3243238"/>
              <a:gd name="connsiteY99" fmla="*/ 1396872 h 3496775"/>
              <a:gd name="connsiteX100" fmla="*/ 1962055 w 3243238"/>
              <a:gd name="connsiteY100" fmla="*/ 1419847 h 3496775"/>
              <a:gd name="connsiteX101" fmla="*/ 1658786 w 3243238"/>
              <a:gd name="connsiteY101" fmla="*/ 1452012 h 3496775"/>
              <a:gd name="connsiteX102" fmla="*/ 514638 w 3243238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5410 w 3248517"/>
              <a:gd name="connsiteY59" fmla="*/ 865784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742744 w 3248517"/>
              <a:gd name="connsiteY59" fmla="*/ 868450 h 3496775"/>
              <a:gd name="connsiteX60" fmla="*/ 3074039 w 3248517"/>
              <a:gd name="connsiteY60" fmla="*/ 501589 h 3496775"/>
              <a:gd name="connsiteX61" fmla="*/ 3219323 w 3248517"/>
              <a:gd name="connsiteY61" fmla="*/ 46231 h 3496775"/>
              <a:gd name="connsiteX62" fmla="*/ 3119988 w 3248517"/>
              <a:gd name="connsiteY62" fmla="*/ 328453 h 3496775"/>
              <a:gd name="connsiteX63" fmla="*/ 3079371 w 3248517"/>
              <a:gd name="connsiteY63" fmla="*/ 38232 h 3496775"/>
              <a:gd name="connsiteX64" fmla="*/ 3059798 w 3248517"/>
              <a:gd name="connsiteY64" fmla="*/ 388642 h 3496775"/>
              <a:gd name="connsiteX65" fmla="*/ 2963023 w 3248517"/>
              <a:gd name="connsiteY65" fmla="*/ 482754 h 3496775"/>
              <a:gd name="connsiteX66" fmla="*/ 2822963 w 3248517"/>
              <a:gd name="connsiteY66" fmla="*/ 60189 h 3496775"/>
              <a:gd name="connsiteX67" fmla="*/ 2887119 w 3248517"/>
              <a:gd name="connsiteY67" fmla="*/ 521161 h 3496775"/>
              <a:gd name="connsiteX68" fmla="*/ 2715630 w 3248517"/>
              <a:gd name="connsiteY68" fmla="*/ 730601 h 3496775"/>
              <a:gd name="connsiteX69" fmla="*/ 2649828 w 3248517"/>
              <a:gd name="connsiteY69" fmla="*/ 620884 h 3496775"/>
              <a:gd name="connsiteX70" fmla="*/ 2633832 w 3248517"/>
              <a:gd name="connsiteY70" fmla="*/ 446449 h 3496775"/>
              <a:gd name="connsiteX71" fmla="*/ 2586971 w 3248517"/>
              <a:gd name="connsiteY71" fmla="*/ 643296 h 3496775"/>
              <a:gd name="connsiteX72" fmla="*/ 2650846 w 3248517"/>
              <a:gd name="connsiteY72" fmla="*/ 771218 h 3496775"/>
              <a:gd name="connsiteX73" fmla="*/ 2632922 w 3248517"/>
              <a:gd name="connsiteY73" fmla="*/ 854946 h 3496775"/>
              <a:gd name="connsiteX74" fmla="*/ 2481287 w 3248517"/>
              <a:gd name="connsiteY74" fmla="*/ 854665 h 3496775"/>
              <a:gd name="connsiteX75" fmla="*/ 2393982 w 3248517"/>
              <a:gd name="connsiteY75" fmla="*/ 753575 h 3496775"/>
              <a:gd name="connsiteX76" fmla="*/ 2447929 w 3248517"/>
              <a:gd name="connsiteY76" fmla="*/ 605344 h 3496775"/>
              <a:gd name="connsiteX77" fmla="*/ 2420079 w 3248517"/>
              <a:gd name="connsiteY77" fmla="*/ 458586 h 3496775"/>
              <a:gd name="connsiteX78" fmla="*/ 2330389 w 3248517"/>
              <a:gd name="connsiteY78" fmla="*/ 702575 h 3496775"/>
              <a:gd name="connsiteX79" fmla="*/ 2045501 w 3248517"/>
              <a:gd name="connsiteY79" fmla="*/ 470160 h 3496775"/>
              <a:gd name="connsiteX80" fmla="*/ 2079139 w 3248517"/>
              <a:gd name="connsiteY80" fmla="*/ 379171 h 3496775"/>
              <a:gd name="connsiteX81" fmla="*/ 2305379 w 3248517"/>
              <a:gd name="connsiteY81" fmla="*/ 238764 h 3496775"/>
              <a:gd name="connsiteX82" fmla="*/ 2167863 w 3248517"/>
              <a:gd name="connsiteY82" fmla="*/ 296731 h 3496775"/>
              <a:gd name="connsiteX83" fmla="*/ 2035574 w 3248517"/>
              <a:gd name="connsiteY83" fmla="*/ 307863 h 3496775"/>
              <a:gd name="connsiteX84" fmla="*/ 2047899 w 3248517"/>
              <a:gd name="connsiteY84" fmla="*/ 174099 h 3496775"/>
              <a:gd name="connsiteX85" fmla="*/ 2126456 w 3248517"/>
              <a:gd name="connsiteY85" fmla="*/ 0 h 3496775"/>
              <a:gd name="connsiteX86" fmla="*/ 1966650 w 3248517"/>
              <a:gd name="connsiteY86" fmla="*/ 257318 h 3496775"/>
              <a:gd name="connsiteX87" fmla="*/ 1936870 w 3248517"/>
              <a:gd name="connsiteY87" fmla="*/ 32164 h 3496775"/>
              <a:gd name="connsiteX88" fmla="*/ 1901275 w 3248517"/>
              <a:gd name="connsiteY88" fmla="*/ 208756 h 3496775"/>
              <a:gd name="connsiteX89" fmla="*/ 1931363 w 3248517"/>
              <a:gd name="connsiteY89" fmla="*/ 367315 h 3496775"/>
              <a:gd name="connsiteX90" fmla="*/ 1837294 w 3248517"/>
              <a:gd name="connsiteY90" fmla="*/ 288733 h 3496775"/>
              <a:gd name="connsiteX91" fmla="*/ 1776782 w 3248517"/>
              <a:gd name="connsiteY91" fmla="*/ 138130 h 3496775"/>
              <a:gd name="connsiteX92" fmla="*/ 1812524 w 3248517"/>
              <a:gd name="connsiteY92" fmla="*/ 363351 h 3496775"/>
              <a:gd name="connsiteX93" fmla="*/ 2358415 w 3248517"/>
              <a:gd name="connsiteY93" fmla="*/ 907420 h 3496775"/>
              <a:gd name="connsiteX94" fmla="*/ 2235543 w 3248517"/>
              <a:gd name="connsiteY94" fmla="*/ 830779 h 3496775"/>
              <a:gd name="connsiteX95" fmla="*/ 2065635 w 3248517"/>
              <a:gd name="connsiteY95" fmla="*/ 746314 h 3496775"/>
              <a:gd name="connsiteX96" fmla="*/ 2108531 w 3248517"/>
              <a:gd name="connsiteY96" fmla="*/ 998194 h 3496775"/>
              <a:gd name="connsiteX97" fmla="*/ 2259254 w 3248517"/>
              <a:gd name="connsiteY97" fmla="*/ 1067227 h 3496775"/>
              <a:gd name="connsiteX98" fmla="*/ 2285163 w 3248517"/>
              <a:gd name="connsiteY98" fmla="*/ 1144483 h 3496775"/>
              <a:gd name="connsiteX99" fmla="*/ 2187208 w 3248517"/>
              <a:gd name="connsiteY99" fmla="*/ 1396872 h 3496775"/>
              <a:gd name="connsiteX100" fmla="*/ 1962055 w 3248517"/>
              <a:gd name="connsiteY100" fmla="*/ 1419847 h 3496775"/>
              <a:gd name="connsiteX101" fmla="*/ 1658786 w 3248517"/>
              <a:gd name="connsiteY101" fmla="*/ 1452012 h 3496775"/>
              <a:gd name="connsiteX102" fmla="*/ 514638 w 3248517"/>
              <a:gd name="connsiteY102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86734 w 3248517"/>
              <a:gd name="connsiteY58" fmla="*/ 771955 h 3496775"/>
              <a:gd name="connsiteX59" fmla="*/ 2876992 w 3248517"/>
              <a:gd name="connsiteY59" fmla="*/ 819245 h 3496775"/>
              <a:gd name="connsiteX60" fmla="*/ 2742744 w 3248517"/>
              <a:gd name="connsiteY60" fmla="*/ 868450 h 3496775"/>
              <a:gd name="connsiteX61" fmla="*/ 3074039 w 3248517"/>
              <a:gd name="connsiteY61" fmla="*/ 501589 h 3496775"/>
              <a:gd name="connsiteX62" fmla="*/ 3219323 w 3248517"/>
              <a:gd name="connsiteY62" fmla="*/ 46231 h 3496775"/>
              <a:gd name="connsiteX63" fmla="*/ 3119988 w 3248517"/>
              <a:gd name="connsiteY63" fmla="*/ 328453 h 3496775"/>
              <a:gd name="connsiteX64" fmla="*/ 3079371 w 3248517"/>
              <a:gd name="connsiteY64" fmla="*/ 38232 h 3496775"/>
              <a:gd name="connsiteX65" fmla="*/ 3059798 w 3248517"/>
              <a:gd name="connsiteY65" fmla="*/ 388642 h 3496775"/>
              <a:gd name="connsiteX66" fmla="*/ 2963023 w 3248517"/>
              <a:gd name="connsiteY66" fmla="*/ 482754 h 3496775"/>
              <a:gd name="connsiteX67" fmla="*/ 2822963 w 3248517"/>
              <a:gd name="connsiteY67" fmla="*/ 60189 h 3496775"/>
              <a:gd name="connsiteX68" fmla="*/ 2887119 w 3248517"/>
              <a:gd name="connsiteY68" fmla="*/ 521161 h 3496775"/>
              <a:gd name="connsiteX69" fmla="*/ 2715630 w 3248517"/>
              <a:gd name="connsiteY69" fmla="*/ 730601 h 3496775"/>
              <a:gd name="connsiteX70" fmla="*/ 2649828 w 3248517"/>
              <a:gd name="connsiteY70" fmla="*/ 620884 h 3496775"/>
              <a:gd name="connsiteX71" fmla="*/ 2633832 w 3248517"/>
              <a:gd name="connsiteY71" fmla="*/ 446449 h 3496775"/>
              <a:gd name="connsiteX72" fmla="*/ 2586971 w 3248517"/>
              <a:gd name="connsiteY72" fmla="*/ 643296 h 3496775"/>
              <a:gd name="connsiteX73" fmla="*/ 2650846 w 3248517"/>
              <a:gd name="connsiteY73" fmla="*/ 771218 h 3496775"/>
              <a:gd name="connsiteX74" fmla="*/ 2632922 w 3248517"/>
              <a:gd name="connsiteY74" fmla="*/ 854946 h 3496775"/>
              <a:gd name="connsiteX75" fmla="*/ 2481287 w 3248517"/>
              <a:gd name="connsiteY75" fmla="*/ 854665 h 3496775"/>
              <a:gd name="connsiteX76" fmla="*/ 2393982 w 3248517"/>
              <a:gd name="connsiteY76" fmla="*/ 753575 h 3496775"/>
              <a:gd name="connsiteX77" fmla="*/ 2447929 w 3248517"/>
              <a:gd name="connsiteY77" fmla="*/ 605344 h 3496775"/>
              <a:gd name="connsiteX78" fmla="*/ 2420079 w 3248517"/>
              <a:gd name="connsiteY78" fmla="*/ 458586 h 3496775"/>
              <a:gd name="connsiteX79" fmla="*/ 2330389 w 3248517"/>
              <a:gd name="connsiteY79" fmla="*/ 702575 h 3496775"/>
              <a:gd name="connsiteX80" fmla="*/ 2045501 w 3248517"/>
              <a:gd name="connsiteY80" fmla="*/ 470160 h 3496775"/>
              <a:gd name="connsiteX81" fmla="*/ 2079139 w 3248517"/>
              <a:gd name="connsiteY81" fmla="*/ 379171 h 3496775"/>
              <a:gd name="connsiteX82" fmla="*/ 2305379 w 3248517"/>
              <a:gd name="connsiteY82" fmla="*/ 238764 h 3496775"/>
              <a:gd name="connsiteX83" fmla="*/ 2167863 w 3248517"/>
              <a:gd name="connsiteY83" fmla="*/ 296731 h 3496775"/>
              <a:gd name="connsiteX84" fmla="*/ 2035574 w 3248517"/>
              <a:gd name="connsiteY84" fmla="*/ 307863 h 3496775"/>
              <a:gd name="connsiteX85" fmla="*/ 2047899 w 3248517"/>
              <a:gd name="connsiteY85" fmla="*/ 174099 h 3496775"/>
              <a:gd name="connsiteX86" fmla="*/ 2126456 w 3248517"/>
              <a:gd name="connsiteY86" fmla="*/ 0 h 3496775"/>
              <a:gd name="connsiteX87" fmla="*/ 1966650 w 3248517"/>
              <a:gd name="connsiteY87" fmla="*/ 257318 h 3496775"/>
              <a:gd name="connsiteX88" fmla="*/ 1936870 w 3248517"/>
              <a:gd name="connsiteY88" fmla="*/ 32164 h 3496775"/>
              <a:gd name="connsiteX89" fmla="*/ 1901275 w 3248517"/>
              <a:gd name="connsiteY89" fmla="*/ 208756 h 3496775"/>
              <a:gd name="connsiteX90" fmla="*/ 1931363 w 3248517"/>
              <a:gd name="connsiteY90" fmla="*/ 367315 h 3496775"/>
              <a:gd name="connsiteX91" fmla="*/ 1837294 w 3248517"/>
              <a:gd name="connsiteY91" fmla="*/ 288733 h 3496775"/>
              <a:gd name="connsiteX92" fmla="*/ 1776782 w 3248517"/>
              <a:gd name="connsiteY92" fmla="*/ 138130 h 3496775"/>
              <a:gd name="connsiteX93" fmla="*/ 1812524 w 3248517"/>
              <a:gd name="connsiteY93" fmla="*/ 363351 h 3496775"/>
              <a:gd name="connsiteX94" fmla="*/ 2358415 w 3248517"/>
              <a:gd name="connsiteY94" fmla="*/ 907420 h 3496775"/>
              <a:gd name="connsiteX95" fmla="*/ 2235543 w 3248517"/>
              <a:gd name="connsiteY95" fmla="*/ 830779 h 3496775"/>
              <a:gd name="connsiteX96" fmla="*/ 2065635 w 3248517"/>
              <a:gd name="connsiteY96" fmla="*/ 746314 h 3496775"/>
              <a:gd name="connsiteX97" fmla="*/ 2108531 w 3248517"/>
              <a:gd name="connsiteY97" fmla="*/ 998194 h 3496775"/>
              <a:gd name="connsiteX98" fmla="*/ 2259254 w 3248517"/>
              <a:gd name="connsiteY98" fmla="*/ 1067227 h 3496775"/>
              <a:gd name="connsiteX99" fmla="*/ 2285163 w 3248517"/>
              <a:gd name="connsiteY99" fmla="*/ 1144483 h 3496775"/>
              <a:gd name="connsiteX100" fmla="*/ 2187208 w 3248517"/>
              <a:gd name="connsiteY100" fmla="*/ 1396872 h 3496775"/>
              <a:gd name="connsiteX101" fmla="*/ 1962055 w 3248517"/>
              <a:gd name="connsiteY101" fmla="*/ 1419847 h 3496775"/>
              <a:gd name="connsiteX102" fmla="*/ 1658786 w 3248517"/>
              <a:gd name="connsiteY102" fmla="*/ 1452012 h 3496775"/>
              <a:gd name="connsiteX103" fmla="*/ 514638 w 3248517"/>
              <a:gd name="connsiteY103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53480 w 3248517"/>
              <a:gd name="connsiteY55" fmla="*/ 1185503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75365 w 3248517"/>
              <a:gd name="connsiteY54" fmla="*/ 1102793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70770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9960 w 3248517"/>
              <a:gd name="connsiteY52" fmla="*/ 1291187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98340 w 3248517"/>
              <a:gd name="connsiteY51" fmla="*/ 1387682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51301 w 3248517"/>
              <a:gd name="connsiteY50" fmla="*/ 1438227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9946 w 3248517"/>
              <a:gd name="connsiteY49" fmla="*/ 1787445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48033 w 3248517"/>
              <a:gd name="connsiteY48" fmla="*/ 217342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72334 w 3248517"/>
              <a:gd name="connsiteY46" fmla="*/ 2609945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098993 w 3248517"/>
              <a:gd name="connsiteY46" fmla="*/ 2839211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9657 w 3248517"/>
              <a:gd name="connsiteY46" fmla="*/ 2820550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19373 w 3248517"/>
              <a:gd name="connsiteY44" fmla="*/ 3358926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80197 w 3248517"/>
              <a:gd name="connsiteY43" fmla="*/ 3455421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496775"/>
              <a:gd name="connsiteX1" fmla="*/ 514638 w 3248517"/>
              <a:gd name="connsiteY1" fmla="*/ 1433632 h 3496775"/>
              <a:gd name="connsiteX2" fmla="*/ 202179 w 3248517"/>
              <a:gd name="connsiteY2" fmla="*/ 1603646 h 3496775"/>
              <a:gd name="connsiteX3" fmla="*/ 18380 w 3248517"/>
              <a:gd name="connsiteY3" fmla="*/ 1787445 h 3496775"/>
              <a:gd name="connsiteX4" fmla="*/ 0 w 3248517"/>
              <a:gd name="connsiteY4" fmla="*/ 2063143 h 3496775"/>
              <a:gd name="connsiteX5" fmla="*/ 151635 w 3248517"/>
              <a:gd name="connsiteY5" fmla="*/ 1952864 h 3496775"/>
              <a:gd name="connsiteX6" fmla="*/ 188394 w 3248517"/>
              <a:gd name="connsiteY6" fmla="*/ 2003409 h 3496775"/>
              <a:gd name="connsiteX7" fmla="*/ 202179 w 3248517"/>
              <a:gd name="connsiteY7" fmla="*/ 1856369 h 3496775"/>
              <a:gd name="connsiteX8" fmla="*/ 280294 w 3248517"/>
              <a:gd name="connsiteY8" fmla="*/ 2269917 h 3496775"/>
              <a:gd name="connsiteX9" fmla="*/ 36760 w 3248517"/>
              <a:gd name="connsiteY9" fmla="*/ 2550211 h 3496775"/>
              <a:gd name="connsiteX10" fmla="*/ 45950 w 3248517"/>
              <a:gd name="connsiteY10" fmla="*/ 3363521 h 3496775"/>
              <a:gd name="connsiteX11" fmla="*/ 105685 w 3248517"/>
              <a:gd name="connsiteY11" fmla="*/ 3326761 h 3496775"/>
              <a:gd name="connsiteX12" fmla="*/ 133255 w 3248517"/>
              <a:gd name="connsiteY12" fmla="*/ 3469206 h 3496775"/>
              <a:gd name="connsiteX13" fmla="*/ 298674 w 3248517"/>
              <a:gd name="connsiteY13" fmla="*/ 3464611 h 3496775"/>
              <a:gd name="connsiteX14" fmla="*/ 353813 w 3248517"/>
              <a:gd name="connsiteY14" fmla="*/ 3427851 h 3496775"/>
              <a:gd name="connsiteX15" fmla="*/ 174609 w 3248517"/>
              <a:gd name="connsiteY15" fmla="*/ 3276217 h 3496775"/>
              <a:gd name="connsiteX16" fmla="*/ 170014 w 3248517"/>
              <a:gd name="connsiteY16" fmla="*/ 2720225 h 3496775"/>
              <a:gd name="connsiteX17" fmla="*/ 390573 w 3248517"/>
              <a:gd name="connsiteY17" fmla="*/ 2605350 h 3496775"/>
              <a:gd name="connsiteX18" fmla="*/ 298674 w 3248517"/>
              <a:gd name="connsiteY18" fmla="*/ 2734010 h 3496775"/>
              <a:gd name="connsiteX19" fmla="*/ 680057 w 3248517"/>
              <a:gd name="connsiteY19" fmla="*/ 3294597 h 3496775"/>
              <a:gd name="connsiteX20" fmla="*/ 721411 w 3248517"/>
              <a:gd name="connsiteY20" fmla="*/ 3262432 h 3496775"/>
              <a:gd name="connsiteX21" fmla="*/ 735196 w 3248517"/>
              <a:gd name="connsiteY21" fmla="*/ 3363521 h 3496775"/>
              <a:gd name="connsiteX22" fmla="*/ 928185 w 3248517"/>
              <a:gd name="connsiteY22" fmla="*/ 3363521 h 3496775"/>
              <a:gd name="connsiteX23" fmla="*/ 974135 w 3248517"/>
              <a:gd name="connsiteY23" fmla="*/ 3331356 h 3496775"/>
              <a:gd name="connsiteX24" fmla="*/ 758171 w 3248517"/>
              <a:gd name="connsiteY24" fmla="*/ 3193507 h 3496775"/>
              <a:gd name="connsiteX25" fmla="*/ 510043 w 3248517"/>
              <a:gd name="connsiteY25" fmla="*/ 2821314 h 3496775"/>
              <a:gd name="connsiteX26" fmla="*/ 519233 w 3248517"/>
              <a:gd name="connsiteY26" fmla="*/ 2738605 h 3496775"/>
              <a:gd name="connsiteX27" fmla="*/ 914400 w 3248517"/>
              <a:gd name="connsiteY27" fmla="*/ 2334247 h 3496775"/>
              <a:gd name="connsiteX28" fmla="*/ 1709331 w 3248517"/>
              <a:gd name="connsiteY28" fmla="*/ 2380197 h 3496775"/>
              <a:gd name="connsiteX29" fmla="*/ 1585267 w 3248517"/>
              <a:gd name="connsiteY29" fmla="*/ 3248647 h 3496775"/>
              <a:gd name="connsiteX30" fmla="*/ 1622026 w 3248517"/>
              <a:gd name="connsiteY30" fmla="*/ 3239457 h 3496775"/>
              <a:gd name="connsiteX31" fmla="*/ 1617432 w 3248517"/>
              <a:gd name="connsiteY31" fmla="*/ 3386496 h 3496775"/>
              <a:gd name="connsiteX32" fmla="*/ 1824205 w 3248517"/>
              <a:gd name="connsiteY32" fmla="*/ 3450826 h 3496775"/>
              <a:gd name="connsiteX33" fmla="*/ 1856370 w 3248517"/>
              <a:gd name="connsiteY33" fmla="*/ 3391091 h 3496775"/>
              <a:gd name="connsiteX34" fmla="*/ 1718521 w 3248517"/>
              <a:gd name="connsiteY34" fmla="*/ 3303786 h 3496775"/>
              <a:gd name="connsiteX35" fmla="*/ 1746091 w 3248517"/>
              <a:gd name="connsiteY35" fmla="*/ 2908619 h 3496775"/>
              <a:gd name="connsiteX36" fmla="*/ 1870155 w 3248517"/>
              <a:gd name="connsiteY36" fmla="*/ 2623730 h 3496775"/>
              <a:gd name="connsiteX37" fmla="*/ 1975840 w 3248517"/>
              <a:gd name="connsiteY37" fmla="*/ 2844289 h 3496775"/>
              <a:gd name="connsiteX38" fmla="*/ 2058549 w 3248517"/>
              <a:gd name="connsiteY38" fmla="*/ 3060253 h 3496775"/>
              <a:gd name="connsiteX39" fmla="*/ 2104499 w 3248517"/>
              <a:gd name="connsiteY39" fmla="*/ 3358926 h 3496775"/>
              <a:gd name="connsiteX40" fmla="*/ 2141259 w 3248517"/>
              <a:gd name="connsiteY40" fmla="*/ 3326761 h 3496775"/>
              <a:gd name="connsiteX41" fmla="*/ 2168828 w 3248517"/>
              <a:gd name="connsiteY41" fmla="*/ 3496775 h 3496775"/>
              <a:gd name="connsiteX42" fmla="*/ 2325058 w 3248517"/>
              <a:gd name="connsiteY42" fmla="*/ 3496775 h 3496775"/>
              <a:gd name="connsiteX43" fmla="*/ 2353539 w 3248517"/>
              <a:gd name="connsiteY43" fmla="*/ 3463419 h 3496775"/>
              <a:gd name="connsiteX44" fmla="*/ 2240700 w 3248517"/>
              <a:gd name="connsiteY44" fmla="*/ 3366924 h 3496775"/>
              <a:gd name="connsiteX45" fmla="*/ 2145854 w 3248517"/>
              <a:gd name="connsiteY45" fmla="*/ 3087823 h 3496775"/>
              <a:gd name="connsiteX46" fmla="*/ 2101660 w 3248517"/>
              <a:gd name="connsiteY46" fmla="*/ 2817884 h 3496775"/>
              <a:gd name="connsiteX47" fmla="*/ 2072334 w 3248517"/>
              <a:gd name="connsiteY47" fmla="*/ 2357222 h 3496775"/>
              <a:gd name="connsiteX48" fmla="*/ 2313376 w 3248517"/>
              <a:gd name="connsiteY48" fmla="*/ 2205413 h 3496775"/>
              <a:gd name="connsiteX49" fmla="*/ 2604615 w 3248517"/>
              <a:gd name="connsiteY49" fmla="*/ 1779447 h 3496775"/>
              <a:gd name="connsiteX50" fmla="*/ 2672628 w 3248517"/>
              <a:gd name="connsiteY50" fmla="*/ 1448891 h 3496775"/>
              <a:gd name="connsiteX51" fmla="*/ 2785010 w 3248517"/>
              <a:gd name="connsiteY51" fmla="*/ 1398346 h 3496775"/>
              <a:gd name="connsiteX52" fmla="*/ 2774628 w 3248517"/>
              <a:gd name="connsiteY52" fmla="*/ 1288521 h 3496775"/>
              <a:gd name="connsiteX53" fmla="*/ 2760106 w 3248517"/>
              <a:gd name="connsiteY53" fmla="*/ 1231453 h 3496775"/>
              <a:gd name="connsiteX54" fmla="*/ 2783362 w 3248517"/>
              <a:gd name="connsiteY54" fmla="*/ 1121454 h 3496775"/>
              <a:gd name="connsiteX55" fmla="*/ 2813492 w 3248517"/>
              <a:gd name="connsiteY55" fmla="*/ 1132185 h 3496775"/>
              <a:gd name="connsiteX56" fmla="*/ 2807530 w 3248517"/>
              <a:gd name="connsiteY56" fmla="*/ 1066034 h 3496775"/>
              <a:gd name="connsiteX57" fmla="*/ 2835100 w 3248517"/>
              <a:gd name="connsiteY57" fmla="*/ 1020084 h 3496775"/>
              <a:gd name="connsiteX58" fmla="*/ 2946306 w 3248517"/>
              <a:gd name="connsiteY58" fmla="*/ 872562 h 3496775"/>
              <a:gd name="connsiteX59" fmla="*/ 2986734 w 3248517"/>
              <a:gd name="connsiteY59" fmla="*/ 771955 h 3496775"/>
              <a:gd name="connsiteX60" fmla="*/ 2876992 w 3248517"/>
              <a:gd name="connsiteY60" fmla="*/ 819245 h 3496775"/>
              <a:gd name="connsiteX61" fmla="*/ 2742744 w 3248517"/>
              <a:gd name="connsiteY61" fmla="*/ 868450 h 3496775"/>
              <a:gd name="connsiteX62" fmla="*/ 3074039 w 3248517"/>
              <a:gd name="connsiteY62" fmla="*/ 501589 h 3496775"/>
              <a:gd name="connsiteX63" fmla="*/ 3219323 w 3248517"/>
              <a:gd name="connsiteY63" fmla="*/ 46231 h 3496775"/>
              <a:gd name="connsiteX64" fmla="*/ 3119988 w 3248517"/>
              <a:gd name="connsiteY64" fmla="*/ 328453 h 3496775"/>
              <a:gd name="connsiteX65" fmla="*/ 3079371 w 3248517"/>
              <a:gd name="connsiteY65" fmla="*/ 38232 h 3496775"/>
              <a:gd name="connsiteX66" fmla="*/ 3059798 w 3248517"/>
              <a:gd name="connsiteY66" fmla="*/ 388642 h 3496775"/>
              <a:gd name="connsiteX67" fmla="*/ 2963023 w 3248517"/>
              <a:gd name="connsiteY67" fmla="*/ 482754 h 3496775"/>
              <a:gd name="connsiteX68" fmla="*/ 2822963 w 3248517"/>
              <a:gd name="connsiteY68" fmla="*/ 60189 h 3496775"/>
              <a:gd name="connsiteX69" fmla="*/ 2887119 w 3248517"/>
              <a:gd name="connsiteY69" fmla="*/ 521161 h 3496775"/>
              <a:gd name="connsiteX70" fmla="*/ 2715630 w 3248517"/>
              <a:gd name="connsiteY70" fmla="*/ 730601 h 3496775"/>
              <a:gd name="connsiteX71" fmla="*/ 2649828 w 3248517"/>
              <a:gd name="connsiteY71" fmla="*/ 620884 h 3496775"/>
              <a:gd name="connsiteX72" fmla="*/ 2633832 w 3248517"/>
              <a:gd name="connsiteY72" fmla="*/ 446449 h 3496775"/>
              <a:gd name="connsiteX73" fmla="*/ 2586971 w 3248517"/>
              <a:gd name="connsiteY73" fmla="*/ 643296 h 3496775"/>
              <a:gd name="connsiteX74" fmla="*/ 2650846 w 3248517"/>
              <a:gd name="connsiteY74" fmla="*/ 771218 h 3496775"/>
              <a:gd name="connsiteX75" fmla="*/ 2632922 w 3248517"/>
              <a:gd name="connsiteY75" fmla="*/ 854946 h 3496775"/>
              <a:gd name="connsiteX76" fmla="*/ 2481287 w 3248517"/>
              <a:gd name="connsiteY76" fmla="*/ 854665 h 3496775"/>
              <a:gd name="connsiteX77" fmla="*/ 2393982 w 3248517"/>
              <a:gd name="connsiteY77" fmla="*/ 753575 h 3496775"/>
              <a:gd name="connsiteX78" fmla="*/ 2447929 w 3248517"/>
              <a:gd name="connsiteY78" fmla="*/ 605344 h 3496775"/>
              <a:gd name="connsiteX79" fmla="*/ 2420079 w 3248517"/>
              <a:gd name="connsiteY79" fmla="*/ 458586 h 3496775"/>
              <a:gd name="connsiteX80" fmla="*/ 2330389 w 3248517"/>
              <a:gd name="connsiteY80" fmla="*/ 702575 h 3496775"/>
              <a:gd name="connsiteX81" fmla="*/ 2045501 w 3248517"/>
              <a:gd name="connsiteY81" fmla="*/ 470160 h 3496775"/>
              <a:gd name="connsiteX82" fmla="*/ 2079139 w 3248517"/>
              <a:gd name="connsiteY82" fmla="*/ 379171 h 3496775"/>
              <a:gd name="connsiteX83" fmla="*/ 2305379 w 3248517"/>
              <a:gd name="connsiteY83" fmla="*/ 238764 h 3496775"/>
              <a:gd name="connsiteX84" fmla="*/ 2167863 w 3248517"/>
              <a:gd name="connsiteY84" fmla="*/ 296731 h 3496775"/>
              <a:gd name="connsiteX85" fmla="*/ 2035574 w 3248517"/>
              <a:gd name="connsiteY85" fmla="*/ 307863 h 3496775"/>
              <a:gd name="connsiteX86" fmla="*/ 2047899 w 3248517"/>
              <a:gd name="connsiteY86" fmla="*/ 174099 h 3496775"/>
              <a:gd name="connsiteX87" fmla="*/ 2126456 w 3248517"/>
              <a:gd name="connsiteY87" fmla="*/ 0 h 3496775"/>
              <a:gd name="connsiteX88" fmla="*/ 1966650 w 3248517"/>
              <a:gd name="connsiteY88" fmla="*/ 257318 h 3496775"/>
              <a:gd name="connsiteX89" fmla="*/ 1936870 w 3248517"/>
              <a:gd name="connsiteY89" fmla="*/ 32164 h 3496775"/>
              <a:gd name="connsiteX90" fmla="*/ 1901275 w 3248517"/>
              <a:gd name="connsiteY90" fmla="*/ 208756 h 3496775"/>
              <a:gd name="connsiteX91" fmla="*/ 1931363 w 3248517"/>
              <a:gd name="connsiteY91" fmla="*/ 367315 h 3496775"/>
              <a:gd name="connsiteX92" fmla="*/ 1837294 w 3248517"/>
              <a:gd name="connsiteY92" fmla="*/ 288733 h 3496775"/>
              <a:gd name="connsiteX93" fmla="*/ 1776782 w 3248517"/>
              <a:gd name="connsiteY93" fmla="*/ 138130 h 3496775"/>
              <a:gd name="connsiteX94" fmla="*/ 1812524 w 3248517"/>
              <a:gd name="connsiteY94" fmla="*/ 363351 h 3496775"/>
              <a:gd name="connsiteX95" fmla="*/ 2358415 w 3248517"/>
              <a:gd name="connsiteY95" fmla="*/ 907420 h 3496775"/>
              <a:gd name="connsiteX96" fmla="*/ 2235543 w 3248517"/>
              <a:gd name="connsiteY96" fmla="*/ 830779 h 3496775"/>
              <a:gd name="connsiteX97" fmla="*/ 2065635 w 3248517"/>
              <a:gd name="connsiteY97" fmla="*/ 746314 h 3496775"/>
              <a:gd name="connsiteX98" fmla="*/ 2108531 w 3248517"/>
              <a:gd name="connsiteY98" fmla="*/ 998194 h 3496775"/>
              <a:gd name="connsiteX99" fmla="*/ 2259254 w 3248517"/>
              <a:gd name="connsiteY99" fmla="*/ 1067227 h 3496775"/>
              <a:gd name="connsiteX100" fmla="*/ 2285163 w 3248517"/>
              <a:gd name="connsiteY100" fmla="*/ 1144483 h 3496775"/>
              <a:gd name="connsiteX101" fmla="*/ 2187208 w 3248517"/>
              <a:gd name="connsiteY101" fmla="*/ 1396872 h 3496775"/>
              <a:gd name="connsiteX102" fmla="*/ 1962055 w 3248517"/>
              <a:gd name="connsiteY102" fmla="*/ 1419847 h 3496775"/>
              <a:gd name="connsiteX103" fmla="*/ 1658786 w 3248517"/>
              <a:gd name="connsiteY103" fmla="*/ 1452012 h 3496775"/>
              <a:gd name="connsiteX104" fmla="*/ 514638 w 3248517"/>
              <a:gd name="connsiteY104" fmla="*/ 1433632 h 3496775"/>
              <a:gd name="connsiteX0" fmla="*/ 514638 w 3248517"/>
              <a:gd name="connsiteY0" fmla="*/ 1433632 h 3502107"/>
              <a:gd name="connsiteX1" fmla="*/ 514638 w 3248517"/>
              <a:gd name="connsiteY1" fmla="*/ 1433632 h 3502107"/>
              <a:gd name="connsiteX2" fmla="*/ 202179 w 3248517"/>
              <a:gd name="connsiteY2" fmla="*/ 1603646 h 3502107"/>
              <a:gd name="connsiteX3" fmla="*/ 18380 w 3248517"/>
              <a:gd name="connsiteY3" fmla="*/ 1787445 h 3502107"/>
              <a:gd name="connsiteX4" fmla="*/ 0 w 3248517"/>
              <a:gd name="connsiteY4" fmla="*/ 2063143 h 3502107"/>
              <a:gd name="connsiteX5" fmla="*/ 151635 w 3248517"/>
              <a:gd name="connsiteY5" fmla="*/ 1952864 h 3502107"/>
              <a:gd name="connsiteX6" fmla="*/ 188394 w 3248517"/>
              <a:gd name="connsiteY6" fmla="*/ 2003409 h 3502107"/>
              <a:gd name="connsiteX7" fmla="*/ 202179 w 3248517"/>
              <a:gd name="connsiteY7" fmla="*/ 1856369 h 3502107"/>
              <a:gd name="connsiteX8" fmla="*/ 280294 w 3248517"/>
              <a:gd name="connsiteY8" fmla="*/ 2269917 h 3502107"/>
              <a:gd name="connsiteX9" fmla="*/ 36760 w 3248517"/>
              <a:gd name="connsiteY9" fmla="*/ 2550211 h 3502107"/>
              <a:gd name="connsiteX10" fmla="*/ 45950 w 3248517"/>
              <a:gd name="connsiteY10" fmla="*/ 3363521 h 3502107"/>
              <a:gd name="connsiteX11" fmla="*/ 105685 w 3248517"/>
              <a:gd name="connsiteY11" fmla="*/ 3326761 h 3502107"/>
              <a:gd name="connsiteX12" fmla="*/ 133255 w 3248517"/>
              <a:gd name="connsiteY12" fmla="*/ 3469206 h 3502107"/>
              <a:gd name="connsiteX13" fmla="*/ 298674 w 3248517"/>
              <a:gd name="connsiteY13" fmla="*/ 3464611 h 3502107"/>
              <a:gd name="connsiteX14" fmla="*/ 353813 w 3248517"/>
              <a:gd name="connsiteY14" fmla="*/ 3427851 h 3502107"/>
              <a:gd name="connsiteX15" fmla="*/ 174609 w 3248517"/>
              <a:gd name="connsiteY15" fmla="*/ 3276217 h 3502107"/>
              <a:gd name="connsiteX16" fmla="*/ 170014 w 3248517"/>
              <a:gd name="connsiteY16" fmla="*/ 2720225 h 3502107"/>
              <a:gd name="connsiteX17" fmla="*/ 390573 w 3248517"/>
              <a:gd name="connsiteY17" fmla="*/ 2605350 h 3502107"/>
              <a:gd name="connsiteX18" fmla="*/ 298674 w 3248517"/>
              <a:gd name="connsiteY18" fmla="*/ 2734010 h 3502107"/>
              <a:gd name="connsiteX19" fmla="*/ 680057 w 3248517"/>
              <a:gd name="connsiteY19" fmla="*/ 3294597 h 3502107"/>
              <a:gd name="connsiteX20" fmla="*/ 721411 w 3248517"/>
              <a:gd name="connsiteY20" fmla="*/ 3262432 h 3502107"/>
              <a:gd name="connsiteX21" fmla="*/ 735196 w 3248517"/>
              <a:gd name="connsiteY21" fmla="*/ 3363521 h 3502107"/>
              <a:gd name="connsiteX22" fmla="*/ 928185 w 3248517"/>
              <a:gd name="connsiteY22" fmla="*/ 3363521 h 3502107"/>
              <a:gd name="connsiteX23" fmla="*/ 974135 w 3248517"/>
              <a:gd name="connsiteY23" fmla="*/ 3331356 h 3502107"/>
              <a:gd name="connsiteX24" fmla="*/ 758171 w 3248517"/>
              <a:gd name="connsiteY24" fmla="*/ 3193507 h 3502107"/>
              <a:gd name="connsiteX25" fmla="*/ 510043 w 3248517"/>
              <a:gd name="connsiteY25" fmla="*/ 2821314 h 3502107"/>
              <a:gd name="connsiteX26" fmla="*/ 519233 w 3248517"/>
              <a:gd name="connsiteY26" fmla="*/ 2738605 h 3502107"/>
              <a:gd name="connsiteX27" fmla="*/ 914400 w 3248517"/>
              <a:gd name="connsiteY27" fmla="*/ 2334247 h 3502107"/>
              <a:gd name="connsiteX28" fmla="*/ 1709331 w 3248517"/>
              <a:gd name="connsiteY28" fmla="*/ 2380197 h 3502107"/>
              <a:gd name="connsiteX29" fmla="*/ 1585267 w 3248517"/>
              <a:gd name="connsiteY29" fmla="*/ 3248647 h 3502107"/>
              <a:gd name="connsiteX30" fmla="*/ 1622026 w 3248517"/>
              <a:gd name="connsiteY30" fmla="*/ 3239457 h 3502107"/>
              <a:gd name="connsiteX31" fmla="*/ 1617432 w 3248517"/>
              <a:gd name="connsiteY31" fmla="*/ 3386496 h 3502107"/>
              <a:gd name="connsiteX32" fmla="*/ 1824205 w 3248517"/>
              <a:gd name="connsiteY32" fmla="*/ 3450826 h 3502107"/>
              <a:gd name="connsiteX33" fmla="*/ 1856370 w 3248517"/>
              <a:gd name="connsiteY33" fmla="*/ 3391091 h 3502107"/>
              <a:gd name="connsiteX34" fmla="*/ 1718521 w 3248517"/>
              <a:gd name="connsiteY34" fmla="*/ 3303786 h 3502107"/>
              <a:gd name="connsiteX35" fmla="*/ 1746091 w 3248517"/>
              <a:gd name="connsiteY35" fmla="*/ 2908619 h 3502107"/>
              <a:gd name="connsiteX36" fmla="*/ 1870155 w 3248517"/>
              <a:gd name="connsiteY36" fmla="*/ 2623730 h 3502107"/>
              <a:gd name="connsiteX37" fmla="*/ 1975840 w 3248517"/>
              <a:gd name="connsiteY37" fmla="*/ 2844289 h 3502107"/>
              <a:gd name="connsiteX38" fmla="*/ 2058549 w 3248517"/>
              <a:gd name="connsiteY38" fmla="*/ 3060253 h 3502107"/>
              <a:gd name="connsiteX39" fmla="*/ 2104499 w 3248517"/>
              <a:gd name="connsiteY39" fmla="*/ 3358926 h 3502107"/>
              <a:gd name="connsiteX40" fmla="*/ 2141259 w 3248517"/>
              <a:gd name="connsiteY40" fmla="*/ 3326761 h 3502107"/>
              <a:gd name="connsiteX41" fmla="*/ 2168828 w 3248517"/>
              <a:gd name="connsiteY41" fmla="*/ 3496775 h 3502107"/>
              <a:gd name="connsiteX42" fmla="*/ 2271740 w 3248517"/>
              <a:gd name="connsiteY42" fmla="*/ 3502107 h 3502107"/>
              <a:gd name="connsiteX43" fmla="*/ 2353539 w 3248517"/>
              <a:gd name="connsiteY43" fmla="*/ 3463419 h 3502107"/>
              <a:gd name="connsiteX44" fmla="*/ 2240700 w 3248517"/>
              <a:gd name="connsiteY44" fmla="*/ 3366924 h 3502107"/>
              <a:gd name="connsiteX45" fmla="*/ 2145854 w 3248517"/>
              <a:gd name="connsiteY45" fmla="*/ 3087823 h 3502107"/>
              <a:gd name="connsiteX46" fmla="*/ 2101660 w 3248517"/>
              <a:gd name="connsiteY46" fmla="*/ 2817884 h 3502107"/>
              <a:gd name="connsiteX47" fmla="*/ 2072334 w 3248517"/>
              <a:gd name="connsiteY47" fmla="*/ 2357222 h 3502107"/>
              <a:gd name="connsiteX48" fmla="*/ 2313376 w 3248517"/>
              <a:gd name="connsiteY48" fmla="*/ 2205413 h 3502107"/>
              <a:gd name="connsiteX49" fmla="*/ 2604615 w 3248517"/>
              <a:gd name="connsiteY49" fmla="*/ 1779447 h 3502107"/>
              <a:gd name="connsiteX50" fmla="*/ 2672628 w 3248517"/>
              <a:gd name="connsiteY50" fmla="*/ 1448891 h 3502107"/>
              <a:gd name="connsiteX51" fmla="*/ 2785010 w 3248517"/>
              <a:gd name="connsiteY51" fmla="*/ 1398346 h 3502107"/>
              <a:gd name="connsiteX52" fmla="*/ 2774628 w 3248517"/>
              <a:gd name="connsiteY52" fmla="*/ 1288521 h 3502107"/>
              <a:gd name="connsiteX53" fmla="*/ 2760106 w 3248517"/>
              <a:gd name="connsiteY53" fmla="*/ 1231453 h 3502107"/>
              <a:gd name="connsiteX54" fmla="*/ 2783362 w 3248517"/>
              <a:gd name="connsiteY54" fmla="*/ 1121454 h 3502107"/>
              <a:gd name="connsiteX55" fmla="*/ 2813492 w 3248517"/>
              <a:gd name="connsiteY55" fmla="*/ 1132185 h 3502107"/>
              <a:gd name="connsiteX56" fmla="*/ 2807530 w 3248517"/>
              <a:gd name="connsiteY56" fmla="*/ 1066034 h 3502107"/>
              <a:gd name="connsiteX57" fmla="*/ 2835100 w 3248517"/>
              <a:gd name="connsiteY57" fmla="*/ 1020084 h 3502107"/>
              <a:gd name="connsiteX58" fmla="*/ 2946306 w 3248517"/>
              <a:gd name="connsiteY58" fmla="*/ 872562 h 3502107"/>
              <a:gd name="connsiteX59" fmla="*/ 2986734 w 3248517"/>
              <a:gd name="connsiteY59" fmla="*/ 771955 h 3502107"/>
              <a:gd name="connsiteX60" fmla="*/ 2876992 w 3248517"/>
              <a:gd name="connsiteY60" fmla="*/ 819245 h 3502107"/>
              <a:gd name="connsiteX61" fmla="*/ 2742744 w 3248517"/>
              <a:gd name="connsiteY61" fmla="*/ 868450 h 3502107"/>
              <a:gd name="connsiteX62" fmla="*/ 3074039 w 3248517"/>
              <a:gd name="connsiteY62" fmla="*/ 501589 h 3502107"/>
              <a:gd name="connsiteX63" fmla="*/ 3219323 w 3248517"/>
              <a:gd name="connsiteY63" fmla="*/ 46231 h 3502107"/>
              <a:gd name="connsiteX64" fmla="*/ 3119988 w 3248517"/>
              <a:gd name="connsiteY64" fmla="*/ 328453 h 3502107"/>
              <a:gd name="connsiteX65" fmla="*/ 3079371 w 3248517"/>
              <a:gd name="connsiteY65" fmla="*/ 38232 h 3502107"/>
              <a:gd name="connsiteX66" fmla="*/ 3059798 w 3248517"/>
              <a:gd name="connsiteY66" fmla="*/ 388642 h 3502107"/>
              <a:gd name="connsiteX67" fmla="*/ 2963023 w 3248517"/>
              <a:gd name="connsiteY67" fmla="*/ 482754 h 3502107"/>
              <a:gd name="connsiteX68" fmla="*/ 2822963 w 3248517"/>
              <a:gd name="connsiteY68" fmla="*/ 60189 h 3502107"/>
              <a:gd name="connsiteX69" fmla="*/ 2887119 w 3248517"/>
              <a:gd name="connsiteY69" fmla="*/ 521161 h 3502107"/>
              <a:gd name="connsiteX70" fmla="*/ 2715630 w 3248517"/>
              <a:gd name="connsiteY70" fmla="*/ 730601 h 3502107"/>
              <a:gd name="connsiteX71" fmla="*/ 2649828 w 3248517"/>
              <a:gd name="connsiteY71" fmla="*/ 620884 h 3502107"/>
              <a:gd name="connsiteX72" fmla="*/ 2633832 w 3248517"/>
              <a:gd name="connsiteY72" fmla="*/ 446449 h 3502107"/>
              <a:gd name="connsiteX73" fmla="*/ 2586971 w 3248517"/>
              <a:gd name="connsiteY73" fmla="*/ 643296 h 3502107"/>
              <a:gd name="connsiteX74" fmla="*/ 2650846 w 3248517"/>
              <a:gd name="connsiteY74" fmla="*/ 771218 h 3502107"/>
              <a:gd name="connsiteX75" fmla="*/ 2632922 w 3248517"/>
              <a:gd name="connsiteY75" fmla="*/ 854946 h 3502107"/>
              <a:gd name="connsiteX76" fmla="*/ 2481287 w 3248517"/>
              <a:gd name="connsiteY76" fmla="*/ 854665 h 3502107"/>
              <a:gd name="connsiteX77" fmla="*/ 2393982 w 3248517"/>
              <a:gd name="connsiteY77" fmla="*/ 753575 h 3502107"/>
              <a:gd name="connsiteX78" fmla="*/ 2447929 w 3248517"/>
              <a:gd name="connsiteY78" fmla="*/ 605344 h 3502107"/>
              <a:gd name="connsiteX79" fmla="*/ 2420079 w 3248517"/>
              <a:gd name="connsiteY79" fmla="*/ 458586 h 3502107"/>
              <a:gd name="connsiteX80" fmla="*/ 2330389 w 3248517"/>
              <a:gd name="connsiteY80" fmla="*/ 702575 h 3502107"/>
              <a:gd name="connsiteX81" fmla="*/ 2045501 w 3248517"/>
              <a:gd name="connsiteY81" fmla="*/ 470160 h 3502107"/>
              <a:gd name="connsiteX82" fmla="*/ 2079139 w 3248517"/>
              <a:gd name="connsiteY82" fmla="*/ 379171 h 3502107"/>
              <a:gd name="connsiteX83" fmla="*/ 2305379 w 3248517"/>
              <a:gd name="connsiteY83" fmla="*/ 238764 h 3502107"/>
              <a:gd name="connsiteX84" fmla="*/ 2167863 w 3248517"/>
              <a:gd name="connsiteY84" fmla="*/ 296731 h 3502107"/>
              <a:gd name="connsiteX85" fmla="*/ 2035574 w 3248517"/>
              <a:gd name="connsiteY85" fmla="*/ 307863 h 3502107"/>
              <a:gd name="connsiteX86" fmla="*/ 2047899 w 3248517"/>
              <a:gd name="connsiteY86" fmla="*/ 174099 h 3502107"/>
              <a:gd name="connsiteX87" fmla="*/ 2126456 w 3248517"/>
              <a:gd name="connsiteY87" fmla="*/ 0 h 3502107"/>
              <a:gd name="connsiteX88" fmla="*/ 1966650 w 3248517"/>
              <a:gd name="connsiteY88" fmla="*/ 257318 h 3502107"/>
              <a:gd name="connsiteX89" fmla="*/ 1936870 w 3248517"/>
              <a:gd name="connsiteY89" fmla="*/ 32164 h 3502107"/>
              <a:gd name="connsiteX90" fmla="*/ 1901275 w 3248517"/>
              <a:gd name="connsiteY90" fmla="*/ 208756 h 3502107"/>
              <a:gd name="connsiteX91" fmla="*/ 1931363 w 3248517"/>
              <a:gd name="connsiteY91" fmla="*/ 367315 h 3502107"/>
              <a:gd name="connsiteX92" fmla="*/ 1837294 w 3248517"/>
              <a:gd name="connsiteY92" fmla="*/ 288733 h 3502107"/>
              <a:gd name="connsiteX93" fmla="*/ 1776782 w 3248517"/>
              <a:gd name="connsiteY93" fmla="*/ 138130 h 3502107"/>
              <a:gd name="connsiteX94" fmla="*/ 1812524 w 3248517"/>
              <a:gd name="connsiteY94" fmla="*/ 363351 h 3502107"/>
              <a:gd name="connsiteX95" fmla="*/ 2358415 w 3248517"/>
              <a:gd name="connsiteY95" fmla="*/ 907420 h 3502107"/>
              <a:gd name="connsiteX96" fmla="*/ 2235543 w 3248517"/>
              <a:gd name="connsiteY96" fmla="*/ 830779 h 3502107"/>
              <a:gd name="connsiteX97" fmla="*/ 2065635 w 3248517"/>
              <a:gd name="connsiteY97" fmla="*/ 746314 h 3502107"/>
              <a:gd name="connsiteX98" fmla="*/ 2108531 w 3248517"/>
              <a:gd name="connsiteY98" fmla="*/ 998194 h 3502107"/>
              <a:gd name="connsiteX99" fmla="*/ 2259254 w 3248517"/>
              <a:gd name="connsiteY99" fmla="*/ 1067227 h 3502107"/>
              <a:gd name="connsiteX100" fmla="*/ 2285163 w 3248517"/>
              <a:gd name="connsiteY100" fmla="*/ 1144483 h 3502107"/>
              <a:gd name="connsiteX101" fmla="*/ 2187208 w 3248517"/>
              <a:gd name="connsiteY101" fmla="*/ 1396872 h 3502107"/>
              <a:gd name="connsiteX102" fmla="*/ 1962055 w 3248517"/>
              <a:gd name="connsiteY102" fmla="*/ 1419847 h 3502107"/>
              <a:gd name="connsiteX103" fmla="*/ 1658786 w 3248517"/>
              <a:gd name="connsiteY103" fmla="*/ 1452012 h 3502107"/>
              <a:gd name="connsiteX104" fmla="*/ 514638 w 3248517"/>
              <a:gd name="connsiteY104" fmla="*/ 1433632 h 3502107"/>
              <a:gd name="connsiteX0" fmla="*/ 514638 w 3248517"/>
              <a:gd name="connsiteY0" fmla="*/ 1433632 h 3502803"/>
              <a:gd name="connsiteX1" fmla="*/ 514638 w 3248517"/>
              <a:gd name="connsiteY1" fmla="*/ 1433632 h 3502803"/>
              <a:gd name="connsiteX2" fmla="*/ 202179 w 3248517"/>
              <a:gd name="connsiteY2" fmla="*/ 1603646 h 3502803"/>
              <a:gd name="connsiteX3" fmla="*/ 18380 w 3248517"/>
              <a:gd name="connsiteY3" fmla="*/ 1787445 h 3502803"/>
              <a:gd name="connsiteX4" fmla="*/ 0 w 3248517"/>
              <a:gd name="connsiteY4" fmla="*/ 2063143 h 3502803"/>
              <a:gd name="connsiteX5" fmla="*/ 151635 w 3248517"/>
              <a:gd name="connsiteY5" fmla="*/ 1952864 h 3502803"/>
              <a:gd name="connsiteX6" fmla="*/ 188394 w 3248517"/>
              <a:gd name="connsiteY6" fmla="*/ 2003409 h 3502803"/>
              <a:gd name="connsiteX7" fmla="*/ 202179 w 3248517"/>
              <a:gd name="connsiteY7" fmla="*/ 1856369 h 3502803"/>
              <a:gd name="connsiteX8" fmla="*/ 280294 w 3248517"/>
              <a:gd name="connsiteY8" fmla="*/ 2269917 h 3502803"/>
              <a:gd name="connsiteX9" fmla="*/ 36760 w 3248517"/>
              <a:gd name="connsiteY9" fmla="*/ 2550211 h 3502803"/>
              <a:gd name="connsiteX10" fmla="*/ 45950 w 3248517"/>
              <a:gd name="connsiteY10" fmla="*/ 3363521 h 3502803"/>
              <a:gd name="connsiteX11" fmla="*/ 105685 w 3248517"/>
              <a:gd name="connsiteY11" fmla="*/ 3326761 h 3502803"/>
              <a:gd name="connsiteX12" fmla="*/ 133255 w 3248517"/>
              <a:gd name="connsiteY12" fmla="*/ 3469206 h 3502803"/>
              <a:gd name="connsiteX13" fmla="*/ 298674 w 3248517"/>
              <a:gd name="connsiteY13" fmla="*/ 3464611 h 3502803"/>
              <a:gd name="connsiteX14" fmla="*/ 353813 w 3248517"/>
              <a:gd name="connsiteY14" fmla="*/ 3427851 h 3502803"/>
              <a:gd name="connsiteX15" fmla="*/ 174609 w 3248517"/>
              <a:gd name="connsiteY15" fmla="*/ 3276217 h 3502803"/>
              <a:gd name="connsiteX16" fmla="*/ 170014 w 3248517"/>
              <a:gd name="connsiteY16" fmla="*/ 2720225 h 3502803"/>
              <a:gd name="connsiteX17" fmla="*/ 390573 w 3248517"/>
              <a:gd name="connsiteY17" fmla="*/ 2605350 h 3502803"/>
              <a:gd name="connsiteX18" fmla="*/ 298674 w 3248517"/>
              <a:gd name="connsiteY18" fmla="*/ 2734010 h 3502803"/>
              <a:gd name="connsiteX19" fmla="*/ 680057 w 3248517"/>
              <a:gd name="connsiteY19" fmla="*/ 3294597 h 3502803"/>
              <a:gd name="connsiteX20" fmla="*/ 721411 w 3248517"/>
              <a:gd name="connsiteY20" fmla="*/ 3262432 h 3502803"/>
              <a:gd name="connsiteX21" fmla="*/ 735196 w 3248517"/>
              <a:gd name="connsiteY21" fmla="*/ 3363521 h 3502803"/>
              <a:gd name="connsiteX22" fmla="*/ 928185 w 3248517"/>
              <a:gd name="connsiteY22" fmla="*/ 3363521 h 3502803"/>
              <a:gd name="connsiteX23" fmla="*/ 974135 w 3248517"/>
              <a:gd name="connsiteY23" fmla="*/ 3331356 h 3502803"/>
              <a:gd name="connsiteX24" fmla="*/ 758171 w 3248517"/>
              <a:gd name="connsiteY24" fmla="*/ 3193507 h 3502803"/>
              <a:gd name="connsiteX25" fmla="*/ 510043 w 3248517"/>
              <a:gd name="connsiteY25" fmla="*/ 2821314 h 3502803"/>
              <a:gd name="connsiteX26" fmla="*/ 519233 w 3248517"/>
              <a:gd name="connsiteY26" fmla="*/ 2738605 h 3502803"/>
              <a:gd name="connsiteX27" fmla="*/ 914400 w 3248517"/>
              <a:gd name="connsiteY27" fmla="*/ 2334247 h 3502803"/>
              <a:gd name="connsiteX28" fmla="*/ 1709331 w 3248517"/>
              <a:gd name="connsiteY28" fmla="*/ 2380197 h 3502803"/>
              <a:gd name="connsiteX29" fmla="*/ 1585267 w 3248517"/>
              <a:gd name="connsiteY29" fmla="*/ 3248647 h 3502803"/>
              <a:gd name="connsiteX30" fmla="*/ 1622026 w 3248517"/>
              <a:gd name="connsiteY30" fmla="*/ 3239457 h 3502803"/>
              <a:gd name="connsiteX31" fmla="*/ 1617432 w 3248517"/>
              <a:gd name="connsiteY31" fmla="*/ 3386496 h 3502803"/>
              <a:gd name="connsiteX32" fmla="*/ 1824205 w 3248517"/>
              <a:gd name="connsiteY32" fmla="*/ 3450826 h 3502803"/>
              <a:gd name="connsiteX33" fmla="*/ 1856370 w 3248517"/>
              <a:gd name="connsiteY33" fmla="*/ 3391091 h 3502803"/>
              <a:gd name="connsiteX34" fmla="*/ 1718521 w 3248517"/>
              <a:gd name="connsiteY34" fmla="*/ 3303786 h 3502803"/>
              <a:gd name="connsiteX35" fmla="*/ 1746091 w 3248517"/>
              <a:gd name="connsiteY35" fmla="*/ 2908619 h 3502803"/>
              <a:gd name="connsiteX36" fmla="*/ 1870155 w 3248517"/>
              <a:gd name="connsiteY36" fmla="*/ 2623730 h 3502803"/>
              <a:gd name="connsiteX37" fmla="*/ 1975840 w 3248517"/>
              <a:gd name="connsiteY37" fmla="*/ 2844289 h 3502803"/>
              <a:gd name="connsiteX38" fmla="*/ 2058549 w 3248517"/>
              <a:gd name="connsiteY38" fmla="*/ 3060253 h 3502803"/>
              <a:gd name="connsiteX39" fmla="*/ 2104499 w 3248517"/>
              <a:gd name="connsiteY39" fmla="*/ 3358926 h 3502803"/>
              <a:gd name="connsiteX40" fmla="*/ 2141259 w 3248517"/>
              <a:gd name="connsiteY40" fmla="*/ 3326761 h 3502803"/>
              <a:gd name="connsiteX41" fmla="*/ 2168828 w 3248517"/>
              <a:gd name="connsiteY41" fmla="*/ 3496775 h 3502803"/>
              <a:gd name="connsiteX42" fmla="*/ 2271740 w 3248517"/>
              <a:gd name="connsiteY42" fmla="*/ 3502107 h 3502803"/>
              <a:gd name="connsiteX43" fmla="*/ 2353539 w 3248517"/>
              <a:gd name="connsiteY43" fmla="*/ 3463419 h 3502803"/>
              <a:gd name="connsiteX44" fmla="*/ 2240700 w 3248517"/>
              <a:gd name="connsiteY44" fmla="*/ 3366924 h 3502803"/>
              <a:gd name="connsiteX45" fmla="*/ 2145854 w 3248517"/>
              <a:gd name="connsiteY45" fmla="*/ 3087823 h 3502803"/>
              <a:gd name="connsiteX46" fmla="*/ 2101660 w 3248517"/>
              <a:gd name="connsiteY46" fmla="*/ 2817884 h 3502803"/>
              <a:gd name="connsiteX47" fmla="*/ 2072334 w 3248517"/>
              <a:gd name="connsiteY47" fmla="*/ 2357222 h 3502803"/>
              <a:gd name="connsiteX48" fmla="*/ 2313376 w 3248517"/>
              <a:gd name="connsiteY48" fmla="*/ 2205413 h 3502803"/>
              <a:gd name="connsiteX49" fmla="*/ 2604615 w 3248517"/>
              <a:gd name="connsiteY49" fmla="*/ 1779447 h 3502803"/>
              <a:gd name="connsiteX50" fmla="*/ 2672628 w 3248517"/>
              <a:gd name="connsiteY50" fmla="*/ 1448891 h 3502803"/>
              <a:gd name="connsiteX51" fmla="*/ 2785010 w 3248517"/>
              <a:gd name="connsiteY51" fmla="*/ 1398346 h 3502803"/>
              <a:gd name="connsiteX52" fmla="*/ 2774628 w 3248517"/>
              <a:gd name="connsiteY52" fmla="*/ 1288521 h 3502803"/>
              <a:gd name="connsiteX53" fmla="*/ 2760106 w 3248517"/>
              <a:gd name="connsiteY53" fmla="*/ 1231453 h 3502803"/>
              <a:gd name="connsiteX54" fmla="*/ 2783362 w 3248517"/>
              <a:gd name="connsiteY54" fmla="*/ 1121454 h 3502803"/>
              <a:gd name="connsiteX55" fmla="*/ 2813492 w 3248517"/>
              <a:gd name="connsiteY55" fmla="*/ 1132185 h 3502803"/>
              <a:gd name="connsiteX56" fmla="*/ 2807530 w 3248517"/>
              <a:gd name="connsiteY56" fmla="*/ 1066034 h 3502803"/>
              <a:gd name="connsiteX57" fmla="*/ 2835100 w 3248517"/>
              <a:gd name="connsiteY57" fmla="*/ 1020084 h 3502803"/>
              <a:gd name="connsiteX58" fmla="*/ 2946306 w 3248517"/>
              <a:gd name="connsiteY58" fmla="*/ 872562 h 3502803"/>
              <a:gd name="connsiteX59" fmla="*/ 2986734 w 3248517"/>
              <a:gd name="connsiteY59" fmla="*/ 771955 h 3502803"/>
              <a:gd name="connsiteX60" fmla="*/ 2876992 w 3248517"/>
              <a:gd name="connsiteY60" fmla="*/ 819245 h 3502803"/>
              <a:gd name="connsiteX61" fmla="*/ 2742744 w 3248517"/>
              <a:gd name="connsiteY61" fmla="*/ 868450 h 3502803"/>
              <a:gd name="connsiteX62" fmla="*/ 3074039 w 3248517"/>
              <a:gd name="connsiteY62" fmla="*/ 501589 h 3502803"/>
              <a:gd name="connsiteX63" fmla="*/ 3219323 w 3248517"/>
              <a:gd name="connsiteY63" fmla="*/ 46231 h 3502803"/>
              <a:gd name="connsiteX64" fmla="*/ 3119988 w 3248517"/>
              <a:gd name="connsiteY64" fmla="*/ 328453 h 3502803"/>
              <a:gd name="connsiteX65" fmla="*/ 3079371 w 3248517"/>
              <a:gd name="connsiteY65" fmla="*/ 38232 h 3502803"/>
              <a:gd name="connsiteX66" fmla="*/ 3059798 w 3248517"/>
              <a:gd name="connsiteY66" fmla="*/ 388642 h 3502803"/>
              <a:gd name="connsiteX67" fmla="*/ 2963023 w 3248517"/>
              <a:gd name="connsiteY67" fmla="*/ 482754 h 3502803"/>
              <a:gd name="connsiteX68" fmla="*/ 2822963 w 3248517"/>
              <a:gd name="connsiteY68" fmla="*/ 60189 h 3502803"/>
              <a:gd name="connsiteX69" fmla="*/ 2887119 w 3248517"/>
              <a:gd name="connsiteY69" fmla="*/ 521161 h 3502803"/>
              <a:gd name="connsiteX70" fmla="*/ 2715630 w 3248517"/>
              <a:gd name="connsiteY70" fmla="*/ 730601 h 3502803"/>
              <a:gd name="connsiteX71" fmla="*/ 2649828 w 3248517"/>
              <a:gd name="connsiteY71" fmla="*/ 620884 h 3502803"/>
              <a:gd name="connsiteX72" fmla="*/ 2633832 w 3248517"/>
              <a:gd name="connsiteY72" fmla="*/ 446449 h 3502803"/>
              <a:gd name="connsiteX73" fmla="*/ 2586971 w 3248517"/>
              <a:gd name="connsiteY73" fmla="*/ 643296 h 3502803"/>
              <a:gd name="connsiteX74" fmla="*/ 2650846 w 3248517"/>
              <a:gd name="connsiteY74" fmla="*/ 771218 h 3502803"/>
              <a:gd name="connsiteX75" fmla="*/ 2632922 w 3248517"/>
              <a:gd name="connsiteY75" fmla="*/ 854946 h 3502803"/>
              <a:gd name="connsiteX76" fmla="*/ 2481287 w 3248517"/>
              <a:gd name="connsiteY76" fmla="*/ 854665 h 3502803"/>
              <a:gd name="connsiteX77" fmla="*/ 2393982 w 3248517"/>
              <a:gd name="connsiteY77" fmla="*/ 753575 h 3502803"/>
              <a:gd name="connsiteX78" fmla="*/ 2447929 w 3248517"/>
              <a:gd name="connsiteY78" fmla="*/ 605344 h 3502803"/>
              <a:gd name="connsiteX79" fmla="*/ 2420079 w 3248517"/>
              <a:gd name="connsiteY79" fmla="*/ 458586 h 3502803"/>
              <a:gd name="connsiteX80" fmla="*/ 2330389 w 3248517"/>
              <a:gd name="connsiteY80" fmla="*/ 702575 h 3502803"/>
              <a:gd name="connsiteX81" fmla="*/ 2045501 w 3248517"/>
              <a:gd name="connsiteY81" fmla="*/ 470160 h 3502803"/>
              <a:gd name="connsiteX82" fmla="*/ 2079139 w 3248517"/>
              <a:gd name="connsiteY82" fmla="*/ 379171 h 3502803"/>
              <a:gd name="connsiteX83" fmla="*/ 2305379 w 3248517"/>
              <a:gd name="connsiteY83" fmla="*/ 238764 h 3502803"/>
              <a:gd name="connsiteX84" fmla="*/ 2167863 w 3248517"/>
              <a:gd name="connsiteY84" fmla="*/ 296731 h 3502803"/>
              <a:gd name="connsiteX85" fmla="*/ 2035574 w 3248517"/>
              <a:gd name="connsiteY85" fmla="*/ 307863 h 3502803"/>
              <a:gd name="connsiteX86" fmla="*/ 2047899 w 3248517"/>
              <a:gd name="connsiteY86" fmla="*/ 174099 h 3502803"/>
              <a:gd name="connsiteX87" fmla="*/ 2126456 w 3248517"/>
              <a:gd name="connsiteY87" fmla="*/ 0 h 3502803"/>
              <a:gd name="connsiteX88" fmla="*/ 1966650 w 3248517"/>
              <a:gd name="connsiteY88" fmla="*/ 257318 h 3502803"/>
              <a:gd name="connsiteX89" fmla="*/ 1936870 w 3248517"/>
              <a:gd name="connsiteY89" fmla="*/ 32164 h 3502803"/>
              <a:gd name="connsiteX90" fmla="*/ 1901275 w 3248517"/>
              <a:gd name="connsiteY90" fmla="*/ 208756 h 3502803"/>
              <a:gd name="connsiteX91" fmla="*/ 1931363 w 3248517"/>
              <a:gd name="connsiteY91" fmla="*/ 367315 h 3502803"/>
              <a:gd name="connsiteX92" fmla="*/ 1837294 w 3248517"/>
              <a:gd name="connsiteY92" fmla="*/ 288733 h 3502803"/>
              <a:gd name="connsiteX93" fmla="*/ 1776782 w 3248517"/>
              <a:gd name="connsiteY93" fmla="*/ 138130 h 3502803"/>
              <a:gd name="connsiteX94" fmla="*/ 1812524 w 3248517"/>
              <a:gd name="connsiteY94" fmla="*/ 363351 h 3502803"/>
              <a:gd name="connsiteX95" fmla="*/ 2358415 w 3248517"/>
              <a:gd name="connsiteY95" fmla="*/ 907420 h 3502803"/>
              <a:gd name="connsiteX96" fmla="*/ 2235543 w 3248517"/>
              <a:gd name="connsiteY96" fmla="*/ 830779 h 3502803"/>
              <a:gd name="connsiteX97" fmla="*/ 2065635 w 3248517"/>
              <a:gd name="connsiteY97" fmla="*/ 746314 h 3502803"/>
              <a:gd name="connsiteX98" fmla="*/ 2108531 w 3248517"/>
              <a:gd name="connsiteY98" fmla="*/ 998194 h 3502803"/>
              <a:gd name="connsiteX99" fmla="*/ 2259254 w 3248517"/>
              <a:gd name="connsiteY99" fmla="*/ 1067227 h 3502803"/>
              <a:gd name="connsiteX100" fmla="*/ 2285163 w 3248517"/>
              <a:gd name="connsiteY100" fmla="*/ 1144483 h 3502803"/>
              <a:gd name="connsiteX101" fmla="*/ 2187208 w 3248517"/>
              <a:gd name="connsiteY101" fmla="*/ 1396872 h 3502803"/>
              <a:gd name="connsiteX102" fmla="*/ 1962055 w 3248517"/>
              <a:gd name="connsiteY102" fmla="*/ 1419847 h 3502803"/>
              <a:gd name="connsiteX103" fmla="*/ 1658786 w 3248517"/>
              <a:gd name="connsiteY103" fmla="*/ 1452012 h 3502803"/>
              <a:gd name="connsiteX104" fmla="*/ 514638 w 3248517"/>
              <a:gd name="connsiteY104" fmla="*/ 1433632 h 3502803"/>
              <a:gd name="connsiteX0" fmla="*/ 514638 w 3248517"/>
              <a:gd name="connsiteY0" fmla="*/ 1433632 h 3508045"/>
              <a:gd name="connsiteX1" fmla="*/ 514638 w 3248517"/>
              <a:gd name="connsiteY1" fmla="*/ 1433632 h 3508045"/>
              <a:gd name="connsiteX2" fmla="*/ 202179 w 3248517"/>
              <a:gd name="connsiteY2" fmla="*/ 1603646 h 3508045"/>
              <a:gd name="connsiteX3" fmla="*/ 18380 w 3248517"/>
              <a:gd name="connsiteY3" fmla="*/ 1787445 h 3508045"/>
              <a:gd name="connsiteX4" fmla="*/ 0 w 3248517"/>
              <a:gd name="connsiteY4" fmla="*/ 2063143 h 3508045"/>
              <a:gd name="connsiteX5" fmla="*/ 151635 w 3248517"/>
              <a:gd name="connsiteY5" fmla="*/ 1952864 h 3508045"/>
              <a:gd name="connsiteX6" fmla="*/ 188394 w 3248517"/>
              <a:gd name="connsiteY6" fmla="*/ 2003409 h 3508045"/>
              <a:gd name="connsiteX7" fmla="*/ 202179 w 3248517"/>
              <a:gd name="connsiteY7" fmla="*/ 1856369 h 3508045"/>
              <a:gd name="connsiteX8" fmla="*/ 280294 w 3248517"/>
              <a:gd name="connsiteY8" fmla="*/ 2269917 h 3508045"/>
              <a:gd name="connsiteX9" fmla="*/ 36760 w 3248517"/>
              <a:gd name="connsiteY9" fmla="*/ 2550211 h 3508045"/>
              <a:gd name="connsiteX10" fmla="*/ 45950 w 3248517"/>
              <a:gd name="connsiteY10" fmla="*/ 3363521 h 3508045"/>
              <a:gd name="connsiteX11" fmla="*/ 105685 w 3248517"/>
              <a:gd name="connsiteY11" fmla="*/ 3326761 h 3508045"/>
              <a:gd name="connsiteX12" fmla="*/ 133255 w 3248517"/>
              <a:gd name="connsiteY12" fmla="*/ 3469206 h 3508045"/>
              <a:gd name="connsiteX13" fmla="*/ 298674 w 3248517"/>
              <a:gd name="connsiteY13" fmla="*/ 3464611 h 3508045"/>
              <a:gd name="connsiteX14" fmla="*/ 353813 w 3248517"/>
              <a:gd name="connsiteY14" fmla="*/ 3427851 h 3508045"/>
              <a:gd name="connsiteX15" fmla="*/ 174609 w 3248517"/>
              <a:gd name="connsiteY15" fmla="*/ 3276217 h 3508045"/>
              <a:gd name="connsiteX16" fmla="*/ 170014 w 3248517"/>
              <a:gd name="connsiteY16" fmla="*/ 2720225 h 3508045"/>
              <a:gd name="connsiteX17" fmla="*/ 390573 w 3248517"/>
              <a:gd name="connsiteY17" fmla="*/ 2605350 h 3508045"/>
              <a:gd name="connsiteX18" fmla="*/ 298674 w 3248517"/>
              <a:gd name="connsiteY18" fmla="*/ 2734010 h 3508045"/>
              <a:gd name="connsiteX19" fmla="*/ 680057 w 3248517"/>
              <a:gd name="connsiteY19" fmla="*/ 3294597 h 3508045"/>
              <a:gd name="connsiteX20" fmla="*/ 721411 w 3248517"/>
              <a:gd name="connsiteY20" fmla="*/ 3262432 h 3508045"/>
              <a:gd name="connsiteX21" fmla="*/ 735196 w 3248517"/>
              <a:gd name="connsiteY21" fmla="*/ 3363521 h 3508045"/>
              <a:gd name="connsiteX22" fmla="*/ 928185 w 3248517"/>
              <a:gd name="connsiteY22" fmla="*/ 3363521 h 3508045"/>
              <a:gd name="connsiteX23" fmla="*/ 974135 w 3248517"/>
              <a:gd name="connsiteY23" fmla="*/ 3331356 h 3508045"/>
              <a:gd name="connsiteX24" fmla="*/ 758171 w 3248517"/>
              <a:gd name="connsiteY24" fmla="*/ 3193507 h 3508045"/>
              <a:gd name="connsiteX25" fmla="*/ 510043 w 3248517"/>
              <a:gd name="connsiteY25" fmla="*/ 2821314 h 3508045"/>
              <a:gd name="connsiteX26" fmla="*/ 519233 w 3248517"/>
              <a:gd name="connsiteY26" fmla="*/ 2738605 h 3508045"/>
              <a:gd name="connsiteX27" fmla="*/ 914400 w 3248517"/>
              <a:gd name="connsiteY27" fmla="*/ 2334247 h 3508045"/>
              <a:gd name="connsiteX28" fmla="*/ 1709331 w 3248517"/>
              <a:gd name="connsiteY28" fmla="*/ 2380197 h 3508045"/>
              <a:gd name="connsiteX29" fmla="*/ 1585267 w 3248517"/>
              <a:gd name="connsiteY29" fmla="*/ 3248647 h 3508045"/>
              <a:gd name="connsiteX30" fmla="*/ 1622026 w 3248517"/>
              <a:gd name="connsiteY30" fmla="*/ 3239457 h 3508045"/>
              <a:gd name="connsiteX31" fmla="*/ 1617432 w 3248517"/>
              <a:gd name="connsiteY31" fmla="*/ 3386496 h 3508045"/>
              <a:gd name="connsiteX32" fmla="*/ 1824205 w 3248517"/>
              <a:gd name="connsiteY32" fmla="*/ 3450826 h 3508045"/>
              <a:gd name="connsiteX33" fmla="*/ 1856370 w 3248517"/>
              <a:gd name="connsiteY33" fmla="*/ 3391091 h 3508045"/>
              <a:gd name="connsiteX34" fmla="*/ 1718521 w 3248517"/>
              <a:gd name="connsiteY34" fmla="*/ 3303786 h 3508045"/>
              <a:gd name="connsiteX35" fmla="*/ 1746091 w 3248517"/>
              <a:gd name="connsiteY35" fmla="*/ 2908619 h 3508045"/>
              <a:gd name="connsiteX36" fmla="*/ 1870155 w 3248517"/>
              <a:gd name="connsiteY36" fmla="*/ 2623730 h 3508045"/>
              <a:gd name="connsiteX37" fmla="*/ 1975840 w 3248517"/>
              <a:gd name="connsiteY37" fmla="*/ 2844289 h 3508045"/>
              <a:gd name="connsiteX38" fmla="*/ 2058549 w 3248517"/>
              <a:gd name="connsiteY38" fmla="*/ 3060253 h 3508045"/>
              <a:gd name="connsiteX39" fmla="*/ 2104499 w 3248517"/>
              <a:gd name="connsiteY39" fmla="*/ 3358926 h 3508045"/>
              <a:gd name="connsiteX40" fmla="*/ 2141259 w 3248517"/>
              <a:gd name="connsiteY40" fmla="*/ 3326761 h 3508045"/>
              <a:gd name="connsiteX41" fmla="*/ 2168828 w 3248517"/>
              <a:gd name="connsiteY41" fmla="*/ 3496775 h 3508045"/>
              <a:gd name="connsiteX42" fmla="*/ 2309062 w 3248517"/>
              <a:gd name="connsiteY42" fmla="*/ 3507439 h 3508045"/>
              <a:gd name="connsiteX43" fmla="*/ 2353539 w 3248517"/>
              <a:gd name="connsiteY43" fmla="*/ 3463419 h 3508045"/>
              <a:gd name="connsiteX44" fmla="*/ 2240700 w 3248517"/>
              <a:gd name="connsiteY44" fmla="*/ 3366924 h 3508045"/>
              <a:gd name="connsiteX45" fmla="*/ 2145854 w 3248517"/>
              <a:gd name="connsiteY45" fmla="*/ 3087823 h 3508045"/>
              <a:gd name="connsiteX46" fmla="*/ 2101660 w 3248517"/>
              <a:gd name="connsiteY46" fmla="*/ 2817884 h 3508045"/>
              <a:gd name="connsiteX47" fmla="*/ 2072334 w 3248517"/>
              <a:gd name="connsiteY47" fmla="*/ 2357222 h 3508045"/>
              <a:gd name="connsiteX48" fmla="*/ 2313376 w 3248517"/>
              <a:gd name="connsiteY48" fmla="*/ 2205413 h 3508045"/>
              <a:gd name="connsiteX49" fmla="*/ 2604615 w 3248517"/>
              <a:gd name="connsiteY49" fmla="*/ 1779447 h 3508045"/>
              <a:gd name="connsiteX50" fmla="*/ 2672628 w 3248517"/>
              <a:gd name="connsiteY50" fmla="*/ 1448891 h 3508045"/>
              <a:gd name="connsiteX51" fmla="*/ 2785010 w 3248517"/>
              <a:gd name="connsiteY51" fmla="*/ 1398346 h 3508045"/>
              <a:gd name="connsiteX52" fmla="*/ 2774628 w 3248517"/>
              <a:gd name="connsiteY52" fmla="*/ 1288521 h 3508045"/>
              <a:gd name="connsiteX53" fmla="*/ 2760106 w 3248517"/>
              <a:gd name="connsiteY53" fmla="*/ 1231453 h 3508045"/>
              <a:gd name="connsiteX54" fmla="*/ 2783362 w 3248517"/>
              <a:gd name="connsiteY54" fmla="*/ 1121454 h 3508045"/>
              <a:gd name="connsiteX55" fmla="*/ 2813492 w 3248517"/>
              <a:gd name="connsiteY55" fmla="*/ 1132185 h 3508045"/>
              <a:gd name="connsiteX56" fmla="*/ 2807530 w 3248517"/>
              <a:gd name="connsiteY56" fmla="*/ 1066034 h 3508045"/>
              <a:gd name="connsiteX57" fmla="*/ 2835100 w 3248517"/>
              <a:gd name="connsiteY57" fmla="*/ 1020084 h 3508045"/>
              <a:gd name="connsiteX58" fmla="*/ 2946306 w 3248517"/>
              <a:gd name="connsiteY58" fmla="*/ 872562 h 3508045"/>
              <a:gd name="connsiteX59" fmla="*/ 2986734 w 3248517"/>
              <a:gd name="connsiteY59" fmla="*/ 771955 h 3508045"/>
              <a:gd name="connsiteX60" fmla="*/ 2876992 w 3248517"/>
              <a:gd name="connsiteY60" fmla="*/ 819245 h 3508045"/>
              <a:gd name="connsiteX61" fmla="*/ 2742744 w 3248517"/>
              <a:gd name="connsiteY61" fmla="*/ 868450 h 3508045"/>
              <a:gd name="connsiteX62" fmla="*/ 3074039 w 3248517"/>
              <a:gd name="connsiteY62" fmla="*/ 501589 h 3508045"/>
              <a:gd name="connsiteX63" fmla="*/ 3219323 w 3248517"/>
              <a:gd name="connsiteY63" fmla="*/ 46231 h 3508045"/>
              <a:gd name="connsiteX64" fmla="*/ 3119988 w 3248517"/>
              <a:gd name="connsiteY64" fmla="*/ 328453 h 3508045"/>
              <a:gd name="connsiteX65" fmla="*/ 3079371 w 3248517"/>
              <a:gd name="connsiteY65" fmla="*/ 38232 h 3508045"/>
              <a:gd name="connsiteX66" fmla="*/ 3059798 w 3248517"/>
              <a:gd name="connsiteY66" fmla="*/ 388642 h 3508045"/>
              <a:gd name="connsiteX67" fmla="*/ 2963023 w 3248517"/>
              <a:gd name="connsiteY67" fmla="*/ 482754 h 3508045"/>
              <a:gd name="connsiteX68" fmla="*/ 2822963 w 3248517"/>
              <a:gd name="connsiteY68" fmla="*/ 60189 h 3508045"/>
              <a:gd name="connsiteX69" fmla="*/ 2887119 w 3248517"/>
              <a:gd name="connsiteY69" fmla="*/ 521161 h 3508045"/>
              <a:gd name="connsiteX70" fmla="*/ 2715630 w 3248517"/>
              <a:gd name="connsiteY70" fmla="*/ 730601 h 3508045"/>
              <a:gd name="connsiteX71" fmla="*/ 2649828 w 3248517"/>
              <a:gd name="connsiteY71" fmla="*/ 620884 h 3508045"/>
              <a:gd name="connsiteX72" fmla="*/ 2633832 w 3248517"/>
              <a:gd name="connsiteY72" fmla="*/ 446449 h 3508045"/>
              <a:gd name="connsiteX73" fmla="*/ 2586971 w 3248517"/>
              <a:gd name="connsiteY73" fmla="*/ 643296 h 3508045"/>
              <a:gd name="connsiteX74" fmla="*/ 2650846 w 3248517"/>
              <a:gd name="connsiteY74" fmla="*/ 771218 h 3508045"/>
              <a:gd name="connsiteX75" fmla="*/ 2632922 w 3248517"/>
              <a:gd name="connsiteY75" fmla="*/ 854946 h 3508045"/>
              <a:gd name="connsiteX76" fmla="*/ 2481287 w 3248517"/>
              <a:gd name="connsiteY76" fmla="*/ 854665 h 3508045"/>
              <a:gd name="connsiteX77" fmla="*/ 2393982 w 3248517"/>
              <a:gd name="connsiteY77" fmla="*/ 753575 h 3508045"/>
              <a:gd name="connsiteX78" fmla="*/ 2447929 w 3248517"/>
              <a:gd name="connsiteY78" fmla="*/ 605344 h 3508045"/>
              <a:gd name="connsiteX79" fmla="*/ 2420079 w 3248517"/>
              <a:gd name="connsiteY79" fmla="*/ 458586 h 3508045"/>
              <a:gd name="connsiteX80" fmla="*/ 2330389 w 3248517"/>
              <a:gd name="connsiteY80" fmla="*/ 702575 h 3508045"/>
              <a:gd name="connsiteX81" fmla="*/ 2045501 w 3248517"/>
              <a:gd name="connsiteY81" fmla="*/ 470160 h 3508045"/>
              <a:gd name="connsiteX82" fmla="*/ 2079139 w 3248517"/>
              <a:gd name="connsiteY82" fmla="*/ 379171 h 3508045"/>
              <a:gd name="connsiteX83" fmla="*/ 2305379 w 3248517"/>
              <a:gd name="connsiteY83" fmla="*/ 238764 h 3508045"/>
              <a:gd name="connsiteX84" fmla="*/ 2167863 w 3248517"/>
              <a:gd name="connsiteY84" fmla="*/ 296731 h 3508045"/>
              <a:gd name="connsiteX85" fmla="*/ 2035574 w 3248517"/>
              <a:gd name="connsiteY85" fmla="*/ 307863 h 3508045"/>
              <a:gd name="connsiteX86" fmla="*/ 2047899 w 3248517"/>
              <a:gd name="connsiteY86" fmla="*/ 174099 h 3508045"/>
              <a:gd name="connsiteX87" fmla="*/ 2126456 w 3248517"/>
              <a:gd name="connsiteY87" fmla="*/ 0 h 3508045"/>
              <a:gd name="connsiteX88" fmla="*/ 1966650 w 3248517"/>
              <a:gd name="connsiteY88" fmla="*/ 257318 h 3508045"/>
              <a:gd name="connsiteX89" fmla="*/ 1936870 w 3248517"/>
              <a:gd name="connsiteY89" fmla="*/ 32164 h 3508045"/>
              <a:gd name="connsiteX90" fmla="*/ 1901275 w 3248517"/>
              <a:gd name="connsiteY90" fmla="*/ 208756 h 3508045"/>
              <a:gd name="connsiteX91" fmla="*/ 1931363 w 3248517"/>
              <a:gd name="connsiteY91" fmla="*/ 367315 h 3508045"/>
              <a:gd name="connsiteX92" fmla="*/ 1837294 w 3248517"/>
              <a:gd name="connsiteY92" fmla="*/ 288733 h 3508045"/>
              <a:gd name="connsiteX93" fmla="*/ 1776782 w 3248517"/>
              <a:gd name="connsiteY93" fmla="*/ 138130 h 3508045"/>
              <a:gd name="connsiteX94" fmla="*/ 1812524 w 3248517"/>
              <a:gd name="connsiteY94" fmla="*/ 363351 h 3508045"/>
              <a:gd name="connsiteX95" fmla="*/ 2358415 w 3248517"/>
              <a:gd name="connsiteY95" fmla="*/ 907420 h 3508045"/>
              <a:gd name="connsiteX96" fmla="*/ 2235543 w 3248517"/>
              <a:gd name="connsiteY96" fmla="*/ 830779 h 3508045"/>
              <a:gd name="connsiteX97" fmla="*/ 2065635 w 3248517"/>
              <a:gd name="connsiteY97" fmla="*/ 746314 h 3508045"/>
              <a:gd name="connsiteX98" fmla="*/ 2108531 w 3248517"/>
              <a:gd name="connsiteY98" fmla="*/ 998194 h 3508045"/>
              <a:gd name="connsiteX99" fmla="*/ 2259254 w 3248517"/>
              <a:gd name="connsiteY99" fmla="*/ 1067227 h 3508045"/>
              <a:gd name="connsiteX100" fmla="*/ 2285163 w 3248517"/>
              <a:gd name="connsiteY100" fmla="*/ 1144483 h 3508045"/>
              <a:gd name="connsiteX101" fmla="*/ 2187208 w 3248517"/>
              <a:gd name="connsiteY101" fmla="*/ 1396872 h 3508045"/>
              <a:gd name="connsiteX102" fmla="*/ 1962055 w 3248517"/>
              <a:gd name="connsiteY102" fmla="*/ 1419847 h 3508045"/>
              <a:gd name="connsiteX103" fmla="*/ 1658786 w 3248517"/>
              <a:gd name="connsiteY103" fmla="*/ 1452012 h 3508045"/>
              <a:gd name="connsiteX104" fmla="*/ 514638 w 3248517"/>
              <a:gd name="connsiteY104" fmla="*/ 1433632 h 3508045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68828 w 3248517"/>
              <a:gd name="connsiteY41" fmla="*/ 3496775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773"/>
              <a:gd name="connsiteX1" fmla="*/ 514638 w 3248517"/>
              <a:gd name="connsiteY1" fmla="*/ 1433632 h 3507773"/>
              <a:gd name="connsiteX2" fmla="*/ 202179 w 3248517"/>
              <a:gd name="connsiteY2" fmla="*/ 1603646 h 3507773"/>
              <a:gd name="connsiteX3" fmla="*/ 18380 w 3248517"/>
              <a:gd name="connsiteY3" fmla="*/ 1787445 h 3507773"/>
              <a:gd name="connsiteX4" fmla="*/ 0 w 3248517"/>
              <a:gd name="connsiteY4" fmla="*/ 2063143 h 3507773"/>
              <a:gd name="connsiteX5" fmla="*/ 151635 w 3248517"/>
              <a:gd name="connsiteY5" fmla="*/ 1952864 h 3507773"/>
              <a:gd name="connsiteX6" fmla="*/ 188394 w 3248517"/>
              <a:gd name="connsiteY6" fmla="*/ 2003409 h 3507773"/>
              <a:gd name="connsiteX7" fmla="*/ 202179 w 3248517"/>
              <a:gd name="connsiteY7" fmla="*/ 1856369 h 3507773"/>
              <a:gd name="connsiteX8" fmla="*/ 280294 w 3248517"/>
              <a:gd name="connsiteY8" fmla="*/ 2269917 h 3507773"/>
              <a:gd name="connsiteX9" fmla="*/ 36760 w 3248517"/>
              <a:gd name="connsiteY9" fmla="*/ 2550211 h 3507773"/>
              <a:gd name="connsiteX10" fmla="*/ 45950 w 3248517"/>
              <a:gd name="connsiteY10" fmla="*/ 3363521 h 3507773"/>
              <a:gd name="connsiteX11" fmla="*/ 105685 w 3248517"/>
              <a:gd name="connsiteY11" fmla="*/ 3326761 h 3507773"/>
              <a:gd name="connsiteX12" fmla="*/ 133255 w 3248517"/>
              <a:gd name="connsiteY12" fmla="*/ 3469206 h 3507773"/>
              <a:gd name="connsiteX13" fmla="*/ 298674 w 3248517"/>
              <a:gd name="connsiteY13" fmla="*/ 3464611 h 3507773"/>
              <a:gd name="connsiteX14" fmla="*/ 353813 w 3248517"/>
              <a:gd name="connsiteY14" fmla="*/ 3427851 h 3507773"/>
              <a:gd name="connsiteX15" fmla="*/ 174609 w 3248517"/>
              <a:gd name="connsiteY15" fmla="*/ 3276217 h 3507773"/>
              <a:gd name="connsiteX16" fmla="*/ 170014 w 3248517"/>
              <a:gd name="connsiteY16" fmla="*/ 2720225 h 3507773"/>
              <a:gd name="connsiteX17" fmla="*/ 390573 w 3248517"/>
              <a:gd name="connsiteY17" fmla="*/ 2605350 h 3507773"/>
              <a:gd name="connsiteX18" fmla="*/ 298674 w 3248517"/>
              <a:gd name="connsiteY18" fmla="*/ 2734010 h 3507773"/>
              <a:gd name="connsiteX19" fmla="*/ 680057 w 3248517"/>
              <a:gd name="connsiteY19" fmla="*/ 3294597 h 3507773"/>
              <a:gd name="connsiteX20" fmla="*/ 721411 w 3248517"/>
              <a:gd name="connsiteY20" fmla="*/ 3262432 h 3507773"/>
              <a:gd name="connsiteX21" fmla="*/ 735196 w 3248517"/>
              <a:gd name="connsiteY21" fmla="*/ 3363521 h 3507773"/>
              <a:gd name="connsiteX22" fmla="*/ 928185 w 3248517"/>
              <a:gd name="connsiteY22" fmla="*/ 3363521 h 3507773"/>
              <a:gd name="connsiteX23" fmla="*/ 974135 w 3248517"/>
              <a:gd name="connsiteY23" fmla="*/ 3331356 h 3507773"/>
              <a:gd name="connsiteX24" fmla="*/ 758171 w 3248517"/>
              <a:gd name="connsiteY24" fmla="*/ 3193507 h 3507773"/>
              <a:gd name="connsiteX25" fmla="*/ 510043 w 3248517"/>
              <a:gd name="connsiteY25" fmla="*/ 2821314 h 3507773"/>
              <a:gd name="connsiteX26" fmla="*/ 519233 w 3248517"/>
              <a:gd name="connsiteY26" fmla="*/ 2738605 h 3507773"/>
              <a:gd name="connsiteX27" fmla="*/ 914400 w 3248517"/>
              <a:gd name="connsiteY27" fmla="*/ 2334247 h 3507773"/>
              <a:gd name="connsiteX28" fmla="*/ 1709331 w 3248517"/>
              <a:gd name="connsiteY28" fmla="*/ 2380197 h 3507773"/>
              <a:gd name="connsiteX29" fmla="*/ 1585267 w 3248517"/>
              <a:gd name="connsiteY29" fmla="*/ 3248647 h 3507773"/>
              <a:gd name="connsiteX30" fmla="*/ 1622026 w 3248517"/>
              <a:gd name="connsiteY30" fmla="*/ 3239457 h 3507773"/>
              <a:gd name="connsiteX31" fmla="*/ 1617432 w 3248517"/>
              <a:gd name="connsiteY31" fmla="*/ 3386496 h 3507773"/>
              <a:gd name="connsiteX32" fmla="*/ 1824205 w 3248517"/>
              <a:gd name="connsiteY32" fmla="*/ 3450826 h 3507773"/>
              <a:gd name="connsiteX33" fmla="*/ 1856370 w 3248517"/>
              <a:gd name="connsiteY33" fmla="*/ 3391091 h 3507773"/>
              <a:gd name="connsiteX34" fmla="*/ 1718521 w 3248517"/>
              <a:gd name="connsiteY34" fmla="*/ 3303786 h 3507773"/>
              <a:gd name="connsiteX35" fmla="*/ 1746091 w 3248517"/>
              <a:gd name="connsiteY35" fmla="*/ 2908619 h 3507773"/>
              <a:gd name="connsiteX36" fmla="*/ 1870155 w 3248517"/>
              <a:gd name="connsiteY36" fmla="*/ 2623730 h 3507773"/>
              <a:gd name="connsiteX37" fmla="*/ 1975840 w 3248517"/>
              <a:gd name="connsiteY37" fmla="*/ 2844289 h 3507773"/>
              <a:gd name="connsiteX38" fmla="*/ 2058549 w 3248517"/>
              <a:gd name="connsiteY38" fmla="*/ 3060253 h 3507773"/>
              <a:gd name="connsiteX39" fmla="*/ 2104499 w 3248517"/>
              <a:gd name="connsiteY39" fmla="*/ 3358926 h 3507773"/>
              <a:gd name="connsiteX40" fmla="*/ 2141259 w 3248517"/>
              <a:gd name="connsiteY40" fmla="*/ 3326761 h 3507773"/>
              <a:gd name="connsiteX41" fmla="*/ 2155499 w 3248517"/>
              <a:gd name="connsiteY41" fmla="*/ 3478113 h 3507773"/>
              <a:gd name="connsiteX42" fmla="*/ 2309062 w 3248517"/>
              <a:gd name="connsiteY42" fmla="*/ 3507439 h 3507773"/>
              <a:gd name="connsiteX43" fmla="*/ 2353539 w 3248517"/>
              <a:gd name="connsiteY43" fmla="*/ 3463419 h 3507773"/>
              <a:gd name="connsiteX44" fmla="*/ 2240700 w 3248517"/>
              <a:gd name="connsiteY44" fmla="*/ 3366924 h 3507773"/>
              <a:gd name="connsiteX45" fmla="*/ 2145854 w 3248517"/>
              <a:gd name="connsiteY45" fmla="*/ 3087823 h 3507773"/>
              <a:gd name="connsiteX46" fmla="*/ 2101660 w 3248517"/>
              <a:gd name="connsiteY46" fmla="*/ 2817884 h 3507773"/>
              <a:gd name="connsiteX47" fmla="*/ 2072334 w 3248517"/>
              <a:gd name="connsiteY47" fmla="*/ 2357222 h 3507773"/>
              <a:gd name="connsiteX48" fmla="*/ 2313376 w 3248517"/>
              <a:gd name="connsiteY48" fmla="*/ 2205413 h 3507773"/>
              <a:gd name="connsiteX49" fmla="*/ 2604615 w 3248517"/>
              <a:gd name="connsiteY49" fmla="*/ 1779447 h 3507773"/>
              <a:gd name="connsiteX50" fmla="*/ 2672628 w 3248517"/>
              <a:gd name="connsiteY50" fmla="*/ 1448891 h 3507773"/>
              <a:gd name="connsiteX51" fmla="*/ 2785010 w 3248517"/>
              <a:gd name="connsiteY51" fmla="*/ 1398346 h 3507773"/>
              <a:gd name="connsiteX52" fmla="*/ 2774628 w 3248517"/>
              <a:gd name="connsiteY52" fmla="*/ 1288521 h 3507773"/>
              <a:gd name="connsiteX53" fmla="*/ 2760106 w 3248517"/>
              <a:gd name="connsiteY53" fmla="*/ 1231453 h 3507773"/>
              <a:gd name="connsiteX54" fmla="*/ 2783362 w 3248517"/>
              <a:gd name="connsiteY54" fmla="*/ 1121454 h 3507773"/>
              <a:gd name="connsiteX55" fmla="*/ 2813492 w 3248517"/>
              <a:gd name="connsiteY55" fmla="*/ 1132185 h 3507773"/>
              <a:gd name="connsiteX56" fmla="*/ 2807530 w 3248517"/>
              <a:gd name="connsiteY56" fmla="*/ 1066034 h 3507773"/>
              <a:gd name="connsiteX57" fmla="*/ 2835100 w 3248517"/>
              <a:gd name="connsiteY57" fmla="*/ 1020084 h 3507773"/>
              <a:gd name="connsiteX58" fmla="*/ 2946306 w 3248517"/>
              <a:gd name="connsiteY58" fmla="*/ 872562 h 3507773"/>
              <a:gd name="connsiteX59" fmla="*/ 2986734 w 3248517"/>
              <a:gd name="connsiteY59" fmla="*/ 771955 h 3507773"/>
              <a:gd name="connsiteX60" fmla="*/ 2876992 w 3248517"/>
              <a:gd name="connsiteY60" fmla="*/ 819245 h 3507773"/>
              <a:gd name="connsiteX61" fmla="*/ 2742744 w 3248517"/>
              <a:gd name="connsiteY61" fmla="*/ 868450 h 3507773"/>
              <a:gd name="connsiteX62" fmla="*/ 3074039 w 3248517"/>
              <a:gd name="connsiteY62" fmla="*/ 501589 h 3507773"/>
              <a:gd name="connsiteX63" fmla="*/ 3219323 w 3248517"/>
              <a:gd name="connsiteY63" fmla="*/ 46231 h 3507773"/>
              <a:gd name="connsiteX64" fmla="*/ 3119988 w 3248517"/>
              <a:gd name="connsiteY64" fmla="*/ 328453 h 3507773"/>
              <a:gd name="connsiteX65" fmla="*/ 3079371 w 3248517"/>
              <a:gd name="connsiteY65" fmla="*/ 38232 h 3507773"/>
              <a:gd name="connsiteX66" fmla="*/ 3059798 w 3248517"/>
              <a:gd name="connsiteY66" fmla="*/ 388642 h 3507773"/>
              <a:gd name="connsiteX67" fmla="*/ 2963023 w 3248517"/>
              <a:gd name="connsiteY67" fmla="*/ 482754 h 3507773"/>
              <a:gd name="connsiteX68" fmla="*/ 2822963 w 3248517"/>
              <a:gd name="connsiteY68" fmla="*/ 60189 h 3507773"/>
              <a:gd name="connsiteX69" fmla="*/ 2887119 w 3248517"/>
              <a:gd name="connsiteY69" fmla="*/ 521161 h 3507773"/>
              <a:gd name="connsiteX70" fmla="*/ 2715630 w 3248517"/>
              <a:gd name="connsiteY70" fmla="*/ 730601 h 3507773"/>
              <a:gd name="connsiteX71" fmla="*/ 2649828 w 3248517"/>
              <a:gd name="connsiteY71" fmla="*/ 620884 h 3507773"/>
              <a:gd name="connsiteX72" fmla="*/ 2633832 w 3248517"/>
              <a:gd name="connsiteY72" fmla="*/ 446449 h 3507773"/>
              <a:gd name="connsiteX73" fmla="*/ 2586971 w 3248517"/>
              <a:gd name="connsiteY73" fmla="*/ 643296 h 3507773"/>
              <a:gd name="connsiteX74" fmla="*/ 2650846 w 3248517"/>
              <a:gd name="connsiteY74" fmla="*/ 771218 h 3507773"/>
              <a:gd name="connsiteX75" fmla="*/ 2632922 w 3248517"/>
              <a:gd name="connsiteY75" fmla="*/ 854946 h 3507773"/>
              <a:gd name="connsiteX76" fmla="*/ 2481287 w 3248517"/>
              <a:gd name="connsiteY76" fmla="*/ 854665 h 3507773"/>
              <a:gd name="connsiteX77" fmla="*/ 2393982 w 3248517"/>
              <a:gd name="connsiteY77" fmla="*/ 753575 h 3507773"/>
              <a:gd name="connsiteX78" fmla="*/ 2447929 w 3248517"/>
              <a:gd name="connsiteY78" fmla="*/ 605344 h 3507773"/>
              <a:gd name="connsiteX79" fmla="*/ 2420079 w 3248517"/>
              <a:gd name="connsiteY79" fmla="*/ 458586 h 3507773"/>
              <a:gd name="connsiteX80" fmla="*/ 2330389 w 3248517"/>
              <a:gd name="connsiteY80" fmla="*/ 702575 h 3507773"/>
              <a:gd name="connsiteX81" fmla="*/ 2045501 w 3248517"/>
              <a:gd name="connsiteY81" fmla="*/ 470160 h 3507773"/>
              <a:gd name="connsiteX82" fmla="*/ 2079139 w 3248517"/>
              <a:gd name="connsiteY82" fmla="*/ 379171 h 3507773"/>
              <a:gd name="connsiteX83" fmla="*/ 2305379 w 3248517"/>
              <a:gd name="connsiteY83" fmla="*/ 238764 h 3507773"/>
              <a:gd name="connsiteX84" fmla="*/ 2167863 w 3248517"/>
              <a:gd name="connsiteY84" fmla="*/ 296731 h 3507773"/>
              <a:gd name="connsiteX85" fmla="*/ 2035574 w 3248517"/>
              <a:gd name="connsiteY85" fmla="*/ 307863 h 3507773"/>
              <a:gd name="connsiteX86" fmla="*/ 2047899 w 3248517"/>
              <a:gd name="connsiteY86" fmla="*/ 174099 h 3507773"/>
              <a:gd name="connsiteX87" fmla="*/ 2126456 w 3248517"/>
              <a:gd name="connsiteY87" fmla="*/ 0 h 3507773"/>
              <a:gd name="connsiteX88" fmla="*/ 1966650 w 3248517"/>
              <a:gd name="connsiteY88" fmla="*/ 257318 h 3507773"/>
              <a:gd name="connsiteX89" fmla="*/ 1936870 w 3248517"/>
              <a:gd name="connsiteY89" fmla="*/ 32164 h 3507773"/>
              <a:gd name="connsiteX90" fmla="*/ 1901275 w 3248517"/>
              <a:gd name="connsiteY90" fmla="*/ 208756 h 3507773"/>
              <a:gd name="connsiteX91" fmla="*/ 1931363 w 3248517"/>
              <a:gd name="connsiteY91" fmla="*/ 367315 h 3507773"/>
              <a:gd name="connsiteX92" fmla="*/ 1837294 w 3248517"/>
              <a:gd name="connsiteY92" fmla="*/ 288733 h 3507773"/>
              <a:gd name="connsiteX93" fmla="*/ 1776782 w 3248517"/>
              <a:gd name="connsiteY93" fmla="*/ 138130 h 3507773"/>
              <a:gd name="connsiteX94" fmla="*/ 1812524 w 3248517"/>
              <a:gd name="connsiteY94" fmla="*/ 363351 h 3507773"/>
              <a:gd name="connsiteX95" fmla="*/ 2358415 w 3248517"/>
              <a:gd name="connsiteY95" fmla="*/ 907420 h 3507773"/>
              <a:gd name="connsiteX96" fmla="*/ 2235543 w 3248517"/>
              <a:gd name="connsiteY96" fmla="*/ 830779 h 3507773"/>
              <a:gd name="connsiteX97" fmla="*/ 2065635 w 3248517"/>
              <a:gd name="connsiteY97" fmla="*/ 746314 h 3507773"/>
              <a:gd name="connsiteX98" fmla="*/ 2108531 w 3248517"/>
              <a:gd name="connsiteY98" fmla="*/ 998194 h 3507773"/>
              <a:gd name="connsiteX99" fmla="*/ 2259254 w 3248517"/>
              <a:gd name="connsiteY99" fmla="*/ 1067227 h 3507773"/>
              <a:gd name="connsiteX100" fmla="*/ 2285163 w 3248517"/>
              <a:gd name="connsiteY100" fmla="*/ 1144483 h 3507773"/>
              <a:gd name="connsiteX101" fmla="*/ 2187208 w 3248517"/>
              <a:gd name="connsiteY101" fmla="*/ 1396872 h 3507773"/>
              <a:gd name="connsiteX102" fmla="*/ 1962055 w 3248517"/>
              <a:gd name="connsiteY102" fmla="*/ 1419847 h 3507773"/>
              <a:gd name="connsiteX103" fmla="*/ 1658786 w 3248517"/>
              <a:gd name="connsiteY103" fmla="*/ 1452012 h 3507773"/>
              <a:gd name="connsiteX104" fmla="*/ 514638 w 3248517"/>
              <a:gd name="connsiteY104" fmla="*/ 1433632 h 3507773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41259 w 3248517"/>
              <a:gd name="connsiteY40" fmla="*/ 3326761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104499 w 3248517"/>
              <a:gd name="connsiteY39" fmla="*/ 3358926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962055 w 3248517"/>
              <a:gd name="connsiteY102" fmla="*/ 1419847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658786 w 3248517"/>
              <a:gd name="connsiteY103" fmla="*/ 1452012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8251 w 3248517"/>
              <a:gd name="connsiteY103" fmla="*/ 1439941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4638 w 3248517"/>
              <a:gd name="connsiteY0" fmla="*/ 1433632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4638 w 3248517"/>
              <a:gd name="connsiteY104" fmla="*/ 1433632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511620 w 3248517"/>
              <a:gd name="connsiteY0" fmla="*/ 1445703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511620 w 3248517"/>
              <a:gd name="connsiteY104" fmla="*/ 1445703 h 3507439"/>
              <a:gd name="connsiteX0" fmla="*/ 436174 w 3248517"/>
              <a:gd name="connsiteY0" fmla="*/ 1463810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104" fmla="*/ 436174 w 3248517"/>
              <a:gd name="connsiteY104" fmla="*/ 1463810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514638 w 3248517"/>
              <a:gd name="connsiteY1" fmla="*/ 1433632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202179 w 3248517"/>
              <a:gd name="connsiteY2" fmla="*/ 1603646 h 3507439"/>
              <a:gd name="connsiteX3" fmla="*/ 18380 w 3248517"/>
              <a:gd name="connsiteY3" fmla="*/ 1787445 h 3507439"/>
              <a:gd name="connsiteX4" fmla="*/ 0 w 3248517"/>
              <a:gd name="connsiteY4" fmla="*/ 2063143 h 3507439"/>
              <a:gd name="connsiteX5" fmla="*/ 151635 w 3248517"/>
              <a:gd name="connsiteY5" fmla="*/ 1952864 h 3507439"/>
              <a:gd name="connsiteX6" fmla="*/ 188394 w 3248517"/>
              <a:gd name="connsiteY6" fmla="*/ 2003409 h 3507439"/>
              <a:gd name="connsiteX7" fmla="*/ 202179 w 3248517"/>
              <a:gd name="connsiteY7" fmla="*/ 1856369 h 3507439"/>
              <a:gd name="connsiteX8" fmla="*/ 280294 w 3248517"/>
              <a:gd name="connsiteY8" fmla="*/ 2269917 h 3507439"/>
              <a:gd name="connsiteX9" fmla="*/ 36760 w 3248517"/>
              <a:gd name="connsiteY9" fmla="*/ 2550211 h 3507439"/>
              <a:gd name="connsiteX10" fmla="*/ 45950 w 3248517"/>
              <a:gd name="connsiteY10" fmla="*/ 3363521 h 3507439"/>
              <a:gd name="connsiteX11" fmla="*/ 105685 w 3248517"/>
              <a:gd name="connsiteY11" fmla="*/ 3326761 h 3507439"/>
              <a:gd name="connsiteX12" fmla="*/ 133255 w 3248517"/>
              <a:gd name="connsiteY12" fmla="*/ 3469206 h 3507439"/>
              <a:gd name="connsiteX13" fmla="*/ 298674 w 3248517"/>
              <a:gd name="connsiteY13" fmla="*/ 3464611 h 3507439"/>
              <a:gd name="connsiteX14" fmla="*/ 353813 w 3248517"/>
              <a:gd name="connsiteY14" fmla="*/ 3427851 h 3507439"/>
              <a:gd name="connsiteX15" fmla="*/ 174609 w 3248517"/>
              <a:gd name="connsiteY15" fmla="*/ 3276217 h 3507439"/>
              <a:gd name="connsiteX16" fmla="*/ 170014 w 3248517"/>
              <a:gd name="connsiteY16" fmla="*/ 2720225 h 3507439"/>
              <a:gd name="connsiteX17" fmla="*/ 390573 w 3248517"/>
              <a:gd name="connsiteY17" fmla="*/ 2605350 h 3507439"/>
              <a:gd name="connsiteX18" fmla="*/ 298674 w 3248517"/>
              <a:gd name="connsiteY18" fmla="*/ 2734010 h 3507439"/>
              <a:gd name="connsiteX19" fmla="*/ 680057 w 3248517"/>
              <a:gd name="connsiteY19" fmla="*/ 3294597 h 3507439"/>
              <a:gd name="connsiteX20" fmla="*/ 721411 w 3248517"/>
              <a:gd name="connsiteY20" fmla="*/ 3262432 h 3507439"/>
              <a:gd name="connsiteX21" fmla="*/ 735196 w 3248517"/>
              <a:gd name="connsiteY21" fmla="*/ 3363521 h 3507439"/>
              <a:gd name="connsiteX22" fmla="*/ 928185 w 3248517"/>
              <a:gd name="connsiteY22" fmla="*/ 3363521 h 3507439"/>
              <a:gd name="connsiteX23" fmla="*/ 974135 w 3248517"/>
              <a:gd name="connsiteY23" fmla="*/ 3331356 h 3507439"/>
              <a:gd name="connsiteX24" fmla="*/ 758171 w 3248517"/>
              <a:gd name="connsiteY24" fmla="*/ 3193507 h 3507439"/>
              <a:gd name="connsiteX25" fmla="*/ 510043 w 3248517"/>
              <a:gd name="connsiteY25" fmla="*/ 2821314 h 3507439"/>
              <a:gd name="connsiteX26" fmla="*/ 519233 w 3248517"/>
              <a:gd name="connsiteY26" fmla="*/ 2738605 h 3507439"/>
              <a:gd name="connsiteX27" fmla="*/ 914400 w 3248517"/>
              <a:gd name="connsiteY27" fmla="*/ 2334247 h 3507439"/>
              <a:gd name="connsiteX28" fmla="*/ 1709331 w 3248517"/>
              <a:gd name="connsiteY28" fmla="*/ 2380197 h 3507439"/>
              <a:gd name="connsiteX29" fmla="*/ 1585267 w 3248517"/>
              <a:gd name="connsiteY29" fmla="*/ 3248647 h 3507439"/>
              <a:gd name="connsiteX30" fmla="*/ 1622026 w 3248517"/>
              <a:gd name="connsiteY30" fmla="*/ 3239457 h 3507439"/>
              <a:gd name="connsiteX31" fmla="*/ 1617432 w 3248517"/>
              <a:gd name="connsiteY31" fmla="*/ 3386496 h 3507439"/>
              <a:gd name="connsiteX32" fmla="*/ 1824205 w 3248517"/>
              <a:gd name="connsiteY32" fmla="*/ 3450826 h 3507439"/>
              <a:gd name="connsiteX33" fmla="*/ 1856370 w 3248517"/>
              <a:gd name="connsiteY33" fmla="*/ 3391091 h 3507439"/>
              <a:gd name="connsiteX34" fmla="*/ 1718521 w 3248517"/>
              <a:gd name="connsiteY34" fmla="*/ 3303786 h 3507439"/>
              <a:gd name="connsiteX35" fmla="*/ 1746091 w 3248517"/>
              <a:gd name="connsiteY35" fmla="*/ 2908619 h 3507439"/>
              <a:gd name="connsiteX36" fmla="*/ 1870155 w 3248517"/>
              <a:gd name="connsiteY36" fmla="*/ 2623730 h 3507439"/>
              <a:gd name="connsiteX37" fmla="*/ 1975840 w 3248517"/>
              <a:gd name="connsiteY37" fmla="*/ 2844289 h 3507439"/>
              <a:gd name="connsiteX38" fmla="*/ 2058549 w 3248517"/>
              <a:gd name="connsiteY38" fmla="*/ 3060253 h 3507439"/>
              <a:gd name="connsiteX39" fmla="*/ 2093835 w 3248517"/>
              <a:gd name="connsiteY39" fmla="*/ 3350929 h 3507439"/>
              <a:gd name="connsiteX40" fmla="*/ 2138593 w 3248517"/>
              <a:gd name="connsiteY40" fmla="*/ 3345423 h 3507439"/>
              <a:gd name="connsiteX41" fmla="*/ 2155499 w 3248517"/>
              <a:gd name="connsiteY41" fmla="*/ 3478113 h 3507439"/>
              <a:gd name="connsiteX42" fmla="*/ 2309062 w 3248517"/>
              <a:gd name="connsiteY42" fmla="*/ 3507439 h 3507439"/>
              <a:gd name="connsiteX43" fmla="*/ 2353539 w 3248517"/>
              <a:gd name="connsiteY43" fmla="*/ 3463419 h 3507439"/>
              <a:gd name="connsiteX44" fmla="*/ 2240700 w 3248517"/>
              <a:gd name="connsiteY44" fmla="*/ 3366924 h 3507439"/>
              <a:gd name="connsiteX45" fmla="*/ 2145854 w 3248517"/>
              <a:gd name="connsiteY45" fmla="*/ 3087823 h 3507439"/>
              <a:gd name="connsiteX46" fmla="*/ 2101660 w 3248517"/>
              <a:gd name="connsiteY46" fmla="*/ 2817884 h 3507439"/>
              <a:gd name="connsiteX47" fmla="*/ 2072334 w 3248517"/>
              <a:gd name="connsiteY47" fmla="*/ 2357222 h 3507439"/>
              <a:gd name="connsiteX48" fmla="*/ 2313376 w 3248517"/>
              <a:gd name="connsiteY48" fmla="*/ 2205413 h 3507439"/>
              <a:gd name="connsiteX49" fmla="*/ 2604615 w 3248517"/>
              <a:gd name="connsiteY49" fmla="*/ 1779447 h 3507439"/>
              <a:gd name="connsiteX50" fmla="*/ 2672628 w 3248517"/>
              <a:gd name="connsiteY50" fmla="*/ 1448891 h 3507439"/>
              <a:gd name="connsiteX51" fmla="*/ 2785010 w 3248517"/>
              <a:gd name="connsiteY51" fmla="*/ 1398346 h 3507439"/>
              <a:gd name="connsiteX52" fmla="*/ 2774628 w 3248517"/>
              <a:gd name="connsiteY52" fmla="*/ 1288521 h 3507439"/>
              <a:gd name="connsiteX53" fmla="*/ 2760106 w 3248517"/>
              <a:gd name="connsiteY53" fmla="*/ 1231453 h 3507439"/>
              <a:gd name="connsiteX54" fmla="*/ 2783362 w 3248517"/>
              <a:gd name="connsiteY54" fmla="*/ 1121454 h 3507439"/>
              <a:gd name="connsiteX55" fmla="*/ 2813492 w 3248517"/>
              <a:gd name="connsiteY55" fmla="*/ 1132185 h 3507439"/>
              <a:gd name="connsiteX56" fmla="*/ 2807530 w 3248517"/>
              <a:gd name="connsiteY56" fmla="*/ 1066034 h 3507439"/>
              <a:gd name="connsiteX57" fmla="*/ 2835100 w 3248517"/>
              <a:gd name="connsiteY57" fmla="*/ 1020084 h 3507439"/>
              <a:gd name="connsiteX58" fmla="*/ 2946306 w 3248517"/>
              <a:gd name="connsiteY58" fmla="*/ 872562 h 3507439"/>
              <a:gd name="connsiteX59" fmla="*/ 2986734 w 3248517"/>
              <a:gd name="connsiteY59" fmla="*/ 771955 h 3507439"/>
              <a:gd name="connsiteX60" fmla="*/ 2876992 w 3248517"/>
              <a:gd name="connsiteY60" fmla="*/ 819245 h 3507439"/>
              <a:gd name="connsiteX61" fmla="*/ 2742744 w 3248517"/>
              <a:gd name="connsiteY61" fmla="*/ 868450 h 3507439"/>
              <a:gd name="connsiteX62" fmla="*/ 3074039 w 3248517"/>
              <a:gd name="connsiteY62" fmla="*/ 501589 h 3507439"/>
              <a:gd name="connsiteX63" fmla="*/ 3219323 w 3248517"/>
              <a:gd name="connsiteY63" fmla="*/ 46231 h 3507439"/>
              <a:gd name="connsiteX64" fmla="*/ 3119988 w 3248517"/>
              <a:gd name="connsiteY64" fmla="*/ 328453 h 3507439"/>
              <a:gd name="connsiteX65" fmla="*/ 3079371 w 3248517"/>
              <a:gd name="connsiteY65" fmla="*/ 38232 h 3507439"/>
              <a:gd name="connsiteX66" fmla="*/ 3059798 w 3248517"/>
              <a:gd name="connsiteY66" fmla="*/ 388642 h 3507439"/>
              <a:gd name="connsiteX67" fmla="*/ 2963023 w 3248517"/>
              <a:gd name="connsiteY67" fmla="*/ 482754 h 3507439"/>
              <a:gd name="connsiteX68" fmla="*/ 2822963 w 3248517"/>
              <a:gd name="connsiteY68" fmla="*/ 60189 h 3507439"/>
              <a:gd name="connsiteX69" fmla="*/ 2887119 w 3248517"/>
              <a:gd name="connsiteY69" fmla="*/ 521161 h 3507439"/>
              <a:gd name="connsiteX70" fmla="*/ 2715630 w 3248517"/>
              <a:gd name="connsiteY70" fmla="*/ 730601 h 3507439"/>
              <a:gd name="connsiteX71" fmla="*/ 2649828 w 3248517"/>
              <a:gd name="connsiteY71" fmla="*/ 620884 h 3507439"/>
              <a:gd name="connsiteX72" fmla="*/ 2633832 w 3248517"/>
              <a:gd name="connsiteY72" fmla="*/ 446449 h 3507439"/>
              <a:gd name="connsiteX73" fmla="*/ 2586971 w 3248517"/>
              <a:gd name="connsiteY73" fmla="*/ 643296 h 3507439"/>
              <a:gd name="connsiteX74" fmla="*/ 2650846 w 3248517"/>
              <a:gd name="connsiteY74" fmla="*/ 771218 h 3507439"/>
              <a:gd name="connsiteX75" fmla="*/ 2632922 w 3248517"/>
              <a:gd name="connsiteY75" fmla="*/ 854946 h 3507439"/>
              <a:gd name="connsiteX76" fmla="*/ 2481287 w 3248517"/>
              <a:gd name="connsiteY76" fmla="*/ 854665 h 3507439"/>
              <a:gd name="connsiteX77" fmla="*/ 2393982 w 3248517"/>
              <a:gd name="connsiteY77" fmla="*/ 753575 h 3507439"/>
              <a:gd name="connsiteX78" fmla="*/ 2447929 w 3248517"/>
              <a:gd name="connsiteY78" fmla="*/ 605344 h 3507439"/>
              <a:gd name="connsiteX79" fmla="*/ 2420079 w 3248517"/>
              <a:gd name="connsiteY79" fmla="*/ 458586 h 3507439"/>
              <a:gd name="connsiteX80" fmla="*/ 2330389 w 3248517"/>
              <a:gd name="connsiteY80" fmla="*/ 702575 h 3507439"/>
              <a:gd name="connsiteX81" fmla="*/ 2045501 w 3248517"/>
              <a:gd name="connsiteY81" fmla="*/ 470160 h 3507439"/>
              <a:gd name="connsiteX82" fmla="*/ 2079139 w 3248517"/>
              <a:gd name="connsiteY82" fmla="*/ 379171 h 3507439"/>
              <a:gd name="connsiteX83" fmla="*/ 2305379 w 3248517"/>
              <a:gd name="connsiteY83" fmla="*/ 238764 h 3507439"/>
              <a:gd name="connsiteX84" fmla="*/ 2167863 w 3248517"/>
              <a:gd name="connsiteY84" fmla="*/ 296731 h 3507439"/>
              <a:gd name="connsiteX85" fmla="*/ 2035574 w 3248517"/>
              <a:gd name="connsiteY85" fmla="*/ 307863 h 3507439"/>
              <a:gd name="connsiteX86" fmla="*/ 2047899 w 3248517"/>
              <a:gd name="connsiteY86" fmla="*/ 174099 h 3507439"/>
              <a:gd name="connsiteX87" fmla="*/ 2126456 w 3248517"/>
              <a:gd name="connsiteY87" fmla="*/ 0 h 3507439"/>
              <a:gd name="connsiteX88" fmla="*/ 1966650 w 3248517"/>
              <a:gd name="connsiteY88" fmla="*/ 257318 h 3507439"/>
              <a:gd name="connsiteX89" fmla="*/ 1936870 w 3248517"/>
              <a:gd name="connsiteY89" fmla="*/ 32164 h 3507439"/>
              <a:gd name="connsiteX90" fmla="*/ 1901275 w 3248517"/>
              <a:gd name="connsiteY90" fmla="*/ 208756 h 3507439"/>
              <a:gd name="connsiteX91" fmla="*/ 1931363 w 3248517"/>
              <a:gd name="connsiteY91" fmla="*/ 367315 h 3507439"/>
              <a:gd name="connsiteX92" fmla="*/ 1837294 w 3248517"/>
              <a:gd name="connsiteY92" fmla="*/ 288733 h 3507439"/>
              <a:gd name="connsiteX93" fmla="*/ 1776782 w 3248517"/>
              <a:gd name="connsiteY93" fmla="*/ 138130 h 3507439"/>
              <a:gd name="connsiteX94" fmla="*/ 1812524 w 3248517"/>
              <a:gd name="connsiteY94" fmla="*/ 363351 h 3507439"/>
              <a:gd name="connsiteX95" fmla="*/ 2358415 w 3248517"/>
              <a:gd name="connsiteY95" fmla="*/ 907420 h 3507439"/>
              <a:gd name="connsiteX96" fmla="*/ 2235543 w 3248517"/>
              <a:gd name="connsiteY96" fmla="*/ 830779 h 3507439"/>
              <a:gd name="connsiteX97" fmla="*/ 2065635 w 3248517"/>
              <a:gd name="connsiteY97" fmla="*/ 746314 h 3507439"/>
              <a:gd name="connsiteX98" fmla="*/ 2108531 w 3248517"/>
              <a:gd name="connsiteY98" fmla="*/ 998194 h 3507439"/>
              <a:gd name="connsiteX99" fmla="*/ 2259254 w 3248517"/>
              <a:gd name="connsiteY99" fmla="*/ 1067227 h 3507439"/>
              <a:gd name="connsiteX100" fmla="*/ 2285163 w 3248517"/>
              <a:gd name="connsiteY100" fmla="*/ 1144483 h 3507439"/>
              <a:gd name="connsiteX101" fmla="*/ 2187208 w 3248517"/>
              <a:gd name="connsiteY101" fmla="*/ 1396872 h 3507439"/>
              <a:gd name="connsiteX102" fmla="*/ 1844360 w 3248517"/>
              <a:gd name="connsiteY102" fmla="*/ 1398722 h 3507439"/>
              <a:gd name="connsiteX103" fmla="*/ 1565233 w 3248517"/>
              <a:gd name="connsiteY103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18380 w 3248517"/>
              <a:gd name="connsiteY4" fmla="*/ 178744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65233 w 3248517"/>
              <a:gd name="connsiteY0" fmla="*/ 1433906 h 3507439"/>
              <a:gd name="connsiteX1" fmla="*/ 846598 w 3248517"/>
              <a:gd name="connsiteY1" fmla="*/ 1430614 h 3507439"/>
              <a:gd name="connsiteX2" fmla="*/ 526347 w 3248517"/>
              <a:gd name="connsiteY2" fmla="*/ 1443019 h 3507439"/>
              <a:gd name="connsiteX3" fmla="*/ 202179 w 3248517"/>
              <a:gd name="connsiteY3" fmla="*/ 1603646 h 3507439"/>
              <a:gd name="connsiteX4" fmla="*/ 53654 w 3248517"/>
              <a:gd name="connsiteY4" fmla="*/ 1771165 h 3507439"/>
              <a:gd name="connsiteX5" fmla="*/ 0 w 3248517"/>
              <a:gd name="connsiteY5" fmla="*/ 2063143 h 3507439"/>
              <a:gd name="connsiteX6" fmla="*/ 151635 w 3248517"/>
              <a:gd name="connsiteY6" fmla="*/ 1952864 h 3507439"/>
              <a:gd name="connsiteX7" fmla="*/ 188394 w 3248517"/>
              <a:gd name="connsiteY7" fmla="*/ 2003409 h 3507439"/>
              <a:gd name="connsiteX8" fmla="*/ 202179 w 3248517"/>
              <a:gd name="connsiteY8" fmla="*/ 1856369 h 3507439"/>
              <a:gd name="connsiteX9" fmla="*/ 280294 w 3248517"/>
              <a:gd name="connsiteY9" fmla="*/ 2269917 h 3507439"/>
              <a:gd name="connsiteX10" fmla="*/ 36760 w 3248517"/>
              <a:gd name="connsiteY10" fmla="*/ 2550211 h 3507439"/>
              <a:gd name="connsiteX11" fmla="*/ 45950 w 3248517"/>
              <a:gd name="connsiteY11" fmla="*/ 3363521 h 3507439"/>
              <a:gd name="connsiteX12" fmla="*/ 105685 w 3248517"/>
              <a:gd name="connsiteY12" fmla="*/ 3326761 h 3507439"/>
              <a:gd name="connsiteX13" fmla="*/ 133255 w 3248517"/>
              <a:gd name="connsiteY13" fmla="*/ 3469206 h 3507439"/>
              <a:gd name="connsiteX14" fmla="*/ 298674 w 3248517"/>
              <a:gd name="connsiteY14" fmla="*/ 3464611 h 3507439"/>
              <a:gd name="connsiteX15" fmla="*/ 353813 w 3248517"/>
              <a:gd name="connsiteY15" fmla="*/ 3427851 h 3507439"/>
              <a:gd name="connsiteX16" fmla="*/ 174609 w 3248517"/>
              <a:gd name="connsiteY16" fmla="*/ 3276217 h 3507439"/>
              <a:gd name="connsiteX17" fmla="*/ 170014 w 3248517"/>
              <a:gd name="connsiteY17" fmla="*/ 2720225 h 3507439"/>
              <a:gd name="connsiteX18" fmla="*/ 390573 w 3248517"/>
              <a:gd name="connsiteY18" fmla="*/ 2605350 h 3507439"/>
              <a:gd name="connsiteX19" fmla="*/ 298674 w 3248517"/>
              <a:gd name="connsiteY19" fmla="*/ 2734010 h 3507439"/>
              <a:gd name="connsiteX20" fmla="*/ 680057 w 3248517"/>
              <a:gd name="connsiteY20" fmla="*/ 3294597 h 3507439"/>
              <a:gd name="connsiteX21" fmla="*/ 721411 w 3248517"/>
              <a:gd name="connsiteY21" fmla="*/ 3262432 h 3507439"/>
              <a:gd name="connsiteX22" fmla="*/ 735196 w 3248517"/>
              <a:gd name="connsiteY22" fmla="*/ 3363521 h 3507439"/>
              <a:gd name="connsiteX23" fmla="*/ 928185 w 3248517"/>
              <a:gd name="connsiteY23" fmla="*/ 3363521 h 3507439"/>
              <a:gd name="connsiteX24" fmla="*/ 974135 w 3248517"/>
              <a:gd name="connsiteY24" fmla="*/ 3331356 h 3507439"/>
              <a:gd name="connsiteX25" fmla="*/ 758171 w 3248517"/>
              <a:gd name="connsiteY25" fmla="*/ 3193507 h 3507439"/>
              <a:gd name="connsiteX26" fmla="*/ 510043 w 3248517"/>
              <a:gd name="connsiteY26" fmla="*/ 2821314 h 3507439"/>
              <a:gd name="connsiteX27" fmla="*/ 519233 w 3248517"/>
              <a:gd name="connsiteY27" fmla="*/ 2738605 h 3507439"/>
              <a:gd name="connsiteX28" fmla="*/ 914400 w 3248517"/>
              <a:gd name="connsiteY28" fmla="*/ 2334247 h 3507439"/>
              <a:gd name="connsiteX29" fmla="*/ 1709331 w 3248517"/>
              <a:gd name="connsiteY29" fmla="*/ 2380197 h 3507439"/>
              <a:gd name="connsiteX30" fmla="*/ 1585267 w 3248517"/>
              <a:gd name="connsiteY30" fmla="*/ 3248647 h 3507439"/>
              <a:gd name="connsiteX31" fmla="*/ 1622026 w 3248517"/>
              <a:gd name="connsiteY31" fmla="*/ 3239457 h 3507439"/>
              <a:gd name="connsiteX32" fmla="*/ 1617432 w 3248517"/>
              <a:gd name="connsiteY32" fmla="*/ 3386496 h 3507439"/>
              <a:gd name="connsiteX33" fmla="*/ 1824205 w 3248517"/>
              <a:gd name="connsiteY33" fmla="*/ 3450826 h 3507439"/>
              <a:gd name="connsiteX34" fmla="*/ 1856370 w 3248517"/>
              <a:gd name="connsiteY34" fmla="*/ 3391091 h 3507439"/>
              <a:gd name="connsiteX35" fmla="*/ 1718521 w 3248517"/>
              <a:gd name="connsiteY35" fmla="*/ 3303786 h 3507439"/>
              <a:gd name="connsiteX36" fmla="*/ 1746091 w 3248517"/>
              <a:gd name="connsiteY36" fmla="*/ 2908619 h 3507439"/>
              <a:gd name="connsiteX37" fmla="*/ 1870155 w 3248517"/>
              <a:gd name="connsiteY37" fmla="*/ 2623730 h 3507439"/>
              <a:gd name="connsiteX38" fmla="*/ 1975840 w 3248517"/>
              <a:gd name="connsiteY38" fmla="*/ 2844289 h 3507439"/>
              <a:gd name="connsiteX39" fmla="*/ 2058549 w 3248517"/>
              <a:gd name="connsiteY39" fmla="*/ 3060253 h 3507439"/>
              <a:gd name="connsiteX40" fmla="*/ 2093835 w 3248517"/>
              <a:gd name="connsiteY40" fmla="*/ 3350929 h 3507439"/>
              <a:gd name="connsiteX41" fmla="*/ 2138593 w 3248517"/>
              <a:gd name="connsiteY41" fmla="*/ 3345423 h 3507439"/>
              <a:gd name="connsiteX42" fmla="*/ 2155499 w 3248517"/>
              <a:gd name="connsiteY42" fmla="*/ 3478113 h 3507439"/>
              <a:gd name="connsiteX43" fmla="*/ 2309062 w 3248517"/>
              <a:gd name="connsiteY43" fmla="*/ 3507439 h 3507439"/>
              <a:gd name="connsiteX44" fmla="*/ 2353539 w 3248517"/>
              <a:gd name="connsiteY44" fmla="*/ 3463419 h 3507439"/>
              <a:gd name="connsiteX45" fmla="*/ 2240700 w 3248517"/>
              <a:gd name="connsiteY45" fmla="*/ 3366924 h 3507439"/>
              <a:gd name="connsiteX46" fmla="*/ 2145854 w 3248517"/>
              <a:gd name="connsiteY46" fmla="*/ 3087823 h 3507439"/>
              <a:gd name="connsiteX47" fmla="*/ 2101660 w 3248517"/>
              <a:gd name="connsiteY47" fmla="*/ 2817884 h 3507439"/>
              <a:gd name="connsiteX48" fmla="*/ 2072334 w 3248517"/>
              <a:gd name="connsiteY48" fmla="*/ 2357222 h 3507439"/>
              <a:gd name="connsiteX49" fmla="*/ 2313376 w 3248517"/>
              <a:gd name="connsiteY49" fmla="*/ 2205413 h 3507439"/>
              <a:gd name="connsiteX50" fmla="*/ 2604615 w 3248517"/>
              <a:gd name="connsiteY50" fmla="*/ 1779447 h 3507439"/>
              <a:gd name="connsiteX51" fmla="*/ 2672628 w 3248517"/>
              <a:gd name="connsiteY51" fmla="*/ 1448891 h 3507439"/>
              <a:gd name="connsiteX52" fmla="*/ 2785010 w 3248517"/>
              <a:gd name="connsiteY52" fmla="*/ 1398346 h 3507439"/>
              <a:gd name="connsiteX53" fmla="*/ 2774628 w 3248517"/>
              <a:gd name="connsiteY53" fmla="*/ 1288521 h 3507439"/>
              <a:gd name="connsiteX54" fmla="*/ 2760106 w 3248517"/>
              <a:gd name="connsiteY54" fmla="*/ 1231453 h 3507439"/>
              <a:gd name="connsiteX55" fmla="*/ 2783362 w 3248517"/>
              <a:gd name="connsiteY55" fmla="*/ 1121454 h 3507439"/>
              <a:gd name="connsiteX56" fmla="*/ 2813492 w 3248517"/>
              <a:gd name="connsiteY56" fmla="*/ 1132185 h 3507439"/>
              <a:gd name="connsiteX57" fmla="*/ 2807530 w 3248517"/>
              <a:gd name="connsiteY57" fmla="*/ 1066034 h 3507439"/>
              <a:gd name="connsiteX58" fmla="*/ 2835100 w 3248517"/>
              <a:gd name="connsiteY58" fmla="*/ 1020084 h 3507439"/>
              <a:gd name="connsiteX59" fmla="*/ 2946306 w 3248517"/>
              <a:gd name="connsiteY59" fmla="*/ 872562 h 3507439"/>
              <a:gd name="connsiteX60" fmla="*/ 2986734 w 3248517"/>
              <a:gd name="connsiteY60" fmla="*/ 771955 h 3507439"/>
              <a:gd name="connsiteX61" fmla="*/ 2876992 w 3248517"/>
              <a:gd name="connsiteY61" fmla="*/ 819245 h 3507439"/>
              <a:gd name="connsiteX62" fmla="*/ 2742744 w 3248517"/>
              <a:gd name="connsiteY62" fmla="*/ 868450 h 3507439"/>
              <a:gd name="connsiteX63" fmla="*/ 3074039 w 3248517"/>
              <a:gd name="connsiteY63" fmla="*/ 501589 h 3507439"/>
              <a:gd name="connsiteX64" fmla="*/ 3219323 w 3248517"/>
              <a:gd name="connsiteY64" fmla="*/ 46231 h 3507439"/>
              <a:gd name="connsiteX65" fmla="*/ 3119988 w 3248517"/>
              <a:gd name="connsiteY65" fmla="*/ 328453 h 3507439"/>
              <a:gd name="connsiteX66" fmla="*/ 3079371 w 3248517"/>
              <a:gd name="connsiteY66" fmla="*/ 38232 h 3507439"/>
              <a:gd name="connsiteX67" fmla="*/ 3059798 w 3248517"/>
              <a:gd name="connsiteY67" fmla="*/ 388642 h 3507439"/>
              <a:gd name="connsiteX68" fmla="*/ 2963023 w 3248517"/>
              <a:gd name="connsiteY68" fmla="*/ 482754 h 3507439"/>
              <a:gd name="connsiteX69" fmla="*/ 2822963 w 3248517"/>
              <a:gd name="connsiteY69" fmla="*/ 60189 h 3507439"/>
              <a:gd name="connsiteX70" fmla="*/ 2887119 w 3248517"/>
              <a:gd name="connsiteY70" fmla="*/ 521161 h 3507439"/>
              <a:gd name="connsiteX71" fmla="*/ 2715630 w 3248517"/>
              <a:gd name="connsiteY71" fmla="*/ 730601 h 3507439"/>
              <a:gd name="connsiteX72" fmla="*/ 2649828 w 3248517"/>
              <a:gd name="connsiteY72" fmla="*/ 620884 h 3507439"/>
              <a:gd name="connsiteX73" fmla="*/ 2633832 w 3248517"/>
              <a:gd name="connsiteY73" fmla="*/ 446449 h 3507439"/>
              <a:gd name="connsiteX74" fmla="*/ 2586971 w 3248517"/>
              <a:gd name="connsiteY74" fmla="*/ 643296 h 3507439"/>
              <a:gd name="connsiteX75" fmla="*/ 2650846 w 3248517"/>
              <a:gd name="connsiteY75" fmla="*/ 771218 h 3507439"/>
              <a:gd name="connsiteX76" fmla="*/ 2632922 w 3248517"/>
              <a:gd name="connsiteY76" fmla="*/ 854946 h 3507439"/>
              <a:gd name="connsiteX77" fmla="*/ 2481287 w 3248517"/>
              <a:gd name="connsiteY77" fmla="*/ 854665 h 3507439"/>
              <a:gd name="connsiteX78" fmla="*/ 2393982 w 3248517"/>
              <a:gd name="connsiteY78" fmla="*/ 753575 h 3507439"/>
              <a:gd name="connsiteX79" fmla="*/ 2447929 w 3248517"/>
              <a:gd name="connsiteY79" fmla="*/ 605344 h 3507439"/>
              <a:gd name="connsiteX80" fmla="*/ 2420079 w 3248517"/>
              <a:gd name="connsiteY80" fmla="*/ 458586 h 3507439"/>
              <a:gd name="connsiteX81" fmla="*/ 2330389 w 3248517"/>
              <a:gd name="connsiteY81" fmla="*/ 702575 h 3507439"/>
              <a:gd name="connsiteX82" fmla="*/ 2045501 w 3248517"/>
              <a:gd name="connsiteY82" fmla="*/ 470160 h 3507439"/>
              <a:gd name="connsiteX83" fmla="*/ 2079139 w 3248517"/>
              <a:gd name="connsiteY83" fmla="*/ 379171 h 3507439"/>
              <a:gd name="connsiteX84" fmla="*/ 2305379 w 3248517"/>
              <a:gd name="connsiteY84" fmla="*/ 238764 h 3507439"/>
              <a:gd name="connsiteX85" fmla="*/ 2167863 w 3248517"/>
              <a:gd name="connsiteY85" fmla="*/ 296731 h 3507439"/>
              <a:gd name="connsiteX86" fmla="*/ 2035574 w 3248517"/>
              <a:gd name="connsiteY86" fmla="*/ 307863 h 3507439"/>
              <a:gd name="connsiteX87" fmla="*/ 2047899 w 3248517"/>
              <a:gd name="connsiteY87" fmla="*/ 174099 h 3507439"/>
              <a:gd name="connsiteX88" fmla="*/ 2126456 w 3248517"/>
              <a:gd name="connsiteY88" fmla="*/ 0 h 3507439"/>
              <a:gd name="connsiteX89" fmla="*/ 1966650 w 3248517"/>
              <a:gd name="connsiteY89" fmla="*/ 257318 h 3507439"/>
              <a:gd name="connsiteX90" fmla="*/ 1936870 w 3248517"/>
              <a:gd name="connsiteY90" fmla="*/ 32164 h 3507439"/>
              <a:gd name="connsiteX91" fmla="*/ 1901275 w 3248517"/>
              <a:gd name="connsiteY91" fmla="*/ 208756 h 3507439"/>
              <a:gd name="connsiteX92" fmla="*/ 1931363 w 3248517"/>
              <a:gd name="connsiteY92" fmla="*/ 367315 h 3507439"/>
              <a:gd name="connsiteX93" fmla="*/ 1837294 w 3248517"/>
              <a:gd name="connsiteY93" fmla="*/ 288733 h 3507439"/>
              <a:gd name="connsiteX94" fmla="*/ 1776782 w 3248517"/>
              <a:gd name="connsiteY94" fmla="*/ 138130 h 3507439"/>
              <a:gd name="connsiteX95" fmla="*/ 1812524 w 3248517"/>
              <a:gd name="connsiteY95" fmla="*/ 363351 h 3507439"/>
              <a:gd name="connsiteX96" fmla="*/ 2358415 w 3248517"/>
              <a:gd name="connsiteY96" fmla="*/ 907420 h 3507439"/>
              <a:gd name="connsiteX97" fmla="*/ 2235543 w 3248517"/>
              <a:gd name="connsiteY97" fmla="*/ 830779 h 3507439"/>
              <a:gd name="connsiteX98" fmla="*/ 2065635 w 3248517"/>
              <a:gd name="connsiteY98" fmla="*/ 746314 h 3507439"/>
              <a:gd name="connsiteX99" fmla="*/ 2108531 w 3248517"/>
              <a:gd name="connsiteY99" fmla="*/ 998194 h 3507439"/>
              <a:gd name="connsiteX100" fmla="*/ 2259254 w 3248517"/>
              <a:gd name="connsiteY100" fmla="*/ 1067227 h 3507439"/>
              <a:gd name="connsiteX101" fmla="*/ 2285163 w 3248517"/>
              <a:gd name="connsiteY101" fmla="*/ 1144483 h 3507439"/>
              <a:gd name="connsiteX102" fmla="*/ 2187208 w 3248517"/>
              <a:gd name="connsiteY102" fmla="*/ 1396872 h 3507439"/>
              <a:gd name="connsiteX103" fmla="*/ 1844360 w 3248517"/>
              <a:gd name="connsiteY103" fmla="*/ 1398722 h 3507439"/>
              <a:gd name="connsiteX104" fmla="*/ 1565233 w 3248517"/>
              <a:gd name="connsiteY104" fmla="*/ 1433906 h 3507439"/>
              <a:gd name="connsiteX0" fmla="*/ 1546239 w 3229523"/>
              <a:gd name="connsiteY0" fmla="*/ 1433906 h 3507439"/>
              <a:gd name="connsiteX1" fmla="*/ 827604 w 3229523"/>
              <a:gd name="connsiteY1" fmla="*/ 1430614 h 3507439"/>
              <a:gd name="connsiteX2" fmla="*/ 507353 w 3229523"/>
              <a:gd name="connsiteY2" fmla="*/ 1443019 h 3507439"/>
              <a:gd name="connsiteX3" fmla="*/ 183185 w 3229523"/>
              <a:gd name="connsiteY3" fmla="*/ 1603646 h 3507439"/>
              <a:gd name="connsiteX4" fmla="*/ 34660 w 3229523"/>
              <a:gd name="connsiteY4" fmla="*/ 1771165 h 3507439"/>
              <a:gd name="connsiteX5" fmla="*/ 0 w 3229523"/>
              <a:gd name="connsiteY5" fmla="*/ 2063143 h 3507439"/>
              <a:gd name="connsiteX6" fmla="*/ 132641 w 3229523"/>
              <a:gd name="connsiteY6" fmla="*/ 1952864 h 3507439"/>
              <a:gd name="connsiteX7" fmla="*/ 169400 w 3229523"/>
              <a:gd name="connsiteY7" fmla="*/ 2003409 h 3507439"/>
              <a:gd name="connsiteX8" fmla="*/ 183185 w 3229523"/>
              <a:gd name="connsiteY8" fmla="*/ 1856369 h 3507439"/>
              <a:gd name="connsiteX9" fmla="*/ 261300 w 3229523"/>
              <a:gd name="connsiteY9" fmla="*/ 2269917 h 3507439"/>
              <a:gd name="connsiteX10" fmla="*/ 17766 w 3229523"/>
              <a:gd name="connsiteY10" fmla="*/ 2550211 h 3507439"/>
              <a:gd name="connsiteX11" fmla="*/ 26956 w 3229523"/>
              <a:gd name="connsiteY11" fmla="*/ 3363521 h 3507439"/>
              <a:gd name="connsiteX12" fmla="*/ 86691 w 3229523"/>
              <a:gd name="connsiteY12" fmla="*/ 3326761 h 3507439"/>
              <a:gd name="connsiteX13" fmla="*/ 114261 w 3229523"/>
              <a:gd name="connsiteY13" fmla="*/ 3469206 h 3507439"/>
              <a:gd name="connsiteX14" fmla="*/ 279680 w 3229523"/>
              <a:gd name="connsiteY14" fmla="*/ 3464611 h 3507439"/>
              <a:gd name="connsiteX15" fmla="*/ 334819 w 3229523"/>
              <a:gd name="connsiteY15" fmla="*/ 3427851 h 3507439"/>
              <a:gd name="connsiteX16" fmla="*/ 155615 w 3229523"/>
              <a:gd name="connsiteY16" fmla="*/ 3276217 h 3507439"/>
              <a:gd name="connsiteX17" fmla="*/ 151020 w 3229523"/>
              <a:gd name="connsiteY17" fmla="*/ 2720225 h 3507439"/>
              <a:gd name="connsiteX18" fmla="*/ 371579 w 3229523"/>
              <a:gd name="connsiteY18" fmla="*/ 2605350 h 3507439"/>
              <a:gd name="connsiteX19" fmla="*/ 279680 w 3229523"/>
              <a:gd name="connsiteY19" fmla="*/ 2734010 h 3507439"/>
              <a:gd name="connsiteX20" fmla="*/ 661063 w 3229523"/>
              <a:gd name="connsiteY20" fmla="*/ 3294597 h 3507439"/>
              <a:gd name="connsiteX21" fmla="*/ 702417 w 3229523"/>
              <a:gd name="connsiteY21" fmla="*/ 3262432 h 3507439"/>
              <a:gd name="connsiteX22" fmla="*/ 716202 w 3229523"/>
              <a:gd name="connsiteY22" fmla="*/ 3363521 h 3507439"/>
              <a:gd name="connsiteX23" fmla="*/ 909191 w 3229523"/>
              <a:gd name="connsiteY23" fmla="*/ 3363521 h 3507439"/>
              <a:gd name="connsiteX24" fmla="*/ 955141 w 3229523"/>
              <a:gd name="connsiteY24" fmla="*/ 3331356 h 3507439"/>
              <a:gd name="connsiteX25" fmla="*/ 739177 w 3229523"/>
              <a:gd name="connsiteY25" fmla="*/ 3193507 h 3507439"/>
              <a:gd name="connsiteX26" fmla="*/ 491049 w 3229523"/>
              <a:gd name="connsiteY26" fmla="*/ 2821314 h 3507439"/>
              <a:gd name="connsiteX27" fmla="*/ 500239 w 3229523"/>
              <a:gd name="connsiteY27" fmla="*/ 2738605 h 3507439"/>
              <a:gd name="connsiteX28" fmla="*/ 895406 w 3229523"/>
              <a:gd name="connsiteY28" fmla="*/ 2334247 h 3507439"/>
              <a:gd name="connsiteX29" fmla="*/ 1690337 w 3229523"/>
              <a:gd name="connsiteY29" fmla="*/ 2380197 h 3507439"/>
              <a:gd name="connsiteX30" fmla="*/ 1566273 w 3229523"/>
              <a:gd name="connsiteY30" fmla="*/ 3248647 h 3507439"/>
              <a:gd name="connsiteX31" fmla="*/ 1603032 w 3229523"/>
              <a:gd name="connsiteY31" fmla="*/ 3239457 h 3507439"/>
              <a:gd name="connsiteX32" fmla="*/ 1598438 w 3229523"/>
              <a:gd name="connsiteY32" fmla="*/ 3386496 h 3507439"/>
              <a:gd name="connsiteX33" fmla="*/ 1805211 w 3229523"/>
              <a:gd name="connsiteY33" fmla="*/ 3450826 h 3507439"/>
              <a:gd name="connsiteX34" fmla="*/ 1837376 w 3229523"/>
              <a:gd name="connsiteY34" fmla="*/ 3391091 h 3507439"/>
              <a:gd name="connsiteX35" fmla="*/ 1699527 w 3229523"/>
              <a:gd name="connsiteY35" fmla="*/ 3303786 h 3507439"/>
              <a:gd name="connsiteX36" fmla="*/ 1727097 w 3229523"/>
              <a:gd name="connsiteY36" fmla="*/ 2908619 h 3507439"/>
              <a:gd name="connsiteX37" fmla="*/ 1851161 w 3229523"/>
              <a:gd name="connsiteY37" fmla="*/ 2623730 h 3507439"/>
              <a:gd name="connsiteX38" fmla="*/ 1956846 w 3229523"/>
              <a:gd name="connsiteY38" fmla="*/ 2844289 h 3507439"/>
              <a:gd name="connsiteX39" fmla="*/ 2039555 w 3229523"/>
              <a:gd name="connsiteY39" fmla="*/ 3060253 h 3507439"/>
              <a:gd name="connsiteX40" fmla="*/ 2074841 w 3229523"/>
              <a:gd name="connsiteY40" fmla="*/ 3350929 h 3507439"/>
              <a:gd name="connsiteX41" fmla="*/ 2119599 w 3229523"/>
              <a:gd name="connsiteY41" fmla="*/ 3345423 h 3507439"/>
              <a:gd name="connsiteX42" fmla="*/ 2136505 w 3229523"/>
              <a:gd name="connsiteY42" fmla="*/ 3478113 h 3507439"/>
              <a:gd name="connsiteX43" fmla="*/ 2290068 w 3229523"/>
              <a:gd name="connsiteY43" fmla="*/ 3507439 h 3507439"/>
              <a:gd name="connsiteX44" fmla="*/ 2334545 w 3229523"/>
              <a:gd name="connsiteY44" fmla="*/ 3463419 h 3507439"/>
              <a:gd name="connsiteX45" fmla="*/ 2221706 w 3229523"/>
              <a:gd name="connsiteY45" fmla="*/ 3366924 h 3507439"/>
              <a:gd name="connsiteX46" fmla="*/ 2126860 w 3229523"/>
              <a:gd name="connsiteY46" fmla="*/ 3087823 h 3507439"/>
              <a:gd name="connsiteX47" fmla="*/ 2082666 w 3229523"/>
              <a:gd name="connsiteY47" fmla="*/ 2817884 h 3507439"/>
              <a:gd name="connsiteX48" fmla="*/ 2053340 w 3229523"/>
              <a:gd name="connsiteY48" fmla="*/ 2357222 h 3507439"/>
              <a:gd name="connsiteX49" fmla="*/ 2294382 w 3229523"/>
              <a:gd name="connsiteY49" fmla="*/ 2205413 h 3507439"/>
              <a:gd name="connsiteX50" fmla="*/ 2585621 w 3229523"/>
              <a:gd name="connsiteY50" fmla="*/ 1779447 h 3507439"/>
              <a:gd name="connsiteX51" fmla="*/ 2653634 w 3229523"/>
              <a:gd name="connsiteY51" fmla="*/ 1448891 h 3507439"/>
              <a:gd name="connsiteX52" fmla="*/ 2766016 w 3229523"/>
              <a:gd name="connsiteY52" fmla="*/ 1398346 h 3507439"/>
              <a:gd name="connsiteX53" fmla="*/ 2755634 w 3229523"/>
              <a:gd name="connsiteY53" fmla="*/ 1288521 h 3507439"/>
              <a:gd name="connsiteX54" fmla="*/ 2741112 w 3229523"/>
              <a:gd name="connsiteY54" fmla="*/ 1231453 h 3507439"/>
              <a:gd name="connsiteX55" fmla="*/ 2764368 w 3229523"/>
              <a:gd name="connsiteY55" fmla="*/ 1121454 h 3507439"/>
              <a:gd name="connsiteX56" fmla="*/ 2794498 w 3229523"/>
              <a:gd name="connsiteY56" fmla="*/ 1132185 h 3507439"/>
              <a:gd name="connsiteX57" fmla="*/ 2788536 w 3229523"/>
              <a:gd name="connsiteY57" fmla="*/ 1066034 h 3507439"/>
              <a:gd name="connsiteX58" fmla="*/ 2816106 w 3229523"/>
              <a:gd name="connsiteY58" fmla="*/ 1020084 h 3507439"/>
              <a:gd name="connsiteX59" fmla="*/ 2927312 w 3229523"/>
              <a:gd name="connsiteY59" fmla="*/ 872562 h 3507439"/>
              <a:gd name="connsiteX60" fmla="*/ 2967740 w 3229523"/>
              <a:gd name="connsiteY60" fmla="*/ 771955 h 3507439"/>
              <a:gd name="connsiteX61" fmla="*/ 2857998 w 3229523"/>
              <a:gd name="connsiteY61" fmla="*/ 819245 h 3507439"/>
              <a:gd name="connsiteX62" fmla="*/ 2723750 w 3229523"/>
              <a:gd name="connsiteY62" fmla="*/ 868450 h 3507439"/>
              <a:gd name="connsiteX63" fmla="*/ 3055045 w 3229523"/>
              <a:gd name="connsiteY63" fmla="*/ 501589 h 3507439"/>
              <a:gd name="connsiteX64" fmla="*/ 3200329 w 3229523"/>
              <a:gd name="connsiteY64" fmla="*/ 46231 h 3507439"/>
              <a:gd name="connsiteX65" fmla="*/ 3100994 w 3229523"/>
              <a:gd name="connsiteY65" fmla="*/ 328453 h 3507439"/>
              <a:gd name="connsiteX66" fmla="*/ 3060377 w 3229523"/>
              <a:gd name="connsiteY66" fmla="*/ 38232 h 3507439"/>
              <a:gd name="connsiteX67" fmla="*/ 3040804 w 3229523"/>
              <a:gd name="connsiteY67" fmla="*/ 388642 h 3507439"/>
              <a:gd name="connsiteX68" fmla="*/ 2944029 w 3229523"/>
              <a:gd name="connsiteY68" fmla="*/ 482754 h 3507439"/>
              <a:gd name="connsiteX69" fmla="*/ 2803969 w 3229523"/>
              <a:gd name="connsiteY69" fmla="*/ 60189 h 3507439"/>
              <a:gd name="connsiteX70" fmla="*/ 2868125 w 3229523"/>
              <a:gd name="connsiteY70" fmla="*/ 521161 h 3507439"/>
              <a:gd name="connsiteX71" fmla="*/ 2696636 w 3229523"/>
              <a:gd name="connsiteY71" fmla="*/ 730601 h 3507439"/>
              <a:gd name="connsiteX72" fmla="*/ 2630834 w 3229523"/>
              <a:gd name="connsiteY72" fmla="*/ 620884 h 3507439"/>
              <a:gd name="connsiteX73" fmla="*/ 2614838 w 3229523"/>
              <a:gd name="connsiteY73" fmla="*/ 446449 h 3507439"/>
              <a:gd name="connsiteX74" fmla="*/ 2567977 w 3229523"/>
              <a:gd name="connsiteY74" fmla="*/ 643296 h 3507439"/>
              <a:gd name="connsiteX75" fmla="*/ 2631852 w 3229523"/>
              <a:gd name="connsiteY75" fmla="*/ 771218 h 3507439"/>
              <a:gd name="connsiteX76" fmla="*/ 2613928 w 3229523"/>
              <a:gd name="connsiteY76" fmla="*/ 854946 h 3507439"/>
              <a:gd name="connsiteX77" fmla="*/ 2462293 w 3229523"/>
              <a:gd name="connsiteY77" fmla="*/ 854665 h 3507439"/>
              <a:gd name="connsiteX78" fmla="*/ 2374988 w 3229523"/>
              <a:gd name="connsiteY78" fmla="*/ 753575 h 3507439"/>
              <a:gd name="connsiteX79" fmla="*/ 2428935 w 3229523"/>
              <a:gd name="connsiteY79" fmla="*/ 605344 h 3507439"/>
              <a:gd name="connsiteX80" fmla="*/ 2401085 w 3229523"/>
              <a:gd name="connsiteY80" fmla="*/ 458586 h 3507439"/>
              <a:gd name="connsiteX81" fmla="*/ 2311395 w 3229523"/>
              <a:gd name="connsiteY81" fmla="*/ 702575 h 3507439"/>
              <a:gd name="connsiteX82" fmla="*/ 2026507 w 3229523"/>
              <a:gd name="connsiteY82" fmla="*/ 470160 h 3507439"/>
              <a:gd name="connsiteX83" fmla="*/ 2060145 w 3229523"/>
              <a:gd name="connsiteY83" fmla="*/ 379171 h 3507439"/>
              <a:gd name="connsiteX84" fmla="*/ 2286385 w 3229523"/>
              <a:gd name="connsiteY84" fmla="*/ 238764 h 3507439"/>
              <a:gd name="connsiteX85" fmla="*/ 2148869 w 3229523"/>
              <a:gd name="connsiteY85" fmla="*/ 296731 h 3507439"/>
              <a:gd name="connsiteX86" fmla="*/ 2016580 w 3229523"/>
              <a:gd name="connsiteY86" fmla="*/ 307863 h 3507439"/>
              <a:gd name="connsiteX87" fmla="*/ 2028905 w 3229523"/>
              <a:gd name="connsiteY87" fmla="*/ 174099 h 3507439"/>
              <a:gd name="connsiteX88" fmla="*/ 2107462 w 3229523"/>
              <a:gd name="connsiteY88" fmla="*/ 0 h 3507439"/>
              <a:gd name="connsiteX89" fmla="*/ 1947656 w 3229523"/>
              <a:gd name="connsiteY89" fmla="*/ 257318 h 3507439"/>
              <a:gd name="connsiteX90" fmla="*/ 1917876 w 3229523"/>
              <a:gd name="connsiteY90" fmla="*/ 32164 h 3507439"/>
              <a:gd name="connsiteX91" fmla="*/ 1882281 w 3229523"/>
              <a:gd name="connsiteY91" fmla="*/ 208756 h 3507439"/>
              <a:gd name="connsiteX92" fmla="*/ 1912369 w 3229523"/>
              <a:gd name="connsiteY92" fmla="*/ 367315 h 3507439"/>
              <a:gd name="connsiteX93" fmla="*/ 1818300 w 3229523"/>
              <a:gd name="connsiteY93" fmla="*/ 288733 h 3507439"/>
              <a:gd name="connsiteX94" fmla="*/ 1757788 w 3229523"/>
              <a:gd name="connsiteY94" fmla="*/ 138130 h 3507439"/>
              <a:gd name="connsiteX95" fmla="*/ 1793530 w 3229523"/>
              <a:gd name="connsiteY95" fmla="*/ 363351 h 3507439"/>
              <a:gd name="connsiteX96" fmla="*/ 2339421 w 3229523"/>
              <a:gd name="connsiteY96" fmla="*/ 907420 h 3507439"/>
              <a:gd name="connsiteX97" fmla="*/ 2216549 w 3229523"/>
              <a:gd name="connsiteY97" fmla="*/ 830779 h 3507439"/>
              <a:gd name="connsiteX98" fmla="*/ 2046641 w 3229523"/>
              <a:gd name="connsiteY98" fmla="*/ 746314 h 3507439"/>
              <a:gd name="connsiteX99" fmla="*/ 2089537 w 3229523"/>
              <a:gd name="connsiteY99" fmla="*/ 998194 h 3507439"/>
              <a:gd name="connsiteX100" fmla="*/ 2240260 w 3229523"/>
              <a:gd name="connsiteY100" fmla="*/ 1067227 h 3507439"/>
              <a:gd name="connsiteX101" fmla="*/ 2266169 w 3229523"/>
              <a:gd name="connsiteY101" fmla="*/ 1144483 h 3507439"/>
              <a:gd name="connsiteX102" fmla="*/ 2168214 w 3229523"/>
              <a:gd name="connsiteY102" fmla="*/ 1396872 h 3507439"/>
              <a:gd name="connsiteX103" fmla="*/ 1825366 w 3229523"/>
              <a:gd name="connsiteY103" fmla="*/ 1398722 h 3507439"/>
              <a:gd name="connsiteX104" fmla="*/ 1546239 w 3229523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5286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19188 w 3229637"/>
              <a:gd name="connsiteY6" fmla="*/ 193658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05621 w 3229637"/>
              <a:gd name="connsiteY6" fmla="*/ 1920304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2755 w 3229637"/>
              <a:gd name="connsiteY6" fmla="*/ 1917591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69514 w 3229637"/>
              <a:gd name="connsiteY7" fmla="*/ 2003409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83299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202292 w 3229637"/>
              <a:gd name="connsiteY8" fmla="*/ 1856369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61414 w 3229637"/>
              <a:gd name="connsiteY9" fmla="*/ 2269917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17880 w 3229637"/>
              <a:gd name="connsiteY10" fmla="*/ 2550211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34161 w 3229637"/>
              <a:gd name="connsiteY10" fmla="*/ 253935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69204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27070 w 3229637"/>
              <a:gd name="connsiteY11" fmla="*/ 3363521 h 3507439"/>
              <a:gd name="connsiteX12" fmla="*/ 86805 w 3229637"/>
              <a:gd name="connsiteY12" fmla="*/ 3326761 h 3507439"/>
              <a:gd name="connsiteX13" fmla="*/ 114375 w 3229637"/>
              <a:gd name="connsiteY13" fmla="*/ 3469206 h 3507439"/>
              <a:gd name="connsiteX14" fmla="*/ 279794 w 3229637"/>
              <a:gd name="connsiteY14" fmla="*/ 3464611 h 3507439"/>
              <a:gd name="connsiteX15" fmla="*/ 334933 w 3229637"/>
              <a:gd name="connsiteY15" fmla="*/ 3427851 h 3507439"/>
              <a:gd name="connsiteX16" fmla="*/ 155729 w 3229637"/>
              <a:gd name="connsiteY16" fmla="*/ 3276217 h 3507439"/>
              <a:gd name="connsiteX17" fmla="*/ 151134 w 3229637"/>
              <a:gd name="connsiteY17" fmla="*/ 2720225 h 3507439"/>
              <a:gd name="connsiteX18" fmla="*/ 371693 w 3229637"/>
              <a:gd name="connsiteY18" fmla="*/ 2605350 h 3507439"/>
              <a:gd name="connsiteX19" fmla="*/ 279794 w 3229637"/>
              <a:gd name="connsiteY19" fmla="*/ 2734010 h 3507439"/>
              <a:gd name="connsiteX20" fmla="*/ 661177 w 3229637"/>
              <a:gd name="connsiteY20" fmla="*/ 3294597 h 3507439"/>
              <a:gd name="connsiteX21" fmla="*/ 702531 w 3229637"/>
              <a:gd name="connsiteY21" fmla="*/ 3262432 h 3507439"/>
              <a:gd name="connsiteX22" fmla="*/ 716316 w 3229637"/>
              <a:gd name="connsiteY22" fmla="*/ 3363521 h 3507439"/>
              <a:gd name="connsiteX23" fmla="*/ 909305 w 3229637"/>
              <a:gd name="connsiteY23" fmla="*/ 3363521 h 3507439"/>
              <a:gd name="connsiteX24" fmla="*/ 955255 w 3229637"/>
              <a:gd name="connsiteY24" fmla="*/ 3331356 h 3507439"/>
              <a:gd name="connsiteX25" fmla="*/ 739291 w 3229637"/>
              <a:gd name="connsiteY25" fmla="*/ 3193507 h 3507439"/>
              <a:gd name="connsiteX26" fmla="*/ 491163 w 3229637"/>
              <a:gd name="connsiteY26" fmla="*/ 2821314 h 3507439"/>
              <a:gd name="connsiteX27" fmla="*/ 500353 w 3229637"/>
              <a:gd name="connsiteY27" fmla="*/ 2738605 h 3507439"/>
              <a:gd name="connsiteX28" fmla="*/ 895520 w 3229637"/>
              <a:gd name="connsiteY28" fmla="*/ 2334247 h 3507439"/>
              <a:gd name="connsiteX29" fmla="*/ 1690451 w 3229637"/>
              <a:gd name="connsiteY29" fmla="*/ 2380197 h 3507439"/>
              <a:gd name="connsiteX30" fmla="*/ 1566387 w 3229637"/>
              <a:gd name="connsiteY30" fmla="*/ 3248647 h 3507439"/>
              <a:gd name="connsiteX31" fmla="*/ 1603146 w 3229637"/>
              <a:gd name="connsiteY31" fmla="*/ 3239457 h 3507439"/>
              <a:gd name="connsiteX32" fmla="*/ 1598552 w 3229637"/>
              <a:gd name="connsiteY32" fmla="*/ 3386496 h 3507439"/>
              <a:gd name="connsiteX33" fmla="*/ 1805325 w 3229637"/>
              <a:gd name="connsiteY33" fmla="*/ 3450826 h 3507439"/>
              <a:gd name="connsiteX34" fmla="*/ 1837490 w 3229637"/>
              <a:gd name="connsiteY34" fmla="*/ 3391091 h 3507439"/>
              <a:gd name="connsiteX35" fmla="*/ 1699641 w 3229637"/>
              <a:gd name="connsiteY35" fmla="*/ 3303786 h 3507439"/>
              <a:gd name="connsiteX36" fmla="*/ 1727211 w 3229637"/>
              <a:gd name="connsiteY36" fmla="*/ 2908619 h 3507439"/>
              <a:gd name="connsiteX37" fmla="*/ 1851275 w 3229637"/>
              <a:gd name="connsiteY37" fmla="*/ 2623730 h 3507439"/>
              <a:gd name="connsiteX38" fmla="*/ 1956960 w 3229637"/>
              <a:gd name="connsiteY38" fmla="*/ 2844289 h 3507439"/>
              <a:gd name="connsiteX39" fmla="*/ 2039669 w 3229637"/>
              <a:gd name="connsiteY39" fmla="*/ 3060253 h 3507439"/>
              <a:gd name="connsiteX40" fmla="*/ 2074955 w 3229637"/>
              <a:gd name="connsiteY40" fmla="*/ 3350929 h 3507439"/>
              <a:gd name="connsiteX41" fmla="*/ 2119713 w 3229637"/>
              <a:gd name="connsiteY41" fmla="*/ 3345423 h 3507439"/>
              <a:gd name="connsiteX42" fmla="*/ 2136619 w 3229637"/>
              <a:gd name="connsiteY42" fmla="*/ 3478113 h 3507439"/>
              <a:gd name="connsiteX43" fmla="*/ 2290182 w 3229637"/>
              <a:gd name="connsiteY43" fmla="*/ 3507439 h 3507439"/>
              <a:gd name="connsiteX44" fmla="*/ 2334659 w 3229637"/>
              <a:gd name="connsiteY44" fmla="*/ 3463419 h 3507439"/>
              <a:gd name="connsiteX45" fmla="*/ 2221820 w 3229637"/>
              <a:gd name="connsiteY45" fmla="*/ 3366924 h 3507439"/>
              <a:gd name="connsiteX46" fmla="*/ 2126974 w 3229637"/>
              <a:gd name="connsiteY46" fmla="*/ 3087823 h 3507439"/>
              <a:gd name="connsiteX47" fmla="*/ 2082780 w 3229637"/>
              <a:gd name="connsiteY47" fmla="*/ 2817884 h 3507439"/>
              <a:gd name="connsiteX48" fmla="*/ 2053454 w 3229637"/>
              <a:gd name="connsiteY48" fmla="*/ 2357222 h 3507439"/>
              <a:gd name="connsiteX49" fmla="*/ 2294496 w 3229637"/>
              <a:gd name="connsiteY49" fmla="*/ 2205413 h 3507439"/>
              <a:gd name="connsiteX50" fmla="*/ 2585735 w 3229637"/>
              <a:gd name="connsiteY50" fmla="*/ 1779447 h 3507439"/>
              <a:gd name="connsiteX51" fmla="*/ 2653748 w 3229637"/>
              <a:gd name="connsiteY51" fmla="*/ 1448891 h 3507439"/>
              <a:gd name="connsiteX52" fmla="*/ 2766130 w 3229637"/>
              <a:gd name="connsiteY52" fmla="*/ 1398346 h 3507439"/>
              <a:gd name="connsiteX53" fmla="*/ 2755748 w 3229637"/>
              <a:gd name="connsiteY53" fmla="*/ 1288521 h 3507439"/>
              <a:gd name="connsiteX54" fmla="*/ 2741226 w 3229637"/>
              <a:gd name="connsiteY54" fmla="*/ 1231453 h 3507439"/>
              <a:gd name="connsiteX55" fmla="*/ 2764482 w 3229637"/>
              <a:gd name="connsiteY55" fmla="*/ 1121454 h 3507439"/>
              <a:gd name="connsiteX56" fmla="*/ 2794612 w 3229637"/>
              <a:gd name="connsiteY56" fmla="*/ 1132185 h 3507439"/>
              <a:gd name="connsiteX57" fmla="*/ 2788650 w 3229637"/>
              <a:gd name="connsiteY57" fmla="*/ 1066034 h 3507439"/>
              <a:gd name="connsiteX58" fmla="*/ 2816220 w 3229637"/>
              <a:gd name="connsiteY58" fmla="*/ 1020084 h 3507439"/>
              <a:gd name="connsiteX59" fmla="*/ 2927426 w 3229637"/>
              <a:gd name="connsiteY59" fmla="*/ 872562 h 3507439"/>
              <a:gd name="connsiteX60" fmla="*/ 2967854 w 3229637"/>
              <a:gd name="connsiteY60" fmla="*/ 771955 h 3507439"/>
              <a:gd name="connsiteX61" fmla="*/ 2858112 w 3229637"/>
              <a:gd name="connsiteY61" fmla="*/ 819245 h 3507439"/>
              <a:gd name="connsiteX62" fmla="*/ 2723864 w 3229637"/>
              <a:gd name="connsiteY62" fmla="*/ 868450 h 3507439"/>
              <a:gd name="connsiteX63" fmla="*/ 3055159 w 3229637"/>
              <a:gd name="connsiteY63" fmla="*/ 501589 h 3507439"/>
              <a:gd name="connsiteX64" fmla="*/ 3200443 w 3229637"/>
              <a:gd name="connsiteY64" fmla="*/ 46231 h 3507439"/>
              <a:gd name="connsiteX65" fmla="*/ 3101108 w 3229637"/>
              <a:gd name="connsiteY65" fmla="*/ 328453 h 3507439"/>
              <a:gd name="connsiteX66" fmla="*/ 3060491 w 3229637"/>
              <a:gd name="connsiteY66" fmla="*/ 38232 h 3507439"/>
              <a:gd name="connsiteX67" fmla="*/ 3040918 w 3229637"/>
              <a:gd name="connsiteY67" fmla="*/ 388642 h 3507439"/>
              <a:gd name="connsiteX68" fmla="*/ 2944143 w 3229637"/>
              <a:gd name="connsiteY68" fmla="*/ 482754 h 3507439"/>
              <a:gd name="connsiteX69" fmla="*/ 2804083 w 3229637"/>
              <a:gd name="connsiteY69" fmla="*/ 60189 h 3507439"/>
              <a:gd name="connsiteX70" fmla="*/ 2868239 w 3229637"/>
              <a:gd name="connsiteY70" fmla="*/ 521161 h 3507439"/>
              <a:gd name="connsiteX71" fmla="*/ 2696750 w 3229637"/>
              <a:gd name="connsiteY71" fmla="*/ 730601 h 3507439"/>
              <a:gd name="connsiteX72" fmla="*/ 2630948 w 3229637"/>
              <a:gd name="connsiteY72" fmla="*/ 620884 h 3507439"/>
              <a:gd name="connsiteX73" fmla="*/ 2614952 w 3229637"/>
              <a:gd name="connsiteY73" fmla="*/ 446449 h 3507439"/>
              <a:gd name="connsiteX74" fmla="*/ 2568091 w 3229637"/>
              <a:gd name="connsiteY74" fmla="*/ 643296 h 3507439"/>
              <a:gd name="connsiteX75" fmla="*/ 2631966 w 3229637"/>
              <a:gd name="connsiteY75" fmla="*/ 771218 h 3507439"/>
              <a:gd name="connsiteX76" fmla="*/ 2614042 w 3229637"/>
              <a:gd name="connsiteY76" fmla="*/ 854946 h 3507439"/>
              <a:gd name="connsiteX77" fmla="*/ 2462407 w 3229637"/>
              <a:gd name="connsiteY77" fmla="*/ 854665 h 3507439"/>
              <a:gd name="connsiteX78" fmla="*/ 2375102 w 3229637"/>
              <a:gd name="connsiteY78" fmla="*/ 753575 h 3507439"/>
              <a:gd name="connsiteX79" fmla="*/ 2429049 w 3229637"/>
              <a:gd name="connsiteY79" fmla="*/ 605344 h 3507439"/>
              <a:gd name="connsiteX80" fmla="*/ 2401199 w 3229637"/>
              <a:gd name="connsiteY80" fmla="*/ 458586 h 3507439"/>
              <a:gd name="connsiteX81" fmla="*/ 2311509 w 3229637"/>
              <a:gd name="connsiteY81" fmla="*/ 702575 h 3507439"/>
              <a:gd name="connsiteX82" fmla="*/ 2026621 w 3229637"/>
              <a:gd name="connsiteY82" fmla="*/ 470160 h 3507439"/>
              <a:gd name="connsiteX83" fmla="*/ 2060259 w 3229637"/>
              <a:gd name="connsiteY83" fmla="*/ 379171 h 3507439"/>
              <a:gd name="connsiteX84" fmla="*/ 2286499 w 3229637"/>
              <a:gd name="connsiteY84" fmla="*/ 238764 h 3507439"/>
              <a:gd name="connsiteX85" fmla="*/ 2148983 w 3229637"/>
              <a:gd name="connsiteY85" fmla="*/ 296731 h 3507439"/>
              <a:gd name="connsiteX86" fmla="*/ 2016694 w 3229637"/>
              <a:gd name="connsiteY86" fmla="*/ 307863 h 3507439"/>
              <a:gd name="connsiteX87" fmla="*/ 2029019 w 3229637"/>
              <a:gd name="connsiteY87" fmla="*/ 174099 h 3507439"/>
              <a:gd name="connsiteX88" fmla="*/ 2107576 w 3229637"/>
              <a:gd name="connsiteY88" fmla="*/ 0 h 3507439"/>
              <a:gd name="connsiteX89" fmla="*/ 1947770 w 3229637"/>
              <a:gd name="connsiteY89" fmla="*/ 257318 h 3507439"/>
              <a:gd name="connsiteX90" fmla="*/ 1917990 w 3229637"/>
              <a:gd name="connsiteY90" fmla="*/ 32164 h 3507439"/>
              <a:gd name="connsiteX91" fmla="*/ 1882395 w 3229637"/>
              <a:gd name="connsiteY91" fmla="*/ 208756 h 3507439"/>
              <a:gd name="connsiteX92" fmla="*/ 1912483 w 3229637"/>
              <a:gd name="connsiteY92" fmla="*/ 367315 h 3507439"/>
              <a:gd name="connsiteX93" fmla="*/ 1818414 w 3229637"/>
              <a:gd name="connsiteY93" fmla="*/ 288733 h 3507439"/>
              <a:gd name="connsiteX94" fmla="*/ 1757902 w 3229637"/>
              <a:gd name="connsiteY94" fmla="*/ 138130 h 3507439"/>
              <a:gd name="connsiteX95" fmla="*/ 1793644 w 3229637"/>
              <a:gd name="connsiteY95" fmla="*/ 363351 h 3507439"/>
              <a:gd name="connsiteX96" fmla="*/ 2339535 w 3229637"/>
              <a:gd name="connsiteY96" fmla="*/ 907420 h 3507439"/>
              <a:gd name="connsiteX97" fmla="*/ 2216663 w 3229637"/>
              <a:gd name="connsiteY97" fmla="*/ 830779 h 3507439"/>
              <a:gd name="connsiteX98" fmla="*/ 2046755 w 3229637"/>
              <a:gd name="connsiteY98" fmla="*/ 746314 h 3507439"/>
              <a:gd name="connsiteX99" fmla="*/ 2089651 w 3229637"/>
              <a:gd name="connsiteY99" fmla="*/ 998194 h 3507439"/>
              <a:gd name="connsiteX100" fmla="*/ 2240374 w 3229637"/>
              <a:gd name="connsiteY100" fmla="*/ 1067227 h 3507439"/>
              <a:gd name="connsiteX101" fmla="*/ 2266283 w 3229637"/>
              <a:gd name="connsiteY101" fmla="*/ 1144483 h 3507439"/>
              <a:gd name="connsiteX102" fmla="*/ 2168328 w 3229637"/>
              <a:gd name="connsiteY102" fmla="*/ 1396872 h 3507439"/>
              <a:gd name="connsiteX103" fmla="*/ 1825480 w 3229637"/>
              <a:gd name="connsiteY103" fmla="*/ 1398722 h 3507439"/>
              <a:gd name="connsiteX104" fmla="*/ 1546353 w 3229637"/>
              <a:gd name="connsiteY104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27070 w 3229637"/>
              <a:gd name="connsiteY12" fmla="*/ 3363521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26761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14375 w 3229637"/>
              <a:gd name="connsiteY14" fmla="*/ 346920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79794 w 3229637"/>
              <a:gd name="connsiteY15" fmla="*/ 3464611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34933 w 3229637"/>
              <a:gd name="connsiteY16" fmla="*/ 3427851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10513 w 3229637"/>
              <a:gd name="connsiteY16" fmla="*/ 343056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305086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51134 w 3229637"/>
              <a:gd name="connsiteY18" fmla="*/ 272022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698518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1693 w 3229637"/>
              <a:gd name="connsiteY19" fmla="*/ 2605350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279794 w 3229637"/>
              <a:gd name="connsiteY20" fmla="*/ 2734010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9641 w 3229637"/>
              <a:gd name="connsiteY20" fmla="*/ 273943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1177 w 3229637"/>
              <a:gd name="connsiteY21" fmla="*/ 329459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669318 w 3229637"/>
              <a:gd name="connsiteY21" fmla="*/ 3302737 h 3507439"/>
              <a:gd name="connsiteX22" fmla="*/ 702531 w 3229637"/>
              <a:gd name="connsiteY22" fmla="*/ 3262432 h 3507439"/>
              <a:gd name="connsiteX23" fmla="*/ 716316 w 3229637"/>
              <a:gd name="connsiteY23" fmla="*/ 3363521 h 3507439"/>
              <a:gd name="connsiteX24" fmla="*/ 909305 w 3229637"/>
              <a:gd name="connsiteY24" fmla="*/ 3363521 h 3507439"/>
              <a:gd name="connsiteX25" fmla="*/ 955255 w 3229637"/>
              <a:gd name="connsiteY25" fmla="*/ 3331356 h 3507439"/>
              <a:gd name="connsiteX26" fmla="*/ 739291 w 3229637"/>
              <a:gd name="connsiteY26" fmla="*/ 3193507 h 3507439"/>
              <a:gd name="connsiteX27" fmla="*/ 491163 w 3229637"/>
              <a:gd name="connsiteY27" fmla="*/ 2821314 h 3507439"/>
              <a:gd name="connsiteX28" fmla="*/ 500353 w 3229637"/>
              <a:gd name="connsiteY28" fmla="*/ 2738605 h 3507439"/>
              <a:gd name="connsiteX29" fmla="*/ 895520 w 3229637"/>
              <a:gd name="connsiteY29" fmla="*/ 2334247 h 3507439"/>
              <a:gd name="connsiteX30" fmla="*/ 1690451 w 3229637"/>
              <a:gd name="connsiteY30" fmla="*/ 2380197 h 3507439"/>
              <a:gd name="connsiteX31" fmla="*/ 1566387 w 3229637"/>
              <a:gd name="connsiteY31" fmla="*/ 3248647 h 3507439"/>
              <a:gd name="connsiteX32" fmla="*/ 1603146 w 3229637"/>
              <a:gd name="connsiteY32" fmla="*/ 3239457 h 3507439"/>
              <a:gd name="connsiteX33" fmla="*/ 1598552 w 3229637"/>
              <a:gd name="connsiteY33" fmla="*/ 3386496 h 3507439"/>
              <a:gd name="connsiteX34" fmla="*/ 1805325 w 3229637"/>
              <a:gd name="connsiteY34" fmla="*/ 3450826 h 3507439"/>
              <a:gd name="connsiteX35" fmla="*/ 1837490 w 3229637"/>
              <a:gd name="connsiteY35" fmla="*/ 3391091 h 3507439"/>
              <a:gd name="connsiteX36" fmla="*/ 1699641 w 3229637"/>
              <a:gd name="connsiteY36" fmla="*/ 3303786 h 3507439"/>
              <a:gd name="connsiteX37" fmla="*/ 1727211 w 3229637"/>
              <a:gd name="connsiteY37" fmla="*/ 2908619 h 3507439"/>
              <a:gd name="connsiteX38" fmla="*/ 1851275 w 3229637"/>
              <a:gd name="connsiteY38" fmla="*/ 2623730 h 3507439"/>
              <a:gd name="connsiteX39" fmla="*/ 1956960 w 3229637"/>
              <a:gd name="connsiteY39" fmla="*/ 2844289 h 3507439"/>
              <a:gd name="connsiteX40" fmla="*/ 2039669 w 3229637"/>
              <a:gd name="connsiteY40" fmla="*/ 3060253 h 3507439"/>
              <a:gd name="connsiteX41" fmla="*/ 2074955 w 3229637"/>
              <a:gd name="connsiteY41" fmla="*/ 3350929 h 3507439"/>
              <a:gd name="connsiteX42" fmla="*/ 2119713 w 3229637"/>
              <a:gd name="connsiteY42" fmla="*/ 3345423 h 3507439"/>
              <a:gd name="connsiteX43" fmla="*/ 2136619 w 3229637"/>
              <a:gd name="connsiteY43" fmla="*/ 3478113 h 3507439"/>
              <a:gd name="connsiteX44" fmla="*/ 2290182 w 3229637"/>
              <a:gd name="connsiteY44" fmla="*/ 3507439 h 3507439"/>
              <a:gd name="connsiteX45" fmla="*/ 2334659 w 3229637"/>
              <a:gd name="connsiteY45" fmla="*/ 3463419 h 3507439"/>
              <a:gd name="connsiteX46" fmla="*/ 2221820 w 3229637"/>
              <a:gd name="connsiteY46" fmla="*/ 3366924 h 3507439"/>
              <a:gd name="connsiteX47" fmla="*/ 2126974 w 3229637"/>
              <a:gd name="connsiteY47" fmla="*/ 3087823 h 3507439"/>
              <a:gd name="connsiteX48" fmla="*/ 2082780 w 3229637"/>
              <a:gd name="connsiteY48" fmla="*/ 2817884 h 3507439"/>
              <a:gd name="connsiteX49" fmla="*/ 2053454 w 3229637"/>
              <a:gd name="connsiteY49" fmla="*/ 2357222 h 3507439"/>
              <a:gd name="connsiteX50" fmla="*/ 2294496 w 3229637"/>
              <a:gd name="connsiteY50" fmla="*/ 2205413 h 3507439"/>
              <a:gd name="connsiteX51" fmla="*/ 2585735 w 3229637"/>
              <a:gd name="connsiteY51" fmla="*/ 1779447 h 3507439"/>
              <a:gd name="connsiteX52" fmla="*/ 2653748 w 3229637"/>
              <a:gd name="connsiteY52" fmla="*/ 1448891 h 3507439"/>
              <a:gd name="connsiteX53" fmla="*/ 2766130 w 3229637"/>
              <a:gd name="connsiteY53" fmla="*/ 1398346 h 3507439"/>
              <a:gd name="connsiteX54" fmla="*/ 2755748 w 3229637"/>
              <a:gd name="connsiteY54" fmla="*/ 1288521 h 3507439"/>
              <a:gd name="connsiteX55" fmla="*/ 2741226 w 3229637"/>
              <a:gd name="connsiteY55" fmla="*/ 1231453 h 3507439"/>
              <a:gd name="connsiteX56" fmla="*/ 2764482 w 3229637"/>
              <a:gd name="connsiteY56" fmla="*/ 1121454 h 3507439"/>
              <a:gd name="connsiteX57" fmla="*/ 2794612 w 3229637"/>
              <a:gd name="connsiteY57" fmla="*/ 1132185 h 3507439"/>
              <a:gd name="connsiteX58" fmla="*/ 2788650 w 3229637"/>
              <a:gd name="connsiteY58" fmla="*/ 1066034 h 3507439"/>
              <a:gd name="connsiteX59" fmla="*/ 2816220 w 3229637"/>
              <a:gd name="connsiteY59" fmla="*/ 1020084 h 3507439"/>
              <a:gd name="connsiteX60" fmla="*/ 2927426 w 3229637"/>
              <a:gd name="connsiteY60" fmla="*/ 872562 h 3507439"/>
              <a:gd name="connsiteX61" fmla="*/ 2967854 w 3229637"/>
              <a:gd name="connsiteY61" fmla="*/ 771955 h 3507439"/>
              <a:gd name="connsiteX62" fmla="*/ 2858112 w 3229637"/>
              <a:gd name="connsiteY62" fmla="*/ 819245 h 3507439"/>
              <a:gd name="connsiteX63" fmla="*/ 2723864 w 3229637"/>
              <a:gd name="connsiteY63" fmla="*/ 868450 h 3507439"/>
              <a:gd name="connsiteX64" fmla="*/ 3055159 w 3229637"/>
              <a:gd name="connsiteY64" fmla="*/ 501589 h 3507439"/>
              <a:gd name="connsiteX65" fmla="*/ 3200443 w 3229637"/>
              <a:gd name="connsiteY65" fmla="*/ 46231 h 3507439"/>
              <a:gd name="connsiteX66" fmla="*/ 3101108 w 3229637"/>
              <a:gd name="connsiteY66" fmla="*/ 328453 h 3507439"/>
              <a:gd name="connsiteX67" fmla="*/ 3060491 w 3229637"/>
              <a:gd name="connsiteY67" fmla="*/ 38232 h 3507439"/>
              <a:gd name="connsiteX68" fmla="*/ 3040918 w 3229637"/>
              <a:gd name="connsiteY68" fmla="*/ 388642 h 3507439"/>
              <a:gd name="connsiteX69" fmla="*/ 2944143 w 3229637"/>
              <a:gd name="connsiteY69" fmla="*/ 482754 h 3507439"/>
              <a:gd name="connsiteX70" fmla="*/ 2804083 w 3229637"/>
              <a:gd name="connsiteY70" fmla="*/ 60189 h 3507439"/>
              <a:gd name="connsiteX71" fmla="*/ 2868239 w 3229637"/>
              <a:gd name="connsiteY71" fmla="*/ 521161 h 3507439"/>
              <a:gd name="connsiteX72" fmla="*/ 2696750 w 3229637"/>
              <a:gd name="connsiteY72" fmla="*/ 730601 h 3507439"/>
              <a:gd name="connsiteX73" fmla="*/ 2630948 w 3229637"/>
              <a:gd name="connsiteY73" fmla="*/ 620884 h 3507439"/>
              <a:gd name="connsiteX74" fmla="*/ 2614952 w 3229637"/>
              <a:gd name="connsiteY74" fmla="*/ 446449 h 3507439"/>
              <a:gd name="connsiteX75" fmla="*/ 2568091 w 3229637"/>
              <a:gd name="connsiteY75" fmla="*/ 643296 h 3507439"/>
              <a:gd name="connsiteX76" fmla="*/ 2631966 w 3229637"/>
              <a:gd name="connsiteY76" fmla="*/ 771218 h 3507439"/>
              <a:gd name="connsiteX77" fmla="*/ 2614042 w 3229637"/>
              <a:gd name="connsiteY77" fmla="*/ 854946 h 3507439"/>
              <a:gd name="connsiteX78" fmla="*/ 2462407 w 3229637"/>
              <a:gd name="connsiteY78" fmla="*/ 854665 h 3507439"/>
              <a:gd name="connsiteX79" fmla="*/ 2375102 w 3229637"/>
              <a:gd name="connsiteY79" fmla="*/ 753575 h 3507439"/>
              <a:gd name="connsiteX80" fmla="*/ 2429049 w 3229637"/>
              <a:gd name="connsiteY80" fmla="*/ 605344 h 3507439"/>
              <a:gd name="connsiteX81" fmla="*/ 2401199 w 3229637"/>
              <a:gd name="connsiteY81" fmla="*/ 458586 h 3507439"/>
              <a:gd name="connsiteX82" fmla="*/ 2311509 w 3229637"/>
              <a:gd name="connsiteY82" fmla="*/ 702575 h 3507439"/>
              <a:gd name="connsiteX83" fmla="*/ 2026621 w 3229637"/>
              <a:gd name="connsiteY83" fmla="*/ 470160 h 3507439"/>
              <a:gd name="connsiteX84" fmla="*/ 2060259 w 3229637"/>
              <a:gd name="connsiteY84" fmla="*/ 379171 h 3507439"/>
              <a:gd name="connsiteX85" fmla="*/ 2286499 w 3229637"/>
              <a:gd name="connsiteY85" fmla="*/ 238764 h 3507439"/>
              <a:gd name="connsiteX86" fmla="*/ 2148983 w 3229637"/>
              <a:gd name="connsiteY86" fmla="*/ 296731 h 3507439"/>
              <a:gd name="connsiteX87" fmla="*/ 2016694 w 3229637"/>
              <a:gd name="connsiteY87" fmla="*/ 307863 h 3507439"/>
              <a:gd name="connsiteX88" fmla="*/ 2029019 w 3229637"/>
              <a:gd name="connsiteY88" fmla="*/ 174099 h 3507439"/>
              <a:gd name="connsiteX89" fmla="*/ 2107576 w 3229637"/>
              <a:gd name="connsiteY89" fmla="*/ 0 h 3507439"/>
              <a:gd name="connsiteX90" fmla="*/ 1947770 w 3229637"/>
              <a:gd name="connsiteY90" fmla="*/ 257318 h 3507439"/>
              <a:gd name="connsiteX91" fmla="*/ 1917990 w 3229637"/>
              <a:gd name="connsiteY91" fmla="*/ 32164 h 3507439"/>
              <a:gd name="connsiteX92" fmla="*/ 1882395 w 3229637"/>
              <a:gd name="connsiteY92" fmla="*/ 208756 h 3507439"/>
              <a:gd name="connsiteX93" fmla="*/ 1912483 w 3229637"/>
              <a:gd name="connsiteY93" fmla="*/ 367315 h 3507439"/>
              <a:gd name="connsiteX94" fmla="*/ 1818414 w 3229637"/>
              <a:gd name="connsiteY94" fmla="*/ 288733 h 3507439"/>
              <a:gd name="connsiteX95" fmla="*/ 1757902 w 3229637"/>
              <a:gd name="connsiteY95" fmla="*/ 138130 h 3507439"/>
              <a:gd name="connsiteX96" fmla="*/ 1793644 w 3229637"/>
              <a:gd name="connsiteY96" fmla="*/ 363351 h 3507439"/>
              <a:gd name="connsiteX97" fmla="*/ 2339535 w 3229637"/>
              <a:gd name="connsiteY97" fmla="*/ 907420 h 3507439"/>
              <a:gd name="connsiteX98" fmla="*/ 2216663 w 3229637"/>
              <a:gd name="connsiteY98" fmla="*/ 830779 h 3507439"/>
              <a:gd name="connsiteX99" fmla="*/ 2046755 w 3229637"/>
              <a:gd name="connsiteY99" fmla="*/ 746314 h 3507439"/>
              <a:gd name="connsiteX100" fmla="*/ 2089651 w 3229637"/>
              <a:gd name="connsiteY100" fmla="*/ 998194 h 3507439"/>
              <a:gd name="connsiteX101" fmla="*/ 2240374 w 3229637"/>
              <a:gd name="connsiteY101" fmla="*/ 1067227 h 3507439"/>
              <a:gd name="connsiteX102" fmla="*/ 2266283 w 3229637"/>
              <a:gd name="connsiteY102" fmla="*/ 1144483 h 3507439"/>
              <a:gd name="connsiteX103" fmla="*/ 2168328 w 3229637"/>
              <a:gd name="connsiteY103" fmla="*/ 1396872 h 3507439"/>
              <a:gd name="connsiteX104" fmla="*/ 1825480 w 3229637"/>
              <a:gd name="connsiteY104" fmla="*/ 1398722 h 3507439"/>
              <a:gd name="connsiteX105" fmla="*/ 1546353 w 3229637"/>
              <a:gd name="connsiteY105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716316 w 3229637"/>
              <a:gd name="connsiteY24" fmla="*/ 336352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09305 w 3229637"/>
              <a:gd name="connsiteY25" fmla="*/ 3363521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55255 w 3229637"/>
              <a:gd name="connsiteY26" fmla="*/ 3331356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7445 w 3229637"/>
              <a:gd name="connsiteY25" fmla="*/ 3374374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39291 w 3229637"/>
              <a:gd name="connsiteY27" fmla="*/ 3193507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3548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21314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91163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95520 w 3229637"/>
              <a:gd name="connsiteY30" fmla="*/ 2334247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6526 w 3229637"/>
              <a:gd name="connsiteY30" fmla="*/ 2339674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0451 w 3229637"/>
              <a:gd name="connsiteY31" fmla="*/ 2380197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69587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566387 w 3229637"/>
              <a:gd name="connsiteY32" fmla="*/ 3248647 h 3507439"/>
              <a:gd name="connsiteX33" fmla="*/ 1603146 w 3229637"/>
              <a:gd name="connsiteY33" fmla="*/ 3239457 h 3507439"/>
              <a:gd name="connsiteX34" fmla="*/ 1598552 w 3229637"/>
              <a:gd name="connsiteY34" fmla="*/ 3386496 h 3507439"/>
              <a:gd name="connsiteX35" fmla="*/ 1805325 w 3229637"/>
              <a:gd name="connsiteY35" fmla="*/ 3450826 h 3507439"/>
              <a:gd name="connsiteX36" fmla="*/ 1837490 w 3229637"/>
              <a:gd name="connsiteY36" fmla="*/ 3391091 h 3507439"/>
              <a:gd name="connsiteX37" fmla="*/ 1699641 w 3229637"/>
              <a:gd name="connsiteY37" fmla="*/ 3303786 h 3507439"/>
              <a:gd name="connsiteX38" fmla="*/ 1727211 w 3229637"/>
              <a:gd name="connsiteY38" fmla="*/ 2908619 h 3507439"/>
              <a:gd name="connsiteX39" fmla="*/ 1851275 w 3229637"/>
              <a:gd name="connsiteY39" fmla="*/ 2623730 h 3507439"/>
              <a:gd name="connsiteX40" fmla="*/ 1956960 w 3229637"/>
              <a:gd name="connsiteY40" fmla="*/ 2844289 h 3507439"/>
              <a:gd name="connsiteX41" fmla="*/ 2039669 w 3229637"/>
              <a:gd name="connsiteY41" fmla="*/ 3060253 h 3507439"/>
              <a:gd name="connsiteX42" fmla="*/ 2074955 w 3229637"/>
              <a:gd name="connsiteY42" fmla="*/ 3350929 h 3507439"/>
              <a:gd name="connsiteX43" fmla="*/ 2119713 w 3229637"/>
              <a:gd name="connsiteY43" fmla="*/ 3345423 h 3507439"/>
              <a:gd name="connsiteX44" fmla="*/ 2136619 w 3229637"/>
              <a:gd name="connsiteY44" fmla="*/ 3478113 h 3507439"/>
              <a:gd name="connsiteX45" fmla="*/ 2290182 w 3229637"/>
              <a:gd name="connsiteY45" fmla="*/ 3507439 h 3507439"/>
              <a:gd name="connsiteX46" fmla="*/ 2334659 w 3229637"/>
              <a:gd name="connsiteY46" fmla="*/ 3463419 h 3507439"/>
              <a:gd name="connsiteX47" fmla="*/ 2221820 w 3229637"/>
              <a:gd name="connsiteY47" fmla="*/ 3366924 h 3507439"/>
              <a:gd name="connsiteX48" fmla="*/ 2126974 w 3229637"/>
              <a:gd name="connsiteY48" fmla="*/ 3087823 h 3507439"/>
              <a:gd name="connsiteX49" fmla="*/ 2082780 w 3229637"/>
              <a:gd name="connsiteY49" fmla="*/ 2817884 h 3507439"/>
              <a:gd name="connsiteX50" fmla="*/ 2053454 w 3229637"/>
              <a:gd name="connsiteY50" fmla="*/ 2357222 h 3507439"/>
              <a:gd name="connsiteX51" fmla="*/ 2294496 w 3229637"/>
              <a:gd name="connsiteY51" fmla="*/ 2205413 h 3507439"/>
              <a:gd name="connsiteX52" fmla="*/ 2585735 w 3229637"/>
              <a:gd name="connsiteY52" fmla="*/ 1779447 h 3507439"/>
              <a:gd name="connsiteX53" fmla="*/ 2653748 w 3229637"/>
              <a:gd name="connsiteY53" fmla="*/ 1448891 h 3507439"/>
              <a:gd name="connsiteX54" fmla="*/ 2766130 w 3229637"/>
              <a:gd name="connsiteY54" fmla="*/ 1398346 h 3507439"/>
              <a:gd name="connsiteX55" fmla="*/ 2755748 w 3229637"/>
              <a:gd name="connsiteY55" fmla="*/ 1288521 h 3507439"/>
              <a:gd name="connsiteX56" fmla="*/ 2741226 w 3229637"/>
              <a:gd name="connsiteY56" fmla="*/ 1231453 h 3507439"/>
              <a:gd name="connsiteX57" fmla="*/ 2764482 w 3229637"/>
              <a:gd name="connsiteY57" fmla="*/ 1121454 h 3507439"/>
              <a:gd name="connsiteX58" fmla="*/ 2794612 w 3229637"/>
              <a:gd name="connsiteY58" fmla="*/ 1132185 h 3507439"/>
              <a:gd name="connsiteX59" fmla="*/ 2788650 w 3229637"/>
              <a:gd name="connsiteY59" fmla="*/ 1066034 h 3507439"/>
              <a:gd name="connsiteX60" fmla="*/ 2816220 w 3229637"/>
              <a:gd name="connsiteY60" fmla="*/ 1020084 h 3507439"/>
              <a:gd name="connsiteX61" fmla="*/ 2927426 w 3229637"/>
              <a:gd name="connsiteY61" fmla="*/ 872562 h 3507439"/>
              <a:gd name="connsiteX62" fmla="*/ 2967854 w 3229637"/>
              <a:gd name="connsiteY62" fmla="*/ 771955 h 3507439"/>
              <a:gd name="connsiteX63" fmla="*/ 2858112 w 3229637"/>
              <a:gd name="connsiteY63" fmla="*/ 819245 h 3507439"/>
              <a:gd name="connsiteX64" fmla="*/ 2723864 w 3229637"/>
              <a:gd name="connsiteY64" fmla="*/ 868450 h 3507439"/>
              <a:gd name="connsiteX65" fmla="*/ 3055159 w 3229637"/>
              <a:gd name="connsiteY65" fmla="*/ 501589 h 3507439"/>
              <a:gd name="connsiteX66" fmla="*/ 3200443 w 3229637"/>
              <a:gd name="connsiteY66" fmla="*/ 46231 h 3507439"/>
              <a:gd name="connsiteX67" fmla="*/ 3101108 w 3229637"/>
              <a:gd name="connsiteY67" fmla="*/ 328453 h 3507439"/>
              <a:gd name="connsiteX68" fmla="*/ 3060491 w 3229637"/>
              <a:gd name="connsiteY68" fmla="*/ 38232 h 3507439"/>
              <a:gd name="connsiteX69" fmla="*/ 3040918 w 3229637"/>
              <a:gd name="connsiteY69" fmla="*/ 388642 h 3507439"/>
              <a:gd name="connsiteX70" fmla="*/ 2944143 w 3229637"/>
              <a:gd name="connsiteY70" fmla="*/ 482754 h 3507439"/>
              <a:gd name="connsiteX71" fmla="*/ 2804083 w 3229637"/>
              <a:gd name="connsiteY71" fmla="*/ 60189 h 3507439"/>
              <a:gd name="connsiteX72" fmla="*/ 2868239 w 3229637"/>
              <a:gd name="connsiteY72" fmla="*/ 521161 h 3507439"/>
              <a:gd name="connsiteX73" fmla="*/ 2696750 w 3229637"/>
              <a:gd name="connsiteY73" fmla="*/ 730601 h 3507439"/>
              <a:gd name="connsiteX74" fmla="*/ 2630948 w 3229637"/>
              <a:gd name="connsiteY74" fmla="*/ 620884 h 3507439"/>
              <a:gd name="connsiteX75" fmla="*/ 2614952 w 3229637"/>
              <a:gd name="connsiteY75" fmla="*/ 446449 h 3507439"/>
              <a:gd name="connsiteX76" fmla="*/ 2568091 w 3229637"/>
              <a:gd name="connsiteY76" fmla="*/ 643296 h 3507439"/>
              <a:gd name="connsiteX77" fmla="*/ 2631966 w 3229637"/>
              <a:gd name="connsiteY77" fmla="*/ 771218 h 3507439"/>
              <a:gd name="connsiteX78" fmla="*/ 2614042 w 3229637"/>
              <a:gd name="connsiteY78" fmla="*/ 854946 h 3507439"/>
              <a:gd name="connsiteX79" fmla="*/ 2462407 w 3229637"/>
              <a:gd name="connsiteY79" fmla="*/ 854665 h 3507439"/>
              <a:gd name="connsiteX80" fmla="*/ 2375102 w 3229637"/>
              <a:gd name="connsiteY80" fmla="*/ 753575 h 3507439"/>
              <a:gd name="connsiteX81" fmla="*/ 2429049 w 3229637"/>
              <a:gd name="connsiteY81" fmla="*/ 605344 h 3507439"/>
              <a:gd name="connsiteX82" fmla="*/ 2401199 w 3229637"/>
              <a:gd name="connsiteY82" fmla="*/ 458586 h 3507439"/>
              <a:gd name="connsiteX83" fmla="*/ 2311509 w 3229637"/>
              <a:gd name="connsiteY83" fmla="*/ 702575 h 3507439"/>
              <a:gd name="connsiteX84" fmla="*/ 2026621 w 3229637"/>
              <a:gd name="connsiteY84" fmla="*/ 470160 h 3507439"/>
              <a:gd name="connsiteX85" fmla="*/ 2060259 w 3229637"/>
              <a:gd name="connsiteY85" fmla="*/ 379171 h 3507439"/>
              <a:gd name="connsiteX86" fmla="*/ 2286499 w 3229637"/>
              <a:gd name="connsiteY86" fmla="*/ 238764 h 3507439"/>
              <a:gd name="connsiteX87" fmla="*/ 2148983 w 3229637"/>
              <a:gd name="connsiteY87" fmla="*/ 296731 h 3507439"/>
              <a:gd name="connsiteX88" fmla="*/ 2016694 w 3229637"/>
              <a:gd name="connsiteY88" fmla="*/ 307863 h 3507439"/>
              <a:gd name="connsiteX89" fmla="*/ 2029019 w 3229637"/>
              <a:gd name="connsiteY89" fmla="*/ 174099 h 3507439"/>
              <a:gd name="connsiteX90" fmla="*/ 2107576 w 3229637"/>
              <a:gd name="connsiteY90" fmla="*/ 0 h 3507439"/>
              <a:gd name="connsiteX91" fmla="*/ 1947770 w 3229637"/>
              <a:gd name="connsiteY91" fmla="*/ 257318 h 3507439"/>
              <a:gd name="connsiteX92" fmla="*/ 1917990 w 3229637"/>
              <a:gd name="connsiteY92" fmla="*/ 32164 h 3507439"/>
              <a:gd name="connsiteX93" fmla="*/ 1882395 w 3229637"/>
              <a:gd name="connsiteY93" fmla="*/ 208756 h 3507439"/>
              <a:gd name="connsiteX94" fmla="*/ 1912483 w 3229637"/>
              <a:gd name="connsiteY94" fmla="*/ 367315 h 3507439"/>
              <a:gd name="connsiteX95" fmla="*/ 1818414 w 3229637"/>
              <a:gd name="connsiteY95" fmla="*/ 288733 h 3507439"/>
              <a:gd name="connsiteX96" fmla="*/ 1757902 w 3229637"/>
              <a:gd name="connsiteY96" fmla="*/ 138130 h 3507439"/>
              <a:gd name="connsiteX97" fmla="*/ 1793644 w 3229637"/>
              <a:gd name="connsiteY97" fmla="*/ 363351 h 3507439"/>
              <a:gd name="connsiteX98" fmla="*/ 2339535 w 3229637"/>
              <a:gd name="connsiteY98" fmla="*/ 907420 h 3507439"/>
              <a:gd name="connsiteX99" fmla="*/ 2216663 w 3229637"/>
              <a:gd name="connsiteY99" fmla="*/ 830779 h 3507439"/>
              <a:gd name="connsiteX100" fmla="*/ 2046755 w 3229637"/>
              <a:gd name="connsiteY100" fmla="*/ 746314 h 3507439"/>
              <a:gd name="connsiteX101" fmla="*/ 2089651 w 3229637"/>
              <a:gd name="connsiteY101" fmla="*/ 998194 h 3507439"/>
              <a:gd name="connsiteX102" fmla="*/ 2240374 w 3229637"/>
              <a:gd name="connsiteY102" fmla="*/ 1067227 h 3507439"/>
              <a:gd name="connsiteX103" fmla="*/ 2266283 w 3229637"/>
              <a:gd name="connsiteY103" fmla="*/ 1144483 h 3507439"/>
              <a:gd name="connsiteX104" fmla="*/ 2168328 w 3229637"/>
              <a:gd name="connsiteY104" fmla="*/ 1396872 h 3507439"/>
              <a:gd name="connsiteX105" fmla="*/ 1825480 w 3229637"/>
              <a:gd name="connsiteY105" fmla="*/ 1398722 h 3507439"/>
              <a:gd name="connsiteX106" fmla="*/ 1546353 w 3229637"/>
              <a:gd name="connsiteY106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66387 w 3229637"/>
              <a:gd name="connsiteY33" fmla="*/ 3248647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3146 w 3229637"/>
              <a:gd name="connsiteY34" fmla="*/ 3239457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8552 w 3229637"/>
              <a:gd name="connsiteY35" fmla="*/ 338649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605859 w 3229637"/>
              <a:gd name="connsiteY34" fmla="*/ 321775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805325 w 3229637"/>
              <a:gd name="connsiteY36" fmla="*/ 3450826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72765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37490 w 3229637"/>
              <a:gd name="connsiteY37" fmla="*/ 339109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30378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150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7211 w 3229637"/>
              <a:gd name="connsiteY39" fmla="*/ 2908619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56960 w 3229637"/>
              <a:gd name="connsiteY41" fmla="*/ 2844289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  <a:gd name="connsiteX0" fmla="*/ 1546353 w 3229637"/>
              <a:gd name="connsiteY0" fmla="*/ 1433906 h 3507439"/>
              <a:gd name="connsiteX1" fmla="*/ 827718 w 3229637"/>
              <a:gd name="connsiteY1" fmla="*/ 1430614 h 3507439"/>
              <a:gd name="connsiteX2" fmla="*/ 507467 w 3229637"/>
              <a:gd name="connsiteY2" fmla="*/ 1443019 h 3507439"/>
              <a:gd name="connsiteX3" fmla="*/ 183299 w 3229637"/>
              <a:gd name="connsiteY3" fmla="*/ 1603646 h 3507439"/>
              <a:gd name="connsiteX4" fmla="*/ 34774 w 3229637"/>
              <a:gd name="connsiteY4" fmla="*/ 1771165 h 3507439"/>
              <a:gd name="connsiteX5" fmla="*/ 114 w 3229637"/>
              <a:gd name="connsiteY5" fmla="*/ 2063143 h 3507439"/>
              <a:gd name="connsiteX6" fmla="*/ 130041 w 3229637"/>
              <a:gd name="connsiteY6" fmla="*/ 1914878 h 3507439"/>
              <a:gd name="connsiteX7" fmla="*/ 134241 w 3229637"/>
              <a:gd name="connsiteY7" fmla="*/ 1957282 h 3507439"/>
              <a:gd name="connsiteX8" fmla="*/ 191439 w 3229637"/>
              <a:gd name="connsiteY8" fmla="*/ 1842802 h 3507439"/>
              <a:gd name="connsiteX9" fmla="*/ 283120 w 3229637"/>
              <a:gd name="connsiteY9" fmla="*/ 2256350 h 3507439"/>
              <a:gd name="connsiteX10" fmla="*/ 20594 w 3229637"/>
              <a:gd name="connsiteY10" fmla="*/ 2555637 h 3507439"/>
              <a:gd name="connsiteX11" fmla="*/ 48874 w 3229637"/>
              <a:gd name="connsiteY11" fmla="*/ 3136868 h 3507439"/>
              <a:gd name="connsiteX12" fmla="*/ 43351 w 3229637"/>
              <a:gd name="connsiteY12" fmla="*/ 3349954 h 3507439"/>
              <a:gd name="connsiteX13" fmla="*/ 86805 w 3229637"/>
              <a:gd name="connsiteY13" fmla="*/ 3307767 h 3507439"/>
              <a:gd name="connsiteX14" fmla="*/ 103522 w 3229637"/>
              <a:gd name="connsiteY14" fmla="*/ 3444786 h 3507439"/>
              <a:gd name="connsiteX15" fmla="*/ 266227 w 3229637"/>
              <a:gd name="connsiteY15" fmla="*/ 3470038 h 3507439"/>
              <a:gd name="connsiteX16" fmla="*/ 291519 w 3229637"/>
              <a:gd name="connsiteY16" fmla="*/ 3414284 h 3507439"/>
              <a:gd name="connsiteX17" fmla="*/ 155729 w 3229637"/>
              <a:gd name="connsiteY17" fmla="*/ 3276217 h 3507439"/>
              <a:gd name="connsiteX18" fmla="*/ 148421 w 3229637"/>
              <a:gd name="connsiteY18" fmla="*/ 2703945 h 3507439"/>
              <a:gd name="connsiteX19" fmla="*/ 379833 w 3229637"/>
              <a:gd name="connsiteY19" fmla="*/ 2591783 h 3507439"/>
              <a:gd name="connsiteX20" fmla="*/ 306928 w 3229637"/>
              <a:gd name="connsiteY20" fmla="*/ 2747577 h 3507439"/>
              <a:gd name="connsiteX21" fmla="*/ 588832 w 3229637"/>
              <a:gd name="connsiteY21" fmla="*/ 3126014 h 3507439"/>
              <a:gd name="connsiteX22" fmla="*/ 669318 w 3229637"/>
              <a:gd name="connsiteY22" fmla="*/ 3302737 h 3507439"/>
              <a:gd name="connsiteX23" fmla="*/ 702531 w 3229637"/>
              <a:gd name="connsiteY23" fmla="*/ 3262432 h 3507439"/>
              <a:gd name="connsiteX24" fmla="*/ 811283 w 3229637"/>
              <a:gd name="connsiteY24" fmla="*/ 3396081 h 3507439"/>
              <a:gd name="connsiteX25" fmla="*/ 912019 w 3229637"/>
              <a:gd name="connsiteY25" fmla="*/ 3377088 h 3507439"/>
              <a:gd name="connsiteX26" fmla="*/ 930835 w 3229637"/>
              <a:gd name="connsiteY26" fmla="*/ 3317789 h 3507439"/>
              <a:gd name="connsiteX27" fmla="*/ 771852 w 3229637"/>
              <a:gd name="connsiteY27" fmla="*/ 3228780 h 3507439"/>
              <a:gd name="connsiteX28" fmla="*/ 480310 w 3229637"/>
              <a:gd name="connsiteY28" fmla="*/ 2810461 h 3507439"/>
              <a:gd name="connsiteX29" fmla="*/ 500353 w 3229637"/>
              <a:gd name="connsiteY29" fmla="*/ 2738605 h 3507439"/>
              <a:gd name="connsiteX30" fmla="*/ 879239 w 3229637"/>
              <a:gd name="connsiteY30" fmla="*/ 2336960 h 3507439"/>
              <a:gd name="connsiteX31" fmla="*/ 1704018 w 3229637"/>
              <a:gd name="connsiteY31" fmla="*/ 2366631 h 3507439"/>
              <a:gd name="connsiteX32" fmla="*/ 1609052 w 3229637"/>
              <a:gd name="connsiteY32" fmla="*/ 3020193 h 3507439"/>
              <a:gd name="connsiteX33" fmla="*/ 1571814 w 3229637"/>
              <a:gd name="connsiteY33" fmla="*/ 3267640 h 3507439"/>
              <a:gd name="connsiteX34" fmla="*/ 1597719 w 3229637"/>
              <a:gd name="connsiteY34" fmla="*/ 3234030 h 3507439"/>
              <a:gd name="connsiteX35" fmla="*/ 1590412 w 3229637"/>
              <a:gd name="connsiteY35" fmla="*/ 3394636 h 3507439"/>
              <a:gd name="connsiteX36" fmla="*/ 1745632 w 3229637"/>
              <a:gd name="connsiteY36" fmla="*/ 3445399 h 3507439"/>
              <a:gd name="connsiteX37" fmla="*/ 1802217 w 3229637"/>
              <a:gd name="connsiteY37" fmla="*/ 3382951 h 3507439"/>
              <a:gd name="connsiteX38" fmla="*/ 1699641 w 3229637"/>
              <a:gd name="connsiteY38" fmla="*/ 3279366 h 3507439"/>
              <a:gd name="connsiteX39" fmla="*/ 1729925 w 3229637"/>
              <a:gd name="connsiteY39" fmla="*/ 2911333 h 3507439"/>
              <a:gd name="connsiteX40" fmla="*/ 1851275 w 3229637"/>
              <a:gd name="connsiteY40" fmla="*/ 2623730 h 3507439"/>
              <a:gd name="connsiteX41" fmla="*/ 1970527 w 3229637"/>
              <a:gd name="connsiteY41" fmla="*/ 2855143 h 3507439"/>
              <a:gd name="connsiteX42" fmla="*/ 2039669 w 3229637"/>
              <a:gd name="connsiteY42" fmla="*/ 3060253 h 3507439"/>
              <a:gd name="connsiteX43" fmla="*/ 2074955 w 3229637"/>
              <a:gd name="connsiteY43" fmla="*/ 3350929 h 3507439"/>
              <a:gd name="connsiteX44" fmla="*/ 2119713 w 3229637"/>
              <a:gd name="connsiteY44" fmla="*/ 3345423 h 3507439"/>
              <a:gd name="connsiteX45" fmla="*/ 2136619 w 3229637"/>
              <a:gd name="connsiteY45" fmla="*/ 3478113 h 3507439"/>
              <a:gd name="connsiteX46" fmla="*/ 2290182 w 3229637"/>
              <a:gd name="connsiteY46" fmla="*/ 3507439 h 3507439"/>
              <a:gd name="connsiteX47" fmla="*/ 2334659 w 3229637"/>
              <a:gd name="connsiteY47" fmla="*/ 3463419 h 3507439"/>
              <a:gd name="connsiteX48" fmla="*/ 2221820 w 3229637"/>
              <a:gd name="connsiteY48" fmla="*/ 3366924 h 3507439"/>
              <a:gd name="connsiteX49" fmla="*/ 2126974 w 3229637"/>
              <a:gd name="connsiteY49" fmla="*/ 3087823 h 3507439"/>
              <a:gd name="connsiteX50" fmla="*/ 2082780 w 3229637"/>
              <a:gd name="connsiteY50" fmla="*/ 2817884 h 3507439"/>
              <a:gd name="connsiteX51" fmla="*/ 2053454 w 3229637"/>
              <a:gd name="connsiteY51" fmla="*/ 2357222 h 3507439"/>
              <a:gd name="connsiteX52" fmla="*/ 2294496 w 3229637"/>
              <a:gd name="connsiteY52" fmla="*/ 2205413 h 3507439"/>
              <a:gd name="connsiteX53" fmla="*/ 2585735 w 3229637"/>
              <a:gd name="connsiteY53" fmla="*/ 1779447 h 3507439"/>
              <a:gd name="connsiteX54" fmla="*/ 2653748 w 3229637"/>
              <a:gd name="connsiteY54" fmla="*/ 1448891 h 3507439"/>
              <a:gd name="connsiteX55" fmla="*/ 2766130 w 3229637"/>
              <a:gd name="connsiteY55" fmla="*/ 1398346 h 3507439"/>
              <a:gd name="connsiteX56" fmla="*/ 2755748 w 3229637"/>
              <a:gd name="connsiteY56" fmla="*/ 1288521 h 3507439"/>
              <a:gd name="connsiteX57" fmla="*/ 2741226 w 3229637"/>
              <a:gd name="connsiteY57" fmla="*/ 1231453 h 3507439"/>
              <a:gd name="connsiteX58" fmla="*/ 2764482 w 3229637"/>
              <a:gd name="connsiteY58" fmla="*/ 1121454 h 3507439"/>
              <a:gd name="connsiteX59" fmla="*/ 2794612 w 3229637"/>
              <a:gd name="connsiteY59" fmla="*/ 1132185 h 3507439"/>
              <a:gd name="connsiteX60" fmla="*/ 2788650 w 3229637"/>
              <a:gd name="connsiteY60" fmla="*/ 1066034 h 3507439"/>
              <a:gd name="connsiteX61" fmla="*/ 2816220 w 3229637"/>
              <a:gd name="connsiteY61" fmla="*/ 1020084 h 3507439"/>
              <a:gd name="connsiteX62" fmla="*/ 2927426 w 3229637"/>
              <a:gd name="connsiteY62" fmla="*/ 872562 h 3507439"/>
              <a:gd name="connsiteX63" fmla="*/ 2967854 w 3229637"/>
              <a:gd name="connsiteY63" fmla="*/ 771955 h 3507439"/>
              <a:gd name="connsiteX64" fmla="*/ 2858112 w 3229637"/>
              <a:gd name="connsiteY64" fmla="*/ 819245 h 3507439"/>
              <a:gd name="connsiteX65" fmla="*/ 2723864 w 3229637"/>
              <a:gd name="connsiteY65" fmla="*/ 868450 h 3507439"/>
              <a:gd name="connsiteX66" fmla="*/ 3055159 w 3229637"/>
              <a:gd name="connsiteY66" fmla="*/ 501589 h 3507439"/>
              <a:gd name="connsiteX67" fmla="*/ 3200443 w 3229637"/>
              <a:gd name="connsiteY67" fmla="*/ 46231 h 3507439"/>
              <a:gd name="connsiteX68" fmla="*/ 3101108 w 3229637"/>
              <a:gd name="connsiteY68" fmla="*/ 328453 h 3507439"/>
              <a:gd name="connsiteX69" fmla="*/ 3060491 w 3229637"/>
              <a:gd name="connsiteY69" fmla="*/ 38232 h 3507439"/>
              <a:gd name="connsiteX70" fmla="*/ 3040918 w 3229637"/>
              <a:gd name="connsiteY70" fmla="*/ 388642 h 3507439"/>
              <a:gd name="connsiteX71" fmla="*/ 2944143 w 3229637"/>
              <a:gd name="connsiteY71" fmla="*/ 482754 h 3507439"/>
              <a:gd name="connsiteX72" fmla="*/ 2804083 w 3229637"/>
              <a:gd name="connsiteY72" fmla="*/ 60189 h 3507439"/>
              <a:gd name="connsiteX73" fmla="*/ 2868239 w 3229637"/>
              <a:gd name="connsiteY73" fmla="*/ 521161 h 3507439"/>
              <a:gd name="connsiteX74" fmla="*/ 2696750 w 3229637"/>
              <a:gd name="connsiteY74" fmla="*/ 730601 h 3507439"/>
              <a:gd name="connsiteX75" fmla="*/ 2630948 w 3229637"/>
              <a:gd name="connsiteY75" fmla="*/ 620884 h 3507439"/>
              <a:gd name="connsiteX76" fmla="*/ 2614952 w 3229637"/>
              <a:gd name="connsiteY76" fmla="*/ 446449 h 3507439"/>
              <a:gd name="connsiteX77" fmla="*/ 2568091 w 3229637"/>
              <a:gd name="connsiteY77" fmla="*/ 643296 h 3507439"/>
              <a:gd name="connsiteX78" fmla="*/ 2631966 w 3229637"/>
              <a:gd name="connsiteY78" fmla="*/ 771218 h 3507439"/>
              <a:gd name="connsiteX79" fmla="*/ 2614042 w 3229637"/>
              <a:gd name="connsiteY79" fmla="*/ 854946 h 3507439"/>
              <a:gd name="connsiteX80" fmla="*/ 2462407 w 3229637"/>
              <a:gd name="connsiteY80" fmla="*/ 854665 h 3507439"/>
              <a:gd name="connsiteX81" fmla="*/ 2375102 w 3229637"/>
              <a:gd name="connsiteY81" fmla="*/ 753575 h 3507439"/>
              <a:gd name="connsiteX82" fmla="*/ 2429049 w 3229637"/>
              <a:gd name="connsiteY82" fmla="*/ 605344 h 3507439"/>
              <a:gd name="connsiteX83" fmla="*/ 2401199 w 3229637"/>
              <a:gd name="connsiteY83" fmla="*/ 458586 h 3507439"/>
              <a:gd name="connsiteX84" fmla="*/ 2311509 w 3229637"/>
              <a:gd name="connsiteY84" fmla="*/ 702575 h 3507439"/>
              <a:gd name="connsiteX85" fmla="*/ 2026621 w 3229637"/>
              <a:gd name="connsiteY85" fmla="*/ 470160 h 3507439"/>
              <a:gd name="connsiteX86" fmla="*/ 2060259 w 3229637"/>
              <a:gd name="connsiteY86" fmla="*/ 379171 h 3507439"/>
              <a:gd name="connsiteX87" fmla="*/ 2286499 w 3229637"/>
              <a:gd name="connsiteY87" fmla="*/ 238764 h 3507439"/>
              <a:gd name="connsiteX88" fmla="*/ 2148983 w 3229637"/>
              <a:gd name="connsiteY88" fmla="*/ 296731 h 3507439"/>
              <a:gd name="connsiteX89" fmla="*/ 2016694 w 3229637"/>
              <a:gd name="connsiteY89" fmla="*/ 307863 h 3507439"/>
              <a:gd name="connsiteX90" fmla="*/ 2029019 w 3229637"/>
              <a:gd name="connsiteY90" fmla="*/ 174099 h 3507439"/>
              <a:gd name="connsiteX91" fmla="*/ 2107576 w 3229637"/>
              <a:gd name="connsiteY91" fmla="*/ 0 h 3507439"/>
              <a:gd name="connsiteX92" fmla="*/ 1947770 w 3229637"/>
              <a:gd name="connsiteY92" fmla="*/ 257318 h 3507439"/>
              <a:gd name="connsiteX93" fmla="*/ 1917990 w 3229637"/>
              <a:gd name="connsiteY93" fmla="*/ 32164 h 3507439"/>
              <a:gd name="connsiteX94" fmla="*/ 1882395 w 3229637"/>
              <a:gd name="connsiteY94" fmla="*/ 208756 h 3507439"/>
              <a:gd name="connsiteX95" fmla="*/ 1912483 w 3229637"/>
              <a:gd name="connsiteY95" fmla="*/ 367315 h 3507439"/>
              <a:gd name="connsiteX96" fmla="*/ 1818414 w 3229637"/>
              <a:gd name="connsiteY96" fmla="*/ 288733 h 3507439"/>
              <a:gd name="connsiteX97" fmla="*/ 1757902 w 3229637"/>
              <a:gd name="connsiteY97" fmla="*/ 138130 h 3507439"/>
              <a:gd name="connsiteX98" fmla="*/ 1793644 w 3229637"/>
              <a:gd name="connsiteY98" fmla="*/ 363351 h 3507439"/>
              <a:gd name="connsiteX99" fmla="*/ 2339535 w 3229637"/>
              <a:gd name="connsiteY99" fmla="*/ 907420 h 3507439"/>
              <a:gd name="connsiteX100" fmla="*/ 2216663 w 3229637"/>
              <a:gd name="connsiteY100" fmla="*/ 830779 h 3507439"/>
              <a:gd name="connsiteX101" fmla="*/ 2046755 w 3229637"/>
              <a:gd name="connsiteY101" fmla="*/ 746314 h 3507439"/>
              <a:gd name="connsiteX102" fmla="*/ 2089651 w 3229637"/>
              <a:gd name="connsiteY102" fmla="*/ 998194 h 3507439"/>
              <a:gd name="connsiteX103" fmla="*/ 2240374 w 3229637"/>
              <a:gd name="connsiteY103" fmla="*/ 1067227 h 3507439"/>
              <a:gd name="connsiteX104" fmla="*/ 2266283 w 3229637"/>
              <a:gd name="connsiteY104" fmla="*/ 1144483 h 3507439"/>
              <a:gd name="connsiteX105" fmla="*/ 2168328 w 3229637"/>
              <a:gd name="connsiteY105" fmla="*/ 1396872 h 3507439"/>
              <a:gd name="connsiteX106" fmla="*/ 1825480 w 3229637"/>
              <a:gd name="connsiteY106" fmla="*/ 1398722 h 3507439"/>
              <a:gd name="connsiteX107" fmla="*/ 1546353 w 3229637"/>
              <a:gd name="connsiteY107" fmla="*/ 1433906 h 350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6" name="자유형: 도형 16">
            <a:extLst>
              <a:ext uri="{FF2B5EF4-FFF2-40B4-BE49-F238E27FC236}">
                <a16:creationId xmlns:a16="http://schemas.microsoft.com/office/drawing/2014/main" id="{12943C34-F98E-4726-8198-545727E46D83}"/>
              </a:ext>
            </a:extLst>
          </p:cNvPr>
          <p:cNvSpPr/>
          <p:nvPr/>
        </p:nvSpPr>
        <p:spPr>
          <a:xfrm flipH="1">
            <a:off x="7191169" y="3601046"/>
            <a:ext cx="1625849" cy="2524339"/>
          </a:xfrm>
          <a:custGeom>
            <a:avLst/>
            <a:gdLst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359991 w 2721527"/>
              <a:gd name="connsiteY17" fmla="*/ 4203328 h 4230073"/>
              <a:gd name="connsiteX18" fmla="*/ 1998354 w 2721527"/>
              <a:gd name="connsiteY18" fmla="*/ 3723692 h 4230073"/>
              <a:gd name="connsiteX19" fmla="*/ 1998354 w 2721527"/>
              <a:gd name="connsiteY19" fmla="*/ 3712763 h 4230073"/>
              <a:gd name="connsiteX20" fmla="*/ 1681411 w 2721527"/>
              <a:gd name="connsiteY20" fmla="*/ 2863938 h 4230073"/>
              <a:gd name="connsiteX21" fmla="*/ 1986170 w 2721527"/>
              <a:gd name="connsiteY21" fmla="*/ 0 h 4230073"/>
              <a:gd name="connsiteX22" fmla="*/ 2173089 w 2721527"/>
              <a:gd name="connsiteY22" fmla="*/ 355240 h 4230073"/>
              <a:gd name="connsiteX23" fmla="*/ 2225047 w 2721527"/>
              <a:gd name="connsiteY23" fmla="*/ 637341 h 4230073"/>
              <a:gd name="connsiteX24" fmla="*/ 1970243 w 2721527"/>
              <a:gd name="connsiteY24" fmla="*/ 638906 h 4230073"/>
              <a:gd name="connsiteX25" fmla="*/ 1695508 w 2721527"/>
              <a:gd name="connsiteY25" fmla="*/ 541873 h 4230073"/>
              <a:gd name="connsiteX26" fmla="*/ 2157075 w 2721527"/>
              <a:gd name="connsiteY26" fmla="*/ 797291 h 4230073"/>
              <a:gd name="connsiteX27" fmla="*/ 2240609 w 2721527"/>
              <a:gd name="connsiteY27" fmla="*/ 984363 h 4230073"/>
              <a:gd name="connsiteX28" fmla="*/ 1746390 w 2721527"/>
              <a:gd name="connsiteY28" fmla="*/ 1532950 h 4230073"/>
              <a:gd name="connsiteX29" fmla="*/ 1523369 w 2721527"/>
              <a:gd name="connsiteY29" fmla="*/ 1031212 h 4230073"/>
              <a:gd name="connsiteX30" fmla="*/ 1501425 w 2721527"/>
              <a:gd name="connsiteY30" fmla="*/ 1348610 h 4230073"/>
              <a:gd name="connsiteX31" fmla="*/ 1655161 w 2721527"/>
              <a:gd name="connsiteY31" fmla="*/ 1656290 h 4230073"/>
              <a:gd name="connsiteX32" fmla="*/ 1590016 w 2721527"/>
              <a:gd name="connsiteY32" fmla="*/ 1824073 h 4230073"/>
              <a:gd name="connsiteX33" fmla="*/ 1573478 w 2721527"/>
              <a:gd name="connsiteY33" fmla="*/ 1855533 h 4230073"/>
              <a:gd name="connsiteX34" fmla="*/ 1540584 w 2721527"/>
              <a:gd name="connsiteY34" fmla="*/ 1865806 h 4230073"/>
              <a:gd name="connsiteX35" fmla="*/ 1455542 w 2721527"/>
              <a:gd name="connsiteY35" fmla="*/ 1924037 h 4230073"/>
              <a:gd name="connsiteX36" fmla="*/ 1342608 w 2721527"/>
              <a:gd name="connsiteY36" fmla="*/ 1927680 h 4230073"/>
              <a:gd name="connsiteX37" fmla="*/ 1342305 w 2721527"/>
              <a:gd name="connsiteY37" fmla="*/ 1966159 h 4230073"/>
              <a:gd name="connsiteX38" fmla="*/ 1342002 w 2721527"/>
              <a:gd name="connsiteY38" fmla="*/ 1927680 h 4230073"/>
              <a:gd name="connsiteX39" fmla="*/ 1229068 w 2721527"/>
              <a:gd name="connsiteY39" fmla="*/ 1924037 h 4230073"/>
              <a:gd name="connsiteX40" fmla="*/ 1171690 w 2721527"/>
              <a:gd name="connsiteY40" fmla="*/ 1890795 h 4230073"/>
              <a:gd name="connsiteX41" fmla="*/ 1152431 w 2721527"/>
              <a:gd name="connsiteY41" fmla="*/ 1873399 h 4230073"/>
              <a:gd name="connsiteX42" fmla="*/ 1156386 w 2721527"/>
              <a:gd name="connsiteY42" fmla="*/ 1871393 h 4230073"/>
              <a:gd name="connsiteX43" fmla="*/ 1066367 w 2721527"/>
              <a:gd name="connsiteY43" fmla="*/ 1656290 h 4230073"/>
              <a:gd name="connsiteX44" fmla="*/ 1220102 w 2721527"/>
              <a:gd name="connsiteY44" fmla="*/ 1348610 h 4230073"/>
              <a:gd name="connsiteX45" fmla="*/ 1198159 w 2721527"/>
              <a:gd name="connsiteY45" fmla="*/ 1031212 h 4230073"/>
              <a:gd name="connsiteX46" fmla="*/ 975138 w 2721527"/>
              <a:gd name="connsiteY46" fmla="*/ 1532950 h 4230073"/>
              <a:gd name="connsiteX47" fmla="*/ 480919 w 2721527"/>
              <a:gd name="connsiteY47" fmla="*/ 984363 h 4230073"/>
              <a:gd name="connsiteX48" fmla="*/ 564452 w 2721527"/>
              <a:gd name="connsiteY48" fmla="*/ 797291 h 4230073"/>
              <a:gd name="connsiteX49" fmla="*/ 1026020 w 2721527"/>
              <a:gd name="connsiteY49" fmla="*/ 541873 h 4230073"/>
              <a:gd name="connsiteX50" fmla="*/ 751285 w 2721527"/>
              <a:gd name="connsiteY50" fmla="*/ 638906 h 4230073"/>
              <a:gd name="connsiteX51" fmla="*/ 496480 w 2721527"/>
              <a:gd name="connsiteY51" fmla="*/ 637341 h 4230073"/>
              <a:gd name="connsiteX52" fmla="*/ 548439 w 2721527"/>
              <a:gd name="connsiteY52" fmla="*/ 355240 h 4230073"/>
              <a:gd name="connsiteX53" fmla="*/ 735357 w 2721527"/>
              <a:gd name="connsiteY53" fmla="*/ 0 h 4230073"/>
              <a:gd name="connsiteX54" fmla="*/ 375704 w 2721527"/>
              <a:gd name="connsiteY54" fmla="*/ 516706 h 4230073"/>
              <a:gd name="connsiteX55" fmla="*/ 366746 w 2721527"/>
              <a:gd name="connsiteY55" fmla="*/ 32229 h 4230073"/>
              <a:gd name="connsiteX56" fmla="*/ 261279 w 2721527"/>
              <a:gd name="connsiteY56" fmla="*/ 400965 h 4230073"/>
              <a:gd name="connsiteX57" fmla="*/ 284983 w 2721527"/>
              <a:gd name="connsiteY57" fmla="*/ 743885 h 4230073"/>
              <a:gd name="connsiteX58" fmla="*/ 122184 w 2721527"/>
              <a:gd name="connsiteY58" fmla="*/ 558832 h 4230073"/>
              <a:gd name="connsiteX59" fmla="*/ 38733 w 2721527"/>
              <a:gd name="connsiteY59" fmla="*/ 227027 h 4230073"/>
              <a:gd name="connsiteX60" fmla="*/ 59054 w 2721527"/>
              <a:gd name="connsiteY60" fmla="*/ 712784 h 4230073"/>
              <a:gd name="connsiteX61" fmla="*/ 1010334 w 2721527"/>
              <a:gd name="connsiteY61" fmla="*/ 1894328 h 4230073"/>
              <a:gd name="connsiteX62" fmla="*/ 1016894 w 2721527"/>
              <a:gd name="connsiteY62" fmla="*/ 1910776 h 4230073"/>
              <a:gd name="connsiteX63" fmla="*/ 984871 w 2721527"/>
              <a:gd name="connsiteY63" fmla="*/ 1935423 h 4230073"/>
              <a:gd name="connsiteX64" fmla="*/ 933982 w 2721527"/>
              <a:gd name="connsiteY64" fmla="*/ 1945896 h 4230073"/>
              <a:gd name="connsiteX65" fmla="*/ 784618 w 2721527"/>
              <a:gd name="connsiteY65" fmla="*/ 1887607 h 4230073"/>
              <a:gd name="connsiteX66" fmla="*/ 402101 w 2721527"/>
              <a:gd name="connsiteY66" fmla="*/ 1924037 h 4230073"/>
              <a:gd name="connsiteX67" fmla="*/ 693543 w 2721527"/>
              <a:gd name="connsiteY67" fmla="*/ 2189978 h 4230073"/>
              <a:gd name="connsiteX68" fmla="*/ 941269 w 2721527"/>
              <a:gd name="connsiteY68" fmla="*/ 2084331 h 4230073"/>
              <a:gd name="connsiteX69" fmla="*/ 784618 w 2721527"/>
              <a:gd name="connsiteY69" fmla="*/ 2226409 h 4230073"/>
              <a:gd name="connsiteX70" fmla="*/ 1021415 w 2721527"/>
              <a:gd name="connsiteY70" fmla="*/ 2820222 h 4230073"/>
              <a:gd name="connsiteX71" fmla="*/ 1079704 w 2721527"/>
              <a:gd name="connsiteY71" fmla="*/ 3137166 h 4230073"/>
              <a:gd name="connsiteX72" fmla="*/ 1294642 w 2721527"/>
              <a:gd name="connsiteY72" fmla="*/ 3308388 h 4230073"/>
              <a:gd name="connsiteX73" fmla="*/ 1331700 w 2721527"/>
              <a:gd name="connsiteY73" fmla="*/ 3313020 h 4230073"/>
              <a:gd name="connsiteX74" fmla="*/ 1331679 w 2721527"/>
              <a:gd name="connsiteY74" fmla="*/ 3315674 h 4230073"/>
              <a:gd name="connsiteX75" fmla="*/ 1342305 w 2721527"/>
              <a:gd name="connsiteY75" fmla="*/ 3314346 h 4230073"/>
              <a:gd name="connsiteX76" fmla="*/ 1352931 w 2721527"/>
              <a:gd name="connsiteY76" fmla="*/ 3315674 h 4230073"/>
              <a:gd name="connsiteX77" fmla="*/ 1352910 w 2721527"/>
              <a:gd name="connsiteY77" fmla="*/ 3313020 h 4230073"/>
              <a:gd name="connsiteX78" fmla="*/ 1389968 w 2721527"/>
              <a:gd name="connsiteY78" fmla="*/ 3308388 h 4230073"/>
              <a:gd name="connsiteX79" fmla="*/ 1604906 w 2721527"/>
              <a:gd name="connsiteY79" fmla="*/ 3137166 h 4230073"/>
              <a:gd name="connsiteX80" fmla="*/ 1663195 w 2721527"/>
              <a:gd name="connsiteY80" fmla="*/ 2820222 h 4230073"/>
              <a:gd name="connsiteX81" fmla="*/ 1899992 w 2721527"/>
              <a:gd name="connsiteY81" fmla="*/ 2226409 h 4230073"/>
              <a:gd name="connsiteX82" fmla="*/ 1743341 w 2721527"/>
              <a:gd name="connsiteY82" fmla="*/ 2084331 h 4230073"/>
              <a:gd name="connsiteX83" fmla="*/ 1991067 w 2721527"/>
              <a:gd name="connsiteY83" fmla="*/ 2189978 h 4230073"/>
              <a:gd name="connsiteX84" fmla="*/ 2282509 w 2721527"/>
              <a:gd name="connsiteY84" fmla="*/ 1924037 h 4230073"/>
              <a:gd name="connsiteX85" fmla="*/ 1899992 w 2721527"/>
              <a:gd name="connsiteY85" fmla="*/ 1887607 h 4230073"/>
              <a:gd name="connsiteX86" fmla="*/ 1750628 w 2721527"/>
              <a:gd name="connsiteY86" fmla="*/ 1945896 h 4230073"/>
              <a:gd name="connsiteX87" fmla="*/ 1699739 w 2721527"/>
              <a:gd name="connsiteY87" fmla="*/ 1935423 h 4230073"/>
              <a:gd name="connsiteX88" fmla="*/ 1695963 w 2721527"/>
              <a:gd name="connsiteY88" fmla="*/ 1932516 h 4230073"/>
              <a:gd name="connsiteX89" fmla="*/ 1711193 w 2721527"/>
              <a:gd name="connsiteY89" fmla="*/ 1894328 h 4230073"/>
              <a:gd name="connsiteX90" fmla="*/ 2662473 w 2721527"/>
              <a:gd name="connsiteY90" fmla="*/ 712784 h 4230073"/>
              <a:gd name="connsiteX91" fmla="*/ 2682794 w 2721527"/>
              <a:gd name="connsiteY91" fmla="*/ 227027 h 4230073"/>
              <a:gd name="connsiteX92" fmla="*/ 2599343 w 2721527"/>
              <a:gd name="connsiteY92" fmla="*/ 558832 h 4230073"/>
              <a:gd name="connsiteX93" fmla="*/ 2436544 w 2721527"/>
              <a:gd name="connsiteY93" fmla="*/ 743885 h 4230073"/>
              <a:gd name="connsiteX94" fmla="*/ 2460248 w 2721527"/>
              <a:gd name="connsiteY94" fmla="*/ 400965 h 4230073"/>
              <a:gd name="connsiteX95" fmla="*/ 2354781 w 2721527"/>
              <a:gd name="connsiteY95" fmla="*/ 32229 h 4230073"/>
              <a:gd name="connsiteX96" fmla="*/ 2345823 w 2721527"/>
              <a:gd name="connsiteY96" fmla="*/ 516706 h 4230073"/>
              <a:gd name="connsiteX97" fmla="*/ 1986170 w 2721527"/>
              <a:gd name="connsiteY97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1998354 w 2721527"/>
              <a:gd name="connsiteY18" fmla="*/ 3712763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1998354 w 2721527"/>
              <a:gd name="connsiteY18" fmla="*/ 3712763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998354 w 2721527"/>
              <a:gd name="connsiteY17" fmla="*/ 3723692 h 4230073"/>
              <a:gd name="connsiteX18" fmla="*/ 2073759 w 2721527"/>
              <a:gd name="connsiteY18" fmla="*/ 4150112 h 4230073"/>
              <a:gd name="connsiteX19" fmla="*/ 1681411 w 2721527"/>
              <a:gd name="connsiteY19" fmla="*/ 2863938 h 4230073"/>
              <a:gd name="connsiteX20" fmla="*/ 1986170 w 2721527"/>
              <a:gd name="connsiteY20" fmla="*/ 0 h 4230073"/>
              <a:gd name="connsiteX21" fmla="*/ 2173089 w 2721527"/>
              <a:gd name="connsiteY21" fmla="*/ 355240 h 4230073"/>
              <a:gd name="connsiteX22" fmla="*/ 2225047 w 2721527"/>
              <a:gd name="connsiteY22" fmla="*/ 637341 h 4230073"/>
              <a:gd name="connsiteX23" fmla="*/ 1970243 w 2721527"/>
              <a:gd name="connsiteY23" fmla="*/ 638906 h 4230073"/>
              <a:gd name="connsiteX24" fmla="*/ 1695508 w 2721527"/>
              <a:gd name="connsiteY24" fmla="*/ 541873 h 4230073"/>
              <a:gd name="connsiteX25" fmla="*/ 2157075 w 2721527"/>
              <a:gd name="connsiteY25" fmla="*/ 797291 h 4230073"/>
              <a:gd name="connsiteX26" fmla="*/ 2240609 w 2721527"/>
              <a:gd name="connsiteY26" fmla="*/ 984363 h 4230073"/>
              <a:gd name="connsiteX27" fmla="*/ 1746390 w 2721527"/>
              <a:gd name="connsiteY27" fmla="*/ 1532950 h 4230073"/>
              <a:gd name="connsiteX28" fmla="*/ 1523369 w 2721527"/>
              <a:gd name="connsiteY28" fmla="*/ 1031212 h 4230073"/>
              <a:gd name="connsiteX29" fmla="*/ 1501425 w 2721527"/>
              <a:gd name="connsiteY29" fmla="*/ 1348610 h 4230073"/>
              <a:gd name="connsiteX30" fmla="*/ 1655161 w 2721527"/>
              <a:gd name="connsiteY30" fmla="*/ 1656290 h 4230073"/>
              <a:gd name="connsiteX31" fmla="*/ 1590016 w 2721527"/>
              <a:gd name="connsiteY31" fmla="*/ 1824073 h 4230073"/>
              <a:gd name="connsiteX32" fmla="*/ 1573478 w 2721527"/>
              <a:gd name="connsiteY32" fmla="*/ 1855533 h 4230073"/>
              <a:gd name="connsiteX33" fmla="*/ 1540584 w 2721527"/>
              <a:gd name="connsiteY33" fmla="*/ 1865806 h 4230073"/>
              <a:gd name="connsiteX34" fmla="*/ 1455542 w 2721527"/>
              <a:gd name="connsiteY34" fmla="*/ 1924037 h 4230073"/>
              <a:gd name="connsiteX35" fmla="*/ 1342608 w 2721527"/>
              <a:gd name="connsiteY35" fmla="*/ 1927680 h 4230073"/>
              <a:gd name="connsiteX36" fmla="*/ 1342305 w 2721527"/>
              <a:gd name="connsiteY36" fmla="*/ 1966159 h 4230073"/>
              <a:gd name="connsiteX37" fmla="*/ 1342002 w 2721527"/>
              <a:gd name="connsiteY37" fmla="*/ 1927680 h 4230073"/>
              <a:gd name="connsiteX38" fmla="*/ 1229068 w 2721527"/>
              <a:gd name="connsiteY38" fmla="*/ 1924037 h 4230073"/>
              <a:gd name="connsiteX39" fmla="*/ 1171690 w 2721527"/>
              <a:gd name="connsiteY39" fmla="*/ 1890795 h 4230073"/>
              <a:gd name="connsiteX40" fmla="*/ 1152431 w 2721527"/>
              <a:gd name="connsiteY40" fmla="*/ 1873399 h 4230073"/>
              <a:gd name="connsiteX41" fmla="*/ 1156386 w 2721527"/>
              <a:gd name="connsiteY41" fmla="*/ 1871393 h 4230073"/>
              <a:gd name="connsiteX42" fmla="*/ 1066367 w 2721527"/>
              <a:gd name="connsiteY42" fmla="*/ 1656290 h 4230073"/>
              <a:gd name="connsiteX43" fmla="*/ 1220102 w 2721527"/>
              <a:gd name="connsiteY43" fmla="*/ 1348610 h 4230073"/>
              <a:gd name="connsiteX44" fmla="*/ 1198159 w 2721527"/>
              <a:gd name="connsiteY44" fmla="*/ 1031212 h 4230073"/>
              <a:gd name="connsiteX45" fmla="*/ 975138 w 2721527"/>
              <a:gd name="connsiteY45" fmla="*/ 1532950 h 4230073"/>
              <a:gd name="connsiteX46" fmla="*/ 480919 w 2721527"/>
              <a:gd name="connsiteY46" fmla="*/ 984363 h 4230073"/>
              <a:gd name="connsiteX47" fmla="*/ 564452 w 2721527"/>
              <a:gd name="connsiteY47" fmla="*/ 797291 h 4230073"/>
              <a:gd name="connsiteX48" fmla="*/ 1026020 w 2721527"/>
              <a:gd name="connsiteY48" fmla="*/ 541873 h 4230073"/>
              <a:gd name="connsiteX49" fmla="*/ 751285 w 2721527"/>
              <a:gd name="connsiteY49" fmla="*/ 638906 h 4230073"/>
              <a:gd name="connsiteX50" fmla="*/ 496480 w 2721527"/>
              <a:gd name="connsiteY50" fmla="*/ 637341 h 4230073"/>
              <a:gd name="connsiteX51" fmla="*/ 548439 w 2721527"/>
              <a:gd name="connsiteY51" fmla="*/ 355240 h 4230073"/>
              <a:gd name="connsiteX52" fmla="*/ 735357 w 2721527"/>
              <a:gd name="connsiteY52" fmla="*/ 0 h 4230073"/>
              <a:gd name="connsiteX53" fmla="*/ 375704 w 2721527"/>
              <a:gd name="connsiteY53" fmla="*/ 516706 h 4230073"/>
              <a:gd name="connsiteX54" fmla="*/ 366746 w 2721527"/>
              <a:gd name="connsiteY54" fmla="*/ 32229 h 4230073"/>
              <a:gd name="connsiteX55" fmla="*/ 261279 w 2721527"/>
              <a:gd name="connsiteY55" fmla="*/ 400965 h 4230073"/>
              <a:gd name="connsiteX56" fmla="*/ 284983 w 2721527"/>
              <a:gd name="connsiteY56" fmla="*/ 743885 h 4230073"/>
              <a:gd name="connsiteX57" fmla="*/ 122184 w 2721527"/>
              <a:gd name="connsiteY57" fmla="*/ 558832 h 4230073"/>
              <a:gd name="connsiteX58" fmla="*/ 38733 w 2721527"/>
              <a:gd name="connsiteY58" fmla="*/ 227027 h 4230073"/>
              <a:gd name="connsiteX59" fmla="*/ 59054 w 2721527"/>
              <a:gd name="connsiteY59" fmla="*/ 712784 h 4230073"/>
              <a:gd name="connsiteX60" fmla="*/ 1010334 w 2721527"/>
              <a:gd name="connsiteY60" fmla="*/ 1894328 h 4230073"/>
              <a:gd name="connsiteX61" fmla="*/ 1016894 w 2721527"/>
              <a:gd name="connsiteY61" fmla="*/ 1910776 h 4230073"/>
              <a:gd name="connsiteX62" fmla="*/ 984871 w 2721527"/>
              <a:gd name="connsiteY62" fmla="*/ 1935423 h 4230073"/>
              <a:gd name="connsiteX63" fmla="*/ 933982 w 2721527"/>
              <a:gd name="connsiteY63" fmla="*/ 1945896 h 4230073"/>
              <a:gd name="connsiteX64" fmla="*/ 784618 w 2721527"/>
              <a:gd name="connsiteY64" fmla="*/ 1887607 h 4230073"/>
              <a:gd name="connsiteX65" fmla="*/ 402101 w 2721527"/>
              <a:gd name="connsiteY65" fmla="*/ 1924037 h 4230073"/>
              <a:gd name="connsiteX66" fmla="*/ 693543 w 2721527"/>
              <a:gd name="connsiteY66" fmla="*/ 2189978 h 4230073"/>
              <a:gd name="connsiteX67" fmla="*/ 941269 w 2721527"/>
              <a:gd name="connsiteY67" fmla="*/ 2084331 h 4230073"/>
              <a:gd name="connsiteX68" fmla="*/ 784618 w 2721527"/>
              <a:gd name="connsiteY68" fmla="*/ 2226409 h 4230073"/>
              <a:gd name="connsiteX69" fmla="*/ 1021415 w 2721527"/>
              <a:gd name="connsiteY69" fmla="*/ 2820222 h 4230073"/>
              <a:gd name="connsiteX70" fmla="*/ 1079704 w 2721527"/>
              <a:gd name="connsiteY70" fmla="*/ 3137166 h 4230073"/>
              <a:gd name="connsiteX71" fmla="*/ 1294642 w 2721527"/>
              <a:gd name="connsiteY71" fmla="*/ 3308388 h 4230073"/>
              <a:gd name="connsiteX72" fmla="*/ 1331700 w 2721527"/>
              <a:gd name="connsiteY72" fmla="*/ 3313020 h 4230073"/>
              <a:gd name="connsiteX73" fmla="*/ 1331679 w 2721527"/>
              <a:gd name="connsiteY73" fmla="*/ 3315674 h 4230073"/>
              <a:gd name="connsiteX74" fmla="*/ 1342305 w 2721527"/>
              <a:gd name="connsiteY74" fmla="*/ 3314346 h 4230073"/>
              <a:gd name="connsiteX75" fmla="*/ 1352931 w 2721527"/>
              <a:gd name="connsiteY75" fmla="*/ 3315674 h 4230073"/>
              <a:gd name="connsiteX76" fmla="*/ 1352910 w 2721527"/>
              <a:gd name="connsiteY76" fmla="*/ 3313020 h 4230073"/>
              <a:gd name="connsiteX77" fmla="*/ 1389968 w 2721527"/>
              <a:gd name="connsiteY77" fmla="*/ 3308388 h 4230073"/>
              <a:gd name="connsiteX78" fmla="*/ 1604906 w 2721527"/>
              <a:gd name="connsiteY78" fmla="*/ 3137166 h 4230073"/>
              <a:gd name="connsiteX79" fmla="*/ 1663195 w 2721527"/>
              <a:gd name="connsiteY79" fmla="*/ 2820222 h 4230073"/>
              <a:gd name="connsiteX80" fmla="*/ 1899992 w 2721527"/>
              <a:gd name="connsiteY80" fmla="*/ 2226409 h 4230073"/>
              <a:gd name="connsiteX81" fmla="*/ 1743341 w 2721527"/>
              <a:gd name="connsiteY81" fmla="*/ 2084331 h 4230073"/>
              <a:gd name="connsiteX82" fmla="*/ 1991067 w 2721527"/>
              <a:gd name="connsiteY82" fmla="*/ 2189978 h 4230073"/>
              <a:gd name="connsiteX83" fmla="*/ 2282509 w 2721527"/>
              <a:gd name="connsiteY83" fmla="*/ 1924037 h 4230073"/>
              <a:gd name="connsiteX84" fmla="*/ 1899992 w 2721527"/>
              <a:gd name="connsiteY84" fmla="*/ 1887607 h 4230073"/>
              <a:gd name="connsiteX85" fmla="*/ 1750628 w 2721527"/>
              <a:gd name="connsiteY85" fmla="*/ 1945896 h 4230073"/>
              <a:gd name="connsiteX86" fmla="*/ 1699739 w 2721527"/>
              <a:gd name="connsiteY86" fmla="*/ 1935423 h 4230073"/>
              <a:gd name="connsiteX87" fmla="*/ 1695963 w 2721527"/>
              <a:gd name="connsiteY87" fmla="*/ 1932516 h 4230073"/>
              <a:gd name="connsiteX88" fmla="*/ 1711193 w 2721527"/>
              <a:gd name="connsiteY88" fmla="*/ 1894328 h 4230073"/>
              <a:gd name="connsiteX89" fmla="*/ 2662473 w 2721527"/>
              <a:gd name="connsiteY89" fmla="*/ 712784 h 4230073"/>
              <a:gd name="connsiteX90" fmla="*/ 2682794 w 2721527"/>
              <a:gd name="connsiteY90" fmla="*/ 227027 h 4230073"/>
              <a:gd name="connsiteX91" fmla="*/ 2599343 w 2721527"/>
              <a:gd name="connsiteY91" fmla="*/ 558832 h 4230073"/>
              <a:gd name="connsiteX92" fmla="*/ 2436544 w 2721527"/>
              <a:gd name="connsiteY92" fmla="*/ 743885 h 4230073"/>
              <a:gd name="connsiteX93" fmla="*/ 2460248 w 2721527"/>
              <a:gd name="connsiteY93" fmla="*/ 400965 h 4230073"/>
              <a:gd name="connsiteX94" fmla="*/ 2354781 w 2721527"/>
              <a:gd name="connsiteY94" fmla="*/ 32229 h 4230073"/>
              <a:gd name="connsiteX95" fmla="*/ 2345823 w 2721527"/>
              <a:gd name="connsiteY95" fmla="*/ 516706 h 4230073"/>
              <a:gd name="connsiteX96" fmla="*/ 1986170 w 2721527"/>
              <a:gd name="connsiteY96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2073759 w 2721527"/>
              <a:gd name="connsiteY17" fmla="*/ 4150112 h 4230073"/>
              <a:gd name="connsiteX18" fmla="*/ 1681411 w 2721527"/>
              <a:gd name="connsiteY18" fmla="*/ 2863938 h 4230073"/>
              <a:gd name="connsiteX19" fmla="*/ 1986170 w 2721527"/>
              <a:gd name="connsiteY19" fmla="*/ 0 h 4230073"/>
              <a:gd name="connsiteX20" fmla="*/ 2173089 w 2721527"/>
              <a:gd name="connsiteY20" fmla="*/ 355240 h 4230073"/>
              <a:gd name="connsiteX21" fmla="*/ 2225047 w 2721527"/>
              <a:gd name="connsiteY21" fmla="*/ 637341 h 4230073"/>
              <a:gd name="connsiteX22" fmla="*/ 1970243 w 2721527"/>
              <a:gd name="connsiteY22" fmla="*/ 638906 h 4230073"/>
              <a:gd name="connsiteX23" fmla="*/ 1695508 w 2721527"/>
              <a:gd name="connsiteY23" fmla="*/ 541873 h 4230073"/>
              <a:gd name="connsiteX24" fmla="*/ 2157075 w 2721527"/>
              <a:gd name="connsiteY24" fmla="*/ 797291 h 4230073"/>
              <a:gd name="connsiteX25" fmla="*/ 2240609 w 2721527"/>
              <a:gd name="connsiteY25" fmla="*/ 984363 h 4230073"/>
              <a:gd name="connsiteX26" fmla="*/ 1746390 w 2721527"/>
              <a:gd name="connsiteY26" fmla="*/ 1532950 h 4230073"/>
              <a:gd name="connsiteX27" fmla="*/ 1523369 w 2721527"/>
              <a:gd name="connsiteY27" fmla="*/ 1031212 h 4230073"/>
              <a:gd name="connsiteX28" fmla="*/ 1501425 w 2721527"/>
              <a:gd name="connsiteY28" fmla="*/ 1348610 h 4230073"/>
              <a:gd name="connsiteX29" fmla="*/ 1655161 w 2721527"/>
              <a:gd name="connsiteY29" fmla="*/ 1656290 h 4230073"/>
              <a:gd name="connsiteX30" fmla="*/ 1590016 w 2721527"/>
              <a:gd name="connsiteY30" fmla="*/ 1824073 h 4230073"/>
              <a:gd name="connsiteX31" fmla="*/ 1573478 w 2721527"/>
              <a:gd name="connsiteY31" fmla="*/ 1855533 h 4230073"/>
              <a:gd name="connsiteX32" fmla="*/ 1540584 w 2721527"/>
              <a:gd name="connsiteY32" fmla="*/ 1865806 h 4230073"/>
              <a:gd name="connsiteX33" fmla="*/ 1455542 w 2721527"/>
              <a:gd name="connsiteY33" fmla="*/ 1924037 h 4230073"/>
              <a:gd name="connsiteX34" fmla="*/ 1342608 w 2721527"/>
              <a:gd name="connsiteY34" fmla="*/ 1927680 h 4230073"/>
              <a:gd name="connsiteX35" fmla="*/ 1342305 w 2721527"/>
              <a:gd name="connsiteY35" fmla="*/ 1966159 h 4230073"/>
              <a:gd name="connsiteX36" fmla="*/ 1342002 w 2721527"/>
              <a:gd name="connsiteY36" fmla="*/ 1927680 h 4230073"/>
              <a:gd name="connsiteX37" fmla="*/ 1229068 w 2721527"/>
              <a:gd name="connsiteY37" fmla="*/ 1924037 h 4230073"/>
              <a:gd name="connsiteX38" fmla="*/ 1171690 w 2721527"/>
              <a:gd name="connsiteY38" fmla="*/ 1890795 h 4230073"/>
              <a:gd name="connsiteX39" fmla="*/ 1152431 w 2721527"/>
              <a:gd name="connsiteY39" fmla="*/ 1873399 h 4230073"/>
              <a:gd name="connsiteX40" fmla="*/ 1156386 w 2721527"/>
              <a:gd name="connsiteY40" fmla="*/ 1871393 h 4230073"/>
              <a:gd name="connsiteX41" fmla="*/ 1066367 w 2721527"/>
              <a:gd name="connsiteY41" fmla="*/ 1656290 h 4230073"/>
              <a:gd name="connsiteX42" fmla="*/ 1220102 w 2721527"/>
              <a:gd name="connsiteY42" fmla="*/ 1348610 h 4230073"/>
              <a:gd name="connsiteX43" fmla="*/ 1198159 w 2721527"/>
              <a:gd name="connsiteY43" fmla="*/ 1031212 h 4230073"/>
              <a:gd name="connsiteX44" fmla="*/ 975138 w 2721527"/>
              <a:gd name="connsiteY44" fmla="*/ 1532950 h 4230073"/>
              <a:gd name="connsiteX45" fmla="*/ 480919 w 2721527"/>
              <a:gd name="connsiteY45" fmla="*/ 984363 h 4230073"/>
              <a:gd name="connsiteX46" fmla="*/ 564452 w 2721527"/>
              <a:gd name="connsiteY46" fmla="*/ 797291 h 4230073"/>
              <a:gd name="connsiteX47" fmla="*/ 1026020 w 2721527"/>
              <a:gd name="connsiteY47" fmla="*/ 541873 h 4230073"/>
              <a:gd name="connsiteX48" fmla="*/ 751285 w 2721527"/>
              <a:gd name="connsiteY48" fmla="*/ 638906 h 4230073"/>
              <a:gd name="connsiteX49" fmla="*/ 496480 w 2721527"/>
              <a:gd name="connsiteY49" fmla="*/ 637341 h 4230073"/>
              <a:gd name="connsiteX50" fmla="*/ 548439 w 2721527"/>
              <a:gd name="connsiteY50" fmla="*/ 355240 h 4230073"/>
              <a:gd name="connsiteX51" fmla="*/ 735357 w 2721527"/>
              <a:gd name="connsiteY51" fmla="*/ 0 h 4230073"/>
              <a:gd name="connsiteX52" fmla="*/ 375704 w 2721527"/>
              <a:gd name="connsiteY52" fmla="*/ 516706 h 4230073"/>
              <a:gd name="connsiteX53" fmla="*/ 366746 w 2721527"/>
              <a:gd name="connsiteY53" fmla="*/ 32229 h 4230073"/>
              <a:gd name="connsiteX54" fmla="*/ 261279 w 2721527"/>
              <a:gd name="connsiteY54" fmla="*/ 400965 h 4230073"/>
              <a:gd name="connsiteX55" fmla="*/ 284983 w 2721527"/>
              <a:gd name="connsiteY55" fmla="*/ 743885 h 4230073"/>
              <a:gd name="connsiteX56" fmla="*/ 122184 w 2721527"/>
              <a:gd name="connsiteY56" fmla="*/ 558832 h 4230073"/>
              <a:gd name="connsiteX57" fmla="*/ 38733 w 2721527"/>
              <a:gd name="connsiteY57" fmla="*/ 227027 h 4230073"/>
              <a:gd name="connsiteX58" fmla="*/ 59054 w 2721527"/>
              <a:gd name="connsiteY58" fmla="*/ 712784 h 4230073"/>
              <a:gd name="connsiteX59" fmla="*/ 1010334 w 2721527"/>
              <a:gd name="connsiteY59" fmla="*/ 1894328 h 4230073"/>
              <a:gd name="connsiteX60" fmla="*/ 1016894 w 2721527"/>
              <a:gd name="connsiteY60" fmla="*/ 1910776 h 4230073"/>
              <a:gd name="connsiteX61" fmla="*/ 984871 w 2721527"/>
              <a:gd name="connsiteY61" fmla="*/ 1935423 h 4230073"/>
              <a:gd name="connsiteX62" fmla="*/ 933982 w 2721527"/>
              <a:gd name="connsiteY62" fmla="*/ 1945896 h 4230073"/>
              <a:gd name="connsiteX63" fmla="*/ 784618 w 2721527"/>
              <a:gd name="connsiteY63" fmla="*/ 1887607 h 4230073"/>
              <a:gd name="connsiteX64" fmla="*/ 402101 w 2721527"/>
              <a:gd name="connsiteY64" fmla="*/ 1924037 h 4230073"/>
              <a:gd name="connsiteX65" fmla="*/ 693543 w 2721527"/>
              <a:gd name="connsiteY65" fmla="*/ 2189978 h 4230073"/>
              <a:gd name="connsiteX66" fmla="*/ 941269 w 2721527"/>
              <a:gd name="connsiteY66" fmla="*/ 2084331 h 4230073"/>
              <a:gd name="connsiteX67" fmla="*/ 784618 w 2721527"/>
              <a:gd name="connsiteY67" fmla="*/ 2226409 h 4230073"/>
              <a:gd name="connsiteX68" fmla="*/ 1021415 w 2721527"/>
              <a:gd name="connsiteY68" fmla="*/ 2820222 h 4230073"/>
              <a:gd name="connsiteX69" fmla="*/ 1079704 w 2721527"/>
              <a:gd name="connsiteY69" fmla="*/ 3137166 h 4230073"/>
              <a:gd name="connsiteX70" fmla="*/ 1294642 w 2721527"/>
              <a:gd name="connsiteY70" fmla="*/ 3308388 h 4230073"/>
              <a:gd name="connsiteX71" fmla="*/ 1331700 w 2721527"/>
              <a:gd name="connsiteY71" fmla="*/ 3313020 h 4230073"/>
              <a:gd name="connsiteX72" fmla="*/ 1331679 w 2721527"/>
              <a:gd name="connsiteY72" fmla="*/ 3315674 h 4230073"/>
              <a:gd name="connsiteX73" fmla="*/ 1342305 w 2721527"/>
              <a:gd name="connsiteY73" fmla="*/ 3314346 h 4230073"/>
              <a:gd name="connsiteX74" fmla="*/ 1352931 w 2721527"/>
              <a:gd name="connsiteY74" fmla="*/ 3315674 h 4230073"/>
              <a:gd name="connsiteX75" fmla="*/ 1352910 w 2721527"/>
              <a:gd name="connsiteY75" fmla="*/ 3313020 h 4230073"/>
              <a:gd name="connsiteX76" fmla="*/ 1389968 w 2721527"/>
              <a:gd name="connsiteY76" fmla="*/ 3308388 h 4230073"/>
              <a:gd name="connsiteX77" fmla="*/ 1604906 w 2721527"/>
              <a:gd name="connsiteY77" fmla="*/ 3137166 h 4230073"/>
              <a:gd name="connsiteX78" fmla="*/ 1663195 w 2721527"/>
              <a:gd name="connsiteY78" fmla="*/ 2820222 h 4230073"/>
              <a:gd name="connsiteX79" fmla="*/ 1899992 w 2721527"/>
              <a:gd name="connsiteY79" fmla="*/ 2226409 h 4230073"/>
              <a:gd name="connsiteX80" fmla="*/ 1743341 w 2721527"/>
              <a:gd name="connsiteY80" fmla="*/ 2084331 h 4230073"/>
              <a:gd name="connsiteX81" fmla="*/ 1991067 w 2721527"/>
              <a:gd name="connsiteY81" fmla="*/ 2189978 h 4230073"/>
              <a:gd name="connsiteX82" fmla="*/ 2282509 w 2721527"/>
              <a:gd name="connsiteY82" fmla="*/ 1924037 h 4230073"/>
              <a:gd name="connsiteX83" fmla="*/ 1899992 w 2721527"/>
              <a:gd name="connsiteY83" fmla="*/ 1887607 h 4230073"/>
              <a:gd name="connsiteX84" fmla="*/ 1750628 w 2721527"/>
              <a:gd name="connsiteY84" fmla="*/ 1945896 h 4230073"/>
              <a:gd name="connsiteX85" fmla="*/ 1699739 w 2721527"/>
              <a:gd name="connsiteY85" fmla="*/ 1935423 h 4230073"/>
              <a:gd name="connsiteX86" fmla="*/ 1695963 w 2721527"/>
              <a:gd name="connsiteY86" fmla="*/ 1932516 h 4230073"/>
              <a:gd name="connsiteX87" fmla="*/ 1711193 w 2721527"/>
              <a:gd name="connsiteY87" fmla="*/ 1894328 h 4230073"/>
              <a:gd name="connsiteX88" fmla="*/ 2662473 w 2721527"/>
              <a:gd name="connsiteY88" fmla="*/ 712784 h 4230073"/>
              <a:gd name="connsiteX89" fmla="*/ 2682794 w 2721527"/>
              <a:gd name="connsiteY89" fmla="*/ 227027 h 4230073"/>
              <a:gd name="connsiteX90" fmla="*/ 2599343 w 2721527"/>
              <a:gd name="connsiteY90" fmla="*/ 558832 h 4230073"/>
              <a:gd name="connsiteX91" fmla="*/ 2436544 w 2721527"/>
              <a:gd name="connsiteY91" fmla="*/ 743885 h 4230073"/>
              <a:gd name="connsiteX92" fmla="*/ 2460248 w 2721527"/>
              <a:gd name="connsiteY92" fmla="*/ 400965 h 4230073"/>
              <a:gd name="connsiteX93" fmla="*/ 2354781 w 2721527"/>
              <a:gd name="connsiteY93" fmla="*/ 32229 h 4230073"/>
              <a:gd name="connsiteX94" fmla="*/ 2345823 w 2721527"/>
              <a:gd name="connsiteY94" fmla="*/ 516706 h 4230073"/>
              <a:gd name="connsiteX95" fmla="*/ 1986170 w 2721527"/>
              <a:gd name="connsiteY95" fmla="*/ 0 h 4230073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686256 w 2721527"/>
              <a:gd name="connsiteY11" fmla="*/ 3712763 h 4236446"/>
              <a:gd name="connsiteX12" fmla="*/ 580690 w 2721527"/>
              <a:gd name="connsiteY12" fmla="*/ 4236446 h 4236446"/>
              <a:gd name="connsiteX13" fmla="*/ 1324619 w 2721527"/>
              <a:gd name="connsiteY13" fmla="*/ 4203328 h 4236446"/>
              <a:gd name="connsiteX14" fmla="*/ 1324394 w 2721527"/>
              <a:gd name="connsiteY14" fmla="*/ 4230073 h 4236446"/>
              <a:gd name="connsiteX15" fmla="*/ 1342305 w 2721527"/>
              <a:gd name="connsiteY15" fmla="*/ 4216616 h 4236446"/>
              <a:gd name="connsiteX16" fmla="*/ 1360216 w 2721527"/>
              <a:gd name="connsiteY16" fmla="*/ 4230073 h 4236446"/>
              <a:gd name="connsiteX17" fmla="*/ 2073759 w 2721527"/>
              <a:gd name="connsiteY17" fmla="*/ 4150112 h 4236446"/>
              <a:gd name="connsiteX18" fmla="*/ 1681411 w 2721527"/>
              <a:gd name="connsiteY18" fmla="*/ 2863938 h 4236446"/>
              <a:gd name="connsiteX19" fmla="*/ 1986170 w 2721527"/>
              <a:gd name="connsiteY19" fmla="*/ 0 h 4236446"/>
              <a:gd name="connsiteX20" fmla="*/ 2173089 w 2721527"/>
              <a:gd name="connsiteY20" fmla="*/ 355240 h 4236446"/>
              <a:gd name="connsiteX21" fmla="*/ 2225047 w 2721527"/>
              <a:gd name="connsiteY21" fmla="*/ 637341 h 4236446"/>
              <a:gd name="connsiteX22" fmla="*/ 1970243 w 2721527"/>
              <a:gd name="connsiteY22" fmla="*/ 638906 h 4236446"/>
              <a:gd name="connsiteX23" fmla="*/ 1695508 w 2721527"/>
              <a:gd name="connsiteY23" fmla="*/ 541873 h 4236446"/>
              <a:gd name="connsiteX24" fmla="*/ 2157075 w 2721527"/>
              <a:gd name="connsiteY24" fmla="*/ 797291 h 4236446"/>
              <a:gd name="connsiteX25" fmla="*/ 2240609 w 2721527"/>
              <a:gd name="connsiteY25" fmla="*/ 984363 h 4236446"/>
              <a:gd name="connsiteX26" fmla="*/ 1746390 w 2721527"/>
              <a:gd name="connsiteY26" fmla="*/ 1532950 h 4236446"/>
              <a:gd name="connsiteX27" fmla="*/ 1523369 w 2721527"/>
              <a:gd name="connsiteY27" fmla="*/ 1031212 h 4236446"/>
              <a:gd name="connsiteX28" fmla="*/ 1501425 w 2721527"/>
              <a:gd name="connsiteY28" fmla="*/ 1348610 h 4236446"/>
              <a:gd name="connsiteX29" fmla="*/ 1655161 w 2721527"/>
              <a:gd name="connsiteY29" fmla="*/ 1656290 h 4236446"/>
              <a:gd name="connsiteX30" fmla="*/ 1590016 w 2721527"/>
              <a:gd name="connsiteY30" fmla="*/ 1824073 h 4236446"/>
              <a:gd name="connsiteX31" fmla="*/ 1573478 w 2721527"/>
              <a:gd name="connsiteY31" fmla="*/ 1855533 h 4236446"/>
              <a:gd name="connsiteX32" fmla="*/ 1540584 w 2721527"/>
              <a:gd name="connsiteY32" fmla="*/ 1865806 h 4236446"/>
              <a:gd name="connsiteX33" fmla="*/ 1455542 w 2721527"/>
              <a:gd name="connsiteY33" fmla="*/ 1924037 h 4236446"/>
              <a:gd name="connsiteX34" fmla="*/ 1342608 w 2721527"/>
              <a:gd name="connsiteY34" fmla="*/ 1927680 h 4236446"/>
              <a:gd name="connsiteX35" fmla="*/ 1342305 w 2721527"/>
              <a:gd name="connsiteY35" fmla="*/ 1966159 h 4236446"/>
              <a:gd name="connsiteX36" fmla="*/ 1342002 w 2721527"/>
              <a:gd name="connsiteY36" fmla="*/ 1927680 h 4236446"/>
              <a:gd name="connsiteX37" fmla="*/ 1229068 w 2721527"/>
              <a:gd name="connsiteY37" fmla="*/ 1924037 h 4236446"/>
              <a:gd name="connsiteX38" fmla="*/ 1171690 w 2721527"/>
              <a:gd name="connsiteY38" fmla="*/ 1890795 h 4236446"/>
              <a:gd name="connsiteX39" fmla="*/ 1152431 w 2721527"/>
              <a:gd name="connsiteY39" fmla="*/ 1873399 h 4236446"/>
              <a:gd name="connsiteX40" fmla="*/ 1156386 w 2721527"/>
              <a:gd name="connsiteY40" fmla="*/ 1871393 h 4236446"/>
              <a:gd name="connsiteX41" fmla="*/ 1066367 w 2721527"/>
              <a:gd name="connsiteY41" fmla="*/ 1656290 h 4236446"/>
              <a:gd name="connsiteX42" fmla="*/ 1220102 w 2721527"/>
              <a:gd name="connsiteY42" fmla="*/ 1348610 h 4236446"/>
              <a:gd name="connsiteX43" fmla="*/ 1198159 w 2721527"/>
              <a:gd name="connsiteY43" fmla="*/ 1031212 h 4236446"/>
              <a:gd name="connsiteX44" fmla="*/ 975138 w 2721527"/>
              <a:gd name="connsiteY44" fmla="*/ 1532950 h 4236446"/>
              <a:gd name="connsiteX45" fmla="*/ 480919 w 2721527"/>
              <a:gd name="connsiteY45" fmla="*/ 984363 h 4236446"/>
              <a:gd name="connsiteX46" fmla="*/ 564452 w 2721527"/>
              <a:gd name="connsiteY46" fmla="*/ 797291 h 4236446"/>
              <a:gd name="connsiteX47" fmla="*/ 1026020 w 2721527"/>
              <a:gd name="connsiteY47" fmla="*/ 541873 h 4236446"/>
              <a:gd name="connsiteX48" fmla="*/ 751285 w 2721527"/>
              <a:gd name="connsiteY48" fmla="*/ 638906 h 4236446"/>
              <a:gd name="connsiteX49" fmla="*/ 496480 w 2721527"/>
              <a:gd name="connsiteY49" fmla="*/ 637341 h 4236446"/>
              <a:gd name="connsiteX50" fmla="*/ 548439 w 2721527"/>
              <a:gd name="connsiteY50" fmla="*/ 355240 h 4236446"/>
              <a:gd name="connsiteX51" fmla="*/ 735357 w 2721527"/>
              <a:gd name="connsiteY51" fmla="*/ 0 h 4236446"/>
              <a:gd name="connsiteX52" fmla="*/ 375704 w 2721527"/>
              <a:gd name="connsiteY52" fmla="*/ 516706 h 4236446"/>
              <a:gd name="connsiteX53" fmla="*/ 366746 w 2721527"/>
              <a:gd name="connsiteY53" fmla="*/ 32229 h 4236446"/>
              <a:gd name="connsiteX54" fmla="*/ 261279 w 2721527"/>
              <a:gd name="connsiteY54" fmla="*/ 400965 h 4236446"/>
              <a:gd name="connsiteX55" fmla="*/ 284983 w 2721527"/>
              <a:gd name="connsiteY55" fmla="*/ 743885 h 4236446"/>
              <a:gd name="connsiteX56" fmla="*/ 122184 w 2721527"/>
              <a:gd name="connsiteY56" fmla="*/ 558832 h 4236446"/>
              <a:gd name="connsiteX57" fmla="*/ 38733 w 2721527"/>
              <a:gd name="connsiteY57" fmla="*/ 227027 h 4236446"/>
              <a:gd name="connsiteX58" fmla="*/ 59054 w 2721527"/>
              <a:gd name="connsiteY58" fmla="*/ 712784 h 4236446"/>
              <a:gd name="connsiteX59" fmla="*/ 1010334 w 2721527"/>
              <a:gd name="connsiteY59" fmla="*/ 1894328 h 4236446"/>
              <a:gd name="connsiteX60" fmla="*/ 1016894 w 2721527"/>
              <a:gd name="connsiteY60" fmla="*/ 1910776 h 4236446"/>
              <a:gd name="connsiteX61" fmla="*/ 984871 w 2721527"/>
              <a:gd name="connsiteY61" fmla="*/ 1935423 h 4236446"/>
              <a:gd name="connsiteX62" fmla="*/ 933982 w 2721527"/>
              <a:gd name="connsiteY62" fmla="*/ 1945896 h 4236446"/>
              <a:gd name="connsiteX63" fmla="*/ 784618 w 2721527"/>
              <a:gd name="connsiteY63" fmla="*/ 1887607 h 4236446"/>
              <a:gd name="connsiteX64" fmla="*/ 402101 w 2721527"/>
              <a:gd name="connsiteY64" fmla="*/ 1924037 h 4236446"/>
              <a:gd name="connsiteX65" fmla="*/ 693543 w 2721527"/>
              <a:gd name="connsiteY65" fmla="*/ 2189978 h 4236446"/>
              <a:gd name="connsiteX66" fmla="*/ 941269 w 2721527"/>
              <a:gd name="connsiteY66" fmla="*/ 2084331 h 4236446"/>
              <a:gd name="connsiteX67" fmla="*/ 784618 w 2721527"/>
              <a:gd name="connsiteY67" fmla="*/ 2226409 h 4236446"/>
              <a:gd name="connsiteX68" fmla="*/ 1021415 w 2721527"/>
              <a:gd name="connsiteY68" fmla="*/ 2820222 h 4236446"/>
              <a:gd name="connsiteX69" fmla="*/ 1079704 w 2721527"/>
              <a:gd name="connsiteY69" fmla="*/ 3137166 h 4236446"/>
              <a:gd name="connsiteX70" fmla="*/ 1294642 w 2721527"/>
              <a:gd name="connsiteY70" fmla="*/ 3308388 h 4236446"/>
              <a:gd name="connsiteX71" fmla="*/ 1331700 w 2721527"/>
              <a:gd name="connsiteY71" fmla="*/ 3313020 h 4236446"/>
              <a:gd name="connsiteX72" fmla="*/ 1331679 w 2721527"/>
              <a:gd name="connsiteY72" fmla="*/ 3315674 h 4236446"/>
              <a:gd name="connsiteX73" fmla="*/ 1342305 w 2721527"/>
              <a:gd name="connsiteY73" fmla="*/ 3314346 h 4236446"/>
              <a:gd name="connsiteX74" fmla="*/ 1352931 w 2721527"/>
              <a:gd name="connsiteY74" fmla="*/ 3315674 h 4236446"/>
              <a:gd name="connsiteX75" fmla="*/ 1352910 w 2721527"/>
              <a:gd name="connsiteY75" fmla="*/ 3313020 h 4236446"/>
              <a:gd name="connsiteX76" fmla="*/ 1389968 w 2721527"/>
              <a:gd name="connsiteY76" fmla="*/ 3308388 h 4236446"/>
              <a:gd name="connsiteX77" fmla="*/ 1604906 w 2721527"/>
              <a:gd name="connsiteY77" fmla="*/ 3137166 h 4236446"/>
              <a:gd name="connsiteX78" fmla="*/ 1663195 w 2721527"/>
              <a:gd name="connsiteY78" fmla="*/ 2820222 h 4236446"/>
              <a:gd name="connsiteX79" fmla="*/ 1899992 w 2721527"/>
              <a:gd name="connsiteY79" fmla="*/ 2226409 h 4236446"/>
              <a:gd name="connsiteX80" fmla="*/ 1743341 w 2721527"/>
              <a:gd name="connsiteY80" fmla="*/ 2084331 h 4236446"/>
              <a:gd name="connsiteX81" fmla="*/ 1991067 w 2721527"/>
              <a:gd name="connsiteY81" fmla="*/ 2189978 h 4236446"/>
              <a:gd name="connsiteX82" fmla="*/ 2282509 w 2721527"/>
              <a:gd name="connsiteY82" fmla="*/ 1924037 h 4236446"/>
              <a:gd name="connsiteX83" fmla="*/ 1899992 w 2721527"/>
              <a:gd name="connsiteY83" fmla="*/ 1887607 h 4236446"/>
              <a:gd name="connsiteX84" fmla="*/ 1750628 w 2721527"/>
              <a:gd name="connsiteY84" fmla="*/ 1945896 h 4236446"/>
              <a:gd name="connsiteX85" fmla="*/ 1699739 w 2721527"/>
              <a:gd name="connsiteY85" fmla="*/ 1935423 h 4236446"/>
              <a:gd name="connsiteX86" fmla="*/ 1695963 w 2721527"/>
              <a:gd name="connsiteY86" fmla="*/ 1932516 h 4236446"/>
              <a:gd name="connsiteX87" fmla="*/ 1711193 w 2721527"/>
              <a:gd name="connsiteY87" fmla="*/ 1894328 h 4236446"/>
              <a:gd name="connsiteX88" fmla="*/ 2662473 w 2721527"/>
              <a:gd name="connsiteY88" fmla="*/ 712784 h 4236446"/>
              <a:gd name="connsiteX89" fmla="*/ 2682794 w 2721527"/>
              <a:gd name="connsiteY89" fmla="*/ 227027 h 4236446"/>
              <a:gd name="connsiteX90" fmla="*/ 2599343 w 2721527"/>
              <a:gd name="connsiteY90" fmla="*/ 558832 h 4236446"/>
              <a:gd name="connsiteX91" fmla="*/ 2436544 w 2721527"/>
              <a:gd name="connsiteY91" fmla="*/ 743885 h 4236446"/>
              <a:gd name="connsiteX92" fmla="*/ 2460248 w 2721527"/>
              <a:gd name="connsiteY92" fmla="*/ 400965 h 4236446"/>
              <a:gd name="connsiteX93" fmla="*/ 2354781 w 2721527"/>
              <a:gd name="connsiteY93" fmla="*/ 32229 h 4236446"/>
              <a:gd name="connsiteX94" fmla="*/ 2345823 w 2721527"/>
              <a:gd name="connsiteY94" fmla="*/ 516706 h 4236446"/>
              <a:gd name="connsiteX95" fmla="*/ 1986170 w 2721527"/>
              <a:gd name="connsiteY95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73759 w 2721527"/>
              <a:gd name="connsiteY16" fmla="*/ 4150112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88841 w 2721527"/>
              <a:gd name="connsiteY16" fmla="*/ 4210436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6446"/>
              <a:gd name="connsiteX1" fmla="*/ 1648624 w 2721527"/>
              <a:gd name="connsiteY1" fmla="*/ 3133522 h 4236446"/>
              <a:gd name="connsiteX2" fmla="*/ 1386326 w 2721527"/>
              <a:gd name="connsiteY2" fmla="*/ 3370319 h 4236446"/>
              <a:gd name="connsiteX3" fmla="*/ 1352942 w 2721527"/>
              <a:gd name="connsiteY3" fmla="*/ 3368093 h 4236446"/>
              <a:gd name="connsiteX4" fmla="*/ 1352930 w 2721527"/>
              <a:gd name="connsiteY4" fmla="*/ 3366675 h 4236446"/>
              <a:gd name="connsiteX5" fmla="*/ 1342305 w 2721527"/>
              <a:gd name="connsiteY5" fmla="*/ 3367384 h 4236446"/>
              <a:gd name="connsiteX6" fmla="*/ 1331680 w 2721527"/>
              <a:gd name="connsiteY6" fmla="*/ 3366675 h 4236446"/>
              <a:gd name="connsiteX7" fmla="*/ 1331668 w 2721527"/>
              <a:gd name="connsiteY7" fmla="*/ 3368093 h 4236446"/>
              <a:gd name="connsiteX8" fmla="*/ 1298284 w 2721527"/>
              <a:gd name="connsiteY8" fmla="*/ 3370319 h 4236446"/>
              <a:gd name="connsiteX9" fmla="*/ 1035986 w 2721527"/>
              <a:gd name="connsiteY9" fmla="*/ 3133522 h 4236446"/>
              <a:gd name="connsiteX10" fmla="*/ 1003199 w 2721527"/>
              <a:gd name="connsiteY10" fmla="*/ 2863938 h 4236446"/>
              <a:gd name="connsiteX11" fmla="*/ 580690 w 2721527"/>
              <a:gd name="connsiteY11" fmla="*/ 4236446 h 4236446"/>
              <a:gd name="connsiteX12" fmla="*/ 1324619 w 2721527"/>
              <a:gd name="connsiteY12" fmla="*/ 4203328 h 4236446"/>
              <a:gd name="connsiteX13" fmla="*/ 1324394 w 2721527"/>
              <a:gd name="connsiteY13" fmla="*/ 4230073 h 4236446"/>
              <a:gd name="connsiteX14" fmla="*/ 1342305 w 2721527"/>
              <a:gd name="connsiteY14" fmla="*/ 4216616 h 4236446"/>
              <a:gd name="connsiteX15" fmla="*/ 1360216 w 2721527"/>
              <a:gd name="connsiteY15" fmla="*/ 4230073 h 4236446"/>
              <a:gd name="connsiteX16" fmla="*/ 2043598 w 2721527"/>
              <a:gd name="connsiteY16" fmla="*/ 4225518 h 4236446"/>
              <a:gd name="connsiteX17" fmla="*/ 1681411 w 2721527"/>
              <a:gd name="connsiteY17" fmla="*/ 2863938 h 4236446"/>
              <a:gd name="connsiteX18" fmla="*/ 1986170 w 2721527"/>
              <a:gd name="connsiteY18" fmla="*/ 0 h 4236446"/>
              <a:gd name="connsiteX19" fmla="*/ 2173089 w 2721527"/>
              <a:gd name="connsiteY19" fmla="*/ 355240 h 4236446"/>
              <a:gd name="connsiteX20" fmla="*/ 2225047 w 2721527"/>
              <a:gd name="connsiteY20" fmla="*/ 637341 h 4236446"/>
              <a:gd name="connsiteX21" fmla="*/ 1970243 w 2721527"/>
              <a:gd name="connsiteY21" fmla="*/ 638906 h 4236446"/>
              <a:gd name="connsiteX22" fmla="*/ 1695508 w 2721527"/>
              <a:gd name="connsiteY22" fmla="*/ 541873 h 4236446"/>
              <a:gd name="connsiteX23" fmla="*/ 2157075 w 2721527"/>
              <a:gd name="connsiteY23" fmla="*/ 797291 h 4236446"/>
              <a:gd name="connsiteX24" fmla="*/ 2240609 w 2721527"/>
              <a:gd name="connsiteY24" fmla="*/ 984363 h 4236446"/>
              <a:gd name="connsiteX25" fmla="*/ 1746390 w 2721527"/>
              <a:gd name="connsiteY25" fmla="*/ 1532950 h 4236446"/>
              <a:gd name="connsiteX26" fmla="*/ 1523369 w 2721527"/>
              <a:gd name="connsiteY26" fmla="*/ 1031212 h 4236446"/>
              <a:gd name="connsiteX27" fmla="*/ 1501425 w 2721527"/>
              <a:gd name="connsiteY27" fmla="*/ 1348610 h 4236446"/>
              <a:gd name="connsiteX28" fmla="*/ 1655161 w 2721527"/>
              <a:gd name="connsiteY28" fmla="*/ 1656290 h 4236446"/>
              <a:gd name="connsiteX29" fmla="*/ 1590016 w 2721527"/>
              <a:gd name="connsiteY29" fmla="*/ 1824073 h 4236446"/>
              <a:gd name="connsiteX30" fmla="*/ 1573478 w 2721527"/>
              <a:gd name="connsiteY30" fmla="*/ 1855533 h 4236446"/>
              <a:gd name="connsiteX31" fmla="*/ 1540584 w 2721527"/>
              <a:gd name="connsiteY31" fmla="*/ 1865806 h 4236446"/>
              <a:gd name="connsiteX32" fmla="*/ 1455542 w 2721527"/>
              <a:gd name="connsiteY32" fmla="*/ 1924037 h 4236446"/>
              <a:gd name="connsiteX33" fmla="*/ 1342608 w 2721527"/>
              <a:gd name="connsiteY33" fmla="*/ 1927680 h 4236446"/>
              <a:gd name="connsiteX34" fmla="*/ 1342305 w 2721527"/>
              <a:gd name="connsiteY34" fmla="*/ 1966159 h 4236446"/>
              <a:gd name="connsiteX35" fmla="*/ 1342002 w 2721527"/>
              <a:gd name="connsiteY35" fmla="*/ 1927680 h 4236446"/>
              <a:gd name="connsiteX36" fmla="*/ 1229068 w 2721527"/>
              <a:gd name="connsiteY36" fmla="*/ 1924037 h 4236446"/>
              <a:gd name="connsiteX37" fmla="*/ 1171690 w 2721527"/>
              <a:gd name="connsiteY37" fmla="*/ 1890795 h 4236446"/>
              <a:gd name="connsiteX38" fmla="*/ 1152431 w 2721527"/>
              <a:gd name="connsiteY38" fmla="*/ 1873399 h 4236446"/>
              <a:gd name="connsiteX39" fmla="*/ 1156386 w 2721527"/>
              <a:gd name="connsiteY39" fmla="*/ 1871393 h 4236446"/>
              <a:gd name="connsiteX40" fmla="*/ 1066367 w 2721527"/>
              <a:gd name="connsiteY40" fmla="*/ 1656290 h 4236446"/>
              <a:gd name="connsiteX41" fmla="*/ 1220102 w 2721527"/>
              <a:gd name="connsiteY41" fmla="*/ 1348610 h 4236446"/>
              <a:gd name="connsiteX42" fmla="*/ 1198159 w 2721527"/>
              <a:gd name="connsiteY42" fmla="*/ 1031212 h 4236446"/>
              <a:gd name="connsiteX43" fmla="*/ 975138 w 2721527"/>
              <a:gd name="connsiteY43" fmla="*/ 1532950 h 4236446"/>
              <a:gd name="connsiteX44" fmla="*/ 480919 w 2721527"/>
              <a:gd name="connsiteY44" fmla="*/ 984363 h 4236446"/>
              <a:gd name="connsiteX45" fmla="*/ 564452 w 2721527"/>
              <a:gd name="connsiteY45" fmla="*/ 797291 h 4236446"/>
              <a:gd name="connsiteX46" fmla="*/ 1026020 w 2721527"/>
              <a:gd name="connsiteY46" fmla="*/ 541873 h 4236446"/>
              <a:gd name="connsiteX47" fmla="*/ 751285 w 2721527"/>
              <a:gd name="connsiteY47" fmla="*/ 638906 h 4236446"/>
              <a:gd name="connsiteX48" fmla="*/ 496480 w 2721527"/>
              <a:gd name="connsiteY48" fmla="*/ 637341 h 4236446"/>
              <a:gd name="connsiteX49" fmla="*/ 548439 w 2721527"/>
              <a:gd name="connsiteY49" fmla="*/ 355240 h 4236446"/>
              <a:gd name="connsiteX50" fmla="*/ 735357 w 2721527"/>
              <a:gd name="connsiteY50" fmla="*/ 0 h 4236446"/>
              <a:gd name="connsiteX51" fmla="*/ 375704 w 2721527"/>
              <a:gd name="connsiteY51" fmla="*/ 516706 h 4236446"/>
              <a:gd name="connsiteX52" fmla="*/ 366746 w 2721527"/>
              <a:gd name="connsiteY52" fmla="*/ 32229 h 4236446"/>
              <a:gd name="connsiteX53" fmla="*/ 261279 w 2721527"/>
              <a:gd name="connsiteY53" fmla="*/ 400965 h 4236446"/>
              <a:gd name="connsiteX54" fmla="*/ 284983 w 2721527"/>
              <a:gd name="connsiteY54" fmla="*/ 743885 h 4236446"/>
              <a:gd name="connsiteX55" fmla="*/ 122184 w 2721527"/>
              <a:gd name="connsiteY55" fmla="*/ 558832 h 4236446"/>
              <a:gd name="connsiteX56" fmla="*/ 38733 w 2721527"/>
              <a:gd name="connsiteY56" fmla="*/ 227027 h 4236446"/>
              <a:gd name="connsiteX57" fmla="*/ 59054 w 2721527"/>
              <a:gd name="connsiteY57" fmla="*/ 712784 h 4236446"/>
              <a:gd name="connsiteX58" fmla="*/ 1010334 w 2721527"/>
              <a:gd name="connsiteY58" fmla="*/ 1894328 h 4236446"/>
              <a:gd name="connsiteX59" fmla="*/ 1016894 w 2721527"/>
              <a:gd name="connsiteY59" fmla="*/ 1910776 h 4236446"/>
              <a:gd name="connsiteX60" fmla="*/ 984871 w 2721527"/>
              <a:gd name="connsiteY60" fmla="*/ 1935423 h 4236446"/>
              <a:gd name="connsiteX61" fmla="*/ 933982 w 2721527"/>
              <a:gd name="connsiteY61" fmla="*/ 1945896 h 4236446"/>
              <a:gd name="connsiteX62" fmla="*/ 784618 w 2721527"/>
              <a:gd name="connsiteY62" fmla="*/ 1887607 h 4236446"/>
              <a:gd name="connsiteX63" fmla="*/ 402101 w 2721527"/>
              <a:gd name="connsiteY63" fmla="*/ 1924037 h 4236446"/>
              <a:gd name="connsiteX64" fmla="*/ 693543 w 2721527"/>
              <a:gd name="connsiteY64" fmla="*/ 2189978 h 4236446"/>
              <a:gd name="connsiteX65" fmla="*/ 941269 w 2721527"/>
              <a:gd name="connsiteY65" fmla="*/ 2084331 h 4236446"/>
              <a:gd name="connsiteX66" fmla="*/ 784618 w 2721527"/>
              <a:gd name="connsiteY66" fmla="*/ 2226409 h 4236446"/>
              <a:gd name="connsiteX67" fmla="*/ 1021415 w 2721527"/>
              <a:gd name="connsiteY67" fmla="*/ 2820222 h 4236446"/>
              <a:gd name="connsiteX68" fmla="*/ 1079704 w 2721527"/>
              <a:gd name="connsiteY68" fmla="*/ 3137166 h 4236446"/>
              <a:gd name="connsiteX69" fmla="*/ 1294642 w 2721527"/>
              <a:gd name="connsiteY69" fmla="*/ 3308388 h 4236446"/>
              <a:gd name="connsiteX70" fmla="*/ 1331700 w 2721527"/>
              <a:gd name="connsiteY70" fmla="*/ 3313020 h 4236446"/>
              <a:gd name="connsiteX71" fmla="*/ 1331679 w 2721527"/>
              <a:gd name="connsiteY71" fmla="*/ 3315674 h 4236446"/>
              <a:gd name="connsiteX72" fmla="*/ 1342305 w 2721527"/>
              <a:gd name="connsiteY72" fmla="*/ 3314346 h 4236446"/>
              <a:gd name="connsiteX73" fmla="*/ 1352931 w 2721527"/>
              <a:gd name="connsiteY73" fmla="*/ 3315674 h 4236446"/>
              <a:gd name="connsiteX74" fmla="*/ 1352910 w 2721527"/>
              <a:gd name="connsiteY74" fmla="*/ 3313020 h 4236446"/>
              <a:gd name="connsiteX75" fmla="*/ 1389968 w 2721527"/>
              <a:gd name="connsiteY75" fmla="*/ 3308388 h 4236446"/>
              <a:gd name="connsiteX76" fmla="*/ 1604906 w 2721527"/>
              <a:gd name="connsiteY76" fmla="*/ 3137166 h 4236446"/>
              <a:gd name="connsiteX77" fmla="*/ 1663195 w 2721527"/>
              <a:gd name="connsiteY77" fmla="*/ 2820222 h 4236446"/>
              <a:gd name="connsiteX78" fmla="*/ 1899992 w 2721527"/>
              <a:gd name="connsiteY78" fmla="*/ 2226409 h 4236446"/>
              <a:gd name="connsiteX79" fmla="*/ 1743341 w 2721527"/>
              <a:gd name="connsiteY79" fmla="*/ 2084331 h 4236446"/>
              <a:gd name="connsiteX80" fmla="*/ 1991067 w 2721527"/>
              <a:gd name="connsiteY80" fmla="*/ 2189978 h 4236446"/>
              <a:gd name="connsiteX81" fmla="*/ 2282509 w 2721527"/>
              <a:gd name="connsiteY81" fmla="*/ 1924037 h 4236446"/>
              <a:gd name="connsiteX82" fmla="*/ 1899992 w 2721527"/>
              <a:gd name="connsiteY82" fmla="*/ 1887607 h 4236446"/>
              <a:gd name="connsiteX83" fmla="*/ 1750628 w 2721527"/>
              <a:gd name="connsiteY83" fmla="*/ 1945896 h 4236446"/>
              <a:gd name="connsiteX84" fmla="*/ 1699739 w 2721527"/>
              <a:gd name="connsiteY84" fmla="*/ 1935423 h 4236446"/>
              <a:gd name="connsiteX85" fmla="*/ 1695963 w 2721527"/>
              <a:gd name="connsiteY85" fmla="*/ 1932516 h 4236446"/>
              <a:gd name="connsiteX86" fmla="*/ 1711193 w 2721527"/>
              <a:gd name="connsiteY86" fmla="*/ 1894328 h 4236446"/>
              <a:gd name="connsiteX87" fmla="*/ 2662473 w 2721527"/>
              <a:gd name="connsiteY87" fmla="*/ 712784 h 4236446"/>
              <a:gd name="connsiteX88" fmla="*/ 2682794 w 2721527"/>
              <a:gd name="connsiteY88" fmla="*/ 227027 h 4236446"/>
              <a:gd name="connsiteX89" fmla="*/ 2599343 w 2721527"/>
              <a:gd name="connsiteY89" fmla="*/ 558832 h 4236446"/>
              <a:gd name="connsiteX90" fmla="*/ 2436544 w 2721527"/>
              <a:gd name="connsiteY90" fmla="*/ 743885 h 4236446"/>
              <a:gd name="connsiteX91" fmla="*/ 2460248 w 2721527"/>
              <a:gd name="connsiteY91" fmla="*/ 400965 h 4236446"/>
              <a:gd name="connsiteX92" fmla="*/ 2354781 w 2721527"/>
              <a:gd name="connsiteY92" fmla="*/ 32229 h 4236446"/>
              <a:gd name="connsiteX93" fmla="*/ 2345823 w 2721527"/>
              <a:gd name="connsiteY93" fmla="*/ 516706 h 4236446"/>
              <a:gd name="connsiteX94" fmla="*/ 1986170 w 2721527"/>
              <a:gd name="connsiteY94" fmla="*/ 0 h 4236446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1360216 w 2721527"/>
              <a:gd name="connsiteY15" fmla="*/ 4230073 h 4230073"/>
              <a:gd name="connsiteX16" fmla="*/ 2043598 w 2721527"/>
              <a:gd name="connsiteY16" fmla="*/ 4225518 h 4230073"/>
              <a:gd name="connsiteX17" fmla="*/ 1681411 w 2721527"/>
              <a:gd name="connsiteY17" fmla="*/ 2863938 h 4230073"/>
              <a:gd name="connsiteX18" fmla="*/ 1986170 w 2721527"/>
              <a:gd name="connsiteY18" fmla="*/ 0 h 4230073"/>
              <a:gd name="connsiteX19" fmla="*/ 2173089 w 2721527"/>
              <a:gd name="connsiteY19" fmla="*/ 355240 h 4230073"/>
              <a:gd name="connsiteX20" fmla="*/ 2225047 w 2721527"/>
              <a:gd name="connsiteY20" fmla="*/ 637341 h 4230073"/>
              <a:gd name="connsiteX21" fmla="*/ 1970243 w 2721527"/>
              <a:gd name="connsiteY21" fmla="*/ 638906 h 4230073"/>
              <a:gd name="connsiteX22" fmla="*/ 1695508 w 2721527"/>
              <a:gd name="connsiteY22" fmla="*/ 541873 h 4230073"/>
              <a:gd name="connsiteX23" fmla="*/ 2157075 w 2721527"/>
              <a:gd name="connsiteY23" fmla="*/ 797291 h 4230073"/>
              <a:gd name="connsiteX24" fmla="*/ 2240609 w 2721527"/>
              <a:gd name="connsiteY24" fmla="*/ 984363 h 4230073"/>
              <a:gd name="connsiteX25" fmla="*/ 1746390 w 2721527"/>
              <a:gd name="connsiteY25" fmla="*/ 1532950 h 4230073"/>
              <a:gd name="connsiteX26" fmla="*/ 1523369 w 2721527"/>
              <a:gd name="connsiteY26" fmla="*/ 1031212 h 4230073"/>
              <a:gd name="connsiteX27" fmla="*/ 1501425 w 2721527"/>
              <a:gd name="connsiteY27" fmla="*/ 1348610 h 4230073"/>
              <a:gd name="connsiteX28" fmla="*/ 1655161 w 2721527"/>
              <a:gd name="connsiteY28" fmla="*/ 1656290 h 4230073"/>
              <a:gd name="connsiteX29" fmla="*/ 1590016 w 2721527"/>
              <a:gd name="connsiteY29" fmla="*/ 1824073 h 4230073"/>
              <a:gd name="connsiteX30" fmla="*/ 1573478 w 2721527"/>
              <a:gd name="connsiteY30" fmla="*/ 1855533 h 4230073"/>
              <a:gd name="connsiteX31" fmla="*/ 1540584 w 2721527"/>
              <a:gd name="connsiteY31" fmla="*/ 1865806 h 4230073"/>
              <a:gd name="connsiteX32" fmla="*/ 1455542 w 2721527"/>
              <a:gd name="connsiteY32" fmla="*/ 1924037 h 4230073"/>
              <a:gd name="connsiteX33" fmla="*/ 1342608 w 2721527"/>
              <a:gd name="connsiteY33" fmla="*/ 1927680 h 4230073"/>
              <a:gd name="connsiteX34" fmla="*/ 1342305 w 2721527"/>
              <a:gd name="connsiteY34" fmla="*/ 1966159 h 4230073"/>
              <a:gd name="connsiteX35" fmla="*/ 1342002 w 2721527"/>
              <a:gd name="connsiteY35" fmla="*/ 1927680 h 4230073"/>
              <a:gd name="connsiteX36" fmla="*/ 1229068 w 2721527"/>
              <a:gd name="connsiteY36" fmla="*/ 1924037 h 4230073"/>
              <a:gd name="connsiteX37" fmla="*/ 1171690 w 2721527"/>
              <a:gd name="connsiteY37" fmla="*/ 1890795 h 4230073"/>
              <a:gd name="connsiteX38" fmla="*/ 1152431 w 2721527"/>
              <a:gd name="connsiteY38" fmla="*/ 1873399 h 4230073"/>
              <a:gd name="connsiteX39" fmla="*/ 1156386 w 2721527"/>
              <a:gd name="connsiteY39" fmla="*/ 1871393 h 4230073"/>
              <a:gd name="connsiteX40" fmla="*/ 1066367 w 2721527"/>
              <a:gd name="connsiteY40" fmla="*/ 1656290 h 4230073"/>
              <a:gd name="connsiteX41" fmla="*/ 1220102 w 2721527"/>
              <a:gd name="connsiteY41" fmla="*/ 1348610 h 4230073"/>
              <a:gd name="connsiteX42" fmla="*/ 1198159 w 2721527"/>
              <a:gd name="connsiteY42" fmla="*/ 1031212 h 4230073"/>
              <a:gd name="connsiteX43" fmla="*/ 975138 w 2721527"/>
              <a:gd name="connsiteY43" fmla="*/ 1532950 h 4230073"/>
              <a:gd name="connsiteX44" fmla="*/ 480919 w 2721527"/>
              <a:gd name="connsiteY44" fmla="*/ 984363 h 4230073"/>
              <a:gd name="connsiteX45" fmla="*/ 564452 w 2721527"/>
              <a:gd name="connsiteY45" fmla="*/ 797291 h 4230073"/>
              <a:gd name="connsiteX46" fmla="*/ 1026020 w 2721527"/>
              <a:gd name="connsiteY46" fmla="*/ 541873 h 4230073"/>
              <a:gd name="connsiteX47" fmla="*/ 751285 w 2721527"/>
              <a:gd name="connsiteY47" fmla="*/ 638906 h 4230073"/>
              <a:gd name="connsiteX48" fmla="*/ 496480 w 2721527"/>
              <a:gd name="connsiteY48" fmla="*/ 637341 h 4230073"/>
              <a:gd name="connsiteX49" fmla="*/ 548439 w 2721527"/>
              <a:gd name="connsiteY49" fmla="*/ 355240 h 4230073"/>
              <a:gd name="connsiteX50" fmla="*/ 735357 w 2721527"/>
              <a:gd name="connsiteY50" fmla="*/ 0 h 4230073"/>
              <a:gd name="connsiteX51" fmla="*/ 375704 w 2721527"/>
              <a:gd name="connsiteY51" fmla="*/ 516706 h 4230073"/>
              <a:gd name="connsiteX52" fmla="*/ 366746 w 2721527"/>
              <a:gd name="connsiteY52" fmla="*/ 32229 h 4230073"/>
              <a:gd name="connsiteX53" fmla="*/ 261279 w 2721527"/>
              <a:gd name="connsiteY53" fmla="*/ 400965 h 4230073"/>
              <a:gd name="connsiteX54" fmla="*/ 284983 w 2721527"/>
              <a:gd name="connsiteY54" fmla="*/ 743885 h 4230073"/>
              <a:gd name="connsiteX55" fmla="*/ 122184 w 2721527"/>
              <a:gd name="connsiteY55" fmla="*/ 558832 h 4230073"/>
              <a:gd name="connsiteX56" fmla="*/ 38733 w 2721527"/>
              <a:gd name="connsiteY56" fmla="*/ 227027 h 4230073"/>
              <a:gd name="connsiteX57" fmla="*/ 59054 w 2721527"/>
              <a:gd name="connsiteY57" fmla="*/ 712784 h 4230073"/>
              <a:gd name="connsiteX58" fmla="*/ 1010334 w 2721527"/>
              <a:gd name="connsiteY58" fmla="*/ 1894328 h 4230073"/>
              <a:gd name="connsiteX59" fmla="*/ 1016894 w 2721527"/>
              <a:gd name="connsiteY59" fmla="*/ 1910776 h 4230073"/>
              <a:gd name="connsiteX60" fmla="*/ 984871 w 2721527"/>
              <a:gd name="connsiteY60" fmla="*/ 1935423 h 4230073"/>
              <a:gd name="connsiteX61" fmla="*/ 933982 w 2721527"/>
              <a:gd name="connsiteY61" fmla="*/ 1945896 h 4230073"/>
              <a:gd name="connsiteX62" fmla="*/ 784618 w 2721527"/>
              <a:gd name="connsiteY62" fmla="*/ 1887607 h 4230073"/>
              <a:gd name="connsiteX63" fmla="*/ 402101 w 2721527"/>
              <a:gd name="connsiteY63" fmla="*/ 1924037 h 4230073"/>
              <a:gd name="connsiteX64" fmla="*/ 693543 w 2721527"/>
              <a:gd name="connsiteY64" fmla="*/ 2189978 h 4230073"/>
              <a:gd name="connsiteX65" fmla="*/ 941269 w 2721527"/>
              <a:gd name="connsiteY65" fmla="*/ 2084331 h 4230073"/>
              <a:gd name="connsiteX66" fmla="*/ 784618 w 2721527"/>
              <a:gd name="connsiteY66" fmla="*/ 2226409 h 4230073"/>
              <a:gd name="connsiteX67" fmla="*/ 1021415 w 2721527"/>
              <a:gd name="connsiteY67" fmla="*/ 2820222 h 4230073"/>
              <a:gd name="connsiteX68" fmla="*/ 1079704 w 2721527"/>
              <a:gd name="connsiteY68" fmla="*/ 3137166 h 4230073"/>
              <a:gd name="connsiteX69" fmla="*/ 1294642 w 2721527"/>
              <a:gd name="connsiteY69" fmla="*/ 3308388 h 4230073"/>
              <a:gd name="connsiteX70" fmla="*/ 1331700 w 2721527"/>
              <a:gd name="connsiteY70" fmla="*/ 3313020 h 4230073"/>
              <a:gd name="connsiteX71" fmla="*/ 1331679 w 2721527"/>
              <a:gd name="connsiteY71" fmla="*/ 3315674 h 4230073"/>
              <a:gd name="connsiteX72" fmla="*/ 1342305 w 2721527"/>
              <a:gd name="connsiteY72" fmla="*/ 3314346 h 4230073"/>
              <a:gd name="connsiteX73" fmla="*/ 1352931 w 2721527"/>
              <a:gd name="connsiteY73" fmla="*/ 3315674 h 4230073"/>
              <a:gd name="connsiteX74" fmla="*/ 1352910 w 2721527"/>
              <a:gd name="connsiteY74" fmla="*/ 3313020 h 4230073"/>
              <a:gd name="connsiteX75" fmla="*/ 1389968 w 2721527"/>
              <a:gd name="connsiteY75" fmla="*/ 3308388 h 4230073"/>
              <a:gd name="connsiteX76" fmla="*/ 1604906 w 2721527"/>
              <a:gd name="connsiteY76" fmla="*/ 3137166 h 4230073"/>
              <a:gd name="connsiteX77" fmla="*/ 1663195 w 2721527"/>
              <a:gd name="connsiteY77" fmla="*/ 2820222 h 4230073"/>
              <a:gd name="connsiteX78" fmla="*/ 1899992 w 2721527"/>
              <a:gd name="connsiteY78" fmla="*/ 2226409 h 4230073"/>
              <a:gd name="connsiteX79" fmla="*/ 1743341 w 2721527"/>
              <a:gd name="connsiteY79" fmla="*/ 2084331 h 4230073"/>
              <a:gd name="connsiteX80" fmla="*/ 1991067 w 2721527"/>
              <a:gd name="connsiteY80" fmla="*/ 2189978 h 4230073"/>
              <a:gd name="connsiteX81" fmla="*/ 2282509 w 2721527"/>
              <a:gd name="connsiteY81" fmla="*/ 1924037 h 4230073"/>
              <a:gd name="connsiteX82" fmla="*/ 1899992 w 2721527"/>
              <a:gd name="connsiteY82" fmla="*/ 1887607 h 4230073"/>
              <a:gd name="connsiteX83" fmla="*/ 1750628 w 2721527"/>
              <a:gd name="connsiteY83" fmla="*/ 1945896 h 4230073"/>
              <a:gd name="connsiteX84" fmla="*/ 1699739 w 2721527"/>
              <a:gd name="connsiteY84" fmla="*/ 1935423 h 4230073"/>
              <a:gd name="connsiteX85" fmla="*/ 1695963 w 2721527"/>
              <a:gd name="connsiteY85" fmla="*/ 1932516 h 4230073"/>
              <a:gd name="connsiteX86" fmla="*/ 1711193 w 2721527"/>
              <a:gd name="connsiteY86" fmla="*/ 1894328 h 4230073"/>
              <a:gd name="connsiteX87" fmla="*/ 2662473 w 2721527"/>
              <a:gd name="connsiteY87" fmla="*/ 712784 h 4230073"/>
              <a:gd name="connsiteX88" fmla="*/ 2682794 w 2721527"/>
              <a:gd name="connsiteY88" fmla="*/ 227027 h 4230073"/>
              <a:gd name="connsiteX89" fmla="*/ 2599343 w 2721527"/>
              <a:gd name="connsiteY89" fmla="*/ 558832 h 4230073"/>
              <a:gd name="connsiteX90" fmla="*/ 2436544 w 2721527"/>
              <a:gd name="connsiteY90" fmla="*/ 743885 h 4230073"/>
              <a:gd name="connsiteX91" fmla="*/ 2460248 w 2721527"/>
              <a:gd name="connsiteY91" fmla="*/ 400965 h 4230073"/>
              <a:gd name="connsiteX92" fmla="*/ 2354781 w 2721527"/>
              <a:gd name="connsiteY92" fmla="*/ 32229 h 4230073"/>
              <a:gd name="connsiteX93" fmla="*/ 2345823 w 2721527"/>
              <a:gd name="connsiteY93" fmla="*/ 516706 h 4230073"/>
              <a:gd name="connsiteX94" fmla="*/ 1986170 w 2721527"/>
              <a:gd name="connsiteY94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1360216 w 2721527"/>
              <a:gd name="connsiteY15" fmla="*/ 4230073 h 4230073"/>
              <a:gd name="connsiteX16" fmla="*/ 2043598 w 2721527"/>
              <a:gd name="connsiteY16" fmla="*/ 4225518 h 4230073"/>
              <a:gd name="connsiteX17" fmla="*/ 1681411 w 2721527"/>
              <a:gd name="connsiteY17" fmla="*/ 2863938 h 4230073"/>
              <a:gd name="connsiteX18" fmla="*/ 1986170 w 2721527"/>
              <a:gd name="connsiteY18" fmla="*/ 0 h 4230073"/>
              <a:gd name="connsiteX19" fmla="*/ 2173089 w 2721527"/>
              <a:gd name="connsiteY19" fmla="*/ 355240 h 4230073"/>
              <a:gd name="connsiteX20" fmla="*/ 2225047 w 2721527"/>
              <a:gd name="connsiteY20" fmla="*/ 637341 h 4230073"/>
              <a:gd name="connsiteX21" fmla="*/ 1970243 w 2721527"/>
              <a:gd name="connsiteY21" fmla="*/ 638906 h 4230073"/>
              <a:gd name="connsiteX22" fmla="*/ 1695508 w 2721527"/>
              <a:gd name="connsiteY22" fmla="*/ 541873 h 4230073"/>
              <a:gd name="connsiteX23" fmla="*/ 2157075 w 2721527"/>
              <a:gd name="connsiteY23" fmla="*/ 797291 h 4230073"/>
              <a:gd name="connsiteX24" fmla="*/ 2240609 w 2721527"/>
              <a:gd name="connsiteY24" fmla="*/ 984363 h 4230073"/>
              <a:gd name="connsiteX25" fmla="*/ 1746390 w 2721527"/>
              <a:gd name="connsiteY25" fmla="*/ 1532950 h 4230073"/>
              <a:gd name="connsiteX26" fmla="*/ 1523369 w 2721527"/>
              <a:gd name="connsiteY26" fmla="*/ 1031212 h 4230073"/>
              <a:gd name="connsiteX27" fmla="*/ 1501425 w 2721527"/>
              <a:gd name="connsiteY27" fmla="*/ 1348610 h 4230073"/>
              <a:gd name="connsiteX28" fmla="*/ 1655161 w 2721527"/>
              <a:gd name="connsiteY28" fmla="*/ 1656290 h 4230073"/>
              <a:gd name="connsiteX29" fmla="*/ 1590016 w 2721527"/>
              <a:gd name="connsiteY29" fmla="*/ 1824073 h 4230073"/>
              <a:gd name="connsiteX30" fmla="*/ 1573478 w 2721527"/>
              <a:gd name="connsiteY30" fmla="*/ 1855533 h 4230073"/>
              <a:gd name="connsiteX31" fmla="*/ 1540584 w 2721527"/>
              <a:gd name="connsiteY31" fmla="*/ 1865806 h 4230073"/>
              <a:gd name="connsiteX32" fmla="*/ 1455542 w 2721527"/>
              <a:gd name="connsiteY32" fmla="*/ 1924037 h 4230073"/>
              <a:gd name="connsiteX33" fmla="*/ 1342608 w 2721527"/>
              <a:gd name="connsiteY33" fmla="*/ 1927680 h 4230073"/>
              <a:gd name="connsiteX34" fmla="*/ 1342305 w 2721527"/>
              <a:gd name="connsiteY34" fmla="*/ 1966159 h 4230073"/>
              <a:gd name="connsiteX35" fmla="*/ 1342002 w 2721527"/>
              <a:gd name="connsiteY35" fmla="*/ 1927680 h 4230073"/>
              <a:gd name="connsiteX36" fmla="*/ 1229068 w 2721527"/>
              <a:gd name="connsiteY36" fmla="*/ 1924037 h 4230073"/>
              <a:gd name="connsiteX37" fmla="*/ 1171690 w 2721527"/>
              <a:gd name="connsiteY37" fmla="*/ 1890795 h 4230073"/>
              <a:gd name="connsiteX38" fmla="*/ 1152431 w 2721527"/>
              <a:gd name="connsiteY38" fmla="*/ 1873399 h 4230073"/>
              <a:gd name="connsiteX39" fmla="*/ 1156386 w 2721527"/>
              <a:gd name="connsiteY39" fmla="*/ 1871393 h 4230073"/>
              <a:gd name="connsiteX40" fmla="*/ 1066367 w 2721527"/>
              <a:gd name="connsiteY40" fmla="*/ 1656290 h 4230073"/>
              <a:gd name="connsiteX41" fmla="*/ 1220102 w 2721527"/>
              <a:gd name="connsiteY41" fmla="*/ 1348610 h 4230073"/>
              <a:gd name="connsiteX42" fmla="*/ 1198159 w 2721527"/>
              <a:gd name="connsiteY42" fmla="*/ 1031212 h 4230073"/>
              <a:gd name="connsiteX43" fmla="*/ 975138 w 2721527"/>
              <a:gd name="connsiteY43" fmla="*/ 1532950 h 4230073"/>
              <a:gd name="connsiteX44" fmla="*/ 480919 w 2721527"/>
              <a:gd name="connsiteY44" fmla="*/ 984363 h 4230073"/>
              <a:gd name="connsiteX45" fmla="*/ 564452 w 2721527"/>
              <a:gd name="connsiteY45" fmla="*/ 797291 h 4230073"/>
              <a:gd name="connsiteX46" fmla="*/ 1026020 w 2721527"/>
              <a:gd name="connsiteY46" fmla="*/ 541873 h 4230073"/>
              <a:gd name="connsiteX47" fmla="*/ 751285 w 2721527"/>
              <a:gd name="connsiteY47" fmla="*/ 638906 h 4230073"/>
              <a:gd name="connsiteX48" fmla="*/ 496480 w 2721527"/>
              <a:gd name="connsiteY48" fmla="*/ 637341 h 4230073"/>
              <a:gd name="connsiteX49" fmla="*/ 548439 w 2721527"/>
              <a:gd name="connsiteY49" fmla="*/ 355240 h 4230073"/>
              <a:gd name="connsiteX50" fmla="*/ 735357 w 2721527"/>
              <a:gd name="connsiteY50" fmla="*/ 0 h 4230073"/>
              <a:gd name="connsiteX51" fmla="*/ 375704 w 2721527"/>
              <a:gd name="connsiteY51" fmla="*/ 516706 h 4230073"/>
              <a:gd name="connsiteX52" fmla="*/ 366746 w 2721527"/>
              <a:gd name="connsiteY52" fmla="*/ 32229 h 4230073"/>
              <a:gd name="connsiteX53" fmla="*/ 261279 w 2721527"/>
              <a:gd name="connsiteY53" fmla="*/ 400965 h 4230073"/>
              <a:gd name="connsiteX54" fmla="*/ 284983 w 2721527"/>
              <a:gd name="connsiteY54" fmla="*/ 743885 h 4230073"/>
              <a:gd name="connsiteX55" fmla="*/ 122184 w 2721527"/>
              <a:gd name="connsiteY55" fmla="*/ 558832 h 4230073"/>
              <a:gd name="connsiteX56" fmla="*/ 38733 w 2721527"/>
              <a:gd name="connsiteY56" fmla="*/ 227027 h 4230073"/>
              <a:gd name="connsiteX57" fmla="*/ 59054 w 2721527"/>
              <a:gd name="connsiteY57" fmla="*/ 712784 h 4230073"/>
              <a:gd name="connsiteX58" fmla="*/ 1010334 w 2721527"/>
              <a:gd name="connsiteY58" fmla="*/ 1894328 h 4230073"/>
              <a:gd name="connsiteX59" fmla="*/ 1016894 w 2721527"/>
              <a:gd name="connsiteY59" fmla="*/ 1910776 h 4230073"/>
              <a:gd name="connsiteX60" fmla="*/ 984871 w 2721527"/>
              <a:gd name="connsiteY60" fmla="*/ 1935423 h 4230073"/>
              <a:gd name="connsiteX61" fmla="*/ 933982 w 2721527"/>
              <a:gd name="connsiteY61" fmla="*/ 1945896 h 4230073"/>
              <a:gd name="connsiteX62" fmla="*/ 784618 w 2721527"/>
              <a:gd name="connsiteY62" fmla="*/ 1887607 h 4230073"/>
              <a:gd name="connsiteX63" fmla="*/ 402101 w 2721527"/>
              <a:gd name="connsiteY63" fmla="*/ 1924037 h 4230073"/>
              <a:gd name="connsiteX64" fmla="*/ 693543 w 2721527"/>
              <a:gd name="connsiteY64" fmla="*/ 2189978 h 4230073"/>
              <a:gd name="connsiteX65" fmla="*/ 941269 w 2721527"/>
              <a:gd name="connsiteY65" fmla="*/ 2084331 h 4230073"/>
              <a:gd name="connsiteX66" fmla="*/ 784618 w 2721527"/>
              <a:gd name="connsiteY66" fmla="*/ 2226409 h 4230073"/>
              <a:gd name="connsiteX67" fmla="*/ 1021415 w 2721527"/>
              <a:gd name="connsiteY67" fmla="*/ 2820222 h 4230073"/>
              <a:gd name="connsiteX68" fmla="*/ 1079704 w 2721527"/>
              <a:gd name="connsiteY68" fmla="*/ 3137166 h 4230073"/>
              <a:gd name="connsiteX69" fmla="*/ 1294642 w 2721527"/>
              <a:gd name="connsiteY69" fmla="*/ 3308388 h 4230073"/>
              <a:gd name="connsiteX70" fmla="*/ 1331700 w 2721527"/>
              <a:gd name="connsiteY70" fmla="*/ 3313020 h 4230073"/>
              <a:gd name="connsiteX71" fmla="*/ 1331679 w 2721527"/>
              <a:gd name="connsiteY71" fmla="*/ 3315674 h 4230073"/>
              <a:gd name="connsiteX72" fmla="*/ 1342305 w 2721527"/>
              <a:gd name="connsiteY72" fmla="*/ 3314346 h 4230073"/>
              <a:gd name="connsiteX73" fmla="*/ 1352931 w 2721527"/>
              <a:gd name="connsiteY73" fmla="*/ 3315674 h 4230073"/>
              <a:gd name="connsiteX74" fmla="*/ 1352910 w 2721527"/>
              <a:gd name="connsiteY74" fmla="*/ 3313020 h 4230073"/>
              <a:gd name="connsiteX75" fmla="*/ 1389968 w 2721527"/>
              <a:gd name="connsiteY75" fmla="*/ 3308388 h 4230073"/>
              <a:gd name="connsiteX76" fmla="*/ 1604906 w 2721527"/>
              <a:gd name="connsiteY76" fmla="*/ 3137166 h 4230073"/>
              <a:gd name="connsiteX77" fmla="*/ 1663195 w 2721527"/>
              <a:gd name="connsiteY77" fmla="*/ 2820222 h 4230073"/>
              <a:gd name="connsiteX78" fmla="*/ 1899992 w 2721527"/>
              <a:gd name="connsiteY78" fmla="*/ 2226409 h 4230073"/>
              <a:gd name="connsiteX79" fmla="*/ 1743341 w 2721527"/>
              <a:gd name="connsiteY79" fmla="*/ 2084331 h 4230073"/>
              <a:gd name="connsiteX80" fmla="*/ 1991067 w 2721527"/>
              <a:gd name="connsiteY80" fmla="*/ 2189978 h 4230073"/>
              <a:gd name="connsiteX81" fmla="*/ 2282509 w 2721527"/>
              <a:gd name="connsiteY81" fmla="*/ 1924037 h 4230073"/>
              <a:gd name="connsiteX82" fmla="*/ 1899992 w 2721527"/>
              <a:gd name="connsiteY82" fmla="*/ 1887607 h 4230073"/>
              <a:gd name="connsiteX83" fmla="*/ 1750628 w 2721527"/>
              <a:gd name="connsiteY83" fmla="*/ 1945896 h 4230073"/>
              <a:gd name="connsiteX84" fmla="*/ 1699739 w 2721527"/>
              <a:gd name="connsiteY84" fmla="*/ 1935423 h 4230073"/>
              <a:gd name="connsiteX85" fmla="*/ 1695963 w 2721527"/>
              <a:gd name="connsiteY85" fmla="*/ 1932516 h 4230073"/>
              <a:gd name="connsiteX86" fmla="*/ 1711193 w 2721527"/>
              <a:gd name="connsiteY86" fmla="*/ 1894328 h 4230073"/>
              <a:gd name="connsiteX87" fmla="*/ 2662473 w 2721527"/>
              <a:gd name="connsiteY87" fmla="*/ 712784 h 4230073"/>
              <a:gd name="connsiteX88" fmla="*/ 2682794 w 2721527"/>
              <a:gd name="connsiteY88" fmla="*/ 227027 h 4230073"/>
              <a:gd name="connsiteX89" fmla="*/ 2599343 w 2721527"/>
              <a:gd name="connsiteY89" fmla="*/ 558832 h 4230073"/>
              <a:gd name="connsiteX90" fmla="*/ 2436544 w 2721527"/>
              <a:gd name="connsiteY90" fmla="*/ 743885 h 4230073"/>
              <a:gd name="connsiteX91" fmla="*/ 2460248 w 2721527"/>
              <a:gd name="connsiteY91" fmla="*/ 400965 h 4230073"/>
              <a:gd name="connsiteX92" fmla="*/ 2354781 w 2721527"/>
              <a:gd name="connsiteY92" fmla="*/ 32229 h 4230073"/>
              <a:gd name="connsiteX93" fmla="*/ 2345823 w 2721527"/>
              <a:gd name="connsiteY93" fmla="*/ 516706 h 4230073"/>
              <a:gd name="connsiteX94" fmla="*/ 1986170 w 2721527"/>
              <a:gd name="connsiteY94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1342305 w 2721527"/>
              <a:gd name="connsiteY14" fmla="*/ 4216616 h 4230073"/>
              <a:gd name="connsiteX15" fmla="*/ 2043598 w 2721527"/>
              <a:gd name="connsiteY15" fmla="*/ 4225518 h 4230073"/>
              <a:gd name="connsiteX16" fmla="*/ 1681411 w 2721527"/>
              <a:gd name="connsiteY16" fmla="*/ 2863938 h 4230073"/>
              <a:gd name="connsiteX17" fmla="*/ 1986170 w 2721527"/>
              <a:gd name="connsiteY17" fmla="*/ 0 h 4230073"/>
              <a:gd name="connsiteX18" fmla="*/ 2173089 w 2721527"/>
              <a:gd name="connsiteY18" fmla="*/ 355240 h 4230073"/>
              <a:gd name="connsiteX19" fmla="*/ 2225047 w 2721527"/>
              <a:gd name="connsiteY19" fmla="*/ 637341 h 4230073"/>
              <a:gd name="connsiteX20" fmla="*/ 1970243 w 2721527"/>
              <a:gd name="connsiteY20" fmla="*/ 638906 h 4230073"/>
              <a:gd name="connsiteX21" fmla="*/ 1695508 w 2721527"/>
              <a:gd name="connsiteY21" fmla="*/ 541873 h 4230073"/>
              <a:gd name="connsiteX22" fmla="*/ 2157075 w 2721527"/>
              <a:gd name="connsiteY22" fmla="*/ 797291 h 4230073"/>
              <a:gd name="connsiteX23" fmla="*/ 2240609 w 2721527"/>
              <a:gd name="connsiteY23" fmla="*/ 984363 h 4230073"/>
              <a:gd name="connsiteX24" fmla="*/ 1746390 w 2721527"/>
              <a:gd name="connsiteY24" fmla="*/ 1532950 h 4230073"/>
              <a:gd name="connsiteX25" fmla="*/ 1523369 w 2721527"/>
              <a:gd name="connsiteY25" fmla="*/ 1031212 h 4230073"/>
              <a:gd name="connsiteX26" fmla="*/ 1501425 w 2721527"/>
              <a:gd name="connsiteY26" fmla="*/ 1348610 h 4230073"/>
              <a:gd name="connsiteX27" fmla="*/ 1655161 w 2721527"/>
              <a:gd name="connsiteY27" fmla="*/ 1656290 h 4230073"/>
              <a:gd name="connsiteX28" fmla="*/ 1590016 w 2721527"/>
              <a:gd name="connsiteY28" fmla="*/ 1824073 h 4230073"/>
              <a:gd name="connsiteX29" fmla="*/ 1573478 w 2721527"/>
              <a:gd name="connsiteY29" fmla="*/ 1855533 h 4230073"/>
              <a:gd name="connsiteX30" fmla="*/ 1540584 w 2721527"/>
              <a:gd name="connsiteY30" fmla="*/ 1865806 h 4230073"/>
              <a:gd name="connsiteX31" fmla="*/ 1455542 w 2721527"/>
              <a:gd name="connsiteY31" fmla="*/ 1924037 h 4230073"/>
              <a:gd name="connsiteX32" fmla="*/ 1342608 w 2721527"/>
              <a:gd name="connsiteY32" fmla="*/ 1927680 h 4230073"/>
              <a:gd name="connsiteX33" fmla="*/ 1342305 w 2721527"/>
              <a:gd name="connsiteY33" fmla="*/ 1966159 h 4230073"/>
              <a:gd name="connsiteX34" fmla="*/ 1342002 w 2721527"/>
              <a:gd name="connsiteY34" fmla="*/ 1927680 h 4230073"/>
              <a:gd name="connsiteX35" fmla="*/ 1229068 w 2721527"/>
              <a:gd name="connsiteY35" fmla="*/ 1924037 h 4230073"/>
              <a:gd name="connsiteX36" fmla="*/ 1171690 w 2721527"/>
              <a:gd name="connsiteY36" fmla="*/ 1890795 h 4230073"/>
              <a:gd name="connsiteX37" fmla="*/ 1152431 w 2721527"/>
              <a:gd name="connsiteY37" fmla="*/ 1873399 h 4230073"/>
              <a:gd name="connsiteX38" fmla="*/ 1156386 w 2721527"/>
              <a:gd name="connsiteY38" fmla="*/ 1871393 h 4230073"/>
              <a:gd name="connsiteX39" fmla="*/ 1066367 w 2721527"/>
              <a:gd name="connsiteY39" fmla="*/ 1656290 h 4230073"/>
              <a:gd name="connsiteX40" fmla="*/ 1220102 w 2721527"/>
              <a:gd name="connsiteY40" fmla="*/ 1348610 h 4230073"/>
              <a:gd name="connsiteX41" fmla="*/ 1198159 w 2721527"/>
              <a:gd name="connsiteY41" fmla="*/ 1031212 h 4230073"/>
              <a:gd name="connsiteX42" fmla="*/ 975138 w 2721527"/>
              <a:gd name="connsiteY42" fmla="*/ 1532950 h 4230073"/>
              <a:gd name="connsiteX43" fmla="*/ 480919 w 2721527"/>
              <a:gd name="connsiteY43" fmla="*/ 984363 h 4230073"/>
              <a:gd name="connsiteX44" fmla="*/ 564452 w 2721527"/>
              <a:gd name="connsiteY44" fmla="*/ 797291 h 4230073"/>
              <a:gd name="connsiteX45" fmla="*/ 1026020 w 2721527"/>
              <a:gd name="connsiteY45" fmla="*/ 541873 h 4230073"/>
              <a:gd name="connsiteX46" fmla="*/ 751285 w 2721527"/>
              <a:gd name="connsiteY46" fmla="*/ 638906 h 4230073"/>
              <a:gd name="connsiteX47" fmla="*/ 496480 w 2721527"/>
              <a:gd name="connsiteY47" fmla="*/ 637341 h 4230073"/>
              <a:gd name="connsiteX48" fmla="*/ 548439 w 2721527"/>
              <a:gd name="connsiteY48" fmla="*/ 355240 h 4230073"/>
              <a:gd name="connsiteX49" fmla="*/ 735357 w 2721527"/>
              <a:gd name="connsiteY49" fmla="*/ 0 h 4230073"/>
              <a:gd name="connsiteX50" fmla="*/ 375704 w 2721527"/>
              <a:gd name="connsiteY50" fmla="*/ 516706 h 4230073"/>
              <a:gd name="connsiteX51" fmla="*/ 366746 w 2721527"/>
              <a:gd name="connsiteY51" fmla="*/ 32229 h 4230073"/>
              <a:gd name="connsiteX52" fmla="*/ 261279 w 2721527"/>
              <a:gd name="connsiteY52" fmla="*/ 400965 h 4230073"/>
              <a:gd name="connsiteX53" fmla="*/ 284983 w 2721527"/>
              <a:gd name="connsiteY53" fmla="*/ 743885 h 4230073"/>
              <a:gd name="connsiteX54" fmla="*/ 122184 w 2721527"/>
              <a:gd name="connsiteY54" fmla="*/ 558832 h 4230073"/>
              <a:gd name="connsiteX55" fmla="*/ 38733 w 2721527"/>
              <a:gd name="connsiteY55" fmla="*/ 227027 h 4230073"/>
              <a:gd name="connsiteX56" fmla="*/ 59054 w 2721527"/>
              <a:gd name="connsiteY56" fmla="*/ 712784 h 4230073"/>
              <a:gd name="connsiteX57" fmla="*/ 1010334 w 2721527"/>
              <a:gd name="connsiteY57" fmla="*/ 1894328 h 4230073"/>
              <a:gd name="connsiteX58" fmla="*/ 1016894 w 2721527"/>
              <a:gd name="connsiteY58" fmla="*/ 1910776 h 4230073"/>
              <a:gd name="connsiteX59" fmla="*/ 984871 w 2721527"/>
              <a:gd name="connsiteY59" fmla="*/ 1935423 h 4230073"/>
              <a:gd name="connsiteX60" fmla="*/ 933982 w 2721527"/>
              <a:gd name="connsiteY60" fmla="*/ 1945896 h 4230073"/>
              <a:gd name="connsiteX61" fmla="*/ 784618 w 2721527"/>
              <a:gd name="connsiteY61" fmla="*/ 1887607 h 4230073"/>
              <a:gd name="connsiteX62" fmla="*/ 402101 w 2721527"/>
              <a:gd name="connsiteY62" fmla="*/ 1924037 h 4230073"/>
              <a:gd name="connsiteX63" fmla="*/ 693543 w 2721527"/>
              <a:gd name="connsiteY63" fmla="*/ 2189978 h 4230073"/>
              <a:gd name="connsiteX64" fmla="*/ 941269 w 2721527"/>
              <a:gd name="connsiteY64" fmla="*/ 2084331 h 4230073"/>
              <a:gd name="connsiteX65" fmla="*/ 784618 w 2721527"/>
              <a:gd name="connsiteY65" fmla="*/ 2226409 h 4230073"/>
              <a:gd name="connsiteX66" fmla="*/ 1021415 w 2721527"/>
              <a:gd name="connsiteY66" fmla="*/ 2820222 h 4230073"/>
              <a:gd name="connsiteX67" fmla="*/ 1079704 w 2721527"/>
              <a:gd name="connsiteY67" fmla="*/ 3137166 h 4230073"/>
              <a:gd name="connsiteX68" fmla="*/ 1294642 w 2721527"/>
              <a:gd name="connsiteY68" fmla="*/ 3308388 h 4230073"/>
              <a:gd name="connsiteX69" fmla="*/ 1331700 w 2721527"/>
              <a:gd name="connsiteY69" fmla="*/ 3313020 h 4230073"/>
              <a:gd name="connsiteX70" fmla="*/ 1331679 w 2721527"/>
              <a:gd name="connsiteY70" fmla="*/ 3315674 h 4230073"/>
              <a:gd name="connsiteX71" fmla="*/ 1342305 w 2721527"/>
              <a:gd name="connsiteY71" fmla="*/ 3314346 h 4230073"/>
              <a:gd name="connsiteX72" fmla="*/ 1352931 w 2721527"/>
              <a:gd name="connsiteY72" fmla="*/ 3315674 h 4230073"/>
              <a:gd name="connsiteX73" fmla="*/ 1352910 w 2721527"/>
              <a:gd name="connsiteY73" fmla="*/ 3313020 h 4230073"/>
              <a:gd name="connsiteX74" fmla="*/ 1389968 w 2721527"/>
              <a:gd name="connsiteY74" fmla="*/ 3308388 h 4230073"/>
              <a:gd name="connsiteX75" fmla="*/ 1604906 w 2721527"/>
              <a:gd name="connsiteY75" fmla="*/ 3137166 h 4230073"/>
              <a:gd name="connsiteX76" fmla="*/ 1663195 w 2721527"/>
              <a:gd name="connsiteY76" fmla="*/ 2820222 h 4230073"/>
              <a:gd name="connsiteX77" fmla="*/ 1899992 w 2721527"/>
              <a:gd name="connsiteY77" fmla="*/ 2226409 h 4230073"/>
              <a:gd name="connsiteX78" fmla="*/ 1743341 w 2721527"/>
              <a:gd name="connsiteY78" fmla="*/ 2084331 h 4230073"/>
              <a:gd name="connsiteX79" fmla="*/ 1991067 w 2721527"/>
              <a:gd name="connsiteY79" fmla="*/ 2189978 h 4230073"/>
              <a:gd name="connsiteX80" fmla="*/ 2282509 w 2721527"/>
              <a:gd name="connsiteY80" fmla="*/ 1924037 h 4230073"/>
              <a:gd name="connsiteX81" fmla="*/ 1899992 w 2721527"/>
              <a:gd name="connsiteY81" fmla="*/ 1887607 h 4230073"/>
              <a:gd name="connsiteX82" fmla="*/ 1750628 w 2721527"/>
              <a:gd name="connsiteY82" fmla="*/ 1945896 h 4230073"/>
              <a:gd name="connsiteX83" fmla="*/ 1699739 w 2721527"/>
              <a:gd name="connsiteY83" fmla="*/ 1935423 h 4230073"/>
              <a:gd name="connsiteX84" fmla="*/ 1695963 w 2721527"/>
              <a:gd name="connsiteY84" fmla="*/ 1932516 h 4230073"/>
              <a:gd name="connsiteX85" fmla="*/ 1711193 w 2721527"/>
              <a:gd name="connsiteY85" fmla="*/ 1894328 h 4230073"/>
              <a:gd name="connsiteX86" fmla="*/ 2662473 w 2721527"/>
              <a:gd name="connsiteY86" fmla="*/ 712784 h 4230073"/>
              <a:gd name="connsiteX87" fmla="*/ 2682794 w 2721527"/>
              <a:gd name="connsiteY87" fmla="*/ 227027 h 4230073"/>
              <a:gd name="connsiteX88" fmla="*/ 2599343 w 2721527"/>
              <a:gd name="connsiteY88" fmla="*/ 558832 h 4230073"/>
              <a:gd name="connsiteX89" fmla="*/ 2436544 w 2721527"/>
              <a:gd name="connsiteY89" fmla="*/ 743885 h 4230073"/>
              <a:gd name="connsiteX90" fmla="*/ 2460248 w 2721527"/>
              <a:gd name="connsiteY90" fmla="*/ 400965 h 4230073"/>
              <a:gd name="connsiteX91" fmla="*/ 2354781 w 2721527"/>
              <a:gd name="connsiteY91" fmla="*/ 32229 h 4230073"/>
              <a:gd name="connsiteX92" fmla="*/ 2345823 w 2721527"/>
              <a:gd name="connsiteY92" fmla="*/ 516706 h 4230073"/>
              <a:gd name="connsiteX93" fmla="*/ 1986170 w 2721527"/>
              <a:gd name="connsiteY93" fmla="*/ 0 h 4230073"/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595771 w 2721527"/>
              <a:gd name="connsiteY11" fmla="*/ 4221364 h 4230073"/>
              <a:gd name="connsiteX12" fmla="*/ 1324619 w 2721527"/>
              <a:gd name="connsiteY12" fmla="*/ 4203328 h 4230073"/>
              <a:gd name="connsiteX13" fmla="*/ 1324394 w 2721527"/>
              <a:gd name="connsiteY13" fmla="*/ 4230073 h 4230073"/>
              <a:gd name="connsiteX14" fmla="*/ 2043598 w 2721527"/>
              <a:gd name="connsiteY14" fmla="*/ 4225518 h 4230073"/>
              <a:gd name="connsiteX15" fmla="*/ 1681411 w 2721527"/>
              <a:gd name="connsiteY15" fmla="*/ 2863938 h 4230073"/>
              <a:gd name="connsiteX16" fmla="*/ 1986170 w 2721527"/>
              <a:gd name="connsiteY16" fmla="*/ 0 h 4230073"/>
              <a:gd name="connsiteX17" fmla="*/ 2173089 w 2721527"/>
              <a:gd name="connsiteY17" fmla="*/ 355240 h 4230073"/>
              <a:gd name="connsiteX18" fmla="*/ 2225047 w 2721527"/>
              <a:gd name="connsiteY18" fmla="*/ 637341 h 4230073"/>
              <a:gd name="connsiteX19" fmla="*/ 1970243 w 2721527"/>
              <a:gd name="connsiteY19" fmla="*/ 638906 h 4230073"/>
              <a:gd name="connsiteX20" fmla="*/ 1695508 w 2721527"/>
              <a:gd name="connsiteY20" fmla="*/ 541873 h 4230073"/>
              <a:gd name="connsiteX21" fmla="*/ 2157075 w 2721527"/>
              <a:gd name="connsiteY21" fmla="*/ 797291 h 4230073"/>
              <a:gd name="connsiteX22" fmla="*/ 2240609 w 2721527"/>
              <a:gd name="connsiteY22" fmla="*/ 984363 h 4230073"/>
              <a:gd name="connsiteX23" fmla="*/ 1746390 w 2721527"/>
              <a:gd name="connsiteY23" fmla="*/ 1532950 h 4230073"/>
              <a:gd name="connsiteX24" fmla="*/ 1523369 w 2721527"/>
              <a:gd name="connsiteY24" fmla="*/ 1031212 h 4230073"/>
              <a:gd name="connsiteX25" fmla="*/ 1501425 w 2721527"/>
              <a:gd name="connsiteY25" fmla="*/ 1348610 h 4230073"/>
              <a:gd name="connsiteX26" fmla="*/ 1655161 w 2721527"/>
              <a:gd name="connsiteY26" fmla="*/ 1656290 h 4230073"/>
              <a:gd name="connsiteX27" fmla="*/ 1590016 w 2721527"/>
              <a:gd name="connsiteY27" fmla="*/ 1824073 h 4230073"/>
              <a:gd name="connsiteX28" fmla="*/ 1573478 w 2721527"/>
              <a:gd name="connsiteY28" fmla="*/ 1855533 h 4230073"/>
              <a:gd name="connsiteX29" fmla="*/ 1540584 w 2721527"/>
              <a:gd name="connsiteY29" fmla="*/ 1865806 h 4230073"/>
              <a:gd name="connsiteX30" fmla="*/ 1455542 w 2721527"/>
              <a:gd name="connsiteY30" fmla="*/ 1924037 h 4230073"/>
              <a:gd name="connsiteX31" fmla="*/ 1342608 w 2721527"/>
              <a:gd name="connsiteY31" fmla="*/ 1927680 h 4230073"/>
              <a:gd name="connsiteX32" fmla="*/ 1342305 w 2721527"/>
              <a:gd name="connsiteY32" fmla="*/ 1966159 h 4230073"/>
              <a:gd name="connsiteX33" fmla="*/ 1342002 w 2721527"/>
              <a:gd name="connsiteY33" fmla="*/ 1927680 h 4230073"/>
              <a:gd name="connsiteX34" fmla="*/ 1229068 w 2721527"/>
              <a:gd name="connsiteY34" fmla="*/ 1924037 h 4230073"/>
              <a:gd name="connsiteX35" fmla="*/ 1171690 w 2721527"/>
              <a:gd name="connsiteY35" fmla="*/ 1890795 h 4230073"/>
              <a:gd name="connsiteX36" fmla="*/ 1152431 w 2721527"/>
              <a:gd name="connsiteY36" fmla="*/ 1873399 h 4230073"/>
              <a:gd name="connsiteX37" fmla="*/ 1156386 w 2721527"/>
              <a:gd name="connsiteY37" fmla="*/ 1871393 h 4230073"/>
              <a:gd name="connsiteX38" fmla="*/ 1066367 w 2721527"/>
              <a:gd name="connsiteY38" fmla="*/ 1656290 h 4230073"/>
              <a:gd name="connsiteX39" fmla="*/ 1220102 w 2721527"/>
              <a:gd name="connsiteY39" fmla="*/ 1348610 h 4230073"/>
              <a:gd name="connsiteX40" fmla="*/ 1198159 w 2721527"/>
              <a:gd name="connsiteY40" fmla="*/ 1031212 h 4230073"/>
              <a:gd name="connsiteX41" fmla="*/ 975138 w 2721527"/>
              <a:gd name="connsiteY41" fmla="*/ 1532950 h 4230073"/>
              <a:gd name="connsiteX42" fmla="*/ 480919 w 2721527"/>
              <a:gd name="connsiteY42" fmla="*/ 984363 h 4230073"/>
              <a:gd name="connsiteX43" fmla="*/ 564452 w 2721527"/>
              <a:gd name="connsiteY43" fmla="*/ 797291 h 4230073"/>
              <a:gd name="connsiteX44" fmla="*/ 1026020 w 2721527"/>
              <a:gd name="connsiteY44" fmla="*/ 541873 h 4230073"/>
              <a:gd name="connsiteX45" fmla="*/ 751285 w 2721527"/>
              <a:gd name="connsiteY45" fmla="*/ 638906 h 4230073"/>
              <a:gd name="connsiteX46" fmla="*/ 496480 w 2721527"/>
              <a:gd name="connsiteY46" fmla="*/ 637341 h 4230073"/>
              <a:gd name="connsiteX47" fmla="*/ 548439 w 2721527"/>
              <a:gd name="connsiteY47" fmla="*/ 355240 h 4230073"/>
              <a:gd name="connsiteX48" fmla="*/ 735357 w 2721527"/>
              <a:gd name="connsiteY48" fmla="*/ 0 h 4230073"/>
              <a:gd name="connsiteX49" fmla="*/ 375704 w 2721527"/>
              <a:gd name="connsiteY49" fmla="*/ 516706 h 4230073"/>
              <a:gd name="connsiteX50" fmla="*/ 366746 w 2721527"/>
              <a:gd name="connsiteY50" fmla="*/ 32229 h 4230073"/>
              <a:gd name="connsiteX51" fmla="*/ 261279 w 2721527"/>
              <a:gd name="connsiteY51" fmla="*/ 400965 h 4230073"/>
              <a:gd name="connsiteX52" fmla="*/ 284983 w 2721527"/>
              <a:gd name="connsiteY52" fmla="*/ 743885 h 4230073"/>
              <a:gd name="connsiteX53" fmla="*/ 122184 w 2721527"/>
              <a:gd name="connsiteY53" fmla="*/ 558832 h 4230073"/>
              <a:gd name="connsiteX54" fmla="*/ 38733 w 2721527"/>
              <a:gd name="connsiteY54" fmla="*/ 227027 h 4230073"/>
              <a:gd name="connsiteX55" fmla="*/ 59054 w 2721527"/>
              <a:gd name="connsiteY55" fmla="*/ 712784 h 4230073"/>
              <a:gd name="connsiteX56" fmla="*/ 1010334 w 2721527"/>
              <a:gd name="connsiteY56" fmla="*/ 1894328 h 4230073"/>
              <a:gd name="connsiteX57" fmla="*/ 1016894 w 2721527"/>
              <a:gd name="connsiteY57" fmla="*/ 1910776 h 4230073"/>
              <a:gd name="connsiteX58" fmla="*/ 984871 w 2721527"/>
              <a:gd name="connsiteY58" fmla="*/ 1935423 h 4230073"/>
              <a:gd name="connsiteX59" fmla="*/ 933982 w 2721527"/>
              <a:gd name="connsiteY59" fmla="*/ 1945896 h 4230073"/>
              <a:gd name="connsiteX60" fmla="*/ 784618 w 2721527"/>
              <a:gd name="connsiteY60" fmla="*/ 1887607 h 4230073"/>
              <a:gd name="connsiteX61" fmla="*/ 402101 w 2721527"/>
              <a:gd name="connsiteY61" fmla="*/ 1924037 h 4230073"/>
              <a:gd name="connsiteX62" fmla="*/ 693543 w 2721527"/>
              <a:gd name="connsiteY62" fmla="*/ 2189978 h 4230073"/>
              <a:gd name="connsiteX63" fmla="*/ 941269 w 2721527"/>
              <a:gd name="connsiteY63" fmla="*/ 2084331 h 4230073"/>
              <a:gd name="connsiteX64" fmla="*/ 784618 w 2721527"/>
              <a:gd name="connsiteY64" fmla="*/ 2226409 h 4230073"/>
              <a:gd name="connsiteX65" fmla="*/ 1021415 w 2721527"/>
              <a:gd name="connsiteY65" fmla="*/ 2820222 h 4230073"/>
              <a:gd name="connsiteX66" fmla="*/ 1079704 w 2721527"/>
              <a:gd name="connsiteY66" fmla="*/ 3137166 h 4230073"/>
              <a:gd name="connsiteX67" fmla="*/ 1294642 w 2721527"/>
              <a:gd name="connsiteY67" fmla="*/ 3308388 h 4230073"/>
              <a:gd name="connsiteX68" fmla="*/ 1331700 w 2721527"/>
              <a:gd name="connsiteY68" fmla="*/ 3313020 h 4230073"/>
              <a:gd name="connsiteX69" fmla="*/ 1331679 w 2721527"/>
              <a:gd name="connsiteY69" fmla="*/ 3315674 h 4230073"/>
              <a:gd name="connsiteX70" fmla="*/ 1342305 w 2721527"/>
              <a:gd name="connsiteY70" fmla="*/ 3314346 h 4230073"/>
              <a:gd name="connsiteX71" fmla="*/ 1352931 w 2721527"/>
              <a:gd name="connsiteY71" fmla="*/ 3315674 h 4230073"/>
              <a:gd name="connsiteX72" fmla="*/ 1352910 w 2721527"/>
              <a:gd name="connsiteY72" fmla="*/ 3313020 h 4230073"/>
              <a:gd name="connsiteX73" fmla="*/ 1389968 w 2721527"/>
              <a:gd name="connsiteY73" fmla="*/ 3308388 h 4230073"/>
              <a:gd name="connsiteX74" fmla="*/ 1604906 w 2721527"/>
              <a:gd name="connsiteY74" fmla="*/ 3137166 h 4230073"/>
              <a:gd name="connsiteX75" fmla="*/ 1663195 w 2721527"/>
              <a:gd name="connsiteY75" fmla="*/ 2820222 h 4230073"/>
              <a:gd name="connsiteX76" fmla="*/ 1899992 w 2721527"/>
              <a:gd name="connsiteY76" fmla="*/ 2226409 h 4230073"/>
              <a:gd name="connsiteX77" fmla="*/ 1743341 w 2721527"/>
              <a:gd name="connsiteY77" fmla="*/ 2084331 h 4230073"/>
              <a:gd name="connsiteX78" fmla="*/ 1991067 w 2721527"/>
              <a:gd name="connsiteY78" fmla="*/ 2189978 h 4230073"/>
              <a:gd name="connsiteX79" fmla="*/ 2282509 w 2721527"/>
              <a:gd name="connsiteY79" fmla="*/ 1924037 h 4230073"/>
              <a:gd name="connsiteX80" fmla="*/ 1899992 w 2721527"/>
              <a:gd name="connsiteY80" fmla="*/ 1887607 h 4230073"/>
              <a:gd name="connsiteX81" fmla="*/ 1750628 w 2721527"/>
              <a:gd name="connsiteY81" fmla="*/ 1945896 h 4230073"/>
              <a:gd name="connsiteX82" fmla="*/ 1699739 w 2721527"/>
              <a:gd name="connsiteY82" fmla="*/ 1935423 h 4230073"/>
              <a:gd name="connsiteX83" fmla="*/ 1695963 w 2721527"/>
              <a:gd name="connsiteY83" fmla="*/ 1932516 h 4230073"/>
              <a:gd name="connsiteX84" fmla="*/ 1711193 w 2721527"/>
              <a:gd name="connsiteY84" fmla="*/ 1894328 h 4230073"/>
              <a:gd name="connsiteX85" fmla="*/ 2662473 w 2721527"/>
              <a:gd name="connsiteY85" fmla="*/ 712784 h 4230073"/>
              <a:gd name="connsiteX86" fmla="*/ 2682794 w 2721527"/>
              <a:gd name="connsiteY86" fmla="*/ 227027 h 4230073"/>
              <a:gd name="connsiteX87" fmla="*/ 2599343 w 2721527"/>
              <a:gd name="connsiteY87" fmla="*/ 558832 h 4230073"/>
              <a:gd name="connsiteX88" fmla="*/ 2436544 w 2721527"/>
              <a:gd name="connsiteY88" fmla="*/ 743885 h 4230073"/>
              <a:gd name="connsiteX89" fmla="*/ 2460248 w 2721527"/>
              <a:gd name="connsiteY89" fmla="*/ 400965 h 4230073"/>
              <a:gd name="connsiteX90" fmla="*/ 2354781 w 2721527"/>
              <a:gd name="connsiteY90" fmla="*/ 32229 h 4230073"/>
              <a:gd name="connsiteX91" fmla="*/ 2345823 w 2721527"/>
              <a:gd name="connsiteY91" fmla="*/ 516706 h 4230073"/>
              <a:gd name="connsiteX92" fmla="*/ 1986170 w 2721527"/>
              <a:gd name="connsiteY92" fmla="*/ 0 h 4230073"/>
              <a:gd name="connsiteX0" fmla="*/ 1681411 w 2721527"/>
              <a:gd name="connsiteY0" fmla="*/ 2863938 h 4225518"/>
              <a:gd name="connsiteX1" fmla="*/ 1648624 w 2721527"/>
              <a:gd name="connsiteY1" fmla="*/ 3133522 h 4225518"/>
              <a:gd name="connsiteX2" fmla="*/ 1386326 w 2721527"/>
              <a:gd name="connsiteY2" fmla="*/ 3370319 h 4225518"/>
              <a:gd name="connsiteX3" fmla="*/ 1352942 w 2721527"/>
              <a:gd name="connsiteY3" fmla="*/ 3368093 h 4225518"/>
              <a:gd name="connsiteX4" fmla="*/ 1352930 w 2721527"/>
              <a:gd name="connsiteY4" fmla="*/ 3366675 h 4225518"/>
              <a:gd name="connsiteX5" fmla="*/ 1342305 w 2721527"/>
              <a:gd name="connsiteY5" fmla="*/ 3367384 h 4225518"/>
              <a:gd name="connsiteX6" fmla="*/ 1331680 w 2721527"/>
              <a:gd name="connsiteY6" fmla="*/ 3366675 h 4225518"/>
              <a:gd name="connsiteX7" fmla="*/ 1331668 w 2721527"/>
              <a:gd name="connsiteY7" fmla="*/ 3368093 h 4225518"/>
              <a:gd name="connsiteX8" fmla="*/ 1298284 w 2721527"/>
              <a:gd name="connsiteY8" fmla="*/ 3370319 h 4225518"/>
              <a:gd name="connsiteX9" fmla="*/ 1035986 w 2721527"/>
              <a:gd name="connsiteY9" fmla="*/ 3133522 h 4225518"/>
              <a:gd name="connsiteX10" fmla="*/ 1003199 w 2721527"/>
              <a:gd name="connsiteY10" fmla="*/ 2863938 h 4225518"/>
              <a:gd name="connsiteX11" fmla="*/ 595771 w 2721527"/>
              <a:gd name="connsiteY11" fmla="*/ 4221364 h 4225518"/>
              <a:gd name="connsiteX12" fmla="*/ 1324619 w 2721527"/>
              <a:gd name="connsiteY12" fmla="*/ 4203328 h 4225518"/>
              <a:gd name="connsiteX13" fmla="*/ 2043598 w 2721527"/>
              <a:gd name="connsiteY13" fmla="*/ 4225518 h 4225518"/>
              <a:gd name="connsiteX14" fmla="*/ 1681411 w 2721527"/>
              <a:gd name="connsiteY14" fmla="*/ 2863938 h 4225518"/>
              <a:gd name="connsiteX15" fmla="*/ 1986170 w 2721527"/>
              <a:gd name="connsiteY15" fmla="*/ 0 h 4225518"/>
              <a:gd name="connsiteX16" fmla="*/ 2173089 w 2721527"/>
              <a:gd name="connsiteY16" fmla="*/ 355240 h 4225518"/>
              <a:gd name="connsiteX17" fmla="*/ 2225047 w 2721527"/>
              <a:gd name="connsiteY17" fmla="*/ 637341 h 4225518"/>
              <a:gd name="connsiteX18" fmla="*/ 1970243 w 2721527"/>
              <a:gd name="connsiteY18" fmla="*/ 638906 h 4225518"/>
              <a:gd name="connsiteX19" fmla="*/ 1695508 w 2721527"/>
              <a:gd name="connsiteY19" fmla="*/ 541873 h 4225518"/>
              <a:gd name="connsiteX20" fmla="*/ 2157075 w 2721527"/>
              <a:gd name="connsiteY20" fmla="*/ 797291 h 4225518"/>
              <a:gd name="connsiteX21" fmla="*/ 2240609 w 2721527"/>
              <a:gd name="connsiteY21" fmla="*/ 984363 h 4225518"/>
              <a:gd name="connsiteX22" fmla="*/ 1746390 w 2721527"/>
              <a:gd name="connsiteY22" fmla="*/ 1532950 h 4225518"/>
              <a:gd name="connsiteX23" fmla="*/ 1523369 w 2721527"/>
              <a:gd name="connsiteY23" fmla="*/ 1031212 h 4225518"/>
              <a:gd name="connsiteX24" fmla="*/ 1501425 w 2721527"/>
              <a:gd name="connsiteY24" fmla="*/ 1348610 h 4225518"/>
              <a:gd name="connsiteX25" fmla="*/ 1655161 w 2721527"/>
              <a:gd name="connsiteY25" fmla="*/ 1656290 h 4225518"/>
              <a:gd name="connsiteX26" fmla="*/ 1590016 w 2721527"/>
              <a:gd name="connsiteY26" fmla="*/ 1824073 h 4225518"/>
              <a:gd name="connsiteX27" fmla="*/ 1573478 w 2721527"/>
              <a:gd name="connsiteY27" fmla="*/ 1855533 h 4225518"/>
              <a:gd name="connsiteX28" fmla="*/ 1540584 w 2721527"/>
              <a:gd name="connsiteY28" fmla="*/ 1865806 h 4225518"/>
              <a:gd name="connsiteX29" fmla="*/ 1455542 w 2721527"/>
              <a:gd name="connsiteY29" fmla="*/ 1924037 h 4225518"/>
              <a:gd name="connsiteX30" fmla="*/ 1342608 w 2721527"/>
              <a:gd name="connsiteY30" fmla="*/ 1927680 h 4225518"/>
              <a:gd name="connsiteX31" fmla="*/ 1342305 w 2721527"/>
              <a:gd name="connsiteY31" fmla="*/ 1966159 h 4225518"/>
              <a:gd name="connsiteX32" fmla="*/ 1342002 w 2721527"/>
              <a:gd name="connsiteY32" fmla="*/ 1927680 h 4225518"/>
              <a:gd name="connsiteX33" fmla="*/ 1229068 w 2721527"/>
              <a:gd name="connsiteY33" fmla="*/ 1924037 h 4225518"/>
              <a:gd name="connsiteX34" fmla="*/ 1171690 w 2721527"/>
              <a:gd name="connsiteY34" fmla="*/ 1890795 h 4225518"/>
              <a:gd name="connsiteX35" fmla="*/ 1152431 w 2721527"/>
              <a:gd name="connsiteY35" fmla="*/ 1873399 h 4225518"/>
              <a:gd name="connsiteX36" fmla="*/ 1156386 w 2721527"/>
              <a:gd name="connsiteY36" fmla="*/ 1871393 h 4225518"/>
              <a:gd name="connsiteX37" fmla="*/ 1066367 w 2721527"/>
              <a:gd name="connsiteY37" fmla="*/ 1656290 h 4225518"/>
              <a:gd name="connsiteX38" fmla="*/ 1220102 w 2721527"/>
              <a:gd name="connsiteY38" fmla="*/ 1348610 h 4225518"/>
              <a:gd name="connsiteX39" fmla="*/ 1198159 w 2721527"/>
              <a:gd name="connsiteY39" fmla="*/ 1031212 h 4225518"/>
              <a:gd name="connsiteX40" fmla="*/ 975138 w 2721527"/>
              <a:gd name="connsiteY40" fmla="*/ 1532950 h 4225518"/>
              <a:gd name="connsiteX41" fmla="*/ 480919 w 2721527"/>
              <a:gd name="connsiteY41" fmla="*/ 984363 h 4225518"/>
              <a:gd name="connsiteX42" fmla="*/ 564452 w 2721527"/>
              <a:gd name="connsiteY42" fmla="*/ 797291 h 4225518"/>
              <a:gd name="connsiteX43" fmla="*/ 1026020 w 2721527"/>
              <a:gd name="connsiteY43" fmla="*/ 541873 h 4225518"/>
              <a:gd name="connsiteX44" fmla="*/ 751285 w 2721527"/>
              <a:gd name="connsiteY44" fmla="*/ 638906 h 4225518"/>
              <a:gd name="connsiteX45" fmla="*/ 496480 w 2721527"/>
              <a:gd name="connsiteY45" fmla="*/ 637341 h 4225518"/>
              <a:gd name="connsiteX46" fmla="*/ 548439 w 2721527"/>
              <a:gd name="connsiteY46" fmla="*/ 355240 h 4225518"/>
              <a:gd name="connsiteX47" fmla="*/ 735357 w 2721527"/>
              <a:gd name="connsiteY47" fmla="*/ 0 h 4225518"/>
              <a:gd name="connsiteX48" fmla="*/ 375704 w 2721527"/>
              <a:gd name="connsiteY48" fmla="*/ 516706 h 4225518"/>
              <a:gd name="connsiteX49" fmla="*/ 366746 w 2721527"/>
              <a:gd name="connsiteY49" fmla="*/ 32229 h 4225518"/>
              <a:gd name="connsiteX50" fmla="*/ 261279 w 2721527"/>
              <a:gd name="connsiteY50" fmla="*/ 400965 h 4225518"/>
              <a:gd name="connsiteX51" fmla="*/ 284983 w 2721527"/>
              <a:gd name="connsiteY51" fmla="*/ 743885 h 4225518"/>
              <a:gd name="connsiteX52" fmla="*/ 122184 w 2721527"/>
              <a:gd name="connsiteY52" fmla="*/ 558832 h 4225518"/>
              <a:gd name="connsiteX53" fmla="*/ 38733 w 2721527"/>
              <a:gd name="connsiteY53" fmla="*/ 227027 h 4225518"/>
              <a:gd name="connsiteX54" fmla="*/ 59054 w 2721527"/>
              <a:gd name="connsiteY54" fmla="*/ 712784 h 4225518"/>
              <a:gd name="connsiteX55" fmla="*/ 1010334 w 2721527"/>
              <a:gd name="connsiteY55" fmla="*/ 1894328 h 4225518"/>
              <a:gd name="connsiteX56" fmla="*/ 1016894 w 2721527"/>
              <a:gd name="connsiteY56" fmla="*/ 1910776 h 4225518"/>
              <a:gd name="connsiteX57" fmla="*/ 984871 w 2721527"/>
              <a:gd name="connsiteY57" fmla="*/ 1935423 h 4225518"/>
              <a:gd name="connsiteX58" fmla="*/ 933982 w 2721527"/>
              <a:gd name="connsiteY58" fmla="*/ 1945896 h 4225518"/>
              <a:gd name="connsiteX59" fmla="*/ 784618 w 2721527"/>
              <a:gd name="connsiteY59" fmla="*/ 1887607 h 4225518"/>
              <a:gd name="connsiteX60" fmla="*/ 402101 w 2721527"/>
              <a:gd name="connsiteY60" fmla="*/ 1924037 h 4225518"/>
              <a:gd name="connsiteX61" fmla="*/ 693543 w 2721527"/>
              <a:gd name="connsiteY61" fmla="*/ 2189978 h 4225518"/>
              <a:gd name="connsiteX62" fmla="*/ 941269 w 2721527"/>
              <a:gd name="connsiteY62" fmla="*/ 2084331 h 4225518"/>
              <a:gd name="connsiteX63" fmla="*/ 784618 w 2721527"/>
              <a:gd name="connsiteY63" fmla="*/ 2226409 h 4225518"/>
              <a:gd name="connsiteX64" fmla="*/ 1021415 w 2721527"/>
              <a:gd name="connsiteY64" fmla="*/ 2820222 h 4225518"/>
              <a:gd name="connsiteX65" fmla="*/ 1079704 w 2721527"/>
              <a:gd name="connsiteY65" fmla="*/ 3137166 h 4225518"/>
              <a:gd name="connsiteX66" fmla="*/ 1294642 w 2721527"/>
              <a:gd name="connsiteY66" fmla="*/ 3308388 h 4225518"/>
              <a:gd name="connsiteX67" fmla="*/ 1331700 w 2721527"/>
              <a:gd name="connsiteY67" fmla="*/ 3313020 h 4225518"/>
              <a:gd name="connsiteX68" fmla="*/ 1331679 w 2721527"/>
              <a:gd name="connsiteY68" fmla="*/ 3315674 h 4225518"/>
              <a:gd name="connsiteX69" fmla="*/ 1342305 w 2721527"/>
              <a:gd name="connsiteY69" fmla="*/ 3314346 h 4225518"/>
              <a:gd name="connsiteX70" fmla="*/ 1352931 w 2721527"/>
              <a:gd name="connsiteY70" fmla="*/ 3315674 h 4225518"/>
              <a:gd name="connsiteX71" fmla="*/ 1352910 w 2721527"/>
              <a:gd name="connsiteY71" fmla="*/ 3313020 h 4225518"/>
              <a:gd name="connsiteX72" fmla="*/ 1389968 w 2721527"/>
              <a:gd name="connsiteY72" fmla="*/ 3308388 h 4225518"/>
              <a:gd name="connsiteX73" fmla="*/ 1604906 w 2721527"/>
              <a:gd name="connsiteY73" fmla="*/ 3137166 h 4225518"/>
              <a:gd name="connsiteX74" fmla="*/ 1663195 w 2721527"/>
              <a:gd name="connsiteY74" fmla="*/ 2820222 h 4225518"/>
              <a:gd name="connsiteX75" fmla="*/ 1899992 w 2721527"/>
              <a:gd name="connsiteY75" fmla="*/ 2226409 h 4225518"/>
              <a:gd name="connsiteX76" fmla="*/ 1743341 w 2721527"/>
              <a:gd name="connsiteY76" fmla="*/ 2084331 h 4225518"/>
              <a:gd name="connsiteX77" fmla="*/ 1991067 w 2721527"/>
              <a:gd name="connsiteY77" fmla="*/ 2189978 h 4225518"/>
              <a:gd name="connsiteX78" fmla="*/ 2282509 w 2721527"/>
              <a:gd name="connsiteY78" fmla="*/ 1924037 h 4225518"/>
              <a:gd name="connsiteX79" fmla="*/ 1899992 w 2721527"/>
              <a:gd name="connsiteY79" fmla="*/ 1887607 h 4225518"/>
              <a:gd name="connsiteX80" fmla="*/ 1750628 w 2721527"/>
              <a:gd name="connsiteY80" fmla="*/ 1945896 h 4225518"/>
              <a:gd name="connsiteX81" fmla="*/ 1699739 w 2721527"/>
              <a:gd name="connsiteY81" fmla="*/ 1935423 h 4225518"/>
              <a:gd name="connsiteX82" fmla="*/ 1695963 w 2721527"/>
              <a:gd name="connsiteY82" fmla="*/ 1932516 h 4225518"/>
              <a:gd name="connsiteX83" fmla="*/ 1711193 w 2721527"/>
              <a:gd name="connsiteY83" fmla="*/ 1894328 h 4225518"/>
              <a:gd name="connsiteX84" fmla="*/ 2662473 w 2721527"/>
              <a:gd name="connsiteY84" fmla="*/ 712784 h 4225518"/>
              <a:gd name="connsiteX85" fmla="*/ 2682794 w 2721527"/>
              <a:gd name="connsiteY85" fmla="*/ 227027 h 4225518"/>
              <a:gd name="connsiteX86" fmla="*/ 2599343 w 2721527"/>
              <a:gd name="connsiteY86" fmla="*/ 558832 h 4225518"/>
              <a:gd name="connsiteX87" fmla="*/ 2436544 w 2721527"/>
              <a:gd name="connsiteY87" fmla="*/ 743885 h 4225518"/>
              <a:gd name="connsiteX88" fmla="*/ 2460248 w 2721527"/>
              <a:gd name="connsiteY88" fmla="*/ 400965 h 4225518"/>
              <a:gd name="connsiteX89" fmla="*/ 2354781 w 2721527"/>
              <a:gd name="connsiteY89" fmla="*/ 32229 h 4225518"/>
              <a:gd name="connsiteX90" fmla="*/ 2345823 w 2721527"/>
              <a:gd name="connsiteY90" fmla="*/ 516706 h 4225518"/>
              <a:gd name="connsiteX91" fmla="*/ 1986170 w 2721527"/>
              <a:gd name="connsiteY91" fmla="*/ 0 h 4225518"/>
              <a:gd name="connsiteX0" fmla="*/ 1681411 w 2721527"/>
              <a:gd name="connsiteY0" fmla="*/ 2863938 h 4225518"/>
              <a:gd name="connsiteX1" fmla="*/ 1648624 w 2721527"/>
              <a:gd name="connsiteY1" fmla="*/ 3133522 h 4225518"/>
              <a:gd name="connsiteX2" fmla="*/ 1386326 w 2721527"/>
              <a:gd name="connsiteY2" fmla="*/ 3370319 h 4225518"/>
              <a:gd name="connsiteX3" fmla="*/ 1352942 w 2721527"/>
              <a:gd name="connsiteY3" fmla="*/ 3368093 h 4225518"/>
              <a:gd name="connsiteX4" fmla="*/ 1352930 w 2721527"/>
              <a:gd name="connsiteY4" fmla="*/ 3366675 h 4225518"/>
              <a:gd name="connsiteX5" fmla="*/ 1342305 w 2721527"/>
              <a:gd name="connsiteY5" fmla="*/ 3367384 h 4225518"/>
              <a:gd name="connsiteX6" fmla="*/ 1331680 w 2721527"/>
              <a:gd name="connsiteY6" fmla="*/ 3366675 h 4225518"/>
              <a:gd name="connsiteX7" fmla="*/ 1331668 w 2721527"/>
              <a:gd name="connsiteY7" fmla="*/ 3368093 h 4225518"/>
              <a:gd name="connsiteX8" fmla="*/ 1298284 w 2721527"/>
              <a:gd name="connsiteY8" fmla="*/ 3370319 h 4225518"/>
              <a:gd name="connsiteX9" fmla="*/ 1035986 w 2721527"/>
              <a:gd name="connsiteY9" fmla="*/ 3133522 h 4225518"/>
              <a:gd name="connsiteX10" fmla="*/ 1003199 w 2721527"/>
              <a:gd name="connsiteY10" fmla="*/ 2863938 h 4225518"/>
              <a:gd name="connsiteX11" fmla="*/ 595771 w 2721527"/>
              <a:gd name="connsiteY11" fmla="*/ 4221364 h 4225518"/>
              <a:gd name="connsiteX12" fmla="*/ 2043598 w 2721527"/>
              <a:gd name="connsiteY12" fmla="*/ 4225518 h 4225518"/>
              <a:gd name="connsiteX13" fmla="*/ 1681411 w 2721527"/>
              <a:gd name="connsiteY13" fmla="*/ 2863938 h 4225518"/>
              <a:gd name="connsiteX14" fmla="*/ 1986170 w 2721527"/>
              <a:gd name="connsiteY14" fmla="*/ 0 h 4225518"/>
              <a:gd name="connsiteX15" fmla="*/ 2173089 w 2721527"/>
              <a:gd name="connsiteY15" fmla="*/ 355240 h 4225518"/>
              <a:gd name="connsiteX16" fmla="*/ 2225047 w 2721527"/>
              <a:gd name="connsiteY16" fmla="*/ 637341 h 4225518"/>
              <a:gd name="connsiteX17" fmla="*/ 1970243 w 2721527"/>
              <a:gd name="connsiteY17" fmla="*/ 638906 h 4225518"/>
              <a:gd name="connsiteX18" fmla="*/ 1695508 w 2721527"/>
              <a:gd name="connsiteY18" fmla="*/ 541873 h 4225518"/>
              <a:gd name="connsiteX19" fmla="*/ 2157075 w 2721527"/>
              <a:gd name="connsiteY19" fmla="*/ 797291 h 4225518"/>
              <a:gd name="connsiteX20" fmla="*/ 2240609 w 2721527"/>
              <a:gd name="connsiteY20" fmla="*/ 984363 h 4225518"/>
              <a:gd name="connsiteX21" fmla="*/ 1746390 w 2721527"/>
              <a:gd name="connsiteY21" fmla="*/ 1532950 h 4225518"/>
              <a:gd name="connsiteX22" fmla="*/ 1523369 w 2721527"/>
              <a:gd name="connsiteY22" fmla="*/ 1031212 h 4225518"/>
              <a:gd name="connsiteX23" fmla="*/ 1501425 w 2721527"/>
              <a:gd name="connsiteY23" fmla="*/ 1348610 h 4225518"/>
              <a:gd name="connsiteX24" fmla="*/ 1655161 w 2721527"/>
              <a:gd name="connsiteY24" fmla="*/ 1656290 h 4225518"/>
              <a:gd name="connsiteX25" fmla="*/ 1590016 w 2721527"/>
              <a:gd name="connsiteY25" fmla="*/ 1824073 h 4225518"/>
              <a:gd name="connsiteX26" fmla="*/ 1573478 w 2721527"/>
              <a:gd name="connsiteY26" fmla="*/ 1855533 h 4225518"/>
              <a:gd name="connsiteX27" fmla="*/ 1540584 w 2721527"/>
              <a:gd name="connsiteY27" fmla="*/ 1865806 h 4225518"/>
              <a:gd name="connsiteX28" fmla="*/ 1455542 w 2721527"/>
              <a:gd name="connsiteY28" fmla="*/ 1924037 h 4225518"/>
              <a:gd name="connsiteX29" fmla="*/ 1342608 w 2721527"/>
              <a:gd name="connsiteY29" fmla="*/ 1927680 h 4225518"/>
              <a:gd name="connsiteX30" fmla="*/ 1342305 w 2721527"/>
              <a:gd name="connsiteY30" fmla="*/ 1966159 h 4225518"/>
              <a:gd name="connsiteX31" fmla="*/ 1342002 w 2721527"/>
              <a:gd name="connsiteY31" fmla="*/ 1927680 h 4225518"/>
              <a:gd name="connsiteX32" fmla="*/ 1229068 w 2721527"/>
              <a:gd name="connsiteY32" fmla="*/ 1924037 h 4225518"/>
              <a:gd name="connsiteX33" fmla="*/ 1171690 w 2721527"/>
              <a:gd name="connsiteY33" fmla="*/ 1890795 h 4225518"/>
              <a:gd name="connsiteX34" fmla="*/ 1152431 w 2721527"/>
              <a:gd name="connsiteY34" fmla="*/ 1873399 h 4225518"/>
              <a:gd name="connsiteX35" fmla="*/ 1156386 w 2721527"/>
              <a:gd name="connsiteY35" fmla="*/ 1871393 h 4225518"/>
              <a:gd name="connsiteX36" fmla="*/ 1066367 w 2721527"/>
              <a:gd name="connsiteY36" fmla="*/ 1656290 h 4225518"/>
              <a:gd name="connsiteX37" fmla="*/ 1220102 w 2721527"/>
              <a:gd name="connsiteY37" fmla="*/ 1348610 h 4225518"/>
              <a:gd name="connsiteX38" fmla="*/ 1198159 w 2721527"/>
              <a:gd name="connsiteY38" fmla="*/ 1031212 h 4225518"/>
              <a:gd name="connsiteX39" fmla="*/ 975138 w 2721527"/>
              <a:gd name="connsiteY39" fmla="*/ 1532950 h 4225518"/>
              <a:gd name="connsiteX40" fmla="*/ 480919 w 2721527"/>
              <a:gd name="connsiteY40" fmla="*/ 984363 h 4225518"/>
              <a:gd name="connsiteX41" fmla="*/ 564452 w 2721527"/>
              <a:gd name="connsiteY41" fmla="*/ 797291 h 4225518"/>
              <a:gd name="connsiteX42" fmla="*/ 1026020 w 2721527"/>
              <a:gd name="connsiteY42" fmla="*/ 541873 h 4225518"/>
              <a:gd name="connsiteX43" fmla="*/ 751285 w 2721527"/>
              <a:gd name="connsiteY43" fmla="*/ 638906 h 4225518"/>
              <a:gd name="connsiteX44" fmla="*/ 496480 w 2721527"/>
              <a:gd name="connsiteY44" fmla="*/ 637341 h 4225518"/>
              <a:gd name="connsiteX45" fmla="*/ 548439 w 2721527"/>
              <a:gd name="connsiteY45" fmla="*/ 355240 h 4225518"/>
              <a:gd name="connsiteX46" fmla="*/ 735357 w 2721527"/>
              <a:gd name="connsiteY46" fmla="*/ 0 h 4225518"/>
              <a:gd name="connsiteX47" fmla="*/ 375704 w 2721527"/>
              <a:gd name="connsiteY47" fmla="*/ 516706 h 4225518"/>
              <a:gd name="connsiteX48" fmla="*/ 366746 w 2721527"/>
              <a:gd name="connsiteY48" fmla="*/ 32229 h 4225518"/>
              <a:gd name="connsiteX49" fmla="*/ 261279 w 2721527"/>
              <a:gd name="connsiteY49" fmla="*/ 400965 h 4225518"/>
              <a:gd name="connsiteX50" fmla="*/ 284983 w 2721527"/>
              <a:gd name="connsiteY50" fmla="*/ 743885 h 4225518"/>
              <a:gd name="connsiteX51" fmla="*/ 122184 w 2721527"/>
              <a:gd name="connsiteY51" fmla="*/ 558832 h 4225518"/>
              <a:gd name="connsiteX52" fmla="*/ 38733 w 2721527"/>
              <a:gd name="connsiteY52" fmla="*/ 227027 h 4225518"/>
              <a:gd name="connsiteX53" fmla="*/ 59054 w 2721527"/>
              <a:gd name="connsiteY53" fmla="*/ 712784 h 4225518"/>
              <a:gd name="connsiteX54" fmla="*/ 1010334 w 2721527"/>
              <a:gd name="connsiteY54" fmla="*/ 1894328 h 4225518"/>
              <a:gd name="connsiteX55" fmla="*/ 1016894 w 2721527"/>
              <a:gd name="connsiteY55" fmla="*/ 1910776 h 4225518"/>
              <a:gd name="connsiteX56" fmla="*/ 984871 w 2721527"/>
              <a:gd name="connsiteY56" fmla="*/ 1935423 h 4225518"/>
              <a:gd name="connsiteX57" fmla="*/ 933982 w 2721527"/>
              <a:gd name="connsiteY57" fmla="*/ 1945896 h 4225518"/>
              <a:gd name="connsiteX58" fmla="*/ 784618 w 2721527"/>
              <a:gd name="connsiteY58" fmla="*/ 1887607 h 4225518"/>
              <a:gd name="connsiteX59" fmla="*/ 402101 w 2721527"/>
              <a:gd name="connsiteY59" fmla="*/ 1924037 h 4225518"/>
              <a:gd name="connsiteX60" fmla="*/ 693543 w 2721527"/>
              <a:gd name="connsiteY60" fmla="*/ 2189978 h 4225518"/>
              <a:gd name="connsiteX61" fmla="*/ 941269 w 2721527"/>
              <a:gd name="connsiteY61" fmla="*/ 2084331 h 4225518"/>
              <a:gd name="connsiteX62" fmla="*/ 784618 w 2721527"/>
              <a:gd name="connsiteY62" fmla="*/ 2226409 h 4225518"/>
              <a:gd name="connsiteX63" fmla="*/ 1021415 w 2721527"/>
              <a:gd name="connsiteY63" fmla="*/ 2820222 h 4225518"/>
              <a:gd name="connsiteX64" fmla="*/ 1079704 w 2721527"/>
              <a:gd name="connsiteY64" fmla="*/ 3137166 h 4225518"/>
              <a:gd name="connsiteX65" fmla="*/ 1294642 w 2721527"/>
              <a:gd name="connsiteY65" fmla="*/ 3308388 h 4225518"/>
              <a:gd name="connsiteX66" fmla="*/ 1331700 w 2721527"/>
              <a:gd name="connsiteY66" fmla="*/ 3313020 h 4225518"/>
              <a:gd name="connsiteX67" fmla="*/ 1331679 w 2721527"/>
              <a:gd name="connsiteY67" fmla="*/ 3315674 h 4225518"/>
              <a:gd name="connsiteX68" fmla="*/ 1342305 w 2721527"/>
              <a:gd name="connsiteY68" fmla="*/ 3314346 h 4225518"/>
              <a:gd name="connsiteX69" fmla="*/ 1352931 w 2721527"/>
              <a:gd name="connsiteY69" fmla="*/ 3315674 h 4225518"/>
              <a:gd name="connsiteX70" fmla="*/ 1352910 w 2721527"/>
              <a:gd name="connsiteY70" fmla="*/ 3313020 h 4225518"/>
              <a:gd name="connsiteX71" fmla="*/ 1389968 w 2721527"/>
              <a:gd name="connsiteY71" fmla="*/ 3308388 h 4225518"/>
              <a:gd name="connsiteX72" fmla="*/ 1604906 w 2721527"/>
              <a:gd name="connsiteY72" fmla="*/ 3137166 h 4225518"/>
              <a:gd name="connsiteX73" fmla="*/ 1663195 w 2721527"/>
              <a:gd name="connsiteY73" fmla="*/ 2820222 h 4225518"/>
              <a:gd name="connsiteX74" fmla="*/ 1899992 w 2721527"/>
              <a:gd name="connsiteY74" fmla="*/ 2226409 h 4225518"/>
              <a:gd name="connsiteX75" fmla="*/ 1743341 w 2721527"/>
              <a:gd name="connsiteY75" fmla="*/ 2084331 h 4225518"/>
              <a:gd name="connsiteX76" fmla="*/ 1991067 w 2721527"/>
              <a:gd name="connsiteY76" fmla="*/ 2189978 h 4225518"/>
              <a:gd name="connsiteX77" fmla="*/ 2282509 w 2721527"/>
              <a:gd name="connsiteY77" fmla="*/ 1924037 h 4225518"/>
              <a:gd name="connsiteX78" fmla="*/ 1899992 w 2721527"/>
              <a:gd name="connsiteY78" fmla="*/ 1887607 h 4225518"/>
              <a:gd name="connsiteX79" fmla="*/ 1750628 w 2721527"/>
              <a:gd name="connsiteY79" fmla="*/ 1945896 h 4225518"/>
              <a:gd name="connsiteX80" fmla="*/ 1699739 w 2721527"/>
              <a:gd name="connsiteY80" fmla="*/ 1935423 h 4225518"/>
              <a:gd name="connsiteX81" fmla="*/ 1695963 w 2721527"/>
              <a:gd name="connsiteY81" fmla="*/ 1932516 h 4225518"/>
              <a:gd name="connsiteX82" fmla="*/ 1711193 w 2721527"/>
              <a:gd name="connsiteY82" fmla="*/ 1894328 h 4225518"/>
              <a:gd name="connsiteX83" fmla="*/ 2662473 w 2721527"/>
              <a:gd name="connsiteY83" fmla="*/ 712784 h 4225518"/>
              <a:gd name="connsiteX84" fmla="*/ 2682794 w 2721527"/>
              <a:gd name="connsiteY84" fmla="*/ 227027 h 4225518"/>
              <a:gd name="connsiteX85" fmla="*/ 2599343 w 2721527"/>
              <a:gd name="connsiteY85" fmla="*/ 558832 h 4225518"/>
              <a:gd name="connsiteX86" fmla="*/ 2436544 w 2721527"/>
              <a:gd name="connsiteY86" fmla="*/ 743885 h 4225518"/>
              <a:gd name="connsiteX87" fmla="*/ 2460248 w 2721527"/>
              <a:gd name="connsiteY87" fmla="*/ 400965 h 4225518"/>
              <a:gd name="connsiteX88" fmla="*/ 2354781 w 2721527"/>
              <a:gd name="connsiteY88" fmla="*/ 32229 h 4225518"/>
              <a:gd name="connsiteX89" fmla="*/ 2345823 w 2721527"/>
              <a:gd name="connsiteY89" fmla="*/ 516706 h 4225518"/>
              <a:gd name="connsiteX90" fmla="*/ 1986170 w 2721527"/>
              <a:gd name="connsiteY90" fmla="*/ 0 h 4225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721527" h="4225518">
                <a:moveTo>
                  <a:pt x="1681411" y="2863938"/>
                </a:moveTo>
                <a:cubicBezTo>
                  <a:pt x="1659553" y="2957442"/>
                  <a:pt x="1659553" y="3043661"/>
                  <a:pt x="1648624" y="3133522"/>
                </a:cubicBezTo>
                <a:lnTo>
                  <a:pt x="1386326" y="3370319"/>
                </a:lnTo>
                <a:lnTo>
                  <a:pt x="1352942" y="3368093"/>
                </a:lnTo>
                <a:cubicBezTo>
                  <a:pt x="1352938" y="3367620"/>
                  <a:pt x="1352934" y="3367148"/>
                  <a:pt x="1352930" y="3366675"/>
                </a:cubicBezTo>
                <a:lnTo>
                  <a:pt x="1342305" y="3367384"/>
                </a:lnTo>
                <a:lnTo>
                  <a:pt x="1331680" y="3366675"/>
                </a:lnTo>
                <a:cubicBezTo>
                  <a:pt x="1331676" y="3367148"/>
                  <a:pt x="1331672" y="3367620"/>
                  <a:pt x="1331668" y="3368093"/>
                </a:cubicBezTo>
                <a:lnTo>
                  <a:pt x="1298284" y="3370319"/>
                </a:lnTo>
                <a:lnTo>
                  <a:pt x="1035986" y="3133522"/>
                </a:lnTo>
                <a:cubicBezTo>
                  <a:pt x="1025057" y="3043661"/>
                  <a:pt x="1025057" y="2957442"/>
                  <a:pt x="1003199" y="2863938"/>
                </a:cubicBezTo>
                <a:cubicBezTo>
                  <a:pt x="927316" y="3047758"/>
                  <a:pt x="647769" y="3937809"/>
                  <a:pt x="595771" y="4221364"/>
                </a:cubicBezTo>
                <a:lnTo>
                  <a:pt x="2043598" y="4225518"/>
                </a:lnTo>
                <a:cubicBezTo>
                  <a:pt x="1897876" y="3942575"/>
                  <a:pt x="1768844" y="3157809"/>
                  <a:pt x="1681411" y="2863938"/>
                </a:cubicBezTo>
                <a:close/>
                <a:moveTo>
                  <a:pt x="1986170" y="0"/>
                </a:moveTo>
                <a:cubicBezTo>
                  <a:pt x="1895884" y="51766"/>
                  <a:pt x="2133277" y="249017"/>
                  <a:pt x="2173089" y="355240"/>
                </a:cubicBezTo>
                <a:cubicBezTo>
                  <a:pt x="2212901" y="461464"/>
                  <a:pt x="2264605" y="608332"/>
                  <a:pt x="2225047" y="637341"/>
                </a:cubicBezTo>
                <a:cubicBezTo>
                  <a:pt x="2199056" y="677156"/>
                  <a:pt x="2058498" y="654816"/>
                  <a:pt x="1970243" y="638906"/>
                </a:cubicBezTo>
                <a:cubicBezTo>
                  <a:pt x="1854851" y="608533"/>
                  <a:pt x="1765427" y="412806"/>
                  <a:pt x="1695508" y="541873"/>
                </a:cubicBezTo>
                <a:cubicBezTo>
                  <a:pt x="1665079" y="582452"/>
                  <a:pt x="1875487" y="770725"/>
                  <a:pt x="2157075" y="797291"/>
                </a:cubicBezTo>
                <a:cubicBezTo>
                  <a:pt x="2223151" y="796659"/>
                  <a:pt x="2286435" y="922275"/>
                  <a:pt x="2240609" y="984363"/>
                </a:cubicBezTo>
                <a:cubicBezTo>
                  <a:pt x="2172150" y="1170962"/>
                  <a:pt x="1904164" y="1366053"/>
                  <a:pt x="1746390" y="1532950"/>
                </a:cubicBezTo>
                <a:cubicBezTo>
                  <a:pt x="1497163" y="1226686"/>
                  <a:pt x="1591064" y="1012082"/>
                  <a:pt x="1523369" y="1031212"/>
                </a:cubicBezTo>
                <a:cubicBezTo>
                  <a:pt x="1458369" y="1022535"/>
                  <a:pt x="1488945" y="1198986"/>
                  <a:pt x="1501425" y="1348610"/>
                </a:cubicBezTo>
                <a:cubicBezTo>
                  <a:pt x="1519107" y="1435789"/>
                  <a:pt x="1661635" y="1561089"/>
                  <a:pt x="1655161" y="1656290"/>
                </a:cubicBezTo>
                <a:cubicBezTo>
                  <a:pt x="1639990" y="1745041"/>
                  <a:pt x="1615144" y="1781194"/>
                  <a:pt x="1590016" y="1824073"/>
                </a:cubicBezTo>
                <a:lnTo>
                  <a:pt x="1573478" y="1855533"/>
                </a:lnTo>
                <a:lnTo>
                  <a:pt x="1540584" y="1865806"/>
                </a:lnTo>
                <a:cubicBezTo>
                  <a:pt x="1510188" y="1886241"/>
                  <a:pt x="1491061" y="1927680"/>
                  <a:pt x="1455542" y="1924037"/>
                </a:cubicBezTo>
                <a:lnTo>
                  <a:pt x="1342608" y="1927680"/>
                </a:lnTo>
                <a:lnTo>
                  <a:pt x="1342305" y="1966159"/>
                </a:lnTo>
                <a:lnTo>
                  <a:pt x="1342002" y="1927680"/>
                </a:lnTo>
                <a:lnTo>
                  <a:pt x="1229068" y="1924037"/>
                </a:lnTo>
                <a:cubicBezTo>
                  <a:pt x="1205389" y="1926466"/>
                  <a:pt x="1188995" y="1908858"/>
                  <a:pt x="1171690" y="1890795"/>
                </a:cubicBezTo>
                <a:lnTo>
                  <a:pt x="1152431" y="1873399"/>
                </a:lnTo>
                <a:lnTo>
                  <a:pt x="1156386" y="1871393"/>
                </a:lnTo>
                <a:cubicBezTo>
                  <a:pt x="1124023" y="1799451"/>
                  <a:pt x="1086594" y="1774625"/>
                  <a:pt x="1066367" y="1656290"/>
                </a:cubicBezTo>
                <a:cubicBezTo>
                  <a:pt x="1059893" y="1561089"/>
                  <a:pt x="1202420" y="1435789"/>
                  <a:pt x="1220102" y="1348610"/>
                </a:cubicBezTo>
                <a:cubicBezTo>
                  <a:pt x="1232582" y="1198986"/>
                  <a:pt x="1263159" y="1022535"/>
                  <a:pt x="1198159" y="1031212"/>
                </a:cubicBezTo>
                <a:cubicBezTo>
                  <a:pt x="1130463" y="1012082"/>
                  <a:pt x="1224364" y="1226686"/>
                  <a:pt x="975138" y="1532950"/>
                </a:cubicBezTo>
                <a:cubicBezTo>
                  <a:pt x="817364" y="1366053"/>
                  <a:pt x="549377" y="1170962"/>
                  <a:pt x="480919" y="984363"/>
                </a:cubicBezTo>
                <a:cubicBezTo>
                  <a:pt x="435093" y="922275"/>
                  <a:pt x="498376" y="796659"/>
                  <a:pt x="564452" y="797291"/>
                </a:cubicBezTo>
                <a:cubicBezTo>
                  <a:pt x="846041" y="770725"/>
                  <a:pt x="1056448" y="582452"/>
                  <a:pt x="1026020" y="541873"/>
                </a:cubicBezTo>
                <a:cubicBezTo>
                  <a:pt x="956101" y="412806"/>
                  <a:pt x="866677" y="608533"/>
                  <a:pt x="751285" y="638906"/>
                </a:cubicBezTo>
                <a:cubicBezTo>
                  <a:pt x="663030" y="654817"/>
                  <a:pt x="522472" y="677156"/>
                  <a:pt x="496480" y="637341"/>
                </a:cubicBezTo>
                <a:cubicBezTo>
                  <a:pt x="456923" y="608332"/>
                  <a:pt x="508626" y="461464"/>
                  <a:pt x="548439" y="355240"/>
                </a:cubicBezTo>
                <a:cubicBezTo>
                  <a:pt x="588251" y="249017"/>
                  <a:pt x="825643" y="51766"/>
                  <a:pt x="735357" y="0"/>
                </a:cubicBezTo>
                <a:cubicBezTo>
                  <a:pt x="437450" y="51375"/>
                  <a:pt x="406232" y="518760"/>
                  <a:pt x="375704" y="516706"/>
                </a:cubicBezTo>
                <a:cubicBezTo>
                  <a:pt x="317284" y="498541"/>
                  <a:pt x="408772" y="60204"/>
                  <a:pt x="366746" y="32229"/>
                </a:cubicBezTo>
                <a:cubicBezTo>
                  <a:pt x="311498" y="15048"/>
                  <a:pt x="268969" y="281764"/>
                  <a:pt x="261279" y="400965"/>
                </a:cubicBezTo>
                <a:cubicBezTo>
                  <a:pt x="249067" y="513989"/>
                  <a:pt x="316638" y="735600"/>
                  <a:pt x="284983" y="743885"/>
                </a:cubicBezTo>
                <a:cubicBezTo>
                  <a:pt x="241883" y="777979"/>
                  <a:pt x="164074" y="645062"/>
                  <a:pt x="122184" y="558832"/>
                </a:cubicBezTo>
                <a:cubicBezTo>
                  <a:pt x="80294" y="472606"/>
                  <a:pt x="109065" y="245519"/>
                  <a:pt x="38733" y="227027"/>
                </a:cubicBezTo>
                <a:cubicBezTo>
                  <a:pt x="-26423" y="217617"/>
                  <a:pt x="-2374" y="600749"/>
                  <a:pt x="59054" y="712784"/>
                </a:cubicBezTo>
                <a:cubicBezTo>
                  <a:pt x="239620" y="996021"/>
                  <a:pt x="888840" y="1652752"/>
                  <a:pt x="1010334" y="1894328"/>
                </a:cubicBezTo>
                <a:lnTo>
                  <a:pt x="1016894" y="1910776"/>
                </a:lnTo>
                <a:lnTo>
                  <a:pt x="984871" y="1935423"/>
                </a:lnTo>
                <a:cubicBezTo>
                  <a:pt x="969730" y="1943695"/>
                  <a:pt x="953108" y="1948325"/>
                  <a:pt x="933982" y="1945896"/>
                </a:cubicBezTo>
                <a:cubicBezTo>
                  <a:pt x="847764" y="1958040"/>
                  <a:pt x="848978" y="1890036"/>
                  <a:pt x="784618" y="1887607"/>
                </a:cubicBezTo>
                <a:cubicBezTo>
                  <a:pt x="659541" y="1870606"/>
                  <a:pt x="428817" y="1890036"/>
                  <a:pt x="402101" y="1924037"/>
                </a:cubicBezTo>
                <a:cubicBezTo>
                  <a:pt x="423960" y="2006612"/>
                  <a:pt x="555108" y="2180263"/>
                  <a:pt x="693543" y="2189978"/>
                </a:cubicBezTo>
                <a:cubicBezTo>
                  <a:pt x="834407" y="2176620"/>
                  <a:pt x="858694" y="2075831"/>
                  <a:pt x="941269" y="2084331"/>
                </a:cubicBezTo>
                <a:cubicBezTo>
                  <a:pt x="899981" y="2160834"/>
                  <a:pt x="818620" y="2164478"/>
                  <a:pt x="784618" y="2226409"/>
                </a:cubicBezTo>
                <a:cubicBezTo>
                  <a:pt x="703257" y="2341772"/>
                  <a:pt x="895123" y="2628356"/>
                  <a:pt x="1021415" y="2820222"/>
                </a:cubicBezTo>
                <a:cubicBezTo>
                  <a:pt x="1061489" y="2900369"/>
                  <a:pt x="1050560" y="3104379"/>
                  <a:pt x="1079704" y="3137166"/>
                </a:cubicBezTo>
                <a:lnTo>
                  <a:pt x="1294642" y="3308388"/>
                </a:lnTo>
                <a:lnTo>
                  <a:pt x="1331700" y="3313020"/>
                </a:lnTo>
                <a:cubicBezTo>
                  <a:pt x="1331693" y="3313905"/>
                  <a:pt x="1331686" y="3314789"/>
                  <a:pt x="1331679" y="3315674"/>
                </a:cubicBezTo>
                <a:lnTo>
                  <a:pt x="1342305" y="3314346"/>
                </a:lnTo>
                <a:lnTo>
                  <a:pt x="1352931" y="3315674"/>
                </a:lnTo>
                <a:cubicBezTo>
                  <a:pt x="1352924" y="3314789"/>
                  <a:pt x="1352917" y="3313905"/>
                  <a:pt x="1352910" y="3313020"/>
                </a:cubicBezTo>
                <a:lnTo>
                  <a:pt x="1389968" y="3308388"/>
                </a:lnTo>
                <a:lnTo>
                  <a:pt x="1604906" y="3137166"/>
                </a:lnTo>
                <a:cubicBezTo>
                  <a:pt x="1634050" y="3104379"/>
                  <a:pt x="1623121" y="2900369"/>
                  <a:pt x="1663195" y="2820222"/>
                </a:cubicBezTo>
                <a:cubicBezTo>
                  <a:pt x="1789487" y="2628356"/>
                  <a:pt x="1981353" y="2341772"/>
                  <a:pt x="1899992" y="2226409"/>
                </a:cubicBezTo>
                <a:cubicBezTo>
                  <a:pt x="1865990" y="2164478"/>
                  <a:pt x="1784629" y="2160834"/>
                  <a:pt x="1743341" y="2084331"/>
                </a:cubicBezTo>
                <a:cubicBezTo>
                  <a:pt x="1825916" y="2075831"/>
                  <a:pt x="1850203" y="2176620"/>
                  <a:pt x="1991067" y="2189978"/>
                </a:cubicBezTo>
                <a:cubicBezTo>
                  <a:pt x="2129502" y="2180263"/>
                  <a:pt x="2260650" y="2006612"/>
                  <a:pt x="2282509" y="1924037"/>
                </a:cubicBezTo>
                <a:cubicBezTo>
                  <a:pt x="2255793" y="1890036"/>
                  <a:pt x="2025069" y="1870606"/>
                  <a:pt x="1899992" y="1887607"/>
                </a:cubicBezTo>
                <a:cubicBezTo>
                  <a:pt x="1835632" y="1890036"/>
                  <a:pt x="1836846" y="1958040"/>
                  <a:pt x="1750628" y="1945896"/>
                </a:cubicBezTo>
                <a:cubicBezTo>
                  <a:pt x="1731502" y="1948325"/>
                  <a:pt x="1714881" y="1943695"/>
                  <a:pt x="1699739" y="1935423"/>
                </a:cubicBezTo>
                <a:lnTo>
                  <a:pt x="1695963" y="1932516"/>
                </a:lnTo>
                <a:lnTo>
                  <a:pt x="1711193" y="1894328"/>
                </a:lnTo>
                <a:cubicBezTo>
                  <a:pt x="1832688" y="1652752"/>
                  <a:pt x="2481906" y="996021"/>
                  <a:pt x="2662473" y="712784"/>
                </a:cubicBezTo>
                <a:cubicBezTo>
                  <a:pt x="2723901" y="600749"/>
                  <a:pt x="2747950" y="217617"/>
                  <a:pt x="2682794" y="227027"/>
                </a:cubicBezTo>
                <a:cubicBezTo>
                  <a:pt x="2612462" y="245519"/>
                  <a:pt x="2641233" y="472606"/>
                  <a:pt x="2599343" y="558832"/>
                </a:cubicBezTo>
                <a:cubicBezTo>
                  <a:pt x="2557453" y="645062"/>
                  <a:pt x="2479644" y="777979"/>
                  <a:pt x="2436544" y="743885"/>
                </a:cubicBezTo>
                <a:cubicBezTo>
                  <a:pt x="2404889" y="735600"/>
                  <a:pt x="2472460" y="513989"/>
                  <a:pt x="2460248" y="400965"/>
                </a:cubicBezTo>
                <a:cubicBezTo>
                  <a:pt x="2452558" y="281764"/>
                  <a:pt x="2410029" y="15047"/>
                  <a:pt x="2354781" y="32229"/>
                </a:cubicBezTo>
                <a:cubicBezTo>
                  <a:pt x="2312756" y="60204"/>
                  <a:pt x="2404243" y="498541"/>
                  <a:pt x="2345823" y="516706"/>
                </a:cubicBezTo>
                <a:cubicBezTo>
                  <a:pt x="2315296" y="518760"/>
                  <a:pt x="2284077" y="51375"/>
                  <a:pt x="198617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2378D07D-3E03-4200-A42A-10486222B98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239977" y="1484786"/>
            <a:ext cx="1219200" cy="4543425"/>
          </a:xfrm>
          <a:prstGeom prst="rect">
            <a:avLst/>
          </a:prstGeom>
        </p:spPr>
      </p:pic>
      <p:sp>
        <p:nvSpPr>
          <p:cNvPr id="42" name="Graphic 3">
            <a:extLst>
              <a:ext uri="{FF2B5EF4-FFF2-40B4-BE49-F238E27FC236}">
                <a16:creationId xmlns:a16="http://schemas.microsoft.com/office/drawing/2014/main" id="{4B2AF5F1-D513-454E-A172-26F26051E755}"/>
              </a:ext>
            </a:extLst>
          </p:cNvPr>
          <p:cNvSpPr/>
          <p:nvPr/>
        </p:nvSpPr>
        <p:spPr>
          <a:xfrm>
            <a:off x="9343083" y="1451448"/>
            <a:ext cx="1304925" cy="4610100"/>
          </a:xfrm>
          <a:custGeom>
            <a:avLst/>
            <a:gdLst>
              <a:gd name="connsiteX0" fmla="*/ 1084421 w 1304925"/>
              <a:gd name="connsiteY0" fmla="*/ 4324826 h 4610100"/>
              <a:gd name="connsiteX1" fmla="*/ 979646 w 1304925"/>
              <a:gd name="connsiteY1" fmla="*/ 4311492 h 4610100"/>
              <a:gd name="connsiteX2" fmla="*/ 1084421 w 1304925"/>
              <a:gd name="connsiteY2" fmla="*/ 4297204 h 4610100"/>
              <a:gd name="connsiteX3" fmla="*/ 1110139 w 1304925"/>
              <a:gd name="connsiteY3" fmla="*/ 4297204 h 4610100"/>
              <a:gd name="connsiteX4" fmla="*/ 1092041 w 1304925"/>
              <a:gd name="connsiteY4" fmla="*/ 3984784 h 4610100"/>
              <a:gd name="connsiteX5" fmla="*/ 1065371 w 1304925"/>
              <a:gd name="connsiteY5" fmla="*/ 3984784 h 4610100"/>
              <a:gd name="connsiteX6" fmla="*/ 960596 w 1304925"/>
              <a:gd name="connsiteY6" fmla="*/ 3971449 h 4610100"/>
              <a:gd name="connsiteX7" fmla="*/ 1065371 w 1304925"/>
              <a:gd name="connsiteY7" fmla="*/ 3958114 h 4610100"/>
              <a:gd name="connsiteX8" fmla="*/ 1091089 w 1304925"/>
              <a:gd name="connsiteY8" fmla="*/ 3958114 h 4610100"/>
              <a:gd name="connsiteX9" fmla="*/ 1078706 w 1304925"/>
              <a:gd name="connsiteY9" fmla="*/ 3738086 h 4610100"/>
              <a:gd name="connsiteX10" fmla="*/ 1039654 w 1304925"/>
              <a:gd name="connsiteY10" fmla="*/ 3728561 h 4610100"/>
              <a:gd name="connsiteX11" fmla="*/ 1077754 w 1304925"/>
              <a:gd name="connsiteY11" fmla="*/ 3719036 h 4610100"/>
              <a:gd name="connsiteX12" fmla="*/ 1064419 w 1304925"/>
              <a:gd name="connsiteY12" fmla="*/ 3496151 h 4610100"/>
              <a:gd name="connsiteX13" fmla="*/ 1045369 w 1304925"/>
              <a:gd name="connsiteY13" fmla="*/ 3274219 h 4610100"/>
              <a:gd name="connsiteX14" fmla="*/ 1039654 w 1304925"/>
              <a:gd name="connsiteY14" fmla="*/ 3274219 h 4610100"/>
              <a:gd name="connsiteX15" fmla="*/ 978694 w 1304925"/>
              <a:gd name="connsiteY15" fmla="*/ 3260884 h 4610100"/>
              <a:gd name="connsiteX16" fmla="*/ 1039654 w 1304925"/>
              <a:gd name="connsiteY16" fmla="*/ 3247549 h 4610100"/>
              <a:gd name="connsiteX17" fmla="*/ 1041559 w 1304925"/>
              <a:gd name="connsiteY17" fmla="*/ 3247549 h 4610100"/>
              <a:gd name="connsiteX18" fmla="*/ 1036796 w 1304925"/>
              <a:gd name="connsiteY18" fmla="*/ 3222784 h 4610100"/>
              <a:gd name="connsiteX19" fmla="*/ 1025366 w 1304925"/>
              <a:gd name="connsiteY19" fmla="*/ 3168491 h 4610100"/>
              <a:gd name="connsiteX20" fmla="*/ 995839 w 1304925"/>
              <a:gd name="connsiteY20" fmla="*/ 3169444 h 4610100"/>
              <a:gd name="connsiteX21" fmla="*/ 903446 w 1304925"/>
              <a:gd name="connsiteY21" fmla="*/ 3156109 h 4610100"/>
              <a:gd name="connsiteX22" fmla="*/ 995839 w 1304925"/>
              <a:gd name="connsiteY22" fmla="*/ 3142774 h 4610100"/>
              <a:gd name="connsiteX23" fmla="*/ 1018699 w 1304925"/>
              <a:gd name="connsiteY23" fmla="*/ 3142774 h 4610100"/>
              <a:gd name="connsiteX24" fmla="*/ 983456 w 1304925"/>
              <a:gd name="connsiteY24" fmla="*/ 3001804 h 4610100"/>
              <a:gd name="connsiteX25" fmla="*/ 918686 w 1304925"/>
              <a:gd name="connsiteY25" fmla="*/ 2593181 h 4610100"/>
              <a:gd name="connsiteX26" fmla="*/ 904399 w 1304925"/>
              <a:gd name="connsiteY26" fmla="*/ 2188369 h 4610100"/>
              <a:gd name="connsiteX27" fmla="*/ 821531 w 1304925"/>
              <a:gd name="connsiteY27" fmla="*/ 2175986 h 4610100"/>
              <a:gd name="connsiteX28" fmla="*/ 908209 w 1304925"/>
              <a:gd name="connsiteY28" fmla="*/ 2162651 h 4610100"/>
              <a:gd name="connsiteX29" fmla="*/ 912971 w 1304925"/>
              <a:gd name="connsiteY29" fmla="*/ 2135981 h 4610100"/>
              <a:gd name="connsiteX30" fmla="*/ 945356 w 1304925"/>
              <a:gd name="connsiteY30" fmla="*/ 2023586 h 4610100"/>
              <a:gd name="connsiteX31" fmla="*/ 931069 w 1304925"/>
              <a:gd name="connsiteY31" fmla="*/ 2023586 h 4610100"/>
              <a:gd name="connsiteX32" fmla="*/ 834866 w 1304925"/>
              <a:gd name="connsiteY32" fmla="*/ 2012156 h 4610100"/>
              <a:gd name="connsiteX33" fmla="*/ 931069 w 1304925"/>
              <a:gd name="connsiteY33" fmla="*/ 1999774 h 4610100"/>
              <a:gd name="connsiteX34" fmla="*/ 953929 w 1304925"/>
              <a:gd name="connsiteY34" fmla="*/ 1999774 h 4610100"/>
              <a:gd name="connsiteX35" fmla="*/ 1104424 w 1304925"/>
              <a:gd name="connsiteY35" fmla="*/ 1677829 h 4610100"/>
              <a:gd name="connsiteX36" fmla="*/ 1263491 w 1304925"/>
              <a:gd name="connsiteY36" fmla="*/ 1132046 h 4610100"/>
              <a:gd name="connsiteX37" fmla="*/ 1223486 w 1304925"/>
              <a:gd name="connsiteY37" fmla="*/ 1119664 h 4610100"/>
              <a:gd name="connsiteX38" fmla="*/ 1267301 w 1304925"/>
              <a:gd name="connsiteY38" fmla="*/ 1106329 h 4610100"/>
              <a:gd name="connsiteX39" fmla="*/ 1299686 w 1304925"/>
              <a:gd name="connsiteY39" fmla="*/ 302419 h 4610100"/>
              <a:gd name="connsiteX40" fmla="*/ 1260634 w 1304925"/>
              <a:gd name="connsiteY40" fmla="*/ 290036 h 4610100"/>
              <a:gd name="connsiteX41" fmla="*/ 1298734 w 1304925"/>
              <a:gd name="connsiteY41" fmla="*/ 277654 h 4610100"/>
              <a:gd name="connsiteX42" fmla="*/ 1287304 w 1304925"/>
              <a:gd name="connsiteY42" fmla="*/ 37624 h 4610100"/>
              <a:gd name="connsiteX43" fmla="*/ 1193959 w 1304925"/>
              <a:gd name="connsiteY43" fmla="*/ 37624 h 4610100"/>
              <a:gd name="connsiteX44" fmla="*/ 1193006 w 1304925"/>
              <a:gd name="connsiteY44" fmla="*/ 216694 h 4610100"/>
              <a:gd name="connsiteX45" fmla="*/ 1215866 w 1304925"/>
              <a:gd name="connsiteY45" fmla="*/ 223361 h 4610100"/>
              <a:gd name="connsiteX46" fmla="*/ 1193006 w 1304925"/>
              <a:gd name="connsiteY46" fmla="*/ 230029 h 4610100"/>
              <a:gd name="connsiteX47" fmla="*/ 1174909 w 1304925"/>
              <a:gd name="connsiteY47" fmla="*/ 686276 h 4610100"/>
              <a:gd name="connsiteX48" fmla="*/ 1187291 w 1304925"/>
              <a:gd name="connsiteY48" fmla="*/ 686276 h 4610100"/>
              <a:gd name="connsiteX49" fmla="*/ 1248251 w 1304925"/>
              <a:gd name="connsiteY49" fmla="*/ 699611 h 4610100"/>
              <a:gd name="connsiteX50" fmla="*/ 1187291 w 1304925"/>
              <a:gd name="connsiteY50" fmla="*/ 712946 h 4610100"/>
              <a:gd name="connsiteX51" fmla="*/ 1172051 w 1304925"/>
              <a:gd name="connsiteY51" fmla="*/ 712946 h 4610100"/>
              <a:gd name="connsiteX52" fmla="*/ 1139666 w 1304925"/>
              <a:gd name="connsiteY52" fmla="*/ 987266 h 4610100"/>
              <a:gd name="connsiteX53" fmla="*/ 815816 w 1304925"/>
              <a:gd name="connsiteY53" fmla="*/ 1873091 h 4610100"/>
              <a:gd name="connsiteX54" fmla="*/ 842486 w 1304925"/>
              <a:gd name="connsiteY54" fmla="*/ 1053941 h 4610100"/>
              <a:gd name="connsiteX55" fmla="*/ 832961 w 1304925"/>
              <a:gd name="connsiteY55" fmla="*/ 1048226 h 4610100"/>
              <a:gd name="connsiteX56" fmla="*/ 843439 w 1304925"/>
              <a:gd name="connsiteY56" fmla="*/ 1042511 h 4610100"/>
              <a:gd name="connsiteX57" fmla="*/ 894874 w 1304925"/>
              <a:gd name="connsiteY57" fmla="*/ 411956 h 4610100"/>
              <a:gd name="connsiteX58" fmla="*/ 865346 w 1304925"/>
              <a:gd name="connsiteY58" fmla="*/ 413861 h 4610100"/>
              <a:gd name="connsiteX59" fmla="*/ 804386 w 1304925"/>
              <a:gd name="connsiteY59" fmla="*/ 400526 h 4610100"/>
              <a:gd name="connsiteX60" fmla="*/ 865346 w 1304925"/>
              <a:gd name="connsiteY60" fmla="*/ 387191 h 4610100"/>
              <a:gd name="connsiteX61" fmla="*/ 894874 w 1304925"/>
              <a:gd name="connsiteY61" fmla="*/ 389096 h 4610100"/>
              <a:gd name="connsiteX62" fmla="*/ 895826 w 1304925"/>
              <a:gd name="connsiteY62" fmla="*/ 338614 h 4610100"/>
              <a:gd name="connsiteX63" fmla="*/ 865346 w 1304925"/>
              <a:gd name="connsiteY63" fmla="*/ 339566 h 4610100"/>
              <a:gd name="connsiteX64" fmla="*/ 760571 w 1304925"/>
              <a:gd name="connsiteY64" fmla="*/ 326231 h 4610100"/>
              <a:gd name="connsiteX65" fmla="*/ 865346 w 1304925"/>
              <a:gd name="connsiteY65" fmla="*/ 312896 h 4610100"/>
              <a:gd name="connsiteX66" fmla="*/ 895826 w 1304925"/>
              <a:gd name="connsiteY66" fmla="*/ 313849 h 4610100"/>
              <a:gd name="connsiteX67" fmla="*/ 879634 w 1304925"/>
              <a:gd name="connsiteY67" fmla="*/ 7144 h 4610100"/>
              <a:gd name="connsiteX68" fmla="*/ 715804 w 1304925"/>
              <a:gd name="connsiteY68" fmla="*/ 30004 h 4610100"/>
              <a:gd name="connsiteX69" fmla="*/ 674846 w 1304925"/>
              <a:gd name="connsiteY69" fmla="*/ 816769 h 4610100"/>
              <a:gd name="connsiteX70" fmla="*/ 711994 w 1304925"/>
              <a:gd name="connsiteY70" fmla="*/ 813911 h 4610100"/>
              <a:gd name="connsiteX71" fmla="*/ 772954 w 1304925"/>
              <a:gd name="connsiteY71" fmla="*/ 827246 h 4610100"/>
              <a:gd name="connsiteX72" fmla="*/ 711994 w 1304925"/>
              <a:gd name="connsiteY72" fmla="*/ 840581 h 4610100"/>
              <a:gd name="connsiteX73" fmla="*/ 673894 w 1304925"/>
              <a:gd name="connsiteY73" fmla="*/ 837724 h 4610100"/>
              <a:gd name="connsiteX74" fmla="*/ 672941 w 1304925"/>
              <a:gd name="connsiteY74" fmla="*/ 850106 h 4610100"/>
              <a:gd name="connsiteX75" fmla="*/ 650081 w 1304925"/>
              <a:gd name="connsiteY75" fmla="*/ 1428274 h 4610100"/>
              <a:gd name="connsiteX76" fmla="*/ 668179 w 1304925"/>
              <a:gd name="connsiteY76" fmla="*/ 1427321 h 4610100"/>
              <a:gd name="connsiteX77" fmla="*/ 729139 w 1304925"/>
              <a:gd name="connsiteY77" fmla="*/ 1440656 h 4610100"/>
              <a:gd name="connsiteX78" fmla="*/ 668179 w 1304925"/>
              <a:gd name="connsiteY78" fmla="*/ 1453991 h 4610100"/>
              <a:gd name="connsiteX79" fmla="*/ 650081 w 1304925"/>
              <a:gd name="connsiteY79" fmla="*/ 1453039 h 4610100"/>
              <a:gd name="connsiteX80" fmla="*/ 650081 w 1304925"/>
              <a:gd name="connsiteY80" fmla="*/ 1469231 h 4610100"/>
              <a:gd name="connsiteX81" fmla="*/ 652939 w 1304925"/>
              <a:gd name="connsiteY81" fmla="*/ 1469231 h 4610100"/>
              <a:gd name="connsiteX82" fmla="*/ 698659 w 1304925"/>
              <a:gd name="connsiteY82" fmla="*/ 1478756 h 4610100"/>
              <a:gd name="connsiteX83" fmla="*/ 652939 w 1304925"/>
              <a:gd name="connsiteY83" fmla="*/ 1488281 h 4610100"/>
              <a:gd name="connsiteX84" fmla="*/ 649129 w 1304925"/>
              <a:gd name="connsiteY84" fmla="*/ 1488281 h 4610100"/>
              <a:gd name="connsiteX85" fmla="*/ 660559 w 1304925"/>
              <a:gd name="connsiteY85" fmla="*/ 1943576 h 4610100"/>
              <a:gd name="connsiteX86" fmla="*/ 671989 w 1304925"/>
              <a:gd name="connsiteY86" fmla="*/ 2081689 h 4610100"/>
              <a:gd name="connsiteX87" fmla="*/ 727234 w 1304925"/>
              <a:gd name="connsiteY87" fmla="*/ 2079784 h 4610100"/>
              <a:gd name="connsiteX88" fmla="*/ 832009 w 1304925"/>
              <a:gd name="connsiteY88" fmla="*/ 2093119 h 4610100"/>
              <a:gd name="connsiteX89" fmla="*/ 727234 w 1304925"/>
              <a:gd name="connsiteY89" fmla="*/ 2106454 h 4610100"/>
              <a:gd name="connsiteX90" fmla="*/ 673894 w 1304925"/>
              <a:gd name="connsiteY90" fmla="*/ 2104549 h 4610100"/>
              <a:gd name="connsiteX91" fmla="*/ 698659 w 1304925"/>
              <a:gd name="connsiteY91" fmla="*/ 2313146 h 4610100"/>
              <a:gd name="connsiteX92" fmla="*/ 528161 w 1304925"/>
              <a:gd name="connsiteY92" fmla="*/ 2246471 h 4610100"/>
              <a:gd name="connsiteX93" fmla="*/ 449104 w 1304925"/>
              <a:gd name="connsiteY93" fmla="*/ 2179796 h 4610100"/>
              <a:gd name="connsiteX94" fmla="*/ 447199 w 1304925"/>
              <a:gd name="connsiteY94" fmla="*/ 2125504 h 4610100"/>
              <a:gd name="connsiteX95" fmla="*/ 476726 w 1304925"/>
              <a:gd name="connsiteY95" fmla="*/ 2032159 h 4610100"/>
              <a:gd name="connsiteX96" fmla="*/ 457676 w 1304925"/>
              <a:gd name="connsiteY96" fmla="*/ 1842611 h 4610100"/>
              <a:gd name="connsiteX97" fmla="*/ 433864 w 1304925"/>
              <a:gd name="connsiteY97" fmla="*/ 2071211 h 4610100"/>
              <a:gd name="connsiteX98" fmla="*/ 399574 w 1304925"/>
              <a:gd name="connsiteY98" fmla="*/ 2126456 h 4610100"/>
              <a:gd name="connsiteX99" fmla="*/ 343376 w 1304925"/>
              <a:gd name="connsiteY99" fmla="*/ 2068354 h 4610100"/>
              <a:gd name="connsiteX100" fmla="*/ 225266 w 1304925"/>
              <a:gd name="connsiteY100" fmla="*/ 1974056 h 4610100"/>
              <a:gd name="connsiteX101" fmla="*/ 7144 w 1304925"/>
              <a:gd name="connsiteY101" fmla="*/ 1709261 h 4610100"/>
              <a:gd name="connsiteX102" fmla="*/ 220504 w 1304925"/>
              <a:gd name="connsiteY102" fmla="*/ 2023586 h 4610100"/>
              <a:gd name="connsiteX103" fmla="*/ 443389 w 1304925"/>
              <a:gd name="connsiteY103" fmla="*/ 2218849 h 4610100"/>
              <a:gd name="connsiteX104" fmla="*/ 475774 w 1304925"/>
              <a:gd name="connsiteY104" fmla="*/ 2241709 h 4610100"/>
              <a:gd name="connsiteX105" fmla="*/ 476726 w 1304925"/>
              <a:gd name="connsiteY105" fmla="*/ 2242661 h 4610100"/>
              <a:gd name="connsiteX106" fmla="*/ 476726 w 1304925"/>
              <a:gd name="connsiteY106" fmla="*/ 2241709 h 4610100"/>
              <a:gd name="connsiteX107" fmla="*/ 712946 w 1304925"/>
              <a:gd name="connsiteY107" fmla="*/ 2409349 h 4610100"/>
              <a:gd name="connsiteX108" fmla="*/ 781526 w 1304925"/>
              <a:gd name="connsiteY108" fmla="*/ 2820829 h 4610100"/>
              <a:gd name="connsiteX109" fmla="*/ 819626 w 1304925"/>
              <a:gd name="connsiteY109" fmla="*/ 2817971 h 4610100"/>
              <a:gd name="connsiteX110" fmla="*/ 880586 w 1304925"/>
              <a:gd name="connsiteY110" fmla="*/ 2831306 h 4610100"/>
              <a:gd name="connsiteX111" fmla="*/ 819626 w 1304925"/>
              <a:gd name="connsiteY111" fmla="*/ 2844641 h 4610100"/>
              <a:gd name="connsiteX112" fmla="*/ 785336 w 1304925"/>
              <a:gd name="connsiteY112" fmla="*/ 2842736 h 4610100"/>
              <a:gd name="connsiteX113" fmla="*/ 894874 w 1304925"/>
              <a:gd name="connsiteY113" fmla="*/ 3496151 h 4610100"/>
              <a:gd name="connsiteX114" fmla="*/ 915829 w 1304925"/>
              <a:gd name="connsiteY114" fmla="*/ 3495199 h 4610100"/>
              <a:gd name="connsiteX115" fmla="*/ 976789 w 1304925"/>
              <a:gd name="connsiteY115" fmla="*/ 3508534 h 4610100"/>
              <a:gd name="connsiteX116" fmla="*/ 915829 w 1304925"/>
              <a:gd name="connsiteY116" fmla="*/ 3521869 h 4610100"/>
              <a:gd name="connsiteX117" fmla="*/ 897731 w 1304925"/>
              <a:gd name="connsiteY117" fmla="*/ 3520916 h 4610100"/>
              <a:gd name="connsiteX118" fmla="*/ 907256 w 1304925"/>
              <a:gd name="connsiteY118" fmla="*/ 3595211 h 4610100"/>
              <a:gd name="connsiteX119" fmla="*/ 919639 w 1304925"/>
              <a:gd name="connsiteY119" fmla="*/ 3874294 h 4610100"/>
              <a:gd name="connsiteX120" fmla="*/ 883444 w 1304925"/>
              <a:gd name="connsiteY120" fmla="*/ 4108609 h 4610100"/>
              <a:gd name="connsiteX121" fmla="*/ 932021 w 1304925"/>
              <a:gd name="connsiteY121" fmla="*/ 4121944 h 4610100"/>
              <a:gd name="connsiteX122" fmla="*/ 881539 w 1304925"/>
              <a:gd name="connsiteY122" fmla="*/ 4135279 h 4610100"/>
              <a:gd name="connsiteX123" fmla="*/ 880586 w 1304925"/>
              <a:gd name="connsiteY123" fmla="*/ 4152424 h 4610100"/>
              <a:gd name="connsiteX124" fmla="*/ 902494 w 1304925"/>
              <a:gd name="connsiteY124" fmla="*/ 4160996 h 4610100"/>
              <a:gd name="connsiteX125" fmla="*/ 879634 w 1304925"/>
              <a:gd name="connsiteY125" fmla="*/ 4169569 h 4610100"/>
              <a:gd name="connsiteX126" fmla="*/ 928211 w 1304925"/>
              <a:gd name="connsiteY126" fmla="*/ 4611529 h 4610100"/>
              <a:gd name="connsiteX127" fmla="*/ 1126331 w 1304925"/>
              <a:gd name="connsiteY127" fmla="*/ 4582001 h 4610100"/>
              <a:gd name="connsiteX128" fmla="*/ 1111091 w 1304925"/>
              <a:gd name="connsiteY128" fmla="*/ 4322921 h 4610100"/>
              <a:gd name="connsiteX129" fmla="*/ 1084421 w 1304925"/>
              <a:gd name="connsiteY129" fmla="*/ 4324826 h 4610100"/>
              <a:gd name="connsiteX130" fmla="*/ 1177766 w 1304925"/>
              <a:gd name="connsiteY130" fmla="*/ 1227296 h 4610100"/>
              <a:gd name="connsiteX131" fmla="*/ 1130141 w 1304925"/>
              <a:gd name="connsiteY131" fmla="*/ 1416844 h 4610100"/>
              <a:gd name="connsiteX132" fmla="*/ 1177766 w 1304925"/>
              <a:gd name="connsiteY132" fmla="*/ 1227296 h 4610100"/>
              <a:gd name="connsiteX133" fmla="*/ 772001 w 1304925"/>
              <a:gd name="connsiteY133" fmla="*/ 660559 h 4610100"/>
              <a:gd name="connsiteX134" fmla="*/ 756761 w 1304925"/>
              <a:gd name="connsiteY134" fmla="*/ 515779 h 4610100"/>
              <a:gd name="connsiteX135" fmla="*/ 772001 w 1304925"/>
              <a:gd name="connsiteY135" fmla="*/ 660559 h 461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304925" h="4610100">
                <a:moveTo>
                  <a:pt x="1084421" y="4324826"/>
                </a:moveTo>
                <a:cubicBezTo>
                  <a:pt x="1026319" y="4324826"/>
                  <a:pt x="979646" y="4319111"/>
                  <a:pt x="979646" y="4311492"/>
                </a:cubicBezTo>
                <a:cubicBezTo>
                  <a:pt x="979646" y="4303871"/>
                  <a:pt x="1026319" y="4298157"/>
                  <a:pt x="1084421" y="4297204"/>
                </a:cubicBezTo>
                <a:cubicBezTo>
                  <a:pt x="1092994" y="4297204"/>
                  <a:pt x="1102519" y="4297204"/>
                  <a:pt x="1110139" y="4297204"/>
                </a:cubicBezTo>
                <a:cubicBezTo>
                  <a:pt x="1104424" y="4193381"/>
                  <a:pt x="1097756" y="4088606"/>
                  <a:pt x="1092041" y="3984784"/>
                </a:cubicBezTo>
                <a:cubicBezTo>
                  <a:pt x="1083469" y="3984784"/>
                  <a:pt x="1074896" y="3984784"/>
                  <a:pt x="1065371" y="3984784"/>
                </a:cubicBezTo>
                <a:cubicBezTo>
                  <a:pt x="1007269" y="3984784"/>
                  <a:pt x="960596" y="3979069"/>
                  <a:pt x="960596" y="3971449"/>
                </a:cubicBezTo>
                <a:cubicBezTo>
                  <a:pt x="960596" y="3963829"/>
                  <a:pt x="1007269" y="3958114"/>
                  <a:pt x="1065371" y="3958114"/>
                </a:cubicBezTo>
                <a:cubicBezTo>
                  <a:pt x="1073944" y="3958114"/>
                  <a:pt x="1082516" y="3958114"/>
                  <a:pt x="1091089" y="3958114"/>
                </a:cubicBezTo>
                <a:cubicBezTo>
                  <a:pt x="1087279" y="3884771"/>
                  <a:pt x="1082516" y="3811429"/>
                  <a:pt x="1078706" y="3738086"/>
                </a:cubicBezTo>
                <a:cubicBezTo>
                  <a:pt x="1056799" y="3737134"/>
                  <a:pt x="1039654" y="3733324"/>
                  <a:pt x="1039654" y="3728561"/>
                </a:cubicBezTo>
                <a:cubicBezTo>
                  <a:pt x="1039654" y="3723799"/>
                  <a:pt x="1055846" y="3719989"/>
                  <a:pt x="1077754" y="3719036"/>
                </a:cubicBezTo>
                <a:cubicBezTo>
                  <a:pt x="1072991" y="3644741"/>
                  <a:pt x="1069181" y="3570446"/>
                  <a:pt x="1064419" y="3496151"/>
                </a:cubicBezTo>
                <a:cubicBezTo>
                  <a:pt x="1059656" y="3421856"/>
                  <a:pt x="1055846" y="3347561"/>
                  <a:pt x="1045369" y="3274219"/>
                </a:cubicBezTo>
                <a:cubicBezTo>
                  <a:pt x="1043464" y="3274219"/>
                  <a:pt x="1041559" y="3274219"/>
                  <a:pt x="1039654" y="3274219"/>
                </a:cubicBezTo>
                <a:cubicBezTo>
                  <a:pt x="1006316" y="3274219"/>
                  <a:pt x="978694" y="3268504"/>
                  <a:pt x="978694" y="3260884"/>
                </a:cubicBezTo>
                <a:cubicBezTo>
                  <a:pt x="978694" y="3253264"/>
                  <a:pt x="1006316" y="3247549"/>
                  <a:pt x="1039654" y="3247549"/>
                </a:cubicBezTo>
                <a:cubicBezTo>
                  <a:pt x="1040606" y="3247549"/>
                  <a:pt x="1040606" y="3247549"/>
                  <a:pt x="1041559" y="3247549"/>
                </a:cubicBezTo>
                <a:cubicBezTo>
                  <a:pt x="1040606" y="3238976"/>
                  <a:pt x="1038701" y="3230404"/>
                  <a:pt x="1036796" y="3222784"/>
                </a:cubicBezTo>
                <a:cubicBezTo>
                  <a:pt x="1032986" y="3204686"/>
                  <a:pt x="1029176" y="3186589"/>
                  <a:pt x="1025366" y="3168491"/>
                </a:cubicBezTo>
                <a:cubicBezTo>
                  <a:pt x="1015841" y="3168491"/>
                  <a:pt x="1006316" y="3169444"/>
                  <a:pt x="995839" y="3169444"/>
                </a:cubicBezTo>
                <a:cubicBezTo>
                  <a:pt x="944404" y="3169444"/>
                  <a:pt x="903446" y="3163729"/>
                  <a:pt x="903446" y="3156109"/>
                </a:cubicBezTo>
                <a:cubicBezTo>
                  <a:pt x="903446" y="3148489"/>
                  <a:pt x="944404" y="3142774"/>
                  <a:pt x="995839" y="3142774"/>
                </a:cubicBezTo>
                <a:cubicBezTo>
                  <a:pt x="1003459" y="3142774"/>
                  <a:pt x="1011079" y="3142774"/>
                  <a:pt x="1018699" y="3142774"/>
                </a:cubicBezTo>
                <a:cubicBezTo>
                  <a:pt x="1007269" y="3096101"/>
                  <a:pt x="993934" y="3049429"/>
                  <a:pt x="983456" y="3001804"/>
                </a:cubicBezTo>
                <a:cubicBezTo>
                  <a:pt x="952024" y="2867501"/>
                  <a:pt x="934879" y="2730341"/>
                  <a:pt x="918686" y="2593181"/>
                </a:cubicBezTo>
                <a:cubicBezTo>
                  <a:pt x="902494" y="2458879"/>
                  <a:pt x="886301" y="2321719"/>
                  <a:pt x="904399" y="2188369"/>
                </a:cubicBezTo>
                <a:cubicBezTo>
                  <a:pt x="856774" y="2187416"/>
                  <a:pt x="821531" y="2181701"/>
                  <a:pt x="821531" y="2175986"/>
                </a:cubicBezTo>
                <a:cubicBezTo>
                  <a:pt x="821531" y="2169319"/>
                  <a:pt x="858679" y="2163604"/>
                  <a:pt x="908209" y="2162651"/>
                </a:cubicBezTo>
                <a:cubicBezTo>
                  <a:pt x="910114" y="2154079"/>
                  <a:pt x="911066" y="2144554"/>
                  <a:pt x="912971" y="2135981"/>
                </a:cubicBezTo>
                <a:cubicBezTo>
                  <a:pt x="920591" y="2097881"/>
                  <a:pt x="932021" y="2059781"/>
                  <a:pt x="945356" y="2023586"/>
                </a:cubicBezTo>
                <a:cubicBezTo>
                  <a:pt x="940594" y="2023586"/>
                  <a:pt x="935831" y="2023586"/>
                  <a:pt x="931069" y="2023586"/>
                </a:cubicBezTo>
                <a:cubicBezTo>
                  <a:pt x="877729" y="2023586"/>
                  <a:pt x="834866" y="2018824"/>
                  <a:pt x="834866" y="2012156"/>
                </a:cubicBezTo>
                <a:cubicBezTo>
                  <a:pt x="834866" y="2005489"/>
                  <a:pt x="877729" y="2000726"/>
                  <a:pt x="931069" y="1999774"/>
                </a:cubicBezTo>
                <a:cubicBezTo>
                  <a:pt x="938689" y="1999774"/>
                  <a:pt x="947261" y="1999774"/>
                  <a:pt x="953929" y="1999774"/>
                </a:cubicBezTo>
                <a:cubicBezTo>
                  <a:pt x="996791" y="1890236"/>
                  <a:pt x="1055846" y="1785461"/>
                  <a:pt x="1104424" y="1677829"/>
                </a:cubicBezTo>
                <a:cubicBezTo>
                  <a:pt x="1183481" y="1503521"/>
                  <a:pt x="1233011" y="1319689"/>
                  <a:pt x="1263491" y="1132046"/>
                </a:cubicBezTo>
                <a:cubicBezTo>
                  <a:pt x="1240631" y="1130141"/>
                  <a:pt x="1223486" y="1125379"/>
                  <a:pt x="1223486" y="1119664"/>
                </a:cubicBezTo>
                <a:cubicBezTo>
                  <a:pt x="1223486" y="1113949"/>
                  <a:pt x="1241584" y="1108234"/>
                  <a:pt x="1267301" y="1106329"/>
                </a:cubicBezTo>
                <a:cubicBezTo>
                  <a:pt x="1307306" y="843439"/>
                  <a:pt x="1309211" y="571976"/>
                  <a:pt x="1299686" y="302419"/>
                </a:cubicBezTo>
                <a:cubicBezTo>
                  <a:pt x="1276826" y="300514"/>
                  <a:pt x="1260634" y="295751"/>
                  <a:pt x="1260634" y="290036"/>
                </a:cubicBezTo>
                <a:cubicBezTo>
                  <a:pt x="1260634" y="284321"/>
                  <a:pt x="1276826" y="279559"/>
                  <a:pt x="1298734" y="277654"/>
                </a:cubicBezTo>
                <a:cubicBezTo>
                  <a:pt x="1295876" y="197644"/>
                  <a:pt x="1292066" y="117634"/>
                  <a:pt x="1287304" y="37624"/>
                </a:cubicBezTo>
                <a:cubicBezTo>
                  <a:pt x="1255871" y="37624"/>
                  <a:pt x="1225391" y="37624"/>
                  <a:pt x="1193959" y="37624"/>
                </a:cubicBezTo>
                <a:cubicBezTo>
                  <a:pt x="1193959" y="96679"/>
                  <a:pt x="1193006" y="156686"/>
                  <a:pt x="1193006" y="216694"/>
                </a:cubicBezTo>
                <a:cubicBezTo>
                  <a:pt x="1206341" y="217646"/>
                  <a:pt x="1215866" y="220504"/>
                  <a:pt x="1215866" y="223361"/>
                </a:cubicBezTo>
                <a:cubicBezTo>
                  <a:pt x="1215866" y="226219"/>
                  <a:pt x="1206341" y="229076"/>
                  <a:pt x="1193006" y="230029"/>
                </a:cubicBezTo>
                <a:cubicBezTo>
                  <a:pt x="1191101" y="382429"/>
                  <a:pt x="1186339" y="534829"/>
                  <a:pt x="1174909" y="686276"/>
                </a:cubicBezTo>
                <a:cubicBezTo>
                  <a:pt x="1178719" y="686276"/>
                  <a:pt x="1183481" y="686276"/>
                  <a:pt x="1187291" y="686276"/>
                </a:cubicBezTo>
                <a:cubicBezTo>
                  <a:pt x="1220629" y="686276"/>
                  <a:pt x="1248251" y="691991"/>
                  <a:pt x="1248251" y="699611"/>
                </a:cubicBezTo>
                <a:cubicBezTo>
                  <a:pt x="1248251" y="707231"/>
                  <a:pt x="1220629" y="712946"/>
                  <a:pt x="1187291" y="712946"/>
                </a:cubicBezTo>
                <a:cubicBezTo>
                  <a:pt x="1182529" y="712946"/>
                  <a:pt x="1176814" y="712946"/>
                  <a:pt x="1172051" y="712946"/>
                </a:cubicBezTo>
                <a:cubicBezTo>
                  <a:pt x="1164431" y="804386"/>
                  <a:pt x="1153954" y="895826"/>
                  <a:pt x="1139666" y="987266"/>
                </a:cubicBezTo>
                <a:cubicBezTo>
                  <a:pt x="1090136" y="1300639"/>
                  <a:pt x="992029" y="1610201"/>
                  <a:pt x="815816" y="1873091"/>
                </a:cubicBezTo>
                <a:cubicBezTo>
                  <a:pt x="792004" y="1600676"/>
                  <a:pt x="814864" y="1327309"/>
                  <a:pt x="842486" y="1053941"/>
                </a:cubicBezTo>
                <a:cubicBezTo>
                  <a:pt x="836771" y="1052036"/>
                  <a:pt x="832961" y="1050131"/>
                  <a:pt x="832961" y="1048226"/>
                </a:cubicBezTo>
                <a:cubicBezTo>
                  <a:pt x="832961" y="1046321"/>
                  <a:pt x="836771" y="1043464"/>
                  <a:pt x="843439" y="1042511"/>
                </a:cubicBezTo>
                <a:cubicBezTo>
                  <a:pt x="864394" y="832009"/>
                  <a:pt x="888206" y="622459"/>
                  <a:pt x="894874" y="411956"/>
                </a:cubicBezTo>
                <a:cubicBezTo>
                  <a:pt x="886301" y="412909"/>
                  <a:pt x="875824" y="413861"/>
                  <a:pt x="865346" y="413861"/>
                </a:cubicBezTo>
                <a:cubicBezTo>
                  <a:pt x="832009" y="413861"/>
                  <a:pt x="804386" y="408146"/>
                  <a:pt x="804386" y="400526"/>
                </a:cubicBezTo>
                <a:cubicBezTo>
                  <a:pt x="804386" y="392906"/>
                  <a:pt x="832009" y="387191"/>
                  <a:pt x="865346" y="387191"/>
                </a:cubicBezTo>
                <a:cubicBezTo>
                  <a:pt x="875824" y="387191"/>
                  <a:pt x="886301" y="388144"/>
                  <a:pt x="894874" y="389096"/>
                </a:cubicBezTo>
                <a:cubicBezTo>
                  <a:pt x="894874" y="371951"/>
                  <a:pt x="895826" y="354806"/>
                  <a:pt x="895826" y="338614"/>
                </a:cubicBezTo>
                <a:cubicBezTo>
                  <a:pt x="886301" y="338614"/>
                  <a:pt x="875824" y="339566"/>
                  <a:pt x="865346" y="339566"/>
                </a:cubicBezTo>
                <a:cubicBezTo>
                  <a:pt x="807244" y="339566"/>
                  <a:pt x="760571" y="333851"/>
                  <a:pt x="760571" y="326231"/>
                </a:cubicBezTo>
                <a:cubicBezTo>
                  <a:pt x="760571" y="318611"/>
                  <a:pt x="807244" y="312896"/>
                  <a:pt x="865346" y="312896"/>
                </a:cubicBezTo>
                <a:cubicBezTo>
                  <a:pt x="875824" y="312896"/>
                  <a:pt x="886301" y="312896"/>
                  <a:pt x="895826" y="313849"/>
                </a:cubicBezTo>
                <a:cubicBezTo>
                  <a:pt x="895826" y="210979"/>
                  <a:pt x="891064" y="109061"/>
                  <a:pt x="879634" y="7144"/>
                </a:cubicBezTo>
                <a:cubicBezTo>
                  <a:pt x="826294" y="13811"/>
                  <a:pt x="771049" y="22384"/>
                  <a:pt x="715804" y="30004"/>
                </a:cubicBezTo>
                <a:cubicBezTo>
                  <a:pt x="702469" y="291941"/>
                  <a:pt x="689134" y="554831"/>
                  <a:pt x="674846" y="816769"/>
                </a:cubicBezTo>
                <a:cubicBezTo>
                  <a:pt x="685324" y="814864"/>
                  <a:pt x="697706" y="813911"/>
                  <a:pt x="711994" y="813911"/>
                </a:cubicBezTo>
                <a:cubicBezTo>
                  <a:pt x="745331" y="813911"/>
                  <a:pt x="772954" y="819626"/>
                  <a:pt x="772954" y="827246"/>
                </a:cubicBezTo>
                <a:cubicBezTo>
                  <a:pt x="772954" y="834866"/>
                  <a:pt x="745331" y="840581"/>
                  <a:pt x="711994" y="840581"/>
                </a:cubicBezTo>
                <a:cubicBezTo>
                  <a:pt x="697706" y="840581"/>
                  <a:pt x="684371" y="839629"/>
                  <a:pt x="673894" y="837724"/>
                </a:cubicBezTo>
                <a:cubicBezTo>
                  <a:pt x="673894" y="841534"/>
                  <a:pt x="673894" y="846296"/>
                  <a:pt x="672941" y="850106"/>
                </a:cubicBezTo>
                <a:cubicBezTo>
                  <a:pt x="663416" y="1042511"/>
                  <a:pt x="652939" y="1235869"/>
                  <a:pt x="650081" y="1428274"/>
                </a:cubicBezTo>
                <a:cubicBezTo>
                  <a:pt x="655796" y="1428274"/>
                  <a:pt x="661511" y="1427321"/>
                  <a:pt x="668179" y="1427321"/>
                </a:cubicBezTo>
                <a:cubicBezTo>
                  <a:pt x="701516" y="1427321"/>
                  <a:pt x="729139" y="1433036"/>
                  <a:pt x="729139" y="1440656"/>
                </a:cubicBezTo>
                <a:cubicBezTo>
                  <a:pt x="729139" y="1448276"/>
                  <a:pt x="701516" y="1453991"/>
                  <a:pt x="668179" y="1453991"/>
                </a:cubicBezTo>
                <a:cubicBezTo>
                  <a:pt x="661511" y="1453991"/>
                  <a:pt x="655796" y="1453991"/>
                  <a:pt x="650081" y="1453039"/>
                </a:cubicBezTo>
                <a:cubicBezTo>
                  <a:pt x="650081" y="1458754"/>
                  <a:pt x="650081" y="1464469"/>
                  <a:pt x="650081" y="1469231"/>
                </a:cubicBezTo>
                <a:cubicBezTo>
                  <a:pt x="651034" y="1469231"/>
                  <a:pt x="651986" y="1469231"/>
                  <a:pt x="652939" y="1469231"/>
                </a:cubicBezTo>
                <a:cubicBezTo>
                  <a:pt x="677704" y="1469231"/>
                  <a:pt x="698659" y="1473994"/>
                  <a:pt x="698659" y="1478756"/>
                </a:cubicBezTo>
                <a:cubicBezTo>
                  <a:pt x="698659" y="1484471"/>
                  <a:pt x="678656" y="1488281"/>
                  <a:pt x="652939" y="1488281"/>
                </a:cubicBezTo>
                <a:cubicBezTo>
                  <a:pt x="651986" y="1488281"/>
                  <a:pt x="651034" y="1488281"/>
                  <a:pt x="649129" y="1488281"/>
                </a:cubicBezTo>
                <a:cubicBezTo>
                  <a:pt x="647224" y="1639729"/>
                  <a:pt x="650081" y="1792129"/>
                  <a:pt x="660559" y="1943576"/>
                </a:cubicBezTo>
                <a:cubicBezTo>
                  <a:pt x="663416" y="1989296"/>
                  <a:pt x="668179" y="2035969"/>
                  <a:pt x="671989" y="2081689"/>
                </a:cubicBezTo>
                <a:cubicBezTo>
                  <a:pt x="688181" y="2080736"/>
                  <a:pt x="707231" y="2079784"/>
                  <a:pt x="727234" y="2079784"/>
                </a:cubicBezTo>
                <a:cubicBezTo>
                  <a:pt x="785336" y="2079784"/>
                  <a:pt x="832009" y="2085499"/>
                  <a:pt x="832009" y="2093119"/>
                </a:cubicBezTo>
                <a:cubicBezTo>
                  <a:pt x="832009" y="2100739"/>
                  <a:pt x="785336" y="2106454"/>
                  <a:pt x="727234" y="2106454"/>
                </a:cubicBezTo>
                <a:cubicBezTo>
                  <a:pt x="707231" y="2106454"/>
                  <a:pt x="689134" y="2105501"/>
                  <a:pt x="673894" y="2104549"/>
                </a:cubicBezTo>
                <a:cubicBezTo>
                  <a:pt x="681514" y="2174081"/>
                  <a:pt x="689134" y="2243614"/>
                  <a:pt x="698659" y="2313146"/>
                </a:cubicBezTo>
                <a:cubicBezTo>
                  <a:pt x="640556" y="2294096"/>
                  <a:pt x="579596" y="2278856"/>
                  <a:pt x="528161" y="2246471"/>
                </a:cubicBezTo>
                <a:cubicBezTo>
                  <a:pt x="498634" y="2228374"/>
                  <a:pt x="473869" y="2204561"/>
                  <a:pt x="449104" y="2179796"/>
                </a:cubicBezTo>
                <a:cubicBezTo>
                  <a:pt x="445294" y="2161699"/>
                  <a:pt x="444341" y="2143601"/>
                  <a:pt x="447199" y="2125504"/>
                </a:cubicBezTo>
                <a:cubicBezTo>
                  <a:pt x="451961" y="2093119"/>
                  <a:pt x="468154" y="2063591"/>
                  <a:pt x="476726" y="2032159"/>
                </a:cubicBezTo>
                <a:cubicBezTo>
                  <a:pt x="494824" y="1969294"/>
                  <a:pt x="488156" y="1899761"/>
                  <a:pt x="457676" y="1842611"/>
                </a:cubicBezTo>
                <a:cubicBezTo>
                  <a:pt x="466249" y="1920716"/>
                  <a:pt x="478631" y="2006441"/>
                  <a:pt x="433864" y="2071211"/>
                </a:cubicBezTo>
                <a:cubicBezTo>
                  <a:pt x="421481" y="2089309"/>
                  <a:pt x="404336" y="2106454"/>
                  <a:pt x="399574" y="2126456"/>
                </a:cubicBezTo>
                <a:cubicBezTo>
                  <a:pt x="381476" y="2106454"/>
                  <a:pt x="363379" y="2086451"/>
                  <a:pt x="343376" y="2068354"/>
                </a:cubicBezTo>
                <a:cubicBezTo>
                  <a:pt x="306229" y="2034064"/>
                  <a:pt x="264319" y="2005489"/>
                  <a:pt x="225266" y="1974056"/>
                </a:cubicBezTo>
                <a:cubicBezTo>
                  <a:pt x="135731" y="1901666"/>
                  <a:pt x="61436" y="1810226"/>
                  <a:pt x="7144" y="1709261"/>
                </a:cubicBezTo>
                <a:cubicBezTo>
                  <a:pt x="30004" y="1835944"/>
                  <a:pt x="127159" y="1934051"/>
                  <a:pt x="220504" y="2023586"/>
                </a:cubicBezTo>
                <a:cubicBezTo>
                  <a:pt x="291941" y="2092166"/>
                  <a:pt x="363379" y="2160746"/>
                  <a:pt x="443389" y="2218849"/>
                </a:cubicBezTo>
                <a:cubicBezTo>
                  <a:pt x="453866" y="2226469"/>
                  <a:pt x="465296" y="2234089"/>
                  <a:pt x="475774" y="2241709"/>
                </a:cubicBezTo>
                <a:cubicBezTo>
                  <a:pt x="475774" y="2241709"/>
                  <a:pt x="475774" y="2242661"/>
                  <a:pt x="476726" y="2242661"/>
                </a:cubicBezTo>
                <a:cubicBezTo>
                  <a:pt x="476726" y="2242661"/>
                  <a:pt x="476726" y="2241709"/>
                  <a:pt x="476726" y="2241709"/>
                </a:cubicBezTo>
                <a:cubicBezTo>
                  <a:pt x="556736" y="2296954"/>
                  <a:pt x="642461" y="2346484"/>
                  <a:pt x="712946" y="2409349"/>
                </a:cubicBezTo>
                <a:cubicBezTo>
                  <a:pt x="733901" y="2546509"/>
                  <a:pt x="757714" y="2683669"/>
                  <a:pt x="781526" y="2820829"/>
                </a:cubicBezTo>
                <a:cubicBezTo>
                  <a:pt x="792004" y="2818924"/>
                  <a:pt x="805339" y="2817971"/>
                  <a:pt x="819626" y="2817971"/>
                </a:cubicBezTo>
                <a:cubicBezTo>
                  <a:pt x="852964" y="2817971"/>
                  <a:pt x="880586" y="2823686"/>
                  <a:pt x="880586" y="2831306"/>
                </a:cubicBezTo>
                <a:cubicBezTo>
                  <a:pt x="880586" y="2838926"/>
                  <a:pt x="852964" y="2844641"/>
                  <a:pt x="819626" y="2844641"/>
                </a:cubicBezTo>
                <a:cubicBezTo>
                  <a:pt x="807244" y="2844641"/>
                  <a:pt x="794861" y="2843689"/>
                  <a:pt x="785336" y="2842736"/>
                </a:cubicBezTo>
                <a:cubicBezTo>
                  <a:pt x="824389" y="3059906"/>
                  <a:pt x="864394" y="3277076"/>
                  <a:pt x="894874" y="3496151"/>
                </a:cubicBezTo>
                <a:cubicBezTo>
                  <a:pt x="901541" y="3495199"/>
                  <a:pt x="908209" y="3495199"/>
                  <a:pt x="915829" y="3495199"/>
                </a:cubicBezTo>
                <a:cubicBezTo>
                  <a:pt x="949166" y="3495199"/>
                  <a:pt x="976789" y="3500914"/>
                  <a:pt x="976789" y="3508534"/>
                </a:cubicBezTo>
                <a:cubicBezTo>
                  <a:pt x="976789" y="3516154"/>
                  <a:pt x="949166" y="3521869"/>
                  <a:pt x="915829" y="3521869"/>
                </a:cubicBezTo>
                <a:cubicBezTo>
                  <a:pt x="910114" y="3521869"/>
                  <a:pt x="903446" y="3521869"/>
                  <a:pt x="897731" y="3520916"/>
                </a:cubicBezTo>
                <a:cubicBezTo>
                  <a:pt x="901541" y="3545681"/>
                  <a:pt x="904399" y="3570446"/>
                  <a:pt x="907256" y="3595211"/>
                </a:cubicBezTo>
                <a:cubicBezTo>
                  <a:pt x="918686" y="3687604"/>
                  <a:pt x="928211" y="3781901"/>
                  <a:pt x="919639" y="3874294"/>
                </a:cubicBezTo>
                <a:cubicBezTo>
                  <a:pt x="912019" y="3953351"/>
                  <a:pt x="892016" y="4030504"/>
                  <a:pt x="883444" y="4108609"/>
                </a:cubicBezTo>
                <a:cubicBezTo>
                  <a:pt x="911066" y="4109561"/>
                  <a:pt x="932021" y="4115276"/>
                  <a:pt x="932021" y="4121944"/>
                </a:cubicBezTo>
                <a:cubicBezTo>
                  <a:pt x="932021" y="4128611"/>
                  <a:pt x="910114" y="4134326"/>
                  <a:pt x="881539" y="4135279"/>
                </a:cubicBezTo>
                <a:cubicBezTo>
                  <a:pt x="880586" y="4140994"/>
                  <a:pt x="880586" y="4146709"/>
                  <a:pt x="880586" y="4152424"/>
                </a:cubicBezTo>
                <a:cubicBezTo>
                  <a:pt x="893921" y="4154329"/>
                  <a:pt x="902494" y="4157186"/>
                  <a:pt x="902494" y="4160996"/>
                </a:cubicBezTo>
                <a:cubicBezTo>
                  <a:pt x="902494" y="4164806"/>
                  <a:pt x="892969" y="4167664"/>
                  <a:pt x="879634" y="4169569"/>
                </a:cubicBezTo>
                <a:cubicBezTo>
                  <a:pt x="872966" y="4317207"/>
                  <a:pt x="900589" y="4465796"/>
                  <a:pt x="928211" y="4611529"/>
                </a:cubicBezTo>
                <a:cubicBezTo>
                  <a:pt x="993934" y="4602004"/>
                  <a:pt x="1059656" y="4591526"/>
                  <a:pt x="1126331" y="4582001"/>
                </a:cubicBezTo>
                <a:cubicBezTo>
                  <a:pt x="1121569" y="4495324"/>
                  <a:pt x="1115854" y="4409599"/>
                  <a:pt x="1111091" y="4322921"/>
                </a:cubicBezTo>
                <a:cubicBezTo>
                  <a:pt x="1103471" y="4324826"/>
                  <a:pt x="1093946" y="4324826"/>
                  <a:pt x="1084421" y="4324826"/>
                </a:cubicBezTo>
                <a:close/>
                <a:moveTo>
                  <a:pt x="1177766" y="1227296"/>
                </a:moveTo>
                <a:cubicBezTo>
                  <a:pt x="1209199" y="1232059"/>
                  <a:pt x="1156811" y="1413986"/>
                  <a:pt x="1130141" y="1416844"/>
                </a:cubicBezTo>
                <a:cubicBezTo>
                  <a:pt x="1102519" y="1419701"/>
                  <a:pt x="1146334" y="1222534"/>
                  <a:pt x="1177766" y="1227296"/>
                </a:cubicBezTo>
                <a:close/>
                <a:moveTo>
                  <a:pt x="772001" y="660559"/>
                </a:moveTo>
                <a:cubicBezTo>
                  <a:pt x="750094" y="665321"/>
                  <a:pt x="738664" y="531019"/>
                  <a:pt x="756761" y="515779"/>
                </a:cubicBezTo>
                <a:cubicBezTo>
                  <a:pt x="773906" y="499586"/>
                  <a:pt x="793909" y="654844"/>
                  <a:pt x="772001" y="66055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Graphic 12">
            <a:extLst>
              <a:ext uri="{FF2B5EF4-FFF2-40B4-BE49-F238E27FC236}">
                <a16:creationId xmlns:a16="http://schemas.microsoft.com/office/drawing/2014/main" id="{F6A7BB2B-0136-4549-90F0-9027E4C7B17F}"/>
              </a:ext>
            </a:extLst>
          </p:cNvPr>
          <p:cNvSpPr/>
          <p:nvPr/>
        </p:nvSpPr>
        <p:spPr>
          <a:xfrm rot="1218983">
            <a:off x="4009343" y="1504104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0" name="Graphic 87">
            <a:extLst>
              <a:ext uri="{FF2B5EF4-FFF2-40B4-BE49-F238E27FC236}">
                <a16:creationId xmlns:a16="http://schemas.microsoft.com/office/drawing/2014/main" id="{7FBB5F3B-62E5-4625-8F21-4C1A27082BC5}"/>
              </a:ext>
            </a:extLst>
          </p:cNvPr>
          <p:cNvGrpSpPr/>
          <p:nvPr/>
        </p:nvGrpSpPr>
        <p:grpSpPr>
          <a:xfrm>
            <a:off x="231871" y="2405591"/>
            <a:ext cx="3496880" cy="3927156"/>
            <a:chOff x="650601" y="2716230"/>
            <a:chExt cx="3496880" cy="3927156"/>
          </a:xfrm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E4C2D66-C889-4A41-8EC9-A4A20787407D}"/>
                </a:ext>
              </a:extLst>
            </p:cNvPr>
            <p:cNvSpPr/>
            <p:nvPr/>
          </p:nvSpPr>
          <p:spPr>
            <a:xfrm>
              <a:off x="808784" y="4661620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571A3F7-20FD-4C43-B0AD-BE683DBDB596}"/>
                </a:ext>
              </a:extLst>
            </p:cNvPr>
            <p:cNvSpPr/>
            <p:nvPr/>
          </p:nvSpPr>
          <p:spPr>
            <a:xfrm>
              <a:off x="650601" y="5399524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E121805-D65A-4544-924A-F4F99B9296F7}"/>
                </a:ext>
              </a:extLst>
            </p:cNvPr>
            <p:cNvSpPr/>
            <p:nvPr/>
          </p:nvSpPr>
          <p:spPr>
            <a:xfrm>
              <a:off x="733384" y="5334937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37C439E-8C33-4DB6-A8B9-A157CC550EE6}"/>
                </a:ext>
              </a:extLst>
            </p:cNvPr>
            <p:cNvSpPr/>
            <p:nvPr/>
          </p:nvSpPr>
          <p:spPr>
            <a:xfrm>
              <a:off x="1489012" y="6207236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032D818-8B4A-4656-BB38-4806378193B2}"/>
                </a:ext>
              </a:extLst>
            </p:cNvPr>
            <p:cNvSpPr/>
            <p:nvPr/>
          </p:nvSpPr>
          <p:spPr>
            <a:xfrm>
              <a:off x="1558702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CD76C6E-DCC9-4B4D-A8E4-9A3CCD16FD49}"/>
                </a:ext>
              </a:extLst>
            </p:cNvPr>
            <p:cNvSpPr/>
            <p:nvPr/>
          </p:nvSpPr>
          <p:spPr>
            <a:xfrm>
              <a:off x="1507865" y="6106963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E021D89-3253-41EE-8B6A-A1FFA11DEEE7}"/>
                </a:ext>
              </a:extLst>
            </p:cNvPr>
            <p:cNvSpPr/>
            <p:nvPr/>
          </p:nvSpPr>
          <p:spPr>
            <a:xfrm>
              <a:off x="2012008" y="6207236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C7574F4-73E8-4F0D-B8B5-62DCB743DF81}"/>
                </a:ext>
              </a:extLst>
            </p:cNvPr>
            <p:cNvSpPr/>
            <p:nvPr/>
          </p:nvSpPr>
          <p:spPr>
            <a:xfrm>
              <a:off x="2033910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8A0B7B1-8D50-421D-9DAE-47DE645D0C48}"/>
                </a:ext>
              </a:extLst>
            </p:cNvPr>
            <p:cNvSpPr/>
            <p:nvPr/>
          </p:nvSpPr>
          <p:spPr>
            <a:xfrm>
              <a:off x="1998514" y="6106963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379D422-131C-4C21-BCC8-D5FF699B3517}"/>
                </a:ext>
              </a:extLst>
            </p:cNvPr>
            <p:cNvSpPr/>
            <p:nvPr/>
          </p:nvSpPr>
          <p:spPr>
            <a:xfrm>
              <a:off x="2390703" y="4701182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128EB7C-E09A-45EA-B494-4FA25D75977C}"/>
                </a:ext>
              </a:extLst>
            </p:cNvPr>
            <p:cNvSpPr/>
            <p:nvPr/>
          </p:nvSpPr>
          <p:spPr>
            <a:xfrm>
              <a:off x="3352687" y="4641966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8A66F76-0777-40DF-BD99-1870CE9D69AA}"/>
                </a:ext>
              </a:extLst>
            </p:cNvPr>
            <p:cNvSpPr/>
            <p:nvPr/>
          </p:nvSpPr>
          <p:spPr>
            <a:xfrm>
              <a:off x="3274034" y="4646068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66CE01D-6538-4ABC-ABCD-0C5868FFB29C}"/>
                </a:ext>
              </a:extLst>
            </p:cNvPr>
            <p:cNvSpPr/>
            <p:nvPr/>
          </p:nvSpPr>
          <p:spPr>
            <a:xfrm>
              <a:off x="1118890" y="4250304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490CA03-D5FF-4A00-812D-0AA5213B29C6}"/>
                </a:ext>
              </a:extLst>
            </p:cNvPr>
            <p:cNvSpPr/>
            <p:nvPr/>
          </p:nvSpPr>
          <p:spPr>
            <a:xfrm>
              <a:off x="1158599" y="5327008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CAA5D58-716E-4A42-AE43-D9A5A300766D}"/>
                </a:ext>
              </a:extLst>
            </p:cNvPr>
            <p:cNvSpPr/>
            <p:nvPr/>
          </p:nvSpPr>
          <p:spPr>
            <a:xfrm>
              <a:off x="949638" y="3597381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C6246AA-CCB3-46ED-A48C-8CA31685CB15}"/>
                </a:ext>
              </a:extLst>
            </p:cNvPr>
            <p:cNvSpPr/>
            <p:nvPr/>
          </p:nvSpPr>
          <p:spPr>
            <a:xfrm>
              <a:off x="958751" y="3857118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678FC91-A386-4DEF-8B7D-9A2D0056EDAB}"/>
                </a:ext>
              </a:extLst>
            </p:cNvPr>
            <p:cNvSpPr/>
            <p:nvPr/>
          </p:nvSpPr>
          <p:spPr>
            <a:xfrm>
              <a:off x="1262103" y="3502340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503FB8-1382-45CE-87E7-C93500B992C7}"/>
                </a:ext>
              </a:extLst>
            </p:cNvPr>
            <p:cNvSpPr/>
            <p:nvPr/>
          </p:nvSpPr>
          <p:spPr>
            <a:xfrm>
              <a:off x="1220197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C1EBC17-D522-48CE-A37F-E736186AB556}"/>
                </a:ext>
              </a:extLst>
            </p:cNvPr>
            <p:cNvSpPr/>
            <p:nvPr/>
          </p:nvSpPr>
          <p:spPr>
            <a:xfrm>
              <a:off x="1893951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B1376FC-4646-425D-A746-C495C4A7A8ED}"/>
                </a:ext>
              </a:extLst>
            </p:cNvPr>
            <p:cNvSpPr/>
            <p:nvPr/>
          </p:nvSpPr>
          <p:spPr>
            <a:xfrm>
              <a:off x="1111078" y="4366177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05DB4446-AF7F-4A0F-8F6A-1728B5F8BC3F}"/>
                </a:ext>
              </a:extLst>
            </p:cNvPr>
            <p:cNvSpPr/>
            <p:nvPr/>
          </p:nvSpPr>
          <p:spPr>
            <a:xfrm>
              <a:off x="971771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7D4134C-B2FC-4FFC-9FAA-257494DC5A12}"/>
                </a:ext>
              </a:extLst>
            </p:cNvPr>
            <p:cNvSpPr/>
            <p:nvPr/>
          </p:nvSpPr>
          <p:spPr>
            <a:xfrm>
              <a:off x="2421480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E70033C-2F09-4758-8B0E-3F331AB23292}"/>
                </a:ext>
              </a:extLst>
            </p:cNvPr>
            <p:cNvSpPr/>
            <p:nvPr/>
          </p:nvSpPr>
          <p:spPr>
            <a:xfrm>
              <a:off x="2074513" y="4366828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01F4CC2-8215-4821-AAA1-712EA91228C2}"/>
                </a:ext>
              </a:extLst>
            </p:cNvPr>
            <p:cNvSpPr/>
            <p:nvPr/>
          </p:nvSpPr>
          <p:spPr>
            <a:xfrm>
              <a:off x="1405967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6795A1C-6878-4AE4-8C3F-67CFBD6EE452}"/>
                </a:ext>
              </a:extLst>
            </p:cNvPr>
            <p:cNvSpPr/>
            <p:nvPr/>
          </p:nvSpPr>
          <p:spPr>
            <a:xfrm>
              <a:off x="2135054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CBB2866-62E2-4521-BB83-DDAC1F6425D2}"/>
                </a:ext>
              </a:extLst>
            </p:cNvPr>
            <p:cNvSpPr/>
            <p:nvPr/>
          </p:nvSpPr>
          <p:spPr>
            <a:xfrm>
              <a:off x="1583031" y="4609639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8730D69-1673-4149-AECB-61BFB367E584}"/>
                </a:ext>
              </a:extLst>
            </p:cNvPr>
            <p:cNvSpPr/>
            <p:nvPr/>
          </p:nvSpPr>
          <p:spPr>
            <a:xfrm>
              <a:off x="1791342" y="3920913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AE1D748-70C4-4DFA-835F-C86527E0C32E}"/>
                </a:ext>
              </a:extLst>
            </p:cNvPr>
            <p:cNvSpPr/>
            <p:nvPr/>
          </p:nvSpPr>
          <p:spPr>
            <a:xfrm>
              <a:off x="2094217" y="3712554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D15853A4-C625-4F65-9C45-8C20E9211430}"/>
                </a:ext>
              </a:extLst>
            </p:cNvPr>
            <p:cNvSpPr/>
            <p:nvPr/>
          </p:nvSpPr>
          <p:spPr>
            <a:xfrm>
              <a:off x="1519973" y="3712554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A7C6DE3-4248-4543-BD06-F0A98DC43783}"/>
                </a:ext>
              </a:extLst>
            </p:cNvPr>
            <p:cNvSpPr/>
            <p:nvPr/>
          </p:nvSpPr>
          <p:spPr>
            <a:xfrm>
              <a:off x="1799306" y="4327271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A60EB50-0C45-4A73-B374-E51E4B322287}"/>
                </a:ext>
              </a:extLst>
            </p:cNvPr>
            <p:cNvSpPr/>
            <p:nvPr/>
          </p:nvSpPr>
          <p:spPr>
            <a:xfrm>
              <a:off x="1027639" y="2716230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7E904EE-6B56-45D1-97F5-689011E60BFF}"/>
                </a:ext>
              </a:extLst>
            </p:cNvPr>
            <p:cNvSpPr/>
            <p:nvPr/>
          </p:nvSpPr>
          <p:spPr>
            <a:xfrm>
              <a:off x="774806" y="2792760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4162268-3446-4A35-8E64-BE18D76DF81D}"/>
                </a:ext>
              </a:extLst>
            </p:cNvPr>
            <p:cNvSpPr/>
            <p:nvPr/>
          </p:nvSpPr>
          <p:spPr>
            <a:xfrm>
              <a:off x="1257546" y="3107852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5191B77C-2BF9-4A80-839A-B1BF5B2BD213}"/>
                </a:ext>
              </a:extLst>
            </p:cNvPr>
            <p:cNvSpPr/>
            <p:nvPr/>
          </p:nvSpPr>
          <p:spPr>
            <a:xfrm>
              <a:off x="1821286" y="5484543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C4A17CB1-9659-4485-92EF-354AE176602A}"/>
                </a:ext>
              </a:extLst>
            </p:cNvPr>
            <p:cNvSpPr/>
            <p:nvPr/>
          </p:nvSpPr>
          <p:spPr>
            <a:xfrm>
              <a:off x="3053852" y="4357714"/>
              <a:ext cx="1093629" cy="2018006"/>
            </a:xfrm>
            <a:custGeom>
              <a:avLst/>
              <a:gdLst>
                <a:gd name="connsiteX0" fmla="*/ 716519 w 1093629"/>
                <a:gd name="connsiteY0" fmla="*/ 3337 h 2018006"/>
                <a:gd name="connsiteX1" fmla="*/ 629289 w 1093629"/>
                <a:gd name="connsiteY1" fmla="*/ 558614 h 2018006"/>
                <a:gd name="connsiteX2" fmla="*/ 1003597 w 1093629"/>
                <a:gd name="connsiteY2" fmla="*/ 1099570 h 2018006"/>
                <a:gd name="connsiteX3" fmla="*/ 546616 w 1093629"/>
                <a:gd name="connsiteY3" fmla="*/ 2016786 h 2018006"/>
                <a:gd name="connsiteX4" fmla="*/ 96796 w 1093629"/>
                <a:gd name="connsiteY4" fmla="*/ 1083296 h 2018006"/>
                <a:gd name="connsiteX5" fmla="*/ 472406 w 1093629"/>
                <a:gd name="connsiteY5" fmla="*/ 547547 h 2018006"/>
                <a:gd name="connsiteX6" fmla="*/ 364996 w 1093629"/>
                <a:gd name="connsiteY6" fmla="*/ 46952 h 2018006"/>
                <a:gd name="connsiteX7" fmla="*/ 716519 w 1093629"/>
                <a:gd name="connsiteY7" fmla="*/ 3337 h 201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629" h="2018006">
                  <a:moveTo>
                    <a:pt x="716519" y="3337"/>
                  </a:moveTo>
                  <a:cubicBezTo>
                    <a:pt x="644913" y="143295"/>
                    <a:pt x="561589" y="384154"/>
                    <a:pt x="629289" y="558614"/>
                  </a:cubicBezTo>
                  <a:cubicBezTo>
                    <a:pt x="672904" y="669930"/>
                    <a:pt x="845411" y="850248"/>
                    <a:pt x="1003597" y="1099570"/>
                  </a:cubicBezTo>
                  <a:cubicBezTo>
                    <a:pt x="1200190" y="1408780"/>
                    <a:pt x="1090176" y="2016786"/>
                    <a:pt x="546616" y="2016786"/>
                  </a:cubicBezTo>
                  <a:cubicBezTo>
                    <a:pt x="3056" y="2016786"/>
                    <a:pt x="-102401" y="1391204"/>
                    <a:pt x="96796" y="1083296"/>
                  </a:cubicBezTo>
                  <a:cubicBezTo>
                    <a:pt x="255633" y="837880"/>
                    <a:pt x="421630" y="738933"/>
                    <a:pt x="472406" y="547547"/>
                  </a:cubicBezTo>
                  <a:cubicBezTo>
                    <a:pt x="530342" y="329473"/>
                    <a:pt x="436602" y="186910"/>
                    <a:pt x="364996" y="46952"/>
                  </a:cubicBezTo>
                  <a:cubicBezTo>
                    <a:pt x="501048" y="-46137"/>
                    <a:pt x="563541" y="47603"/>
                    <a:pt x="716519" y="33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A69F318-CFCE-4F2F-826B-B88F85867183}"/>
                </a:ext>
              </a:extLst>
            </p:cNvPr>
            <p:cNvSpPr/>
            <p:nvPr/>
          </p:nvSpPr>
          <p:spPr>
            <a:xfrm>
              <a:off x="3584112" y="4728116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5E2292F-0B92-465D-A4C6-7FE27B273264}"/>
                </a:ext>
              </a:extLst>
            </p:cNvPr>
            <p:cNvSpPr/>
            <p:nvPr/>
          </p:nvSpPr>
          <p:spPr>
            <a:xfrm>
              <a:off x="3465294" y="4643709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37472D1-2C0D-4D39-A292-BA361C997E5C}"/>
                </a:ext>
              </a:extLst>
            </p:cNvPr>
            <p:cNvSpPr/>
            <p:nvPr/>
          </p:nvSpPr>
          <p:spPr>
            <a:xfrm>
              <a:off x="1695649" y="3874694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6511F75-0010-4A22-A84F-08B8C3117F7F}"/>
                </a:ext>
              </a:extLst>
            </p:cNvPr>
            <p:cNvSpPr/>
            <p:nvPr/>
          </p:nvSpPr>
          <p:spPr>
            <a:xfrm>
              <a:off x="2235954" y="3865581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11B67C6-8684-44A2-B86F-3A926D21D131}"/>
                </a:ext>
              </a:extLst>
            </p:cNvPr>
            <p:cNvSpPr/>
            <p:nvPr/>
          </p:nvSpPr>
          <p:spPr>
            <a:xfrm>
              <a:off x="2019181" y="5606274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" name="Graphic 103">
            <a:extLst>
              <a:ext uri="{FF2B5EF4-FFF2-40B4-BE49-F238E27FC236}">
                <a16:creationId xmlns:a16="http://schemas.microsoft.com/office/drawing/2014/main" id="{152DE8A2-94B3-41A2-A0A4-477BD35631CD}"/>
              </a:ext>
            </a:extLst>
          </p:cNvPr>
          <p:cNvGrpSpPr/>
          <p:nvPr/>
        </p:nvGrpSpPr>
        <p:grpSpPr>
          <a:xfrm>
            <a:off x="2319033" y="1305258"/>
            <a:ext cx="1143000" cy="1809750"/>
            <a:chOff x="5524500" y="2524125"/>
            <a:chExt cx="1143000" cy="1809750"/>
          </a:xfrm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D0EF5D0-7CF8-4E85-BAB1-C8DC1DAC732D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1498409E-9A76-4A72-A871-C823D4E70D65}"/>
                </a:ext>
              </a:extLst>
            </p:cNvPr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0B46C93-7A62-40BE-9188-39796600EBDC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B05BF67-FC83-4E58-873A-C4F16D2265F8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9942507C-0F1F-4F27-B653-26B5E7793F4C}"/>
              </a:ext>
            </a:extLst>
          </p:cNvPr>
          <p:cNvSpPr/>
          <p:nvPr/>
        </p:nvSpPr>
        <p:spPr>
          <a:xfrm flipH="1">
            <a:off x="8975976" y="4895619"/>
            <a:ext cx="905664" cy="1103383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" fmla="*/ 1081532 w 2813686"/>
              <a:gd name="connsiteY0" fmla="*/ 3249080 h 3470919"/>
              <a:gd name="connsiteX1" fmla="*/ 1327261 w 2813686"/>
              <a:gd name="connsiteY1" fmla="*/ 3470919 h 3470919"/>
              <a:gd name="connsiteX2" fmla="*/ 1081532 w 2813686"/>
              <a:gd name="connsiteY2" fmla="*/ 3249080 h 3470919"/>
              <a:gd name="connsiteX3" fmla="*/ 1037170 w 2813686"/>
              <a:gd name="connsiteY3" fmla="*/ 2960921 h 3470919"/>
              <a:gd name="connsiteX4" fmla="*/ 1034145 w 2813686"/>
              <a:gd name="connsiteY4" fmla="*/ 2968694 h 3470919"/>
              <a:gd name="connsiteX5" fmla="*/ 1038546 w 2813686"/>
              <a:gd name="connsiteY5" fmla="*/ 2968326 h 3470919"/>
              <a:gd name="connsiteX6" fmla="*/ 1037170 w 2813686"/>
              <a:gd name="connsiteY6" fmla="*/ 2960921 h 3470919"/>
              <a:gd name="connsiteX7" fmla="*/ 1738349 w 2813686"/>
              <a:gd name="connsiteY7" fmla="*/ 2960921 h 3470919"/>
              <a:gd name="connsiteX8" fmla="*/ 1704451 w 2813686"/>
              <a:gd name="connsiteY8" fmla="*/ 3239634 h 3470919"/>
              <a:gd name="connsiteX9" fmla="*/ 1606281 w 2813686"/>
              <a:gd name="connsiteY9" fmla="*/ 3328259 h 3470919"/>
              <a:gd name="connsiteX10" fmla="*/ 1804346 w 2813686"/>
              <a:gd name="connsiteY10" fmla="*/ 3226991 h 3470919"/>
              <a:gd name="connsiteX11" fmla="*/ 1774212 w 2813686"/>
              <a:gd name="connsiteY11" fmla="*/ 3096639 h 3470919"/>
              <a:gd name="connsiteX12" fmla="*/ 1738349 w 2813686"/>
              <a:gd name="connsiteY12" fmla="*/ 2960921 h 3470919"/>
              <a:gd name="connsiteX13" fmla="*/ 2053428 w 2813686"/>
              <a:gd name="connsiteY13" fmla="*/ 0 h 3470919"/>
              <a:gd name="connsiteX14" fmla="*/ 2246676 w 2813686"/>
              <a:gd name="connsiteY14" fmla="*/ 367270 h 3470919"/>
              <a:gd name="connsiteX15" fmla="*/ 2300394 w 2813686"/>
              <a:gd name="connsiteY15" fmla="*/ 658924 h 3470919"/>
              <a:gd name="connsiteX16" fmla="*/ 2036961 w 2813686"/>
              <a:gd name="connsiteY16" fmla="*/ 660542 h 3470919"/>
              <a:gd name="connsiteX17" fmla="*/ 1752923 w 2813686"/>
              <a:gd name="connsiteY17" fmla="*/ 560223 h 3470919"/>
              <a:gd name="connsiteX18" fmla="*/ 2230120 w 2813686"/>
              <a:gd name="connsiteY18" fmla="*/ 824290 h 3470919"/>
              <a:gd name="connsiteX19" fmla="*/ 2316483 w 2813686"/>
              <a:gd name="connsiteY19" fmla="*/ 1017697 h 3470919"/>
              <a:gd name="connsiteX20" fmla="*/ 1805528 w 2813686"/>
              <a:gd name="connsiteY20" fmla="*/ 1584861 h 3470919"/>
              <a:gd name="connsiteX21" fmla="*/ 1574955 w 2813686"/>
              <a:gd name="connsiteY21" fmla="*/ 1066132 h 3470919"/>
              <a:gd name="connsiteX22" fmla="*/ 1552268 w 2813686"/>
              <a:gd name="connsiteY22" fmla="*/ 1394279 h 3470919"/>
              <a:gd name="connsiteX23" fmla="*/ 1711210 w 2813686"/>
              <a:gd name="connsiteY23" fmla="*/ 1712378 h 3470919"/>
              <a:gd name="connsiteX24" fmla="*/ 1643859 w 2813686"/>
              <a:gd name="connsiteY24" fmla="*/ 1885842 h 3470919"/>
              <a:gd name="connsiteX25" fmla="*/ 1626761 w 2813686"/>
              <a:gd name="connsiteY25" fmla="*/ 1918368 h 3470919"/>
              <a:gd name="connsiteX26" fmla="*/ 1592753 w 2813686"/>
              <a:gd name="connsiteY26" fmla="*/ 1928989 h 3470919"/>
              <a:gd name="connsiteX27" fmla="*/ 1504831 w 2813686"/>
              <a:gd name="connsiteY27" fmla="*/ 1989191 h 3470919"/>
              <a:gd name="connsiteX28" fmla="*/ 1388073 w 2813686"/>
              <a:gd name="connsiteY28" fmla="*/ 1992958 h 3470919"/>
              <a:gd name="connsiteX29" fmla="*/ 1387760 w 2813686"/>
              <a:gd name="connsiteY29" fmla="*/ 2032740 h 3470919"/>
              <a:gd name="connsiteX30" fmla="*/ 1387446 w 2813686"/>
              <a:gd name="connsiteY30" fmla="*/ 1992958 h 3470919"/>
              <a:gd name="connsiteX31" fmla="*/ 1270688 w 2813686"/>
              <a:gd name="connsiteY31" fmla="*/ 1989191 h 3470919"/>
              <a:gd name="connsiteX32" fmla="*/ 1211367 w 2813686"/>
              <a:gd name="connsiteY32" fmla="*/ 1954824 h 3470919"/>
              <a:gd name="connsiteX33" fmla="*/ 1191456 w 2813686"/>
              <a:gd name="connsiteY33" fmla="*/ 1936839 h 3470919"/>
              <a:gd name="connsiteX34" fmla="*/ 1195545 w 2813686"/>
              <a:gd name="connsiteY34" fmla="*/ 1934765 h 3470919"/>
              <a:gd name="connsiteX35" fmla="*/ 1102478 w 2813686"/>
              <a:gd name="connsiteY35" fmla="*/ 1712378 h 3470919"/>
              <a:gd name="connsiteX36" fmla="*/ 1261418 w 2813686"/>
              <a:gd name="connsiteY36" fmla="*/ 1394279 h 3470919"/>
              <a:gd name="connsiteX37" fmla="*/ 1238732 w 2813686"/>
              <a:gd name="connsiteY37" fmla="*/ 1066132 h 3470919"/>
              <a:gd name="connsiteX38" fmla="*/ 1008159 w 2813686"/>
              <a:gd name="connsiteY38" fmla="*/ 1584861 h 3470919"/>
              <a:gd name="connsiteX39" fmla="*/ 497204 w 2813686"/>
              <a:gd name="connsiteY39" fmla="*/ 1017697 h 3470919"/>
              <a:gd name="connsiteX40" fmla="*/ 583566 w 2813686"/>
              <a:gd name="connsiteY40" fmla="*/ 824290 h 3470919"/>
              <a:gd name="connsiteX41" fmla="*/ 1060764 w 2813686"/>
              <a:gd name="connsiteY41" fmla="*/ 560223 h 3470919"/>
              <a:gd name="connsiteX42" fmla="*/ 776726 w 2813686"/>
              <a:gd name="connsiteY42" fmla="*/ 660542 h 3470919"/>
              <a:gd name="connsiteX43" fmla="*/ 513292 w 2813686"/>
              <a:gd name="connsiteY43" fmla="*/ 658924 h 3470919"/>
              <a:gd name="connsiteX44" fmla="*/ 567011 w 2813686"/>
              <a:gd name="connsiteY44" fmla="*/ 367270 h 3470919"/>
              <a:gd name="connsiteX45" fmla="*/ 760259 w 2813686"/>
              <a:gd name="connsiteY45" fmla="*/ 0 h 3470919"/>
              <a:gd name="connsiteX46" fmla="*/ 388427 w 2813686"/>
              <a:gd name="connsiteY46" fmla="*/ 534204 h 3470919"/>
              <a:gd name="connsiteX47" fmla="*/ 379165 w 2813686"/>
              <a:gd name="connsiteY47" fmla="*/ 33320 h 3470919"/>
              <a:gd name="connsiteX48" fmla="*/ 270127 w 2813686"/>
              <a:gd name="connsiteY48" fmla="*/ 414543 h 3470919"/>
              <a:gd name="connsiteX49" fmla="*/ 294634 w 2813686"/>
              <a:gd name="connsiteY49" fmla="*/ 769075 h 3470919"/>
              <a:gd name="connsiteX50" fmla="*/ 126322 w 2813686"/>
              <a:gd name="connsiteY50" fmla="*/ 577756 h 3470919"/>
              <a:gd name="connsiteX51" fmla="*/ 40045 w 2813686"/>
              <a:gd name="connsiteY51" fmla="*/ 234715 h 3470919"/>
              <a:gd name="connsiteX52" fmla="*/ 61054 w 2813686"/>
              <a:gd name="connsiteY52" fmla="*/ 736921 h 3470919"/>
              <a:gd name="connsiteX53" fmla="*/ 1044547 w 2813686"/>
              <a:gd name="connsiteY53" fmla="*/ 1958476 h 3470919"/>
              <a:gd name="connsiteX54" fmla="*/ 1051329 w 2813686"/>
              <a:gd name="connsiteY54" fmla="*/ 1975481 h 3470919"/>
              <a:gd name="connsiteX55" fmla="*/ 1018222 w 2813686"/>
              <a:gd name="connsiteY55" fmla="*/ 2000963 h 3470919"/>
              <a:gd name="connsiteX56" fmla="*/ 965610 w 2813686"/>
              <a:gd name="connsiteY56" fmla="*/ 2011791 h 3470919"/>
              <a:gd name="connsiteX57" fmla="*/ 811188 w 2813686"/>
              <a:gd name="connsiteY57" fmla="*/ 1951528 h 3470919"/>
              <a:gd name="connsiteX58" fmla="*/ 415717 w 2813686"/>
              <a:gd name="connsiteY58" fmla="*/ 1989191 h 3470919"/>
              <a:gd name="connsiteX59" fmla="*/ 717029 w 2813686"/>
              <a:gd name="connsiteY59" fmla="*/ 2264138 h 3470919"/>
              <a:gd name="connsiteX60" fmla="*/ 973143 w 2813686"/>
              <a:gd name="connsiteY60" fmla="*/ 2154913 h 3470919"/>
              <a:gd name="connsiteX61" fmla="*/ 811188 w 2813686"/>
              <a:gd name="connsiteY61" fmla="*/ 2301803 h 3470919"/>
              <a:gd name="connsiteX62" fmla="*/ 1056003 w 2813686"/>
              <a:gd name="connsiteY62" fmla="*/ 2915724 h 3470919"/>
              <a:gd name="connsiteX63" fmla="*/ 1116266 w 2813686"/>
              <a:gd name="connsiteY63" fmla="*/ 3243401 h 3470919"/>
              <a:gd name="connsiteX64" fmla="*/ 1338483 w 2813686"/>
              <a:gd name="connsiteY64" fmla="*/ 3420421 h 3470919"/>
              <a:gd name="connsiteX65" fmla="*/ 1376796 w 2813686"/>
              <a:gd name="connsiteY65" fmla="*/ 3425210 h 3470919"/>
              <a:gd name="connsiteX66" fmla="*/ 1376774 w 2813686"/>
              <a:gd name="connsiteY66" fmla="*/ 3427954 h 3470919"/>
              <a:gd name="connsiteX67" fmla="*/ 1387760 w 2813686"/>
              <a:gd name="connsiteY67" fmla="*/ 3426581 h 3470919"/>
              <a:gd name="connsiteX68" fmla="*/ 1398745 w 2813686"/>
              <a:gd name="connsiteY68" fmla="*/ 3427954 h 3470919"/>
              <a:gd name="connsiteX69" fmla="*/ 1398724 w 2813686"/>
              <a:gd name="connsiteY69" fmla="*/ 3425210 h 3470919"/>
              <a:gd name="connsiteX70" fmla="*/ 1422464 w 2813686"/>
              <a:gd name="connsiteY70" fmla="*/ 3422243 h 3470919"/>
              <a:gd name="connsiteX71" fmla="*/ 1456765 w 2813686"/>
              <a:gd name="connsiteY71" fmla="*/ 3404705 h 3470919"/>
              <a:gd name="connsiteX72" fmla="*/ 1659253 w 2813686"/>
              <a:gd name="connsiteY72" fmla="*/ 3243401 h 3470919"/>
              <a:gd name="connsiteX73" fmla="*/ 1719516 w 2813686"/>
              <a:gd name="connsiteY73" fmla="*/ 2915724 h 3470919"/>
              <a:gd name="connsiteX74" fmla="*/ 1964331 w 2813686"/>
              <a:gd name="connsiteY74" fmla="*/ 2301803 h 3470919"/>
              <a:gd name="connsiteX75" fmla="*/ 1802376 w 2813686"/>
              <a:gd name="connsiteY75" fmla="*/ 2154913 h 3470919"/>
              <a:gd name="connsiteX76" fmla="*/ 2058491 w 2813686"/>
              <a:gd name="connsiteY76" fmla="*/ 2264138 h 3470919"/>
              <a:gd name="connsiteX77" fmla="*/ 2359802 w 2813686"/>
              <a:gd name="connsiteY77" fmla="*/ 1989191 h 3470919"/>
              <a:gd name="connsiteX78" fmla="*/ 1964331 w 2813686"/>
              <a:gd name="connsiteY78" fmla="*/ 1951528 h 3470919"/>
              <a:gd name="connsiteX79" fmla="*/ 1809910 w 2813686"/>
              <a:gd name="connsiteY79" fmla="*/ 2011791 h 3470919"/>
              <a:gd name="connsiteX80" fmla="*/ 1757297 w 2813686"/>
              <a:gd name="connsiteY80" fmla="*/ 2000963 h 3470919"/>
              <a:gd name="connsiteX81" fmla="*/ 1753393 w 2813686"/>
              <a:gd name="connsiteY81" fmla="*/ 1997958 h 3470919"/>
              <a:gd name="connsiteX82" fmla="*/ 1769139 w 2813686"/>
              <a:gd name="connsiteY82" fmla="*/ 1958476 h 3470919"/>
              <a:gd name="connsiteX83" fmla="*/ 2752632 w 2813686"/>
              <a:gd name="connsiteY83" fmla="*/ 736921 h 3470919"/>
              <a:gd name="connsiteX84" fmla="*/ 2773641 w 2813686"/>
              <a:gd name="connsiteY84" fmla="*/ 234715 h 3470919"/>
              <a:gd name="connsiteX85" fmla="*/ 2687364 w 2813686"/>
              <a:gd name="connsiteY85" fmla="*/ 577756 h 3470919"/>
              <a:gd name="connsiteX86" fmla="*/ 2519053 w 2813686"/>
              <a:gd name="connsiteY86" fmla="*/ 769075 h 3470919"/>
              <a:gd name="connsiteX87" fmla="*/ 2543559 w 2813686"/>
              <a:gd name="connsiteY87" fmla="*/ 414543 h 3470919"/>
              <a:gd name="connsiteX88" fmla="*/ 2434521 w 2813686"/>
              <a:gd name="connsiteY88" fmla="*/ 33320 h 3470919"/>
              <a:gd name="connsiteX89" fmla="*/ 2425260 w 2813686"/>
              <a:gd name="connsiteY89" fmla="*/ 534204 h 3470919"/>
              <a:gd name="connsiteX90" fmla="*/ 2053428 w 2813686"/>
              <a:gd name="connsiteY90" fmla="*/ 0 h 3470919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804346 w 2813686"/>
              <a:gd name="connsiteY7" fmla="*/ 3226991 h 3427954"/>
              <a:gd name="connsiteX8" fmla="*/ 1774212 w 2813686"/>
              <a:gd name="connsiteY8" fmla="*/ 3096639 h 3427954"/>
              <a:gd name="connsiteX9" fmla="*/ 1738349 w 2813686"/>
              <a:gd name="connsiteY9" fmla="*/ 2960921 h 3427954"/>
              <a:gd name="connsiteX10" fmla="*/ 2053428 w 2813686"/>
              <a:gd name="connsiteY10" fmla="*/ 0 h 3427954"/>
              <a:gd name="connsiteX11" fmla="*/ 2246676 w 2813686"/>
              <a:gd name="connsiteY11" fmla="*/ 367270 h 3427954"/>
              <a:gd name="connsiteX12" fmla="*/ 2300394 w 2813686"/>
              <a:gd name="connsiteY12" fmla="*/ 658924 h 3427954"/>
              <a:gd name="connsiteX13" fmla="*/ 2036961 w 2813686"/>
              <a:gd name="connsiteY13" fmla="*/ 660542 h 3427954"/>
              <a:gd name="connsiteX14" fmla="*/ 1752923 w 2813686"/>
              <a:gd name="connsiteY14" fmla="*/ 560223 h 3427954"/>
              <a:gd name="connsiteX15" fmla="*/ 2230120 w 2813686"/>
              <a:gd name="connsiteY15" fmla="*/ 824290 h 3427954"/>
              <a:gd name="connsiteX16" fmla="*/ 2316483 w 2813686"/>
              <a:gd name="connsiteY16" fmla="*/ 1017697 h 3427954"/>
              <a:gd name="connsiteX17" fmla="*/ 1805528 w 2813686"/>
              <a:gd name="connsiteY17" fmla="*/ 1584861 h 3427954"/>
              <a:gd name="connsiteX18" fmla="*/ 1574955 w 2813686"/>
              <a:gd name="connsiteY18" fmla="*/ 1066132 h 3427954"/>
              <a:gd name="connsiteX19" fmla="*/ 1552268 w 2813686"/>
              <a:gd name="connsiteY19" fmla="*/ 1394279 h 3427954"/>
              <a:gd name="connsiteX20" fmla="*/ 1711210 w 2813686"/>
              <a:gd name="connsiteY20" fmla="*/ 1712378 h 3427954"/>
              <a:gd name="connsiteX21" fmla="*/ 1643859 w 2813686"/>
              <a:gd name="connsiteY21" fmla="*/ 1885842 h 3427954"/>
              <a:gd name="connsiteX22" fmla="*/ 1626761 w 2813686"/>
              <a:gd name="connsiteY22" fmla="*/ 1918368 h 3427954"/>
              <a:gd name="connsiteX23" fmla="*/ 1592753 w 2813686"/>
              <a:gd name="connsiteY23" fmla="*/ 1928989 h 3427954"/>
              <a:gd name="connsiteX24" fmla="*/ 1504831 w 2813686"/>
              <a:gd name="connsiteY24" fmla="*/ 1989191 h 3427954"/>
              <a:gd name="connsiteX25" fmla="*/ 1388073 w 2813686"/>
              <a:gd name="connsiteY25" fmla="*/ 1992958 h 3427954"/>
              <a:gd name="connsiteX26" fmla="*/ 1387760 w 2813686"/>
              <a:gd name="connsiteY26" fmla="*/ 2032740 h 3427954"/>
              <a:gd name="connsiteX27" fmla="*/ 1387446 w 2813686"/>
              <a:gd name="connsiteY27" fmla="*/ 1992958 h 3427954"/>
              <a:gd name="connsiteX28" fmla="*/ 1270688 w 2813686"/>
              <a:gd name="connsiteY28" fmla="*/ 1989191 h 3427954"/>
              <a:gd name="connsiteX29" fmla="*/ 1211367 w 2813686"/>
              <a:gd name="connsiteY29" fmla="*/ 1954824 h 3427954"/>
              <a:gd name="connsiteX30" fmla="*/ 1191456 w 2813686"/>
              <a:gd name="connsiteY30" fmla="*/ 1936839 h 3427954"/>
              <a:gd name="connsiteX31" fmla="*/ 1195545 w 2813686"/>
              <a:gd name="connsiteY31" fmla="*/ 1934765 h 3427954"/>
              <a:gd name="connsiteX32" fmla="*/ 1102478 w 2813686"/>
              <a:gd name="connsiteY32" fmla="*/ 1712378 h 3427954"/>
              <a:gd name="connsiteX33" fmla="*/ 1261418 w 2813686"/>
              <a:gd name="connsiteY33" fmla="*/ 1394279 h 3427954"/>
              <a:gd name="connsiteX34" fmla="*/ 1238732 w 2813686"/>
              <a:gd name="connsiteY34" fmla="*/ 1066132 h 3427954"/>
              <a:gd name="connsiteX35" fmla="*/ 1008159 w 2813686"/>
              <a:gd name="connsiteY35" fmla="*/ 1584861 h 3427954"/>
              <a:gd name="connsiteX36" fmla="*/ 497204 w 2813686"/>
              <a:gd name="connsiteY36" fmla="*/ 1017697 h 3427954"/>
              <a:gd name="connsiteX37" fmla="*/ 583566 w 2813686"/>
              <a:gd name="connsiteY37" fmla="*/ 824290 h 3427954"/>
              <a:gd name="connsiteX38" fmla="*/ 1060764 w 2813686"/>
              <a:gd name="connsiteY38" fmla="*/ 560223 h 3427954"/>
              <a:gd name="connsiteX39" fmla="*/ 776726 w 2813686"/>
              <a:gd name="connsiteY39" fmla="*/ 660542 h 3427954"/>
              <a:gd name="connsiteX40" fmla="*/ 513292 w 2813686"/>
              <a:gd name="connsiteY40" fmla="*/ 658924 h 3427954"/>
              <a:gd name="connsiteX41" fmla="*/ 567011 w 2813686"/>
              <a:gd name="connsiteY41" fmla="*/ 367270 h 3427954"/>
              <a:gd name="connsiteX42" fmla="*/ 760259 w 2813686"/>
              <a:gd name="connsiteY42" fmla="*/ 0 h 3427954"/>
              <a:gd name="connsiteX43" fmla="*/ 388427 w 2813686"/>
              <a:gd name="connsiteY43" fmla="*/ 534204 h 3427954"/>
              <a:gd name="connsiteX44" fmla="*/ 379165 w 2813686"/>
              <a:gd name="connsiteY44" fmla="*/ 33320 h 3427954"/>
              <a:gd name="connsiteX45" fmla="*/ 270127 w 2813686"/>
              <a:gd name="connsiteY45" fmla="*/ 414543 h 3427954"/>
              <a:gd name="connsiteX46" fmla="*/ 294634 w 2813686"/>
              <a:gd name="connsiteY46" fmla="*/ 769075 h 3427954"/>
              <a:gd name="connsiteX47" fmla="*/ 126322 w 2813686"/>
              <a:gd name="connsiteY47" fmla="*/ 577756 h 3427954"/>
              <a:gd name="connsiteX48" fmla="*/ 40045 w 2813686"/>
              <a:gd name="connsiteY48" fmla="*/ 234715 h 3427954"/>
              <a:gd name="connsiteX49" fmla="*/ 61054 w 2813686"/>
              <a:gd name="connsiteY49" fmla="*/ 736921 h 3427954"/>
              <a:gd name="connsiteX50" fmla="*/ 1044547 w 2813686"/>
              <a:gd name="connsiteY50" fmla="*/ 1958476 h 3427954"/>
              <a:gd name="connsiteX51" fmla="*/ 1051329 w 2813686"/>
              <a:gd name="connsiteY51" fmla="*/ 1975481 h 3427954"/>
              <a:gd name="connsiteX52" fmla="*/ 1018222 w 2813686"/>
              <a:gd name="connsiteY52" fmla="*/ 2000963 h 3427954"/>
              <a:gd name="connsiteX53" fmla="*/ 965610 w 2813686"/>
              <a:gd name="connsiteY53" fmla="*/ 2011791 h 3427954"/>
              <a:gd name="connsiteX54" fmla="*/ 811188 w 2813686"/>
              <a:gd name="connsiteY54" fmla="*/ 1951528 h 3427954"/>
              <a:gd name="connsiteX55" fmla="*/ 415717 w 2813686"/>
              <a:gd name="connsiteY55" fmla="*/ 1989191 h 3427954"/>
              <a:gd name="connsiteX56" fmla="*/ 717029 w 2813686"/>
              <a:gd name="connsiteY56" fmla="*/ 2264138 h 3427954"/>
              <a:gd name="connsiteX57" fmla="*/ 973143 w 2813686"/>
              <a:gd name="connsiteY57" fmla="*/ 2154913 h 3427954"/>
              <a:gd name="connsiteX58" fmla="*/ 811188 w 2813686"/>
              <a:gd name="connsiteY58" fmla="*/ 2301803 h 3427954"/>
              <a:gd name="connsiteX59" fmla="*/ 1056003 w 2813686"/>
              <a:gd name="connsiteY59" fmla="*/ 2915724 h 3427954"/>
              <a:gd name="connsiteX60" fmla="*/ 1116266 w 2813686"/>
              <a:gd name="connsiteY60" fmla="*/ 3243401 h 3427954"/>
              <a:gd name="connsiteX61" fmla="*/ 1338483 w 2813686"/>
              <a:gd name="connsiteY61" fmla="*/ 3420421 h 3427954"/>
              <a:gd name="connsiteX62" fmla="*/ 1376796 w 2813686"/>
              <a:gd name="connsiteY62" fmla="*/ 3425210 h 3427954"/>
              <a:gd name="connsiteX63" fmla="*/ 1376774 w 2813686"/>
              <a:gd name="connsiteY63" fmla="*/ 3427954 h 3427954"/>
              <a:gd name="connsiteX64" fmla="*/ 1387760 w 2813686"/>
              <a:gd name="connsiteY64" fmla="*/ 3426581 h 3427954"/>
              <a:gd name="connsiteX65" fmla="*/ 1398745 w 2813686"/>
              <a:gd name="connsiteY65" fmla="*/ 3427954 h 3427954"/>
              <a:gd name="connsiteX66" fmla="*/ 1398724 w 2813686"/>
              <a:gd name="connsiteY66" fmla="*/ 3425210 h 3427954"/>
              <a:gd name="connsiteX67" fmla="*/ 1422464 w 2813686"/>
              <a:gd name="connsiteY67" fmla="*/ 3422243 h 3427954"/>
              <a:gd name="connsiteX68" fmla="*/ 1456765 w 2813686"/>
              <a:gd name="connsiteY68" fmla="*/ 3404705 h 3427954"/>
              <a:gd name="connsiteX69" fmla="*/ 1659253 w 2813686"/>
              <a:gd name="connsiteY69" fmla="*/ 3243401 h 3427954"/>
              <a:gd name="connsiteX70" fmla="*/ 1719516 w 2813686"/>
              <a:gd name="connsiteY70" fmla="*/ 2915724 h 3427954"/>
              <a:gd name="connsiteX71" fmla="*/ 1964331 w 2813686"/>
              <a:gd name="connsiteY71" fmla="*/ 2301803 h 3427954"/>
              <a:gd name="connsiteX72" fmla="*/ 1802376 w 2813686"/>
              <a:gd name="connsiteY72" fmla="*/ 2154913 h 3427954"/>
              <a:gd name="connsiteX73" fmla="*/ 2058491 w 2813686"/>
              <a:gd name="connsiteY73" fmla="*/ 2264138 h 3427954"/>
              <a:gd name="connsiteX74" fmla="*/ 2359802 w 2813686"/>
              <a:gd name="connsiteY74" fmla="*/ 1989191 h 3427954"/>
              <a:gd name="connsiteX75" fmla="*/ 1964331 w 2813686"/>
              <a:gd name="connsiteY75" fmla="*/ 1951528 h 3427954"/>
              <a:gd name="connsiteX76" fmla="*/ 1809910 w 2813686"/>
              <a:gd name="connsiteY76" fmla="*/ 2011791 h 3427954"/>
              <a:gd name="connsiteX77" fmla="*/ 1757297 w 2813686"/>
              <a:gd name="connsiteY77" fmla="*/ 2000963 h 3427954"/>
              <a:gd name="connsiteX78" fmla="*/ 1753393 w 2813686"/>
              <a:gd name="connsiteY78" fmla="*/ 1997958 h 3427954"/>
              <a:gd name="connsiteX79" fmla="*/ 1769139 w 2813686"/>
              <a:gd name="connsiteY79" fmla="*/ 1958476 h 3427954"/>
              <a:gd name="connsiteX80" fmla="*/ 2752632 w 2813686"/>
              <a:gd name="connsiteY80" fmla="*/ 736921 h 3427954"/>
              <a:gd name="connsiteX81" fmla="*/ 2773641 w 2813686"/>
              <a:gd name="connsiteY81" fmla="*/ 234715 h 3427954"/>
              <a:gd name="connsiteX82" fmla="*/ 2687364 w 2813686"/>
              <a:gd name="connsiteY82" fmla="*/ 577756 h 3427954"/>
              <a:gd name="connsiteX83" fmla="*/ 2519053 w 2813686"/>
              <a:gd name="connsiteY83" fmla="*/ 769075 h 3427954"/>
              <a:gd name="connsiteX84" fmla="*/ 2543559 w 2813686"/>
              <a:gd name="connsiteY84" fmla="*/ 414543 h 3427954"/>
              <a:gd name="connsiteX85" fmla="*/ 2434521 w 2813686"/>
              <a:gd name="connsiteY85" fmla="*/ 33320 h 3427954"/>
              <a:gd name="connsiteX86" fmla="*/ 2425260 w 2813686"/>
              <a:gd name="connsiteY86" fmla="*/ 534204 h 3427954"/>
              <a:gd name="connsiteX87" fmla="*/ 2053428 w 2813686"/>
              <a:gd name="connsiteY87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74212 w 2813686"/>
              <a:gd name="connsiteY7" fmla="*/ 3096639 h 3427954"/>
              <a:gd name="connsiteX8" fmla="*/ 1738349 w 2813686"/>
              <a:gd name="connsiteY8" fmla="*/ 2960921 h 3427954"/>
              <a:gd name="connsiteX9" fmla="*/ 2053428 w 2813686"/>
              <a:gd name="connsiteY9" fmla="*/ 0 h 3427954"/>
              <a:gd name="connsiteX10" fmla="*/ 2246676 w 2813686"/>
              <a:gd name="connsiteY10" fmla="*/ 367270 h 3427954"/>
              <a:gd name="connsiteX11" fmla="*/ 2300394 w 2813686"/>
              <a:gd name="connsiteY11" fmla="*/ 658924 h 3427954"/>
              <a:gd name="connsiteX12" fmla="*/ 2036961 w 2813686"/>
              <a:gd name="connsiteY12" fmla="*/ 660542 h 3427954"/>
              <a:gd name="connsiteX13" fmla="*/ 1752923 w 2813686"/>
              <a:gd name="connsiteY13" fmla="*/ 560223 h 3427954"/>
              <a:gd name="connsiteX14" fmla="*/ 2230120 w 2813686"/>
              <a:gd name="connsiteY14" fmla="*/ 824290 h 3427954"/>
              <a:gd name="connsiteX15" fmla="*/ 2316483 w 2813686"/>
              <a:gd name="connsiteY15" fmla="*/ 1017697 h 3427954"/>
              <a:gd name="connsiteX16" fmla="*/ 1805528 w 2813686"/>
              <a:gd name="connsiteY16" fmla="*/ 1584861 h 3427954"/>
              <a:gd name="connsiteX17" fmla="*/ 1574955 w 2813686"/>
              <a:gd name="connsiteY17" fmla="*/ 1066132 h 3427954"/>
              <a:gd name="connsiteX18" fmla="*/ 1552268 w 2813686"/>
              <a:gd name="connsiteY18" fmla="*/ 1394279 h 3427954"/>
              <a:gd name="connsiteX19" fmla="*/ 1711210 w 2813686"/>
              <a:gd name="connsiteY19" fmla="*/ 1712378 h 3427954"/>
              <a:gd name="connsiteX20" fmla="*/ 1643859 w 2813686"/>
              <a:gd name="connsiteY20" fmla="*/ 1885842 h 3427954"/>
              <a:gd name="connsiteX21" fmla="*/ 1626761 w 2813686"/>
              <a:gd name="connsiteY21" fmla="*/ 1918368 h 3427954"/>
              <a:gd name="connsiteX22" fmla="*/ 1592753 w 2813686"/>
              <a:gd name="connsiteY22" fmla="*/ 1928989 h 3427954"/>
              <a:gd name="connsiteX23" fmla="*/ 1504831 w 2813686"/>
              <a:gd name="connsiteY23" fmla="*/ 1989191 h 3427954"/>
              <a:gd name="connsiteX24" fmla="*/ 1388073 w 2813686"/>
              <a:gd name="connsiteY24" fmla="*/ 1992958 h 3427954"/>
              <a:gd name="connsiteX25" fmla="*/ 1387760 w 2813686"/>
              <a:gd name="connsiteY25" fmla="*/ 2032740 h 3427954"/>
              <a:gd name="connsiteX26" fmla="*/ 1387446 w 2813686"/>
              <a:gd name="connsiteY26" fmla="*/ 1992958 h 3427954"/>
              <a:gd name="connsiteX27" fmla="*/ 1270688 w 2813686"/>
              <a:gd name="connsiteY27" fmla="*/ 1989191 h 3427954"/>
              <a:gd name="connsiteX28" fmla="*/ 1211367 w 2813686"/>
              <a:gd name="connsiteY28" fmla="*/ 1954824 h 3427954"/>
              <a:gd name="connsiteX29" fmla="*/ 1191456 w 2813686"/>
              <a:gd name="connsiteY29" fmla="*/ 1936839 h 3427954"/>
              <a:gd name="connsiteX30" fmla="*/ 1195545 w 2813686"/>
              <a:gd name="connsiteY30" fmla="*/ 1934765 h 3427954"/>
              <a:gd name="connsiteX31" fmla="*/ 1102478 w 2813686"/>
              <a:gd name="connsiteY31" fmla="*/ 1712378 h 3427954"/>
              <a:gd name="connsiteX32" fmla="*/ 1261418 w 2813686"/>
              <a:gd name="connsiteY32" fmla="*/ 1394279 h 3427954"/>
              <a:gd name="connsiteX33" fmla="*/ 1238732 w 2813686"/>
              <a:gd name="connsiteY33" fmla="*/ 1066132 h 3427954"/>
              <a:gd name="connsiteX34" fmla="*/ 1008159 w 2813686"/>
              <a:gd name="connsiteY34" fmla="*/ 1584861 h 3427954"/>
              <a:gd name="connsiteX35" fmla="*/ 497204 w 2813686"/>
              <a:gd name="connsiteY35" fmla="*/ 1017697 h 3427954"/>
              <a:gd name="connsiteX36" fmla="*/ 583566 w 2813686"/>
              <a:gd name="connsiteY36" fmla="*/ 824290 h 3427954"/>
              <a:gd name="connsiteX37" fmla="*/ 1060764 w 2813686"/>
              <a:gd name="connsiteY37" fmla="*/ 560223 h 3427954"/>
              <a:gd name="connsiteX38" fmla="*/ 776726 w 2813686"/>
              <a:gd name="connsiteY38" fmla="*/ 660542 h 3427954"/>
              <a:gd name="connsiteX39" fmla="*/ 513292 w 2813686"/>
              <a:gd name="connsiteY39" fmla="*/ 658924 h 3427954"/>
              <a:gd name="connsiteX40" fmla="*/ 567011 w 2813686"/>
              <a:gd name="connsiteY40" fmla="*/ 367270 h 3427954"/>
              <a:gd name="connsiteX41" fmla="*/ 760259 w 2813686"/>
              <a:gd name="connsiteY41" fmla="*/ 0 h 3427954"/>
              <a:gd name="connsiteX42" fmla="*/ 388427 w 2813686"/>
              <a:gd name="connsiteY42" fmla="*/ 534204 h 3427954"/>
              <a:gd name="connsiteX43" fmla="*/ 379165 w 2813686"/>
              <a:gd name="connsiteY43" fmla="*/ 33320 h 3427954"/>
              <a:gd name="connsiteX44" fmla="*/ 270127 w 2813686"/>
              <a:gd name="connsiteY44" fmla="*/ 414543 h 3427954"/>
              <a:gd name="connsiteX45" fmla="*/ 294634 w 2813686"/>
              <a:gd name="connsiteY45" fmla="*/ 769075 h 3427954"/>
              <a:gd name="connsiteX46" fmla="*/ 126322 w 2813686"/>
              <a:gd name="connsiteY46" fmla="*/ 577756 h 3427954"/>
              <a:gd name="connsiteX47" fmla="*/ 40045 w 2813686"/>
              <a:gd name="connsiteY47" fmla="*/ 234715 h 3427954"/>
              <a:gd name="connsiteX48" fmla="*/ 61054 w 2813686"/>
              <a:gd name="connsiteY48" fmla="*/ 736921 h 3427954"/>
              <a:gd name="connsiteX49" fmla="*/ 1044547 w 2813686"/>
              <a:gd name="connsiteY49" fmla="*/ 1958476 h 3427954"/>
              <a:gd name="connsiteX50" fmla="*/ 1051329 w 2813686"/>
              <a:gd name="connsiteY50" fmla="*/ 1975481 h 3427954"/>
              <a:gd name="connsiteX51" fmla="*/ 1018222 w 2813686"/>
              <a:gd name="connsiteY51" fmla="*/ 2000963 h 3427954"/>
              <a:gd name="connsiteX52" fmla="*/ 965610 w 2813686"/>
              <a:gd name="connsiteY52" fmla="*/ 2011791 h 3427954"/>
              <a:gd name="connsiteX53" fmla="*/ 811188 w 2813686"/>
              <a:gd name="connsiteY53" fmla="*/ 1951528 h 3427954"/>
              <a:gd name="connsiteX54" fmla="*/ 415717 w 2813686"/>
              <a:gd name="connsiteY54" fmla="*/ 1989191 h 3427954"/>
              <a:gd name="connsiteX55" fmla="*/ 717029 w 2813686"/>
              <a:gd name="connsiteY55" fmla="*/ 2264138 h 3427954"/>
              <a:gd name="connsiteX56" fmla="*/ 973143 w 2813686"/>
              <a:gd name="connsiteY56" fmla="*/ 2154913 h 3427954"/>
              <a:gd name="connsiteX57" fmla="*/ 811188 w 2813686"/>
              <a:gd name="connsiteY57" fmla="*/ 2301803 h 3427954"/>
              <a:gd name="connsiteX58" fmla="*/ 1056003 w 2813686"/>
              <a:gd name="connsiteY58" fmla="*/ 2915724 h 3427954"/>
              <a:gd name="connsiteX59" fmla="*/ 1116266 w 2813686"/>
              <a:gd name="connsiteY59" fmla="*/ 3243401 h 3427954"/>
              <a:gd name="connsiteX60" fmla="*/ 1338483 w 2813686"/>
              <a:gd name="connsiteY60" fmla="*/ 3420421 h 3427954"/>
              <a:gd name="connsiteX61" fmla="*/ 1376796 w 2813686"/>
              <a:gd name="connsiteY61" fmla="*/ 3425210 h 3427954"/>
              <a:gd name="connsiteX62" fmla="*/ 1376774 w 2813686"/>
              <a:gd name="connsiteY62" fmla="*/ 3427954 h 3427954"/>
              <a:gd name="connsiteX63" fmla="*/ 1387760 w 2813686"/>
              <a:gd name="connsiteY63" fmla="*/ 3426581 h 3427954"/>
              <a:gd name="connsiteX64" fmla="*/ 1398745 w 2813686"/>
              <a:gd name="connsiteY64" fmla="*/ 3427954 h 3427954"/>
              <a:gd name="connsiteX65" fmla="*/ 1398724 w 2813686"/>
              <a:gd name="connsiteY65" fmla="*/ 3425210 h 3427954"/>
              <a:gd name="connsiteX66" fmla="*/ 1422464 w 2813686"/>
              <a:gd name="connsiteY66" fmla="*/ 3422243 h 3427954"/>
              <a:gd name="connsiteX67" fmla="*/ 1456765 w 2813686"/>
              <a:gd name="connsiteY67" fmla="*/ 3404705 h 3427954"/>
              <a:gd name="connsiteX68" fmla="*/ 1659253 w 2813686"/>
              <a:gd name="connsiteY68" fmla="*/ 3243401 h 3427954"/>
              <a:gd name="connsiteX69" fmla="*/ 1719516 w 2813686"/>
              <a:gd name="connsiteY69" fmla="*/ 2915724 h 3427954"/>
              <a:gd name="connsiteX70" fmla="*/ 1964331 w 2813686"/>
              <a:gd name="connsiteY70" fmla="*/ 2301803 h 3427954"/>
              <a:gd name="connsiteX71" fmla="*/ 1802376 w 2813686"/>
              <a:gd name="connsiteY71" fmla="*/ 2154913 h 3427954"/>
              <a:gd name="connsiteX72" fmla="*/ 2058491 w 2813686"/>
              <a:gd name="connsiteY72" fmla="*/ 2264138 h 3427954"/>
              <a:gd name="connsiteX73" fmla="*/ 2359802 w 2813686"/>
              <a:gd name="connsiteY73" fmla="*/ 1989191 h 3427954"/>
              <a:gd name="connsiteX74" fmla="*/ 1964331 w 2813686"/>
              <a:gd name="connsiteY74" fmla="*/ 1951528 h 3427954"/>
              <a:gd name="connsiteX75" fmla="*/ 1809910 w 2813686"/>
              <a:gd name="connsiteY75" fmla="*/ 2011791 h 3427954"/>
              <a:gd name="connsiteX76" fmla="*/ 1757297 w 2813686"/>
              <a:gd name="connsiteY76" fmla="*/ 2000963 h 3427954"/>
              <a:gd name="connsiteX77" fmla="*/ 1753393 w 2813686"/>
              <a:gd name="connsiteY77" fmla="*/ 1997958 h 3427954"/>
              <a:gd name="connsiteX78" fmla="*/ 1769139 w 2813686"/>
              <a:gd name="connsiteY78" fmla="*/ 1958476 h 3427954"/>
              <a:gd name="connsiteX79" fmla="*/ 2752632 w 2813686"/>
              <a:gd name="connsiteY79" fmla="*/ 736921 h 3427954"/>
              <a:gd name="connsiteX80" fmla="*/ 2773641 w 2813686"/>
              <a:gd name="connsiteY80" fmla="*/ 234715 h 3427954"/>
              <a:gd name="connsiteX81" fmla="*/ 2687364 w 2813686"/>
              <a:gd name="connsiteY81" fmla="*/ 577756 h 3427954"/>
              <a:gd name="connsiteX82" fmla="*/ 2519053 w 2813686"/>
              <a:gd name="connsiteY82" fmla="*/ 769075 h 3427954"/>
              <a:gd name="connsiteX83" fmla="*/ 2543559 w 2813686"/>
              <a:gd name="connsiteY83" fmla="*/ 414543 h 3427954"/>
              <a:gd name="connsiteX84" fmla="*/ 2434521 w 2813686"/>
              <a:gd name="connsiteY84" fmla="*/ 33320 h 3427954"/>
              <a:gd name="connsiteX85" fmla="*/ 2425260 w 2813686"/>
              <a:gd name="connsiteY85" fmla="*/ 534204 h 3427954"/>
              <a:gd name="connsiteX86" fmla="*/ 2053428 w 2813686"/>
              <a:gd name="connsiteY86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738349 w 2813686"/>
              <a:gd name="connsiteY4" fmla="*/ 2960921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1738349 w 2813686"/>
              <a:gd name="connsiteY7" fmla="*/ 2960921 h 3427954"/>
              <a:gd name="connsiteX8" fmla="*/ 2053428 w 2813686"/>
              <a:gd name="connsiteY8" fmla="*/ 0 h 3427954"/>
              <a:gd name="connsiteX9" fmla="*/ 2246676 w 2813686"/>
              <a:gd name="connsiteY9" fmla="*/ 367270 h 3427954"/>
              <a:gd name="connsiteX10" fmla="*/ 2300394 w 2813686"/>
              <a:gd name="connsiteY10" fmla="*/ 658924 h 3427954"/>
              <a:gd name="connsiteX11" fmla="*/ 2036961 w 2813686"/>
              <a:gd name="connsiteY11" fmla="*/ 660542 h 3427954"/>
              <a:gd name="connsiteX12" fmla="*/ 1752923 w 2813686"/>
              <a:gd name="connsiteY12" fmla="*/ 560223 h 3427954"/>
              <a:gd name="connsiteX13" fmla="*/ 2230120 w 2813686"/>
              <a:gd name="connsiteY13" fmla="*/ 824290 h 3427954"/>
              <a:gd name="connsiteX14" fmla="*/ 2316483 w 2813686"/>
              <a:gd name="connsiteY14" fmla="*/ 1017697 h 3427954"/>
              <a:gd name="connsiteX15" fmla="*/ 1805528 w 2813686"/>
              <a:gd name="connsiteY15" fmla="*/ 1584861 h 3427954"/>
              <a:gd name="connsiteX16" fmla="*/ 1574955 w 2813686"/>
              <a:gd name="connsiteY16" fmla="*/ 1066132 h 3427954"/>
              <a:gd name="connsiteX17" fmla="*/ 1552268 w 2813686"/>
              <a:gd name="connsiteY17" fmla="*/ 1394279 h 3427954"/>
              <a:gd name="connsiteX18" fmla="*/ 1711210 w 2813686"/>
              <a:gd name="connsiteY18" fmla="*/ 1712378 h 3427954"/>
              <a:gd name="connsiteX19" fmla="*/ 1643859 w 2813686"/>
              <a:gd name="connsiteY19" fmla="*/ 1885842 h 3427954"/>
              <a:gd name="connsiteX20" fmla="*/ 1626761 w 2813686"/>
              <a:gd name="connsiteY20" fmla="*/ 1918368 h 3427954"/>
              <a:gd name="connsiteX21" fmla="*/ 1592753 w 2813686"/>
              <a:gd name="connsiteY21" fmla="*/ 1928989 h 3427954"/>
              <a:gd name="connsiteX22" fmla="*/ 1504831 w 2813686"/>
              <a:gd name="connsiteY22" fmla="*/ 1989191 h 3427954"/>
              <a:gd name="connsiteX23" fmla="*/ 1388073 w 2813686"/>
              <a:gd name="connsiteY23" fmla="*/ 1992958 h 3427954"/>
              <a:gd name="connsiteX24" fmla="*/ 1387760 w 2813686"/>
              <a:gd name="connsiteY24" fmla="*/ 2032740 h 3427954"/>
              <a:gd name="connsiteX25" fmla="*/ 1387446 w 2813686"/>
              <a:gd name="connsiteY25" fmla="*/ 1992958 h 3427954"/>
              <a:gd name="connsiteX26" fmla="*/ 1270688 w 2813686"/>
              <a:gd name="connsiteY26" fmla="*/ 1989191 h 3427954"/>
              <a:gd name="connsiteX27" fmla="*/ 1211367 w 2813686"/>
              <a:gd name="connsiteY27" fmla="*/ 1954824 h 3427954"/>
              <a:gd name="connsiteX28" fmla="*/ 1191456 w 2813686"/>
              <a:gd name="connsiteY28" fmla="*/ 1936839 h 3427954"/>
              <a:gd name="connsiteX29" fmla="*/ 1195545 w 2813686"/>
              <a:gd name="connsiteY29" fmla="*/ 1934765 h 3427954"/>
              <a:gd name="connsiteX30" fmla="*/ 1102478 w 2813686"/>
              <a:gd name="connsiteY30" fmla="*/ 1712378 h 3427954"/>
              <a:gd name="connsiteX31" fmla="*/ 1261418 w 2813686"/>
              <a:gd name="connsiteY31" fmla="*/ 1394279 h 3427954"/>
              <a:gd name="connsiteX32" fmla="*/ 1238732 w 2813686"/>
              <a:gd name="connsiteY32" fmla="*/ 1066132 h 3427954"/>
              <a:gd name="connsiteX33" fmla="*/ 1008159 w 2813686"/>
              <a:gd name="connsiteY33" fmla="*/ 1584861 h 3427954"/>
              <a:gd name="connsiteX34" fmla="*/ 497204 w 2813686"/>
              <a:gd name="connsiteY34" fmla="*/ 1017697 h 3427954"/>
              <a:gd name="connsiteX35" fmla="*/ 583566 w 2813686"/>
              <a:gd name="connsiteY35" fmla="*/ 824290 h 3427954"/>
              <a:gd name="connsiteX36" fmla="*/ 1060764 w 2813686"/>
              <a:gd name="connsiteY36" fmla="*/ 560223 h 3427954"/>
              <a:gd name="connsiteX37" fmla="*/ 776726 w 2813686"/>
              <a:gd name="connsiteY37" fmla="*/ 660542 h 3427954"/>
              <a:gd name="connsiteX38" fmla="*/ 513292 w 2813686"/>
              <a:gd name="connsiteY38" fmla="*/ 658924 h 3427954"/>
              <a:gd name="connsiteX39" fmla="*/ 567011 w 2813686"/>
              <a:gd name="connsiteY39" fmla="*/ 367270 h 3427954"/>
              <a:gd name="connsiteX40" fmla="*/ 760259 w 2813686"/>
              <a:gd name="connsiteY40" fmla="*/ 0 h 3427954"/>
              <a:gd name="connsiteX41" fmla="*/ 388427 w 2813686"/>
              <a:gd name="connsiteY41" fmla="*/ 534204 h 3427954"/>
              <a:gd name="connsiteX42" fmla="*/ 379165 w 2813686"/>
              <a:gd name="connsiteY42" fmla="*/ 33320 h 3427954"/>
              <a:gd name="connsiteX43" fmla="*/ 270127 w 2813686"/>
              <a:gd name="connsiteY43" fmla="*/ 414543 h 3427954"/>
              <a:gd name="connsiteX44" fmla="*/ 294634 w 2813686"/>
              <a:gd name="connsiteY44" fmla="*/ 769075 h 3427954"/>
              <a:gd name="connsiteX45" fmla="*/ 126322 w 2813686"/>
              <a:gd name="connsiteY45" fmla="*/ 577756 h 3427954"/>
              <a:gd name="connsiteX46" fmla="*/ 40045 w 2813686"/>
              <a:gd name="connsiteY46" fmla="*/ 234715 h 3427954"/>
              <a:gd name="connsiteX47" fmla="*/ 61054 w 2813686"/>
              <a:gd name="connsiteY47" fmla="*/ 736921 h 3427954"/>
              <a:gd name="connsiteX48" fmla="*/ 1044547 w 2813686"/>
              <a:gd name="connsiteY48" fmla="*/ 1958476 h 3427954"/>
              <a:gd name="connsiteX49" fmla="*/ 1051329 w 2813686"/>
              <a:gd name="connsiteY49" fmla="*/ 1975481 h 3427954"/>
              <a:gd name="connsiteX50" fmla="*/ 1018222 w 2813686"/>
              <a:gd name="connsiteY50" fmla="*/ 2000963 h 3427954"/>
              <a:gd name="connsiteX51" fmla="*/ 965610 w 2813686"/>
              <a:gd name="connsiteY51" fmla="*/ 2011791 h 3427954"/>
              <a:gd name="connsiteX52" fmla="*/ 811188 w 2813686"/>
              <a:gd name="connsiteY52" fmla="*/ 1951528 h 3427954"/>
              <a:gd name="connsiteX53" fmla="*/ 415717 w 2813686"/>
              <a:gd name="connsiteY53" fmla="*/ 1989191 h 3427954"/>
              <a:gd name="connsiteX54" fmla="*/ 717029 w 2813686"/>
              <a:gd name="connsiteY54" fmla="*/ 2264138 h 3427954"/>
              <a:gd name="connsiteX55" fmla="*/ 973143 w 2813686"/>
              <a:gd name="connsiteY55" fmla="*/ 2154913 h 3427954"/>
              <a:gd name="connsiteX56" fmla="*/ 811188 w 2813686"/>
              <a:gd name="connsiteY56" fmla="*/ 2301803 h 3427954"/>
              <a:gd name="connsiteX57" fmla="*/ 1056003 w 2813686"/>
              <a:gd name="connsiteY57" fmla="*/ 2915724 h 3427954"/>
              <a:gd name="connsiteX58" fmla="*/ 1116266 w 2813686"/>
              <a:gd name="connsiteY58" fmla="*/ 3243401 h 3427954"/>
              <a:gd name="connsiteX59" fmla="*/ 1338483 w 2813686"/>
              <a:gd name="connsiteY59" fmla="*/ 3420421 h 3427954"/>
              <a:gd name="connsiteX60" fmla="*/ 1376796 w 2813686"/>
              <a:gd name="connsiteY60" fmla="*/ 3425210 h 3427954"/>
              <a:gd name="connsiteX61" fmla="*/ 1376774 w 2813686"/>
              <a:gd name="connsiteY61" fmla="*/ 3427954 h 3427954"/>
              <a:gd name="connsiteX62" fmla="*/ 1387760 w 2813686"/>
              <a:gd name="connsiteY62" fmla="*/ 3426581 h 3427954"/>
              <a:gd name="connsiteX63" fmla="*/ 1398745 w 2813686"/>
              <a:gd name="connsiteY63" fmla="*/ 3427954 h 3427954"/>
              <a:gd name="connsiteX64" fmla="*/ 1398724 w 2813686"/>
              <a:gd name="connsiteY64" fmla="*/ 3425210 h 3427954"/>
              <a:gd name="connsiteX65" fmla="*/ 1422464 w 2813686"/>
              <a:gd name="connsiteY65" fmla="*/ 3422243 h 3427954"/>
              <a:gd name="connsiteX66" fmla="*/ 1456765 w 2813686"/>
              <a:gd name="connsiteY66" fmla="*/ 3404705 h 3427954"/>
              <a:gd name="connsiteX67" fmla="*/ 1659253 w 2813686"/>
              <a:gd name="connsiteY67" fmla="*/ 3243401 h 3427954"/>
              <a:gd name="connsiteX68" fmla="*/ 1719516 w 2813686"/>
              <a:gd name="connsiteY68" fmla="*/ 2915724 h 3427954"/>
              <a:gd name="connsiteX69" fmla="*/ 1964331 w 2813686"/>
              <a:gd name="connsiteY69" fmla="*/ 2301803 h 3427954"/>
              <a:gd name="connsiteX70" fmla="*/ 1802376 w 2813686"/>
              <a:gd name="connsiteY70" fmla="*/ 2154913 h 3427954"/>
              <a:gd name="connsiteX71" fmla="*/ 2058491 w 2813686"/>
              <a:gd name="connsiteY71" fmla="*/ 2264138 h 3427954"/>
              <a:gd name="connsiteX72" fmla="*/ 2359802 w 2813686"/>
              <a:gd name="connsiteY72" fmla="*/ 1989191 h 3427954"/>
              <a:gd name="connsiteX73" fmla="*/ 1964331 w 2813686"/>
              <a:gd name="connsiteY73" fmla="*/ 1951528 h 3427954"/>
              <a:gd name="connsiteX74" fmla="*/ 1809910 w 2813686"/>
              <a:gd name="connsiteY74" fmla="*/ 2011791 h 3427954"/>
              <a:gd name="connsiteX75" fmla="*/ 1757297 w 2813686"/>
              <a:gd name="connsiteY75" fmla="*/ 2000963 h 3427954"/>
              <a:gd name="connsiteX76" fmla="*/ 1753393 w 2813686"/>
              <a:gd name="connsiteY76" fmla="*/ 1997958 h 3427954"/>
              <a:gd name="connsiteX77" fmla="*/ 1769139 w 2813686"/>
              <a:gd name="connsiteY77" fmla="*/ 1958476 h 3427954"/>
              <a:gd name="connsiteX78" fmla="*/ 2752632 w 2813686"/>
              <a:gd name="connsiteY78" fmla="*/ 736921 h 3427954"/>
              <a:gd name="connsiteX79" fmla="*/ 2773641 w 2813686"/>
              <a:gd name="connsiteY79" fmla="*/ 234715 h 3427954"/>
              <a:gd name="connsiteX80" fmla="*/ 2687364 w 2813686"/>
              <a:gd name="connsiteY80" fmla="*/ 577756 h 3427954"/>
              <a:gd name="connsiteX81" fmla="*/ 2519053 w 2813686"/>
              <a:gd name="connsiteY81" fmla="*/ 769075 h 3427954"/>
              <a:gd name="connsiteX82" fmla="*/ 2543559 w 2813686"/>
              <a:gd name="connsiteY82" fmla="*/ 414543 h 3427954"/>
              <a:gd name="connsiteX83" fmla="*/ 2434521 w 2813686"/>
              <a:gd name="connsiteY83" fmla="*/ 33320 h 3427954"/>
              <a:gd name="connsiteX84" fmla="*/ 2425260 w 2813686"/>
              <a:gd name="connsiteY84" fmla="*/ 534204 h 3427954"/>
              <a:gd name="connsiteX85" fmla="*/ 2053428 w 2813686"/>
              <a:gd name="connsiteY85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1606281 w 2813686"/>
              <a:gd name="connsiteY4" fmla="*/ 3328259 h 3427954"/>
              <a:gd name="connsiteX5" fmla="*/ 1704451 w 2813686"/>
              <a:gd name="connsiteY5" fmla="*/ 3239634 h 3427954"/>
              <a:gd name="connsiteX6" fmla="*/ 1606281 w 2813686"/>
              <a:gd name="connsiteY6" fmla="*/ 3328259 h 3427954"/>
              <a:gd name="connsiteX7" fmla="*/ 2053428 w 2813686"/>
              <a:gd name="connsiteY7" fmla="*/ 0 h 3427954"/>
              <a:gd name="connsiteX8" fmla="*/ 2246676 w 2813686"/>
              <a:gd name="connsiteY8" fmla="*/ 367270 h 3427954"/>
              <a:gd name="connsiteX9" fmla="*/ 2300394 w 2813686"/>
              <a:gd name="connsiteY9" fmla="*/ 658924 h 3427954"/>
              <a:gd name="connsiteX10" fmla="*/ 2036961 w 2813686"/>
              <a:gd name="connsiteY10" fmla="*/ 660542 h 3427954"/>
              <a:gd name="connsiteX11" fmla="*/ 1752923 w 2813686"/>
              <a:gd name="connsiteY11" fmla="*/ 560223 h 3427954"/>
              <a:gd name="connsiteX12" fmla="*/ 2230120 w 2813686"/>
              <a:gd name="connsiteY12" fmla="*/ 824290 h 3427954"/>
              <a:gd name="connsiteX13" fmla="*/ 2316483 w 2813686"/>
              <a:gd name="connsiteY13" fmla="*/ 1017697 h 3427954"/>
              <a:gd name="connsiteX14" fmla="*/ 1805528 w 2813686"/>
              <a:gd name="connsiteY14" fmla="*/ 1584861 h 3427954"/>
              <a:gd name="connsiteX15" fmla="*/ 1574955 w 2813686"/>
              <a:gd name="connsiteY15" fmla="*/ 1066132 h 3427954"/>
              <a:gd name="connsiteX16" fmla="*/ 1552268 w 2813686"/>
              <a:gd name="connsiteY16" fmla="*/ 1394279 h 3427954"/>
              <a:gd name="connsiteX17" fmla="*/ 1711210 w 2813686"/>
              <a:gd name="connsiteY17" fmla="*/ 1712378 h 3427954"/>
              <a:gd name="connsiteX18" fmla="*/ 1643859 w 2813686"/>
              <a:gd name="connsiteY18" fmla="*/ 1885842 h 3427954"/>
              <a:gd name="connsiteX19" fmla="*/ 1626761 w 2813686"/>
              <a:gd name="connsiteY19" fmla="*/ 1918368 h 3427954"/>
              <a:gd name="connsiteX20" fmla="*/ 1592753 w 2813686"/>
              <a:gd name="connsiteY20" fmla="*/ 1928989 h 3427954"/>
              <a:gd name="connsiteX21" fmla="*/ 1504831 w 2813686"/>
              <a:gd name="connsiteY21" fmla="*/ 1989191 h 3427954"/>
              <a:gd name="connsiteX22" fmla="*/ 1388073 w 2813686"/>
              <a:gd name="connsiteY22" fmla="*/ 1992958 h 3427954"/>
              <a:gd name="connsiteX23" fmla="*/ 1387760 w 2813686"/>
              <a:gd name="connsiteY23" fmla="*/ 2032740 h 3427954"/>
              <a:gd name="connsiteX24" fmla="*/ 1387446 w 2813686"/>
              <a:gd name="connsiteY24" fmla="*/ 1992958 h 3427954"/>
              <a:gd name="connsiteX25" fmla="*/ 1270688 w 2813686"/>
              <a:gd name="connsiteY25" fmla="*/ 1989191 h 3427954"/>
              <a:gd name="connsiteX26" fmla="*/ 1211367 w 2813686"/>
              <a:gd name="connsiteY26" fmla="*/ 1954824 h 3427954"/>
              <a:gd name="connsiteX27" fmla="*/ 1191456 w 2813686"/>
              <a:gd name="connsiteY27" fmla="*/ 1936839 h 3427954"/>
              <a:gd name="connsiteX28" fmla="*/ 1195545 w 2813686"/>
              <a:gd name="connsiteY28" fmla="*/ 1934765 h 3427954"/>
              <a:gd name="connsiteX29" fmla="*/ 1102478 w 2813686"/>
              <a:gd name="connsiteY29" fmla="*/ 1712378 h 3427954"/>
              <a:gd name="connsiteX30" fmla="*/ 1261418 w 2813686"/>
              <a:gd name="connsiteY30" fmla="*/ 1394279 h 3427954"/>
              <a:gd name="connsiteX31" fmla="*/ 1238732 w 2813686"/>
              <a:gd name="connsiteY31" fmla="*/ 1066132 h 3427954"/>
              <a:gd name="connsiteX32" fmla="*/ 1008159 w 2813686"/>
              <a:gd name="connsiteY32" fmla="*/ 1584861 h 3427954"/>
              <a:gd name="connsiteX33" fmla="*/ 497204 w 2813686"/>
              <a:gd name="connsiteY33" fmla="*/ 1017697 h 3427954"/>
              <a:gd name="connsiteX34" fmla="*/ 583566 w 2813686"/>
              <a:gd name="connsiteY34" fmla="*/ 824290 h 3427954"/>
              <a:gd name="connsiteX35" fmla="*/ 1060764 w 2813686"/>
              <a:gd name="connsiteY35" fmla="*/ 560223 h 3427954"/>
              <a:gd name="connsiteX36" fmla="*/ 776726 w 2813686"/>
              <a:gd name="connsiteY36" fmla="*/ 660542 h 3427954"/>
              <a:gd name="connsiteX37" fmla="*/ 513292 w 2813686"/>
              <a:gd name="connsiteY37" fmla="*/ 658924 h 3427954"/>
              <a:gd name="connsiteX38" fmla="*/ 567011 w 2813686"/>
              <a:gd name="connsiteY38" fmla="*/ 367270 h 3427954"/>
              <a:gd name="connsiteX39" fmla="*/ 760259 w 2813686"/>
              <a:gd name="connsiteY39" fmla="*/ 0 h 3427954"/>
              <a:gd name="connsiteX40" fmla="*/ 388427 w 2813686"/>
              <a:gd name="connsiteY40" fmla="*/ 534204 h 3427954"/>
              <a:gd name="connsiteX41" fmla="*/ 379165 w 2813686"/>
              <a:gd name="connsiteY41" fmla="*/ 33320 h 3427954"/>
              <a:gd name="connsiteX42" fmla="*/ 270127 w 2813686"/>
              <a:gd name="connsiteY42" fmla="*/ 414543 h 3427954"/>
              <a:gd name="connsiteX43" fmla="*/ 294634 w 2813686"/>
              <a:gd name="connsiteY43" fmla="*/ 769075 h 3427954"/>
              <a:gd name="connsiteX44" fmla="*/ 126322 w 2813686"/>
              <a:gd name="connsiteY44" fmla="*/ 577756 h 3427954"/>
              <a:gd name="connsiteX45" fmla="*/ 40045 w 2813686"/>
              <a:gd name="connsiteY45" fmla="*/ 234715 h 3427954"/>
              <a:gd name="connsiteX46" fmla="*/ 61054 w 2813686"/>
              <a:gd name="connsiteY46" fmla="*/ 736921 h 3427954"/>
              <a:gd name="connsiteX47" fmla="*/ 1044547 w 2813686"/>
              <a:gd name="connsiteY47" fmla="*/ 1958476 h 3427954"/>
              <a:gd name="connsiteX48" fmla="*/ 1051329 w 2813686"/>
              <a:gd name="connsiteY48" fmla="*/ 1975481 h 3427954"/>
              <a:gd name="connsiteX49" fmla="*/ 1018222 w 2813686"/>
              <a:gd name="connsiteY49" fmla="*/ 2000963 h 3427954"/>
              <a:gd name="connsiteX50" fmla="*/ 965610 w 2813686"/>
              <a:gd name="connsiteY50" fmla="*/ 2011791 h 3427954"/>
              <a:gd name="connsiteX51" fmla="*/ 811188 w 2813686"/>
              <a:gd name="connsiteY51" fmla="*/ 1951528 h 3427954"/>
              <a:gd name="connsiteX52" fmla="*/ 415717 w 2813686"/>
              <a:gd name="connsiteY52" fmla="*/ 1989191 h 3427954"/>
              <a:gd name="connsiteX53" fmla="*/ 717029 w 2813686"/>
              <a:gd name="connsiteY53" fmla="*/ 2264138 h 3427954"/>
              <a:gd name="connsiteX54" fmla="*/ 973143 w 2813686"/>
              <a:gd name="connsiteY54" fmla="*/ 2154913 h 3427954"/>
              <a:gd name="connsiteX55" fmla="*/ 811188 w 2813686"/>
              <a:gd name="connsiteY55" fmla="*/ 2301803 h 3427954"/>
              <a:gd name="connsiteX56" fmla="*/ 1056003 w 2813686"/>
              <a:gd name="connsiteY56" fmla="*/ 2915724 h 3427954"/>
              <a:gd name="connsiteX57" fmla="*/ 1116266 w 2813686"/>
              <a:gd name="connsiteY57" fmla="*/ 3243401 h 3427954"/>
              <a:gd name="connsiteX58" fmla="*/ 1338483 w 2813686"/>
              <a:gd name="connsiteY58" fmla="*/ 3420421 h 3427954"/>
              <a:gd name="connsiteX59" fmla="*/ 1376796 w 2813686"/>
              <a:gd name="connsiteY59" fmla="*/ 3425210 h 3427954"/>
              <a:gd name="connsiteX60" fmla="*/ 1376774 w 2813686"/>
              <a:gd name="connsiteY60" fmla="*/ 3427954 h 3427954"/>
              <a:gd name="connsiteX61" fmla="*/ 1387760 w 2813686"/>
              <a:gd name="connsiteY61" fmla="*/ 3426581 h 3427954"/>
              <a:gd name="connsiteX62" fmla="*/ 1398745 w 2813686"/>
              <a:gd name="connsiteY62" fmla="*/ 3427954 h 3427954"/>
              <a:gd name="connsiteX63" fmla="*/ 1398724 w 2813686"/>
              <a:gd name="connsiteY63" fmla="*/ 3425210 h 3427954"/>
              <a:gd name="connsiteX64" fmla="*/ 1422464 w 2813686"/>
              <a:gd name="connsiteY64" fmla="*/ 3422243 h 3427954"/>
              <a:gd name="connsiteX65" fmla="*/ 1456765 w 2813686"/>
              <a:gd name="connsiteY65" fmla="*/ 3404705 h 3427954"/>
              <a:gd name="connsiteX66" fmla="*/ 1659253 w 2813686"/>
              <a:gd name="connsiteY66" fmla="*/ 3243401 h 3427954"/>
              <a:gd name="connsiteX67" fmla="*/ 1719516 w 2813686"/>
              <a:gd name="connsiteY67" fmla="*/ 2915724 h 3427954"/>
              <a:gd name="connsiteX68" fmla="*/ 1964331 w 2813686"/>
              <a:gd name="connsiteY68" fmla="*/ 2301803 h 3427954"/>
              <a:gd name="connsiteX69" fmla="*/ 1802376 w 2813686"/>
              <a:gd name="connsiteY69" fmla="*/ 2154913 h 3427954"/>
              <a:gd name="connsiteX70" fmla="*/ 2058491 w 2813686"/>
              <a:gd name="connsiteY70" fmla="*/ 2264138 h 3427954"/>
              <a:gd name="connsiteX71" fmla="*/ 2359802 w 2813686"/>
              <a:gd name="connsiteY71" fmla="*/ 1989191 h 3427954"/>
              <a:gd name="connsiteX72" fmla="*/ 1964331 w 2813686"/>
              <a:gd name="connsiteY72" fmla="*/ 1951528 h 3427954"/>
              <a:gd name="connsiteX73" fmla="*/ 1809910 w 2813686"/>
              <a:gd name="connsiteY73" fmla="*/ 2011791 h 3427954"/>
              <a:gd name="connsiteX74" fmla="*/ 1757297 w 2813686"/>
              <a:gd name="connsiteY74" fmla="*/ 2000963 h 3427954"/>
              <a:gd name="connsiteX75" fmla="*/ 1753393 w 2813686"/>
              <a:gd name="connsiteY75" fmla="*/ 1997958 h 3427954"/>
              <a:gd name="connsiteX76" fmla="*/ 1769139 w 2813686"/>
              <a:gd name="connsiteY76" fmla="*/ 1958476 h 3427954"/>
              <a:gd name="connsiteX77" fmla="*/ 2752632 w 2813686"/>
              <a:gd name="connsiteY77" fmla="*/ 736921 h 3427954"/>
              <a:gd name="connsiteX78" fmla="*/ 2773641 w 2813686"/>
              <a:gd name="connsiteY78" fmla="*/ 234715 h 3427954"/>
              <a:gd name="connsiteX79" fmla="*/ 2687364 w 2813686"/>
              <a:gd name="connsiteY79" fmla="*/ 577756 h 3427954"/>
              <a:gd name="connsiteX80" fmla="*/ 2519053 w 2813686"/>
              <a:gd name="connsiteY80" fmla="*/ 769075 h 3427954"/>
              <a:gd name="connsiteX81" fmla="*/ 2543559 w 2813686"/>
              <a:gd name="connsiteY81" fmla="*/ 414543 h 3427954"/>
              <a:gd name="connsiteX82" fmla="*/ 2434521 w 2813686"/>
              <a:gd name="connsiteY82" fmla="*/ 33320 h 3427954"/>
              <a:gd name="connsiteX83" fmla="*/ 2425260 w 2813686"/>
              <a:gd name="connsiteY83" fmla="*/ 534204 h 3427954"/>
              <a:gd name="connsiteX84" fmla="*/ 2053428 w 2813686"/>
              <a:gd name="connsiteY84" fmla="*/ 0 h 3427954"/>
              <a:gd name="connsiteX0" fmla="*/ 1037170 w 2813686"/>
              <a:gd name="connsiteY0" fmla="*/ 2960921 h 3427954"/>
              <a:gd name="connsiteX1" fmla="*/ 1034145 w 2813686"/>
              <a:gd name="connsiteY1" fmla="*/ 2968694 h 3427954"/>
              <a:gd name="connsiteX2" fmla="*/ 1038546 w 2813686"/>
              <a:gd name="connsiteY2" fmla="*/ 2968326 h 3427954"/>
              <a:gd name="connsiteX3" fmla="*/ 1037170 w 2813686"/>
              <a:gd name="connsiteY3" fmla="*/ 2960921 h 3427954"/>
              <a:gd name="connsiteX4" fmla="*/ 2053428 w 2813686"/>
              <a:gd name="connsiteY4" fmla="*/ 0 h 3427954"/>
              <a:gd name="connsiteX5" fmla="*/ 2246676 w 2813686"/>
              <a:gd name="connsiteY5" fmla="*/ 367270 h 3427954"/>
              <a:gd name="connsiteX6" fmla="*/ 2300394 w 2813686"/>
              <a:gd name="connsiteY6" fmla="*/ 658924 h 3427954"/>
              <a:gd name="connsiteX7" fmla="*/ 2036961 w 2813686"/>
              <a:gd name="connsiteY7" fmla="*/ 660542 h 3427954"/>
              <a:gd name="connsiteX8" fmla="*/ 1752923 w 2813686"/>
              <a:gd name="connsiteY8" fmla="*/ 560223 h 3427954"/>
              <a:gd name="connsiteX9" fmla="*/ 2230120 w 2813686"/>
              <a:gd name="connsiteY9" fmla="*/ 824290 h 3427954"/>
              <a:gd name="connsiteX10" fmla="*/ 2316483 w 2813686"/>
              <a:gd name="connsiteY10" fmla="*/ 1017697 h 3427954"/>
              <a:gd name="connsiteX11" fmla="*/ 1805528 w 2813686"/>
              <a:gd name="connsiteY11" fmla="*/ 1584861 h 3427954"/>
              <a:gd name="connsiteX12" fmla="*/ 1574955 w 2813686"/>
              <a:gd name="connsiteY12" fmla="*/ 1066132 h 3427954"/>
              <a:gd name="connsiteX13" fmla="*/ 1552268 w 2813686"/>
              <a:gd name="connsiteY13" fmla="*/ 1394279 h 3427954"/>
              <a:gd name="connsiteX14" fmla="*/ 1711210 w 2813686"/>
              <a:gd name="connsiteY14" fmla="*/ 1712378 h 3427954"/>
              <a:gd name="connsiteX15" fmla="*/ 1643859 w 2813686"/>
              <a:gd name="connsiteY15" fmla="*/ 1885842 h 3427954"/>
              <a:gd name="connsiteX16" fmla="*/ 1626761 w 2813686"/>
              <a:gd name="connsiteY16" fmla="*/ 1918368 h 3427954"/>
              <a:gd name="connsiteX17" fmla="*/ 1592753 w 2813686"/>
              <a:gd name="connsiteY17" fmla="*/ 1928989 h 3427954"/>
              <a:gd name="connsiteX18" fmla="*/ 1504831 w 2813686"/>
              <a:gd name="connsiteY18" fmla="*/ 1989191 h 3427954"/>
              <a:gd name="connsiteX19" fmla="*/ 1388073 w 2813686"/>
              <a:gd name="connsiteY19" fmla="*/ 1992958 h 3427954"/>
              <a:gd name="connsiteX20" fmla="*/ 1387760 w 2813686"/>
              <a:gd name="connsiteY20" fmla="*/ 2032740 h 3427954"/>
              <a:gd name="connsiteX21" fmla="*/ 1387446 w 2813686"/>
              <a:gd name="connsiteY21" fmla="*/ 1992958 h 3427954"/>
              <a:gd name="connsiteX22" fmla="*/ 1270688 w 2813686"/>
              <a:gd name="connsiteY22" fmla="*/ 1989191 h 3427954"/>
              <a:gd name="connsiteX23" fmla="*/ 1211367 w 2813686"/>
              <a:gd name="connsiteY23" fmla="*/ 1954824 h 3427954"/>
              <a:gd name="connsiteX24" fmla="*/ 1191456 w 2813686"/>
              <a:gd name="connsiteY24" fmla="*/ 1936839 h 3427954"/>
              <a:gd name="connsiteX25" fmla="*/ 1195545 w 2813686"/>
              <a:gd name="connsiteY25" fmla="*/ 1934765 h 3427954"/>
              <a:gd name="connsiteX26" fmla="*/ 1102478 w 2813686"/>
              <a:gd name="connsiteY26" fmla="*/ 1712378 h 3427954"/>
              <a:gd name="connsiteX27" fmla="*/ 1261418 w 2813686"/>
              <a:gd name="connsiteY27" fmla="*/ 1394279 h 3427954"/>
              <a:gd name="connsiteX28" fmla="*/ 1238732 w 2813686"/>
              <a:gd name="connsiteY28" fmla="*/ 1066132 h 3427954"/>
              <a:gd name="connsiteX29" fmla="*/ 1008159 w 2813686"/>
              <a:gd name="connsiteY29" fmla="*/ 1584861 h 3427954"/>
              <a:gd name="connsiteX30" fmla="*/ 497204 w 2813686"/>
              <a:gd name="connsiteY30" fmla="*/ 1017697 h 3427954"/>
              <a:gd name="connsiteX31" fmla="*/ 583566 w 2813686"/>
              <a:gd name="connsiteY31" fmla="*/ 824290 h 3427954"/>
              <a:gd name="connsiteX32" fmla="*/ 1060764 w 2813686"/>
              <a:gd name="connsiteY32" fmla="*/ 560223 h 3427954"/>
              <a:gd name="connsiteX33" fmla="*/ 776726 w 2813686"/>
              <a:gd name="connsiteY33" fmla="*/ 660542 h 3427954"/>
              <a:gd name="connsiteX34" fmla="*/ 513292 w 2813686"/>
              <a:gd name="connsiteY34" fmla="*/ 658924 h 3427954"/>
              <a:gd name="connsiteX35" fmla="*/ 567011 w 2813686"/>
              <a:gd name="connsiteY35" fmla="*/ 367270 h 3427954"/>
              <a:gd name="connsiteX36" fmla="*/ 760259 w 2813686"/>
              <a:gd name="connsiteY36" fmla="*/ 0 h 3427954"/>
              <a:gd name="connsiteX37" fmla="*/ 388427 w 2813686"/>
              <a:gd name="connsiteY37" fmla="*/ 534204 h 3427954"/>
              <a:gd name="connsiteX38" fmla="*/ 379165 w 2813686"/>
              <a:gd name="connsiteY38" fmla="*/ 33320 h 3427954"/>
              <a:gd name="connsiteX39" fmla="*/ 270127 w 2813686"/>
              <a:gd name="connsiteY39" fmla="*/ 414543 h 3427954"/>
              <a:gd name="connsiteX40" fmla="*/ 294634 w 2813686"/>
              <a:gd name="connsiteY40" fmla="*/ 769075 h 3427954"/>
              <a:gd name="connsiteX41" fmla="*/ 126322 w 2813686"/>
              <a:gd name="connsiteY41" fmla="*/ 577756 h 3427954"/>
              <a:gd name="connsiteX42" fmla="*/ 40045 w 2813686"/>
              <a:gd name="connsiteY42" fmla="*/ 234715 h 3427954"/>
              <a:gd name="connsiteX43" fmla="*/ 61054 w 2813686"/>
              <a:gd name="connsiteY43" fmla="*/ 736921 h 3427954"/>
              <a:gd name="connsiteX44" fmla="*/ 1044547 w 2813686"/>
              <a:gd name="connsiteY44" fmla="*/ 1958476 h 3427954"/>
              <a:gd name="connsiteX45" fmla="*/ 1051329 w 2813686"/>
              <a:gd name="connsiteY45" fmla="*/ 1975481 h 3427954"/>
              <a:gd name="connsiteX46" fmla="*/ 1018222 w 2813686"/>
              <a:gd name="connsiteY46" fmla="*/ 2000963 h 3427954"/>
              <a:gd name="connsiteX47" fmla="*/ 965610 w 2813686"/>
              <a:gd name="connsiteY47" fmla="*/ 2011791 h 3427954"/>
              <a:gd name="connsiteX48" fmla="*/ 811188 w 2813686"/>
              <a:gd name="connsiteY48" fmla="*/ 1951528 h 3427954"/>
              <a:gd name="connsiteX49" fmla="*/ 415717 w 2813686"/>
              <a:gd name="connsiteY49" fmla="*/ 1989191 h 3427954"/>
              <a:gd name="connsiteX50" fmla="*/ 717029 w 2813686"/>
              <a:gd name="connsiteY50" fmla="*/ 2264138 h 3427954"/>
              <a:gd name="connsiteX51" fmla="*/ 973143 w 2813686"/>
              <a:gd name="connsiteY51" fmla="*/ 2154913 h 3427954"/>
              <a:gd name="connsiteX52" fmla="*/ 811188 w 2813686"/>
              <a:gd name="connsiteY52" fmla="*/ 2301803 h 3427954"/>
              <a:gd name="connsiteX53" fmla="*/ 1056003 w 2813686"/>
              <a:gd name="connsiteY53" fmla="*/ 2915724 h 3427954"/>
              <a:gd name="connsiteX54" fmla="*/ 1116266 w 2813686"/>
              <a:gd name="connsiteY54" fmla="*/ 3243401 h 3427954"/>
              <a:gd name="connsiteX55" fmla="*/ 1338483 w 2813686"/>
              <a:gd name="connsiteY55" fmla="*/ 3420421 h 3427954"/>
              <a:gd name="connsiteX56" fmla="*/ 1376796 w 2813686"/>
              <a:gd name="connsiteY56" fmla="*/ 3425210 h 3427954"/>
              <a:gd name="connsiteX57" fmla="*/ 1376774 w 2813686"/>
              <a:gd name="connsiteY57" fmla="*/ 3427954 h 3427954"/>
              <a:gd name="connsiteX58" fmla="*/ 1387760 w 2813686"/>
              <a:gd name="connsiteY58" fmla="*/ 3426581 h 3427954"/>
              <a:gd name="connsiteX59" fmla="*/ 1398745 w 2813686"/>
              <a:gd name="connsiteY59" fmla="*/ 3427954 h 3427954"/>
              <a:gd name="connsiteX60" fmla="*/ 1398724 w 2813686"/>
              <a:gd name="connsiteY60" fmla="*/ 3425210 h 3427954"/>
              <a:gd name="connsiteX61" fmla="*/ 1422464 w 2813686"/>
              <a:gd name="connsiteY61" fmla="*/ 3422243 h 3427954"/>
              <a:gd name="connsiteX62" fmla="*/ 1456765 w 2813686"/>
              <a:gd name="connsiteY62" fmla="*/ 3404705 h 3427954"/>
              <a:gd name="connsiteX63" fmla="*/ 1659253 w 2813686"/>
              <a:gd name="connsiteY63" fmla="*/ 3243401 h 3427954"/>
              <a:gd name="connsiteX64" fmla="*/ 1719516 w 2813686"/>
              <a:gd name="connsiteY64" fmla="*/ 2915724 h 3427954"/>
              <a:gd name="connsiteX65" fmla="*/ 1964331 w 2813686"/>
              <a:gd name="connsiteY65" fmla="*/ 2301803 h 3427954"/>
              <a:gd name="connsiteX66" fmla="*/ 1802376 w 2813686"/>
              <a:gd name="connsiteY66" fmla="*/ 2154913 h 3427954"/>
              <a:gd name="connsiteX67" fmla="*/ 2058491 w 2813686"/>
              <a:gd name="connsiteY67" fmla="*/ 2264138 h 3427954"/>
              <a:gd name="connsiteX68" fmla="*/ 2359802 w 2813686"/>
              <a:gd name="connsiteY68" fmla="*/ 1989191 h 3427954"/>
              <a:gd name="connsiteX69" fmla="*/ 1964331 w 2813686"/>
              <a:gd name="connsiteY69" fmla="*/ 1951528 h 3427954"/>
              <a:gd name="connsiteX70" fmla="*/ 1809910 w 2813686"/>
              <a:gd name="connsiteY70" fmla="*/ 2011791 h 3427954"/>
              <a:gd name="connsiteX71" fmla="*/ 1757297 w 2813686"/>
              <a:gd name="connsiteY71" fmla="*/ 2000963 h 3427954"/>
              <a:gd name="connsiteX72" fmla="*/ 1753393 w 2813686"/>
              <a:gd name="connsiteY72" fmla="*/ 1997958 h 3427954"/>
              <a:gd name="connsiteX73" fmla="*/ 1769139 w 2813686"/>
              <a:gd name="connsiteY73" fmla="*/ 1958476 h 3427954"/>
              <a:gd name="connsiteX74" fmla="*/ 2752632 w 2813686"/>
              <a:gd name="connsiteY74" fmla="*/ 736921 h 3427954"/>
              <a:gd name="connsiteX75" fmla="*/ 2773641 w 2813686"/>
              <a:gd name="connsiteY75" fmla="*/ 234715 h 3427954"/>
              <a:gd name="connsiteX76" fmla="*/ 2687364 w 2813686"/>
              <a:gd name="connsiteY76" fmla="*/ 577756 h 3427954"/>
              <a:gd name="connsiteX77" fmla="*/ 2519053 w 2813686"/>
              <a:gd name="connsiteY77" fmla="*/ 769075 h 3427954"/>
              <a:gd name="connsiteX78" fmla="*/ 2543559 w 2813686"/>
              <a:gd name="connsiteY78" fmla="*/ 414543 h 3427954"/>
              <a:gd name="connsiteX79" fmla="*/ 2434521 w 2813686"/>
              <a:gd name="connsiteY79" fmla="*/ 33320 h 3427954"/>
              <a:gd name="connsiteX80" fmla="*/ 2425260 w 2813686"/>
              <a:gd name="connsiteY80" fmla="*/ 534204 h 3427954"/>
              <a:gd name="connsiteX81" fmla="*/ 2053428 w 2813686"/>
              <a:gd name="connsiteY81" fmla="*/ 0 h 3427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9A43687-D8C4-4C84-9F2F-EFE28320E8C8}"/>
              </a:ext>
            </a:extLst>
          </p:cNvPr>
          <p:cNvGrpSpPr/>
          <p:nvPr/>
        </p:nvGrpSpPr>
        <p:grpSpPr>
          <a:xfrm>
            <a:off x="7700538" y="1545046"/>
            <a:ext cx="572673" cy="872974"/>
            <a:chOff x="1998435" y="5374487"/>
            <a:chExt cx="640080" cy="975727"/>
          </a:xfrm>
        </p:grpSpPr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5C11EFB5-5A0F-4498-ABB7-9C07DC76160B}"/>
                </a:ext>
              </a:extLst>
            </p:cNvPr>
            <p:cNvSpPr/>
            <p:nvPr/>
          </p:nvSpPr>
          <p:spPr>
            <a:xfrm>
              <a:off x="1998435" y="5710134"/>
              <a:ext cx="640080" cy="6400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3DCE7E42-FEDE-4000-964D-5DDB4DFC3401}"/>
                </a:ext>
              </a:extLst>
            </p:cNvPr>
            <p:cNvSpPr/>
            <p:nvPr/>
          </p:nvSpPr>
          <p:spPr>
            <a:xfrm>
              <a:off x="2286471" y="5710134"/>
              <a:ext cx="64008" cy="640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73964427-B1CF-4FA0-9DF0-E0CAB2747F5F}"/>
                </a:ext>
              </a:extLst>
            </p:cNvPr>
            <p:cNvSpPr/>
            <p:nvPr/>
          </p:nvSpPr>
          <p:spPr>
            <a:xfrm rot="16200000">
              <a:off x="2286471" y="5710134"/>
              <a:ext cx="64008" cy="640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3DAF143D-1BB9-4C2A-9524-E827A5969E27}"/>
                </a:ext>
              </a:extLst>
            </p:cNvPr>
            <p:cNvGrpSpPr/>
            <p:nvPr/>
          </p:nvGrpSpPr>
          <p:grpSpPr>
            <a:xfrm>
              <a:off x="2038387" y="5374487"/>
              <a:ext cx="577314" cy="388692"/>
              <a:chOff x="2122888" y="5481006"/>
              <a:chExt cx="380665" cy="256293"/>
            </a:xfrm>
          </p:grpSpPr>
          <p:sp>
            <p:nvSpPr>
              <p:cNvPr id="61" name="Circle: Hollow 51">
                <a:extLst>
                  <a:ext uri="{FF2B5EF4-FFF2-40B4-BE49-F238E27FC236}">
                    <a16:creationId xmlns:a16="http://schemas.microsoft.com/office/drawing/2014/main" id="{3578C268-F41A-4091-9E46-6CF878D28D93}"/>
                  </a:ext>
                </a:extLst>
              </p:cNvPr>
              <p:cNvSpPr/>
              <p:nvPr/>
            </p:nvSpPr>
            <p:spPr>
              <a:xfrm rot="18900000">
                <a:off x="2122888" y="5481006"/>
                <a:ext cx="193856" cy="256293"/>
              </a:xfrm>
              <a:custGeom>
                <a:avLst/>
                <a:gdLst>
                  <a:gd name="connsiteX0" fmla="*/ 0 w 229444"/>
                  <a:gd name="connsiteY0" fmla="*/ 154754 h 309507"/>
                  <a:gd name="connsiteX1" fmla="*/ 114722 w 229444"/>
                  <a:gd name="connsiteY1" fmla="*/ 0 h 309507"/>
                  <a:gd name="connsiteX2" fmla="*/ 229444 w 229444"/>
                  <a:gd name="connsiteY2" fmla="*/ 154754 h 309507"/>
                  <a:gd name="connsiteX3" fmla="*/ 114722 w 229444"/>
                  <a:gd name="connsiteY3" fmla="*/ 309508 h 309507"/>
                  <a:gd name="connsiteX4" fmla="*/ 0 w 229444"/>
                  <a:gd name="connsiteY4" fmla="*/ 154754 h 309507"/>
                  <a:gd name="connsiteX5" fmla="*/ 57361 w 229444"/>
                  <a:gd name="connsiteY5" fmla="*/ 154754 h 309507"/>
                  <a:gd name="connsiteX6" fmla="*/ 114722 w 229444"/>
                  <a:gd name="connsiteY6" fmla="*/ 252147 h 309507"/>
                  <a:gd name="connsiteX7" fmla="*/ 172083 w 229444"/>
                  <a:gd name="connsiteY7" fmla="*/ 154754 h 309507"/>
                  <a:gd name="connsiteX8" fmla="*/ 114722 w 229444"/>
                  <a:gd name="connsiteY8" fmla="*/ 57361 h 309507"/>
                  <a:gd name="connsiteX9" fmla="*/ 57361 w 229444"/>
                  <a:gd name="connsiteY9" fmla="*/ 154754 h 309507"/>
                  <a:gd name="connsiteX0" fmla="*/ 0 w 229444"/>
                  <a:gd name="connsiteY0" fmla="*/ 154754 h 309508"/>
                  <a:gd name="connsiteX1" fmla="*/ 114722 w 229444"/>
                  <a:gd name="connsiteY1" fmla="*/ 0 h 309508"/>
                  <a:gd name="connsiteX2" fmla="*/ 229444 w 229444"/>
                  <a:gd name="connsiteY2" fmla="*/ 154754 h 309508"/>
                  <a:gd name="connsiteX3" fmla="*/ 114722 w 229444"/>
                  <a:gd name="connsiteY3" fmla="*/ 309508 h 309508"/>
                  <a:gd name="connsiteX4" fmla="*/ 0 w 229444"/>
                  <a:gd name="connsiteY4" fmla="*/ 154754 h 309508"/>
                  <a:gd name="connsiteX5" fmla="*/ 57361 w 229444"/>
                  <a:gd name="connsiteY5" fmla="*/ 154754 h 309508"/>
                  <a:gd name="connsiteX6" fmla="*/ 114722 w 229444"/>
                  <a:gd name="connsiteY6" fmla="*/ 252147 h 309508"/>
                  <a:gd name="connsiteX7" fmla="*/ 172083 w 229444"/>
                  <a:gd name="connsiteY7" fmla="*/ 154754 h 309508"/>
                  <a:gd name="connsiteX8" fmla="*/ 36084 w 229444"/>
                  <a:gd name="connsiteY8" fmla="*/ 60274 h 309508"/>
                  <a:gd name="connsiteX9" fmla="*/ 57361 w 229444"/>
                  <a:gd name="connsiteY9" fmla="*/ 154754 h 309508"/>
                  <a:gd name="connsiteX0" fmla="*/ 7923 w 237367"/>
                  <a:gd name="connsiteY0" fmla="*/ 154754 h 309508"/>
                  <a:gd name="connsiteX1" fmla="*/ 122645 w 237367"/>
                  <a:gd name="connsiteY1" fmla="*/ 0 h 309508"/>
                  <a:gd name="connsiteX2" fmla="*/ 237367 w 237367"/>
                  <a:gd name="connsiteY2" fmla="*/ 154754 h 309508"/>
                  <a:gd name="connsiteX3" fmla="*/ 122645 w 237367"/>
                  <a:gd name="connsiteY3" fmla="*/ 309508 h 309508"/>
                  <a:gd name="connsiteX4" fmla="*/ 7923 w 237367"/>
                  <a:gd name="connsiteY4" fmla="*/ 154754 h 309508"/>
                  <a:gd name="connsiteX5" fmla="*/ 65284 w 237367"/>
                  <a:gd name="connsiteY5" fmla="*/ 154754 h 309508"/>
                  <a:gd name="connsiteX6" fmla="*/ 122645 w 237367"/>
                  <a:gd name="connsiteY6" fmla="*/ 252147 h 309508"/>
                  <a:gd name="connsiteX7" fmla="*/ 180006 w 237367"/>
                  <a:gd name="connsiteY7" fmla="*/ 154754 h 309508"/>
                  <a:gd name="connsiteX8" fmla="*/ 44007 w 237367"/>
                  <a:gd name="connsiteY8" fmla="*/ 60274 h 309508"/>
                  <a:gd name="connsiteX9" fmla="*/ 65284 w 237367"/>
                  <a:gd name="connsiteY9" fmla="*/ 154754 h 309508"/>
                  <a:gd name="connsiteX0" fmla="*/ 0 w 229444"/>
                  <a:gd name="connsiteY0" fmla="*/ 154754 h 309508"/>
                  <a:gd name="connsiteX1" fmla="*/ 114722 w 229444"/>
                  <a:gd name="connsiteY1" fmla="*/ 0 h 309508"/>
                  <a:gd name="connsiteX2" fmla="*/ 229444 w 229444"/>
                  <a:gd name="connsiteY2" fmla="*/ 154754 h 309508"/>
                  <a:gd name="connsiteX3" fmla="*/ 114722 w 229444"/>
                  <a:gd name="connsiteY3" fmla="*/ 309508 h 309508"/>
                  <a:gd name="connsiteX4" fmla="*/ 0 w 229444"/>
                  <a:gd name="connsiteY4" fmla="*/ 154754 h 309508"/>
                  <a:gd name="connsiteX5" fmla="*/ 57361 w 229444"/>
                  <a:gd name="connsiteY5" fmla="*/ 154754 h 309508"/>
                  <a:gd name="connsiteX6" fmla="*/ 114722 w 229444"/>
                  <a:gd name="connsiteY6" fmla="*/ 252147 h 309508"/>
                  <a:gd name="connsiteX7" fmla="*/ 172083 w 229444"/>
                  <a:gd name="connsiteY7" fmla="*/ 154754 h 309508"/>
                  <a:gd name="connsiteX8" fmla="*/ 103072 w 229444"/>
                  <a:gd name="connsiteY8" fmla="*/ 57362 h 309508"/>
                  <a:gd name="connsiteX9" fmla="*/ 57361 w 229444"/>
                  <a:gd name="connsiteY9" fmla="*/ 154754 h 309508"/>
                  <a:gd name="connsiteX0" fmla="*/ 0 w 229444"/>
                  <a:gd name="connsiteY0" fmla="*/ 154754 h 309508"/>
                  <a:gd name="connsiteX1" fmla="*/ 114722 w 229444"/>
                  <a:gd name="connsiteY1" fmla="*/ 0 h 309508"/>
                  <a:gd name="connsiteX2" fmla="*/ 229444 w 229444"/>
                  <a:gd name="connsiteY2" fmla="*/ 154754 h 309508"/>
                  <a:gd name="connsiteX3" fmla="*/ 114722 w 229444"/>
                  <a:gd name="connsiteY3" fmla="*/ 309508 h 309508"/>
                  <a:gd name="connsiteX4" fmla="*/ 0 w 229444"/>
                  <a:gd name="connsiteY4" fmla="*/ 154754 h 309508"/>
                  <a:gd name="connsiteX5" fmla="*/ 45710 w 229444"/>
                  <a:gd name="connsiteY5" fmla="*/ 154754 h 309508"/>
                  <a:gd name="connsiteX6" fmla="*/ 114722 w 229444"/>
                  <a:gd name="connsiteY6" fmla="*/ 252147 h 309508"/>
                  <a:gd name="connsiteX7" fmla="*/ 172083 w 229444"/>
                  <a:gd name="connsiteY7" fmla="*/ 154754 h 309508"/>
                  <a:gd name="connsiteX8" fmla="*/ 103072 w 229444"/>
                  <a:gd name="connsiteY8" fmla="*/ 57362 h 309508"/>
                  <a:gd name="connsiteX9" fmla="*/ 45710 w 229444"/>
                  <a:gd name="connsiteY9" fmla="*/ 154754 h 309508"/>
                  <a:gd name="connsiteX0" fmla="*/ 0 w 229444"/>
                  <a:gd name="connsiteY0" fmla="*/ 154754 h 309508"/>
                  <a:gd name="connsiteX1" fmla="*/ 114722 w 229444"/>
                  <a:gd name="connsiteY1" fmla="*/ 0 h 309508"/>
                  <a:gd name="connsiteX2" fmla="*/ 229444 w 229444"/>
                  <a:gd name="connsiteY2" fmla="*/ 154754 h 309508"/>
                  <a:gd name="connsiteX3" fmla="*/ 114722 w 229444"/>
                  <a:gd name="connsiteY3" fmla="*/ 309508 h 309508"/>
                  <a:gd name="connsiteX4" fmla="*/ 0 w 229444"/>
                  <a:gd name="connsiteY4" fmla="*/ 154754 h 309508"/>
                  <a:gd name="connsiteX5" fmla="*/ 45710 w 229444"/>
                  <a:gd name="connsiteY5" fmla="*/ 154754 h 309508"/>
                  <a:gd name="connsiteX6" fmla="*/ 114722 w 229444"/>
                  <a:gd name="connsiteY6" fmla="*/ 252147 h 309508"/>
                  <a:gd name="connsiteX7" fmla="*/ 172083 w 229444"/>
                  <a:gd name="connsiteY7" fmla="*/ 154754 h 309508"/>
                  <a:gd name="connsiteX8" fmla="*/ 103072 w 229444"/>
                  <a:gd name="connsiteY8" fmla="*/ 57362 h 309508"/>
                  <a:gd name="connsiteX9" fmla="*/ 45710 w 229444"/>
                  <a:gd name="connsiteY9" fmla="*/ 154754 h 309508"/>
                  <a:gd name="connsiteX0" fmla="*/ 0 w 229444"/>
                  <a:gd name="connsiteY0" fmla="*/ 154839 h 309593"/>
                  <a:gd name="connsiteX1" fmla="*/ 114722 w 229444"/>
                  <a:gd name="connsiteY1" fmla="*/ 85 h 309593"/>
                  <a:gd name="connsiteX2" fmla="*/ 229444 w 229444"/>
                  <a:gd name="connsiteY2" fmla="*/ 154839 h 309593"/>
                  <a:gd name="connsiteX3" fmla="*/ 114722 w 229444"/>
                  <a:gd name="connsiteY3" fmla="*/ 309593 h 309593"/>
                  <a:gd name="connsiteX4" fmla="*/ 0 w 229444"/>
                  <a:gd name="connsiteY4" fmla="*/ 154839 h 309593"/>
                  <a:gd name="connsiteX5" fmla="*/ 45710 w 229444"/>
                  <a:gd name="connsiteY5" fmla="*/ 154839 h 309593"/>
                  <a:gd name="connsiteX6" fmla="*/ 114722 w 229444"/>
                  <a:gd name="connsiteY6" fmla="*/ 252232 h 309593"/>
                  <a:gd name="connsiteX7" fmla="*/ 172083 w 229444"/>
                  <a:gd name="connsiteY7" fmla="*/ 154839 h 309593"/>
                  <a:gd name="connsiteX8" fmla="*/ 103072 w 229444"/>
                  <a:gd name="connsiteY8" fmla="*/ 57447 h 309593"/>
                  <a:gd name="connsiteX9" fmla="*/ 45710 w 229444"/>
                  <a:gd name="connsiteY9" fmla="*/ 154839 h 309593"/>
                  <a:gd name="connsiteX0" fmla="*/ 5075 w 234519"/>
                  <a:gd name="connsiteY0" fmla="*/ 154846 h 309600"/>
                  <a:gd name="connsiteX1" fmla="*/ 119797 w 234519"/>
                  <a:gd name="connsiteY1" fmla="*/ 92 h 309600"/>
                  <a:gd name="connsiteX2" fmla="*/ 234519 w 234519"/>
                  <a:gd name="connsiteY2" fmla="*/ 154846 h 309600"/>
                  <a:gd name="connsiteX3" fmla="*/ 119797 w 234519"/>
                  <a:gd name="connsiteY3" fmla="*/ 309600 h 309600"/>
                  <a:gd name="connsiteX4" fmla="*/ 5075 w 234519"/>
                  <a:gd name="connsiteY4" fmla="*/ 154846 h 309600"/>
                  <a:gd name="connsiteX5" fmla="*/ 50785 w 234519"/>
                  <a:gd name="connsiteY5" fmla="*/ 154846 h 309600"/>
                  <a:gd name="connsiteX6" fmla="*/ 119797 w 234519"/>
                  <a:gd name="connsiteY6" fmla="*/ 252239 h 309600"/>
                  <a:gd name="connsiteX7" fmla="*/ 177158 w 234519"/>
                  <a:gd name="connsiteY7" fmla="*/ 154846 h 309600"/>
                  <a:gd name="connsiteX8" fmla="*/ 108147 w 234519"/>
                  <a:gd name="connsiteY8" fmla="*/ 57454 h 309600"/>
                  <a:gd name="connsiteX9" fmla="*/ 50785 w 234519"/>
                  <a:gd name="connsiteY9" fmla="*/ 154846 h 309600"/>
                  <a:gd name="connsiteX0" fmla="*/ 5075 w 236533"/>
                  <a:gd name="connsiteY0" fmla="*/ 154846 h 309600"/>
                  <a:gd name="connsiteX1" fmla="*/ 119797 w 236533"/>
                  <a:gd name="connsiteY1" fmla="*/ 92 h 309600"/>
                  <a:gd name="connsiteX2" fmla="*/ 234519 w 236533"/>
                  <a:gd name="connsiteY2" fmla="*/ 154846 h 309600"/>
                  <a:gd name="connsiteX3" fmla="*/ 119797 w 236533"/>
                  <a:gd name="connsiteY3" fmla="*/ 309600 h 309600"/>
                  <a:gd name="connsiteX4" fmla="*/ 5075 w 236533"/>
                  <a:gd name="connsiteY4" fmla="*/ 154846 h 309600"/>
                  <a:gd name="connsiteX5" fmla="*/ 50785 w 236533"/>
                  <a:gd name="connsiteY5" fmla="*/ 154846 h 309600"/>
                  <a:gd name="connsiteX6" fmla="*/ 119797 w 236533"/>
                  <a:gd name="connsiteY6" fmla="*/ 252239 h 309600"/>
                  <a:gd name="connsiteX7" fmla="*/ 177158 w 236533"/>
                  <a:gd name="connsiteY7" fmla="*/ 154846 h 309600"/>
                  <a:gd name="connsiteX8" fmla="*/ 108147 w 236533"/>
                  <a:gd name="connsiteY8" fmla="*/ 57454 h 309600"/>
                  <a:gd name="connsiteX9" fmla="*/ 50785 w 236533"/>
                  <a:gd name="connsiteY9" fmla="*/ 154846 h 309600"/>
                  <a:gd name="connsiteX0" fmla="*/ 5075 w 236533"/>
                  <a:gd name="connsiteY0" fmla="*/ 154846 h 309600"/>
                  <a:gd name="connsiteX1" fmla="*/ 119797 w 236533"/>
                  <a:gd name="connsiteY1" fmla="*/ 92 h 309600"/>
                  <a:gd name="connsiteX2" fmla="*/ 234519 w 236533"/>
                  <a:gd name="connsiteY2" fmla="*/ 154846 h 309600"/>
                  <a:gd name="connsiteX3" fmla="*/ 119797 w 236533"/>
                  <a:gd name="connsiteY3" fmla="*/ 309600 h 309600"/>
                  <a:gd name="connsiteX4" fmla="*/ 5075 w 236533"/>
                  <a:gd name="connsiteY4" fmla="*/ 154846 h 309600"/>
                  <a:gd name="connsiteX5" fmla="*/ 50785 w 236533"/>
                  <a:gd name="connsiteY5" fmla="*/ 154846 h 309600"/>
                  <a:gd name="connsiteX6" fmla="*/ 116884 w 236533"/>
                  <a:gd name="connsiteY6" fmla="*/ 278451 h 309600"/>
                  <a:gd name="connsiteX7" fmla="*/ 177158 w 236533"/>
                  <a:gd name="connsiteY7" fmla="*/ 154846 h 309600"/>
                  <a:gd name="connsiteX8" fmla="*/ 108147 w 236533"/>
                  <a:gd name="connsiteY8" fmla="*/ 57454 h 309600"/>
                  <a:gd name="connsiteX9" fmla="*/ 50785 w 236533"/>
                  <a:gd name="connsiteY9" fmla="*/ 154846 h 309600"/>
                  <a:gd name="connsiteX0" fmla="*/ 3549 w 234177"/>
                  <a:gd name="connsiteY0" fmla="*/ 154846 h 309600"/>
                  <a:gd name="connsiteX1" fmla="*/ 118271 w 234177"/>
                  <a:gd name="connsiteY1" fmla="*/ 92 h 309600"/>
                  <a:gd name="connsiteX2" fmla="*/ 232993 w 234177"/>
                  <a:gd name="connsiteY2" fmla="*/ 154846 h 309600"/>
                  <a:gd name="connsiteX3" fmla="*/ 118271 w 234177"/>
                  <a:gd name="connsiteY3" fmla="*/ 309600 h 309600"/>
                  <a:gd name="connsiteX4" fmla="*/ 3549 w 234177"/>
                  <a:gd name="connsiteY4" fmla="*/ 154846 h 309600"/>
                  <a:gd name="connsiteX5" fmla="*/ 49259 w 234177"/>
                  <a:gd name="connsiteY5" fmla="*/ 154846 h 309600"/>
                  <a:gd name="connsiteX6" fmla="*/ 115358 w 234177"/>
                  <a:gd name="connsiteY6" fmla="*/ 278451 h 309600"/>
                  <a:gd name="connsiteX7" fmla="*/ 175632 w 234177"/>
                  <a:gd name="connsiteY7" fmla="*/ 154846 h 309600"/>
                  <a:gd name="connsiteX8" fmla="*/ 106621 w 234177"/>
                  <a:gd name="connsiteY8" fmla="*/ 57454 h 309600"/>
                  <a:gd name="connsiteX9" fmla="*/ 49259 w 234177"/>
                  <a:gd name="connsiteY9" fmla="*/ 154846 h 309600"/>
                  <a:gd name="connsiteX0" fmla="*/ 3549 w 234177"/>
                  <a:gd name="connsiteY0" fmla="*/ 154846 h 309600"/>
                  <a:gd name="connsiteX1" fmla="*/ 118271 w 234177"/>
                  <a:gd name="connsiteY1" fmla="*/ 92 h 309600"/>
                  <a:gd name="connsiteX2" fmla="*/ 232993 w 234177"/>
                  <a:gd name="connsiteY2" fmla="*/ 154846 h 309600"/>
                  <a:gd name="connsiteX3" fmla="*/ 118271 w 234177"/>
                  <a:gd name="connsiteY3" fmla="*/ 309600 h 309600"/>
                  <a:gd name="connsiteX4" fmla="*/ 3549 w 234177"/>
                  <a:gd name="connsiteY4" fmla="*/ 154846 h 309600"/>
                  <a:gd name="connsiteX5" fmla="*/ 49259 w 234177"/>
                  <a:gd name="connsiteY5" fmla="*/ 154846 h 309600"/>
                  <a:gd name="connsiteX6" fmla="*/ 115358 w 234177"/>
                  <a:gd name="connsiteY6" fmla="*/ 278451 h 309600"/>
                  <a:gd name="connsiteX7" fmla="*/ 175632 w 234177"/>
                  <a:gd name="connsiteY7" fmla="*/ 154846 h 309600"/>
                  <a:gd name="connsiteX8" fmla="*/ 106621 w 234177"/>
                  <a:gd name="connsiteY8" fmla="*/ 57454 h 309600"/>
                  <a:gd name="connsiteX9" fmla="*/ 49259 w 234177"/>
                  <a:gd name="connsiteY9" fmla="*/ 154846 h 3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4177" h="309600">
                    <a:moveTo>
                      <a:pt x="3549" y="154846"/>
                    </a:moveTo>
                    <a:cubicBezTo>
                      <a:pt x="-13926" y="63553"/>
                      <a:pt x="34526" y="-2820"/>
                      <a:pt x="118271" y="92"/>
                    </a:cubicBezTo>
                    <a:cubicBezTo>
                      <a:pt x="202016" y="3004"/>
                      <a:pt x="241730" y="72290"/>
                      <a:pt x="232993" y="154846"/>
                    </a:cubicBezTo>
                    <a:cubicBezTo>
                      <a:pt x="224256" y="237402"/>
                      <a:pt x="181630" y="309600"/>
                      <a:pt x="118271" y="309600"/>
                    </a:cubicBezTo>
                    <a:cubicBezTo>
                      <a:pt x="54912" y="309600"/>
                      <a:pt x="21024" y="246139"/>
                      <a:pt x="3549" y="154846"/>
                    </a:cubicBezTo>
                    <a:close/>
                    <a:moveTo>
                      <a:pt x="49259" y="154846"/>
                    </a:moveTo>
                    <a:cubicBezTo>
                      <a:pt x="50715" y="191679"/>
                      <a:pt x="94296" y="278451"/>
                      <a:pt x="115358" y="278451"/>
                    </a:cubicBezTo>
                    <a:cubicBezTo>
                      <a:pt x="136420" y="278451"/>
                      <a:pt x="175632" y="208635"/>
                      <a:pt x="175632" y="154846"/>
                    </a:cubicBezTo>
                    <a:cubicBezTo>
                      <a:pt x="175632" y="101057"/>
                      <a:pt x="183348" y="53559"/>
                      <a:pt x="106621" y="57454"/>
                    </a:cubicBezTo>
                    <a:cubicBezTo>
                      <a:pt x="29894" y="61349"/>
                      <a:pt x="47803" y="118013"/>
                      <a:pt x="49259" y="1548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Circle: Hollow 52">
                <a:extLst>
                  <a:ext uri="{FF2B5EF4-FFF2-40B4-BE49-F238E27FC236}">
                    <a16:creationId xmlns:a16="http://schemas.microsoft.com/office/drawing/2014/main" id="{C374214B-1082-4F1E-A72A-4960113C80E5}"/>
                  </a:ext>
                </a:extLst>
              </p:cNvPr>
              <p:cNvSpPr/>
              <p:nvPr/>
            </p:nvSpPr>
            <p:spPr>
              <a:xfrm rot="3913211">
                <a:off x="2334367" y="5544602"/>
                <a:ext cx="130229" cy="208143"/>
              </a:xfrm>
              <a:custGeom>
                <a:avLst/>
                <a:gdLst>
                  <a:gd name="connsiteX0" fmla="*/ 0 w 162970"/>
                  <a:gd name="connsiteY0" fmla="*/ 130183 h 260365"/>
                  <a:gd name="connsiteX1" fmla="*/ 81485 w 162970"/>
                  <a:gd name="connsiteY1" fmla="*/ 0 h 260365"/>
                  <a:gd name="connsiteX2" fmla="*/ 162970 w 162970"/>
                  <a:gd name="connsiteY2" fmla="*/ 130183 h 260365"/>
                  <a:gd name="connsiteX3" fmla="*/ 81485 w 162970"/>
                  <a:gd name="connsiteY3" fmla="*/ 260366 h 260365"/>
                  <a:gd name="connsiteX4" fmla="*/ 0 w 162970"/>
                  <a:gd name="connsiteY4" fmla="*/ 130183 h 260365"/>
                  <a:gd name="connsiteX5" fmla="*/ 40743 w 162970"/>
                  <a:gd name="connsiteY5" fmla="*/ 130183 h 260365"/>
                  <a:gd name="connsiteX6" fmla="*/ 81486 w 162970"/>
                  <a:gd name="connsiteY6" fmla="*/ 219623 h 260365"/>
                  <a:gd name="connsiteX7" fmla="*/ 122229 w 162970"/>
                  <a:gd name="connsiteY7" fmla="*/ 130183 h 260365"/>
                  <a:gd name="connsiteX8" fmla="*/ 81486 w 162970"/>
                  <a:gd name="connsiteY8" fmla="*/ 40743 h 260365"/>
                  <a:gd name="connsiteX9" fmla="*/ 40743 w 162970"/>
                  <a:gd name="connsiteY9" fmla="*/ 130183 h 260365"/>
                  <a:gd name="connsiteX0" fmla="*/ 0 w 162970"/>
                  <a:gd name="connsiteY0" fmla="*/ 130183 h 260366"/>
                  <a:gd name="connsiteX1" fmla="*/ 81485 w 162970"/>
                  <a:gd name="connsiteY1" fmla="*/ 0 h 260366"/>
                  <a:gd name="connsiteX2" fmla="*/ 162970 w 162970"/>
                  <a:gd name="connsiteY2" fmla="*/ 130183 h 260366"/>
                  <a:gd name="connsiteX3" fmla="*/ 81485 w 162970"/>
                  <a:gd name="connsiteY3" fmla="*/ 260366 h 260366"/>
                  <a:gd name="connsiteX4" fmla="*/ 0 w 162970"/>
                  <a:gd name="connsiteY4" fmla="*/ 130183 h 260366"/>
                  <a:gd name="connsiteX5" fmla="*/ 40743 w 162970"/>
                  <a:gd name="connsiteY5" fmla="*/ 130183 h 260366"/>
                  <a:gd name="connsiteX6" fmla="*/ 81486 w 162970"/>
                  <a:gd name="connsiteY6" fmla="*/ 219623 h 260366"/>
                  <a:gd name="connsiteX7" fmla="*/ 122229 w 162970"/>
                  <a:gd name="connsiteY7" fmla="*/ 130183 h 260366"/>
                  <a:gd name="connsiteX8" fmla="*/ 81486 w 162970"/>
                  <a:gd name="connsiteY8" fmla="*/ 40743 h 260366"/>
                  <a:gd name="connsiteX9" fmla="*/ 40743 w 162970"/>
                  <a:gd name="connsiteY9" fmla="*/ 130183 h 260366"/>
                  <a:gd name="connsiteX0" fmla="*/ 90 w 163150"/>
                  <a:gd name="connsiteY0" fmla="*/ 130577 h 260760"/>
                  <a:gd name="connsiteX1" fmla="*/ 81575 w 163150"/>
                  <a:gd name="connsiteY1" fmla="*/ 394 h 260760"/>
                  <a:gd name="connsiteX2" fmla="*/ 163060 w 163150"/>
                  <a:gd name="connsiteY2" fmla="*/ 130577 h 260760"/>
                  <a:gd name="connsiteX3" fmla="*/ 81575 w 163150"/>
                  <a:gd name="connsiteY3" fmla="*/ 260760 h 260760"/>
                  <a:gd name="connsiteX4" fmla="*/ 90 w 163150"/>
                  <a:gd name="connsiteY4" fmla="*/ 130577 h 260760"/>
                  <a:gd name="connsiteX5" fmla="*/ 40833 w 163150"/>
                  <a:gd name="connsiteY5" fmla="*/ 130577 h 260760"/>
                  <a:gd name="connsiteX6" fmla="*/ 81576 w 163150"/>
                  <a:gd name="connsiteY6" fmla="*/ 220017 h 260760"/>
                  <a:gd name="connsiteX7" fmla="*/ 122319 w 163150"/>
                  <a:gd name="connsiteY7" fmla="*/ 130577 h 260760"/>
                  <a:gd name="connsiteX8" fmla="*/ 81576 w 163150"/>
                  <a:gd name="connsiteY8" fmla="*/ 41137 h 260760"/>
                  <a:gd name="connsiteX9" fmla="*/ 40833 w 163150"/>
                  <a:gd name="connsiteY9" fmla="*/ 130577 h 26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3150" h="260760">
                    <a:moveTo>
                      <a:pt x="90" y="130577"/>
                    </a:moveTo>
                    <a:cubicBezTo>
                      <a:pt x="90" y="58679"/>
                      <a:pt x="-6003" y="-5651"/>
                      <a:pt x="81575" y="394"/>
                    </a:cubicBezTo>
                    <a:cubicBezTo>
                      <a:pt x="169153" y="6439"/>
                      <a:pt x="163060" y="58679"/>
                      <a:pt x="163060" y="130577"/>
                    </a:cubicBezTo>
                    <a:cubicBezTo>
                      <a:pt x="163060" y="202475"/>
                      <a:pt x="126578" y="260760"/>
                      <a:pt x="81575" y="260760"/>
                    </a:cubicBezTo>
                    <a:cubicBezTo>
                      <a:pt x="36572" y="260760"/>
                      <a:pt x="90" y="202475"/>
                      <a:pt x="90" y="130577"/>
                    </a:cubicBezTo>
                    <a:close/>
                    <a:moveTo>
                      <a:pt x="40833" y="130577"/>
                    </a:moveTo>
                    <a:cubicBezTo>
                      <a:pt x="40833" y="179973"/>
                      <a:pt x="59074" y="220017"/>
                      <a:pt x="81576" y="220017"/>
                    </a:cubicBezTo>
                    <a:cubicBezTo>
                      <a:pt x="104078" y="220017"/>
                      <a:pt x="122319" y="179973"/>
                      <a:pt x="122319" y="130577"/>
                    </a:cubicBezTo>
                    <a:cubicBezTo>
                      <a:pt x="122319" y="81181"/>
                      <a:pt x="131982" y="49481"/>
                      <a:pt x="81576" y="41137"/>
                    </a:cubicBezTo>
                    <a:cubicBezTo>
                      <a:pt x="31170" y="32793"/>
                      <a:pt x="40833" y="81181"/>
                      <a:pt x="40833" y="1305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7BED8480-B506-461E-8C12-95B2271DAA4E}"/>
              </a:ext>
            </a:extLst>
          </p:cNvPr>
          <p:cNvSpPr/>
          <p:nvPr/>
        </p:nvSpPr>
        <p:spPr>
          <a:xfrm rot="19800000">
            <a:off x="6698902" y="1463531"/>
            <a:ext cx="454326" cy="1036005"/>
          </a:xfrm>
          <a:custGeom>
            <a:avLst/>
            <a:gdLst>
              <a:gd name="connsiteX0" fmla="*/ 0 w 1858741"/>
              <a:gd name="connsiteY0" fmla="*/ 3653133 h 4238511"/>
              <a:gd name="connsiteX1" fmla="*/ 533875 w 1858741"/>
              <a:gd name="connsiteY1" fmla="*/ 3966059 h 4238511"/>
              <a:gd name="connsiteX2" fmla="*/ 533875 w 1858741"/>
              <a:gd name="connsiteY2" fmla="*/ 3971573 h 4238511"/>
              <a:gd name="connsiteX3" fmla="*/ 266936 w 1858741"/>
              <a:gd name="connsiteY3" fmla="*/ 4238511 h 4238511"/>
              <a:gd name="connsiteX4" fmla="*/ 266938 w 1858741"/>
              <a:gd name="connsiteY4" fmla="*/ 4238509 h 4238511"/>
              <a:gd name="connsiteX5" fmla="*/ 0 w 1858741"/>
              <a:gd name="connsiteY5" fmla="*/ 3971571 h 4238511"/>
              <a:gd name="connsiteX6" fmla="*/ 0 w 1858741"/>
              <a:gd name="connsiteY6" fmla="*/ 2931581 h 4238511"/>
              <a:gd name="connsiteX7" fmla="*/ 533875 w 1858741"/>
              <a:gd name="connsiteY7" fmla="*/ 3244507 h 4238511"/>
              <a:gd name="connsiteX8" fmla="*/ 533875 w 1858741"/>
              <a:gd name="connsiteY8" fmla="*/ 3641764 h 4238511"/>
              <a:gd name="connsiteX9" fmla="*/ 0 w 1858741"/>
              <a:gd name="connsiteY9" fmla="*/ 3328838 h 4238511"/>
              <a:gd name="connsiteX10" fmla="*/ 0 w 1858741"/>
              <a:gd name="connsiteY10" fmla="*/ 2210028 h 4238511"/>
              <a:gd name="connsiteX11" fmla="*/ 533875 w 1858741"/>
              <a:gd name="connsiteY11" fmla="*/ 2522954 h 4238511"/>
              <a:gd name="connsiteX12" fmla="*/ 533875 w 1858741"/>
              <a:gd name="connsiteY12" fmla="*/ 2920212 h 4238511"/>
              <a:gd name="connsiteX13" fmla="*/ 0 w 1858741"/>
              <a:gd name="connsiteY13" fmla="*/ 2607286 h 4238511"/>
              <a:gd name="connsiteX14" fmla="*/ 0 w 1858741"/>
              <a:gd name="connsiteY14" fmla="*/ 1488476 h 4238511"/>
              <a:gd name="connsiteX15" fmla="*/ 533875 w 1858741"/>
              <a:gd name="connsiteY15" fmla="*/ 1801402 h 4238511"/>
              <a:gd name="connsiteX16" fmla="*/ 533875 w 1858741"/>
              <a:gd name="connsiteY16" fmla="*/ 2198659 h 4238511"/>
              <a:gd name="connsiteX17" fmla="*/ 0 w 1858741"/>
              <a:gd name="connsiteY17" fmla="*/ 1885733 h 4238511"/>
              <a:gd name="connsiteX18" fmla="*/ 1853442 w 1858741"/>
              <a:gd name="connsiteY18" fmla="*/ 1067340 h 4238511"/>
              <a:gd name="connsiteX19" fmla="*/ 1858739 w 1858741"/>
              <a:gd name="connsiteY19" fmla="*/ 1132506 h 4238511"/>
              <a:gd name="connsiteX20" fmla="*/ 1853520 w 1858741"/>
              <a:gd name="connsiteY20" fmla="*/ 1132800 h 4238511"/>
              <a:gd name="connsiteX21" fmla="*/ 1858741 w 1858741"/>
              <a:gd name="connsiteY21" fmla="*/ 1158661 h 4238511"/>
              <a:gd name="connsiteX22" fmla="*/ 1588534 w 1858741"/>
              <a:gd name="connsiteY22" fmla="*/ 1428868 h 4238511"/>
              <a:gd name="connsiteX23" fmla="*/ 1397469 w 1858741"/>
              <a:gd name="connsiteY23" fmla="*/ 1349726 h 4238511"/>
              <a:gd name="connsiteX24" fmla="*/ 1389059 w 1858741"/>
              <a:gd name="connsiteY24" fmla="*/ 1339533 h 4238511"/>
              <a:gd name="connsiteX25" fmla="*/ 32051 w 1858741"/>
              <a:gd name="connsiteY25" fmla="*/ 755785 h 4238511"/>
              <a:gd name="connsiteX26" fmla="*/ 539606 w 1858741"/>
              <a:gd name="connsiteY26" fmla="*/ 1053284 h 4238511"/>
              <a:gd name="connsiteX27" fmla="*/ 539128 w 1858741"/>
              <a:gd name="connsiteY27" fmla="*/ 1056992 h 4238511"/>
              <a:gd name="connsiteX28" fmla="*/ 534142 w 1858741"/>
              <a:gd name="connsiteY28" fmla="*/ 1184694 h 4238511"/>
              <a:gd name="connsiteX29" fmla="*/ 533875 w 1858741"/>
              <a:gd name="connsiteY29" fmla="*/ 1184694 h 4238511"/>
              <a:gd name="connsiteX30" fmla="*/ 533875 w 1858741"/>
              <a:gd name="connsiteY30" fmla="*/ 1477107 h 4238511"/>
              <a:gd name="connsiteX31" fmla="*/ 0 w 1858741"/>
              <a:gd name="connsiteY31" fmla="*/ 1164181 h 4238511"/>
              <a:gd name="connsiteX32" fmla="*/ 0 w 1858741"/>
              <a:gd name="connsiteY32" fmla="*/ 1136406 h 4238511"/>
              <a:gd name="connsiteX33" fmla="*/ 1702 w 1858741"/>
              <a:gd name="connsiteY33" fmla="*/ 1136406 h 4238511"/>
              <a:gd name="connsiteX34" fmla="*/ 8227 w 1858741"/>
              <a:gd name="connsiteY34" fmla="*/ 951015 h 4238511"/>
              <a:gd name="connsiteX35" fmla="*/ 31461 w 1858741"/>
              <a:gd name="connsiteY35" fmla="*/ 758308 h 4238511"/>
              <a:gd name="connsiteX36" fmla="*/ 1635208 w 1858741"/>
              <a:gd name="connsiteY36" fmla="*/ 325138 h 4238511"/>
              <a:gd name="connsiteX37" fmla="*/ 1683551 w 1858741"/>
              <a:gd name="connsiteY37" fmla="*/ 398710 h 4238511"/>
              <a:gd name="connsiteX38" fmla="*/ 1797093 w 1858741"/>
              <a:gd name="connsiteY38" fmla="*/ 679884 h 4238511"/>
              <a:gd name="connsiteX39" fmla="*/ 1817049 w 1858741"/>
              <a:gd name="connsiteY39" fmla="*/ 781766 h 4238511"/>
              <a:gd name="connsiteX40" fmla="*/ 1317883 w 1858741"/>
              <a:gd name="connsiteY40" fmla="*/ 1074347 h 4238511"/>
              <a:gd name="connsiteX41" fmla="*/ 1304261 w 1858741"/>
              <a:gd name="connsiteY41" fmla="*/ 911680 h 4238511"/>
              <a:gd name="connsiteX42" fmla="*/ 1286317 w 1858741"/>
              <a:gd name="connsiteY42" fmla="*/ 830297 h 4238511"/>
              <a:gd name="connsiteX43" fmla="*/ 1272953 w 1858741"/>
              <a:gd name="connsiteY43" fmla="*/ 791040 h 4238511"/>
              <a:gd name="connsiteX44" fmla="*/ 473588 w 1858741"/>
              <a:gd name="connsiteY44" fmla="*/ 86780 h 4238511"/>
              <a:gd name="connsiteX45" fmla="*/ 726360 w 1858741"/>
              <a:gd name="connsiteY45" fmla="*/ 598502 h 4238511"/>
              <a:gd name="connsiteX46" fmla="*/ 671809 w 1858741"/>
              <a:gd name="connsiteY46" fmla="*/ 649848 h 4238511"/>
              <a:gd name="connsiteX47" fmla="*/ 620167 w 1858741"/>
              <a:gd name="connsiteY47" fmla="*/ 730306 h 4238511"/>
              <a:gd name="connsiteX48" fmla="*/ 604182 w 1858741"/>
              <a:gd name="connsiteY48" fmla="*/ 770097 h 4238511"/>
              <a:gd name="connsiteX49" fmla="*/ 604182 w 1858741"/>
              <a:gd name="connsiteY49" fmla="*/ 766840 h 4238511"/>
              <a:gd name="connsiteX50" fmla="*/ 113100 w 1858741"/>
              <a:gd name="connsiteY50" fmla="*/ 478997 h 4238511"/>
              <a:gd name="connsiteX51" fmla="*/ 136590 w 1858741"/>
              <a:gd name="connsiteY51" fmla="*/ 419585 h 4238511"/>
              <a:gd name="connsiteX52" fmla="*/ 412236 w 1858741"/>
              <a:gd name="connsiteY52" fmla="*/ 117982 h 4238511"/>
              <a:gd name="connsiteX53" fmla="*/ 896571 w 1858741"/>
              <a:gd name="connsiteY53" fmla="*/ 148 h 4238511"/>
              <a:gd name="connsiteX54" fmla="*/ 1424559 w 1858741"/>
              <a:gd name="connsiteY54" fmla="*/ 127409 h 4238511"/>
              <a:gd name="connsiteX55" fmla="*/ 1443204 w 1858741"/>
              <a:gd name="connsiteY55" fmla="*/ 140723 h 4238511"/>
              <a:gd name="connsiteX56" fmla="*/ 1103320 w 1858741"/>
              <a:gd name="connsiteY56" fmla="*/ 577853 h 4238511"/>
              <a:gd name="connsiteX57" fmla="*/ 1072704 w 1858741"/>
              <a:gd name="connsiteY57" fmla="*/ 561905 h 4238511"/>
              <a:gd name="connsiteX58" fmla="*/ 998497 w 1858741"/>
              <a:gd name="connsiteY58" fmla="*/ 541569 h 4238511"/>
              <a:gd name="connsiteX59" fmla="*/ 993336 w 1858741"/>
              <a:gd name="connsiteY59" fmla="*/ 541133 h 4238511"/>
              <a:gd name="connsiteX60" fmla="*/ 732688 w 1858741"/>
              <a:gd name="connsiteY60" fmla="*/ 13462 h 4238511"/>
              <a:gd name="connsiteX61" fmla="*/ 780518 w 1858741"/>
              <a:gd name="connsiteY61" fmla="*/ 6522 h 4238511"/>
              <a:gd name="connsiteX62" fmla="*/ 896571 w 1858741"/>
              <a:gd name="connsiteY62" fmla="*/ 148 h 423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58741" h="4238511">
                <a:moveTo>
                  <a:pt x="0" y="3653133"/>
                </a:moveTo>
                <a:lnTo>
                  <a:pt x="533875" y="3966059"/>
                </a:lnTo>
                <a:lnTo>
                  <a:pt x="533875" y="3971573"/>
                </a:lnTo>
                <a:cubicBezTo>
                  <a:pt x="533875" y="4118999"/>
                  <a:pt x="414362" y="4238511"/>
                  <a:pt x="266936" y="4238511"/>
                </a:cubicBezTo>
                <a:lnTo>
                  <a:pt x="266938" y="4238509"/>
                </a:lnTo>
                <a:cubicBezTo>
                  <a:pt x="119512" y="4238509"/>
                  <a:pt x="0" y="4118997"/>
                  <a:pt x="0" y="3971571"/>
                </a:cubicBezTo>
                <a:close/>
                <a:moveTo>
                  <a:pt x="0" y="2931581"/>
                </a:moveTo>
                <a:lnTo>
                  <a:pt x="533875" y="3244507"/>
                </a:lnTo>
                <a:lnTo>
                  <a:pt x="533875" y="3641764"/>
                </a:lnTo>
                <a:lnTo>
                  <a:pt x="0" y="3328838"/>
                </a:lnTo>
                <a:close/>
                <a:moveTo>
                  <a:pt x="0" y="2210028"/>
                </a:moveTo>
                <a:lnTo>
                  <a:pt x="533875" y="2522954"/>
                </a:lnTo>
                <a:lnTo>
                  <a:pt x="533875" y="2920212"/>
                </a:lnTo>
                <a:lnTo>
                  <a:pt x="0" y="2607286"/>
                </a:lnTo>
                <a:close/>
                <a:moveTo>
                  <a:pt x="0" y="1488476"/>
                </a:moveTo>
                <a:lnTo>
                  <a:pt x="533875" y="1801402"/>
                </a:lnTo>
                <a:lnTo>
                  <a:pt x="533875" y="2198659"/>
                </a:lnTo>
                <a:lnTo>
                  <a:pt x="0" y="1885733"/>
                </a:lnTo>
                <a:close/>
                <a:moveTo>
                  <a:pt x="1853442" y="1067340"/>
                </a:moveTo>
                <a:lnTo>
                  <a:pt x="1858739" y="1132506"/>
                </a:lnTo>
                <a:lnTo>
                  <a:pt x="1853520" y="1132800"/>
                </a:lnTo>
                <a:lnTo>
                  <a:pt x="1858741" y="1158661"/>
                </a:lnTo>
                <a:cubicBezTo>
                  <a:pt x="1858741" y="1307892"/>
                  <a:pt x="1737766" y="1428868"/>
                  <a:pt x="1588534" y="1428868"/>
                </a:cubicBezTo>
                <a:cubicBezTo>
                  <a:pt x="1513918" y="1428868"/>
                  <a:pt x="1446367" y="1398624"/>
                  <a:pt x="1397469" y="1349726"/>
                </a:cubicBezTo>
                <a:lnTo>
                  <a:pt x="1389059" y="1339533"/>
                </a:lnTo>
                <a:close/>
                <a:moveTo>
                  <a:pt x="32051" y="755785"/>
                </a:moveTo>
                <a:lnTo>
                  <a:pt x="539606" y="1053284"/>
                </a:lnTo>
                <a:lnTo>
                  <a:pt x="539128" y="1056992"/>
                </a:lnTo>
                <a:cubicBezTo>
                  <a:pt x="535761" y="1098473"/>
                  <a:pt x="534142" y="1141202"/>
                  <a:pt x="534142" y="1184694"/>
                </a:cubicBezTo>
                <a:lnTo>
                  <a:pt x="533875" y="1184694"/>
                </a:lnTo>
                <a:lnTo>
                  <a:pt x="533875" y="1477107"/>
                </a:lnTo>
                <a:lnTo>
                  <a:pt x="0" y="1164181"/>
                </a:lnTo>
                <a:lnTo>
                  <a:pt x="0" y="1136406"/>
                </a:lnTo>
                <a:lnTo>
                  <a:pt x="1702" y="1136406"/>
                </a:lnTo>
                <a:lnTo>
                  <a:pt x="8227" y="951015"/>
                </a:lnTo>
                <a:cubicBezTo>
                  <a:pt x="13266" y="884739"/>
                  <a:pt x="20827" y="820318"/>
                  <a:pt x="31461" y="758308"/>
                </a:cubicBezTo>
                <a:close/>
                <a:moveTo>
                  <a:pt x="1635208" y="325138"/>
                </a:moveTo>
                <a:lnTo>
                  <a:pt x="1683551" y="398710"/>
                </a:lnTo>
                <a:cubicBezTo>
                  <a:pt x="1732231" y="482343"/>
                  <a:pt x="1769557" y="576824"/>
                  <a:pt x="1797093" y="679884"/>
                </a:cubicBezTo>
                <a:lnTo>
                  <a:pt x="1817049" y="781766"/>
                </a:lnTo>
                <a:lnTo>
                  <a:pt x="1317883" y="1074347"/>
                </a:lnTo>
                <a:lnTo>
                  <a:pt x="1304261" y="911680"/>
                </a:lnTo>
                <a:cubicBezTo>
                  <a:pt x="1299337" y="883282"/>
                  <a:pt x="1293409" y="856109"/>
                  <a:pt x="1286317" y="830297"/>
                </a:cubicBezTo>
                <a:lnTo>
                  <a:pt x="1272953" y="791040"/>
                </a:lnTo>
                <a:close/>
                <a:moveTo>
                  <a:pt x="473588" y="86780"/>
                </a:moveTo>
                <a:lnTo>
                  <a:pt x="726360" y="598502"/>
                </a:lnTo>
                <a:lnTo>
                  <a:pt x="671809" y="649848"/>
                </a:lnTo>
                <a:cubicBezTo>
                  <a:pt x="652369" y="673655"/>
                  <a:pt x="635198" y="700635"/>
                  <a:pt x="620167" y="730306"/>
                </a:cubicBezTo>
                <a:lnTo>
                  <a:pt x="604182" y="770097"/>
                </a:lnTo>
                <a:lnTo>
                  <a:pt x="604182" y="766840"/>
                </a:lnTo>
                <a:lnTo>
                  <a:pt x="113100" y="478997"/>
                </a:lnTo>
                <a:lnTo>
                  <a:pt x="136590" y="419585"/>
                </a:lnTo>
                <a:cubicBezTo>
                  <a:pt x="199456" y="294189"/>
                  <a:pt x="288455" y="190772"/>
                  <a:pt x="412236" y="117982"/>
                </a:cubicBezTo>
                <a:close/>
                <a:moveTo>
                  <a:pt x="896571" y="148"/>
                </a:moveTo>
                <a:cubicBezTo>
                  <a:pt x="1114740" y="-2967"/>
                  <a:pt x="1288320" y="42954"/>
                  <a:pt x="1424559" y="127409"/>
                </a:cubicBezTo>
                <a:lnTo>
                  <a:pt x="1443204" y="140723"/>
                </a:lnTo>
                <a:lnTo>
                  <a:pt x="1103320" y="577853"/>
                </a:lnTo>
                <a:lnTo>
                  <a:pt x="1072704" y="561905"/>
                </a:lnTo>
                <a:cubicBezTo>
                  <a:pt x="1049984" y="553050"/>
                  <a:pt x="1025301" y="546227"/>
                  <a:pt x="998497" y="541569"/>
                </a:cubicBezTo>
                <a:lnTo>
                  <a:pt x="993336" y="541133"/>
                </a:lnTo>
                <a:lnTo>
                  <a:pt x="732688" y="13462"/>
                </a:lnTo>
                <a:lnTo>
                  <a:pt x="780518" y="6522"/>
                </a:lnTo>
                <a:cubicBezTo>
                  <a:pt x="817511" y="2873"/>
                  <a:pt x="856173" y="725"/>
                  <a:pt x="896571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036D2CD-FCDB-4B66-862C-D427B692835F}"/>
              </a:ext>
            </a:extLst>
          </p:cNvPr>
          <p:cNvGrpSpPr/>
          <p:nvPr/>
        </p:nvGrpSpPr>
        <p:grpSpPr>
          <a:xfrm>
            <a:off x="5511512" y="1592069"/>
            <a:ext cx="640080" cy="778929"/>
            <a:chOff x="2667896" y="5503354"/>
            <a:chExt cx="834169" cy="1015121"/>
          </a:xfrm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6C31A892-DB13-4398-87DD-29E76CD9EAE5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B5C76238-4C47-4FDB-A81F-9AE5C3F9950F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Rectangle: Top Corners Rounded 67">
                <a:extLst>
                  <a:ext uri="{FF2B5EF4-FFF2-40B4-BE49-F238E27FC236}">
                    <a16:creationId xmlns:a16="http://schemas.microsoft.com/office/drawing/2014/main" id="{0BDB0C79-AEBC-4D70-8BDB-2D88AFE31E49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6" name="Graphic 12">
              <a:extLst>
                <a:ext uri="{FF2B5EF4-FFF2-40B4-BE49-F238E27FC236}">
                  <a16:creationId xmlns:a16="http://schemas.microsoft.com/office/drawing/2014/main" id="{AF584040-D0DC-4E1C-975A-2CD5FC758E7D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5B290F7-04EB-446C-B20B-D56A8C86775A}"/>
              </a:ext>
            </a:extLst>
          </p:cNvPr>
          <p:cNvGrpSpPr/>
          <p:nvPr/>
        </p:nvGrpSpPr>
        <p:grpSpPr>
          <a:xfrm>
            <a:off x="8820520" y="1612362"/>
            <a:ext cx="738342" cy="738342"/>
            <a:chOff x="9576190" y="5018961"/>
            <a:chExt cx="1270984" cy="1270984"/>
          </a:xfrm>
        </p:grpSpPr>
        <p:sp>
          <p:nvSpPr>
            <p:cNvPr id="80" name="Star: 5 Points 79">
              <a:extLst>
                <a:ext uri="{FF2B5EF4-FFF2-40B4-BE49-F238E27FC236}">
                  <a16:creationId xmlns:a16="http://schemas.microsoft.com/office/drawing/2014/main" id="{12856776-673F-4B12-9394-D49531C26F5E}"/>
                </a:ext>
              </a:extLst>
            </p:cNvPr>
            <p:cNvSpPr/>
            <p:nvPr/>
          </p:nvSpPr>
          <p:spPr>
            <a:xfrm>
              <a:off x="9576190" y="5018961"/>
              <a:ext cx="1270984" cy="1270984"/>
            </a:xfrm>
            <a:prstGeom prst="star5">
              <a:avLst>
                <a:gd name="adj" fmla="val 20629"/>
                <a:gd name="hf" fmla="val 105146"/>
                <a:gd name="vf" fmla="val 110557"/>
              </a:avLst>
            </a:prstGeom>
            <a:noFill/>
            <a:ln w="12700">
              <a:solidFill>
                <a:schemeClr val="accent1">
                  <a:shade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Star: 5 Points 80">
              <a:extLst>
                <a:ext uri="{FF2B5EF4-FFF2-40B4-BE49-F238E27FC236}">
                  <a16:creationId xmlns:a16="http://schemas.microsoft.com/office/drawing/2014/main" id="{D7BEC087-B2E5-42E5-A00F-3B636BD8ECA7}"/>
                </a:ext>
              </a:extLst>
            </p:cNvPr>
            <p:cNvSpPr/>
            <p:nvPr/>
          </p:nvSpPr>
          <p:spPr>
            <a:xfrm>
              <a:off x="9749939" y="5214226"/>
              <a:ext cx="923486" cy="923486"/>
            </a:xfrm>
            <a:prstGeom prst="star5">
              <a:avLst>
                <a:gd name="adj" fmla="val 20629"/>
                <a:gd name="hf" fmla="val 105146"/>
                <a:gd name="vf" fmla="val 110557"/>
              </a:avLst>
            </a:prstGeom>
            <a:solidFill>
              <a:schemeClr val="accent1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227122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F920F8E-E507-4BF6-B722-6337212F61BA}"/>
              </a:ext>
            </a:extLst>
          </p:cNvPr>
          <p:cNvSpPr>
            <a:spLocks noGrp="1"/>
          </p:cNvSpPr>
          <p:nvPr>
            <p:ph type="pic" idx="10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4C005C5-FF56-403B-995D-76D25CC7ACD7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D7E58AB-D23A-4DDD-B66F-E18F249B0C22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7D8CDD8-A348-4D78-95A1-8AFD838C3DF7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A7F8FCF-0276-41C6-A1D6-CA1D8AA68FC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53C23177-7816-4FCE-9ED7-DC0272279635}"/>
              </a:ext>
            </a:extLst>
          </p:cNvPr>
          <p:cNvSpPr/>
          <p:nvPr/>
        </p:nvSpPr>
        <p:spPr>
          <a:xfrm>
            <a:off x="905691" y="4561418"/>
            <a:ext cx="2269892" cy="16085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70E1902E-48B7-4F34-B6D1-C31B4AC48554}"/>
              </a:ext>
            </a:extLst>
          </p:cNvPr>
          <p:cNvSpPr/>
          <p:nvPr/>
        </p:nvSpPr>
        <p:spPr>
          <a:xfrm>
            <a:off x="3615176" y="4561418"/>
            <a:ext cx="2269892" cy="16085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82366801-06C6-4C53-A186-21BF86F607D9}"/>
              </a:ext>
            </a:extLst>
          </p:cNvPr>
          <p:cNvSpPr/>
          <p:nvPr/>
        </p:nvSpPr>
        <p:spPr>
          <a:xfrm>
            <a:off x="6324642" y="4561418"/>
            <a:ext cx="2269892" cy="16085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EED2FEFA-7715-4D70-8E84-102F63932325}"/>
              </a:ext>
            </a:extLst>
          </p:cNvPr>
          <p:cNvSpPr/>
          <p:nvPr/>
        </p:nvSpPr>
        <p:spPr>
          <a:xfrm>
            <a:off x="9034106" y="4561418"/>
            <a:ext cx="2269892" cy="16085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56" name="Text Placeholder 17">
            <a:extLst>
              <a:ext uri="{FF2B5EF4-FFF2-40B4-BE49-F238E27FC236}">
                <a16:creationId xmlns:a16="http://schemas.microsoft.com/office/drawing/2014/main" id="{402F4787-D1D5-4B12-BBFD-3EBCD6914DC0}"/>
              </a:ext>
            </a:extLst>
          </p:cNvPr>
          <p:cNvSpPr txBox="1">
            <a:spLocks/>
          </p:cNvSpPr>
          <p:nvPr/>
        </p:nvSpPr>
        <p:spPr>
          <a:xfrm>
            <a:off x="1267475" y="4887022"/>
            <a:ext cx="1546075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Name Here</a:t>
            </a:r>
          </a:p>
        </p:txBody>
      </p:sp>
      <p:sp>
        <p:nvSpPr>
          <p:cNvPr id="57" name="Text Placeholder 18">
            <a:extLst>
              <a:ext uri="{FF2B5EF4-FFF2-40B4-BE49-F238E27FC236}">
                <a16:creationId xmlns:a16="http://schemas.microsoft.com/office/drawing/2014/main" id="{3ACC9C0A-1833-421B-B46F-A5C7A069B42F}"/>
              </a:ext>
            </a:extLst>
          </p:cNvPr>
          <p:cNvSpPr txBox="1">
            <a:spLocks/>
          </p:cNvSpPr>
          <p:nvPr/>
        </p:nvSpPr>
        <p:spPr>
          <a:xfrm>
            <a:off x="1267475" y="5197429"/>
            <a:ext cx="1546075" cy="24958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Director</a:t>
            </a:r>
          </a:p>
        </p:txBody>
      </p:sp>
      <p:sp>
        <p:nvSpPr>
          <p:cNvPr id="59" name="Text Placeholder 17">
            <a:extLst>
              <a:ext uri="{FF2B5EF4-FFF2-40B4-BE49-F238E27FC236}">
                <a16:creationId xmlns:a16="http://schemas.microsoft.com/office/drawing/2014/main" id="{E7B90D90-2FD7-4E8F-8677-44C30C75D759}"/>
              </a:ext>
            </a:extLst>
          </p:cNvPr>
          <p:cNvSpPr txBox="1">
            <a:spLocks/>
          </p:cNvSpPr>
          <p:nvPr/>
        </p:nvSpPr>
        <p:spPr>
          <a:xfrm>
            <a:off x="3976940" y="4887022"/>
            <a:ext cx="1546075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Name Here</a:t>
            </a:r>
          </a:p>
        </p:txBody>
      </p:sp>
      <p:sp>
        <p:nvSpPr>
          <p:cNvPr id="60" name="Text Placeholder 18">
            <a:extLst>
              <a:ext uri="{FF2B5EF4-FFF2-40B4-BE49-F238E27FC236}">
                <a16:creationId xmlns:a16="http://schemas.microsoft.com/office/drawing/2014/main" id="{B110649F-7EE5-43F2-A4C9-2011A179805D}"/>
              </a:ext>
            </a:extLst>
          </p:cNvPr>
          <p:cNvSpPr txBox="1">
            <a:spLocks/>
          </p:cNvSpPr>
          <p:nvPr/>
        </p:nvSpPr>
        <p:spPr>
          <a:xfrm>
            <a:off x="3976940" y="5197429"/>
            <a:ext cx="1546075" cy="24958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Developer</a:t>
            </a:r>
          </a:p>
        </p:txBody>
      </p:sp>
      <p:sp>
        <p:nvSpPr>
          <p:cNvPr id="62" name="Text Placeholder 17">
            <a:extLst>
              <a:ext uri="{FF2B5EF4-FFF2-40B4-BE49-F238E27FC236}">
                <a16:creationId xmlns:a16="http://schemas.microsoft.com/office/drawing/2014/main" id="{AE9B7EF6-D9DC-427D-8C07-F8AE383E5100}"/>
              </a:ext>
            </a:extLst>
          </p:cNvPr>
          <p:cNvSpPr txBox="1">
            <a:spLocks/>
          </p:cNvSpPr>
          <p:nvPr/>
        </p:nvSpPr>
        <p:spPr>
          <a:xfrm>
            <a:off x="6686405" y="4887022"/>
            <a:ext cx="1546075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Name Here</a:t>
            </a:r>
          </a:p>
        </p:txBody>
      </p:sp>
      <p:sp>
        <p:nvSpPr>
          <p:cNvPr id="63" name="Text Placeholder 18">
            <a:extLst>
              <a:ext uri="{FF2B5EF4-FFF2-40B4-BE49-F238E27FC236}">
                <a16:creationId xmlns:a16="http://schemas.microsoft.com/office/drawing/2014/main" id="{B0884C2C-B58B-426E-96DB-8041D2E64F49}"/>
              </a:ext>
            </a:extLst>
          </p:cNvPr>
          <p:cNvSpPr txBox="1">
            <a:spLocks/>
          </p:cNvSpPr>
          <p:nvPr/>
        </p:nvSpPr>
        <p:spPr>
          <a:xfrm>
            <a:off x="6686405" y="5197429"/>
            <a:ext cx="1546075" cy="24958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Programmer</a:t>
            </a:r>
          </a:p>
        </p:txBody>
      </p:sp>
      <p:sp>
        <p:nvSpPr>
          <p:cNvPr id="65" name="Text Placeholder 17">
            <a:extLst>
              <a:ext uri="{FF2B5EF4-FFF2-40B4-BE49-F238E27FC236}">
                <a16:creationId xmlns:a16="http://schemas.microsoft.com/office/drawing/2014/main" id="{666EC332-DB91-4A58-A6B6-55B654E82864}"/>
              </a:ext>
            </a:extLst>
          </p:cNvPr>
          <p:cNvSpPr txBox="1">
            <a:spLocks/>
          </p:cNvSpPr>
          <p:nvPr/>
        </p:nvSpPr>
        <p:spPr>
          <a:xfrm>
            <a:off x="9396142" y="4887022"/>
            <a:ext cx="1546075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Name Here</a:t>
            </a:r>
          </a:p>
        </p:txBody>
      </p:sp>
      <p:sp>
        <p:nvSpPr>
          <p:cNvPr id="66" name="Text Placeholder 18">
            <a:extLst>
              <a:ext uri="{FF2B5EF4-FFF2-40B4-BE49-F238E27FC236}">
                <a16:creationId xmlns:a16="http://schemas.microsoft.com/office/drawing/2014/main" id="{3C2D50AE-FFEA-4676-B16A-FE26677C7C8A}"/>
              </a:ext>
            </a:extLst>
          </p:cNvPr>
          <p:cNvSpPr txBox="1">
            <a:spLocks/>
          </p:cNvSpPr>
          <p:nvPr/>
        </p:nvSpPr>
        <p:spPr>
          <a:xfrm>
            <a:off x="9396142" y="5197429"/>
            <a:ext cx="1546075" cy="24958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Designer</a:t>
            </a:r>
          </a:p>
        </p:txBody>
      </p:sp>
      <p:grpSp>
        <p:nvGrpSpPr>
          <p:cNvPr id="75" name="Group 29">
            <a:extLst>
              <a:ext uri="{FF2B5EF4-FFF2-40B4-BE49-F238E27FC236}">
                <a16:creationId xmlns:a16="http://schemas.microsoft.com/office/drawing/2014/main" id="{D5FA14D4-27EF-43F6-9412-FFC09D9449A8}"/>
              </a:ext>
            </a:extLst>
          </p:cNvPr>
          <p:cNvGrpSpPr/>
          <p:nvPr/>
        </p:nvGrpSpPr>
        <p:grpSpPr>
          <a:xfrm>
            <a:off x="1503361" y="5569398"/>
            <a:ext cx="1074300" cy="309125"/>
            <a:chOff x="3130166" y="5667342"/>
            <a:chExt cx="1254837" cy="361074"/>
          </a:xfrm>
          <a:solidFill>
            <a:schemeClr val="accent1"/>
          </a:solidFill>
        </p:grpSpPr>
        <p:sp>
          <p:nvSpPr>
            <p:cNvPr id="76" name="Rounded Rectangle 3">
              <a:extLst>
                <a:ext uri="{FF2B5EF4-FFF2-40B4-BE49-F238E27FC236}">
                  <a16:creationId xmlns:a16="http://schemas.microsoft.com/office/drawing/2014/main" id="{695BEE57-482D-4BE7-A9A9-5B058764652B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7" name="Rounded Rectangle 39">
              <a:extLst>
                <a:ext uri="{FF2B5EF4-FFF2-40B4-BE49-F238E27FC236}">
                  <a16:creationId xmlns:a16="http://schemas.microsoft.com/office/drawing/2014/main" id="{D09F2D75-DBAF-4AFA-8DF9-CD72B16EFEF3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8" name="Rounded Rectangle 2">
              <a:extLst>
                <a:ext uri="{FF2B5EF4-FFF2-40B4-BE49-F238E27FC236}">
                  <a16:creationId xmlns:a16="http://schemas.microsoft.com/office/drawing/2014/main" id="{A69796E6-110B-47B2-BA1D-22A402AF6DE8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79" name="Group 38">
            <a:extLst>
              <a:ext uri="{FF2B5EF4-FFF2-40B4-BE49-F238E27FC236}">
                <a16:creationId xmlns:a16="http://schemas.microsoft.com/office/drawing/2014/main" id="{F2516FC0-F9F7-4847-9BCF-D100E159D694}"/>
              </a:ext>
            </a:extLst>
          </p:cNvPr>
          <p:cNvGrpSpPr/>
          <p:nvPr/>
        </p:nvGrpSpPr>
        <p:grpSpPr>
          <a:xfrm>
            <a:off x="4212826" y="5569398"/>
            <a:ext cx="1074300" cy="309125"/>
            <a:chOff x="3130166" y="5667342"/>
            <a:chExt cx="1254837" cy="361074"/>
          </a:xfrm>
          <a:solidFill>
            <a:schemeClr val="accent3"/>
          </a:solidFill>
        </p:grpSpPr>
        <p:sp>
          <p:nvSpPr>
            <p:cNvPr id="80" name="Rounded Rectangle 3">
              <a:extLst>
                <a:ext uri="{FF2B5EF4-FFF2-40B4-BE49-F238E27FC236}">
                  <a16:creationId xmlns:a16="http://schemas.microsoft.com/office/drawing/2014/main" id="{6630BF26-56CB-4C56-A40B-D94F0078CE26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1" name="Rounded Rectangle 39">
              <a:extLst>
                <a:ext uri="{FF2B5EF4-FFF2-40B4-BE49-F238E27FC236}">
                  <a16:creationId xmlns:a16="http://schemas.microsoft.com/office/drawing/2014/main" id="{8CE2E45C-5585-409B-8CE7-68EDF6BE63DD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2" name="Rounded Rectangle 2">
              <a:extLst>
                <a:ext uri="{FF2B5EF4-FFF2-40B4-BE49-F238E27FC236}">
                  <a16:creationId xmlns:a16="http://schemas.microsoft.com/office/drawing/2014/main" id="{A61FEB70-AACC-4299-ACF4-9355BC7BE3C9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83" name="Group 46">
            <a:extLst>
              <a:ext uri="{FF2B5EF4-FFF2-40B4-BE49-F238E27FC236}">
                <a16:creationId xmlns:a16="http://schemas.microsoft.com/office/drawing/2014/main" id="{51EED3AD-DCE7-4C78-87F5-34221A1F11B0}"/>
              </a:ext>
            </a:extLst>
          </p:cNvPr>
          <p:cNvGrpSpPr/>
          <p:nvPr/>
        </p:nvGrpSpPr>
        <p:grpSpPr>
          <a:xfrm>
            <a:off x="6922291" y="5569398"/>
            <a:ext cx="1074300" cy="309125"/>
            <a:chOff x="3130166" y="5667342"/>
            <a:chExt cx="1254837" cy="361074"/>
          </a:xfrm>
          <a:solidFill>
            <a:schemeClr val="accent1"/>
          </a:solidFill>
        </p:grpSpPr>
        <p:sp>
          <p:nvSpPr>
            <p:cNvPr id="84" name="Rounded Rectangle 3">
              <a:extLst>
                <a:ext uri="{FF2B5EF4-FFF2-40B4-BE49-F238E27FC236}">
                  <a16:creationId xmlns:a16="http://schemas.microsoft.com/office/drawing/2014/main" id="{4685F4DC-F75E-4829-9E53-31CDADAE7DFA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5" name="Rounded Rectangle 39">
              <a:extLst>
                <a:ext uri="{FF2B5EF4-FFF2-40B4-BE49-F238E27FC236}">
                  <a16:creationId xmlns:a16="http://schemas.microsoft.com/office/drawing/2014/main" id="{E86AB7D6-926C-4E5F-B628-F06F37992300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6" name="Rounded Rectangle 2">
              <a:extLst>
                <a:ext uri="{FF2B5EF4-FFF2-40B4-BE49-F238E27FC236}">
                  <a16:creationId xmlns:a16="http://schemas.microsoft.com/office/drawing/2014/main" id="{C8CB5056-9131-4A0C-91F8-59773CA92B51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87" name="Group 50">
            <a:extLst>
              <a:ext uri="{FF2B5EF4-FFF2-40B4-BE49-F238E27FC236}">
                <a16:creationId xmlns:a16="http://schemas.microsoft.com/office/drawing/2014/main" id="{B917D742-51BA-4E5E-94FB-41BA72065043}"/>
              </a:ext>
            </a:extLst>
          </p:cNvPr>
          <p:cNvGrpSpPr/>
          <p:nvPr/>
        </p:nvGrpSpPr>
        <p:grpSpPr>
          <a:xfrm>
            <a:off x="9632028" y="5569398"/>
            <a:ext cx="1074300" cy="309125"/>
            <a:chOff x="3130166" y="5667342"/>
            <a:chExt cx="1254837" cy="361074"/>
          </a:xfrm>
          <a:solidFill>
            <a:schemeClr val="accent3"/>
          </a:solidFill>
        </p:grpSpPr>
        <p:sp>
          <p:nvSpPr>
            <p:cNvPr id="88" name="Rounded Rectangle 3">
              <a:extLst>
                <a:ext uri="{FF2B5EF4-FFF2-40B4-BE49-F238E27FC236}">
                  <a16:creationId xmlns:a16="http://schemas.microsoft.com/office/drawing/2014/main" id="{EE126733-0374-4A42-962A-D08CB31617E1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9" name="Rounded Rectangle 39">
              <a:extLst>
                <a:ext uri="{FF2B5EF4-FFF2-40B4-BE49-F238E27FC236}">
                  <a16:creationId xmlns:a16="http://schemas.microsoft.com/office/drawing/2014/main" id="{DCB65520-1813-42E4-87EC-14C047B2C775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0" name="Rounded Rectangle 2">
              <a:extLst>
                <a:ext uri="{FF2B5EF4-FFF2-40B4-BE49-F238E27FC236}">
                  <a16:creationId xmlns:a16="http://schemas.microsoft.com/office/drawing/2014/main" id="{A91F2D26-C2FA-4285-BE38-177A3F3C3D00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33" name="Right Triangle 32">
            <a:extLst>
              <a:ext uri="{FF2B5EF4-FFF2-40B4-BE49-F238E27FC236}">
                <a16:creationId xmlns:a16="http://schemas.microsoft.com/office/drawing/2014/main" id="{3A8C8E19-A5FA-4DE3-B49E-9C0F2A7013DE}"/>
              </a:ext>
            </a:extLst>
          </p:cNvPr>
          <p:cNvSpPr/>
          <p:nvPr/>
        </p:nvSpPr>
        <p:spPr>
          <a:xfrm>
            <a:off x="905691" y="3409710"/>
            <a:ext cx="1151709" cy="1151709"/>
          </a:xfrm>
          <a:prstGeom prst="rtTriangle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ight Triangle 72">
            <a:extLst>
              <a:ext uri="{FF2B5EF4-FFF2-40B4-BE49-F238E27FC236}">
                <a16:creationId xmlns:a16="http://schemas.microsoft.com/office/drawing/2014/main" id="{49952669-92F3-4350-BE15-144E31056B25}"/>
              </a:ext>
            </a:extLst>
          </p:cNvPr>
          <p:cNvSpPr/>
          <p:nvPr/>
        </p:nvSpPr>
        <p:spPr>
          <a:xfrm>
            <a:off x="3607188" y="3409710"/>
            <a:ext cx="1151709" cy="1151709"/>
          </a:xfrm>
          <a:prstGeom prst="rtTriangle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ight Triangle 73">
            <a:extLst>
              <a:ext uri="{FF2B5EF4-FFF2-40B4-BE49-F238E27FC236}">
                <a16:creationId xmlns:a16="http://schemas.microsoft.com/office/drawing/2014/main" id="{F9592323-EE8C-4C21-839D-6043EC5FE6C0}"/>
              </a:ext>
            </a:extLst>
          </p:cNvPr>
          <p:cNvSpPr/>
          <p:nvPr/>
        </p:nvSpPr>
        <p:spPr>
          <a:xfrm>
            <a:off x="6308685" y="3409710"/>
            <a:ext cx="1151709" cy="1151709"/>
          </a:xfrm>
          <a:prstGeom prst="rtTriangle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ight Triangle 94">
            <a:extLst>
              <a:ext uri="{FF2B5EF4-FFF2-40B4-BE49-F238E27FC236}">
                <a16:creationId xmlns:a16="http://schemas.microsoft.com/office/drawing/2014/main" id="{EF90941B-CE1E-4540-BEFC-7931C06ED341}"/>
              </a:ext>
            </a:extLst>
          </p:cNvPr>
          <p:cNvSpPr/>
          <p:nvPr/>
        </p:nvSpPr>
        <p:spPr>
          <a:xfrm>
            <a:off x="9037089" y="3409710"/>
            <a:ext cx="1151709" cy="1151709"/>
          </a:xfrm>
          <a:prstGeom prst="rtTriangle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16">
            <a:extLst>
              <a:ext uri="{FF2B5EF4-FFF2-40B4-BE49-F238E27FC236}">
                <a16:creationId xmlns:a16="http://schemas.microsoft.com/office/drawing/2014/main" id="{8781C912-4EA7-4B66-8D4D-ED7C5A51954B}"/>
              </a:ext>
            </a:extLst>
          </p:cNvPr>
          <p:cNvSpPr/>
          <p:nvPr/>
        </p:nvSpPr>
        <p:spPr>
          <a:xfrm rot="2700000">
            <a:off x="3862049" y="4074596"/>
            <a:ext cx="245088" cy="43939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ectangle 9">
            <a:extLst>
              <a:ext uri="{FF2B5EF4-FFF2-40B4-BE49-F238E27FC236}">
                <a16:creationId xmlns:a16="http://schemas.microsoft.com/office/drawing/2014/main" id="{95F090D1-6CEF-473F-B7C3-EC5C3960B304}"/>
              </a:ext>
            </a:extLst>
          </p:cNvPr>
          <p:cNvSpPr/>
          <p:nvPr/>
        </p:nvSpPr>
        <p:spPr>
          <a:xfrm>
            <a:off x="1101518" y="4052292"/>
            <a:ext cx="331913" cy="31070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3" name="Rounded Rectangle 5">
            <a:extLst>
              <a:ext uri="{FF2B5EF4-FFF2-40B4-BE49-F238E27FC236}">
                <a16:creationId xmlns:a16="http://schemas.microsoft.com/office/drawing/2014/main" id="{F647E6C1-7A8A-48FE-9665-E183F3D2CA54}"/>
              </a:ext>
            </a:extLst>
          </p:cNvPr>
          <p:cNvSpPr/>
          <p:nvPr/>
        </p:nvSpPr>
        <p:spPr>
          <a:xfrm flipH="1">
            <a:off x="9242184" y="4164287"/>
            <a:ext cx="344621" cy="284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eardrop 1">
            <a:extLst>
              <a:ext uri="{FF2B5EF4-FFF2-40B4-BE49-F238E27FC236}">
                <a16:creationId xmlns:a16="http://schemas.microsoft.com/office/drawing/2014/main" id="{DEE874F7-B02B-4990-88B1-AB8253E70F11}"/>
              </a:ext>
            </a:extLst>
          </p:cNvPr>
          <p:cNvSpPr/>
          <p:nvPr/>
        </p:nvSpPr>
        <p:spPr>
          <a:xfrm rot="18805991">
            <a:off x="6497974" y="4102383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1BE43E55-84B0-47ED-A0CD-862933FFC3F0}"/>
              </a:ext>
            </a:extLst>
          </p:cNvPr>
          <p:cNvSpPr/>
          <p:nvPr/>
        </p:nvSpPr>
        <p:spPr>
          <a:xfrm>
            <a:off x="906215" y="4561419"/>
            <a:ext cx="2269368" cy="11109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9DA11C30-8DE3-4A3C-9E0E-0A8111496CC1}"/>
              </a:ext>
            </a:extLst>
          </p:cNvPr>
          <p:cNvSpPr/>
          <p:nvPr/>
        </p:nvSpPr>
        <p:spPr>
          <a:xfrm>
            <a:off x="3615687" y="4561419"/>
            <a:ext cx="2269368" cy="11109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8216D769-9D1B-46DC-B495-C19850E9AC46}"/>
              </a:ext>
            </a:extLst>
          </p:cNvPr>
          <p:cNvSpPr/>
          <p:nvPr/>
        </p:nvSpPr>
        <p:spPr>
          <a:xfrm>
            <a:off x="6325159" y="4561419"/>
            <a:ext cx="2269368" cy="11109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0798114E-AD9B-404C-B05A-1C31A372E7AE}"/>
              </a:ext>
            </a:extLst>
          </p:cNvPr>
          <p:cNvSpPr/>
          <p:nvPr/>
        </p:nvSpPr>
        <p:spPr>
          <a:xfrm>
            <a:off x="9034630" y="4561419"/>
            <a:ext cx="2269368" cy="11109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78327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583588E-49F3-432F-A875-41A5698FD8CE}"/>
              </a:ext>
            </a:extLst>
          </p:cNvPr>
          <p:cNvSpPr/>
          <p:nvPr/>
        </p:nvSpPr>
        <p:spPr>
          <a:xfrm>
            <a:off x="4144019" y="3424992"/>
            <a:ext cx="1080000" cy="108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532D7DF-BDE6-4A7D-9837-0AA8F9E1E311}"/>
              </a:ext>
            </a:extLst>
          </p:cNvPr>
          <p:cNvSpPr/>
          <p:nvPr/>
        </p:nvSpPr>
        <p:spPr>
          <a:xfrm>
            <a:off x="6946411" y="3424992"/>
            <a:ext cx="1080000" cy="108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D063956-9E37-4362-9E7A-656EDD19B060}"/>
              </a:ext>
            </a:extLst>
          </p:cNvPr>
          <p:cNvSpPr/>
          <p:nvPr/>
        </p:nvSpPr>
        <p:spPr>
          <a:xfrm>
            <a:off x="5555162" y="4808066"/>
            <a:ext cx="1080000" cy="108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66A81BB-7A01-4E37-9763-A4E5D2A6674C}"/>
              </a:ext>
            </a:extLst>
          </p:cNvPr>
          <p:cNvSpPr/>
          <p:nvPr/>
        </p:nvSpPr>
        <p:spPr>
          <a:xfrm>
            <a:off x="5543686" y="2045449"/>
            <a:ext cx="1080000" cy="10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CB6CB7A-F728-44E9-B1AB-0C8D15AFC3B7}"/>
              </a:ext>
            </a:extLst>
          </p:cNvPr>
          <p:cNvGrpSpPr/>
          <p:nvPr/>
        </p:nvGrpSpPr>
        <p:grpSpPr>
          <a:xfrm>
            <a:off x="3900593" y="1796324"/>
            <a:ext cx="4371268" cy="4336333"/>
            <a:chOff x="2376592" y="1377607"/>
            <a:chExt cx="4371268" cy="4336333"/>
          </a:xfrm>
        </p:grpSpPr>
        <p:sp>
          <p:nvSpPr>
            <p:cNvPr id="10" name="Frame 10">
              <a:extLst>
                <a:ext uri="{FF2B5EF4-FFF2-40B4-BE49-F238E27FC236}">
                  <a16:creationId xmlns:a16="http://schemas.microsoft.com/office/drawing/2014/main" id="{8467FB21-1A3F-46A3-AAB4-A1BB093965DB}"/>
                </a:ext>
              </a:extLst>
            </p:cNvPr>
            <p:cNvSpPr/>
            <p:nvPr/>
          </p:nvSpPr>
          <p:spPr>
            <a:xfrm>
              <a:off x="3775775" y="1377607"/>
              <a:ext cx="1584177" cy="2808000"/>
            </a:xfrm>
            <a:custGeom>
              <a:avLst/>
              <a:gdLst/>
              <a:ahLst/>
              <a:cxnLst/>
              <a:rect l="l" t="t" r="r" b="b"/>
              <a:pathLst>
                <a:path w="1584177" h="2725547">
                  <a:moveTo>
                    <a:pt x="0" y="0"/>
                  </a:moveTo>
                  <a:lnTo>
                    <a:pt x="1584177" y="0"/>
                  </a:lnTo>
                  <a:lnTo>
                    <a:pt x="1584177" y="1290918"/>
                  </a:lnTo>
                  <a:lnTo>
                    <a:pt x="1430607" y="1290918"/>
                  </a:lnTo>
                  <a:lnTo>
                    <a:pt x="1430607" y="153570"/>
                  </a:lnTo>
                  <a:lnTo>
                    <a:pt x="153570" y="153570"/>
                  </a:lnTo>
                  <a:lnTo>
                    <a:pt x="153570" y="2577517"/>
                  </a:lnTo>
                  <a:lnTo>
                    <a:pt x="5540" y="2725547"/>
                  </a:lnTo>
                  <a:lnTo>
                    <a:pt x="0" y="27255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1" name="Frame 10">
              <a:extLst>
                <a:ext uri="{FF2B5EF4-FFF2-40B4-BE49-F238E27FC236}">
                  <a16:creationId xmlns:a16="http://schemas.microsoft.com/office/drawing/2014/main" id="{4B7C1A16-82DD-481E-89D4-941E9F1C08A5}"/>
                </a:ext>
              </a:extLst>
            </p:cNvPr>
            <p:cNvSpPr/>
            <p:nvPr/>
          </p:nvSpPr>
          <p:spPr>
            <a:xfrm rot="16200000">
              <a:off x="2988503" y="2140017"/>
              <a:ext cx="1584177" cy="2808000"/>
            </a:xfrm>
            <a:custGeom>
              <a:avLst/>
              <a:gdLst/>
              <a:ahLst/>
              <a:cxnLst/>
              <a:rect l="l" t="t" r="r" b="b"/>
              <a:pathLst>
                <a:path w="1584177" h="2725547">
                  <a:moveTo>
                    <a:pt x="0" y="0"/>
                  </a:moveTo>
                  <a:lnTo>
                    <a:pt x="1584177" y="0"/>
                  </a:lnTo>
                  <a:lnTo>
                    <a:pt x="1584177" y="1290918"/>
                  </a:lnTo>
                  <a:lnTo>
                    <a:pt x="1430607" y="1290918"/>
                  </a:lnTo>
                  <a:lnTo>
                    <a:pt x="1430607" y="153570"/>
                  </a:lnTo>
                  <a:lnTo>
                    <a:pt x="153570" y="153570"/>
                  </a:lnTo>
                  <a:lnTo>
                    <a:pt x="153570" y="2577517"/>
                  </a:lnTo>
                  <a:lnTo>
                    <a:pt x="5540" y="2725547"/>
                  </a:lnTo>
                  <a:lnTo>
                    <a:pt x="0" y="272554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2" name="Frame 10">
              <a:extLst>
                <a:ext uri="{FF2B5EF4-FFF2-40B4-BE49-F238E27FC236}">
                  <a16:creationId xmlns:a16="http://schemas.microsoft.com/office/drawing/2014/main" id="{958AC67D-A13D-4404-B46D-64205D27618A}"/>
                </a:ext>
              </a:extLst>
            </p:cNvPr>
            <p:cNvSpPr/>
            <p:nvPr/>
          </p:nvSpPr>
          <p:spPr>
            <a:xfrm rot="5400000">
              <a:off x="4551771" y="2140018"/>
              <a:ext cx="1584177" cy="2808000"/>
            </a:xfrm>
            <a:custGeom>
              <a:avLst/>
              <a:gdLst/>
              <a:ahLst/>
              <a:cxnLst/>
              <a:rect l="l" t="t" r="r" b="b"/>
              <a:pathLst>
                <a:path w="1584177" h="2725547">
                  <a:moveTo>
                    <a:pt x="0" y="0"/>
                  </a:moveTo>
                  <a:lnTo>
                    <a:pt x="1584177" y="0"/>
                  </a:lnTo>
                  <a:lnTo>
                    <a:pt x="1584177" y="1290918"/>
                  </a:lnTo>
                  <a:lnTo>
                    <a:pt x="1430607" y="1290918"/>
                  </a:lnTo>
                  <a:lnTo>
                    <a:pt x="1430607" y="153570"/>
                  </a:lnTo>
                  <a:lnTo>
                    <a:pt x="153570" y="153570"/>
                  </a:lnTo>
                  <a:lnTo>
                    <a:pt x="153570" y="2577517"/>
                  </a:lnTo>
                  <a:lnTo>
                    <a:pt x="5540" y="2725547"/>
                  </a:lnTo>
                  <a:lnTo>
                    <a:pt x="0" y="27255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3" name="Frame 10">
              <a:extLst>
                <a:ext uri="{FF2B5EF4-FFF2-40B4-BE49-F238E27FC236}">
                  <a16:creationId xmlns:a16="http://schemas.microsoft.com/office/drawing/2014/main" id="{98B68FCC-289C-4382-BE90-CAEBD4192777}"/>
                </a:ext>
              </a:extLst>
            </p:cNvPr>
            <p:cNvSpPr/>
            <p:nvPr/>
          </p:nvSpPr>
          <p:spPr>
            <a:xfrm rot="10800000">
              <a:off x="3775775" y="2905940"/>
              <a:ext cx="1584177" cy="2808000"/>
            </a:xfrm>
            <a:custGeom>
              <a:avLst/>
              <a:gdLst/>
              <a:ahLst/>
              <a:cxnLst/>
              <a:rect l="l" t="t" r="r" b="b"/>
              <a:pathLst>
                <a:path w="1584177" h="2725547">
                  <a:moveTo>
                    <a:pt x="0" y="0"/>
                  </a:moveTo>
                  <a:lnTo>
                    <a:pt x="1584177" y="0"/>
                  </a:lnTo>
                  <a:lnTo>
                    <a:pt x="1584177" y="1290918"/>
                  </a:lnTo>
                  <a:lnTo>
                    <a:pt x="1430607" y="1290918"/>
                  </a:lnTo>
                  <a:lnTo>
                    <a:pt x="1430607" y="153570"/>
                  </a:lnTo>
                  <a:lnTo>
                    <a:pt x="153570" y="153570"/>
                  </a:lnTo>
                  <a:lnTo>
                    <a:pt x="153570" y="2577517"/>
                  </a:lnTo>
                  <a:lnTo>
                    <a:pt x="5540" y="2725547"/>
                  </a:lnTo>
                  <a:lnTo>
                    <a:pt x="0" y="272554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523D3A94-43A3-41B8-A8A7-F8863396395A}"/>
              </a:ext>
            </a:extLst>
          </p:cNvPr>
          <p:cNvSpPr txBox="1"/>
          <p:nvPr/>
        </p:nvSpPr>
        <p:spPr>
          <a:xfrm>
            <a:off x="5560456" y="2009347"/>
            <a:ext cx="104111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6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C1069F8-E900-468D-AAF1-6981B7B7954C}"/>
              </a:ext>
            </a:extLst>
          </p:cNvPr>
          <p:cNvSpPr txBox="1"/>
          <p:nvPr/>
        </p:nvSpPr>
        <p:spPr>
          <a:xfrm>
            <a:off x="4129132" y="3389475"/>
            <a:ext cx="11117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6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5D968A3-5BAA-4161-8676-9A2F5201946A}"/>
              </a:ext>
            </a:extLst>
          </p:cNvPr>
          <p:cNvSpPr txBox="1"/>
          <p:nvPr/>
        </p:nvSpPr>
        <p:spPr>
          <a:xfrm>
            <a:off x="5572134" y="4780071"/>
            <a:ext cx="104111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6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DFBEEA6-897C-4A27-9F84-9676719F4210}"/>
              </a:ext>
            </a:extLst>
          </p:cNvPr>
          <p:cNvSpPr txBox="1"/>
          <p:nvPr/>
        </p:nvSpPr>
        <p:spPr>
          <a:xfrm>
            <a:off x="6949495" y="3398161"/>
            <a:ext cx="105469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6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40C2918-8AEB-4211-AC0B-1A984F2F4036}"/>
              </a:ext>
            </a:extLst>
          </p:cNvPr>
          <p:cNvSpPr txBox="1"/>
          <p:nvPr/>
        </p:nvSpPr>
        <p:spPr>
          <a:xfrm>
            <a:off x="5444865" y="3736422"/>
            <a:ext cx="12876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5"/>
                </a:solidFill>
                <a:cs typeface="Arial" pitchFamily="34" charset="0"/>
              </a:rPr>
              <a:t>SWOT</a:t>
            </a:r>
            <a:endParaRPr lang="ko-KR" altLang="en-US" sz="2400" b="1" dirty="0">
              <a:solidFill>
                <a:schemeClr val="accent5"/>
              </a:solidFill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66B3A17-CFBC-4303-9A26-D0444460E7FA}"/>
              </a:ext>
            </a:extLst>
          </p:cNvPr>
          <p:cNvGrpSpPr/>
          <p:nvPr/>
        </p:nvGrpSpPr>
        <p:grpSpPr>
          <a:xfrm>
            <a:off x="784780" y="2093218"/>
            <a:ext cx="4317872" cy="871880"/>
            <a:chOff x="-460977" y="1114177"/>
            <a:chExt cx="3845323" cy="87188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1B06E60-19CE-4342-B64A-774292EFDE76}"/>
                </a:ext>
              </a:extLst>
            </p:cNvPr>
            <p:cNvSpPr txBox="1"/>
            <p:nvPr/>
          </p:nvSpPr>
          <p:spPr>
            <a:xfrm>
              <a:off x="-460977" y="1114177"/>
              <a:ext cx="38453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1215D2D-E194-48F0-B7CC-BA3926CABA71}"/>
                </a:ext>
              </a:extLst>
            </p:cNvPr>
            <p:cNvSpPr txBox="1"/>
            <p:nvPr/>
          </p:nvSpPr>
          <p:spPr>
            <a:xfrm>
              <a:off x="-460977" y="1339726"/>
              <a:ext cx="38453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 . 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FB1F129-29F7-4D50-B887-79CDC2C062F4}"/>
              </a:ext>
            </a:extLst>
          </p:cNvPr>
          <p:cNvGrpSpPr/>
          <p:nvPr/>
        </p:nvGrpSpPr>
        <p:grpSpPr>
          <a:xfrm>
            <a:off x="784780" y="4979836"/>
            <a:ext cx="4317872" cy="871880"/>
            <a:chOff x="-460977" y="1114177"/>
            <a:chExt cx="3845323" cy="87188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2382263-87F0-4B76-A3D2-7435BA76BED7}"/>
                </a:ext>
              </a:extLst>
            </p:cNvPr>
            <p:cNvSpPr txBox="1"/>
            <p:nvPr/>
          </p:nvSpPr>
          <p:spPr>
            <a:xfrm>
              <a:off x="-460977" y="1114177"/>
              <a:ext cx="38453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9AE28EA-1033-47B2-9833-9E40A8D9C24C}"/>
                </a:ext>
              </a:extLst>
            </p:cNvPr>
            <p:cNvSpPr txBox="1"/>
            <p:nvPr/>
          </p:nvSpPr>
          <p:spPr>
            <a:xfrm>
              <a:off x="-460977" y="1339726"/>
              <a:ext cx="38453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6A0BF23-F072-4A58-9EEF-AAC38ADF3007}"/>
              </a:ext>
            </a:extLst>
          </p:cNvPr>
          <p:cNvGrpSpPr/>
          <p:nvPr/>
        </p:nvGrpSpPr>
        <p:grpSpPr>
          <a:xfrm>
            <a:off x="7089348" y="2093218"/>
            <a:ext cx="4333631" cy="871880"/>
            <a:chOff x="-475010" y="1114177"/>
            <a:chExt cx="3845324" cy="87188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1750F96-2977-4EA8-AD90-2EBA05A00E6E}"/>
                </a:ext>
              </a:extLst>
            </p:cNvPr>
            <p:cNvSpPr txBox="1"/>
            <p:nvPr/>
          </p:nvSpPr>
          <p:spPr>
            <a:xfrm>
              <a:off x="-475009" y="1114177"/>
              <a:ext cx="38453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11CF2D9-009F-4DB2-8AE3-F22472E0F1FC}"/>
                </a:ext>
              </a:extLst>
            </p:cNvPr>
            <p:cNvSpPr txBox="1"/>
            <p:nvPr/>
          </p:nvSpPr>
          <p:spPr>
            <a:xfrm>
              <a:off x="-475010" y="1339726"/>
              <a:ext cx="38453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B74046C-1764-457C-B820-CFFF228D35DA}"/>
              </a:ext>
            </a:extLst>
          </p:cNvPr>
          <p:cNvGrpSpPr/>
          <p:nvPr/>
        </p:nvGrpSpPr>
        <p:grpSpPr>
          <a:xfrm>
            <a:off x="7089348" y="4979836"/>
            <a:ext cx="4333631" cy="871880"/>
            <a:chOff x="-475010" y="1114177"/>
            <a:chExt cx="3845324" cy="87188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747644F-97CD-4C62-BA0E-3A21100C15BC}"/>
                </a:ext>
              </a:extLst>
            </p:cNvPr>
            <p:cNvSpPr txBox="1"/>
            <p:nvPr/>
          </p:nvSpPr>
          <p:spPr>
            <a:xfrm>
              <a:off x="-475009" y="1114177"/>
              <a:ext cx="38453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109AC8C-FC12-494C-9281-415BE1AF03F1}"/>
                </a:ext>
              </a:extLst>
            </p:cNvPr>
            <p:cNvSpPr txBox="1"/>
            <p:nvPr/>
          </p:nvSpPr>
          <p:spPr>
            <a:xfrm>
              <a:off x="-475010" y="1339726"/>
              <a:ext cx="38453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313977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06E8346-36F4-469E-B010-E879F1626C6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7844ABF8-A00A-4C7D-ACB8-06620E8C7148}"/>
              </a:ext>
            </a:extLst>
          </p:cNvPr>
          <p:cNvGrpSpPr/>
          <p:nvPr/>
        </p:nvGrpSpPr>
        <p:grpSpPr>
          <a:xfrm>
            <a:off x="3454532" y="2690800"/>
            <a:ext cx="5824915" cy="2803056"/>
            <a:chOff x="1528207" y="1282474"/>
            <a:chExt cx="5839823" cy="2810230"/>
          </a:xfrm>
        </p:grpSpPr>
        <p:sp>
          <p:nvSpPr>
            <p:cNvPr id="108" name="Round Same Side Corner Rectangle 50">
              <a:extLst>
                <a:ext uri="{FF2B5EF4-FFF2-40B4-BE49-F238E27FC236}">
                  <a16:creationId xmlns:a16="http://schemas.microsoft.com/office/drawing/2014/main" id="{E0C79167-3F2D-4BD7-94AC-D30E6F83FC4D}"/>
                </a:ext>
              </a:extLst>
            </p:cNvPr>
            <p:cNvSpPr/>
            <p:nvPr/>
          </p:nvSpPr>
          <p:spPr>
            <a:xfrm rot="18900000">
              <a:off x="1528207" y="1784882"/>
              <a:ext cx="1260000" cy="1260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9" name="Round Single Corner Rectangle 51">
              <a:extLst>
                <a:ext uri="{FF2B5EF4-FFF2-40B4-BE49-F238E27FC236}">
                  <a16:creationId xmlns:a16="http://schemas.microsoft.com/office/drawing/2014/main" id="{9D115C1C-0FE4-46C9-8316-57098FCEDA50}"/>
                </a:ext>
              </a:extLst>
            </p:cNvPr>
            <p:cNvSpPr/>
            <p:nvPr/>
          </p:nvSpPr>
          <p:spPr>
            <a:xfrm rot="8100000">
              <a:off x="2528698" y="2797259"/>
              <a:ext cx="1260000" cy="1260000"/>
            </a:xfrm>
            <a:prstGeom prst="round1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accent6"/>
                </a:solidFill>
              </a:endParaRPr>
            </a:p>
          </p:txBody>
        </p:sp>
        <p:sp>
          <p:nvSpPr>
            <p:cNvPr id="110" name="Round Single Corner Rectangle 52">
              <a:extLst>
                <a:ext uri="{FF2B5EF4-FFF2-40B4-BE49-F238E27FC236}">
                  <a16:creationId xmlns:a16="http://schemas.microsoft.com/office/drawing/2014/main" id="{877BB54A-85C3-4D47-93C5-58E992CE3B05}"/>
                </a:ext>
              </a:extLst>
            </p:cNvPr>
            <p:cNvSpPr/>
            <p:nvPr/>
          </p:nvSpPr>
          <p:spPr>
            <a:xfrm rot="18900000">
              <a:off x="3536812" y="1824593"/>
              <a:ext cx="1260000" cy="1260000"/>
            </a:xfrm>
            <a:prstGeom prst="round1Rect">
              <a:avLst/>
            </a:prstGeom>
            <a:solidFill>
              <a:schemeClr val="bg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1" name="Round Single Corner Rectangle 53">
              <a:extLst>
                <a:ext uri="{FF2B5EF4-FFF2-40B4-BE49-F238E27FC236}">
                  <a16:creationId xmlns:a16="http://schemas.microsoft.com/office/drawing/2014/main" id="{CB74730E-221D-4889-830C-A624CED03E20}"/>
                </a:ext>
              </a:extLst>
            </p:cNvPr>
            <p:cNvSpPr/>
            <p:nvPr/>
          </p:nvSpPr>
          <p:spPr>
            <a:xfrm rot="8100000">
              <a:off x="4544923" y="2832704"/>
              <a:ext cx="1260000" cy="1260000"/>
            </a:xfrm>
            <a:prstGeom prst="round1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2" name="Right Arrow 54">
              <a:extLst>
                <a:ext uri="{FF2B5EF4-FFF2-40B4-BE49-F238E27FC236}">
                  <a16:creationId xmlns:a16="http://schemas.microsoft.com/office/drawing/2014/main" id="{3194DFCD-0FA5-4C7E-AD67-A9FAC3BACBCF}"/>
                </a:ext>
              </a:extLst>
            </p:cNvPr>
            <p:cNvSpPr/>
            <p:nvPr/>
          </p:nvSpPr>
          <p:spPr>
            <a:xfrm rot="18900000">
              <a:off x="5451565" y="1282474"/>
              <a:ext cx="1916465" cy="1907654"/>
            </a:xfrm>
            <a:prstGeom prst="rightArrow">
              <a:avLst>
                <a:gd name="adj1" fmla="val 65252"/>
                <a:gd name="adj2" fmla="val 47698"/>
              </a:avLst>
            </a:prstGeom>
            <a:solidFill>
              <a:schemeClr val="bg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BCAB6F5C-6483-4DBA-8056-F1A18C20E851}"/>
              </a:ext>
            </a:extLst>
          </p:cNvPr>
          <p:cNvGrpSpPr/>
          <p:nvPr/>
        </p:nvGrpSpPr>
        <p:grpSpPr>
          <a:xfrm>
            <a:off x="7877535" y="5109137"/>
            <a:ext cx="3409176" cy="914358"/>
            <a:chOff x="910640" y="3263935"/>
            <a:chExt cx="2448272" cy="914358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AB5FD2ED-AD95-4F91-9931-5E90D1FFDCD6}"/>
                </a:ext>
              </a:extLst>
            </p:cNvPr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2F6A3CD-E93F-4027-A01F-6DADB3E6F198}"/>
                </a:ext>
              </a:extLst>
            </p:cNvPr>
            <p:cNvSpPr txBox="1"/>
            <p:nvPr/>
          </p:nvSpPr>
          <p:spPr>
            <a:xfrm>
              <a:off x="910640" y="3531962"/>
              <a:ext cx="24482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EDA420B6-BE03-460B-A8E6-20272ABC0AC9}"/>
              </a:ext>
            </a:extLst>
          </p:cNvPr>
          <p:cNvGrpSpPr/>
          <p:nvPr/>
        </p:nvGrpSpPr>
        <p:grpSpPr>
          <a:xfrm>
            <a:off x="710713" y="5109137"/>
            <a:ext cx="3605178" cy="914358"/>
            <a:chOff x="1126664" y="3263935"/>
            <a:chExt cx="2232248" cy="914358"/>
          </a:xfrm>
        </p:grpSpPr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476A63C8-BFC8-48E4-8CAC-9B721922B94D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C2AEC3FF-4B1D-4D7B-ABEF-CCF2F6B084E1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B89827C0-55E4-435E-87A7-E83F4B7B7A3A}"/>
              </a:ext>
            </a:extLst>
          </p:cNvPr>
          <p:cNvGrpSpPr/>
          <p:nvPr/>
        </p:nvGrpSpPr>
        <p:grpSpPr>
          <a:xfrm>
            <a:off x="703093" y="1940091"/>
            <a:ext cx="3497772" cy="914358"/>
            <a:chOff x="1126664" y="3263935"/>
            <a:chExt cx="2232248" cy="914358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5F74005F-EA4C-4F9C-A071-DC19E15C49FA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0AE7C3C6-6324-4691-B4E4-125D8828A2DF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BA684C86-A6CE-4424-9441-14AE8DE16DDB}"/>
              </a:ext>
            </a:extLst>
          </p:cNvPr>
          <p:cNvGrpSpPr/>
          <p:nvPr/>
        </p:nvGrpSpPr>
        <p:grpSpPr>
          <a:xfrm>
            <a:off x="4364898" y="1940091"/>
            <a:ext cx="3456844" cy="914358"/>
            <a:chOff x="1126664" y="3263935"/>
            <a:chExt cx="2232248" cy="914358"/>
          </a:xfrm>
        </p:grpSpPr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CAD5A292-04B0-4F2E-A2FC-F733F2628322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DD392DF3-C7AE-4804-A874-F6486344512C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E6872C5B-3D1C-4364-8FA7-B9AB8D56E95F}"/>
              </a:ext>
            </a:extLst>
          </p:cNvPr>
          <p:cNvGrpSpPr/>
          <p:nvPr/>
        </p:nvGrpSpPr>
        <p:grpSpPr>
          <a:xfrm>
            <a:off x="7992931" y="1940091"/>
            <a:ext cx="3409176" cy="914358"/>
            <a:chOff x="910640" y="3263935"/>
            <a:chExt cx="2448272" cy="914358"/>
          </a:xfrm>
        </p:grpSpPr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B1FB8D77-129D-4D3F-B434-C7F346D69D59}"/>
                </a:ext>
              </a:extLst>
            </p:cNvPr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4C378A21-4382-4152-8228-0BC67547073C}"/>
                </a:ext>
              </a:extLst>
            </p:cNvPr>
            <p:cNvSpPr txBox="1"/>
            <p:nvPr/>
          </p:nvSpPr>
          <p:spPr>
            <a:xfrm>
              <a:off x="910640" y="3531962"/>
              <a:ext cx="24482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8" name="TextBox 127">
            <a:extLst>
              <a:ext uri="{FF2B5EF4-FFF2-40B4-BE49-F238E27FC236}">
                <a16:creationId xmlns:a16="http://schemas.microsoft.com/office/drawing/2014/main" id="{7C1D7A3A-A38A-4C92-BA0B-DCB9BAA486AA}"/>
              </a:ext>
            </a:extLst>
          </p:cNvPr>
          <p:cNvSpPr txBox="1"/>
          <p:nvPr/>
        </p:nvSpPr>
        <p:spPr>
          <a:xfrm>
            <a:off x="3616079" y="3802682"/>
            <a:ext cx="91857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6">
                    <a:lumMod val="75000"/>
                  </a:schemeClr>
                </a:solidFill>
                <a:cs typeface="Arial" pitchFamily="34" charset="0"/>
              </a:rPr>
              <a:t>Content  A</a:t>
            </a:r>
            <a:endParaRPr lang="ko-KR" altLang="en-US" sz="1400" b="1" dirty="0">
              <a:solidFill>
                <a:schemeClr val="accent6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D136348B-655B-49D3-B95C-596035E18D24}"/>
              </a:ext>
            </a:extLst>
          </p:cNvPr>
          <p:cNvSpPr txBox="1"/>
          <p:nvPr/>
        </p:nvSpPr>
        <p:spPr>
          <a:xfrm>
            <a:off x="4624665" y="4763880"/>
            <a:ext cx="91857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B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6A9199DE-AF40-4113-99E1-08E975375029}"/>
              </a:ext>
            </a:extLst>
          </p:cNvPr>
          <p:cNvSpPr txBox="1"/>
          <p:nvPr/>
        </p:nvSpPr>
        <p:spPr>
          <a:xfrm>
            <a:off x="5633253" y="3768954"/>
            <a:ext cx="91857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4">
                    <a:lumMod val="75000"/>
                  </a:schemeClr>
                </a:solidFill>
                <a:cs typeface="Arial" pitchFamily="34" charset="0"/>
              </a:rPr>
              <a:t>Content  C</a:t>
            </a:r>
            <a:endParaRPr lang="ko-KR" altLang="en-US" sz="1400" b="1" dirty="0">
              <a:solidFill>
                <a:schemeClr val="accent4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9CA19BA0-F675-4DCD-8E79-B6E24758D6A1}"/>
              </a:ext>
            </a:extLst>
          </p:cNvPr>
          <p:cNvSpPr txBox="1"/>
          <p:nvPr/>
        </p:nvSpPr>
        <p:spPr>
          <a:xfrm>
            <a:off x="6641839" y="4813333"/>
            <a:ext cx="91857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D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3CAEB21F-21C3-440E-9C8E-F5B0834C3286}"/>
              </a:ext>
            </a:extLst>
          </p:cNvPr>
          <p:cNvSpPr txBox="1"/>
          <p:nvPr/>
        </p:nvSpPr>
        <p:spPr>
          <a:xfrm>
            <a:off x="7650425" y="3801029"/>
            <a:ext cx="91857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rPr>
              <a:t>Content  E</a:t>
            </a:r>
            <a:endParaRPr lang="ko-KR" altLang="en-US" sz="1400" b="1" dirty="0">
              <a:solidFill>
                <a:schemeClr val="accent2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133" name="Freeform 18">
            <a:extLst>
              <a:ext uri="{FF2B5EF4-FFF2-40B4-BE49-F238E27FC236}">
                <a16:creationId xmlns:a16="http://schemas.microsoft.com/office/drawing/2014/main" id="{18891004-FED6-428C-871D-A8E9BF7D9029}"/>
              </a:ext>
            </a:extLst>
          </p:cNvPr>
          <p:cNvSpPr/>
          <p:nvPr/>
        </p:nvSpPr>
        <p:spPr>
          <a:xfrm>
            <a:off x="3888453" y="3423727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accent6"/>
              </a:solidFill>
            </a:endParaRPr>
          </a:p>
        </p:txBody>
      </p:sp>
      <p:sp>
        <p:nvSpPr>
          <p:cNvPr id="134" name="Oval 7">
            <a:extLst>
              <a:ext uri="{FF2B5EF4-FFF2-40B4-BE49-F238E27FC236}">
                <a16:creationId xmlns:a16="http://schemas.microsoft.com/office/drawing/2014/main" id="{8A1254E2-F595-4401-8684-439B0BAAF0AB}"/>
              </a:ext>
            </a:extLst>
          </p:cNvPr>
          <p:cNvSpPr/>
          <p:nvPr/>
        </p:nvSpPr>
        <p:spPr>
          <a:xfrm>
            <a:off x="4899790" y="434496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5" name="Rounded Rectangle 25">
            <a:extLst>
              <a:ext uri="{FF2B5EF4-FFF2-40B4-BE49-F238E27FC236}">
                <a16:creationId xmlns:a16="http://schemas.microsoft.com/office/drawing/2014/main" id="{0FCA0C00-62CE-4408-B236-E2EAC969D38D}"/>
              </a:ext>
            </a:extLst>
          </p:cNvPr>
          <p:cNvSpPr/>
          <p:nvPr/>
        </p:nvSpPr>
        <p:spPr>
          <a:xfrm>
            <a:off x="5879977" y="3391579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accent1"/>
              </a:solidFill>
            </a:endParaRPr>
          </a:p>
        </p:txBody>
      </p:sp>
      <p:sp>
        <p:nvSpPr>
          <p:cNvPr id="136" name="Trapezoid 22">
            <a:extLst>
              <a:ext uri="{FF2B5EF4-FFF2-40B4-BE49-F238E27FC236}">
                <a16:creationId xmlns:a16="http://schemas.microsoft.com/office/drawing/2014/main" id="{3C7309A0-8304-46FB-BDBC-F697ADA831C4}"/>
              </a:ext>
            </a:extLst>
          </p:cNvPr>
          <p:cNvSpPr>
            <a:spLocks noChangeAspect="1"/>
          </p:cNvSpPr>
          <p:nvPr/>
        </p:nvSpPr>
        <p:spPr>
          <a:xfrm>
            <a:off x="6858971" y="4477485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7" name="Freeform 53">
            <a:extLst>
              <a:ext uri="{FF2B5EF4-FFF2-40B4-BE49-F238E27FC236}">
                <a16:creationId xmlns:a16="http://schemas.microsoft.com/office/drawing/2014/main" id="{65B3E3C7-E3AD-46F6-8071-656E927996AC}"/>
              </a:ext>
            </a:extLst>
          </p:cNvPr>
          <p:cNvSpPr/>
          <p:nvPr/>
        </p:nvSpPr>
        <p:spPr>
          <a:xfrm>
            <a:off x="7915104" y="3409598"/>
            <a:ext cx="380519" cy="39013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58675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BBA2216-C116-4FA3-806E-A74E681185A9}"/>
              </a:ext>
            </a:extLst>
          </p:cNvPr>
          <p:cNvSpPr>
            <a:spLocks noGrp="1"/>
          </p:cNvSpPr>
          <p:nvPr>
            <p:ph type="pic" idx="10"/>
          </p:nvPr>
        </p:nvSpPr>
        <p:spPr/>
      </p:sp>
      <p:sp>
        <p:nvSpPr>
          <p:cNvPr id="31" name="Right Triangle 30">
            <a:extLst>
              <a:ext uri="{FF2B5EF4-FFF2-40B4-BE49-F238E27FC236}">
                <a16:creationId xmlns:a16="http://schemas.microsoft.com/office/drawing/2014/main" id="{6837EB82-1844-46B1-9794-5449FE870B96}"/>
              </a:ext>
            </a:extLst>
          </p:cNvPr>
          <p:cNvSpPr/>
          <p:nvPr/>
        </p:nvSpPr>
        <p:spPr>
          <a:xfrm rot="18900000">
            <a:off x="3272839" y="-2824741"/>
            <a:ext cx="5646323" cy="5646323"/>
          </a:xfrm>
          <a:prstGeom prst="rtTriangle">
            <a:avLst/>
          </a:prstGeom>
          <a:solidFill>
            <a:schemeClr val="accent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" name="그룹 15">
            <a:extLst>
              <a:ext uri="{FF2B5EF4-FFF2-40B4-BE49-F238E27FC236}">
                <a16:creationId xmlns:a16="http://schemas.microsoft.com/office/drawing/2014/main" id="{B4092F5A-B15C-47E7-A294-F9C48CA4F279}"/>
              </a:ext>
            </a:extLst>
          </p:cNvPr>
          <p:cNvGrpSpPr/>
          <p:nvPr/>
        </p:nvGrpSpPr>
        <p:grpSpPr>
          <a:xfrm>
            <a:off x="567938" y="3343136"/>
            <a:ext cx="3287583" cy="2910026"/>
            <a:chOff x="7280226" y="751120"/>
            <a:chExt cx="3287583" cy="2910026"/>
          </a:xfrm>
        </p:grpSpPr>
        <p:sp>
          <p:nvSpPr>
            <p:cNvPr id="35" name="자유형: 도형 13">
              <a:extLst>
                <a:ext uri="{FF2B5EF4-FFF2-40B4-BE49-F238E27FC236}">
                  <a16:creationId xmlns:a16="http://schemas.microsoft.com/office/drawing/2014/main" id="{40AE3A12-1BA4-49C3-83AC-EB62DF4BC2AC}"/>
                </a:ext>
              </a:extLst>
            </p:cNvPr>
            <p:cNvSpPr/>
            <p:nvPr/>
          </p:nvSpPr>
          <p:spPr>
            <a:xfrm>
              <a:off x="7280226" y="751120"/>
              <a:ext cx="515242" cy="476527"/>
            </a:xfrm>
            <a:custGeom>
              <a:avLst/>
              <a:gdLst/>
              <a:ahLst/>
              <a:cxnLst/>
              <a:rect l="l" t="t" r="r" b="b"/>
              <a:pathLst>
                <a:path w="282415" h="261194">
                  <a:moveTo>
                    <a:pt x="258472" y="0"/>
                  </a:moveTo>
                  <a:lnTo>
                    <a:pt x="282415" y="38091"/>
                  </a:lnTo>
                  <a:cubicBezTo>
                    <a:pt x="262463" y="46435"/>
                    <a:pt x="247771" y="58859"/>
                    <a:pt x="238339" y="75365"/>
                  </a:cubicBezTo>
                  <a:cubicBezTo>
                    <a:pt x="228907" y="91871"/>
                    <a:pt x="223647" y="115905"/>
                    <a:pt x="222558" y="147466"/>
                  </a:cubicBezTo>
                  <a:lnTo>
                    <a:pt x="273709" y="147466"/>
                  </a:lnTo>
                  <a:lnTo>
                    <a:pt x="273709" y="261194"/>
                  </a:lnTo>
                  <a:lnTo>
                    <a:pt x="168687" y="261194"/>
                  </a:lnTo>
                  <a:lnTo>
                    <a:pt x="168687" y="171408"/>
                  </a:lnTo>
                  <a:cubicBezTo>
                    <a:pt x="168687" y="122797"/>
                    <a:pt x="174491" y="87609"/>
                    <a:pt x="186100" y="65843"/>
                  </a:cubicBezTo>
                  <a:cubicBezTo>
                    <a:pt x="201336" y="36821"/>
                    <a:pt x="225460" y="14874"/>
                    <a:pt x="258472" y="0"/>
                  </a:cubicBezTo>
                  <a:close/>
                  <a:moveTo>
                    <a:pt x="89785" y="0"/>
                  </a:moveTo>
                  <a:lnTo>
                    <a:pt x="113728" y="38091"/>
                  </a:lnTo>
                  <a:cubicBezTo>
                    <a:pt x="93775" y="46435"/>
                    <a:pt x="79083" y="58859"/>
                    <a:pt x="69651" y="75365"/>
                  </a:cubicBezTo>
                  <a:cubicBezTo>
                    <a:pt x="60219" y="91871"/>
                    <a:pt x="54959" y="115905"/>
                    <a:pt x="53871" y="147466"/>
                  </a:cubicBezTo>
                  <a:lnTo>
                    <a:pt x="105021" y="147466"/>
                  </a:lnTo>
                  <a:lnTo>
                    <a:pt x="105021" y="261194"/>
                  </a:lnTo>
                  <a:lnTo>
                    <a:pt x="0" y="261194"/>
                  </a:lnTo>
                  <a:lnTo>
                    <a:pt x="0" y="171408"/>
                  </a:lnTo>
                  <a:cubicBezTo>
                    <a:pt x="0" y="122797"/>
                    <a:pt x="5804" y="87609"/>
                    <a:pt x="17413" y="65843"/>
                  </a:cubicBezTo>
                  <a:cubicBezTo>
                    <a:pt x="32649" y="36821"/>
                    <a:pt x="56773" y="14874"/>
                    <a:pt x="8978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400"/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5F296B1-1D76-423B-A753-985D5ED84148}"/>
                </a:ext>
              </a:extLst>
            </p:cNvPr>
            <p:cNvSpPr txBox="1"/>
            <p:nvPr/>
          </p:nvSpPr>
          <p:spPr>
            <a:xfrm>
              <a:off x="7689445" y="1170842"/>
              <a:ext cx="2878364" cy="2246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Get a modern PowerPoint  Presentation that is beautifully designed.  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자유형: 도형 14">
              <a:extLst>
                <a:ext uri="{FF2B5EF4-FFF2-40B4-BE49-F238E27FC236}">
                  <a16:creationId xmlns:a16="http://schemas.microsoft.com/office/drawing/2014/main" id="{98C31CB3-417B-4A90-BA17-DBF9449B21E4}"/>
                </a:ext>
              </a:extLst>
            </p:cNvPr>
            <p:cNvSpPr/>
            <p:nvPr/>
          </p:nvSpPr>
          <p:spPr>
            <a:xfrm rot="10800000">
              <a:off x="10052567" y="3184619"/>
              <a:ext cx="515242" cy="476527"/>
            </a:xfrm>
            <a:custGeom>
              <a:avLst/>
              <a:gdLst/>
              <a:ahLst/>
              <a:cxnLst/>
              <a:rect l="l" t="t" r="r" b="b"/>
              <a:pathLst>
                <a:path w="282415" h="261194">
                  <a:moveTo>
                    <a:pt x="258472" y="0"/>
                  </a:moveTo>
                  <a:lnTo>
                    <a:pt x="282415" y="38091"/>
                  </a:lnTo>
                  <a:cubicBezTo>
                    <a:pt x="262463" y="46435"/>
                    <a:pt x="247771" y="58859"/>
                    <a:pt x="238339" y="75365"/>
                  </a:cubicBezTo>
                  <a:cubicBezTo>
                    <a:pt x="228907" y="91871"/>
                    <a:pt x="223647" y="115905"/>
                    <a:pt x="222558" y="147466"/>
                  </a:cubicBezTo>
                  <a:lnTo>
                    <a:pt x="273709" y="147466"/>
                  </a:lnTo>
                  <a:lnTo>
                    <a:pt x="273709" y="261194"/>
                  </a:lnTo>
                  <a:lnTo>
                    <a:pt x="168687" y="261194"/>
                  </a:lnTo>
                  <a:lnTo>
                    <a:pt x="168687" y="171408"/>
                  </a:lnTo>
                  <a:cubicBezTo>
                    <a:pt x="168687" y="122797"/>
                    <a:pt x="174491" y="87609"/>
                    <a:pt x="186100" y="65843"/>
                  </a:cubicBezTo>
                  <a:cubicBezTo>
                    <a:pt x="201336" y="36821"/>
                    <a:pt x="225460" y="14874"/>
                    <a:pt x="258472" y="0"/>
                  </a:cubicBezTo>
                  <a:close/>
                  <a:moveTo>
                    <a:pt x="89785" y="0"/>
                  </a:moveTo>
                  <a:lnTo>
                    <a:pt x="113728" y="38091"/>
                  </a:lnTo>
                  <a:cubicBezTo>
                    <a:pt x="93775" y="46435"/>
                    <a:pt x="79083" y="58859"/>
                    <a:pt x="69651" y="75365"/>
                  </a:cubicBezTo>
                  <a:cubicBezTo>
                    <a:pt x="60219" y="91871"/>
                    <a:pt x="54959" y="115905"/>
                    <a:pt x="53871" y="147466"/>
                  </a:cubicBezTo>
                  <a:lnTo>
                    <a:pt x="105021" y="147466"/>
                  </a:lnTo>
                  <a:lnTo>
                    <a:pt x="105021" y="261194"/>
                  </a:lnTo>
                  <a:lnTo>
                    <a:pt x="0" y="261194"/>
                  </a:lnTo>
                  <a:lnTo>
                    <a:pt x="0" y="171408"/>
                  </a:lnTo>
                  <a:cubicBezTo>
                    <a:pt x="0" y="122797"/>
                    <a:pt x="5804" y="87609"/>
                    <a:pt x="17413" y="65843"/>
                  </a:cubicBezTo>
                  <a:cubicBezTo>
                    <a:pt x="32649" y="36821"/>
                    <a:pt x="56773" y="14874"/>
                    <a:pt x="8978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40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AB6A183D-4540-4098-A871-D21E614806AA}"/>
              </a:ext>
            </a:extLst>
          </p:cNvPr>
          <p:cNvGrpSpPr/>
          <p:nvPr/>
        </p:nvGrpSpPr>
        <p:grpSpPr>
          <a:xfrm>
            <a:off x="4857749" y="380808"/>
            <a:ext cx="2476502" cy="752860"/>
            <a:chOff x="6731207" y="1555028"/>
            <a:chExt cx="3784693" cy="1150551"/>
          </a:xfrm>
          <a:solidFill>
            <a:schemeClr val="bg1"/>
          </a:solidFill>
        </p:grpSpPr>
        <p:sp>
          <p:nvSpPr>
            <p:cNvPr id="39" name="Graphic 47">
              <a:extLst>
                <a:ext uri="{FF2B5EF4-FFF2-40B4-BE49-F238E27FC236}">
                  <a16:creationId xmlns:a16="http://schemas.microsoft.com/office/drawing/2014/main" id="{5EF8F769-88C5-4716-8BB4-67E85ABBEB26}"/>
                </a:ext>
              </a:extLst>
            </p:cNvPr>
            <p:cNvSpPr/>
            <p:nvPr/>
          </p:nvSpPr>
          <p:spPr>
            <a:xfrm>
              <a:off x="7006386" y="1632431"/>
              <a:ext cx="663473" cy="99520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Graphic 47">
              <a:extLst>
                <a:ext uri="{FF2B5EF4-FFF2-40B4-BE49-F238E27FC236}">
                  <a16:creationId xmlns:a16="http://schemas.microsoft.com/office/drawing/2014/main" id="{7FFB63BE-47A5-43E9-9AB7-FADB439BAC01}"/>
                </a:ext>
              </a:extLst>
            </p:cNvPr>
            <p:cNvSpPr/>
            <p:nvPr/>
          </p:nvSpPr>
          <p:spPr>
            <a:xfrm>
              <a:off x="7461552" y="1839106"/>
              <a:ext cx="499186" cy="748778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Graphic 47">
              <a:extLst>
                <a:ext uri="{FF2B5EF4-FFF2-40B4-BE49-F238E27FC236}">
                  <a16:creationId xmlns:a16="http://schemas.microsoft.com/office/drawing/2014/main" id="{07C5FF3D-659C-48A9-A37D-135B2F2B10B9}"/>
                </a:ext>
              </a:extLst>
            </p:cNvPr>
            <p:cNvSpPr/>
            <p:nvPr/>
          </p:nvSpPr>
          <p:spPr>
            <a:xfrm>
              <a:off x="9232083" y="1829167"/>
              <a:ext cx="499186" cy="748778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Graphic 47">
              <a:extLst>
                <a:ext uri="{FF2B5EF4-FFF2-40B4-BE49-F238E27FC236}">
                  <a16:creationId xmlns:a16="http://schemas.microsoft.com/office/drawing/2014/main" id="{A1C13175-25C5-4D23-B122-E2DEC0331B07}"/>
                </a:ext>
              </a:extLst>
            </p:cNvPr>
            <p:cNvSpPr/>
            <p:nvPr/>
          </p:nvSpPr>
          <p:spPr>
            <a:xfrm>
              <a:off x="8941204" y="1926691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Graphic 47">
              <a:extLst>
                <a:ext uri="{FF2B5EF4-FFF2-40B4-BE49-F238E27FC236}">
                  <a16:creationId xmlns:a16="http://schemas.microsoft.com/office/drawing/2014/main" id="{188F5016-C557-4F6B-8B55-BD730EC594C1}"/>
                </a:ext>
              </a:extLst>
            </p:cNvPr>
            <p:cNvSpPr/>
            <p:nvPr/>
          </p:nvSpPr>
          <p:spPr>
            <a:xfrm>
              <a:off x="9580761" y="1579824"/>
              <a:ext cx="705171" cy="105775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Graphic 47">
              <a:extLst>
                <a:ext uri="{FF2B5EF4-FFF2-40B4-BE49-F238E27FC236}">
                  <a16:creationId xmlns:a16="http://schemas.microsoft.com/office/drawing/2014/main" id="{91363A10-FD46-491A-9F32-D303B1972395}"/>
                </a:ext>
              </a:extLst>
            </p:cNvPr>
            <p:cNvSpPr/>
            <p:nvPr/>
          </p:nvSpPr>
          <p:spPr>
            <a:xfrm>
              <a:off x="10101608" y="2065837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자유형: 도형 16">
              <a:extLst>
                <a:ext uri="{FF2B5EF4-FFF2-40B4-BE49-F238E27FC236}">
                  <a16:creationId xmlns:a16="http://schemas.microsoft.com/office/drawing/2014/main" id="{AA169FC9-0545-4E6C-AD2D-B2AC5F201C1B}"/>
                </a:ext>
              </a:extLst>
            </p:cNvPr>
            <p:cNvSpPr/>
            <p:nvPr/>
          </p:nvSpPr>
          <p:spPr>
            <a:xfrm flipH="1">
              <a:off x="8250777" y="1555028"/>
              <a:ext cx="716442" cy="1112368"/>
            </a:xfrm>
            <a:custGeom>
              <a:avLst/>
              <a:gdLst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1359991 w 2721527"/>
                <a:gd name="connsiteY17" fmla="*/ 4203328 h 4230073"/>
                <a:gd name="connsiteX18" fmla="*/ 1998354 w 2721527"/>
                <a:gd name="connsiteY18" fmla="*/ 3723692 h 4230073"/>
                <a:gd name="connsiteX19" fmla="*/ 1998354 w 2721527"/>
                <a:gd name="connsiteY19" fmla="*/ 3712763 h 4230073"/>
                <a:gd name="connsiteX20" fmla="*/ 1681411 w 2721527"/>
                <a:gd name="connsiteY20" fmla="*/ 2863938 h 4230073"/>
                <a:gd name="connsiteX21" fmla="*/ 1986170 w 2721527"/>
                <a:gd name="connsiteY21" fmla="*/ 0 h 4230073"/>
                <a:gd name="connsiteX22" fmla="*/ 2173089 w 2721527"/>
                <a:gd name="connsiteY22" fmla="*/ 355240 h 4230073"/>
                <a:gd name="connsiteX23" fmla="*/ 2225047 w 2721527"/>
                <a:gd name="connsiteY23" fmla="*/ 637341 h 4230073"/>
                <a:gd name="connsiteX24" fmla="*/ 1970243 w 2721527"/>
                <a:gd name="connsiteY24" fmla="*/ 638906 h 4230073"/>
                <a:gd name="connsiteX25" fmla="*/ 1695508 w 2721527"/>
                <a:gd name="connsiteY25" fmla="*/ 541873 h 4230073"/>
                <a:gd name="connsiteX26" fmla="*/ 2157075 w 2721527"/>
                <a:gd name="connsiteY26" fmla="*/ 797291 h 4230073"/>
                <a:gd name="connsiteX27" fmla="*/ 2240609 w 2721527"/>
                <a:gd name="connsiteY27" fmla="*/ 984363 h 4230073"/>
                <a:gd name="connsiteX28" fmla="*/ 1746390 w 2721527"/>
                <a:gd name="connsiteY28" fmla="*/ 1532950 h 4230073"/>
                <a:gd name="connsiteX29" fmla="*/ 1523369 w 2721527"/>
                <a:gd name="connsiteY29" fmla="*/ 1031212 h 4230073"/>
                <a:gd name="connsiteX30" fmla="*/ 1501425 w 2721527"/>
                <a:gd name="connsiteY30" fmla="*/ 1348610 h 4230073"/>
                <a:gd name="connsiteX31" fmla="*/ 1655161 w 2721527"/>
                <a:gd name="connsiteY31" fmla="*/ 1656290 h 4230073"/>
                <a:gd name="connsiteX32" fmla="*/ 1590016 w 2721527"/>
                <a:gd name="connsiteY32" fmla="*/ 1824073 h 4230073"/>
                <a:gd name="connsiteX33" fmla="*/ 1573478 w 2721527"/>
                <a:gd name="connsiteY33" fmla="*/ 1855533 h 4230073"/>
                <a:gd name="connsiteX34" fmla="*/ 1540584 w 2721527"/>
                <a:gd name="connsiteY34" fmla="*/ 1865806 h 4230073"/>
                <a:gd name="connsiteX35" fmla="*/ 1455542 w 2721527"/>
                <a:gd name="connsiteY35" fmla="*/ 1924037 h 4230073"/>
                <a:gd name="connsiteX36" fmla="*/ 1342608 w 2721527"/>
                <a:gd name="connsiteY36" fmla="*/ 1927680 h 4230073"/>
                <a:gd name="connsiteX37" fmla="*/ 1342305 w 2721527"/>
                <a:gd name="connsiteY37" fmla="*/ 1966159 h 4230073"/>
                <a:gd name="connsiteX38" fmla="*/ 1342002 w 2721527"/>
                <a:gd name="connsiteY38" fmla="*/ 1927680 h 4230073"/>
                <a:gd name="connsiteX39" fmla="*/ 1229068 w 2721527"/>
                <a:gd name="connsiteY39" fmla="*/ 1924037 h 4230073"/>
                <a:gd name="connsiteX40" fmla="*/ 1171690 w 2721527"/>
                <a:gd name="connsiteY40" fmla="*/ 1890795 h 4230073"/>
                <a:gd name="connsiteX41" fmla="*/ 1152431 w 2721527"/>
                <a:gd name="connsiteY41" fmla="*/ 1873399 h 4230073"/>
                <a:gd name="connsiteX42" fmla="*/ 1156386 w 2721527"/>
                <a:gd name="connsiteY42" fmla="*/ 1871393 h 4230073"/>
                <a:gd name="connsiteX43" fmla="*/ 1066367 w 2721527"/>
                <a:gd name="connsiteY43" fmla="*/ 1656290 h 4230073"/>
                <a:gd name="connsiteX44" fmla="*/ 1220102 w 2721527"/>
                <a:gd name="connsiteY44" fmla="*/ 1348610 h 4230073"/>
                <a:gd name="connsiteX45" fmla="*/ 1198159 w 2721527"/>
                <a:gd name="connsiteY45" fmla="*/ 1031212 h 4230073"/>
                <a:gd name="connsiteX46" fmla="*/ 975138 w 2721527"/>
                <a:gd name="connsiteY46" fmla="*/ 1532950 h 4230073"/>
                <a:gd name="connsiteX47" fmla="*/ 480919 w 2721527"/>
                <a:gd name="connsiteY47" fmla="*/ 984363 h 4230073"/>
                <a:gd name="connsiteX48" fmla="*/ 564452 w 2721527"/>
                <a:gd name="connsiteY48" fmla="*/ 797291 h 4230073"/>
                <a:gd name="connsiteX49" fmla="*/ 1026020 w 2721527"/>
                <a:gd name="connsiteY49" fmla="*/ 541873 h 4230073"/>
                <a:gd name="connsiteX50" fmla="*/ 751285 w 2721527"/>
                <a:gd name="connsiteY50" fmla="*/ 638906 h 4230073"/>
                <a:gd name="connsiteX51" fmla="*/ 496480 w 2721527"/>
                <a:gd name="connsiteY51" fmla="*/ 637341 h 4230073"/>
                <a:gd name="connsiteX52" fmla="*/ 548439 w 2721527"/>
                <a:gd name="connsiteY52" fmla="*/ 355240 h 4230073"/>
                <a:gd name="connsiteX53" fmla="*/ 735357 w 2721527"/>
                <a:gd name="connsiteY53" fmla="*/ 0 h 4230073"/>
                <a:gd name="connsiteX54" fmla="*/ 375704 w 2721527"/>
                <a:gd name="connsiteY54" fmla="*/ 516706 h 4230073"/>
                <a:gd name="connsiteX55" fmla="*/ 366746 w 2721527"/>
                <a:gd name="connsiteY55" fmla="*/ 32229 h 4230073"/>
                <a:gd name="connsiteX56" fmla="*/ 261279 w 2721527"/>
                <a:gd name="connsiteY56" fmla="*/ 400965 h 4230073"/>
                <a:gd name="connsiteX57" fmla="*/ 284983 w 2721527"/>
                <a:gd name="connsiteY57" fmla="*/ 743885 h 4230073"/>
                <a:gd name="connsiteX58" fmla="*/ 122184 w 2721527"/>
                <a:gd name="connsiteY58" fmla="*/ 558832 h 4230073"/>
                <a:gd name="connsiteX59" fmla="*/ 38733 w 2721527"/>
                <a:gd name="connsiteY59" fmla="*/ 227027 h 4230073"/>
                <a:gd name="connsiteX60" fmla="*/ 59054 w 2721527"/>
                <a:gd name="connsiteY60" fmla="*/ 712784 h 4230073"/>
                <a:gd name="connsiteX61" fmla="*/ 1010334 w 2721527"/>
                <a:gd name="connsiteY61" fmla="*/ 1894328 h 4230073"/>
                <a:gd name="connsiteX62" fmla="*/ 1016894 w 2721527"/>
                <a:gd name="connsiteY62" fmla="*/ 1910776 h 4230073"/>
                <a:gd name="connsiteX63" fmla="*/ 984871 w 2721527"/>
                <a:gd name="connsiteY63" fmla="*/ 1935423 h 4230073"/>
                <a:gd name="connsiteX64" fmla="*/ 933982 w 2721527"/>
                <a:gd name="connsiteY64" fmla="*/ 1945896 h 4230073"/>
                <a:gd name="connsiteX65" fmla="*/ 784618 w 2721527"/>
                <a:gd name="connsiteY65" fmla="*/ 1887607 h 4230073"/>
                <a:gd name="connsiteX66" fmla="*/ 402101 w 2721527"/>
                <a:gd name="connsiteY66" fmla="*/ 1924037 h 4230073"/>
                <a:gd name="connsiteX67" fmla="*/ 693543 w 2721527"/>
                <a:gd name="connsiteY67" fmla="*/ 2189978 h 4230073"/>
                <a:gd name="connsiteX68" fmla="*/ 941269 w 2721527"/>
                <a:gd name="connsiteY68" fmla="*/ 2084331 h 4230073"/>
                <a:gd name="connsiteX69" fmla="*/ 784618 w 2721527"/>
                <a:gd name="connsiteY69" fmla="*/ 2226409 h 4230073"/>
                <a:gd name="connsiteX70" fmla="*/ 1021415 w 2721527"/>
                <a:gd name="connsiteY70" fmla="*/ 2820222 h 4230073"/>
                <a:gd name="connsiteX71" fmla="*/ 1079704 w 2721527"/>
                <a:gd name="connsiteY71" fmla="*/ 3137166 h 4230073"/>
                <a:gd name="connsiteX72" fmla="*/ 1294642 w 2721527"/>
                <a:gd name="connsiteY72" fmla="*/ 3308388 h 4230073"/>
                <a:gd name="connsiteX73" fmla="*/ 1331700 w 2721527"/>
                <a:gd name="connsiteY73" fmla="*/ 3313020 h 4230073"/>
                <a:gd name="connsiteX74" fmla="*/ 1331679 w 2721527"/>
                <a:gd name="connsiteY74" fmla="*/ 3315674 h 4230073"/>
                <a:gd name="connsiteX75" fmla="*/ 1342305 w 2721527"/>
                <a:gd name="connsiteY75" fmla="*/ 3314346 h 4230073"/>
                <a:gd name="connsiteX76" fmla="*/ 1352931 w 2721527"/>
                <a:gd name="connsiteY76" fmla="*/ 3315674 h 4230073"/>
                <a:gd name="connsiteX77" fmla="*/ 1352910 w 2721527"/>
                <a:gd name="connsiteY77" fmla="*/ 3313020 h 4230073"/>
                <a:gd name="connsiteX78" fmla="*/ 1389968 w 2721527"/>
                <a:gd name="connsiteY78" fmla="*/ 3308388 h 4230073"/>
                <a:gd name="connsiteX79" fmla="*/ 1604906 w 2721527"/>
                <a:gd name="connsiteY79" fmla="*/ 3137166 h 4230073"/>
                <a:gd name="connsiteX80" fmla="*/ 1663195 w 2721527"/>
                <a:gd name="connsiteY80" fmla="*/ 2820222 h 4230073"/>
                <a:gd name="connsiteX81" fmla="*/ 1899992 w 2721527"/>
                <a:gd name="connsiteY81" fmla="*/ 2226409 h 4230073"/>
                <a:gd name="connsiteX82" fmla="*/ 1743341 w 2721527"/>
                <a:gd name="connsiteY82" fmla="*/ 2084331 h 4230073"/>
                <a:gd name="connsiteX83" fmla="*/ 1991067 w 2721527"/>
                <a:gd name="connsiteY83" fmla="*/ 2189978 h 4230073"/>
                <a:gd name="connsiteX84" fmla="*/ 2282509 w 2721527"/>
                <a:gd name="connsiteY84" fmla="*/ 1924037 h 4230073"/>
                <a:gd name="connsiteX85" fmla="*/ 1899992 w 2721527"/>
                <a:gd name="connsiteY85" fmla="*/ 1887607 h 4230073"/>
                <a:gd name="connsiteX86" fmla="*/ 1750628 w 2721527"/>
                <a:gd name="connsiteY86" fmla="*/ 1945896 h 4230073"/>
                <a:gd name="connsiteX87" fmla="*/ 1699739 w 2721527"/>
                <a:gd name="connsiteY87" fmla="*/ 1935423 h 4230073"/>
                <a:gd name="connsiteX88" fmla="*/ 1695963 w 2721527"/>
                <a:gd name="connsiteY88" fmla="*/ 1932516 h 4230073"/>
                <a:gd name="connsiteX89" fmla="*/ 1711193 w 2721527"/>
                <a:gd name="connsiteY89" fmla="*/ 1894328 h 4230073"/>
                <a:gd name="connsiteX90" fmla="*/ 2662473 w 2721527"/>
                <a:gd name="connsiteY90" fmla="*/ 712784 h 4230073"/>
                <a:gd name="connsiteX91" fmla="*/ 2682794 w 2721527"/>
                <a:gd name="connsiteY91" fmla="*/ 227027 h 4230073"/>
                <a:gd name="connsiteX92" fmla="*/ 2599343 w 2721527"/>
                <a:gd name="connsiteY92" fmla="*/ 558832 h 4230073"/>
                <a:gd name="connsiteX93" fmla="*/ 2436544 w 2721527"/>
                <a:gd name="connsiteY93" fmla="*/ 743885 h 4230073"/>
                <a:gd name="connsiteX94" fmla="*/ 2460248 w 2721527"/>
                <a:gd name="connsiteY94" fmla="*/ 400965 h 4230073"/>
                <a:gd name="connsiteX95" fmla="*/ 2354781 w 2721527"/>
                <a:gd name="connsiteY95" fmla="*/ 32229 h 4230073"/>
                <a:gd name="connsiteX96" fmla="*/ 2345823 w 2721527"/>
                <a:gd name="connsiteY96" fmla="*/ 516706 h 4230073"/>
                <a:gd name="connsiteX97" fmla="*/ 1986170 w 2721527"/>
                <a:gd name="connsiteY97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1998354 w 2721527"/>
                <a:gd name="connsiteY17" fmla="*/ 3723692 h 4230073"/>
                <a:gd name="connsiteX18" fmla="*/ 1998354 w 2721527"/>
                <a:gd name="connsiteY18" fmla="*/ 3712763 h 4230073"/>
                <a:gd name="connsiteX19" fmla="*/ 1681411 w 2721527"/>
                <a:gd name="connsiteY19" fmla="*/ 2863938 h 4230073"/>
                <a:gd name="connsiteX20" fmla="*/ 1986170 w 2721527"/>
                <a:gd name="connsiteY20" fmla="*/ 0 h 4230073"/>
                <a:gd name="connsiteX21" fmla="*/ 2173089 w 2721527"/>
                <a:gd name="connsiteY21" fmla="*/ 355240 h 4230073"/>
                <a:gd name="connsiteX22" fmla="*/ 2225047 w 2721527"/>
                <a:gd name="connsiteY22" fmla="*/ 637341 h 4230073"/>
                <a:gd name="connsiteX23" fmla="*/ 1970243 w 2721527"/>
                <a:gd name="connsiteY23" fmla="*/ 638906 h 4230073"/>
                <a:gd name="connsiteX24" fmla="*/ 1695508 w 2721527"/>
                <a:gd name="connsiteY24" fmla="*/ 541873 h 4230073"/>
                <a:gd name="connsiteX25" fmla="*/ 2157075 w 2721527"/>
                <a:gd name="connsiteY25" fmla="*/ 797291 h 4230073"/>
                <a:gd name="connsiteX26" fmla="*/ 2240609 w 2721527"/>
                <a:gd name="connsiteY26" fmla="*/ 984363 h 4230073"/>
                <a:gd name="connsiteX27" fmla="*/ 1746390 w 2721527"/>
                <a:gd name="connsiteY27" fmla="*/ 1532950 h 4230073"/>
                <a:gd name="connsiteX28" fmla="*/ 1523369 w 2721527"/>
                <a:gd name="connsiteY28" fmla="*/ 1031212 h 4230073"/>
                <a:gd name="connsiteX29" fmla="*/ 1501425 w 2721527"/>
                <a:gd name="connsiteY29" fmla="*/ 1348610 h 4230073"/>
                <a:gd name="connsiteX30" fmla="*/ 1655161 w 2721527"/>
                <a:gd name="connsiteY30" fmla="*/ 1656290 h 4230073"/>
                <a:gd name="connsiteX31" fmla="*/ 1590016 w 2721527"/>
                <a:gd name="connsiteY31" fmla="*/ 1824073 h 4230073"/>
                <a:gd name="connsiteX32" fmla="*/ 1573478 w 2721527"/>
                <a:gd name="connsiteY32" fmla="*/ 1855533 h 4230073"/>
                <a:gd name="connsiteX33" fmla="*/ 1540584 w 2721527"/>
                <a:gd name="connsiteY33" fmla="*/ 1865806 h 4230073"/>
                <a:gd name="connsiteX34" fmla="*/ 1455542 w 2721527"/>
                <a:gd name="connsiteY34" fmla="*/ 1924037 h 4230073"/>
                <a:gd name="connsiteX35" fmla="*/ 1342608 w 2721527"/>
                <a:gd name="connsiteY35" fmla="*/ 1927680 h 4230073"/>
                <a:gd name="connsiteX36" fmla="*/ 1342305 w 2721527"/>
                <a:gd name="connsiteY36" fmla="*/ 1966159 h 4230073"/>
                <a:gd name="connsiteX37" fmla="*/ 1342002 w 2721527"/>
                <a:gd name="connsiteY37" fmla="*/ 1927680 h 4230073"/>
                <a:gd name="connsiteX38" fmla="*/ 1229068 w 2721527"/>
                <a:gd name="connsiteY38" fmla="*/ 1924037 h 4230073"/>
                <a:gd name="connsiteX39" fmla="*/ 1171690 w 2721527"/>
                <a:gd name="connsiteY39" fmla="*/ 1890795 h 4230073"/>
                <a:gd name="connsiteX40" fmla="*/ 1152431 w 2721527"/>
                <a:gd name="connsiteY40" fmla="*/ 1873399 h 4230073"/>
                <a:gd name="connsiteX41" fmla="*/ 1156386 w 2721527"/>
                <a:gd name="connsiteY41" fmla="*/ 1871393 h 4230073"/>
                <a:gd name="connsiteX42" fmla="*/ 1066367 w 2721527"/>
                <a:gd name="connsiteY42" fmla="*/ 1656290 h 4230073"/>
                <a:gd name="connsiteX43" fmla="*/ 1220102 w 2721527"/>
                <a:gd name="connsiteY43" fmla="*/ 1348610 h 4230073"/>
                <a:gd name="connsiteX44" fmla="*/ 1198159 w 2721527"/>
                <a:gd name="connsiteY44" fmla="*/ 1031212 h 4230073"/>
                <a:gd name="connsiteX45" fmla="*/ 975138 w 2721527"/>
                <a:gd name="connsiteY45" fmla="*/ 1532950 h 4230073"/>
                <a:gd name="connsiteX46" fmla="*/ 480919 w 2721527"/>
                <a:gd name="connsiteY46" fmla="*/ 984363 h 4230073"/>
                <a:gd name="connsiteX47" fmla="*/ 564452 w 2721527"/>
                <a:gd name="connsiteY47" fmla="*/ 797291 h 4230073"/>
                <a:gd name="connsiteX48" fmla="*/ 1026020 w 2721527"/>
                <a:gd name="connsiteY48" fmla="*/ 541873 h 4230073"/>
                <a:gd name="connsiteX49" fmla="*/ 751285 w 2721527"/>
                <a:gd name="connsiteY49" fmla="*/ 638906 h 4230073"/>
                <a:gd name="connsiteX50" fmla="*/ 496480 w 2721527"/>
                <a:gd name="connsiteY50" fmla="*/ 637341 h 4230073"/>
                <a:gd name="connsiteX51" fmla="*/ 548439 w 2721527"/>
                <a:gd name="connsiteY51" fmla="*/ 355240 h 4230073"/>
                <a:gd name="connsiteX52" fmla="*/ 735357 w 2721527"/>
                <a:gd name="connsiteY52" fmla="*/ 0 h 4230073"/>
                <a:gd name="connsiteX53" fmla="*/ 375704 w 2721527"/>
                <a:gd name="connsiteY53" fmla="*/ 516706 h 4230073"/>
                <a:gd name="connsiteX54" fmla="*/ 366746 w 2721527"/>
                <a:gd name="connsiteY54" fmla="*/ 32229 h 4230073"/>
                <a:gd name="connsiteX55" fmla="*/ 261279 w 2721527"/>
                <a:gd name="connsiteY55" fmla="*/ 400965 h 4230073"/>
                <a:gd name="connsiteX56" fmla="*/ 284983 w 2721527"/>
                <a:gd name="connsiteY56" fmla="*/ 743885 h 4230073"/>
                <a:gd name="connsiteX57" fmla="*/ 122184 w 2721527"/>
                <a:gd name="connsiteY57" fmla="*/ 558832 h 4230073"/>
                <a:gd name="connsiteX58" fmla="*/ 38733 w 2721527"/>
                <a:gd name="connsiteY58" fmla="*/ 227027 h 4230073"/>
                <a:gd name="connsiteX59" fmla="*/ 59054 w 2721527"/>
                <a:gd name="connsiteY59" fmla="*/ 712784 h 4230073"/>
                <a:gd name="connsiteX60" fmla="*/ 1010334 w 2721527"/>
                <a:gd name="connsiteY60" fmla="*/ 1894328 h 4230073"/>
                <a:gd name="connsiteX61" fmla="*/ 1016894 w 2721527"/>
                <a:gd name="connsiteY61" fmla="*/ 1910776 h 4230073"/>
                <a:gd name="connsiteX62" fmla="*/ 984871 w 2721527"/>
                <a:gd name="connsiteY62" fmla="*/ 1935423 h 4230073"/>
                <a:gd name="connsiteX63" fmla="*/ 933982 w 2721527"/>
                <a:gd name="connsiteY63" fmla="*/ 1945896 h 4230073"/>
                <a:gd name="connsiteX64" fmla="*/ 784618 w 2721527"/>
                <a:gd name="connsiteY64" fmla="*/ 1887607 h 4230073"/>
                <a:gd name="connsiteX65" fmla="*/ 402101 w 2721527"/>
                <a:gd name="connsiteY65" fmla="*/ 1924037 h 4230073"/>
                <a:gd name="connsiteX66" fmla="*/ 693543 w 2721527"/>
                <a:gd name="connsiteY66" fmla="*/ 2189978 h 4230073"/>
                <a:gd name="connsiteX67" fmla="*/ 941269 w 2721527"/>
                <a:gd name="connsiteY67" fmla="*/ 2084331 h 4230073"/>
                <a:gd name="connsiteX68" fmla="*/ 784618 w 2721527"/>
                <a:gd name="connsiteY68" fmla="*/ 2226409 h 4230073"/>
                <a:gd name="connsiteX69" fmla="*/ 1021415 w 2721527"/>
                <a:gd name="connsiteY69" fmla="*/ 2820222 h 4230073"/>
                <a:gd name="connsiteX70" fmla="*/ 1079704 w 2721527"/>
                <a:gd name="connsiteY70" fmla="*/ 3137166 h 4230073"/>
                <a:gd name="connsiteX71" fmla="*/ 1294642 w 2721527"/>
                <a:gd name="connsiteY71" fmla="*/ 3308388 h 4230073"/>
                <a:gd name="connsiteX72" fmla="*/ 1331700 w 2721527"/>
                <a:gd name="connsiteY72" fmla="*/ 3313020 h 4230073"/>
                <a:gd name="connsiteX73" fmla="*/ 1331679 w 2721527"/>
                <a:gd name="connsiteY73" fmla="*/ 3315674 h 4230073"/>
                <a:gd name="connsiteX74" fmla="*/ 1342305 w 2721527"/>
                <a:gd name="connsiteY74" fmla="*/ 3314346 h 4230073"/>
                <a:gd name="connsiteX75" fmla="*/ 1352931 w 2721527"/>
                <a:gd name="connsiteY75" fmla="*/ 3315674 h 4230073"/>
                <a:gd name="connsiteX76" fmla="*/ 1352910 w 2721527"/>
                <a:gd name="connsiteY76" fmla="*/ 3313020 h 4230073"/>
                <a:gd name="connsiteX77" fmla="*/ 1389968 w 2721527"/>
                <a:gd name="connsiteY77" fmla="*/ 3308388 h 4230073"/>
                <a:gd name="connsiteX78" fmla="*/ 1604906 w 2721527"/>
                <a:gd name="connsiteY78" fmla="*/ 3137166 h 4230073"/>
                <a:gd name="connsiteX79" fmla="*/ 1663195 w 2721527"/>
                <a:gd name="connsiteY79" fmla="*/ 2820222 h 4230073"/>
                <a:gd name="connsiteX80" fmla="*/ 1899992 w 2721527"/>
                <a:gd name="connsiteY80" fmla="*/ 2226409 h 4230073"/>
                <a:gd name="connsiteX81" fmla="*/ 1743341 w 2721527"/>
                <a:gd name="connsiteY81" fmla="*/ 2084331 h 4230073"/>
                <a:gd name="connsiteX82" fmla="*/ 1991067 w 2721527"/>
                <a:gd name="connsiteY82" fmla="*/ 2189978 h 4230073"/>
                <a:gd name="connsiteX83" fmla="*/ 2282509 w 2721527"/>
                <a:gd name="connsiteY83" fmla="*/ 1924037 h 4230073"/>
                <a:gd name="connsiteX84" fmla="*/ 1899992 w 2721527"/>
                <a:gd name="connsiteY84" fmla="*/ 1887607 h 4230073"/>
                <a:gd name="connsiteX85" fmla="*/ 1750628 w 2721527"/>
                <a:gd name="connsiteY85" fmla="*/ 1945896 h 4230073"/>
                <a:gd name="connsiteX86" fmla="*/ 1699739 w 2721527"/>
                <a:gd name="connsiteY86" fmla="*/ 1935423 h 4230073"/>
                <a:gd name="connsiteX87" fmla="*/ 1695963 w 2721527"/>
                <a:gd name="connsiteY87" fmla="*/ 1932516 h 4230073"/>
                <a:gd name="connsiteX88" fmla="*/ 1711193 w 2721527"/>
                <a:gd name="connsiteY88" fmla="*/ 1894328 h 4230073"/>
                <a:gd name="connsiteX89" fmla="*/ 2662473 w 2721527"/>
                <a:gd name="connsiteY89" fmla="*/ 712784 h 4230073"/>
                <a:gd name="connsiteX90" fmla="*/ 2682794 w 2721527"/>
                <a:gd name="connsiteY90" fmla="*/ 227027 h 4230073"/>
                <a:gd name="connsiteX91" fmla="*/ 2599343 w 2721527"/>
                <a:gd name="connsiteY91" fmla="*/ 558832 h 4230073"/>
                <a:gd name="connsiteX92" fmla="*/ 2436544 w 2721527"/>
                <a:gd name="connsiteY92" fmla="*/ 743885 h 4230073"/>
                <a:gd name="connsiteX93" fmla="*/ 2460248 w 2721527"/>
                <a:gd name="connsiteY93" fmla="*/ 400965 h 4230073"/>
                <a:gd name="connsiteX94" fmla="*/ 2354781 w 2721527"/>
                <a:gd name="connsiteY94" fmla="*/ 32229 h 4230073"/>
                <a:gd name="connsiteX95" fmla="*/ 2345823 w 2721527"/>
                <a:gd name="connsiteY95" fmla="*/ 516706 h 4230073"/>
                <a:gd name="connsiteX96" fmla="*/ 1986170 w 2721527"/>
                <a:gd name="connsiteY96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1998354 w 2721527"/>
                <a:gd name="connsiteY17" fmla="*/ 3723692 h 4230073"/>
                <a:gd name="connsiteX18" fmla="*/ 1998354 w 2721527"/>
                <a:gd name="connsiteY18" fmla="*/ 3712763 h 4230073"/>
                <a:gd name="connsiteX19" fmla="*/ 1681411 w 2721527"/>
                <a:gd name="connsiteY19" fmla="*/ 2863938 h 4230073"/>
                <a:gd name="connsiteX20" fmla="*/ 1986170 w 2721527"/>
                <a:gd name="connsiteY20" fmla="*/ 0 h 4230073"/>
                <a:gd name="connsiteX21" fmla="*/ 2173089 w 2721527"/>
                <a:gd name="connsiteY21" fmla="*/ 355240 h 4230073"/>
                <a:gd name="connsiteX22" fmla="*/ 2225047 w 2721527"/>
                <a:gd name="connsiteY22" fmla="*/ 637341 h 4230073"/>
                <a:gd name="connsiteX23" fmla="*/ 1970243 w 2721527"/>
                <a:gd name="connsiteY23" fmla="*/ 638906 h 4230073"/>
                <a:gd name="connsiteX24" fmla="*/ 1695508 w 2721527"/>
                <a:gd name="connsiteY24" fmla="*/ 541873 h 4230073"/>
                <a:gd name="connsiteX25" fmla="*/ 2157075 w 2721527"/>
                <a:gd name="connsiteY25" fmla="*/ 797291 h 4230073"/>
                <a:gd name="connsiteX26" fmla="*/ 2240609 w 2721527"/>
                <a:gd name="connsiteY26" fmla="*/ 984363 h 4230073"/>
                <a:gd name="connsiteX27" fmla="*/ 1746390 w 2721527"/>
                <a:gd name="connsiteY27" fmla="*/ 1532950 h 4230073"/>
                <a:gd name="connsiteX28" fmla="*/ 1523369 w 2721527"/>
                <a:gd name="connsiteY28" fmla="*/ 1031212 h 4230073"/>
                <a:gd name="connsiteX29" fmla="*/ 1501425 w 2721527"/>
                <a:gd name="connsiteY29" fmla="*/ 1348610 h 4230073"/>
                <a:gd name="connsiteX30" fmla="*/ 1655161 w 2721527"/>
                <a:gd name="connsiteY30" fmla="*/ 1656290 h 4230073"/>
                <a:gd name="connsiteX31" fmla="*/ 1590016 w 2721527"/>
                <a:gd name="connsiteY31" fmla="*/ 1824073 h 4230073"/>
                <a:gd name="connsiteX32" fmla="*/ 1573478 w 2721527"/>
                <a:gd name="connsiteY32" fmla="*/ 1855533 h 4230073"/>
                <a:gd name="connsiteX33" fmla="*/ 1540584 w 2721527"/>
                <a:gd name="connsiteY33" fmla="*/ 1865806 h 4230073"/>
                <a:gd name="connsiteX34" fmla="*/ 1455542 w 2721527"/>
                <a:gd name="connsiteY34" fmla="*/ 1924037 h 4230073"/>
                <a:gd name="connsiteX35" fmla="*/ 1342608 w 2721527"/>
                <a:gd name="connsiteY35" fmla="*/ 1927680 h 4230073"/>
                <a:gd name="connsiteX36" fmla="*/ 1342305 w 2721527"/>
                <a:gd name="connsiteY36" fmla="*/ 1966159 h 4230073"/>
                <a:gd name="connsiteX37" fmla="*/ 1342002 w 2721527"/>
                <a:gd name="connsiteY37" fmla="*/ 1927680 h 4230073"/>
                <a:gd name="connsiteX38" fmla="*/ 1229068 w 2721527"/>
                <a:gd name="connsiteY38" fmla="*/ 1924037 h 4230073"/>
                <a:gd name="connsiteX39" fmla="*/ 1171690 w 2721527"/>
                <a:gd name="connsiteY39" fmla="*/ 1890795 h 4230073"/>
                <a:gd name="connsiteX40" fmla="*/ 1152431 w 2721527"/>
                <a:gd name="connsiteY40" fmla="*/ 1873399 h 4230073"/>
                <a:gd name="connsiteX41" fmla="*/ 1156386 w 2721527"/>
                <a:gd name="connsiteY41" fmla="*/ 1871393 h 4230073"/>
                <a:gd name="connsiteX42" fmla="*/ 1066367 w 2721527"/>
                <a:gd name="connsiteY42" fmla="*/ 1656290 h 4230073"/>
                <a:gd name="connsiteX43" fmla="*/ 1220102 w 2721527"/>
                <a:gd name="connsiteY43" fmla="*/ 1348610 h 4230073"/>
                <a:gd name="connsiteX44" fmla="*/ 1198159 w 2721527"/>
                <a:gd name="connsiteY44" fmla="*/ 1031212 h 4230073"/>
                <a:gd name="connsiteX45" fmla="*/ 975138 w 2721527"/>
                <a:gd name="connsiteY45" fmla="*/ 1532950 h 4230073"/>
                <a:gd name="connsiteX46" fmla="*/ 480919 w 2721527"/>
                <a:gd name="connsiteY46" fmla="*/ 984363 h 4230073"/>
                <a:gd name="connsiteX47" fmla="*/ 564452 w 2721527"/>
                <a:gd name="connsiteY47" fmla="*/ 797291 h 4230073"/>
                <a:gd name="connsiteX48" fmla="*/ 1026020 w 2721527"/>
                <a:gd name="connsiteY48" fmla="*/ 541873 h 4230073"/>
                <a:gd name="connsiteX49" fmla="*/ 751285 w 2721527"/>
                <a:gd name="connsiteY49" fmla="*/ 638906 h 4230073"/>
                <a:gd name="connsiteX50" fmla="*/ 496480 w 2721527"/>
                <a:gd name="connsiteY50" fmla="*/ 637341 h 4230073"/>
                <a:gd name="connsiteX51" fmla="*/ 548439 w 2721527"/>
                <a:gd name="connsiteY51" fmla="*/ 355240 h 4230073"/>
                <a:gd name="connsiteX52" fmla="*/ 735357 w 2721527"/>
                <a:gd name="connsiteY52" fmla="*/ 0 h 4230073"/>
                <a:gd name="connsiteX53" fmla="*/ 375704 w 2721527"/>
                <a:gd name="connsiteY53" fmla="*/ 516706 h 4230073"/>
                <a:gd name="connsiteX54" fmla="*/ 366746 w 2721527"/>
                <a:gd name="connsiteY54" fmla="*/ 32229 h 4230073"/>
                <a:gd name="connsiteX55" fmla="*/ 261279 w 2721527"/>
                <a:gd name="connsiteY55" fmla="*/ 400965 h 4230073"/>
                <a:gd name="connsiteX56" fmla="*/ 284983 w 2721527"/>
                <a:gd name="connsiteY56" fmla="*/ 743885 h 4230073"/>
                <a:gd name="connsiteX57" fmla="*/ 122184 w 2721527"/>
                <a:gd name="connsiteY57" fmla="*/ 558832 h 4230073"/>
                <a:gd name="connsiteX58" fmla="*/ 38733 w 2721527"/>
                <a:gd name="connsiteY58" fmla="*/ 227027 h 4230073"/>
                <a:gd name="connsiteX59" fmla="*/ 59054 w 2721527"/>
                <a:gd name="connsiteY59" fmla="*/ 712784 h 4230073"/>
                <a:gd name="connsiteX60" fmla="*/ 1010334 w 2721527"/>
                <a:gd name="connsiteY60" fmla="*/ 1894328 h 4230073"/>
                <a:gd name="connsiteX61" fmla="*/ 1016894 w 2721527"/>
                <a:gd name="connsiteY61" fmla="*/ 1910776 h 4230073"/>
                <a:gd name="connsiteX62" fmla="*/ 984871 w 2721527"/>
                <a:gd name="connsiteY62" fmla="*/ 1935423 h 4230073"/>
                <a:gd name="connsiteX63" fmla="*/ 933982 w 2721527"/>
                <a:gd name="connsiteY63" fmla="*/ 1945896 h 4230073"/>
                <a:gd name="connsiteX64" fmla="*/ 784618 w 2721527"/>
                <a:gd name="connsiteY64" fmla="*/ 1887607 h 4230073"/>
                <a:gd name="connsiteX65" fmla="*/ 402101 w 2721527"/>
                <a:gd name="connsiteY65" fmla="*/ 1924037 h 4230073"/>
                <a:gd name="connsiteX66" fmla="*/ 693543 w 2721527"/>
                <a:gd name="connsiteY66" fmla="*/ 2189978 h 4230073"/>
                <a:gd name="connsiteX67" fmla="*/ 941269 w 2721527"/>
                <a:gd name="connsiteY67" fmla="*/ 2084331 h 4230073"/>
                <a:gd name="connsiteX68" fmla="*/ 784618 w 2721527"/>
                <a:gd name="connsiteY68" fmla="*/ 2226409 h 4230073"/>
                <a:gd name="connsiteX69" fmla="*/ 1021415 w 2721527"/>
                <a:gd name="connsiteY69" fmla="*/ 2820222 h 4230073"/>
                <a:gd name="connsiteX70" fmla="*/ 1079704 w 2721527"/>
                <a:gd name="connsiteY70" fmla="*/ 3137166 h 4230073"/>
                <a:gd name="connsiteX71" fmla="*/ 1294642 w 2721527"/>
                <a:gd name="connsiteY71" fmla="*/ 3308388 h 4230073"/>
                <a:gd name="connsiteX72" fmla="*/ 1331700 w 2721527"/>
                <a:gd name="connsiteY72" fmla="*/ 3313020 h 4230073"/>
                <a:gd name="connsiteX73" fmla="*/ 1331679 w 2721527"/>
                <a:gd name="connsiteY73" fmla="*/ 3315674 h 4230073"/>
                <a:gd name="connsiteX74" fmla="*/ 1342305 w 2721527"/>
                <a:gd name="connsiteY74" fmla="*/ 3314346 h 4230073"/>
                <a:gd name="connsiteX75" fmla="*/ 1352931 w 2721527"/>
                <a:gd name="connsiteY75" fmla="*/ 3315674 h 4230073"/>
                <a:gd name="connsiteX76" fmla="*/ 1352910 w 2721527"/>
                <a:gd name="connsiteY76" fmla="*/ 3313020 h 4230073"/>
                <a:gd name="connsiteX77" fmla="*/ 1389968 w 2721527"/>
                <a:gd name="connsiteY77" fmla="*/ 3308388 h 4230073"/>
                <a:gd name="connsiteX78" fmla="*/ 1604906 w 2721527"/>
                <a:gd name="connsiteY78" fmla="*/ 3137166 h 4230073"/>
                <a:gd name="connsiteX79" fmla="*/ 1663195 w 2721527"/>
                <a:gd name="connsiteY79" fmla="*/ 2820222 h 4230073"/>
                <a:gd name="connsiteX80" fmla="*/ 1899992 w 2721527"/>
                <a:gd name="connsiteY80" fmla="*/ 2226409 h 4230073"/>
                <a:gd name="connsiteX81" fmla="*/ 1743341 w 2721527"/>
                <a:gd name="connsiteY81" fmla="*/ 2084331 h 4230073"/>
                <a:gd name="connsiteX82" fmla="*/ 1991067 w 2721527"/>
                <a:gd name="connsiteY82" fmla="*/ 2189978 h 4230073"/>
                <a:gd name="connsiteX83" fmla="*/ 2282509 w 2721527"/>
                <a:gd name="connsiteY83" fmla="*/ 1924037 h 4230073"/>
                <a:gd name="connsiteX84" fmla="*/ 1899992 w 2721527"/>
                <a:gd name="connsiteY84" fmla="*/ 1887607 h 4230073"/>
                <a:gd name="connsiteX85" fmla="*/ 1750628 w 2721527"/>
                <a:gd name="connsiteY85" fmla="*/ 1945896 h 4230073"/>
                <a:gd name="connsiteX86" fmla="*/ 1699739 w 2721527"/>
                <a:gd name="connsiteY86" fmla="*/ 1935423 h 4230073"/>
                <a:gd name="connsiteX87" fmla="*/ 1695963 w 2721527"/>
                <a:gd name="connsiteY87" fmla="*/ 1932516 h 4230073"/>
                <a:gd name="connsiteX88" fmla="*/ 1711193 w 2721527"/>
                <a:gd name="connsiteY88" fmla="*/ 1894328 h 4230073"/>
                <a:gd name="connsiteX89" fmla="*/ 2662473 w 2721527"/>
                <a:gd name="connsiteY89" fmla="*/ 712784 h 4230073"/>
                <a:gd name="connsiteX90" fmla="*/ 2682794 w 2721527"/>
                <a:gd name="connsiteY90" fmla="*/ 227027 h 4230073"/>
                <a:gd name="connsiteX91" fmla="*/ 2599343 w 2721527"/>
                <a:gd name="connsiteY91" fmla="*/ 558832 h 4230073"/>
                <a:gd name="connsiteX92" fmla="*/ 2436544 w 2721527"/>
                <a:gd name="connsiteY92" fmla="*/ 743885 h 4230073"/>
                <a:gd name="connsiteX93" fmla="*/ 2460248 w 2721527"/>
                <a:gd name="connsiteY93" fmla="*/ 400965 h 4230073"/>
                <a:gd name="connsiteX94" fmla="*/ 2354781 w 2721527"/>
                <a:gd name="connsiteY94" fmla="*/ 32229 h 4230073"/>
                <a:gd name="connsiteX95" fmla="*/ 2345823 w 2721527"/>
                <a:gd name="connsiteY95" fmla="*/ 516706 h 4230073"/>
                <a:gd name="connsiteX96" fmla="*/ 1986170 w 2721527"/>
                <a:gd name="connsiteY96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1998354 w 2721527"/>
                <a:gd name="connsiteY17" fmla="*/ 3723692 h 4230073"/>
                <a:gd name="connsiteX18" fmla="*/ 2073759 w 2721527"/>
                <a:gd name="connsiteY18" fmla="*/ 4150112 h 4230073"/>
                <a:gd name="connsiteX19" fmla="*/ 1681411 w 2721527"/>
                <a:gd name="connsiteY19" fmla="*/ 2863938 h 4230073"/>
                <a:gd name="connsiteX20" fmla="*/ 1986170 w 2721527"/>
                <a:gd name="connsiteY20" fmla="*/ 0 h 4230073"/>
                <a:gd name="connsiteX21" fmla="*/ 2173089 w 2721527"/>
                <a:gd name="connsiteY21" fmla="*/ 355240 h 4230073"/>
                <a:gd name="connsiteX22" fmla="*/ 2225047 w 2721527"/>
                <a:gd name="connsiteY22" fmla="*/ 637341 h 4230073"/>
                <a:gd name="connsiteX23" fmla="*/ 1970243 w 2721527"/>
                <a:gd name="connsiteY23" fmla="*/ 638906 h 4230073"/>
                <a:gd name="connsiteX24" fmla="*/ 1695508 w 2721527"/>
                <a:gd name="connsiteY24" fmla="*/ 541873 h 4230073"/>
                <a:gd name="connsiteX25" fmla="*/ 2157075 w 2721527"/>
                <a:gd name="connsiteY25" fmla="*/ 797291 h 4230073"/>
                <a:gd name="connsiteX26" fmla="*/ 2240609 w 2721527"/>
                <a:gd name="connsiteY26" fmla="*/ 984363 h 4230073"/>
                <a:gd name="connsiteX27" fmla="*/ 1746390 w 2721527"/>
                <a:gd name="connsiteY27" fmla="*/ 1532950 h 4230073"/>
                <a:gd name="connsiteX28" fmla="*/ 1523369 w 2721527"/>
                <a:gd name="connsiteY28" fmla="*/ 1031212 h 4230073"/>
                <a:gd name="connsiteX29" fmla="*/ 1501425 w 2721527"/>
                <a:gd name="connsiteY29" fmla="*/ 1348610 h 4230073"/>
                <a:gd name="connsiteX30" fmla="*/ 1655161 w 2721527"/>
                <a:gd name="connsiteY30" fmla="*/ 1656290 h 4230073"/>
                <a:gd name="connsiteX31" fmla="*/ 1590016 w 2721527"/>
                <a:gd name="connsiteY31" fmla="*/ 1824073 h 4230073"/>
                <a:gd name="connsiteX32" fmla="*/ 1573478 w 2721527"/>
                <a:gd name="connsiteY32" fmla="*/ 1855533 h 4230073"/>
                <a:gd name="connsiteX33" fmla="*/ 1540584 w 2721527"/>
                <a:gd name="connsiteY33" fmla="*/ 1865806 h 4230073"/>
                <a:gd name="connsiteX34" fmla="*/ 1455542 w 2721527"/>
                <a:gd name="connsiteY34" fmla="*/ 1924037 h 4230073"/>
                <a:gd name="connsiteX35" fmla="*/ 1342608 w 2721527"/>
                <a:gd name="connsiteY35" fmla="*/ 1927680 h 4230073"/>
                <a:gd name="connsiteX36" fmla="*/ 1342305 w 2721527"/>
                <a:gd name="connsiteY36" fmla="*/ 1966159 h 4230073"/>
                <a:gd name="connsiteX37" fmla="*/ 1342002 w 2721527"/>
                <a:gd name="connsiteY37" fmla="*/ 1927680 h 4230073"/>
                <a:gd name="connsiteX38" fmla="*/ 1229068 w 2721527"/>
                <a:gd name="connsiteY38" fmla="*/ 1924037 h 4230073"/>
                <a:gd name="connsiteX39" fmla="*/ 1171690 w 2721527"/>
                <a:gd name="connsiteY39" fmla="*/ 1890795 h 4230073"/>
                <a:gd name="connsiteX40" fmla="*/ 1152431 w 2721527"/>
                <a:gd name="connsiteY40" fmla="*/ 1873399 h 4230073"/>
                <a:gd name="connsiteX41" fmla="*/ 1156386 w 2721527"/>
                <a:gd name="connsiteY41" fmla="*/ 1871393 h 4230073"/>
                <a:gd name="connsiteX42" fmla="*/ 1066367 w 2721527"/>
                <a:gd name="connsiteY42" fmla="*/ 1656290 h 4230073"/>
                <a:gd name="connsiteX43" fmla="*/ 1220102 w 2721527"/>
                <a:gd name="connsiteY43" fmla="*/ 1348610 h 4230073"/>
                <a:gd name="connsiteX44" fmla="*/ 1198159 w 2721527"/>
                <a:gd name="connsiteY44" fmla="*/ 1031212 h 4230073"/>
                <a:gd name="connsiteX45" fmla="*/ 975138 w 2721527"/>
                <a:gd name="connsiteY45" fmla="*/ 1532950 h 4230073"/>
                <a:gd name="connsiteX46" fmla="*/ 480919 w 2721527"/>
                <a:gd name="connsiteY46" fmla="*/ 984363 h 4230073"/>
                <a:gd name="connsiteX47" fmla="*/ 564452 w 2721527"/>
                <a:gd name="connsiteY47" fmla="*/ 797291 h 4230073"/>
                <a:gd name="connsiteX48" fmla="*/ 1026020 w 2721527"/>
                <a:gd name="connsiteY48" fmla="*/ 541873 h 4230073"/>
                <a:gd name="connsiteX49" fmla="*/ 751285 w 2721527"/>
                <a:gd name="connsiteY49" fmla="*/ 638906 h 4230073"/>
                <a:gd name="connsiteX50" fmla="*/ 496480 w 2721527"/>
                <a:gd name="connsiteY50" fmla="*/ 637341 h 4230073"/>
                <a:gd name="connsiteX51" fmla="*/ 548439 w 2721527"/>
                <a:gd name="connsiteY51" fmla="*/ 355240 h 4230073"/>
                <a:gd name="connsiteX52" fmla="*/ 735357 w 2721527"/>
                <a:gd name="connsiteY52" fmla="*/ 0 h 4230073"/>
                <a:gd name="connsiteX53" fmla="*/ 375704 w 2721527"/>
                <a:gd name="connsiteY53" fmla="*/ 516706 h 4230073"/>
                <a:gd name="connsiteX54" fmla="*/ 366746 w 2721527"/>
                <a:gd name="connsiteY54" fmla="*/ 32229 h 4230073"/>
                <a:gd name="connsiteX55" fmla="*/ 261279 w 2721527"/>
                <a:gd name="connsiteY55" fmla="*/ 400965 h 4230073"/>
                <a:gd name="connsiteX56" fmla="*/ 284983 w 2721527"/>
                <a:gd name="connsiteY56" fmla="*/ 743885 h 4230073"/>
                <a:gd name="connsiteX57" fmla="*/ 122184 w 2721527"/>
                <a:gd name="connsiteY57" fmla="*/ 558832 h 4230073"/>
                <a:gd name="connsiteX58" fmla="*/ 38733 w 2721527"/>
                <a:gd name="connsiteY58" fmla="*/ 227027 h 4230073"/>
                <a:gd name="connsiteX59" fmla="*/ 59054 w 2721527"/>
                <a:gd name="connsiteY59" fmla="*/ 712784 h 4230073"/>
                <a:gd name="connsiteX60" fmla="*/ 1010334 w 2721527"/>
                <a:gd name="connsiteY60" fmla="*/ 1894328 h 4230073"/>
                <a:gd name="connsiteX61" fmla="*/ 1016894 w 2721527"/>
                <a:gd name="connsiteY61" fmla="*/ 1910776 h 4230073"/>
                <a:gd name="connsiteX62" fmla="*/ 984871 w 2721527"/>
                <a:gd name="connsiteY62" fmla="*/ 1935423 h 4230073"/>
                <a:gd name="connsiteX63" fmla="*/ 933982 w 2721527"/>
                <a:gd name="connsiteY63" fmla="*/ 1945896 h 4230073"/>
                <a:gd name="connsiteX64" fmla="*/ 784618 w 2721527"/>
                <a:gd name="connsiteY64" fmla="*/ 1887607 h 4230073"/>
                <a:gd name="connsiteX65" fmla="*/ 402101 w 2721527"/>
                <a:gd name="connsiteY65" fmla="*/ 1924037 h 4230073"/>
                <a:gd name="connsiteX66" fmla="*/ 693543 w 2721527"/>
                <a:gd name="connsiteY66" fmla="*/ 2189978 h 4230073"/>
                <a:gd name="connsiteX67" fmla="*/ 941269 w 2721527"/>
                <a:gd name="connsiteY67" fmla="*/ 2084331 h 4230073"/>
                <a:gd name="connsiteX68" fmla="*/ 784618 w 2721527"/>
                <a:gd name="connsiteY68" fmla="*/ 2226409 h 4230073"/>
                <a:gd name="connsiteX69" fmla="*/ 1021415 w 2721527"/>
                <a:gd name="connsiteY69" fmla="*/ 2820222 h 4230073"/>
                <a:gd name="connsiteX70" fmla="*/ 1079704 w 2721527"/>
                <a:gd name="connsiteY70" fmla="*/ 3137166 h 4230073"/>
                <a:gd name="connsiteX71" fmla="*/ 1294642 w 2721527"/>
                <a:gd name="connsiteY71" fmla="*/ 3308388 h 4230073"/>
                <a:gd name="connsiteX72" fmla="*/ 1331700 w 2721527"/>
                <a:gd name="connsiteY72" fmla="*/ 3313020 h 4230073"/>
                <a:gd name="connsiteX73" fmla="*/ 1331679 w 2721527"/>
                <a:gd name="connsiteY73" fmla="*/ 3315674 h 4230073"/>
                <a:gd name="connsiteX74" fmla="*/ 1342305 w 2721527"/>
                <a:gd name="connsiteY74" fmla="*/ 3314346 h 4230073"/>
                <a:gd name="connsiteX75" fmla="*/ 1352931 w 2721527"/>
                <a:gd name="connsiteY75" fmla="*/ 3315674 h 4230073"/>
                <a:gd name="connsiteX76" fmla="*/ 1352910 w 2721527"/>
                <a:gd name="connsiteY76" fmla="*/ 3313020 h 4230073"/>
                <a:gd name="connsiteX77" fmla="*/ 1389968 w 2721527"/>
                <a:gd name="connsiteY77" fmla="*/ 3308388 h 4230073"/>
                <a:gd name="connsiteX78" fmla="*/ 1604906 w 2721527"/>
                <a:gd name="connsiteY78" fmla="*/ 3137166 h 4230073"/>
                <a:gd name="connsiteX79" fmla="*/ 1663195 w 2721527"/>
                <a:gd name="connsiteY79" fmla="*/ 2820222 h 4230073"/>
                <a:gd name="connsiteX80" fmla="*/ 1899992 w 2721527"/>
                <a:gd name="connsiteY80" fmla="*/ 2226409 h 4230073"/>
                <a:gd name="connsiteX81" fmla="*/ 1743341 w 2721527"/>
                <a:gd name="connsiteY81" fmla="*/ 2084331 h 4230073"/>
                <a:gd name="connsiteX82" fmla="*/ 1991067 w 2721527"/>
                <a:gd name="connsiteY82" fmla="*/ 2189978 h 4230073"/>
                <a:gd name="connsiteX83" fmla="*/ 2282509 w 2721527"/>
                <a:gd name="connsiteY83" fmla="*/ 1924037 h 4230073"/>
                <a:gd name="connsiteX84" fmla="*/ 1899992 w 2721527"/>
                <a:gd name="connsiteY84" fmla="*/ 1887607 h 4230073"/>
                <a:gd name="connsiteX85" fmla="*/ 1750628 w 2721527"/>
                <a:gd name="connsiteY85" fmla="*/ 1945896 h 4230073"/>
                <a:gd name="connsiteX86" fmla="*/ 1699739 w 2721527"/>
                <a:gd name="connsiteY86" fmla="*/ 1935423 h 4230073"/>
                <a:gd name="connsiteX87" fmla="*/ 1695963 w 2721527"/>
                <a:gd name="connsiteY87" fmla="*/ 1932516 h 4230073"/>
                <a:gd name="connsiteX88" fmla="*/ 1711193 w 2721527"/>
                <a:gd name="connsiteY88" fmla="*/ 1894328 h 4230073"/>
                <a:gd name="connsiteX89" fmla="*/ 2662473 w 2721527"/>
                <a:gd name="connsiteY89" fmla="*/ 712784 h 4230073"/>
                <a:gd name="connsiteX90" fmla="*/ 2682794 w 2721527"/>
                <a:gd name="connsiteY90" fmla="*/ 227027 h 4230073"/>
                <a:gd name="connsiteX91" fmla="*/ 2599343 w 2721527"/>
                <a:gd name="connsiteY91" fmla="*/ 558832 h 4230073"/>
                <a:gd name="connsiteX92" fmla="*/ 2436544 w 2721527"/>
                <a:gd name="connsiteY92" fmla="*/ 743885 h 4230073"/>
                <a:gd name="connsiteX93" fmla="*/ 2460248 w 2721527"/>
                <a:gd name="connsiteY93" fmla="*/ 400965 h 4230073"/>
                <a:gd name="connsiteX94" fmla="*/ 2354781 w 2721527"/>
                <a:gd name="connsiteY94" fmla="*/ 32229 h 4230073"/>
                <a:gd name="connsiteX95" fmla="*/ 2345823 w 2721527"/>
                <a:gd name="connsiteY95" fmla="*/ 516706 h 4230073"/>
                <a:gd name="connsiteX96" fmla="*/ 1986170 w 2721527"/>
                <a:gd name="connsiteY96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2073759 w 2721527"/>
                <a:gd name="connsiteY17" fmla="*/ 4150112 h 4230073"/>
                <a:gd name="connsiteX18" fmla="*/ 1681411 w 2721527"/>
                <a:gd name="connsiteY18" fmla="*/ 2863938 h 4230073"/>
                <a:gd name="connsiteX19" fmla="*/ 1986170 w 2721527"/>
                <a:gd name="connsiteY19" fmla="*/ 0 h 4230073"/>
                <a:gd name="connsiteX20" fmla="*/ 2173089 w 2721527"/>
                <a:gd name="connsiteY20" fmla="*/ 355240 h 4230073"/>
                <a:gd name="connsiteX21" fmla="*/ 2225047 w 2721527"/>
                <a:gd name="connsiteY21" fmla="*/ 637341 h 4230073"/>
                <a:gd name="connsiteX22" fmla="*/ 1970243 w 2721527"/>
                <a:gd name="connsiteY22" fmla="*/ 638906 h 4230073"/>
                <a:gd name="connsiteX23" fmla="*/ 1695508 w 2721527"/>
                <a:gd name="connsiteY23" fmla="*/ 541873 h 4230073"/>
                <a:gd name="connsiteX24" fmla="*/ 2157075 w 2721527"/>
                <a:gd name="connsiteY24" fmla="*/ 797291 h 4230073"/>
                <a:gd name="connsiteX25" fmla="*/ 2240609 w 2721527"/>
                <a:gd name="connsiteY25" fmla="*/ 984363 h 4230073"/>
                <a:gd name="connsiteX26" fmla="*/ 1746390 w 2721527"/>
                <a:gd name="connsiteY26" fmla="*/ 1532950 h 4230073"/>
                <a:gd name="connsiteX27" fmla="*/ 1523369 w 2721527"/>
                <a:gd name="connsiteY27" fmla="*/ 1031212 h 4230073"/>
                <a:gd name="connsiteX28" fmla="*/ 1501425 w 2721527"/>
                <a:gd name="connsiteY28" fmla="*/ 1348610 h 4230073"/>
                <a:gd name="connsiteX29" fmla="*/ 1655161 w 2721527"/>
                <a:gd name="connsiteY29" fmla="*/ 1656290 h 4230073"/>
                <a:gd name="connsiteX30" fmla="*/ 1590016 w 2721527"/>
                <a:gd name="connsiteY30" fmla="*/ 1824073 h 4230073"/>
                <a:gd name="connsiteX31" fmla="*/ 1573478 w 2721527"/>
                <a:gd name="connsiteY31" fmla="*/ 1855533 h 4230073"/>
                <a:gd name="connsiteX32" fmla="*/ 1540584 w 2721527"/>
                <a:gd name="connsiteY32" fmla="*/ 1865806 h 4230073"/>
                <a:gd name="connsiteX33" fmla="*/ 1455542 w 2721527"/>
                <a:gd name="connsiteY33" fmla="*/ 1924037 h 4230073"/>
                <a:gd name="connsiteX34" fmla="*/ 1342608 w 2721527"/>
                <a:gd name="connsiteY34" fmla="*/ 1927680 h 4230073"/>
                <a:gd name="connsiteX35" fmla="*/ 1342305 w 2721527"/>
                <a:gd name="connsiteY35" fmla="*/ 1966159 h 4230073"/>
                <a:gd name="connsiteX36" fmla="*/ 1342002 w 2721527"/>
                <a:gd name="connsiteY36" fmla="*/ 1927680 h 4230073"/>
                <a:gd name="connsiteX37" fmla="*/ 1229068 w 2721527"/>
                <a:gd name="connsiteY37" fmla="*/ 1924037 h 4230073"/>
                <a:gd name="connsiteX38" fmla="*/ 1171690 w 2721527"/>
                <a:gd name="connsiteY38" fmla="*/ 1890795 h 4230073"/>
                <a:gd name="connsiteX39" fmla="*/ 1152431 w 2721527"/>
                <a:gd name="connsiteY39" fmla="*/ 1873399 h 4230073"/>
                <a:gd name="connsiteX40" fmla="*/ 1156386 w 2721527"/>
                <a:gd name="connsiteY40" fmla="*/ 1871393 h 4230073"/>
                <a:gd name="connsiteX41" fmla="*/ 1066367 w 2721527"/>
                <a:gd name="connsiteY41" fmla="*/ 1656290 h 4230073"/>
                <a:gd name="connsiteX42" fmla="*/ 1220102 w 2721527"/>
                <a:gd name="connsiteY42" fmla="*/ 1348610 h 4230073"/>
                <a:gd name="connsiteX43" fmla="*/ 1198159 w 2721527"/>
                <a:gd name="connsiteY43" fmla="*/ 1031212 h 4230073"/>
                <a:gd name="connsiteX44" fmla="*/ 975138 w 2721527"/>
                <a:gd name="connsiteY44" fmla="*/ 1532950 h 4230073"/>
                <a:gd name="connsiteX45" fmla="*/ 480919 w 2721527"/>
                <a:gd name="connsiteY45" fmla="*/ 984363 h 4230073"/>
                <a:gd name="connsiteX46" fmla="*/ 564452 w 2721527"/>
                <a:gd name="connsiteY46" fmla="*/ 797291 h 4230073"/>
                <a:gd name="connsiteX47" fmla="*/ 1026020 w 2721527"/>
                <a:gd name="connsiteY47" fmla="*/ 541873 h 4230073"/>
                <a:gd name="connsiteX48" fmla="*/ 751285 w 2721527"/>
                <a:gd name="connsiteY48" fmla="*/ 638906 h 4230073"/>
                <a:gd name="connsiteX49" fmla="*/ 496480 w 2721527"/>
                <a:gd name="connsiteY49" fmla="*/ 637341 h 4230073"/>
                <a:gd name="connsiteX50" fmla="*/ 548439 w 2721527"/>
                <a:gd name="connsiteY50" fmla="*/ 355240 h 4230073"/>
                <a:gd name="connsiteX51" fmla="*/ 735357 w 2721527"/>
                <a:gd name="connsiteY51" fmla="*/ 0 h 4230073"/>
                <a:gd name="connsiteX52" fmla="*/ 375704 w 2721527"/>
                <a:gd name="connsiteY52" fmla="*/ 516706 h 4230073"/>
                <a:gd name="connsiteX53" fmla="*/ 366746 w 2721527"/>
                <a:gd name="connsiteY53" fmla="*/ 32229 h 4230073"/>
                <a:gd name="connsiteX54" fmla="*/ 261279 w 2721527"/>
                <a:gd name="connsiteY54" fmla="*/ 400965 h 4230073"/>
                <a:gd name="connsiteX55" fmla="*/ 284983 w 2721527"/>
                <a:gd name="connsiteY55" fmla="*/ 743885 h 4230073"/>
                <a:gd name="connsiteX56" fmla="*/ 122184 w 2721527"/>
                <a:gd name="connsiteY56" fmla="*/ 558832 h 4230073"/>
                <a:gd name="connsiteX57" fmla="*/ 38733 w 2721527"/>
                <a:gd name="connsiteY57" fmla="*/ 227027 h 4230073"/>
                <a:gd name="connsiteX58" fmla="*/ 59054 w 2721527"/>
                <a:gd name="connsiteY58" fmla="*/ 712784 h 4230073"/>
                <a:gd name="connsiteX59" fmla="*/ 1010334 w 2721527"/>
                <a:gd name="connsiteY59" fmla="*/ 1894328 h 4230073"/>
                <a:gd name="connsiteX60" fmla="*/ 1016894 w 2721527"/>
                <a:gd name="connsiteY60" fmla="*/ 1910776 h 4230073"/>
                <a:gd name="connsiteX61" fmla="*/ 984871 w 2721527"/>
                <a:gd name="connsiteY61" fmla="*/ 1935423 h 4230073"/>
                <a:gd name="connsiteX62" fmla="*/ 933982 w 2721527"/>
                <a:gd name="connsiteY62" fmla="*/ 1945896 h 4230073"/>
                <a:gd name="connsiteX63" fmla="*/ 784618 w 2721527"/>
                <a:gd name="connsiteY63" fmla="*/ 1887607 h 4230073"/>
                <a:gd name="connsiteX64" fmla="*/ 402101 w 2721527"/>
                <a:gd name="connsiteY64" fmla="*/ 1924037 h 4230073"/>
                <a:gd name="connsiteX65" fmla="*/ 693543 w 2721527"/>
                <a:gd name="connsiteY65" fmla="*/ 2189978 h 4230073"/>
                <a:gd name="connsiteX66" fmla="*/ 941269 w 2721527"/>
                <a:gd name="connsiteY66" fmla="*/ 2084331 h 4230073"/>
                <a:gd name="connsiteX67" fmla="*/ 784618 w 2721527"/>
                <a:gd name="connsiteY67" fmla="*/ 2226409 h 4230073"/>
                <a:gd name="connsiteX68" fmla="*/ 1021415 w 2721527"/>
                <a:gd name="connsiteY68" fmla="*/ 2820222 h 4230073"/>
                <a:gd name="connsiteX69" fmla="*/ 1079704 w 2721527"/>
                <a:gd name="connsiteY69" fmla="*/ 3137166 h 4230073"/>
                <a:gd name="connsiteX70" fmla="*/ 1294642 w 2721527"/>
                <a:gd name="connsiteY70" fmla="*/ 3308388 h 4230073"/>
                <a:gd name="connsiteX71" fmla="*/ 1331700 w 2721527"/>
                <a:gd name="connsiteY71" fmla="*/ 3313020 h 4230073"/>
                <a:gd name="connsiteX72" fmla="*/ 1331679 w 2721527"/>
                <a:gd name="connsiteY72" fmla="*/ 3315674 h 4230073"/>
                <a:gd name="connsiteX73" fmla="*/ 1342305 w 2721527"/>
                <a:gd name="connsiteY73" fmla="*/ 3314346 h 4230073"/>
                <a:gd name="connsiteX74" fmla="*/ 1352931 w 2721527"/>
                <a:gd name="connsiteY74" fmla="*/ 3315674 h 4230073"/>
                <a:gd name="connsiteX75" fmla="*/ 1352910 w 2721527"/>
                <a:gd name="connsiteY75" fmla="*/ 3313020 h 4230073"/>
                <a:gd name="connsiteX76" fmla="*/ 1389968 w 2721527"/>
                <a:gd name="connsiteY76" fmla="*/ 3308388 h 4230073"/>
                <a:gd name="connsiteX77" fmla="*/ 1604906 w 2721527"/>
                <a:gd name="connsiteY77" fmla="*/ 3137166 h 4230073"/>
                <a:gd name="connsiteX78" fmla="*/ 1663195 w 2721527"/>
                <a:gd name="connsiteY78" fmla="*/ 2820222 h 4230073"/>
                <a:gd name="connsiteX79" fmla="*/ 1899992 w 2721527"/>
                <a:gd name="connsiteY79" fmla="*/ 2226409 h 4230073"/>
                <a:gd name="connsiteX80" fmla="*/ 1743341 w 2721527"/>
                <a:gd name="connsiteY80" fmla="*/ 2084331 h 4230073"/>
                <a:gd name="connsiteX81" fmla="*/ 1991067 w 2721527"/>
                <a:gd name="connsiteY81" fmla="*/ 2189978 h 4230073"/>
                <a:gd name="connsiteX82" fmla="*/ 2282509 w 2721527"/>
                <a:gd name="connsiteY82" fmla="*/ 1924037 h 4230073"/>
                <a:gd name="connsiteX83" fmla="*/ 1899992 w 2721527"/>
                <a:gd name="connsiteY83" fmla="*/ 1887607 h 4230073"/>
                <a:gd name="connsiteX84" fmla="*/ 1750628 w 2721527"/>
                <a:gd name="connsiteY84" fmla="*/ 1945896 h 4230073"/>
                <a:gd name="connsiteX85" fmla="*/ 1699739 w 2721527"/>
                <a:gd name="connsiteY85" fmla="*/ 1935423 h 4230073"/>
                <a:gd name="connsiteX86" fmla="*/ 1695963 w 2721527"/>
                <a:gd name="connsiteY86" fmla="*/ 1932516 h 4230073"/>
                <a:gd name="connsiteX87" fmla="*/ 1711193 w 2721527"/>
                <a:gd name="connsiteY87" fmla="*/ 1894328 h 4230073"/>
                <a:gd name="connsiteX88" fmla="*/ 2662473 w 2721527"/>
                <a:gd name="connsiteY88" fmla="*/ 712784 h 4230073"/>
                <a:gd name="connsiteX89" fmla="*/ 2682794 w 2721527"/>
                <a:gd name="connsiteY89" fmla="*/ 227027 h 4230073"/>
                <a:gd name="connsiteX90" fmla="*/ 2599343 w 2721527"/>
                <a:gd name="connsiteY90" fmla="*/ 558832 h 4230073"/>
                <a:gd name="connsiteX91" fmla="*/ 2436544 w 2721527"/>
                <a:gd name="connsiteY91" fmla="*/ 743885 h 4230073"/>
                <a:gd name="connsiteX92" fmla="*/ 2460248 w 2721527"/>
                <a:gd name="connsiteY92" fmla="*/ 400965 h 4230073"/>
                <a:gd name="connsiteX93" fmla="*/ 2354781 w 2721527"/>
                <a:gd name="connsiteY93" fmla="*/ 32229 h 4230073"/>
                <a:gd name="connsiteX94" fmla="*/ 2345823 w 2721527"/>
                <a:gd name="connsiteY94" fmla="*/ 516706 h 4230073"/>
                <a:gd name="connsiteX95" fmla="*/ 1986170 w 2721527"/>
                <a:gd name="connsiteY95" fmla="*/ 0 h 4230073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686256 w 2721527"/>
                <a:gd name="connsiteY11" fmla="*/ 3712763 h 4236446"/>
                <a:gd name="connsiteX12" fmla="*/ 580690 w 2721527"/>
                <a:gd name="connsiteY12" fmla="*/ 4236446 h 4236446"/>
                <a:gd name="connsiteX13" fmla="*/ 1324619 w 2721527"/>
                <a:gd name="connsiteY13" fmla="*/ 4203328 h 4236446"/>
                <a:gd name="connsiteX14" fmla="*/ 1324394 w 2721527"/>
                <a:gd name="connsiteY14" fmla="*/ 4230073 h 4236446"/>
                <a:gd name="connsiteX15" fmla="*/ 1342305 w 2721527"/>
                <a:gd name="connsiteY15" fmla="*/ 4216616 h 4236446"/>
                <a:gd name="connsiteX16" fmla="*/ 1360216 w 2721527"/>
                <a:gd name="connsiteY16" fmla="*/ 4230073 h 4236446"/>
                <a:gd name="connsiteX17" fmla="*/ 2073759 w 2721527"/>
                <a:gd name="connsiteY17" fmla="*/ 4150112 h 4236446"/>
                <a:gd name="connsiteX18" fmla="*/ 1681411 w 2721527"/>
                <a:gd name="connsiteY18" fmla="*/ 2863938 h 4236446"/>
                <a:gd name="connsiteX19" fmla="*/ 1986170 w 2721527"/>
                <a:gd name="connsiteY19" fmla="*/ 0 h 4236446"/>
                <a:gd name="connsiteX20" fmla="*/ 2173089 w 2721527"/>
                <a:gd name="connsiteY20" fmla="*/ 355240 h 4236446"/>
                <a:gd name="connsiteX21" fmla="*/ 2225047 w 2721527"/>
                <a:gd name="connsiteY21" fmla="*/ 637341 h 4236446"/>
                <a:gd name="connsiteX22" fmla="*/ 1970243 w 2721527"/>
                <a:gd name="connsiteY22" fmla="*/ 638906 h 4236446"/>
                <a:gd name="connsiteX23" fmla="*/ 1695508 w 2721527"/>
                <a:gd name="connsiteY23" fmla="*/ 541873 h 4236446"/>
                <a:gd name="connsiteX24" fmla="*/ 2157075 w 2721527"/>
                <a:gd name="connsiteY24" fmla="*/ 797291 h 4236446"/>
                <a:gd name="connsiteX25" fmla="*/ 2240609 w 2721527"/>
                <a:gd name="connsiteY25" fmla="*/ 984363 h 4236446"/>
                <a:gd name="connsiteX26" fmla="*/ 1746390 w 2721527"/>
                <a:gd name="connsiteY26" fmla="*/ 1532950 h 4236446"/>
                <a:gd name="connsiteX27" fmla="*/ 1523369 w 2721527"/>
                <a:gd name="connsiteY27" fmla="*/ 1031212 h 4236446"/>
                <a:gd name="connsiteX28" fmla="*/ 1501425 w 2721527"/>
                <a:gd name="connsiteY28" fmla="*/ 1348610 h 4236446"/>
                <a:gd name="connsiteX29" fmla="*/ 1655161 w 2721527"/>
                <a:gd name="connsiteY29" fmla="*/ 1656290 h 4236446"/>
                <a:gd name="connsiteX30" fmla="*/ 1590016 w 2721527"/>
                <a:gd name="connsiteY30" fmla="*/ 1824073 h 4236446"/>
                <a:gd name="connsiteX31" fmla="*/ 1573478 w 2721527"/>
                <a:gd name="connsiteY31" fmla="*/ 1855533 h 4236446"/>
                <a:gd name="connsiteX32" fmla="*/ 1540584 w 2721527"/>
                <a:gd name="connsiteY32" fmla="*/ 1865806 h 4236446"/>
                <a:gd name="connsiteX33" fmla="*/ 1455542 w 2721527"/>
                <a:gd name="connsiteY33" fmla="*/ 1924037 h 4236446"/>
                <a:gd name="connsiteX34" fmla="*/ 1342608 w 2721527"/>
                <a:gd name="connsiteY34" fmla="*/ 1927680 h 4236446"/>
                <a:gd name="connsiteX35" fmla="*/ 1342305 w 2721527"/>
                <a:gd name="connsiteY35" fmla="*/ 1966159 h 4236446"/>
                <a:gd name="connsiteX36" fmla="*/ 1342002 w 2721527"/>
                <a:gd name="connsiteY36" fmla="*/ 1927680 h 4236446"/>
                <a:gd name="connsiteX37" fmla="*/ 1229068 w 2721527"/>
                <a:gd name="connsiteY37" fmla="*/ 1924037 h 4236446"/>
                <a:gd name="connsiteX38" fmla="*/ 1171690 w 2721527"/>
                <a:gd name="connsiteY38" fmla="*/ 1890795 h 4236446"/>
                <a:gd name="connsiteX39" fmla="*/ 1152431 w 2721527"/>
                <a:gd name="connsiteY39" fmla="*/ 1873399 h 4236446"/>
                <a:gd name="connsiteX40" fmla="*/ 1156386 w 2721527"/>
                <a:gd name="connsiteY40" fmla="*/ 1871393 h 4236446"/>
                <a:gd name="connsiteX41" fmla="*/ 1066367 w 2721527"/>
                <a:gd name="connsiteY41" fmla="*/ 1656290 h 4236446"/>
                <a:gd name="connsiteX42" fmla="*/ 1220102 w 2721527"/>
                <a:gd name="connsiteY42" fmla="*/ 1348610 h 4236446"/>
                <a:gd name="connsiteX43" fmla="*/ 1198159 w 2721527"/>
                <a:gd name="connsiteY43" fmla="*/ 1031212 h 4236446"/>
                <a:gd name="connsiteX44" fmla="*/ 975138 w 2721527"/>
                <a:gd name="connsiteY44" fmla="*/ 1532950 h 4236446"/>
                <a:gd name="connsiteX45" fmla="*/ 480919 w 2721527"/>
                <a:gd name="connsiteY45" fmla="*/ 984363 h 4236446"/>
                <a:gd name="connsiteX46" fmla="*/ 564452 w 2721527"/>
                <a:gd name="connsiteY46" fmla="*/ 797291 h 4236446"/>
                <a:gd name="connsiteX47" fmla="*/ 1026020 w 2721527"/>
                <a:gd name="connsiteY47" fmla="*/ 541873 h 4236446"/>
                <a:gd name="connsiteX48" fmla="*/ 751285 w 2721527"/>
                <a:gd name="connsiteY48" fmla="*/ 638906 h 4236446"/>
                <a:gd name="connsiteX49" fmla="*/ 496480 w 2721527"/>
                <a:gd name="connsiteY49" fmla="*/ 637341 h 4236446"/>
                <a:gd name="connsiteX50" fmla="*/ 548439 w 2721527"/>
                <a:gd name="connsiteY50" fmla="*/ 355240 h 4236446"/>
                <a:gd name="connsiteX51" fmla="*/ 735357 w 2721527"/>
                <a:gd name="connsiteY51" fmla="*/ 0 h 4236446"/>
                <a:gd name="connsiteX52" fmla="*/ 375704 w 2721527"/>
                <a:gd name="connsiteY52" fmla="*/ 516706 h 4236446"/>
                <a:gd name="connsiteX53" fmla="*/ 366746 w 2721527"/>
                <a:gd name="connsiteY53" fmla="*/ 32229 h 4236446"/>
                <a:gd name="connsiteX54" fmla="*/ 261279 w 2721527"/>
                <a:gd name="connsiteY54" fmla="*/ 400965 h 4236446"/>
                <a:gd name="connsiteX55" fmla="*/ 284983 w 2721527"/>
                <a:gd name="connsiteY55" fmla="*/ 743885 h 4236446"/>
                <a:gd name="connsiteX56" fmla="*/ 122184 w 2721527"/>
                <a:gd name="connsiteY56" fmla="*/ 558832 h 4236446"/>
                <a:gd name="connsiteX57" fmla="*/ 38733 w 2721527"/>
                <a:gd name="connsiteY57" fmla="*/ 227027 h 4236446"/>
                <a:gd name="connsiteX58" fmla="*/ 59054 w 2721527"/>
                <a:gd name="connsiteY58" fmla="*/ 712784 h 4236446"/>
                <a:gd name="connsiteX59" fmla="*/ 1010334 w 2721527"/>
                <a:gd name="connsiteY59" fmla="*/ 1894328 h 4236446"/>
                <a:gd name="connsiteX60" fmla="*/ 1016894 w 2721527"/>
                <a:gd name="connsiteY60" fmla="*/ 1910776 h 4236446"/>
                <a:gd name="connsiteX61" fmla="*/ 984871 w 2721527"/>
                <a:gd name="connsiteY61" fmla="*/ 1935423 h 4236446"/>
                <a:gd name="connsiteX62" fmla="*/ 933982 w 2721527"/>
                <a:gd name="connsiteY62" fmla="*/ 1945896 h 4236446"/>
                <a:gd name="connsiteX63" fmla="*/ 784618 w 2721527"/>
                <a:gd name="connsiteY63" fmla="*/ 1887607 h 4236446"/>
                <a:gd name="connsiteX64" fmla="*/ 402101 w 2721527"/>
                <a:gd name="connsiteY64" fmla="*/ 1924037 h 4236446"/>
                <a:gd name="connsiteX65" fmla="*/ 693543 w 2721527"/>
                <a:gd name="connsiteY65" fmla="*/ 2189978 h 4236446"/>
                <a:gd name="connsiteX66" fmla="*/ 941269 w 2721527"/>
                <a:gd name="connsiteY66" fmla="*/ 2084331 h 4236446"/>
                <a:gd name="connsiteX67" fmla="*/ 784618 w 2721527"/>
                <a:gd name="connsiteY67" fmla="*/ 2226409 h 4236446"/>
                <a:gd name="connsiteX68" fmla="*/ 1021415 w 2721527"/>
                <a:gd name="connsiteY68" fmla="*/ 2820222 h 4236446"/>
                <a:gd name="connsiteX69" fmla="*/ 1079704 w 2721527"/>
                <a:gd name="connsiteY69" fmla="*/ 3137166 h 4236446"/>
                <a:gd name="connsiteX70" fmla="*/ 1294642 w 2721527"/>
                <a:gd name="connsiteY70" fmla="*/ 3308388 h 4236446"/>
                <a:gd name="connsiteX71" fmla="*/ 1331700 w 2721527"/>
                <a:gd name="connsiteY71" fmla="*/ 3313020 h 4236446"/>
                <a:gd name="connsiteX72" fmla="*/ 1331679 w 2721527"/>
                <a:gd name="connsiteY72" fmla="*/ 3315674 h 4236446"/>
                <a:gd name="connsiteX73" fmla="*/ 1342305 w 2721527"/>
                <a:gd name="connsiteY73" fmla="*/ 3314346 h 4236446"/>
                <a:gd name="connsiteX74" fmla="*/ 1352931 w 2721527"/>
                <a:gd name="connsiteY74" fmla="*/ 3315674 h 4236446"/>
                <a:gd name="connsiteX75" fmla="*/ 1352910 w 2721527"/>
                <a:gd name="connsiteY75" fmla="*/ 3313020 h 4236446"/>
                <a:gd name="connsiteX76" fmla="*/ 1389968 w 2721527"/>
                <a:gd name="connsiteY76" fmla="*/ 3308388 h 4236446"/>
                <a:gd name="connsiteX77" fmla="*/ 1604906 w 2721527"/>
                <a:gd name="connsiteY77" fmla="*/ 3137166 h 4236446"/>
                <a:gd name="connsiteX78" fmla="*/ 1663195 w 2721527"/>
                <a:gd name="connsiteY78" fmla="*/ 2820222 h 4236446"/>
                <a:gd name="connsiteX79" fmla="*/ 1899992 w 2721527"/>
                <a:gd name="connsiteY79" fmla="*/ 2226409 h 4236446"/>
                <a:gd name="connsiteX80" fmla="*/ 1743341 w 2721527"/>
                <a:gd name="connsiteY80" fmla="*/ 2084331 h 4236446"/>
                <a:gd name="connsiteX81" fmla="*/ 1991067 w 2721527"/>
                <a:gd name="connsiteY81" fmla="*/ 2189978 h 4236446"/>
                <a:gd name="connsiteX82" fmla="*/ 2282509 w 2721527"/>
                <a:gd name="connsiteY82" fmla="*/ 1924037 h 4236446"/>
                <a:gd name="connsiteX83" fmla="*/ 1899992 w 2721527"/>
                <a:gd name="connsiteY83" fmla="*/ 1887607 h 4236446"/>
                <a:gd name="connsiteX84" fmla="*/ 1750628 w 2721527"/>
                <a:gd name="connsiteY84" fmla="*/ 1945896 h 4236446"/>
                <a:gd name="connsiteX85" fmla="*/ 1699739 w 2721527"/>
                <a:gd name="connsiteY85" fmla="*/ 1935423 h 4236446"/>
                <a:gd name="connsiteX86" fmla="*/ 1695963 w 2721527"/>
                <a:gd name="connsiteY86" fmla="*/ 1932516 h 4236446"/>
                <a:gd name="connsiteX87" fmla="*/ 1711193 w 2721527"/>
                <a:gd name="connsiteY87" fmla="*/ 1894328 h 4236446"/>
                <a:gd name="connsiteX88" fmla="*/ 2662473 w 2721527"/>
                <a:gd name="connsiteY88" fmla="*/ 712784 h 4236446"/>
                <a:gd name="connsiteX89" fmla="*/ 2682794 w 2721527"/>
                <a:gd name="connsiteY89" fmla="*/ 227027 h 4236446"/>
                <a:gd name="connsiteX90" fmla="*/ 2599343 w 2721527"/>
                <a:gd name="connsiteY90" fmla="*/ 558832 h 4236446"/>
                <a:gd name="connsiteX91" fmla="*/ 2436544 w 2721527"/>
                <a:gd name="connsiteY91" fmla="*/ 743885 h 4236446"/>
                <a:gd name="connsiteX92" fmla="*/ 2460248 w 2721527"/>
                <a:gd name="connsiteY92" fmla="*/ 400965 h 4236446"/>
                <a:gd name="connsiteX93" fmla="*/ 2354781 w 2721527"/>
                <a:gd name="connsiteY93" fmla="*/ 32229 h 4236446"/>
                <a:gd name="connsiteX94" fmla="*/ 2345823 w 2721527"/>
                <a:gd name="connsiteY94" fmla="*/ 516706 h 4236446"/>
                <a:gd name="connsiteX95" fmla="*/ 1986170 w 2721527"/>
                <a:gd name="connsiteY95" fmla="*/ 0 h 4236446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580690 w 2721527"/>
                <a:gd name="connsiteY11" fmla="*/ 4236446 h 4236446"/>
                <a:gd name="connsiteX12" fmla="*/ 1324619 w 2721527"/>
                <a:gd name="connsiteY12" fmla="*/ 4203328 h 4236446"/>
                <a:gd name="connsiteX13" fmla="*/ 1324394 w 2721527"/>
                <a:gd name="connsiteY13" fmla="*/ 4230073 h 4236446"/>
                <a:gd name="connsiteX14" fmla="*/ 1342305 w 2721527"/>
                <a:gd name="connsiteY14" fmla="*/ 4216616 h 4236446"/>
                <a:gd name="connsiteX15" fmla="*/ 1360216 w 2721527"/>
                <a:gd name="connsiteY15" fmla="*/ 4230073 h 4236446"/>
                <a:gd name="connsiteX16" fmla="*/ 2073759 w 2721527"/>
                <a:gd name="connsiteY16" fmla="*/ 4150112 h 4236446"/>
                <a:gd name="connsiteX17" fmla="*/ 1681411 w 2721527"/>
                <a:gd name="connsiteY17" fmla="*/ 2863938 h 4236446"/>
                <a:gd name="connsiteX18" fmla="*/ 1986170 w 2721527"/>
                <a:gd name="connsiteY18" fmla="*/ 0 h 4236446"/>
                <a:gd name="connsiteX19" fmla="*/ 2173089 w 2721527"/>
                <a:gd name="connsiteY19" fmla="*/ 355240 h 4236446"/>
                <a:gd name="connsiteX20" fmla="*/ 2225047 w 2721527"/>
                <a:gd name="connsiteY20" fmla="*/ 637341 h 4236446"/>
                <a:gd name="connsiteX21" fmla="*/ 1970243 w 2721527"/>
                <a:gd name="connsiteY21" fmla="*/ 638906 h 4236446"/>
                <a:gd name="connsiteX22" fmla="*/ 1695508 w 2721527"/>
                <a:gd name="connsiteY22" fmla="*/ 541873 h 4236446"/>
                <a:gd name="connsiteX23" fmla="*/ 2157075 w 2721527"/>
                <a:gd name="connsiteY23" fmla="*/ 797291 h 4236446"/>
                <a:gd name="connsiteX24" fmla="*/ 2240609 w 2721527"/>
                <a:gd name="connsiteY24" fmla="*/ 984363 h 4236446"/>
                <a:gd name="connsiteX25" fmla="*/ 1746390 w 2721527"/>
                <a:gd name="connsiteY25" fmla="*/ 1532950 h 4236446"/>
                <a:gd name="connsiteX26" fmla="*/ 1523369 w 2721527"/>
                <a:gd name="connsiteY26" fmla="*/ 1031212 h 4236446"/>
                <a:gd name="connsiteX27" fmla="*/ 1501425 w 2721527"/>
                <a:gd name="connsiteY27" fmla="*/ 1348610 h 4236446"/>
                <a:gd name="connsiteX28" fmla="*/ 1655161 w 2721527"/>
                <a:gd name="connsiteY28" fmla="*/ 1656290 h 4236446"/>
                <a:gd name="connsiteX29" fmla="*/ 1590016 w 2721527"/>
                <a:gd name="connsiteY29" fmla="*/ 1824073 h 4236446"/>
                <a:gd name="connsiteX30" fmla="*/ 1573478 w 2721527"/>
                <a:gd name="connsiteY30" fmla="*/ 1855533 h 4236446"/>
                <a:gd name="connsiteX31" fmla="*/ 1540584 w 2721527"/>
                <a:gd name="connsiteY31" fmla="*/ 1865806 h 4236446"/>
                <a:gd name="connsiteX32" fmla="*/ 1455542 w 2721527"/>
                <a:gd name="connsiteY32" fmla="*/ 1924037 h 4236446"/>
                <a:gd name="connsiteX33" fmla="*/ 1342608 w 2721527"/>
                <a:gd name="connsiteY33" fmla="*/ 1927680 h 4236446"/>
                <a:gd name="connsiteX34" fmla="*/ 1342305 w 2721527"/>
                <a:gd name="connsiteY34" fmla="*/ 1966159 h 4236446"/>
                <a:gd name="connsiteX35" fmla="*/ 1342002 w 2721527"/>
                <a:gd name="connsiteY35" fmla="*/ 1927680 h 4236446"/>
                <a:gd name="connsiteX36" fmla="*/ 1229068 w 2721527"/>
                <a:gd name="connsiteY36" fmla="*/ 1924037 h 4236446"/>
                <a:gd name="connsiteX37" fmla="*/ 1171690 w 2721527"/>
                <a:gd name="connsiteY37" fmla="*/ 1890795 h 4236446"/>
                <a:gd name="connsiteX38" fmla="*/ 1152431 w 2721527"/>
                <a:gd name="connsiteY38" fmla="*/ 1873399 h 4236446"/>
                <a:gd name="connsiteX39" fmla="*/ 1156386 w 2721527"/>
                <a:gd name="connsiteY39" fmla="*/ 1871393 h 4236446"/>
                <a:gd name="connsiteX40" fmla="*/ 1066367 w 2721527"/>
                <a:gd name="connsiteY40" fmla="*/ 1656290 h 4236446"/>
                <a:gd name="connsiteX41" fmla="*/ 1220102 w 2721527"/>
                <a:gd name="connsiteY41" fmla="*/ 1348610 h 4236446"/>
                <a:gd name="connsiteX42" fmla="*/ 1198159 w 2721527"/>
                <a:gd name="connsiteY42" fmla="*/ 1031212 h 4236446"/>
                <a:gd name="connsiteX43" fmla="*/ 975138 w 2721527"/>
                <a:gd name="connsiteY43" fmla="*/ 1532950 h 4236446"/>
                <a:gd name="connsiteX44" fmla="*/ 480919 w 2721527"/>
                <a:gd name="connsiteY44" fmla="*/ 984363 h 4236446"/>
                <a:gd name="connsiteX45" fmla="*/ 564452 w 2721527"/>
                <a:gd name="connsiteY45" fmla="*/ 797291 h 4236446"/>
                <a:gd name="connsiteX46" fmla="*/ 1026020 w 2721527"/>
                <a:gd name="connsiteY46" fmla="*/ 541873 h 4236446"/>
                <a:gd name="connsiteX47" fmla="*/ 751285 w 2721527"/>
                <a:gd name="connsiteY47" fmla="*/ 638906 h 4236446"/>
                <a:gd name="connsiteX48" fmla="*/ 496480 w 2721527"/>
                <a:gd name="connsiteY48" fmla="*/ 637341 h 4236446"/>
                <a:gd name="connsiteX49" fmla="*/ 548439 w 2721527"/>
                <a:gd name="connsiteY49" fmla="*/ 355240 h 4236446"/>
                <a:gd name="connsiteX50" fmla="*/ 735357 w 2721527"/>
                <a:gd name="connsiteY50" fmla="*/ 0 h 4236446"/>
                <a:gd name="connsiteX51" fmla="*/ 375704 w 2721527"/>
                <a:gd name="connsiteY51" fmla="*/ 516706 h 4236446"/>
                <a:gd name="connsiteX52" fmla="*/ 366746 w 2721527"/>
                <a:gd name="connsiteY52" fmla="*/ 32229 h 4236446"/>
                <a:gd name="connsiteX53" fmla="*/ 261279 w 2721527"/>
                <a:gd name="connsiteY53" fmla="*/ 400965 h 4236446"/>
                <a:gd name="connsiteX54" fmla="*/ 284983 w 2721527"/>
                <a:gd name="connsiteY54" fmla="*/ 743885 h 4236446"/>
                <a:gd name="connsiteX55" fmla="*/ 122184 w 2721527"/>
                <a:gd name="connsiteY55" fmla="*/ 558832 h 4236446"/>
                <a:gd name="connsiteX56" fmla="*/ 38733 w 2721527"/>
                <a:gd name="connsiteY56" fmla="*/ 227027 h 4236446"/>
                <a:gd name="connsiteX57" fmla="*/ 59054 w 2721527"/>
                <a:gd name="connsiteY57" fmla="*/ 712784 h 4236446"/>
                <a:gd name="connsiteX58" fmla="*/ 1010334 w 2721527"/>
                <a:gd name="connsiteY58" fmla="*/ 1894328 h 4236446"/>
                <a:gd name="connsiteX59" fmla="*/ 1016894 w 2721527"/>
                <a:gd name="connsiteY59" fmla="*/ 1910776 h 4236446"/>
                <a:gd name="connsiteX60" fmla="*/ 984871 w 2721527"/>
                <a:gd name="connsiteY60" fmla="*/ 1935423 h 4236446"/>
                <a:gd name="connsiteX61" fmla="*/ 933982 w 2721527"/>
                <a:gd name="connsiteY61" fmla="*/ 1945896 h 4236446"/>
                <a:gd name="connsiteX62" fmla="*/ 784618 w 2721527"/>
                <a:gd name="connsiteY62" fmla="*/ 1887607 h 4236446"/>
                <a:gd name="connsiteX63" fmla="*/ 402101 w 2721527"/>
                <a:gd name="connsiteY63" fmla="*/ 1924037 h 4236446"/>
                <a:gd name="connsiteX64" fmla="*/ 693543 w 2721527"/>
                <a:gd name="connsiteY64" fmla="*/ 2189978 h 4236446"/>
                <a:gd name="connsiteX65" fmla="*/ 941269 w 2721527"/>
                <a:gd name="connsiteY65" fmla="*/ 2084331 h 4236446"/>
                <a:gd name="connsiteX66" fmla="*/ 784618 w 2721527"/>
                <a:gd name="connsiteY66" fmla="*/ 2226409 h 4236446"/>
                <a:gd name="connsiteX67" fmla="*/ 1021415 w 2721527"/>
                <a:gd name="connsiteY67" fmla="*/ 2820222 h 4236446"/>
                <a:gd name="connsiteX68" fmla="*/ 1079704 w 2721527"/>
                <a:gd name="connsiteY68" fmla="*/ 3137166 h 4236446"/>
                <a:gd name="connsiteX69" fmla="*/ 1294642 w 2721527"/>
                <a:gd name="connsiteY69" fmla="*/ 3308388 h 4236446"/>
                <a:gd name="connsiteX70" fmla="*/ 1331700 w 2721527"/>
                <a:gd name="connsiteY70" fmla="*/ 3313020 h 4236446"/>
                <a:gd name="connsiteX71" fmla="*/ 1331679 w 2721527"/>
                <a:gd name="connsiteY71" fmla="*/ 3315674 h 4236446"/>
                <a:gd name="connsiteX72" fmla="*/ 1342305 w 2721527"/>
                <a:gd name="connsiteY72" fmla="*/ 3314346 h 4236446"/>
                <a:gd name="connsiteX73" fmla="*/ 1352931 w 2721527"/>
                <a:gd name="connsiteY73" fmla="*/ 3315674 h 4236446"/>
                <a:gd name="connsiteX74" fmla="*/ 1352910 w 2721527"/>
                <a:gd name="connsiteY74" fmla="*/ 3313020 h 4236446"/>
                <a:gd name="connsiteX75" fmla="*/ 1389968 w 2721527"/>
                <a:gd name="connsiteY75" fmla="*/ 3308388 h 4236446"/>
                <a:gd name="connsiteX76" fmla="*/ 1604906 w 2721527"/>
                <a:gd name="connsiteY76" fmla="*/ 3137166 h 4236446"/>
                <a:gd name="connsiteX77" fmla="*/ 1663195 w 2721527"/>
                <a:gd name="connsiteY77" fmla="*/ 2820222 h 4236446"/>
                <a:gd name="connsiteX78" fmla="*/ 1899992 w 2721527"/>
                <a:gd name="connsiteY78" fmla="*/ 2226409 h 4236446"/>
                <a:gd name="connsiteX79" fmla="*/ 1743341 w 2721527"/>
                <a:gd name="connsiteY79" fmla="*/ 2084331 h 4236446"/>
                <a:gd name="connsiteX80" fmla="*/ 1991067 w 2721527"/>
                <a:gd name="connsiteY80" fmla="*/ 2189978 h 4236446"/>
                <a:gd name="connsiteX81" fmla="*/ 2282509 w 2721527"/>
                <a:gd name="connsiteY81" fmla="*/ 1924037 h 4236446"/>
                <a:gd name="connsiteX82" fmla="*/ 1899992 w 2721527"/>
                <a:gd name="connsiteY82" fmla="*/ 1887607 h 4236446"/>
                <a:gd name="connsiteX83" fmla="*/ 1750628 w 2721527"/>
                <a:gd name="connsiteY83" fmla="*/ 1945896 h 4236446"/>
                <a:gd name="connsiteX84" fmla="*/ 1699739 w 2721527"/>
                <a:gd name="connsiteY84" fmla="*/ 1935423 h 4236446"/>
                <a:gd name="connsiteX85" fmla="*/ 1695963 w 2721527"/>
                <a:gd name="connsiteY85" fmla="*/ 1932516 h 4236446"/>
                <a:gd name="connsiteX86" fmla="*/ 1711193 w 2721527"/>
                <a:gd name="connsiteY86" fmla="*/ 1894328 h 4236446"/>
                <a:gd name="connsiteX87" fmla="*/ 2662473 w 2721527"/>
                <a:gd name="connsiteY87" fmla="*/ 712784 h 4236446"/>
                <a:gd name="connsiteX88" fmla="*/ 2682794 w 2721527"/>
                <a:gd name="connsiteY88" fmla="*/ 227027 h 4236446"/>
                <a:gd name="connsiteX89" fmla="*/ 2599343 w 2721527"/>
                <a:gd name="connsiteY89" fmla="*/ 558832 h 4236446"/>
                <a:gd name="connsiteX90" fmla="*/ 2436544 w 2721527"/>
                <a:gd name="connsiteY90" fmla="*/ 743885 h 4236446"/>
                <a:gd name="connsiteX91" fmla="*/ 2460248 w 2721527"/>
                <a:gd name="connsiteY91" fmla="*/ 400965 h 4236446"/>
                <a:gd name="connsiteX92" fmla="*/ 2354781 w 2721527"/>
                <a:gd name="connsiteY92" fmla="*/ 32229 h 4236446"/>
                <a:gd name="connsiteX93" fmla="*/ 2345823 w 2721527"/>
                <a:gd name="connsiteY93" fmla="*/ 516706 h 4236446"/>
                <a:gd name="connsiteX94" fmla="*/ 1986170 w 2721527"/>
                <a:gd name="connsiteY94" fmla="*/ 0 h 4236446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580690 w 2721527"/>
                <a:gd name="connsiteY11" fmla="*/ 4236446 h 4236446"/>
                <a:gd name="connsiteX12" fmla="*/ 1324619 w 2721527"/>
                <a:gd name="connsiteY12" fmla="*/ 4203328 h 4236446"/>
                <a:gd name="connsiteX13" fmla="*/ 1324394 w 2721527"/>
                <a:gd name="connsiteY13" fmla="*/ 4230073 h 4236446"/>
                <a:gd name="connsiteX14" fmla="*/ 1342305 w 2721527"/>
                <a:gd name="connsiteY14" fmla="*/ 4216616 h 4236446"/>
                <a:gd name="connsiteX15" fmla="*/ 1360216 w 2721527"/>
                <a:gd name="connsiteY15" fmla="*/ 4230073 h 4236446"/>
                <a:gd name="connsiteX16" fmla="*/ 2073759 w 2721527"/>
                <a:gd name="connsiteY16" fmla="*/ 4150112 h 4236446"/>
                <a:gd name="connsiteX17" fmla="*/ 1681411 w 2721527"/>
                <a:gd name="connsiteY17" fmla="*/ 2863938 h 4236446"/>
                <a:gd name="connsiteX18" fmla="*/ 1986170 w 2721527"/>
                <a:gd name="connsiteY18" fmla="*/ 0 h 4236446"/>
                <a:gd name="connsiteX19" fmla="*/ 2173089 w 2721527"/>
                <a:gd name="connsiteY19" fmla="*/ 355240 h 4236446"/>
                <a:gd name="connsiteX20" fmla="*/ 2225047 w 2721527"/>
                <a:gd name="connsiteY20" fmla="*/ 637341 h 4236446"/>
                <a:gd name="connsiteX21" fmla="*/ 1970243 w 2721527"/>
                <a:gd name="connsiteY21" fmla="*/ 638906 h 4236446"/>
                <a:gd name="connsiteX22" fmla="*/ 1695508 w 2721527"/>
                <a:gd name="connsiteY22" fmla="*/ 541873 h 4236446"/>
                <a:gd name="connsiteX23" fmla="*/ 2157075 w 2721527"/>
                <a:gd name="connsiteY23" fmla="*/ 797291 h 4236446"/>
                <a:gd name="connsiteX24" fmla="*/ 2240609 w 2721527"/>
                <a:gd name="connsiteY24" fmla="*/ 984363 h 4236446"/>
                <a:gd name="connsiteX25" fmla="*/ 1746390 w 2721527"/>
                <a:gd name="connsiteY25" fmla="*/ 1532950 h 4236446"/>
                <a:gd name="connsiteX26" fmla="*/ 1523369 w 2721527"/>
                <a:gd name="connsiteY26" fmla="*/ 1031212 h 4236446"/>
                <a:gd name="connsiteX27" fmla="*/ 1501425 w 2721527"/>
                <a:gd name="connsiteY27" fmla="*/ 1348610 h 4236446"/>
                <a:gd name="connsiteX28" fmla="*/ 1655161 w 2721527"/>
                <a:gd name="connsiteY28" fmla="*/ 1656290 h 4236446"/>
                <a:gd name="connsiteX29" fmla="*/ 1590016 w 2721527"/>
                <a:gd name="connsiteY29" fmla="*/ 1824073 h 4236446"/>
                <a:gd name="connsiteX30" fmla="*/ 1573478 w 2721527"/>
                <a:gd name="connsiteY30" fmla="*/ 1855533 h 4236446"/>
                <a:gd name="connsiteX31" fmla="*/ 1540584 w 2721527"/>
                <a:gd name="connsiteY31" fmla="*/ 1865806 h 4236446"/>
                <a:gd name="connsiteX32" fmla="*/ 1455542 w 2721527"/>
                <a:gd name="connsiteY32" fmla="*/ 1924037 h 4236446"/>
                <a:gd name="connsiteX33" fmla="*/ 1342608 w 2721527"/>
                <a:gd name="connsiteY33" fmla="*/ 1927680 h 4236446"/>
                <a:gd name="connsiteX34" fmla="*/ 1342305 w 2721527"/>
                <a:gd name="connsiteY34" fmla="*/ 1966159 h 4236446"/>
                <a:gd name="connsiteX35" fmla="*/ 1342002 w 2721527"/>
                <a:gd name="connsiteY35" fmla="*/ 1927680 h 4236446"/>
                <a:gd name="connsiteX36" fmla="*/ 1229068 w 2721527"/>
                <a:gd name="connsiteY36" fmla="*/ 1924037 h 4236446"/>
                <a:gd name="connsiteX37" fmla="*/ 1171690 w 2721527"/>
                <a:gd name="connsiteY37" fmla="*/ 1890795 h 4236446"/>
                <a:gd name="connsiteX38" fmla="*/ 1152431 w 2721527"/>
                <a:gd name="connsiteY38" fmla="*/ 1873399 h 4236446"/>
                <a:gd name="connsiteX39" fmla="*/ 1156386 w 2721527"/>
                <a:gd name="connsiteY39" fmla="*/ 1871393 h 4236446"/>
                <a:gd name="connsiteX40" fmla="*/ 1066367 w 2721527"/>
                <a:gd name="connsiteY40" fmla="*/ 1656290 h 4236446"/>
                <a:gd name="connsiteX41" fmla="*/ 1220102 w 2721527"/>
                <a:gd name="connsiteY41" fmla="*/ 1348610 h 4236446"/>
                <a:gd name="connsiteX42" fmla="*/ 1198159 w 2721527"/>
                <a:gd name="connsiteY42" fmla="*/ 1031212 h 4236446"/>
                <a:gd name="connsiteX43" fmla="*/ 975138 w 2721527"/>
                <a:gd name="connsiteY43" fmla="*/ 1532950 h 4236446"/>
                <a:gd name="connsiteX44" fmla="*/ 480919 w 2721527"/>
                <a:gd name="connsiteY44" fmla="*/ 984363 h 4236446"/>
                <a:gd name="connsiteX45" fmla="*/ 564452 w 2721527"/>
                <a:gd name="connsiteY45" fmla="*/ 797291 h 4236446"/>
                <a:gd name="connsiteX46" fmla="*/ 1026020 w 2721527"/>
                <a:gd name="connsiteY46" fmla="*/ 541873 h 4236446"/>
                <a:gd name="connsiteX47" fmla="*/ 751285 w 2721527"/>
                <a:gd name="connsiteY47" fmla="*/ 638906 h 4236446"/>
                <a:gd name="connsiteX48" fmla="*/ 496480 w 2721527"/>
                <a:gd name="connsiteY48" fmla="*/ 637341 h 4236446"/>
                <a:gd name="connsiteX49" fmla="*/ 548439 w 2721527"/>
                <a:gd name="connsiteY49" fmla="*/ 355240 h 4236446"/>
                <a:gd name="connsiteX50" fmla="*/ 735357 w 2721527"/>
                <a:gd name="connsiteY50" fmla="*/ 0 h 4236446"/>
                <a:gd name="connsiteX51" fmla="*/ 375704 w 2721527"/>
                <a:gd name="connsiteY51" fmla="*/ 516706 h 4236446"/>
                <a:gd name="connsiteX52" fmla="*/ 366746 w 2721527"/>
                <a:gd name="connsiteY52" fmla="*/ 32229 h 4236446"/>
                <a:gd name="connsiteX53" fmla="*/ 261279 w 2721527"/>
                <a:gd name="connsiteY53" fmla="*/ 400965 h 4236446"/>
                <a:gd name="connsiteX54" fmla="*/ 284983 w 2721527"/>
                <a:gd name="connsiteY54" fmla="*/ 743885 h 4236446"/>
                <a:gd name="connsiteX55" fmla="*/ 122184 w 2721527"/>
                <a:gd name="connsiteY55" fmla="*/ 558832 h 4236446"/>
                <a:gd name="connsiteX56" fmla="*/ 38733 w 2721527"/>
                <a:gd name="connsiteY56" fmla="*/ 227027 h 4236446"/>
                <a:gd name="connsiteX57" fmla="*/ 59054 w 2721527"/>
                <a:gd name="connsiteY57" fmla="*/ 712784 h 4236446"/>
                <a:gd name="connsiteX58" fmla="*/ 1010334 w 2721527"/>
                <a:gd name="connsiteY58" fmla="*/ 1894328 h 4236446"/>
                <a:gd name="connsiteX59" fmla="*/ 1016894 w 2721527"/>
                <a:gd name="connsiteY59" fmla="*/ 1910776 h 4236446"/>
                <a:gd name="connsiteX60" fmla="*/ 984871 w 2721527"/>
                <a:gd name="connsiteY60" fmla="*/ 1935423 h 4236446"/>
                <a:gd name="connsiteX61" fmla="*/ 933982 w 2721527"/>
                <a:gd name="connsiteY61" fmla="*/ 1945896 h 4236446"/>
                <a:gd name="connsiteX62" fmla="*/ 784618 w 2721527"/>
                <a:gd name="connsiteY62" fmla="*/ 1887607 h 4236446"/>
                <a:gd name="connsiteX63" fmla="*/ 402101 w 2721527"/>
                <a:gd name="connsiteY63" fmla="*/ 1924037 h 4236446"/>
                <a:gd name="connsiteX64" fmla="*/ 693543 w 2721527"/>
                <a:gd name="connsiteY64" fmla="*/ 2189978 h 4236446"/>
                <a:gd name="connsiteX65" fmla="*/ 941269 w 2721527"/>
                <a:gd name="connsiteY65" fmla="*/ 2084331 h 4236446"/>
                <a:gd name="connsiteX66" fmla="*/ 784618 w 2721527"/>
                <a:gd name="connsiteY66" fmla="*/ 2226409 h 4236446"/>
                <a:gd name="connsiteX67" fmla="*/ 1021415 w 2721527"/>
                <a:gd name="connsiteY67" fmla="*/ 2820222 h 4236446"/>
                <a:gd name="connsiteX68" fmla="*/ 1079704 w 2721527"/>
                <a:gd name="connsiteY68" fmla="*/ 3137166 h 4236446"/>
                <a:gd name="connsiteX69" fmla="*/ 1294642 w 2721527"/>
                <a:gd name="connsiteY69" fmla="*/ 3308388 h 4236446"/>
                <a:gd name="connsiteX70" fmla="*/ 1331700 w 2721527"/>
                <a:gd name="connsiteY70" fmla="*/ 3313020 h 4236446"/>
                <a:gd name="connsiteX71" fmla="*/ 1331679 w 2721527"/>
                <a:gd name="connsiteY71" fmla="*/ 3315674 h 4236446"/>
                <a:gd name="connsiteX72" fmla="*/ 1342305 w 2721527"/>
                <a:gd name="connsiteY72" fmla="*/ 3314346 h 4236446"/>
                <a:gd name="connsiteX73" fmla="*/ 1352931 w 2721527"/>
                <a:gd name="connsiteY73" fmla="*/ 3315674 h 4236446"/>
                <a:gd name="connsiteX74" fmla="*/ 1352910 w 2721527"/>
                <a:gd name="connsiteY74" fmla="*/ 3313020 h 4236446"/>
                <a:gd name="connsiteX75" fmla="*/ 1389968 w 2721527"/>
                <a:gd name="connsiteY75" fmla="*/ 3308388 h 4236446"/>
                <a:gd name="connsiteX76" fmla="*/ 1604906 w 2721527"/>
                <a:gd name="connsiteY76" fmla="*/ 3137166 h 4236446"/>
                <a:gd name="connsiteX77" fmla="*/ 1663195 w 2721527"/>
                <a:gd name="connsiteY77" fmla="*/ 2820222 h 4236446"/>
                <a:gd name="connsiteX78" fmla="*/ 1899992 w 2721527"/>
                <a:gd name="connsiteY78" fmla="*/ 2226409 h 4236446"/>
                <a:gd name="connsiteX79" fmla="*/ 1743341 w 2721527"/>
                <a:gd name="connsiteY79" fmla="*/ 2084331 h 4236446"/>
                <a:gd name="connsiteX80" fmla="*/ 1991067 w 2721527"/>
                <a:gd name="connsiteY80" fmla="*/ 2189978 h 4236446"/>
                <a:gd name="connsiteX81" fmla="*/ 2282509 w 2721527"/>
                <a:gd name="connsiteY81" fmla="*/ 1924037 h 4236446"/>
                <a:gd name="connsiteX82" fmla="*/ 1899992 w 2721527"/>
                <a:gd name="connsiteY82" fmla="*/ 1887607 h 4236446"/>
                <a:gd name="connsiteX83" fmla="*/ 1750628 w 2721527"/>
                <a:gd name="connsiteY83" fmla="*/ 1945896 h 4236446"/>
                <a:gd name="connsiteX84" fmla="*/ 1699739 w 2721527"/>
                <a:gd name="connsiteY84" fmla="*/ 1935423 h 4236446"/>
                <a:gd name="connsiteX85" fmla="*/ 1695963 w 2721527"/>
                <a:gd name="connsiteY85" fmla="*/ 1932516 h 4236446"/>
                <a:gd name="connsiteX86" fmla="*/ 1711193 w 2721527"/>
                <a:gd name="connsiteY86" fmla="*/ 1894328 h 4236446"/>
                <a:gd name="connsiteX87" fmla="*/ 2662473 w 2721527"/>
                <a:gd name="connsiteY87" fmla="*/ 712784 h 4236446"/>
                <a:gd name="connsiteX88" fmla="*/ 2682794 w 2721527"/>
                <a:gd name="connsiteY88" fmla="*/ 227027 h 4236446"/>
                <a:gd name="connsiteX89" fmla="*/ 2599343 w 2721527"/>
                <a:gd name="connsiteY89" fmla="*/ 558832 h 4236446"/>
                <a:gd name="connsiteX90" fmla="*/ 2436544 w 2721527"/>
                <a:gd name="connsiteY90" fmla="*/ 743885 h 4236446"/>
                <a:gd name="connsiteX91" fmla="*/ 2460248 w 2721527"/>
                <a:gd name="connsiteY91" fmla="*/ 400965 h 4236446"/>
                <a:gd name="connsiteX92" fmla="*/ 2354781 w 2721527"/>
                <a:gd name="connsiteY92" fmla="*/ 32229 h 4236446"/>
                <a:gd name="connsiteX93" fmla="*/ 2345823 w 2721527"/>
                <a:gd name="connsiteY93" fmla="*/ 516706 h 4236446"/>
                <a:gd name="connsiteX94" fmla="*/ 1986170 w 2721527"/>
                <a:gd name="connsiteY94" fmla="*/ 0 h 4236446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580690 w 2721527"/>
                <a:gd name="connsiteY11" fmla="*/ 4236446 h 4236446"/>
                <a:gd name="connsiteX12" fmla="*/ 1324619 w 2721527"/>
                <a:gd name="connsiteY12" fmla="*/ 4203328 h 4236446"/>
                <a:gd name="connsiteX13" fmla="*/ 1324394 w 2721527"/>
                <a:gd name="connsiteY13" fmla="*/ 4230073 h 4236446"/>
                <a:gd name="connsiteX14" fmla="*/ 1342305 w 2721527"/>
                <a:gd name="connsiteY14" fmla="*/ 4216616 h 4236446"/>
                <a:gd name="connsiteX15" fmla="*/ 1360216 w 2721527"/>
                <a:gd name="connsiteY15" fmla="*/ 4230073 h 4236446"/>
                <a:gd name="connsiteX16" fmla="*/ 2073759 w 2721527"/>
                <a:gd name="connsiteY16" fmla="*/ 4150112 h 4236446"/>
                <a:gd name="connsiteX17" fmla="*/ 1681411 w 2721527"/>
                <a:gd name="connsiteY17" fmla="*/ 2863938 h 4236446"/>
                <a:gd name="connsiteX18" fmla="*/ 1986170 w 2721527"/>
                <a:gd name="connsiteY18" fmla="*/ 0 h 4236446"/>
                <a:gd name="connsiteX19" fmla="*/ 2173089 w 2721527"/>
                <a:gd name="connsiteY19" fmla="*/ 355240 h 4236446"/>
                <a:gd name="connsiteX20" fmla="*/ 2225047 w 2721527"/>
                <a:gd name="connsiteY20" fmla="*/ 637341 h 4236446"/>
                <a:gd name="connsiteX21" fmla="*/ 1970243 w 2721527"/>
                <a:gd name="connsiteY21" fmla="*/ 638906 h 4236446"/>
                <a:gd name="connsiteX22" fmla="*/ 1695508 w 2721527"/>
                <a:gd name="connsiteY22" fmla="*/ 541873 h 4236446"/>
                <a:gd name="connsiteX23" fmla="*/ 2157075 w 2721527"/>
                <a:gd name="connsiteY23" fmla="*/ 797291 h 4236446"/>
                <a:gd name="connsiteX24" fmla="*/ 2240609 w 2721527"/>
                <a:gd name="connsiteY24" fmla="*/ 984363 h 4236446"/>
                <a:gd name="connsiteX25" fmla="*/ 1746390 w 2721527"/>
                <a:gd name="connsiteY25" fmla="*/ 1532950 h 4236446"/>
                <a:gd name="connsiteX26" fmla="*/ 1523369 w 2721527"/>
                <a:gd name="connsiteY26" fmla="*/ 1031212 h 4236446"/>
                <a:gd name="connsiteX27" fmla="*/ 1501425 w 2721527"/>
                <a:gd name="connsiteY27" fmla="*/ 1348610 h 4236446"/>
                <a:gd name="connsiteX28" fmla="*/ 1655161 w 2721527"/>
                <a:gd name="connsiteY28" fmla="*/ 1656290 h 4236446"/>
                <a:gd name="connsiteX29" fmla="*/ 1590016 w 2721527"/>
                <a:gd name="connsiteY29" fmla="*/ 1824073 h 4236446"/>
                <a:gd name="connsiteX30" fmla="*/ 1573478 w 2721527"/>
                <a:gd name="connsiteY30" fmla="*/ 1855533 h 4236446"/>
                <a:gd name="connsiteX31" fmla="*/ 1540584 w 2721527"/>
                <a:gd name="connsiteY31" fmla="*/ 1865806 h 4236446"/>
                <a:gd name="connsiteX32" fmla="*/ 1455542 w 2721527"/>
                <a:gd name="connsiteY32" fmla="*/ 1924037 h 4236446"/>
                <a:gd name="connsiteX33" fmla="*/ 1342608 w 2721527"/>
                <a:gd name="connsiteY33" fmla="*/ 1927680 h 4236446"/>
                <a:gd name="connsiteX34" fmla="*/ 1342305 w 2721527"/>
                <a:gd name="connsiteY34" fmla="*/ 1966159 h 4236446"/>
                <a:gd name="connsiteX35" fmla="*/ 1342002 w 2721527"/>
                <a:gd name="connsiteY35" fmla="*/ 1927680 h 4236446"/>
                <a:gd name="connsiteX36" fmla="*/ 1229068 w 2721527"/>
                <a:gd name="connsiteY36" fmla="*/ 1924037 h 4236446"/>
                <a:gd name="connsiteX37" fmla="*/ 1171690 w 2721527"/>
                <a:gd name="connsiteY37" fmla="*/ 1890795 h 4236446"/>
                <a:gd name="connsiteX38" fmla="*/ 1152431 w 2721527"/>
                <a:gd name="connsiteY38" fmla="*/ 1873399 h 4236446"/>
                <a:gd name="connsiteX39" fmla="*/ 1156386 w 2721527"/>
                <a:gd name="connsiteY39" fmla="*/ 1871393 h 4236446"/>
                <a:gd name="connsiteX40" fmla="*/ 1066367 w 2721527"/>
                <a:gd name="connsiteY40" fmla="*/ 1656290 h 4236446"/>
                <a:gd name="connsiteX41" fmla="*/ 1220102 w 2721527"/>
                <a:gd name="connsiteY41" fmla="*/ 1348610 h 4236446"/>
                <a:gd name="connsiteX42" fmla="*/ 1198159 w 2721527"/>
                <a:gd name="connsiteY42" fmla="*/ 1031212 h 4236446"/>
                <a:gd name="connsiteX43" fmla="*/ 975138 w 2721527"/>
                <a:gd name="connsiteY43" fmla="*/ 1532950 h 4236446"/>
                <a:gd name="connsiteX44" fmla="*/ 480919 w 2721527"/>
                <a:gd name="connsiteY44" fmla="*/ 984363 h 4236446"/>
                <a:gd name="connsiteX45" fmla="*/ 564452 w 2721527"/>
                <a:gd name="connsiteY45" fmla="*/ 797291 h 4236446"/>
                <a:gd name="connsiteX46" fmla="*/ 1026020 w 2721527"/>
                <a:gd name="connsiteY46" fmla="*/ 541873 h 4236446"/>
                <a:gd name="connsiteX47" fmla="*/ 751285 w 2721527"/>
                <a:gd name="connsiteY47" fmla="*/ 638906 h 4236446"/>
                <a:gd name="connsiteX48" fmla="*/ 496480 w 2721527"/>
                <a:gd name="connsiteY48" fmla="*/ 637341 h 4236446"/>
                <a:gd name="connsiteX49" fmla="*/ 548439 w 2721527"/>
                <a:gd name="connsiteY49" fmla="*/ 355240 h 4236446"/>
                <a:gd name="connsiteX50" fmla="*/ 735357 w 2721527"/>
                <a:gd name="connsiteY50" fmla="*/ 0 h 4236446"/>
                <a:gd name="connsiteX51" fmla="*/ 375704 w 2721527"/>
                <a:gd name="connsiteY51" fmla="*/ 516706 h 4236446"/>
                <a:gd name="connsiteX52" fmla="*/ 366746 w 2721527"/>
                <a:gd name="connsiteY52" fmla="*/ 32229 h 4236446"/>
                <a:gd name="connsiteX53" fmla="*/ 261279 w 2721527"/>
                <a:gd name="connsiteY53" fmla="*/ 400965 h 4236446"/>
                <a:gd name="connsiteX54" fmla="*/ 284983 w 2721527"/>
                <a:gd name="connsiteY54" fmla="*/ 743885 h 4236446"/>
                <a:gd name="connsiteX55" fmla="*/ 122184 w 2721527"/>
                <a:gd name="connsiteY55" fmla="*/ 558832 h 4236446"/>
                <a:gd name="connsiteX56" fmla="*/ 38733 w 2721527"/>
                <a:gd name="connsiteY56" fmla="*/ 227027 h 4236446"/>
                <a:gd name="connsiteX57" fmla="*/ 59054 w 2721527"/>
                <a:gd name="connsiteY57" fmla="*/ 712784 h 4236446"/>
                <a:gd name="connsiteX58" fmla="*/ 1010334 w 2721527"/>
                <a:gd name="connsiteY58" fmla="*/ 1894328 h 4236446"/>
                <a:gd name="connsiteX59" fmla="*/ 1016894 w 2721527"/>
                <a:gd name="connsiteY59" fmla="*/ 1910776 h 4236446"/>
                <a:gd name="connsiteX60" fmla="*/ 984871 w 2721527"/>
                <a:gd name="connsiteY60" fmla="*/ 1935423 h 4236446"/>
                <a:gd name="connsiteX61" fmla="*/ 933982 w 2721527"/>
                <a:gd name="connsiteY61" fmla="*/ 1945896 h 4236446"/>
                <a:gd name="connsiteX62" fmla="*/ 784618 w 2721527"/>
                <a:gd name="connsiteY62" fmla="*/ 1887607 h 4236446"/>
                <a:gd name="connsiteX63" fmla="*/ 402101 w 2721527"/>
                <a:gd name="connsiteY63" fmla="*/ 1924037 h 4236446"/>
                <a:gd name="connsiteX64" fmla="*/ 693543 w 2721527"/>
                <a:gd name="connsiteY64" fmla="*/ 2189978 h 4236446"/>
                <a:gd name="connsiteX65" fmla="*/ 941269 w 2721527"/>
                <a:gd name="connsiteY65" fmla="*/ 2084331 h 4236446"/>
                <a:gd name="connsiteX66" fmla="*/ 784618 w 2721527"/>
                <a:gd name="connsiteY66" fmla="*/ 2226409 h 4236446"/>
                <a:gd name="connsiteX67" fmla="*/ 1021415 w 2721527"/>
                <a:gd name="connsiteY67" fmla="*/ 2820222 h 4236446"/>
                <a:gd name="connsiteX68" fmla="*/ 1079704 w 2721527"/>
                <a:gd name="connsiteY68" fmla="*/ 3137166 h 4236446"/>
                <a:gd name="connsiteX69" fmla="*/ 1294642 w 2721527"/>
                <a:gd name="connsiteY69" fmla="*/ 3308388 h 4236446"/>
                <a:gd name="connsiteX70" fmla="*/ 1331700 w 2721527"/>
                <a:gd name="connsiteY70" fmla="*/ 3313020 h 4236446"/>
                <a:gd name="connsiteX71" fmla="*/ 1331679 w 2721527"/>
                <a:gd name="connsiteY71" fmla="*/ 3315674 h 4236446"/>
                <a:gd name="connsiteX72" fmla="*/ 1342305 w 2721527"/>
                <a:gd name="connsiteY72" fmla="*/ 3314346 h 4236446"/>
                <a:gd name="connsiteX73" fmla="*/ 1352931 w 2721527"/>
                <a:gd name="connsiteY73" fmla="*/ 3315674 h 4236446"/>
                <a:gd name="connsiteX74" fmla="*/ 1352910 w 2721527"/>
                <a:gd name="connsiteY74" fmla="*/ 3313020 h 4236446"/>
                <a:gd name="connsiteX75" fmla="*/ 1389968 w 2721527"/>
                <a:gd name="connsiteY75" fmla="*/ 3308388 h 4236446"/>
                <a:gd name="connsiteX76" fmla="*/ 1604906 w 2721527"/>
                <a:gd name="connsiteY76" fmla="*/ 3137166 h 4236446"/>
                <a:gd name="connsiteX77" fmla="*/ 1663195 w 2721527"/>
                <a:gd name="connsiteY77" fmla="*/ 2820222 h 4236446"/>
                <a:gd name="connsiteX78" fmla="*/ 1899992 w 2721527"/>
                <a:gd name="connsiteY78" fmla="*/ 2226409 h 4236446"/>
                <a:gd name="connsiteX79" fmla="*/ 1743341 w 2721527"/>
                <a:gd name="connsiteY79" fmla="*/ 2084331 h 4236446"/>
                <a:gd name="connsiteX80" fmla="*/ 1991067 w 2721527"/>
                <a:gd name="connsiteY80" fmla="*/ 2189978 h 4236446"/>
                <a:gd name="connsiteX81" fmla="*/ 2282509 w 2721527"/>
                <a:gd name="connsiteY81" fmla="*/ 1924037 h 4236446"/>
                <a:gd name="connsiteX82" fmla="*/ 1899992 w 2721527"/>
                <a:gd name="connsiteY82" fmla="*/ 1887607 h 4236446"/>
                <a:gd name="connsiteX83" fmla="*/ 1750628 w 2721527"/>
                <a:gd name="connsiteY83" fmla="*/ 1945896 h 4236446"/>
                <a:gd name="connsiteX84" fmla="*/ 1699739 w 2721527"/>
                <a:gd name="connsiteY84" fmla="*/ 1935423 h 4236446"/>
                <a:gd name="connsiteX85" fmla="*/ 1695963 w 2721527"/>
                <a:gd name="connsiteY85" fmla="*/ 1932516 h 4236446"/>
                <a:gd name="connsiteX86" fmla="*/ 1711193 w 2721527"/>
                <a:gd name="connsiteY86" fmla="*/ 1894328 h 4236446"/>
                <a:gd name="connsiteX87" fmla="*/ 2662473 w 2721527"/>
                <a:gd name="connsiteY87" fmla="*/ 712784 h 4236446"/>
                <a:gd name="connsiteX88" fmla="*/ 2682794 w 2721527"/>
                <a:gd name="connsiteY88" fmla="*/ 227027 h 4236446"/>
                <a:gd name="connsiteX89" fmla="*/ 2599343 w 2721527"/>
                <a:gd name="connsiteY89" fmla="*/ 558832 h 4236446"/>
                <a:gd name="connsiteX90" fmla="*/ 2436544 w 2721527"/>
                <a:gd name="connsiteY90" fmla="*/ 743885 h 4236446"/>
                <a:gd name="connsiteX91" fmla="*/ 2460248 w 2721527"/>
                <a:gd name="connsiteY91" fmla="*/ 400965 h 4236446"/>
                <a:gd name="connsiteX92" fmla="*/ 2354781 w 2721527"/>
                <a:gd name="connsiteY92" fmla="*/ 32229 h 4236446"/>
                <a:gd name="connsiteX93" fmla="*/ 2345823 w 2721527"/>
                <a:gd name="connsiteY93" fmla="*/ 516706 h 4236446"/>
                <a:gd name="connsiteX94" fmla="*/ 1986170 w 2721527"/>
                <a:gd name="connsiteY94" fmla="*/ 0 h 4236446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580690 w 2721527"/>
                <a:gd name="connsiteY11" fmla="*/ 4236446 h 4236446"/>
                <a:gd name="connsiteX12" fmla="*/ 1324619 w 2721527"/>
                <a:gd name="connsiteY12" fmla="*/ 4203328 h 4236446"/>
                <a:gd name="connsiteX13" fmla="*/ 1324394 w 2721527"/>
                <a:gd name="connsiteY13" fmla="*/ 4230073 h 4236446"/>
                <a:gd name="connsiteX14" fmla="*/ 1342305 w 2721527"/>
                <a:gd name="connsiteY14" fmla="*/ 4216616 h 4236446"/>
                <a:gd name="connsiteX15" fmla="*/ 1360216 w 2721527"/>
                <a:gd name="connsiteY15" fmla="*/ 4230073 h 4236446"/>
                <a:gd name="connsiteX16" fmla="*/ 2088841 w 2721527"/>
                <a:gd name="connsiteY16" fmla="*/ 4210436 h 4236446"/>
                <a:gd name="connsiteX17" fmla="*/ 1681411 w 2721527"/>
                <a:gd name="connsiteY17" fmla="*/ 2863938 h 4236446"/>
                <a:gd name="connsiteX18" fmla="*/ 1986170 w 2721527"/>
                <a:gd name="connsiteY18" fmla="*/ 0 h 4236446"/>
                <a:gd name="connsiteX19" fmla="*/ 2173089 w 2721527"/>
                <a:gd name="connsiteY19" fmla="*/ 355240 h 4236446"/>
                <a:gd name="connsiteX20" fmla="*/ 2225047 w 2721527"/>
                <a:gd name="connsiteY20" fmla="*/ 637341 h 4236446"/>
                <a:gd name="connsiteX21" fmla="*/ 1970243 w 2721527"/>
                <a:gd name="connsiteY21" fmla="*/ 638906 h 4236446"/>
                <a:gd name="connsiteX22" fmla="*/ 1695508 w 2721527"/>
                <a:gd name="connsiteY22" fmla="*/ 541873 h 4236446"/>
                <a:gd name="connsiteX23" fmla="*/ 2157075 w 2721527"/>
                <a:gd name="connsiteY23" fmla="*/ 797291 h 4236446"/>
                <a:gd name="connsiteX24" fmla="*/ 2240609 w 2721527"/>
                <a:gd name="connsiteY24" fmla="*/ 984363 h 4236446"/>
                <a:gd name="connsiteX25" fmla="*/ 1746390 w 2721527"/>
                <a:gd name="connsiteY25" fmla="*/ 1532950 h 4236446"/>
                <a:gd name="connsiteX26" fmla="*/ 1523369 w 2721527"/>
                <a:gd name="connsiteY26" fmla="*/ 1031212 h 4236446"/>
                <a:gd name="connsiteX27" fmla="*/ 1501425 w 2721527"/>
                <a:gd name="connsiteY27" fmla="*/ 1348610 h 4236446"/>
                <a:gd name="connsiteX28" fmla="*/ 1655161 w 2721527"/>
                <a:gd name="connsiteY28" fmla="*/ 1656290 h 4236446"/>
                <a:gd name="connsiteX29" fmla="*/ 1590016 w 2721527"/>
                <a:gd name="connsiteY29" fmla="*/ 1824073 h 4236446"/>
                <a:gd name="connsiteX30" fmla="*/ 1573478 w 2721527"/>
                <a:gd name="connsiteY30" fmla="*/ 1855533 h 4236446"/>
                <a:gd name="connsiteX31" fmla="*/ 1540584 w 2721527"/>
                <a:gd name="connsiteY31" fmla="*/ 1865806 h 4236446"/>
                <a:gd name="connsiteX32" fmla="*/ 1455542 w 2721527"/>
                <a:gd name="connsiteY32" fmla="*/ 1924037 h 4236446"/>
                <a:gd name="connsiteX33" fmla="*/ 1342608 w 2721527"/>
                <a:gd name="connsiteY33" fmla="*/ 1927680 h 4236446"/>
                <a:gd name="connsiteX34" fmla="*/ 1342305 w 2721527"/>
                <a:gd name="connsiteY34" fmla="*/ 1966159 h 4236446"/>
                <a:gd name="connsiteX35" fmla="*/ 1342002 w 2721527"/>
                <a:gd name="connsiteY35" fmla="*/ 1927680 h 4236446"/>
                <a:gd name="connsiteX36" fmla="*/ 1229068 w 2721527"/>
                <a:gd name="connsiteY36" fmla="*/ 1924037 h 4236446"/>
                <a:gd name="connsiteX37" fmla="*/ 1171690 w 2721527"/>
                <a:gd name="connsiteY37" fmla="*/ 1890795 h 4236446"/>
                <a:gd name="connsiteX38" fmla="*/ 1152431 w 2721527"/>
                <a:gd name="connsiteY38" fmla="*/ 1873399 h 4236446"/>
                <a:gd name="connsiteX39" fmla="*/ 1156386 w 2721527"/>
                <a:gd name="connsiteY39" fmla="*/ 1871393 h 4236446"/>
                <a:gd name="connsiteX40" fmla="*/ 1066367 w 2721527"/>
                <a:gd name="connsiteY40" fmla="*/ 1656290 h 4236446"/>
                <a:gd name="connsiteX41" fmla="*/ 1220102 w 2721527"/>
                <a:gd name="connsiteY41" fmla="*/ 1348610 h 4236446"/>
                <a:gd name="connsiteX42" fmla="*/ 1198159 w 2721527"/>
                <a:gd name="connsiteY42" fmla="*/ 1031212 h 4236446"/>
                <a:gd name="connsiteX43" fmla="*/ 975138 w 2721527"/>
                <a:gd name="connsiteY43" fmla="*/ 1532950 h 4236446"/>
                <a:gd name="connsiteX44" fmla="*/ 480919 w 2721527"/>
                <a:gd name="connsiteY44" fmla="*/ 984363 h 4236446"/>
                <a:gd name="connsiteX45" fmla="*/ 564452 w 2721527"/>
                <a:gd name="connsiteY45" fmla="*/ 797291 h 4236446"/>
                <a:gd name="connsiteX46" fmla="*/ 1026020 w 2721527"/>
                <a:gd name="connsiteY46" fmla="*/ 541873 h 4236446"/>
                <a:gd name="connsiteX47" fmla="*/ 751285 w 2721527"/>
                <a:gd name="connsiteY47" fmla="*/ 638906 h 4236446"/>
                <a:gd name="connsiteX48" fmla="*/ 496480 w 2721527"/>
                <a:gd name="connsiteY48" fmla="*/ 637341 h 4236446"/>
                <a:gd name="connsiteX49" fmla="*/ 548439 w 2721527"/>
                <a:gd name="connsiteY49" fmla="*/ 355240 h 4236446"/>
                <a:gd name="connsiteX50" fmla="*/ 735357 w 2721527"/>
                <a:gd name="connsiteY50" fmla="*/ 0 h 4236446"/>
                <a:gd name="connsiteX51" fmla="*/ 375704 w 2721527"/>
                <a:gd name="connsiteY51" fmla="*/ 516706 h 4236446"/>
                <a:gd name="connsiteX52" fmla="*/ 366746 w 2721527"/>
                <a:gd name="connsiteY52" fmla="*/ 32229 h 4236446"/>
                <a:gd name="connsiteX53" fmla="*/ 261279 w 2721527"/>
                <a:gd name="connsiteY53" fmla="*/ 400965 h 4236446"/>
                <a:gd name="connsiteX54" fmla="*/ 284983 w 2721527"/>
                <a:gd name="connsiteY54" fmla="*/ 743885 h 4236446"/>
                <a:gd name="connsiteX55" fmla="*/ 122184 w 2721527"/>
                <a:gd name="connsiteY55" fmla="*/ 558832 h 4236446"/>
                <a:gd name="connsiteX56" fmla="*/ 38733 w 2721527"/>
                <a:gd name="connsiteY56" fmla="*/ 227027 h 4236446"/>
                <a:gd name="connsiteX57" fmla="*/ 59054 w 2721527"/>
                <a:gd name="connsiteY57" fmla="*/ 712784 h 4236446"/>
                <a:gd name="connsiteX58" fmla="*/ 1010334 w 2721527"/>
                <a:gd name="connsiteY58" fmla="*/ 1894328 h 4236446"/>
                <a:gd name="connsiteX59" fmla="*/ 1016894 w 2721527"/>
                <a:gd name="connsiteY59" fmla="*/ 1910776 h 4236446"/>
                <a:gd name="connsiteX60" fmla="*/ 984871 w 2721527"/>
                <a:gd name="connsiteY60" fmla="*/ 1935423 h 4236446"/>
                <a:gd name="connsiteX61" fmla="*/ 933982 w 2721527"/>
                <a:gd name="connsiteY61" fmla="*/ 1945896 h 4236446"/>
                <a:gd name="connsiteX62" fmla="*/ 784618 w 2721527"/>
                <a:gd name="connsiteY62" fmla="*/ 1887607 h 4236446"/>
                <a:gd name="connsiteX63" fmla="*/ 402101 w 2721527"/>
                <a:gd name="connsiteY63" fmla="*/ 1924037 h 4236446"/>
                <a:gd name="connsiteX64" fmla="*/ 693543 w 2721527"/>
                <a:gd name="connsiteY64" fmla="*/ 2189978 h 4236446"/>
                <a:gd name="connsiteX65" fmla="*/ 941269 w 2721527"/>
                <a:gd name="connsiteY65" fmla="*/ 2084331 h 4236446"/>
                <a:gd name="connsiteX66" fmla="*/ 784618 w 2721527"/>
                <a:gd name="connsiteY66" fmla="*/ 2226409 h 4236446"/>
                <a:gd name="connsiteX67" fmla="*/ 1021415 w 2721527"/>
                <a:gd name="connsiteY67" fmla="*/ 2820222 h 4236446"/>
                <a:gd name="connsiteX68" fmla="*/ 1079704 w 2721527"/>
                <a:gd name="connsiteY68" fmla="*/ 3137166 h 4236446"/>
                <a:gd name="connsiteX69" fmla="*/ 1294642 w 2721527"/>
                <a:gd name="connsiteY69" fmla="*/ 3308388 h 4236446"/>
                <a:gd name="connsiteX70" fmla="*/ 1331700 w 2721527"/>
                <a:gd name="connsiteY70" fmla="*/ 3313020 h 4236446"/>
                <a:gd name="connsiteX71" fmla="*/ 1331679 w 2721527"/>
                <a:gd name="connsiteY71" fmla="*/ 3315674 h 4236446"/>
                <a:gd name="connsiteX72" fmla="*/ 1342305 w 2721527"/>
                <a:gd name="connsiteY72" fmla="*/ 3314346 h 4236446"/>
                <a:gd name="connsiteX73" fmla="*/ 1352931 w 2721527"/>
                <a:gd name="connsiteY73" fmla="*/ 3315674 h 4236446"/>
                <a:gd name="connsiteX74" fmla="*/ 1352910 w 2721527"/>
                <a:gd name="connsiteY74" fmla="*/ 3313020 h 4236446"/>
                <a:gd name="connsiteX75" fmla="*/ 1389968 w 2721527"/>
                <a:gd name="connsiteY75" fmla="*/ 3308388 h 4236446"/>
                <a:gd name="connsiteX76" fmla="*/ 1604906 w 2721527"/>
                <a:gd name="connsiteY76" fmla="*/ 3137166 h 4236446"/>
                <a:gd name="connsiteX77" fmla="*/ 1663195 w 2721527"/>
                <a:gd name="connsiteY77" fmla="*/ 2820222 h 4236446"/>
                <a:gd name="connsiteX78" fmla="*/ 1899992 w 2721527"/>
                <a:gd name="connsiteY78" fmla="*/ 2226409 h 4236446"/>
                <a:gd name="connsiteX79" fmla="*/ 1743341 w 2721527"/>
                <a:gd name="connsiteY79" fmla="*/ 2084331 h 4236446"/>
                <a:gd name="connsiteX80" fmla="*/ 1991067 w 2721527"/>
                <a:gd name="connsiteY80" fmla="*/ 2189978 h 4236446"/>
                <a:gd name="connsiteX81" fmla="*/ 2282509 w 2721527"/>
                <a:gd name="connsiteY81" fmla="*/ 1924037 h 4236446"/>
                <a:gd name="connsiteX82" fmla="*/ 1899992 w 2721527"/>
                <a:gd name="connsiteY82" fmla="*/ 1887607 h 4236446"/>
                <a:gd name="connsiteX83" fmla="*/ 1750628 w 2721527"/>
                <a:gd name="connsiteY83" fmla="*/ 1945896 h 4236446"/>
                <a:gd name="connsiteX84" fmla="*/ 1699739 w 2721527"/>
                <a:gd name="connsiteY84" fmla="*/ 1935423 h 4236446"/>
                <a:gd name="connsiteX85" fmla="*/ 1695963 w 2721527"/>
                <a:gd name="connsiteY85" fmla="*/ 1932516 h 4236446"/>
                <a:gd name="connsiteX86" fmla="*/ 1711193 w 2721527"/>
                <a:gd name="connsiteY86" fmla="*/ 1894328 h 4236446"/>
                <a:gd name="connsiteX87" fmla="*/ 2662473 w 2721527"/>
                <a:gd name="connsiteY87" fmla="*/ 712784 h 4236446"/>
                <a:gd name="connsiteX88" fmla="*/ 2682794 w 2721527"/>
                <a:gd name="connsiteY88" fmla="*/ 227027 h 4236446"/>
                <a:gd name="connsiteX89" fmla="*/ 2599343 w 2721527"/>
                <a:gd name="connsiteY89" fmla="*/ 558832 h 4236446"/>
                <a:gd name="connsiteX90" fmla="*/ 2436544 w 2721527"/>
                <a:gd name="connsiteY90" fmla="*/ 743885 h 4236446"/>
                <a:gd name="connsiteX91" fmla="*/ 2460248 w 2721527"/>
                <a:gd name="connsiteY91" fmla="*/ 400965 h 4236446"/>
                <a:gd name="connsiteX92" fmla="*/ 2354781 w 2721527"/>
                <a:gd name="connsiteY92" fmla="*/ 32229 h 4236446"/>
                <a:gd name="connsiteX93" fmla="*/ 2345823 w 2721527"/>
                <a:gd name="connsiteY93" fmla="*/ 516706 h 4236446"/>
                <a:gd name="connsiteX94" fmla="*/ 1986170 w 2721527"/>
                <a:gd name="connsiteY94" fmla="*/ 0 h 4236446"/>
                <a:gd name="connsiteX0" fmla="*/ 1681411 w 2721527"/>
                <a:gd name="connsiteY0" fmla="*/ 2863938 h 4236446"/>
                <a:gd name="connsiteX1" fmla="*/ 1648624 w 2721527"/>
                <a:gd name="connsiteY1" fmla="*/ 3133522 h 4236446"/>
                <a:gd name="connsiteX2" fmla="*/ 1386326 w 2721527"/>
                <a:gd name="connsiteY2" fmla="*/ 3370319 h 4236446"/>
                <a:gd name="connsiteX3" fmla="*/ 1352942 w 2721527"/>
                <a:gd name="connsiteY3" fmla="*/ 3368093 h 4236446"/>
                <a:gd name="connsiteX4" fmla="*/ 1352930 w 2721527"/>
                <a:gd name="connsiteY4" fmla="*/ 3366675 h 4236446"/>
                <a:gd name="connsiteX5" fmla="*/ 1342305 w 2721527"/>
                <a:gd name="connsiteY5" fmla="*/ 3367384 h 4236446"/>
                <a:gd name="connsiteX6" fmla="*/ 1331680 w 2721527"/>
                <a:gd name="connsiteY6" fmla="*/ 3366675 h 4236446"/>
                <a:gd name="connsiteX7" fmla="*/ 1331668 w 2721527"/>
                <a:gd name="connsiteY7" fmla="*/ 3368093 h 4236446"/>
                <a:gd name="connsiteX8" fmla="*/ 1298284 w 2721527"/>
                <a:gd name="connsiteY8" fmla="*/ 3370319 h 4236446"/>
                <a:gd name="connsiteX9" fmla="*/ 1035986 w 2721527"/>
                <a:gd name="connsiteY9" fmla="*/ 3133522 h 4236446"/>
                <a:gd name="connsiteX10" fmla="*/ 1003199 w 2721527"/>
                <a:gd name="connsiteY10" fmla="*/ 2863938 h 4236446"/>
                <a:gd name="connsiteX11" fmla="*/ 580690 w 2721527"/>
                <a:gd name="connsiteY11" fmla="*/ 4236446 h 4236446"/>
                <a:gd name="connsiteX12" fmla="*/ 1324619 w 2721527"/>
                <a:gd name="connsiteY12" fmla="*/ 4203328 h 4236446"/>
                <a:gd name="connsiteX13" fmla="*/ 1324394 w 2721527"/>
                <a:gd name="connsiteY13" fmla="*/ 4230073 h 4236446"/>
                <a:gd name="connsiteX14" fmla="*/ 1342305 w 2721527"/>
                <a:gd name="connsiteY14" fmla="*/ 4216616 h 4236446"/>
                <a:gd name="connsiteX15" fmla="*/ 1360216 w 2721527"/>
                <a:gd name="connsiteY15" fmla="*/ 4230073 h 4236446"/>
                <a:gd name="connsiteX16" fmla="*/ 2043598 w 2721527"/>
                <a:gd name="connsiteY16" fmla="*/ 4225518 h 4236446"/>
                <a:gd name="connsiteX17" fmla="*/ 1681411 w 2721527"/>
                <a:gd name="connsiteY17" fmla="*/ 2863938 h 4236446"/>
                <a:gd name="connsiteX18" fmla="*/ 1986170 w 2721527"/>
                <a:gd name="connsiteY18" fmla="*/ 0 h 4236446"/>
                <a:gd name="connsiteX19" fmla="*/ 2173089 w 2721527"/>
                <a:gd name="connsiteY19" fmla="*/ 355240 h 4236446"/>
                <a:gd name="connsiteX20" fmla="*/ 2225047 w 2721527"/>
                <a:gd name="connsiteY20" fmla="*/ 637341 h 4236446"/>
                <a:gd name="connsiteX21" fmla="*/ 1970243 w 2721527"/>
                <a:gd name="connsiteY21" fmla="*/ 638906 h 4236446"/>
                <a:gd name="connsiteX22" fmla="*/ 1695508 w 2721527"/>
                <a:gd name="connsiteY22" fmla="*/ 541873 h 4236446"/>
                <a:gd name="connsiteX23" fmla="*/ 2157075 w 2721527"/>
                <a:gd name="connsiteY23" fmla="*/ 797291 h 4236446"/>
                <a:gd name="connsiteX24" fmla="*/ 2240609 w 2721527"/>
                <a:gd name="connsiteY24" fmla="*/ 984363 h 4236446"/>
                <a:gd name="connsiteX25" fmla="*/ 1746390 w 2721527"/>
                <a:gd name="connsiteY25" fmla="*/ 1532950 h 4236446"/>
                <a:gd name="connsiteX26" fmla="*/ 1523369 w 2721527"/>
                <a:gd name="connsiteY26" fmla="*/ 1031212 h 4236446"/>
                <a:gd name="connsiteX27" fmla="*/ 1501425 w 2721527"/>
                <a:gd name="connsiteY27" fmla="*/ 1348610 h 4236446"/>
                <a:gd name="connsiteX28" fmla="*/ 1655161 w 2721527"/>
                <a:gd name="connsiteY28" fmla="*/ 1656290 h 4236446"/>
                <a:gd name="connsiteX29" fmla="*/ 1590016 w 2721527"/>
                <a:gd name="connsiteY29" fmla="*/ 1824073 h 4236446"/>
                <a:gd name="connsiteX30" fmla="*/ 1573478 w 2721527"/>
                <a:gd name="connsiteY30" fmla="*/ 1855533 h 4236446"/>
                <a:gd name="connsiteX31" fmla="*/ 1540584 w 2721527"/>
                <a:gd name="connsiteY31" fmla="*/ 1865806 h 4236446"/>
                <a:gd name="connsiteX32" fmla="*/ 1455542 w 2721527"/>
                <a:gd name="connsiteY32" fmla="*/ 1924037 h 4236446"/>
                <a:gd name="connsiteX33" fmla="*/ 1342608 w 2721527"/>
                <a:gd name="connsiteY33" fmla="*/ 1927680 h 4236446"/>
                <a:gd name="connsiteX34" fmla="*/ 1342305 w 2721527"/>
                <a:gd name="connsiteY34" fmla="*/ 1966159 h 4236446"/>
                <a:gd name="connsiteX35" fmla="*/ 1342002 w 2721527"/>
                <a:gd name="connsiteY35" fmla="*/ 1927680 h 4236446"/>
                <a:gd name="connsiteX36" fmla="*/ 1229068 w 2721527"/>
                <a:gd name="connsiteY36" fmla="*/ 1924037 h 4236446"/>
                <a:gd name="connsiteX37" fmla="*/ 1171690 w 2721527"/>
                <a:gd name="connsiteY37" fmla="*/ 1890795 h 4236446"/>
                <a:gd name="connsiteX38" fmla="*/ 1152431 w 2721527"/>
                <a:gd name="connsiteY38" fmla="*/ 1873399 h 4236446"/>
                <a:gd name="connsiteX39" fmla="*/ 1156386 w 2721527"/>
                <a:gd name="connsiteY39" fmla="*/ 1871393 h 4236446"/>
                <a:gd name="connsiteX40" fmla="*/ 1066367 w 2721527"/>
                <a:gd name="connsiteY40" fmla="*/ 1656290 h 4236446"/>
                <a:gd name="connsiteX41" fmla="*/ 1220102 w 2721527"/>
                <a:gd name="connsiteY41" fmla="*/ 1348610 h 4236446"/>
                <a:gd name="connsiteX42" fmla="*/ 1198159 w 2721527"/>
                <a:gd name="connsiteY42" fmla="*/ 1031212 h 4236446"/>
                <a:gd name="connsiteX43" fmla="*/ 975138 w 2721527"/>
                <a:gd name="connsiteY43" fmla="*/ 1532950 h 4236446"/>
                <a:gd name="connsiteX44" fmla="*/ 480919 w 2721527"/>
                <a:gd name="connsiteY44" fmla="*/ 984363 h 4236446"/>
                <a:gd name="connsiteX45" fmla="*/ 564452 w 2721527"/>
                <a:gd name="connsiteY45" fmla="*/ 797291 h 4236446"/>
                <a:gd name="connsiteX46" fmla="*/ 1026020 w 2721527"/>
                <a:gd name="connsiteY46" fmla="*/ 541873 h 4236446"/>
                <a:gd name="connsiteX47" fmla="*/ 751285 w 2721527"/>
                <a:gd name="connsiteY47" fmla="*/ 638906 h 4236446"/>
                <a:gd name="connsiteX48" fmla="*/ 496480 w 2721527"/>
                <a:gd name="connsiteY48" fmla="*/ 637341 h 4236446"/>
                <a:gd name="connsiteX49" fmla="*/ 548439 w 2721527"/>
                <a:gd name="connsiteY49" fmla="*/ 355240 h 4236446"/>
                <a:gd name="connsiteX50" fmla="*/ 735357 w 2721527"/>
                <a:gd name="connsiteY50" fmla="*/ 0 h 4236446"/>
                <a:gd name="connsiteX51" fmla="*/ 375704 w 2721527"/>
                <a:gd name="connsiteY51" fmla="*/ 516706 h 4236446"/>
                <a:gd name="connsiteX52" fmla="*/ 366746 w 2721527"/>
                <a:gd name="connsiteY52" fmla="*/ 32229 h 4236446"/>
                <a:gd name="connsiteX53" fmla="*/ 261279 w 2721527"/>
                <a:gd name="connsiteY53" fmla="*/ 400965 h 4236446"/>
                <a:gd name="connsiteX54" fmla="*/ 284983 w 2721527"/>
                <a:gd name="connsiteY54" fmla="*/ 743885 h 4236446"/>
                <a:gd name="connsiteX55" fmla="*/ 122184 w 2721527"/>
                <a:gd name="connsiteY55" fmla="*/ 558832 h 4236446"/>
                <a:gd name="connsiteX56" fmla="*/ 38733 w 2721527"/>
                <a:gd name="connsiteY56" fmla="*/ 227027 h 4236446"/>
                <a:gd name="connsiteX57" fmla="*/ 59054 w 2721527"/>
                <a:gd name="connsiteY57" fmla="*/ 712784 h 4236446"/>
                <a:gd name="connsiteX58" fmla="*/ 1010334 w 2721527"/>
                <a:gd name="connsiteY58" fmla="*/ 1894328 h 4236446"/>
                <a:gd name="connsiteX59" fmla="*/ 1016894 w 2721527"/>
                <a:gd name="connsiteY59" fmla="*/ 1910776 h 4236446"/>
                <a:gd name="connsiteX60" fmla="*/ 984871 w 2721527"/>
                <a:gd name="connsiteY60" fmla="*/ 1935423 h 4236446"/>
                <a:gd name="connsiteX61" fmla="*/ 933982 w 2721527"/>
                <a:gd name="connsiteY61" fmla="*/ 1945896 h 4236446"/>
                <a:gd name="connsiteX62" fmla="*/ 784618 w 2721527"/>
                <a:gd name="connsiteY62" fmla="*/ 1887607 h 4236446"/>
                <a:gd name="connsiteX63" fmla="*/ 402101 w 2721527"/>
                <a:gd name="connsiteY63" fmla="*/ 1924037 h 4236446"/>
                <a:gd name="connsiteX64" fmla="*/ 693543 w 2721527"/>
                <a:gd name="connsiteY64" fmla="*/ 2189978 h 4236446"/>
                <a:gd name="connsiteX65" fmla="*/ 941269 w 2721527"/>
                <a:gd name="connsiteY65" fmla="*/ 2084331 h 4236446"/>
                <a:gd name="connsiteX66" fmla="*/ 784618 w 2721527"/>
                <a:gd name="connsiteY66" fmla="*/ 2226409 h 4236446"/>
                <a:gd name="connsiteX67" fmla="*/ 1021415 w 2721527"/>
                <a:gd name="connsiteY67" fmla="*/ 2820222 h 4236446"/>
                <a:gd name="connsiteX68" fmla="*/ 1079704 w 2721527"/>
                <a:gd name="connsiteY68" fmla="*/ 3137166 h 4236446"/>
                <a:gd name="connsiteX69" fmla="*/ 1294642 w 2721527"/>
                <a:gd name="connsiteY69" fmla="*/ 3308388 h 4236446"/>
                <a:gd name="connsiteX70" fmla="*/ 1331700 w 2721527"/>
                <a:gd name="connsiteY70" fmla="*/ 3313020 h 4236446"/>
                <a:gd name="connsiteX71" fmla="*/ 1331679 w 2721527"/>
                <a:gd name="connsiteY71" fmla="*/ 3315674 h 4236446"/>
                <a:gd name="connsiteX72" fmla="*/ 1342305 w 2721527"/>
                <a:gd name="connsiteY72" fmla="*/ 3314346 h 4236446"/>
                <a:gd name="connsiteX73" fmla="*/ 1352931 w 2721527"/>
                <a:gd name="connsiteY73" fmla="*/ 3315674 h 4236446"/>
                <a:gd name="connsiteX74" fmla="*/ 1352910 w 2721527"/>
                <a:gd name="connsiteY74" fmla="*/ 3313020 h 4236446"/>
                <a:gd name="connsiteX75" fmla="*/ 1389968 w 2721527"/>
                <a:gd name="connsiteY75" fmla="*/ 3308388 h 4236446"/>
                <a:gd name="connsiteX76" fmla="*/ 1604906 w 2721527"/>
                <a:gd name="connsiteY76" fmla="*/ 3137166 h 4236446"/>
                <a:gd name="connsiteX77" fmla="*/ 1663195 w 2721527"/>
                <a:gd name="connsiteY77" fmla="*/ 2820222 h 4236446"/>
                <a:gd name="connsiteX78" fmla="*/ 1899992 w 2721527"/>
                <a:gd name="connsiteY78" fmla="*/ 2226409 h 4236446"/>
                <a:gd name="connsiteX79" fmla="*/ 1743341 w 2721527"/>
                <a:gd name="connsiteY79" fmla="*/ 2084331 h 4236446"/>
                <a:gd name="connsiteX80" fmla="*/ 1991067 w 2721527"/>
                <a:gd name="connsiteY80" fmla="*/ 2189978 h 4236446"/>
                <a:gd name="connsiteX81" fmla="*/ 2282509 w 2721527"/>
                <a:gd name="connsiteY81" fmla="*/ 1924037 h 4236446"/>
                <a:gd name="connsiteX82" fmla="*/ 1899992 w 2721527"/>
                <a:gd name="connsiteY82" fmla="*/ 1887607 h 4236446"/>
                <a:gd name="connsiteX83" fmla="*/ 1750628 w 2721527"/>
                <a:gd name="connsiteY83" fmla="*/ 1945896 h 4236446"/>
                <a:gd name="connsiteX84" fmla="*/ 1699739 w 2721527"/>
                <a:gd name="connsiteY84" fmla="*/ 1935423 h 4236446"/>
                <a:gd name="connsiteX85" fmla="*/ 1695963 w 2721527"/>
                <a:gd name="connsiteY85" fmla="*/ 1932516 h 4236446"/>
                <a:gd name="connsiteX86" fmla="*/ 1711193 w 2721527"/>
                <a:gd name="connsiteY86" fmla="*/ 1894328 h 4236446"/>
                <a:gd name="connsiteX87" fmla="*/ 2662473 w 2721527"/>
                <a:gd name="connsiteY87" fmla="*/ 712784 h 4236446"/>
                <a:gd name="connsiteX88" fmla="*/ 2682794 w 2721527"/>
                <a:gd name="connsiteY88" fmla="*/ 227027 h 4236446"/>
                <a:gd name="connsiteX89" fmla="*/ 2599343 w 2721527"/>
                <a:gd name="connsiteY89" fmla="*/ 558832 h 4236446"/>
                <a:gd name="connsiteX90" fmla="*/ 2436544 w 2721527"/>
                <a:gd name="connsiteY90" fmla="*/ 743885 h 4236446"/>
                <a:gd name="connsiteX91" fmla="*/ 2460248 w 2721527"/>
                <a:gd name="connsiteY91" fmla="*/ 400965 h 4236446"/>
                <a:gd name="connsiteX92" fmla="*/ 2354781 w 2721527"/>
                <a:gd name="connsiteY92" fmla="*/ 32229 h 4236446"/>
                <a:gd name="connsiteX93" fmla="*/ 2345823 w 2721527"/>
                <a:gd name="connsiteY93" fmla="*/ 516706 h 4236446"/>
                <a:gd name="connsiteX94" fmla="*/ 1986170 w 2721527"/>
                <a:gd name="connsiteY94" fmla="*/ 0 h 4236446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595771 w 2721527"/>
                <a:gd name="connsiteY11" fmla="*/ 4221364 h 4230073"/>
                <a:gd name="connsiteX12" fmla="*/ 1324619 w 2721527"/>
                <a:gd name="connsiteY12" fmla="*/ 4203328 h 4230073"/>
                <a:gd name="connsiteX13" fmla="*/ 1324394 w 2721527"/>
                <a:gd name="connsiteY13" fmla="*/ 4230073 h 4230073"/>
                <a:gd name="connsiteX14" fmla="*/ 1342305 w 2721527"/>
                <a:gd name="connsiteY14" fmla="*/ 4216616 h 4230073"/>
                <a:gd name="connsiteX15" fmla="*/ 1360216 w 2721527"/>
                <a:gd name="connsiteY15" fmla="*/ 4230073 h 4230073"/>
                <a:gd name="connsiteX16" fmla="*/ 2043598 w 2721527"/>
                <a:gd name="connsiteY16" fmla="*/ 4225518 h 4230073"/>
                <a:gd name="connsiteX17" fmla="*/ 1681411 w 2721527"/>
                <a:gd name="connsiteY17" fmla="*/ 2863938 h 4230073"/>
                <a:gd name="connsiteX18" fmla="*/ 1986170 w 2721527"/>
                <a:gd name="connsiteY18" fmla="*/ 0 h 4230073"/>
                <a:gd name="connsiteX19" fmla="*/ 2173089 w 2721527"/>
                <a:gd name="connsiteY19" fmla="*/ 355240 h 4230073"/>
                <a:gd name="connsiteX20" fmla="*/ 2225047 w 2721527"/>
                <a:gd name="connsiteY20" fmla="*/ 637341 h 4230073"/>
                <a:gd name="connsiteX21" fmla="*/ 1970243 w 2721527"/>
                <a:gd name="connsiteY21" fmla="*/ 638906 h 4230073"/>
                <a:gd name="connsiteX22" fmla="*/ 1695508 w 2721527"/>
                <a:gd name="connsiteY22" fmla="*/ 541873 h 4230073"/>
                <a:gd name="connsiteX23" fmla="*/ 2157075 w 2721527"/>
                <a:gd name="connsiteY23" fmla="*/ 797291 h 4230073"/>
                <a:gd name="connsiteX24" fmla="*/ 2240609 w 2721527"/>
                <a:gd name="connsiteY24" fmla="*/ 984363 h 4230073"/>
                <a:gd name="connsiteX25" fmla="*/ 1746390 w 2721527"/>
                <a:gd name="connsiteY25" fmla="*/ 1532950 h 4230073"/>
                <a:gd name="connsiteX26" fmla="*/ 1523369 w 2721527"/>
                <a:gd name="connsiteY26" fmla="*/ 1031212 h 4230073"/>
                <a:gd name="connsiteX27" fmla="*/ 1501425 w 2721527"/>
                <a:gd name="connsiteY27" fmla="*/ 1348610 h 4230073"/>
                <a:gd name="connsiteX28" fmla="*/ 1655161 w 2721527"/>
                <a:gd name="connsiteY28" fmla="*/ 1656290 h 4230073"/>
                <a:gd name="connsiteX29" fmla="*/ 1590016 w 2721527"/>
                <a:gd name="connsiteY29" fmla="*/ 1824073 h 4230073"/>
                <a:gd name="connsiteX30" fmla="*/ 1573478 w 2721527"/>
                <a:gd name="connsiteY30" fmla="*/ 1855533 h 4230073"/>
                <a:gd name="connsiteX31" fmla="*/ 1540584 w 2721527"/>
                <a:gd name="connsiteY31" fmla="*/ 1865806 h 4230073"/>
                <a:gd name="connsiteX32" fmla="*/ 1455542 w 2721527"/>
                <a:gd name="connsiteY32" fmla="*/ 1924037 h 4230073"/>
                <a:gd name="connsiteX33" fmla="*/ 1342608 w 2721527"/>
                <a:gd name="connsiteY33" fmla="*/ 1927680 h 4230073"/>
                <a:gd name="connsiteX34" fmla="*/ 1342305 w 2721527"/>
                <a:gd name="connsiteY34" fmla="*/ 1966159 h 4230073"/>
                <a:gd name="connsiteX35" fmla="*/ 1342002 w 2721527"/>
                <a:gd name="connsiteY35" fmla="*/ 1927680 h 4230073"/>
                <a:gd name="connsiteX36" fmla="*/ 1229068 w 2721527"/>
                <a:gd name="connsiteY36" fmla="*/ 1924037 h 4230073"/>
                <a:gd name="connsiteX37" fmla="*/ 1171690 w 2721527"/>
                <a:gd name="connsiteY37" fmla="*/ 1890795 h 4230073"/>
                <a:gd name="connsiteX38" fmla="*/ 1152431 w 2721527"/>
                <a:gd name="connsiteY38" fmla="*/ 1873399 h 4230073"/>
                <a:gd name="connsiteX39" fmla="*/ 1156386 w 2721527"/>
                <a:gd name="connsiteY39" fmla="*/ 1871393 h 4230073"/>
                <a:gd name="connsiteX40" fmla="*/ 1066367 w 2721527"/>
                <a:gd name="connsiteY40" fmla="*/ 1656290 h 4230073"/>
                <a:gd name="connsiteX41" fmla="*/ 1220102 w 2721527"/>
                <a:gd name="connsiteY41" fmla="*/ 1348610 h 4230073"/>
                <a:gd name="connsiteX42" fmla="*/ 1198159 w 2721527"/>
                <a:gd name="connsiteY42" fmla="*/ 1031212 h 4230073"/>
                <a:gd name="connsiteX43" fmla="*/ 975138 w 2721527"/>
                <a:gd name="connsiteY43" fmla="*/ 1532950 h 4230073"/>
                <a:gd name="connsiteX44" fmla="*/ 480919 w 2721527"/>
                <a:gd name="connsiteY44" fmla="*/ 984363 h 4230073"/>
                <a:gd name="connsiteX45" fmla="*/ 564452 w 2721527"/>
                <a:gd name="connsiteY45" fmla="*/ 797291 h 4230073"/>
                <a:gd name="connsiteX46" fmla="*/ 1026020 w 2721527"/>
                <a:gd name="connsiteY46" fmla="*/ 541873 h 4230073"/>
                <a:gd name="connsiteX47" fmla="*/ 751285 w 2721527"/>
                <a:gd name="connsiteY47" fmla="*/ 638906 h 4230073"/>
                <a:gd name="connsiteX48" fmla="*/ 496480 w 2721527"/>
                <a:gd name="connsiteY48" fmla="*/ 637341 h 4230073"/>
                <a:gd name="connsiteX49" fmla="*/ 548439 w 2721527"/>
                <a:gd name="connsiteY49" fmla="*/ 355240 h 4230073"/>
                <a:gd name="connsiteX50" fmla="*/ 735357 w 2721527"/>
                <a:gd name="connsiteY50" fmla="*/ 0 h 4230073"/>
                <a:gd name="connsiteX51" fmla="*/ 375704 w 2721527"/>
                <a:gd name="connsiteY51" fmla="*/ 516706 h 4230073"/>
                <a:gd name="connsiteX52" fmla="*/ 366746 w 2721527"/>
                <a:gd name="connsiteY52" fmla="*/ 32229 h 4230073"/>
                <a:gd name="connsiteX53" fmla="*/ 261279 w 2721527"/>
                <a:gd name="connsiteY53" fmla="*/ 400965 h 4230073"/>
                <a:gd name="connsiteX54" fmla="*/ 284983 w 2721527"/>
                <a:gd name="connsiteY54" fmla="*/ 743885 h 4230073"/>
                <a:gd name="connsiteX55" fmla="*/ 122184 w 2721527"/>
                <a:gd name="connsiteY55" fmla="*/ 558832 h 4230073"/>
                <a:gd name="connsiteX56" fmla="*/ 38733 w 2721527"/>
                <a:gd name="connsiteY56" fmla="*/ 227027 h 4230073"/>
                <a:gd name="connsiteX57" fmla="*/ 59054 w 2721527"/>
                <a:gd name="connsiteY57" fmla="*/ 712784 h 4230073"/>
                <a:gd name="connsiteX58" fmla="*/ 1010334 w 2721527"/>
                <a:gd name="connsiteY58" fmla="*/ 1894328 h 4230073"/>
                <a:gd name="connsiteX59" fmla="*/ 1016894 w 2721527"/>
                <a:gd name="connsiteY59" fmla="*/ 1910776 h 4230073"/>
                <a:gd name="connsiteX60" fmla="*/ 984871 w 2721527"/>
                <a:gd name="connsiteY60" fmla="*/ 1935423 h 4230073"/>
                <a:gd name="connsiteX61" fmla="*/ 933982 w 2721527"/>
                <a:gd name="connsiteY61" fmla="*/ 1945896 h 4230073"/>
                <a:gd name="connsiteX62" fmla="*/ 784618 w 2721527"/>
                <a:gd name="connsiteY62" fmla="*/ 1887607 h 4230073"/>
                <a:gd name="connsiteX63" fmla="*/ 402101 w 2721527"/>
                <a:gd name="connsiteY63" fmla="*/ 1924037 h 4230073"/>
                <a:gd name="connsiteX64" fmla="*/ 693543 w 2721527"/>
                <a:gd name="connsiteY64" fmla="*/ 2189978 h 4230073"/>
                <a:gd name="connsiteX65" fmla="*/ 941269 w 2721527"/>
                <a:gd name="connsiteY65" fmla="*/ 2084331 h 4230073"/>
                <a:gd name="connsiteX66" fmla="*/ 784618 w 2721527"/>
                <a:gd name="connsiteY66" fmla="*/ 2226409 h 4230073"/>
                <a:gd name="connsiteX67" fmla="*/ 1021415 w 2721527"/>
                <a:gd name="connsiteY67" fmla="*/ 2820222 h 4230073"/>
                <a:gd name="connsiteX68" fmla="*/ 1079704 w 2721527"/>
                <a:gd name="connsiteY68" fmla="*/ 3137166 h 4230073"/>
                <a:gd name="connsiteX69" fmla="*/ 1294642 w 2721527"/>
                <a:gd name="connsiteY69" fmla="*/ 3308388 h 4230073"/>
                <a:gd name="connsiteX70" fmla="*/ 1331700 w 2721527"/>
                <a:gd name="connsiteY70" fmla="*/ 3313020 h 4230073"/>
                <a:gd name="connsiteX71" fmla="*/ 1331679 w 2721527"/>
                <a:gd name="connsiteY71" fmla="*/ 3315674 h 4230073"/>
                <a:gd name="connsiteX72" fmla="*/ 1342305 w 2721527"/>
                <a:gd name="connsiteY72" fmla="*/ 3314346 h 4230073"/>
                <a:gd name="connsiteX73" fmla="*/ 1352931 w 2721527"/>
                <a:gd name="connsiteY73" fmla="*/ 3315674 h 4230073"/>
                <a:gd name="connsiteX74" fmla="*/ 1352910 w 2721527"/>
                <a:gd name="connsiteY74" fmla="*/ 3313020 h 4230073"/>
                <a:gd name="connsiteX75" fmla="*/ 1389968 w 2721527"/>
                <a:gd name="connsiteY75" fmla="*/ 3308388 h 4230073"/>
                <a:gd name="connsiteX76" fmla="*/ 1604906 w 2721527"/>
                <a:gd name="connsiteY76" fmla="*/ 3137166 h 4230073"/>
                <a:gd name="connsiteX77" fmla="*/ 1663195 w 2721527"/>
                <a:gd name="connsiteY77" fmla="*/ 2820222 h 4230073"/>
                <a:gd name="connsiteX78" fmla="*/ 1899992 w 2721527"/>
                <a:gd name="connsiteY78" fmla="*/ 2226409 h 4230073"/>
                <a:gd name="connsiteX79" fmla="*/ 1743341 w 2721527"/>
                <a:gd name="connsiteY79" fmla="*/ 2084331 h 4230073"/>
                <a:gd name="connsiteX80" fmla="*/ 1991067 w 2721527"/>
                <a:gd name="connsiteY80" fmla="*/ 2189978 h 4230073"/>
                <a:gd name="connsiteX81" fmla="*/ 2282509 w 2721527"/>
                <a:gd name="connsiteY81" fmla="*/ 1924037 h 4230073"/>
                <a:gd name="connsiteX82" fmla="*/ 1899992 w 2721527"/>
                <a:gd name="connsiteY82" fmla="*/ 1887607 h 4230073"/>
                <a:gd name="connsiteX83" fmla="*/ 1750628 w 2721527"/>
                <a:gd name="connsiteY83" fmla="*/ 1945896 h 4230073"/>
                <a:gd name="connsiteX84" fmla="*/ 1699739 w 2721527"/>
                <a:gd name="connsiteY84" fmla="*/ 1935423 h 4230073"/>
                <a:gd name="connsiteX85" fmla="*/ 1695963 w 2721527"/>
                <a:gd name="connsiteY85" fmla="*/ 1932516 h 4230073"/>
                <a:gd name="connsiteX86" fmla="*/ 1711193 w 2721527"/>
                <a:gd name="connsiteY86" fmla="*/ 1894328 h 4230073"/>
                <a:gd name="connsiteX87" fmla="*/ 2662473 w 2721527"/>
                <a:gd name="connsiteY87" fmla="*/ 712784 h 4230073"/>
                <a:gd name="connsiteX88" fmla="*/ 2682794 w 2721527"/>
                <a:gd name="connsiteY88" fmla="*/ 227027 h 4230073"/>
                <a:gd name="connsiteX89" fmla="*/ 2599343 w 2721527"/>
                <a:gd name="connsiteY89" fmla="*/ 558832 h 4230073"/>
                <a:gd name="connsiteX90" fmla="*/ 2436544 w 2721527"/>
                <a:gd name="connsiteY90" fmla="*/ 743885 h 4230073"/>
                <a:gd name="connsiteX91" fmla="*/ 2460248 w 2721527"/>
                <a:gd name="connsiteY91" fmla="*/ 400965 h 4230073"/>
                <a:gd name="connsiteX92" fmla="*/ 2354781 w 2721527"/>
                <a:gd name="connsiteY92" fmla="*/ 32229 h 4230073"/>
                <a:gd name="connsiteX93" fmla="*/ 2345823 w 2721527"/>
                <a:gd name="connsiteY93" fmla="*/ 516706 h 4230073"/>
                <a:gd name="connsiteX94" fmla="*/ 1986170 w 2721527"/>
                <a:gd name="connsiteY94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595771 w 2721527"/>
                <a:gd name="connsiteY11" fmla="*/ 4221364 h 4230073"/>
                <a:gd name="connsiteX12" fmla="*/ 1324619 w 2721527"/>
                <a:gd name="connsiteY12" fmla="*/ 4203328 h 4230073"/>
                <a:gd name="connsiteX13" fmla="*/ 1324394 w 2721527"/>
                <a:gd name="connsiteY13" fmla="*/ 4230073 h 4230073"/>
                <a:gd name="connsiteX14" fmla="*/ 1342305 w 2721527"/>
                <a:gd name="connsiteY14" fmla="*/ 4216616 h 4230073"/>
                <a:gd name="connsiteX15" fmla="*/ 1360216 w 2721527"/>
                <a:gd name="connsiteY15" fmla="*/ 4230073 h 4230073"/>
                <a:gd name="connsiteX16" fmla="*/ 2043598 w 2721527"/>
                <a:gd name="connsiteY16" fmla="*/ 4225518 h 4230073"/>
                <a:gd name="connsiteX17" fmla="*/ 1681411 w 2721527"/>
                <a:gd name="connsiteY17" fmla="*/ 2863938 h 4230073"/>
                <a:gd name="connsiteX18" fmla="*/ 1986170 w 2721527"/>
                <a:gd name="connsiteY18" fmla="*/ 0 h 4230073"/>
                <a:gd name="connsiteX19" fmla="*/ 2173089 w 2721527"/>
                <a:gd name="connsiteY19" fmla="*/ 355240 h 4230073"/>
                <a:gd name="connsiteX20" fmla="*/ 2225047 w 2721527"/>
                <a:gd name="connsiteY20" fmla="*/ 637341 h 4230073"/>
                <a:gd name="connsiteX21" fmla="*/ 1970243 w 2721527"/>
                <a:gd name="connsiteY21" fmla="*/ 638906 h 4230073"/>
                <a:gd name="connsiteX22" fmla="*/ 1695508 w 2721527"/>
                <a:gd name="connsiteY22" fmla="*/ 541873 h 4230073"/>
                <a:gd name="connsiteX23" fmla="*/ 2157075 w 2721527"/>
                <a:gd name="connsiteY23" fmla="*/ 797291 h 4230073"/>
                <a:gd name="connsiteX24" fmla="*/ 2240609 w 2721527"/>
                <a:gd name="connsiteY24" fmla="*/ 984363 h 4230073"/>
                <a:gd name="connsiteX25" fmla="*/ 1746390 w 2721527"/>
                <a:gd name="connsiteY25" fmla="*/ 1532950 h 4230073"/>
                <a:gd name="connsiteX26" fmla="*/ 1523369 w 2721527"/>
                <a:gd name="connsiteY26" fmla="*/ 1031212 h 4230073"/>
                <a:gd name="connsiteX27" fmla="*/ 1501425 w 2721527"/>
                <a:gd name="connsiteY27" fmla="*/ 1348610 h 4230073"/>
                <a:gd name="connsiteX28" fmla="*/ 1655161 w 2721527"/>
                <a:gd name="connsiteY28" fmla="*/ 1656290 h 4230073"/>
                <a:gd name="connsiteX29" fmla="*/ 1590016 w 2721527"/>
                <a:gd name="connsiteY29" fmla="*/ 1824073 h 4230073"/>
                <a:gd name="connsiteX30" fmla="*/ 1573478 w 2721527"/>
                <a:gd name="connsiteY30" fmla="*/ 1855533 h 4230073"/>
                <a:gd name="connsiteX31" fmla="*/ 1540584 w 2721527"/>
                <a:gd name="connsiteY31" fmla="*/ 1865806 h 4230073"/>
                <a:gd name="connsiteX32" fmla="*/ 1455542 w 2721527"/>
                <a:gd name="connsiteY32" fmla="*/ 1924037 h 4230073"/>
                <a:gd name="connsiteX33" fmla="*/ 1342608 w 2721527"/>
                <a:gd name="connsiteY33" fmla="*/ 1927680 h 4230073"/>
                <a:gd name="connsiteX34" fmla="*/ 1342305 w 2721527"/>
                <a:gd name="connsiteY34" fmla="*/ 1966159 h 4230073"/>
                <a:gd name="connsiteX35" fmla="*/ 1342002 w 2721527"/>
                <a:gd name="connsiteY35" fmla="*/ 1927680 h 4230073"/>
                <a:gd name="connsiteX36" fmla="*/ 1229068 w 2721527"/>
                <a:gd name="connsiteY36" fmla="*/ 1924037 h 4230073"/>
                <a:gd name="connsiteX37" fmla="*/ 1171690 w 2721527"/>
                <a:gd name="connsiteY37" fmla="*/ 1890795 h 4230073"/>
                <a:gd name="connsiteX38" fmla="*/ 1152431 w 2721527"/>
                <a:gd name="connsiteY38" fmla="*/ 1873399 h 4230073"/>
                <a:gd name="connsiteX39" fmla="*/ 1156386 w 2721527"/>
                <a:gd name="connsiteY39" fmla="*/ 1871393 h 4230073"/>
                <a:gd name="connsiteX40" fmla="*/ 1066367 w 2721527"/>
                <a:gd name="connsiteY40" fmla="*/ 1656290 h 4230073"/>
                <a:gd name="connsiteX41" fmla="*/ 1220102 w 2721527"/>
                <a:gd name="connsiteY41" fmla="*/ 1348610 h 4230073"/>
                <a:gd name="connsiteX42" fmla="*/ 1198159 w 2721527"/>
                <a:gd name="connsiteY42" fmla="*/ 1031212 h 4230073"/>
                <a:gd name="connsiteX43" fmla="*/ 975138 w 2721527"/>
                <a:gd name="connsiteY43" fmla="*/ 1532950 h 4230073"/>
                <a:gd name="connsiteX44" fmla="*/ 480919 w 2721527"/>
                <a:gd name="connsiteY44" fmla="*/ 984363 h 4230073"/>
                <a:gd name="connsiteX45" fmla="*/ 564452 w 2721527"/>
                <a:gd name="connsiteY45" fmla="*/ 797291 h 4230073"/>
                <a:gd name="connsiteX46" fmla="*/ 1026020 w 2721527"/>
                <a:gd name="connsiteY46" fmla="*/ 541873 h 4230073"/>
                <a:gd name="connsiteX47" fmla="*/ 751285 w 2721527"/>
                <a:gd name="connsiteY47" fmla="*/ 638906 h 4230073"/>
                <a:gd name="connsiteX48" fmla="*/ 496480 w 2721527"/>
                <a:gd name="connsiteY48" fmla="*/ 637341 h 4230073"/>
                <a:gd name="connsiteX49" fmla="*/ 548439 w 2721527"/>
                <a:gd name="connsiteY49" fmla="*/ 355240 h 4230073"/>
                <a:gd name="connsiteX50" fmla="*/ 735357 w 2721527"/>
                <a:gd name="connsiteY50" fmla="*/ 0 h 4230073"/>
                <a:gd name="connsiteX51" fmla="*/ 375704 w 2721527"/>
                <a:gd name="connsiteY51" fmla="*/ 516706 h 4230073"/>
                <a:gd name="connsiteX52" fmla="*/ 366746 w 2721527"/>
                <a:gd name="connsiteY52" fmla="*/ 32229 h 4230073"/>
                <a:gd name="connsiteX53" fmla="*/ 261279 w 2721527"/>
                <a:gd name="connsiteY53" fmla="*/ 400965 h 4230073"/>
                <a:gd name="connsiteX54" fmla="*/ 284983 w 2721527"/>
                <a:gd name="connsiteY54" fmla="*/ 743885 h 4230073"/>
                <a:gd name="connsiteX55" fmla="*/ 122184 w 2721527"/>
                <a:gd name="connsiteY55" fmla="*/ 558832 h 4230073"/>
                <a:gd name="connsiteX56" fmla="*/ 38733 w 2721527"/>
                <a:gd name="connsiteY56" fmla="*/ 227027 h 4230073"/>
                <a:gd name="connsiteX57" fmla="*/ 59054 w 2721527"/>
                <a:gd name="connsiteY57" fmla="*/ 712784 h 4230073"/>
                <a:gd name="connsiteX58" fmla="*/ 1010334 w 2721527"/>
                <a:gd name="connsiteY58" fmla="*/ 1894328 h 4230073"/>
                <a:gd name="connsiteX59" fmla="*/ 1016894 w 2721527"/>
                <a:gd name="connsiteY59" fmla="*/ 1910776 h 4230073"/>
                <a:gd name="connsiteX60" fmla="*/ 984871 w 2721527"/>
                <a:gd name="connsiteY60" fmla="*/ 1935423 h 4230073"/>
                <a:gd name="connsiteX61" fmla="*/ 933982 w 2721527"/>
                <a:gd name="connsiteY61" fmla="*/ 1945896 h 4230073"/>
                <a:gd name="connsiteX62" fmla="*/ 784618 w 2721527"/>
                <a:gd name="connsiteY62" fmla="*/ 1887607 h 4230073"/>
                <a:gd name="connsiteX63" fmla="*/ 402101 w 2721527"/>
                <a:gd name="connsiteY63" fmla="*/ 1924037 h 4230073"/>
                <a:gd name="connsiteX64" fmla="*/ 693543 w 2721527"/>
                <a:gd name="connsiteY64" fmla="*/ 2189978 h 4230073"/>
                <a:gd name="connsiteX65" fmla="*/ 941269 w 2721527"/>
                <a:gd name="connsiteY65" fmla="*/ 2084331 h 4230073"/>
                <a:gd name="connsiteX66" fmla="*/ 784618 w 2721527"/>
                <a:gd name="connsiteY66" fmla="*/ 2226409 h 4230073"/>
                <a:gd name="connsiteX67" fmla="*/ 1021415 w 2721527"/>
                <a:gd name="connsiteY67" fmla="*/ 2820222 h 4230073"/>
                <a:gd name="connsiteX68" fmla="*/ 1079704 w 2721527"/>
                <a:gd name="connsiteY68" fmla="*/ 3137166 h 4230073"/>
                <a:gd name="connsiteX69" fmla="*/ 1294642 w 2721527"/>
                <a:gd name="connsiteY69" fmla="*/ 3308388 h 4230073"/>
                <a:gd name="connsiteX70" fmla="*/ 1331700 w 2721527"/>
                <a:gd name="connsiteY70" fmla="*/ 3313020 h 4230073"/>
                <a:gd name="connsiteX71" fmla="*/ 1331679 w 2721527"/>
                <a:gd name="connsiteY71" fmla="*/ 3315674 h 4230073"/>
                <a:gd name="connsiteX72" fmla="*/ 1342305 w 2721527"/>
                <a:gd name="connsiteY72" fmla="*/ 3314346 h 4230073"/>
                <a:gd name="connsiteX73" fmla="*/ 1352931 w 2721527"/>
                <a:gd name="connsiteY73" fmla="*/ 3315674 h 4230073"/>
                <a:gd name="connsiteX74" fmla="*/ 1352910 w 2721527"/>
                <a:gd name="connsiteY74" fmla="*/ 3313020 h 4230073"/>
                <a:gd name="connsiteX75" fmla="*/ 1389968 w 2721527"/>
                <a:gd name="connsiteY75" fmla="*/ 3308388 h 4230073"/>
                <a:gd name="connsiteX76" fmla="*/ 1604906 w 2721527"/>
                <a:gd name="connsiteY76" fmla="*/ 3137166 h 4230073"/>
                <a:gd name="connsiteX77" fmla="*/ 1663195 w 2721527"/>
                <a:gd name="connsiteY77" fmla="*/ 2820222 h 4230073"/>
                <a:gd name="connsiteX78" fmla="*/ 1899992 w 2721527"/>
                <a:gd name="connsiteY78" fmla="*/ 2226409 h 4230073"/>
                <a:gd name="connsiteX79" fmla="*/ 1743341 w 2721527"/>
                <a:gd name="connsiteY79" fmla="*/ 2084331 h 4230073"/>
                <a:gd name="connsiteX80" fmla="*/ 1991067 w 2721527"/>
                <a:gd name="connsiteY80" fmla="*/ 2189978 h 4230073"/>
                <a:gd name="connsiteX81" fmla="*/ 2282509 w 2721527"/>
                <a:gd name="connsiteY81" fmla="*/ 1924037 h 4230073"/>
                <a:gd name="connsiteX82" fmla="*/ 1899992 w 2721527"/>
                <a:gd name="connsiteY82" fmla="*/ 1887607 h 4230073"/>
                <a:gd name="connsiteX83" fmla="*/ 1750628 w 2721527"/>
                <a:gd name="connsiteY83" fmla="*/ 1945896 h 4230073"/>
                <a:gd name="connsiteX84" fmla="*/ 1699739 w 2721527"/>
                <a:gd name="connsiteY84" fmla="*/ 1935423 h 4230073"/>
                <a:gd name="connsiteX85" fmla="*/ 1695963 w 2721527"/>
                <a:gd name="connsiteY85" fmla="*/ 1932516 h 4230073"/>
                <a:gd name="connsiteX86" fmla="*/ 1711193 w 2721527"/>
                <a:gd name="connsiteY86" fmla="*/ 1894328 h 4230073"/>
                <a:gd name="connsiteX87" fmla="*/ 2662473 w 2721527"/>
                <a:gd name="connsiteY87" fmla="*/ 712784 h 4230073"/>
                <a:gd name="connsiteX88" fmla="*/ 2682794 w 2721527"/>
                <a:gd name="connsiteY88" fmla="*/ 227027 h 4230073"/>
                <a:gd name="connsiteX89" fmla="*/ 2599343 w 2721527"/>
                <a:gd name="connsiteY89" fmla="*/ 558832 h 4230073"/>
                <a:gd name="connsiteX90" fmla="*/ 2436544 w 2721527"/>
                <a:gd name="connsiteY90" fmla="*/ 743885 h 4230073"/>
                <a:gd name="connsiteX91" fmla="*/ 2460248 w 2721527"/>
                <a:gd name="connsiteY91" fmla="*/ 400965 h 4230073"/>
                <a:gd name="connsiteX92" fmla="*/ 2354781 w 2721527"/>
                <a:gd name="connsiteY92" fmla="*/ 32229 h 4230073"/>
                <a:gd name="connsiteX93" fmla="*/ 2345823 w 2721527"/>
                <a:gd name="connsiteY93" fmla="*/ 516706 h 4230073"/>
                <a:gd name="connsiteX94" fmla="*/ 1986170 w 2721527"/>
                <a:gd name="connsiteY94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595771 w 2721527"/>
                <a:gd name="connsiteY11" fmla="*/ 4221364 h 4230073"/>
                <a:gd name="connsiteX12" fmla="*/ 1324619 w 2721527"/>
                <a:gd name="connsiteY12" fmla="*/ 4203328 h 4230073"/>
                <a:gd name="connsiteX13" fmla="*/ 1324394 w 2721527"/>
                <a:gd name="connsiteY13" fmla="*/ 4230073 h 4230073"/>
                <a:gd name="connsiteX14" fmla="*/ 1342305 w 2721527"/>
                <a:gd name="connsiteY14" fmla="*/ 4216616 h 4230073"/>
                <a:gd name="connsiteX15" fmla="*/ 2043598 w 2721527"/>
                <a:gd name="connsiteY15" fmla="*/ 4225518 h 4230073"/>
                <a:gd name="connsiteX16" fmla="*/ 1681411 w 2721527"/>
                <a:gd name="connsiteY16" fmla="*/ 2863938 h 4230073"/>
                <a:gd name="connsiteX17" fmla="*/ 1986170 w 2721527"/>
                <a:gd name="connsiteY17" fmla="*/ 0 h 4230073"/>
                <a:gd name="connsiteX18" fmla="*/ 2173089 w 2721527"/>
                <a:gd name="connsiteY18" fmla="*/ 355240 h 4230073"/>
                <a:gd name="connsiteX19" fmla="*/ 2225047 w 2721527"/>
                <a:gd name="connsiteY19" fmla="*/ 637341 h 4230073"/>
                <a:gd name="connsiteX20" fmla="*/ 1970243 w 2721527"/>
                <a:gd name="connsiteY20" fmla="*/ 638906 h 4230073"/>
                <a:gd name="connsiteX21" fmla="*/ 1695508 w 2721527"/>
                <a:gd name="connsiteY21" fmla="*/ 541873 h 4230073"/>
                <a:gd name="connsiteX22" fmla="*/ 2157075 w 2721527"/>
                <a:gd name="connsiteY22" fmla="*/ 797291 h 4230073"/>
                <a:gd name="connsiteX23" fmla="*/ 2240609 w 2721527"/>
                <a:gd name="connsiteY23" fmla="*/ 984363 h 4230073"/>
                <a:gd name="connsiteX24" fmla="*/ 1746390 w 2721527"/>
                <a:gd name="connsiteY24" fmla="*/ 1532950 h 4230073"/>
                <a:gd name="connsiteX25" fmla="*/ 1523369 w 2721527"/>
                <a:gd name="connsiteY25" fmla="*/ 1031212 h 4230073"/>
                <a:gd name="connsiteX26" fmla="*/ 1501425 w 2721527"/>
                <a:gd name="connsiteY26" fmla="*/ 1348610 h 4230073"/>
                <a:gd name="connsiteX27" fmla="*/ 1655161 w 2721527"/>
                <a:gd name="connsiteY27" fmla="*/ 1656290 h 4230073"/>
                <a:gd name="connsiteX28" fmla="*/ 1590016 w 2721527"/>
                <a:gd name="connsiteY28" fmla="*/ 1824073 h 4230073"/>
                <a:gd name="connsiteX29" fmla="*/ 1573478 w 2721527"/>
                <a:gd name="connsiteY29" fmla="*/ 1855533 h 4230073"/>
                <a:gd name="connsiteX30" fmla="*/ 1540584 w 2721527"/>
                <a:gd name="connsiteY30" fmla="*/ 1865806 h 4230073"/>
                <a:gd name="connsiteX31" fmla="*/ 1455542 w 2721527"/>
                <a:gd name="connsiteY31" fmla="*/ 1924037 h 4230073"/>
                <a:gd name="connsiteX32" fmla="*/ 1342608 w 2721527"/>
                <a:gd name="connsiteY32" fmla="*/ 1927680 h 4230073"/>
                <a:gd name="connsiteX33" fmla="*/ 1342305 w 2721527"/>
                <a:gd name="connsiteY33" fmla="*/ 1966159 h 4230073"/>
                <a:gd name="connsiteX34" fmla="*/ 1342002 w 2721527"/>
                <a:gd name="connsiteY34" fmla="*/ 1927680 h 4230073"/>
                <a:gd name="connsiteX35" fmla="*/ 1229068 w 2721527"/>
                <a:gd name="connsiteY35" fmla="*/ 1924037 h 4230073"/>
                <a:gd name="connsiteX36" fmla="*/ 1171690 w 2721527"/>
                <a:gd name="connsiteY36" fmla="*/ 1890795 h 4230073"/>
                <a:gd name="connsiteX37" fmla="*/ 1152431 w 2721527"/>
                <a:gd name="connsiteY37" fmla="*/ 1873399 h 4230073"/>
                <a:gd name="connsiteX38" fmla="*/ 1156386 w 2721527"/>
                <a:gd name="connsiteY38" fmla="*/ 1871393 h 4230073"/>
                <a:gd name="connsiteX39" fmla="*/ 1066367 w 2721527"/>
                <a:gd name="connsiteY39" fmla="*/ 1656290 h 4230073"/>
                <a:gd name="connsiteX40" fmla="*/ 1220102 w 2721527"/>
                <a:gd name="connsiteY40" fmla="*/ 1348610 h 4230073"/>
                <a:gd name="connsiteX41" fmla="*/ 1198159 w 2721527"/>
                <a:gd name="connsiteY41" fmla="*/ 1031212 h 4230073"/>
                <a:gd name="connsiteX42" fmla="*/ 975138 w 2721527"/>
                <a:gd name="connsiteY42" fmla="*/ 1532950 h 4230073"/>
                <a:gd name="connsiteX43" fmla="*/ 480919 w 2721527"/>
                <a:gd name="connsiteY43" fmla="*/ 984363 h 4230073"/>
                <a:gd name="connsiteX44" fmla="*/ 564452 w 2721527"/>
                <a:gd name="connsiteY44" fmla="*/ 797291 h 4230073"/>
                <a:gd name="connsiteX45" fmla="*/ 1026020 w 2721527"/>
                <a:gd name="connsiteY45" fmla="*/ 541873 h 4230073"/>
                <a:gd name="connsiteX46" fmla="*/ 751285 w 2721527"/>
                <a:gd name="connsiteY46" fmla="*/ 638906 h 4230073"/>
                <a:gd name="connsiteX47" fmla="*/ 496480 w 2721527"/>
                <a:gd name="connsiteY47" fmla="*/ 637341 h 4230073"/>
                <a:gd name="connsiteX48" fmla="*/ 548439 w 2721527"/>
                <a:gd name="connsiteY48" fmla="*/ 355240 h 4230073"/>
                <a:gd name="connsiteX49" fmla="*/ 735357 w 2721527"/>
                <a:gd name="connsiteY49" fmla="*/ 0 h 4230073"/>
                <a:gd name="connsiteX50" fmla="*/ 375704 w 2721527"/>
                <a:gd name="connsiteY50" fmla="*/ 516706 h 4230073"/>
                <a:gd name="connsiteX51" fmla="*/ 366746 w 2721527"/>
                <a:gd name="connsiteY51" fmla="*/ 32229 h 4230073"/>
                <a:gd name="connsiteX52" fmla="*/ 261279 w 2721527"/>
                <a:gd name="connsiteY52" fmla="*/ 400965 h 4230073"/>
                <a:gd name="connsiteX53" fmla="*/ 284983 w 2721527"/>
                <a:gd name="connsiteY53" fmla="*/ 743885 h 4230073"/>
                <a:gd name="connsiteX54" fmla="*/ 122184 w 2721527"/>
                <a:gd name="connsiteY54" fmla="*/ 558832 h 4230073"/>
                <a:gd name="connsiteX55" fmla="*/ 38733 w 2721527"/>
                <a:gd name="connsiteY55" fmla="*/ 227027 h 4230073"/>
                <a:gd name="connsiteX56" fmla="*/ 59054 w 2721527"/>
                <a:gd name="connsiteY56" fmla="*/ 712784 h 4230073"/>
                <a:gd name="connsiteX57" fmla="*/ 1010334 w 2721527"/>
                <a:gd name="connsiteY57" fmla="*/ 1894328 h 4230073"/>
                <a:gd name="connsiteX58" fmla="*/ 1016894 w 2721527"/>
                <a:gd name="connsiteY58" fmla="*/ 1910776 h 4230073"/>
                <a:gd name="connsiteX59" fmla="*/ 984871 w 2721527"/>
                <a:gd name="connsiteY59" fmla="*/ 1935423 h 4230073"/>
                <a:gd name="connsiteX60" fmla="*/ 933982 w 2721527"/>
                <a:gd name="connsiteY60" fmla="*/ 1945896 h 4230073"/>
                <a:gd name="connsiteX61" fmla="*/ 784618 w 2721527"/>
                <a:gd name="connsiteY61" fmla="*/ 1887607 h 4230073"/>
                <a:gd name="connsiteX62" fmla="*/ 402101 w 2721527"/>
                <a:gd name="connsiteY62" fmla="*/ 1924037 h 4230073"/>
                <a:gd name="connsiteX63" fmla="*/ 693543 w 2721527"/>
                <a:gd name="connsiteY63" fmla="*/ 2189978 h 4230073"/>
                <a:gd name="connsiteX64" fmla="*/ 941269 w 2721527"/>
                <a:gd name="connsiteY64" fmla="*/ 2084331 h 4230073"/>
                <a:gd name="connsiteX65" fmla="*/ 784618 w 2721527"/>
                <a:gd name="connsiteY65" fmla="*/ 2226409 h 4230073"/>
                <a:gd name="connsiteX66" fmla="*/ 1021415 w 2721527"/>
                <a:gd name="connsiteY66" fmla="*/ 2820222 h 4230073"/>
                <a:gd name="connsiteX67" fmla="*/ 1079704 w 2721527"/>
                <a:gd name="connsiteY67" fmla="*/ 3137166 h 4230073"/>
                <a:gd name="connsiteX68" fmla="*/ 1294642 w 2721527"/>
                <a:gd name="connsiteY68" fmla="*/ 3308388 h 4230073"/>
                <a:gd name="connsiteX69" fmla="*/ 1331700 w 2721527"/>
                <a:gd name="connsiteY69" fmla="*/ 3313020 h 4230073"/>
                <a:gd name="connsiteX70" fmla="*/ 1331679 w 2721527"/>
                <a:gd name="connsiteY70" fmla="*/ 3315674 h 4230073"/>
                <a:gd name="connsiteX71" fmla="*/ 1342305 w 2721527"/>
                <a:gd name="connsiteY71" fmla="*/ 3314346 h 4230073"/>
                <a:gd name="connsiteX72" fmla="*/ 1352931 w 2721527"/>
                <a:gd name="connsiteY72" fmla="*/ 3315674 h 4230073"/>
                <a:gd name="connsiteX73" fmla="*/ 1352910 w 2721527"/>
                <a:gd name="connsiteY73" fmla="*/ 3313020 h 4230073"/>
                <a:gd name="connsiteX74" fmla="*/ 1389968 w 2721527"/>
                <a:gd name="connsiteY74" fmla="*/ 3308388 h 4230073"/>
                <a:gd name="connsiteX75" fmla="*/ 1604906 w 2721527"/>
                <a:gd name="connsiteY75" fmla="*/ 3137166 h 4230073"/>
                <a:gd name="connsiteX76" fmla="*/ 1663195 w 2721527"/>
                <a:gd name="connsiteY76" fmla="*/ 2820222 h 4230073"/>
                <a:gd name="connsiteX77" fmla="*/ 1899992 w 2721527"/>
                <a:gd name="connsiteY77" fmla="*/ 2226409 h 4230073"/>
                <a:gd name="connsiteX78" fmla="*/ 1743341 w 2721527"/>
                <a:gd name="connsiteY78" fmla="*/ 2084331 h 4230073"/>
                <a:gd name="connsiteX79" fmla="*/ 1991067 w 2721527"/>
                <a:gd name="connsiteY79" fmla="*/ 2189978 h 4230073"/>
                <a:gd name="connsiteX80" fmla="*/ 2282509 w 2721527"/>
                <a:gd name="connsiteY80" fmla="*/ 1924037 h 4230073"/>
                <a:gd name="connsiteX81" fmla="*/ 1899992 w 2721527"/>
                <a:gd name="connsiteY81" fmla="*/ 1887607 h 4230073"/>
                <a:gd name="connsiteX82" fmla="*/ 1750628 w 2721527"/>
                <a:gd name="connsiteY82" fmla="*/ 1945896 h 4230073"/>
                <a:gd name="connsiteX83" fmla="*/ 1699739 w 2721527"/>
                <a:gd name="connsiteY83" fmla="*/ 1935423 h 4230073"/>
                <a:gd name="connsiteX84" fmla="*/ 1695963 w 2721527"/>
                <a:gd name="connsiteY84" fmla="*/ 1932516 h 4230073"/>
                <a:gd name="connsiteX85" fmla="*/ 1711193 w 2721527"/>
                <a:gd name="connsiteY85" fmla="*/ 1894328 h 4230073"/>
                <a:gd name="connsiteX86" fmla="*/ 2662473 w 2721527"/>
                <a:gd name="connsiteY86" fmla="*/ 712784 h 4230073"/>
                <a:gd name="connsiteX87" fmla="*/ 2682794 w 2721527"/>
                <a:gd name="connsiteY87" fmla="*/ 227027 h 4230073"/>
                <a:gd name="connsiteX88" fmla="*/ 2599343 w 2721527"/>
                <a:gd name="connsiteY88" fmla="*/ 558832 h 4230073"/>
                <a:gd name="connsiteX89" fmla="*/ 2436544 w 2721527"/>
                <a:gd name="connsiteY89" fmla="*/ 743885 h 4230073"/>
                <a:gd name="connsiteX90" fmla="*/ 2460248 w 2721527"/>
                <a:gd name="connsiteY90" fmla="*/ 400965 h 4230073"/>
                <a:gd name="connsiteX91" fmla="*/ 2354781 w 2721527"/>
                <a:gd name="connsiteY91" fmla="*/ 32229 h 4230073"/>
                <a:gd name="connsiteX92" fmla="*/ 2345823 w 2721527"/>
                <a:gd name="connsiteY92" fmla="*/ 516706 h 4230073"/>
                <a:gd name="connsiteX93" fmla="*/ 1986170 w 2721527"/>
                <a:gd name="connsiteY93" fmla="*/ 0 h 4230073"/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595771 w 2721527"/>
                <a:gd name="connsiteY11" fmla="*/ 4221364 h 4230073"/>
                <a:gd name="connsiteX12" fmla="*/ 1324619 w 2721527"/>
                <a:gd name="connsiteY12" fmla="*/ 4203328 h 4230073"/>
                <a:gd name="connsiteX13" fmla="*/ 1324394 w 2721527"/>
                <a:gd name="connsiteY13" fmla="*/ 4230073 h 4230073"/>
                <a:gd name="connsiteX14" fmla="*/ 2043598 w 2721527"/>
                <a:gd name="connsiteY14" fmla="*/ 4225518 h 4230073"/>
                <a:gd name="connsiteX15" fmla="*/ 1681411 w 2721527"/>
                <a:gd name="connsiteY15" fmla="*/ 2863938 h 4230073"/>
                <a:gd name="connsiteX16" fmla="*/ 1986170 w 2721527"/>
                <a:gd name="connsiteY16" fmla="*/ 0 h 4230073"/>
                <a:gd name="connsiteX17" fmla="*/ 2173089 w 2721527"/>
                <a:gd name="connsiteY17" fmla="*/ 355240 h 4230073"/>
                <a:gd name="connsiteX18" fmla="*/ 2225047 w 2721527"/>
                <a:gd name="connsiteY18" fmla="*/ 637341 h 4230073"/>
                <a:gd name="connsiteX19" fmla="*/ 1970243 w 2721527"/>
                <a:gd name="connsiteY19" fmla="*/ 638906 h 4230073"/>
                <a:gd name="connsiteX20" fmla="*/ 1695508 w 2721527"/>
                <a:gd name="connsiteY20" fmla="*/ 541873 h 4230073"/>
                <a:gd name="connsiteX21" fmla="*/ 2157075 w 2721527"/>
                <a:gd name="connsiteY21" fmla="*/ 797291 h 4230073"/>
                <a:gd name="connsiteX22" fmla="*/ 2240609 w 2721527"/>
                <a:gd name="connsiteY22" fmla="*/ 984363 h 4230073"/>
                <a:gd name="connsiteX23" fmla="*/ 1746390 w 2721527"/>
                <a:gd name="connsiteY23" fmla="*/ 1532950 h 4230073"/>
                <a:gd name="connsiteX24" fmla="*/ 1523369 w 2721527"/>
                <a:gd name="connsiteY24" fmla="*/ 1031212 h 4230073"/>
                <a:gd name="connsiteX25" fmla="*/ 1501425 w 2721527"/>
                <a:gd name="connsiteY25" fmla="*/ 1348610 h 4230073"/>
                <a:gd name="connsiteX26" fmla="*/ 1655161 w 2721527"/>
                <a:gd name="connsiteY26" fmla="*/ 1656290 h 4230073"/>
                <a:gd name="connsiteX27" fmla="*/ 1590016 w 2721527"/>
                <a:gd name="connsiteY27" fmla="*/ 1824073 h 4230073"/>
                <a:gd name="connsiteX28" fmla="*/ 1573478 w 2721527"/>
                <a:gd name="connsiteY28" fmla="*/ 1855533 h 4230073"/>
                <a:gd name="connsiteX29" fmla="*/ 1540584 w 2721527"/>
                <a:gd name="connsiteY29" fmla="*/ 1865806 h 4230073"/>
                <a:gd name="connsiteX30" fmla="*/ 1455542 w 2721527"/>
                <a:gd name="connsiteY30" fmla="*/ 1924037 h 4230073"/>
                <a:gd name="connsiteX31" fmla="*/ 1342608 w 2721527"/>
                <a:gd name="connsiteY31" fmla="*/ 1927680 h 4230073"/>
                <a:gd name="connsiteX32" fmla="*/ 1342305 w 2721527"/>
                <a:gd name="connsiteY32" fmla="*/ 1966159 h 4230073"/>
                <a:gd name="connsiteX33" fmla="*/ 1342002 w 2721527"/>
                <a:gd name="connsiteY33" fmla="*/ 1927680 h 4230073"/>
                <a:gd name="connsiteX34" fmla="*/ 1229068 w 2721527"/>
                <a:gd name="connsiteY34" fmla="*/ 1924037 h 4230073"/>
                <a:gd name="connsiteX35" fmla="*/ 1171690 w 2721527"/>
                <a:gd name="connsiteY35" fmla="*/ 1890795 h 4230073"/>
                <a:gd name="connsiteX36" fmla="*/ 1152431 w 2721527"/>
                <a:gd name="connsiteY36" fmla="*/ 1873399 h 4230073"/>
                <a:gd name="connsiteX37" fmla="*/ 1156386 w 2721527"/>
                <a:gd name="connsiteY37" fmla="*/ 1871393 h 4230073"/>
                <a:gd name="connsiteX38" fmla="*/ 1066367 w 2721527"/>
                <a:gd name="connsiteY38" fmla="*/ 1656290 h 4230073"/>
                <a:gd name="connsiteX39" fmla="*/ 1220102 w 2721527"/>
                <a:gd name="connsiteY39" fmla="*/ 1348610 h 4230073"/>
                <a:gd name="connsiteX40" fmla="*/ 1198159 w 2721527"/>
                <a:gd name="connsiteY40" fmla="*/ 1031212 h 4230073"/>
                <a:gd name="connsiteX41" fmla="*/ 975138 w 2721527"/>
                <a:gd name="connsiteY41" fmla="*/ 1532950 h 4230073"/>
                <a:gd name="connsiteX42" fmla="*/ 480919 w 2721527"/>
                <a:gd name="connsiteY42" fmla="*/ 984363 h 4230073"/>
                <a:gd name="connsiteX43" fmla="*/ 564452 w 2721527"/>
                <a:gd name="connsiteY43" fmla="*/ 797291 h 4230073"/>
                <a:gd name="connsiteX44" fmla="*/ 1026020 w 2721527"/>
                <a:gd name="connsiteY44" fmla="*/ 541873 h 4230073"/>
                <a:gd name="connsiteX45" fmla="*/ 751285 w 2721527"/>
                <a:gd name="connsiteY45" fmla="*/ 638906 h 4230073"/>
                <a:gd name="connsiteX46" fmla="*/ 496480 w 2721527"/>
                <a:gd name="connsiteY46" fmla="*/ 637341 h 4230073"/>
                <a:gd name="connsiteX47" fmla="*/ 548439 w 2721527"/>
                <a:gd name="connsiteY47" fmla="*/ 355240 h 4230073"/>
                <a:gd name="connsiteX48" fmla="*/ 735357 w 2721527"/>
                <a:gd name="connsiteY48" fmla="*/ 0 h 4230073"/>
                <a:gd name="connsiteX49" fmla="*/ 375704 w 2721527"/>
                <a:gd name="connsiteY49" fmla="*/ 516706 h 4230073"/>
                <a:gd name="connsiteX50" fmla="*/ 366746 w 2721527"/>
                <a:gd name="connsiteY50" fmla="*/ 32229 h 4230073"/>
                <a:gd name="connsiteX51" fmla="*/ 261279 w 2721527"/>
                <a:gd name="connsiteY51" fmla="*/ 400965 h 4230073"/>
                <a:gd name="connsiteX52" fmla="*/ 284983 w 2721527"/>
                <a:gd name="connsiteY52" fmla="*/ 743885 h 4230073"/>
                <a:gd name="connsiteX53" fmla="*/ 122184 w 2721527"/>
                <a:gd name="connsiteY53" fmla="*/ 558832 h 4230073"/>
                <a:gd name="connsiteX54" fmla="*/ 38733 w 2721527"/>
                <a:gd name="connsiteY54" fmla="*/ 227027 h 4230073"/>
                <a:gd name="connsiteX55" fmla="*/ 59054 w 2721527"/>
                <a:gd name="connsiteY55" fmla="*/ 712784 h 4230073"/>
                <a:gd name="connsiteX56" fmla="*/ 1010334 w 2721527"/>
                <a:gd name="connsiteY56" fmla="*/ 1894328 h 4230073"/>
                <a:gd name="connsiteX57" fmla="*/ 1016894 w 2721527"/>
                <a:gd name="connsiteY57" fmla="*/ 1910776 h 4230073"/>
                <a:gd name="connsiteX58" fmla="*/ 984871 w 2721527"/>
                <a:gd name="connsiteY58" fmla="*/ 1935423 h 4230073"/>
                <a:gd name="connsiteX59" fmla="*/ 933982 w 2721527"/>
                <a:gd name="connsiteY59" fmla="*/ 1945896 h 4230073"/>
                <a:gd name="connsiteX60" fmla="*/ 784618 w 2721527"/>
                <a:gd name="connsiteY60" fmla="*/ 1887607 h 4230073"/>
                <a:gd name="connsiteX61" fmla="*/ 402101 w 2721527"/>
                <a:gd name="connsiteY61" fmla="*/ 1924037 h 4230073"/>
                <a:gd name="connsiteX62" fmla="*/ 693543 w 2721527"/>
                <a:gd name="connsiteY62" fmla="*/ 2189978 h 4230073"/>
                <a:gd name="connsiteX63" fmla="*/ 941269 w 2721527"/>
                <a:gd name="connsiteY63" fmla="*/ 2084331 h 4230073"/>
                <a:gd name="connsiteX64" fmla="*/ 784618 w 2721527"/>
                <a:gd name="connsiteY64" fmla="*/ 2226409 h 4230073"/>
                <a:gd name="connsiteX65" fmla="*/ 1021415 w 2721527"/>
                <a:gd name="connsiteY65" fmla="*/ 2820222 h 4230073"/>
                <a:gd name="connsiteX66" fmla="*/ 1079704 w 2721527"/>
                <a:gd name="connsiteY66" fmla="*/ 3137166 h 4230073"/>
                <a:gd name="connsiteX67" fmla="*/ 1294642 w 2721527"/>
                <a:gd name="connsiteY67" fmla="*/ 3308388 h 4230073"/>
                <a:gd name="connsiteX68" fmla="*/ 1331700 w 2721527"/>
                <a:gd name="connsiteY68" fmla="*/ 3313020 h 4230073"/>
                <a:gd name="connsiteX69" fmla="*/ 1331679 w 2721527"/>
                <a:gd name="connsiteY69" fmla="*/ 3315674 h 4230073"/>
                <a:gd name="connsiteX70" fmla="*/ 1342305 w 2721527"/>
                <a:gd name="connsiteY70" fmla="*/ 3314346 h 4230073"/>
                <a:gd name="connsiteX71" fmla="*/ 1352931 w 2721527"/>
                <a:gd name="connsiteY71" fmla="*/ 3315674 h 4230073"/>
                <a:gd name="connsiteX72" fmla="*/ 1352910 w 2721527"/>
                <a:gd name="connsiteY72" fmla="*/ 3313020 h 4230073"/>
                <a:gd name="connsiteX73" fmla="*/ 1389968 w 2721527"/>
                <a:gd name="connsiteY73" fmla="*/ 3308388 h 4230073"/>
                <a:gd name="connsiteX74" fmla="*/ 1604906 w 2721527"/>
                <a:gd name="connsiteY74" fmla="*/ 3137166 h 4230073"/>
                <a:gd name="connsiteX75" fmla="*/ 1663195 w 2721527"/>
                <a:gd name="connsiteY75" fmla="*/ 2820222 h 4230073"/>
                <a:gd name="connsiteX76" fmla="*/ 1899992 w 2721527"/>
                <a:gd name="connsiteY76" fmla="*/ 2226409 h 4230073"/>
                <a:gd name="connsiteX77" fmla="*/ 1743341 w 2721527"/>
                <a:gd name="connsiteY77" fmla="*/ 2084331 h 4230073"/>
                <a:gd name="connsiteX78" fmla="*/ 1991067 w 2721527"/>
                <a:gd name="connsiteY78" fmla="*/ 2189978 h 4230073"/>
                <a:gd name="connsiteX79" fmla="*/ 2282509 w 2721527"/>
                <a:gd name="connsiteY79" fmla="*/ 1924037 h 4230073"/>
                <a:gd name="connsiteX80" fmla="*/ 1899992 w 2721527"/>
                <a:gd name="connsiteY80" fmla="*/ 1887607 h 4230073"/>
                <a:gd name="connsiteX81" fmla="*/ 1750628 w 2721527"/>
                <a:gd name="connsiteY81" fmla="*/ 1945896 h 4230073"/>
                <a:gd name="connsiteX82" fmla="*/ 1699739 w 2721527"/>
                <a:gd name="connsiteY82" fmla="*/ 1935423 h 4230073"/>
                <a:gd name="connsiteX83" fmla="*/ 1695963 w 2721527"/>
                <a:gd name="connsiteY83" fmla="*/ 1932516 h 4230073"/>
                <a:gd name="connsiteX84" fmla="*/ 1711193 w 2721527"/>
                <a:gd name="connsiteY84" fmla="*/ 1894328 h 4230073"/>
                <a:gd name="connsiteX85" fmla="*/ 2662473 w 2721527"/>
                <a:gd name="connsiteY85" fmla="*/ 712784 h 4230073"/>
                <a:gd name="connsiteX86" fmla="*/ 2682794 w 2721527"/>
                <a:gd name="connsiteY86" fmla="*/ 227027 h 4230073"/>
                <a:gd name="connsiteX87" fmla="*/ 2599343 w 2721527"/>
                <a:gd name="connsiteY87" fmla="*/ 558832 h 4230073"/>
                <a:gd name="connsiteX88" fmla="*/ 2436544 w 2721527"/>
                <a:gd name="connsiteY88" fmla="*/ 743885 h 4230073"/>
                <a:gd name="connsiteX89" fmla="*/ 2460248 w 2721527"/>
                <a:gd name="connsiteY89" fmla="*/ 400965 h 4230073"/>
                <a:gd name="connsiteX90" fmla="*/ 2354781 w 2721527"/>
                <a:gd name="connsiteY90" fmla="*/ 32229 h 4230073"/>
                <a:gd name="connsiteX91" fmla="*/ 2345823 w 2721527"/>
                <a:gd name="connsiteY91" fmla="*/ 516706 h 4230073"/>
                <a:gd name="connsiteX92" fmla="*/ 1986170 w 2721527"/>
                <a:gd name="connsiteY92" fmla="*/ 0 h 4230073"/>
                <a:gd name="connsiteX0" fmla="*/ 1681411 w 2721527"/>
                <a:gd name="connsiteY0" fmla="*/ 2863938 h 4225518"/>
                <a:gd name="connsiteX1" fmla="*/ 1648624 w 2721527"/>
                <a:gd name="connsiteY1" fmla="*/ 3133522 h 4225518"/>
                <a:gd name="connsiteX2" fmla="*/ 1386326 w 2721527"/>
                <a:gd name="connsiteY2" fmla="*/ 3370319 h 4225518"/>
                <a:gd name="connsiteX3" fmla="*/ 1352942 w 2721527"/>
                <a:gd name="connsiteY3" fmla="*/ 3368093 h 4225518"/>
                <a:gd name="connsiteX4" fmla="*/ 1352930 w 2721527"/>
                <a:gd name="connsiteY4" fmla="*/ 3366675 h 4225518"/>
                <a:gd name="connsiteX5" fmla="*/ 1342305 w 2721527"/>
                <a:gd name="connsiteY5" fmla="*/ 3367384 h 4225518"/>
                <a:gd name="connsiteX6" fmla="*/ 1331680 w 2721527"/>
                <a:gd name="connsiteY6" fmla="*/ 3366675 h 4225518"/>
                <a:gd name="connsiteX7" fmla="*/ 1331668 w 2721527"/>
                <a:gd name="connsiteY7" fmla="*/ 3368093 h 4225518"/>
                <a:gd name="connsiteX8" fmla="*/ 1298284 w 2721527"/>
                <a:gd name="connsiteY8" fmla="*/ 3370319 h 4225518"/>
                <a:gd name="connsiteX9" fmla="*/ 1035986 w 2721527"/>
                <a:gd name="connsiteY9" fmla="*/ 3133522 h 4225518"/>
                <a:gd name="connsiteX10" fmla="*/ 1003199 w 2721527"/>
                <a:gd name="connsiteY10" fmla="*/ 2863938 h 4225518"/>
                <a:gd name="connsiteX11" fmla="*/ 595771 w 2721527"/>
                <a:gd name="connsiteY11" fmla="*/ 4221364 h 4225518"/>
                <a:gd name="connsiteX12" fmla="*/ 1324619 w 2721527"/>
                <a:gd name="connsiteY12" fmla="*/ 4203328 h 4225518"/>
                <a:gd name="connsiteX13" fmla="*/ 2043598 w 2721527"/>
                <a:gd name="connsiteY13" fmla="*/ 4225518 h 4225518"/>
                <a:gd name="connsiteX14" fmla="*/ 1681411 w 2721527"/>
                <a:gd name="connsiteY14" fmla="*/ 2863938 h 4225518"/>
                <a:gd name="connsiteX15" fmla="*/ 1986170 w 2721527"/>
                <a:gd name="connsiteY15" fmla="*/ 0 h 4225518"/>
                <a:gd name="connsiteX16" fmla="*/ 2173089 w 2721527"/>
                <a:gd name="connsiteY16" fmla="*/ 355240 h 4225518"/>
                <a:gd name="connsiteX17" fmla="*/ 2225047 w 2721527"/>
                <a:gd name="connsiteY17" fmla="*/ 637341 h 4225518"/>
                <a:gd name="connsiteX18" fmla="*/ 1970243 w 2721527"/>
                <a:gd name="connsiteY18" fmla="*/ 638906 h 4225518"/>
                <a:gd name="connsiteX19" fmla="*/ 1695508 w 2721527"/>
                <a:gd name="connsiteY19" fmla="*/ 541873 h 4225518"/>
                <a:gd name="connsiteX20" fmla="*/ 2157075 w 2721527"/>
                <a:gd name="connsiteY20" fmla="*/ 797291 h 4225518"/>
                <a:gd name="connsiteX21" fmla="*/ 2240609 w 2721527"/>
                <a:gd name="connsiteY21" fmla="*/ 984363 h 4225518"/>
                <a:gd name="connsiteX22" fmla="*/ 1746390 w 2721527"/>
                <a:gd name="connsiteY22" fmla="*/ 1532950 h 4225518"/>
                <a:gd name="connsiteX23" fmla="*/ 1523369 w 2721527"/>
                <a:gd name="connsiteY23" fmla="*/ 1031212 h 4225518"/>
                <a:gd name="connsiteX24" fmla="*/ 1501425 w 2721527"/>
                <a:gd name="connsiteY24" fmla="*/ 1348610 h 4225518"/>
                <a:gd name="connsiteX25" fmla="*/ 1655161 w 2721527"/>
                <a:gd name="connsiteY25" fmla="*/ 1656290 h 4225518"/>
                <a:gd name="connsiteX26" fmla="*/ 1590016 w 2721527"/>
                <a:gd name="connsiteY26" fmla="*/ 1824073 h 4225518"/>
                <a:gd name="connsiteX27" fmla="*/ 1573478 w 2721527"/>
                <a:gd name="connsiteY27" fmla="*/ 1855533 h 4225518"/>
                <a:gd name="connsiteX28" fmla="*/ 1540584 w 2721527"/>
                <a:gd name="connsiteY28" fmla="*/ 1865806 h 4225518"/>
                <a:gd name="connsiteX29" fmla="*/ 1455542 w 2721527"/>
                <a:gd name="connsiteY29" fmla="*/ 1924037 h 4225518"/>
                <a:gd name="connsiteX30" fmla="*/ 1342608 w 2721527"/>
                <a:gd name="connsiteY30" fmla="*/ 1927680 h 4225518"/>
                <a:gd name="connsiteX31" fmla="*/ 1342305 w 2721527"/>
                <a:gd name="connsiteY31" fmla="*/ 1966159 h 4225518"/>
                <a:gd name="connsiteX32" fmla="*/ 1342002 w 2721527"/>
                <a:gd name="connsiteY32" fmla="*/ 1927680 h 4225518"/>
                <a:gd name="connsiteX33" fmla="*/ 1229068 w 2721527"/>
                <a:gd name="connsiteY33" fmla="*/ 1924037 h 4225518"/>
                <a:gd name="connsiteX34" fmla="*/ 1171690 w 2721527"/>
                <a:gd name="connsiteY34" fmla="*/ 1890795 h 4225518"/>
                <a:gd name="connsiteX35" fmla="*/ 1152431 w 2721527"/>
                <a:gd name="connsiteY35" fmla="*/ 1873399 h 4225518"/>
                <a:gd name="connsiteX36" fmla="*/ 1156386 w 2721527"/>
                <a:gd name="connsiteY36" fmla="*/ 1871393 h 4225518"/>
                <a:gd name="connsiteX37" fmla="*/ 1066367 w 2721527"/>
                <a:gd name="connsiteY37" fmla="*/ 1656290 h 4225518"/>
                <a:gd name="connsiteX38" fmla="*/ 1220102 w 2721527"/>
                <a:gd name="connsiteY38" fmla="*/ 1348610 h 4225518"/>
                <a:gd name="connsiteX39" fmla="*/ 1198159 w 2721527"/>
                <a:gd name="connsiteY39" fmla="*/ 1031212 h 4225518"/>
                <a:gd name="connsiteX40" fmla="*/ 975138 w 2721527"/>
                <a:gd name="connsiteY40" fmla="*/ 1532950 h 4225518"/>
                <a:gd name="connsiteX41" fmla="*/ 480919 w 2721527"/>
                <a:gd name="connsiteY41" fmla="*/ 984363 h 4225518"/>
                <a:gd name="connsiteX42" fmla="*/ 564452 w 2721527"/>
                <a:gd name="connsiteY42" fmla="*/ 797291 h 4225518"/>
                <a:gd name="connsiteX43" fmla="*/ 1026020 w 2721527"/>
                <a:gd name="connsiteY43" fmla="*/ 541873 h 4225518"/>
                <a:gd name="connsiteX44" fmla="*/ 751285 w 2721527"/>
                <a:gd name="connsiteY44" fmla="*/ 638906 h 4225518"/>
                <a:gd name="connsiteX45" fmla="*/ 496480 w 2721527"/>
                <a:gd name="connsiteY45" fmla="*/ 637341 h 4225518"/>
                <a:gd name="connsiteX46" fmla="*/ 548439 w 2721527"/>
                <a:gd name="connsiteY46" fmla="*/ 355240 h 4225518"/>
                <a:gd name="connsiteX47" fmla="*/ 735357 w 2721527"/>
                <a:gd name="connsiteY47" fmla="*/ 0 h 4225518"/>
                <a:gd name="connsiteX48" fmla="*/ 375704 w 2721527"/>
                <a:gd name="connsiteY48" fmla="*/ 516706 h 4225518"/>
                <a:gd name="connsiteX49" fmla="*/ 366746 w 2721527"/>
                <a:gd name="connsiteY49" fmla="*/ 32229 h 4225518"/>
                <a:gd name="connsiteX50" fmla="*/ 261279 w 2721527"/>
                <a:gd name="connsiteY50" fmla="*/ 400965 h 4225518"/>
                <a:gd name="connsiteX51" fmla="*/ 284983 w 2721527"/>
                <a:gd name="connsiteY51" fmla="*/ 743885 h 4225518"/>
                <a:gd name="connsiteX52" fmla="*/ 122184 w 2721527"/>
                <a:gd name="connsiteY52" fmla="*/ 558832 h 4225518"/>
                <a:gd name="connsiteX53" fmla="*/ 38733 w 2721527"/>
                <a:gd name="connsiteY53" fmla="*/ 227027 h 4225518"/>
                <a:gd name="connsiteX54" fmla="*/ 59054 w 2721527"/>
                <a:gd name="connsiteY54" fmla="*/ 712784 h 4225518"/>
                <a:gd name="connsiteX55" fmla="*/ 1010334 w 2721527"/>
                <a:gd name="connsiteY55" fmla="*/ 1894328 h 4225518"/>
                <a:gd name="connsiteX56" fmla="*/ 1016894 w 2721527"/>
                <a:gd name="connsiteY56" fmla="*/ 1910776 h 4225518"/>
                <a:gd name="connsiteX57" fmla="*/ 984871 w 2721527"/>
                <a:gd name="connsiteY57" fmla="*/ 1935423 h 4225518"/>
                <a:gd name="connsiteX58" fmla="*/ 933982 w 2721527"/>
                <a:gd name="connsiteY58" fmla="*/ 1945896 h 4225518"/>
                <a:gd name="connsiteX59" fmla="*/ 784618 w 2721527"/>
                <a:gd name="connsiteY59" fmla="*/ 1887607 h 4225518"/>
                <a:gd name="connsiteX60" fmla="*/ 402101 w 2721527"/>
                <a:gd name="connsiteY60" fmla="*/ 1924037 h 4225518"/>
                <a:gd name="connsiteX61" fmla="*/ 693543 w 2721527"/>
                <a:gd name="connsiteY61" fmla="*/ 2189978 h 4225518"/>
                <a:gd name="connsiteX62" fmla="*/ 941269 w 2721527"/>
                <a:gd name="connsiteY62" fmla="*/ 2084331 h 4225518"/>
                <a:gd name="connsiteX63" fmla="*/ 784618 w 2721527"/>
                <a:gd name="connsiteY63" fmla="*/ 2226409 h 4225518"/>
                <a:gd name="connsiteX64" fmla="*/ 1021415 w 2721527"/>
                <a:gd name="connsiteY64" fmla="*/ 2820222 h 4225518"/>
                <a:gd name="connsiteX65" fmla="*/ 1079704 w 2721527"/>
                <a:gd name="connsiteY65" fmla="*/ 3137166 h 4225518"/>
                <a:gd name="connsiteX66" fmla="*/ 1294642 w 2721527"/>
                <a:gd name="connsiteY66" fmla="*/ 3308388 h 4225518"/>
                <a:gd name="connsiteX67" fmla="*/ 1331700 w 2721527"/>
                <a:gd name="connsiteY67" fmla="*/ 3313020 h 4225518"/>
                <a:gd name="connsiteX68" fmla="*/ 1331679 w 2721527"/>
                <a:gd name="connsiteY68" fmla="*/ 3315674 h 4225518"/>
                <a:gd name="connsiteX69" fmla="*/ 1342305 w 2721527"/>
                <a:gd name="connsiteY69" fmla="*/ 3314346 h 4225518"/>
                <a:gd name="connsiteX70" fmla="*/ 1352931 w 2721527"/>
                <a:gd name="connsiteY70" fmla="*/ 3315674 h 4225518"/>
                <a:gd name="connsiteX71" fmla="*/ 1352910 w 2721527"/>
                <a:gd name="connsiteY71" fmla="*/ 3313020 h 4225518"/>
                <a:gd name="connsiteX72" fmla="*/ 1389968 w 2721527"/>
                <a:gd name="connsiteY72" fmla="*/ 3308388 h 4225518"/>
                <a:gd name="connsiteX73" fmla="*/ 1604906 w 2721527"/>
                <a:gd name="connsiteY73" fmla="*/ 3137166 h 4225518"/>
                <a:gd name="connsiteX74" fmla="*/ 1663195 w 2721527"/>
                <a:gd name="connsiteY74" fmla="*/ 2820222 h 4225518"/>
                <a:gd name="connsiteX75" fmla="*/ 1899992 w 2721527"/>
                <a:gd name="connsiteY75" fmla="*/ 2226409 h 4225518"/>
                <a:gd name="connsiteX76" fmla="*/ 1743341 w 2721527"/>
                <a:gd name="connsiteY76" fmla="*/ 2084331 h 4225518"/>
                <a:gd name="connsiteX77" fmla="*/ 1991067 w 2721527"/>
                <a:gd name="connsiteY77" fmla="*/ 2189978 h 4225518"/>
                <a:gd name="connsiteX78" fmla="*/ 2282509 w 2721527"/>
                <a:gd name="connsiteY78" fmla="*/ 1924037 h 4225518"/>
                <a:gd name="connsiteX79" fmla="*/ 1899992 w 2721527"/>
                <a:gd name="connsiteY79" fmla="*/ 1887607 h 4225518"/>
                <a:gd name="connsiteX80" fmla="*/ 1750628 w 2721527"/>
                <a:gd name="connsiteY80" fmla="*/ 1945896 h 4225518"/>
                <a:gd name="connsiteX81" fmla="*/ 1699739 w 2721527"/>
                <a:gd name="connsiteY81" fmla="*/ 1935423 h 4225518"/>
                <a:gd name="connsiteX82" fmla="*/ 1695963 w 2721527"/>
                <a:gd name="connsiteY82" fmla="*/ 1932516 h 4225518"/>
                <a:gd name="connsiteX83" fmla="*/ 1711193 w 2721527"/>
                <a:gd name="connsiteY83" fmla="*/ 1894328 h 4225518"/>
                <a:gd name="connsiteX84" fmla="*/ 2662473 w 2721527"/>
                <a:gd name="connsiteY84" fmla="*/ 712784 h 4225518"/>
                <a:gd name="connsiteX85" fmla="*/ 2682794 w 2721527"/>
                <a:gd name="connsiteY85" fmla="*/ 227027 h 4225518"/>
                <a:gd name="connsiteX86" fmla="*/ 2599343 w 2721527"/>
                <a:gd name="connsiteY86" fmla="*/ 558832 h 4225518"/>
                <a:gd name="connsiteX87" fmla="*/ 2436544 w 2721527"/>
                <a:gd name="connsiteY87" fmla="*/ 743885 h 4225518"/>
                <a:gd name="connsiteX88" fmla="*/ 2460248 w 2721527"/>
                <a:gd name="connsiteY88" fmla="*/ 400965 h 4225518"/>
                <a:gd name="connsiteX89" fmla="*/ 2354781 w 2721527"/>
                <a:gd name="connsiteY89" fmla="*/ 32229 h 4225518"/>
                <a:gd name="connsiteX90" fmla="*/ 2345823 w 2721527"/>
                <a:gd name="connsiteY90" fmla="*/ 516706 h 4225518"/>
                <a:gd name="connsiteX91" fmla="*/ 1986170 w 2721527"/>
                <a:gd name="connsiteY91" fmla="*/ 0 h 4225518"/>
                <a:gd name="connsiteX0" fmla="*/ 1681411 w 2721527"/>
                <a:gd name="connsiteY0" fmla="*/ 2863938 h 4225518"/>
                <a:gd name="connsiteX1" fmla="*/ 1648624 w 2721527"/>
                <a:gd name="connsiteY1" fmla="*/ 3133522 h 4225518"/>
                <a:gd name="connsiteX2" fmla="*/ 1386326 w 2721527"/>
                <a:gd name="connsiteY2" fmla="*/ 3370319 h 4225518"/>
                <a:gd name="connsiteX3" fmla="*/ 1352942 w 2721527"/>
                <a:gd name="connsiteY3" fmla="*/ 3368093 h 4225518"/>
                <a:gd name="connsiteX4" fmla="*/ 1352930 w 2721527"/>
                <a:gd name="connsiteY4" fmla="*/ 3366675 h 4225518"/>
                <a:gd name="connsiteX5" fmla="*/ 1342305 w 2721527"/>
                <a:gd name="connsiteY5" fmla="*/ 3367384 h 4225518"/>
                <a:gd name="connsiteX6" fmla="*/ 1331680 w 2721527"/>
                <a:gd name="connsiteY6" fmla="*/ 3366675 h 4225518"/>
                <a:gd name="connsiteX7" fmla="*/ 1331668 w 2721527"/>
                <a:gd name="connsiteY7" fmla="*/ 3368093 h 4225518"/>
                <a:gd name="connsiteX8" fmla="*/ 1298284 w 2721527"/>
                <a:gd name="connsiteY8" fmla="*/ 3370319 h 4225518"/>
                <a:gd name="connsiteX9" fmla="*/ 1035986 w 2721527"/>
                <a:gd name="connsiteY9" fmla="*/ 3133522 h 4225518"/>
                <a:gd name="connsiteX10" fmla="*/ 1003199 w 2721527"/>
                <a:gd name="connsiteY10" fmla="*/ 2863938 h 4225518"/>
                <a:gd name="connsiteX11" fmla="*/ 595771 w 2721527"/>
                <a:gd name="connsiteY11" fmla="*/ 4221364 h 4225518"/>
                <a:gd name="connsiteX12" fmla="*/ 2043598 w 2721527"/>
                <a:gd name="connsiteY12" fmla="*/ 4225518 h 4225518"/>
                <a:gd name="connsiteX13" fmla="*/ 1681411 w 2721527"/>
                <a:gd name="connsiteY13" fmla="*/ 2863938 h 4225518"/>
                <a:gd name="connsiteX14" fmla="*/ 1986170 w 2721527"/>
                <a:gd name="connsiteY14" fmla="*/ 0 h 4225518"/>
                <a:gd name="connsiteX15" fmla="*/ 2173089 w 2721527"/>
                <a:gd name="connsiteY15" fmla="*/ 355240 h 4225518"/>
                <a:gd name="connsiteX16" fmla="*/ 2225047 w 2721527"/>
                <a:gd name="connsiteY16" fmla="*/ 637341 h 4225518"/>
                <a:gd name="connsiteX17" fmla="*/ 1970243 w 2721527"/>
                <a:gd name="connsiteY17" fmla="*/ 638906 h 4225518"/>
                <a:gd name="connsiteX18" fmla="*/ 1695508 w 2721527"/>
                <a:gd name="connsiteY18" fmla="*/ 541873 h 4225518"/>
                <a:gd name="connsiteX19" fmla="*/ 2157075 w 2721527"/>
                <a:gd name="connsiteY19" fmla="*/ 797291 h 4225518"/>
                <a:gd name="connsiteX20" fmla="*/ 2240609 w 2721527"/>
                <a:gd name="connsiteY20" fmla="*/ 984363 h 4225518"/>
                <a:gd name="connsiteX21" fmla="*/ 1746390 w 2721527"/>
                <a:gd name="connsiteY21" fmla="*/ 1532950 h 4225518"/>
                <a:gd name="connsiteX22" fmla="*/ 1523369 w 2721527"/>
                <a:gd name="connsiteY22" fmla="*/ 1031212 h 4225518"/>
                <a:gd name="connsiteX23" fmla="*/ 1501425 w 2721527"/>
                <a:gd name="connsiteY23" fmla="*/ 1348610 h 4225518"/>
                <a:gd name="connsiteX24" fmla="*/ 1655161 w 2721527"/>
                <a:gd name="connsiteY24" fmla="*/ 1656290 h 4225518"/>
                <a:gd name="connsiteX25" fmla="*/ 1590016 w 2721527"/>
                <a:gd name="connsiteY25" fmla="*/ 1824073 h 4225518"/>
                <a:gd name="connsiteX26" fmla="*/ 1573478 w 2721527"/>
                <a:gd name="connsiteY26" fmla="*/ 1855533 h 4225518"/>
                <a:gd name="connsiteX27" fmla="*/ 1540584 w 2721527"/>
                <a:gd name="connsiteY27" fmla="*/ 1865806 h 4225518"/>
                <a:gd name="connsiteX28" fmla="*/ 1455542 w 2721527"/>
                <a:gd name="connsiteY28" fmla="*/ 1924037 h 4225518"/>
                <a:gd name="connsiteX29" fmla="*/ 1342608 w 2721527"/>
                <a:gd name="connsiteY29" fmla="*/ 1927680 h 4225518"/>
                <a:gd name="connsiteX30" fmla="*/ 1342305 w 2721527"/>
                <a:gd name="connsiteY30" fmla="*/ 1966159 h 4225518"/>
                <a:gd name="connsiteX31" fmla="*/ 1342002 w 2721527"/>
                <a:gd name="connsiteY31" fmla="*/ 1927680 h 4225518"/>
                <a:gd name="connsiteX32" fmla="*/ 1229068 w 2721527"/>
                <a:gd name="connsiteY32" fmla="*/ 1924037 h 4225518"/>
                <a:gd name="connsiteX33" fmla="*/ 1171690 w 2721527"/>
                <a:gd name="connsiteY33" fmla="*/ 1890795 h 4225518"/>
                <a:gd name="connsiteX34" fmla="*/ 1152431 w 2721527"/>
                <a:gd name="connsiteY34" fmla="*/ 1873399 h 4225518"/>
                <a:gd name="connsiteX35" fmla="*/ 1156386 w 2721527"/>
                <a:gd name="connsiteY35" fmla="*/ 1871393 h 4225518"/>
                <a:gd name="connsiteX36" fmla="*/ 1066367 w 2721527"/>
                <a:gd name="connsiteY36" fmla="*/ 1656290 h 4225518"/>
                <a:gd name="connsiteX37" fmla="*/ 1220102 w 2721527"/>
                <a:gd name="connsiteY37" fmla="*/ 1348610 h 4225518"/>
                <a:gd name="connsiteX38" fmla="*/ 1198159 w 2721527"/>
                <a:gd name="connsiteY38" fmla="*/ 1031212 h 4225518"/>
                <a:gd name="connsiteX39" fmla="*/ 975138 w 2721527"/>
                <a:gd name="connsiteY39" fmla="*/ 1532950 h 4225518"/>
                <a:gd name="connsiteX40" fmla="*/ 480919 w 2721527"/>
                <a:gd name="connsiteY40" fmla="*/ 984363 h 4225518"/>
                <a:gd name="connsiteX41" fmla="*/ 564452 w 2721527"/>
                <a:gd name="connsiteY41" fmla="*/ 797291 h 4225518"/>
                <a:gd name="connsiteX42" fmla="*/ 1026020 w 2721527"/>
                <a:gd name="connsiteY42" fmla="*/ 541873 h 4225518"/>
                <a:gd name="connsiteX43" fmla="*/ 751285 w 2721527"/>
                <a:gd name="connsiteY43" fmla="*/ 638906 h 4225518"/>
                <a:gd name="connsiteX44" fmla="*/ 496480 w 2721527"/>
                <a:gd name="connsiteY44" fmla="*/ 637341 h 4225518"/>
                <a:gd name="connsiteX45" fmla="*/ 548439 w 2721527"/>
                <a:gd name="connsiteY45" fmla="*/ 355240 h 4225518"/>
                <a:gd name="connsiteX46" fmla="*/ 735357 w 2721527"/>
                <a:gd name="connsiteY46" fmla="*/ 0 h 4225518"/>
                <a:gd name="connsiteX47" fmla="*/ 375704 w 2721527"/>
                <a:gd name="connsiteY47" fmla="*/ 516706 h 4225518"/>
                <a:gd name="connsiteX48" fmla="*/ 366746 w 2721527"/>
                <a:gd name="connsiteY48" fmla="*/ 32229 h 4225518"/>
                <a:gd name="connsiteX49" fmla="*/ 261279 w 2721527"/>
                <a:gd name="connsiteY49" fmla="*/ 400965 h 4225518"/>
                <a:gd name="connsiteX50" fmla="*/ 284983 w 2721527"/>
                <a:gd name="connsiteY50" fmla="*/ 743885 h 4225518"/>
                <a:gd name="connsiteX51" fmla="*/ 122184 w 2721527"/>
                <a:gd name="connsiteY51" fmla="*/ 558832 h 4225518"/>
                <a:gd name="connsiteX52" fmla="*/ 38733 w 2721527"/>
                <a:gd name="connsiteY52" fmla="*/ 227027 h 4225518"/>
                <a:gd name="connsiteX53" fmla="*/ 59054 w 2721527"/>
                <a:gd name="connsiteY53" fmla="*/ 712784 h 4225518"/>
                <a:gd name="connsiteX54" fmla="*/ 1010334 w 2721527"/>
                <a:gd name="connsiteY54" fmla="*/ 1894328 h 4225518"/>
                <a:gd name="connsiteX55" fmla="*/ 1016894 w 2721527"/>
                <a:gd name="connsiteY55" fmla="*/ 1910776 h 4225518"/>
                <a:gd name="connsiteX56" fmla="*/ 984871 w 2721527"/>
                <a:gd name="connsiteY56" fmla="*/ 1935423 h 4225518"/>
                <a:gd name="connsiteX57" fmla="*/ 933982 w 2721527"/>
                <a:gd name="connsiteY57" fmla="*/ 1945896 h 4225518"/>
                <a:gd name="connsiteX58" fmla="*/ 784618 w 2721527"/>
                <a:gd name="connsiteY58" fmla="*/ 1887607 h 4225518"/>
                <a:gd name="connsiteX59" fmla="*/ 402101 w 2721527"/>
                <a:gd name="connsiteY59" fmla="*/ 1924037 h 4225518"/>
                <a:gd name="connsiteX60" fmla="*/ 693543 w 2721527"/>
                <a:gd name="connsiteY60" fmla="*/ 2189978 h 4225518"/>
                <a:gd name="connsiteX61" fmla="*/ 941269 w 2721527"/>
                <a:gd name="connsiteY61" fmla="*/ 2084331 h 4225518"/>
                <a:gd name="connsiteX62" fmla="*/ 784618 w 2721527"/>
                <a:gd name="connsiteY62" fmla="*/ 2226409 h 4225518"/>
                <a:gd name="connsiteX63" fmla="*/ 1021415 w 2721527"/>
                <a:gd name="connsiteY63" fmla="*/ 2820222 h 4225518"/>
                <a:gd name="connsiteX64" fmla="*/ 1079704 w 2721527"/>
                <a:gd name="connsiteY64" fmla="*/ 3137166 h 4225518"/>
                <a:gd name="connsiteX65" fmla="*/ 1294642 w 2721527"/>
                <a:gd name="connsiteY65" fmla="*/ 3308388 h 4225518"/>
                <a:gd name="connsiteX66" fmla="*/ 1331700 w 2721527"/>
                <a:gd name="connsiteY66" fmla="*/ 3313020 h 4225518"/>
                <a:gd name="connsiteX67" fmla="*/ 1331679 w 2721527"/>
                <a:gd name="connsiteY67" fmla="*/ 3315674 h 4225518"/>
                <a:gd name="connsiteX68" fmla="*/ 1342305 w 2721527"/>
                <a:gd name="connsiteY68" fmla="*/ 3314346 h 4225518"/>
                <a:gd name="connsiteX69" fmla="*/ 1352931 w 2721527"/>
                <a:gd name="connsiteY69" fmla="*/ 3315674 h 4225518"/>
                <a:gd name="connsiteX70" fmla="*/ 1352910 w 2721527"/>
                <a:gd name="connsiteY70" fmla="*/ 3313020 h 4225518"/>
                <a:gd name="connsiteX71" fmla="*/ 1389968 w 2721527"/>
                <a:gd name="connsiteY71" fmla="*/ 3308388 h 4225518"/>
                <a:gd name="connsiteX72" fmla="*/ 1604906 w 2721527"/>
                <a:gd name="connsiteY72" fmla="*/ 3137166 h 4225518"/>
                <a:gd name="connsiteX73" fmla="*/ 1663195 w 2721527"/>
                <a:gd name="connsiteY73" fmla="*/ 2820222 h 4225518"/>
                <a:gd name="connsiteX74" fmla="*/ 1899992 w 2721527"/>
                <a:gd name="connsiteY74" fmla="*/ 2226409 h 4225518"/>
                <a:gd name="connsiteX75" fmla="*/ 1743341 w 2721527"/>
                <a:gd name="connsiteY75" fmla="*/ 2084331 h 4225518"/>
                <a:gd name="connsiteX76" fmla="*/ 1991067 w 2721527"/>
                <a:gd name="connsiteY76" fmla="*/ 2189978 h 4225518"/>
                <a:gd name="connsiteX77" fmla="*/ 2282509 w 2721527"/>
                <a:gd name="connsiteY77" fmla="*/ 1924037 h 4225518"/>
                <a:gd name="connsiteX78" fmla="*/ 1899992 w 2721527"/>
                <a:gd name="connsiteY78" fmla="*/ 1887607 h 4225518"/>
                <a:gd name="connsiteX79" fmla="*/ 1750628 w 2721527"/>
                <a:gd name="connsiteY79" fmla="*/ 1945896 h 4225518"/>
                <a:gd name="connsiteX80" fmla="*/ 1699739 w 2721527"/>
                <a:gd name="connsiteY80" fmla="*/ 1935423 h 4225518"/>
                <a:gd name="connsiteX81" fmla="*/ 1695963 w 2721527"/>
                <a:gd name="connsiteY81" fmla="*/ 1932516 h 4225518"/>
                <a:gd name="connsiteX82" fmla="*/ 1711193 w 2721527"/>
                <a:gd name="connsiteY82" fmla="*/ 1894328 h 4225518"/>
                <a:gd name="connsiteX83" fmla="*/ 2662473 w 2721527"/>
                <a:gd name="connsiteY83" fmla="*/ 712784 h 4225518"/>
                <a:gd name="connsiteX84" fmla="*/ 2682794 w 2721527"/>
                <a:gd name="connsiteY84" fmla="*/ 227027 h 4225518"/>
                <a:gd name="connsiteX85" fmla="*/ 2599343 w 2721527"/>
                <a:gd name="connsiteY85" fmla="*/ 558832 h 4225518"/>
                <a:gd name="connsiteX86" fmla="*/ 2436544 w 2721527"/>
                <a:gd name="connsiteY86" fmla="*/ 743885 h 4225518"/>
                <a:gd name="connsiteX87" fmla="*/ 2460248 w 2721527"/>
                <a:gd name="connsiteY87" fmla="*/ 400965 h 4225518"/>
                <a:gd name="connsiteX88" fmla="*/ 2354781 w 2721527"/>
                <a:gd name="connsiteY88" fmla="*/ 32229 h 4225518"/>
                <a:gd name="connsiteX89" fmla="*/ 2345823 w 2721527"/>
                <a:gd name="connsiteY89" fmla="*/ 516706 h 4225518"/>
                <a:gd name="connsiteX90" fmla="*/ 1986170 w 2721527"/>
                <a:gd name="connsiteY90" fmla="*/ 0 h 422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721527" h="4225518">
                  <a:moveTo>
                    <a:pt x="1681411" y="2863938"/>
                  </a:moveTo>
                  <a:cubicBezTo>
                    <a:pt x="1659553" y="2957442"/>
                    <a:pt x="1659553" y="3043661"/>
                    <a:pt x="1648624" y="3133522"/>
                  </a:cubicBezTo>
                  <a:lnTo>
                    <a:pt x="1386326" y="3370319"/>
                  </a:lnTo>
                  <a:lnTo>
                    <a:pt x="1352942" y="3368093"/>
                  </a:lnTo>
                  <a:cubicBezTo>
                    <a:pt x="1352938" y="3367620"/>
                    <a:pt x="1352934" y="3367148"/>
                    <a:pt x="1352930" y="3366675"/>
                  </a:cubicBezTo>
                  <a:lnTo>
                    <a:pt x="1342305" y="3367384"/>
                  </a:lnTo>
                  <a:lnTo>
                    <a:pt x="1331680" y="3366675"/>
                  </a:lnTo>
                  <a:cubicBezTo>
                    <a:pt x="1331676" y="3367148"/>
                    <a:pt x="1331672" y="3367620"/>
                    <a:pt x="1331668" y="3368093"/>
                  </a:cubicBezTo>
                  <a:lnTo>
                    <a:pt x="1298284" y="3370319"/>
                  </a:lnTo>
                  <a:lnTo>
                    <a:pt x="1035986" y="3133522"/>
                  </a:lnTo>
                  <a:cubicBezTo>
                    <a:pt x="1025057" y="3043661"/>
                    <a:pt x="1025057" y="2957442"/>
                    <a:pt x="1003199" y="2863938"/>
                  </a:cubicBezTo>
                  <a:cubicBezTo>
                    <a:pt x="927316" y="3047758"/>
                    <a:pt x="647769" y="3937809"/>
                    <a:pt x="595771" y="4221364"/>
                  </a:cubicBezTo>
                  <a:lnTo>
                    <a:pt x="2043598" y="4225518"/>
                  </a:lnTo>
                  <a:cubicBezTo>
                    <a:pt x="1897876" y="3942575"/>
                    <a:pt x="1768844" y="3157809"/>
                    <a:pt x="1681411" y="2863938"/>
                  </a:cubicBezTo>
                  <a:close/>
                  <a:moveTo>
                    <a:pt x="1986170" y="0"/>
                  </a:moveTo>
                  <a:cubicBezTo>
                    <a:pt x="1895884" y="51766"/>
                    <a:pt x="2133277" y="249017"/>
                    <a:pt x="2173089" y="355240"/>
                  </a:cubicBezTo>
                  <a:cubicBezTo>
                    <a:pt x="2212901" y="461464"/>
                    <a:pt x="2264605" y="608332"/>
                    <a:pt x="2225047" y="637341"/>
                  </a:cubicBezTo>
                  <a:cubicBezTo>
                    <a:pt x="2199056" y="677156"/>
                    <a:pt x="2058498" y="654816"/>
                    <a:pt x="1970243" y="638906"/>
                  </a:cubicBezTo>
                  <a:cubicBezTo>
                    <a:pt x="1854851" y="608533"/>
                    <a:pt x="1765427" y="412806"/>
                    <a:pt x="1695508" y="541873"/>
                  </a:cubicBezTo>
                  <a:cubicBezTo>
                    <a:pt x="1665079" y="582452"/>
                    <a:pt x="1875487" y="770725"/>
                    <a:pt x="2157075" y="797291"/>
                  </a:cubicBezTo>
                  <a:cubicBezTo>
                    <a:pt x="2223151" y="796659"/>
                    <a:pt x="2286435" y="922275"/>
                    <a:pt x="2240609" y="984363"/>
                  </a:cubicBezTo>
                  <a:cubicBezTo>
                    <a:pt x="2172150" y="1170962"/>
                    <a:pt x="1904164" y="1366053"/>
                    <a:pt x="1746390" y="1532950"/>
                  </a:cubicBezTo>
                  <a:cubicBezTo>
                    <a:pt x="1497163" y="1226686"/>
                    <a:pt x="1591064" y="1012082"/>
                    <a:pt x="1523369" y="1031212"/>
                  </a:cubicBezTo>
                  <a:cubicBezTo>
                    <a:pt x="1458369" y="1022535"/>
                    <a:pt x="1488945" y="1198986"/>
                    <a:pt x="1501425" y="1348610"/>
                  </a:cubicBezTo>
                  <a:cubicBezTo>
                    <a:pt x="1519107" y="1435789"/>
                    <a:pt x="1661635" y="1561089"/>
                    <a:pt x="1655161" y="1656290"/>
                  </a:cubicBezTo>
                  <a:cubicBezTo>
                    <a:pt x="1639990" y="1745041"/>
                    <a:pt x="1615144" y="1781194"/>
                    <a:pt x="1590016" y="1824073"/>
                  </a:cubicBezTo>
                  <a:lnTo>
                    <a:pt x="1573478" y="1855533"/>
                  </a:lnTo>
                  <a:lnTo>
                    <a:pt x="1540584" y="1865806"/>
                  </a:lnTo>
                  <a:cubicBezTo>
                    <a:pt x="1510188" y="1886241"/>
                    <a:pt x="1491061" y="1927680"/>
                    <a:pt x="1455542" y="1924037"/>
                  </a:cubicBezTo>
                  <a:lnTo>
                    <a:pt x="1342608" y="1927680"/>
                  </a:lnTo>
                  <a:lnTo>
                    <a:pt x="1342305" y="1966159"/>
                  </a:lnTo>
                  <a:lnTo>
                    <a:pt x="1342002" y="1927680"/>
                  </a:lnTo>
                  <a:lnTo>
                    <a:pt x="1229068" y="1924037"/>
                  </a:lnTo>
                  <a:cubicBezTo>
                    <a:pt x="1205389" y="1926466"/>
                    <a:pt x="1188995" y="1908858"/>
                    <a:pt x="1171690" y="1890795"/>
                  </a:cubicBezTo>
                  <a:lnTo>
                    <a:pt x="1152431" y="1873399"/>
                  </a:lnTo>
                  <a:lnTo>
                    <a:pt x="1156386" y="1871393"/>
                  </a:lnTo>
                  <a:cubicBezTo>
                    <a:pt x="1124023" y="1799451"/>
                    <a:pt x="1086594" y="1774625"/>
                    <a:pt x="1066367" y="1656290"/>
                  </a:cubicBezTo>
                  <a:cubicBezTo>
                    <a:pt x="1059893" y="1561089"/>
                    <a:pt x="1202420" y="1435789"/>
                    <a:pt x="1220102" y="1348610"/>
                  </a:cubicBezTo>
                  <a:cubicBezTo>
                    <a:pt x="1232582" y="1198986"/>
                    <a:pt x="1263159" y="1022535"/>
                    <a:pt x="1198159" y="1031212"/>
                  </a:cubicBezTo>
                  <a:cubicBezTo>
                    <a:pt x="1130463" y="1012082"/>
                    <a:pt x="1224364" y="1226686"/>
                    <a:pt x="975138" y="1532950"/>
                  </a:cubicBezTo>
                  <a:cubicBezTo>
                    <a:pt x="817364" y="1366053"/>
                    <a:pt x="549377" y="1170962"/>
                    <a:pt x="480919" y="984363"/>
                  </a:cubicBezTo>
                  <a:cubicBezTo>
                    <a:pt x="435093" y="922275"/>
                    <a:pt x="498376" y="796659"/>
                    <a:pt x="564452" y="797291"/>
                  </a:cubicBezTo>
                  <a:cubicBezTo>
                    <a:pt x="846041" y="770725"/>
                    <a:pt x="1056448" y="582452"/>
                    <a:pt x="1026020" y="541873"/>
                  </a:cubicBezTo>
                  <a:cubicBezTo>
                    <a:pt x="956101" y="412806"/>
                    <a:pt x="866677" y="608533"/>
                    <a:pt x="751285" y="638906"/>
                  </a:cubicBezTo>
                  <a:cubicBezTo>
                    <a:pt x="663030" y="654817"/>
                    <a:pt x="522472" y="677156"/>
                    <a:pt x="496480" y="637341"/>
                  </a:cubicBezTo>
                  <a:cubicBezTo>
                    <a:pt x="456923" y="608332"/>
                    <a:pt x="508626" y="461464"/>
                    <a:pt x="548439" y="355240"/>
                  </a:cubicBezTo>
                  <a:cubicBezTo>
                    <a:pt x="588251" y="249017"/>
                    <a:pt x="825643" y="51766"/>
                    <a:pt x="735357" y="0"/>
                  </a:cubicBezTo>
                  <a:cubicBezTo>
                    <a:pt x="437450" y="51375"/>
                    <a:pt x="406232" y="518760"/>
                    <a:pt x="375704" y="516706"/>
                  </a:cubicBezTo>
                  <a:cubicBezTo>
                    <a:pt x="317284" y="498541"/>
                    <a:pt x="408772" y="60204"/>
                    <a:pt x="366746" y="32229"/>
                  </a:cubicBezTo>
                  <a:cubicBezTo>
                    <a:pt x="311498" y="15048"/>
                    <a:pt x="268969" y="281764"/>
                    <a:pt x="261279" y="400965"/>
                  </a:cubicBezTo>
                  <a:cubicBezTo>
                    <a:pt x="249067" y="513989"/>
                    <a:pt x="316638" y="735600"/>
                    <a:pt x="284983" y="743885"/>
                  </a:cubicBezTo>
                  <a:cubicBezTo>
                    <a:pt x="241883" y="777979"/>
                    <a:pt x="164074" y="645062"/>
                    <a:pt x="122184" y="558832"/>
                  </a:cubicBezTo>
                  <a:cubicBezTo>
                    <a:pt x="80294" y="472606"/>
                    <a:pt x="109065" y="245519"/>
                    <a:pt x="38733" y="227027"/>
                  </a:cubicBezTo>
                  <a:cubicBezTo>
                    <a:pt x="-26423" y="217617"/>
                    <a:pt x="-2374" y="600749"/>
                    <a:pt x="59054" y="712784"/>
                  </a:cubicBezTo>
                  <a:cubicBezTo>
                    <a:pt x="239620" y="996021"/>
                    <a:pt x="888840" y="1652752"/>
                    <a:pt x="1010334" y="1894328"/>
                  </a:cubicBezTo>
                  <a:lnTo>
                    <a:pt x="1016894" y="1910776"/>
                  </a:lnTo>
                  <a:lnTo>
                    <a:pt x="984871" y="1935423"/>
                  </a:lnTo>
                  <a:cubicBezTo>
                    <a:pt x="969730" y="1943695"/>
                    <a:pt x="953108" y="1948325"/>
                    <a:pt x="933982" y="1945896"/>
                  </a:cubicBezTo>
                  <a:cubicBezTo>
                    <a:pt x="847764" y="1958040"/>
                    <a:pt x="848978" y="1890036"/>
                    <a:pt x="784618" y="1887607"/>
                  </a:cubicBezTo>
                  <a:cubicBezTo>
                    <a:pt x="659541" y="1870606"/>
                    <a:pt x="428817" y="1890036"/>
                    <a:pt x="402101" y="1924037"/>
                  </a:cubicBezTo>
                  <a:cubicBezTo>
                    <a:pt x="423960" y="2006612"/>
                    <a:pt x="555108" y="2180263"/>
                    <a:pt x="693543" y="2189978"/>
                  </a:cubicBezTo>
                  <a:cubicBezTo>
                    <a:pt x="834407" y="2176620"/>
                    <a:pt x="858694" y="2075831"/>
                    <a:pt x="941269" y="2084331"/>
                  </a:cubicBezTo>
                  <a:cubicBezTo>
                    <a:pt x="899981" y="2160834"/>
                    <a:pt x="818620" y="2164478"/>
                    <a:pt x="784618" y="2226409"/>
                  </a:cubicBezTo>
                  <a:cubicBezTo>
                    <a:pt x="703257" y="2341772"/>
                    <a:pt x="895123" y="2628356"/>
                    <a:pt x="1021415" y="2820222"/>
                  </a:cubicBezTo>
                  <a:cubicBezTo>
                    <a:pt x="1061489" y="2900369"/>
                    <a:pt x="1050560" y="3104379"/>
                    <a:pt x="1079704" y="3137166"/>
                  </a:cubicBezTo>
                  <a:lnTo>
                    <a:pt x="1294642" y="3308388"/>
                  </a:lnTo>
                  <a:lnTo>
                    <a:pt x="1331700" y="3313020"/>
                  </a:lnTo>
                  <a:cubicBezTo>
                    <a:pt x="1331693" y="3313905"/>
                    <a:pt x="1331686" y="3314789"/>
                    <a:pt x="1331679" y="3315674"/>
                  </a:cubicBezTo>
                  <a:lnTo>
                    <a:pt x="1342305" y="3314346"/>
                  </a:lnTo>
                  <a:lnTo>
                    <a:pt x="1352931" y="3315674"/>
                  </a:lnTo>
                  <a:cubicBezTo>
                    <a:pt x="1352924" y="3314789"/>
                    <a:pt x="1352917" y="3313905"/>
                    <a:pt x="1352910" y="3313020"/>
                  </a:cubicBezTo>
                  <a:lnTo>
                    <a:pt x="1389968" y="3308388"/>
                  </a:lnTo>
                  <a:lnTo>
                    <a:pt x="1604906" y="3137166"/>
                  </a:lnTo>
                  <a:cubicBezTo>
                    <a:pt x="1634050" y="3104379"/>
                    <a:pt x="1623121" y="2900369"/>
                    <a:pt x="1663195" y="2820222"/>
                  </a:cubicBezTo>
                  <a:cubicBezTo>
                    <a:pt x="1789487" y="2628356"/>
                    <a:pt x="1981353" y="2341772"/>
                    <a:pt x="1899992" y="2226409"/>
                  </a:cubicBezTo>
                  <a:cubicBezTo>
                    <a:pt x="1865990" y="2164478"/>
                    <a:pt x="1784629" y="2160834"/>
                    <a:pt x="1743341" y="2084331"/>
                  </a:cubicBezTo>
                  <a:cubicBezTo>
                    <a:pt x="1825916" y="2075831"/>
                    <a:pt x="1850203" y="2176620"/>
                    <a:pt x="1991067" y="2189978"/>
                  </a:cubicBezTo>
                  <a:cubicBezTo>
                    <a:pt x="2129502" y="2180263"/>
                    <a:pt x="2260650" y="2006612"/>
                    <a:pt x="2282509" y="1924037"/>
                  </a:cubicBezTo>
                  <a:cubicBezTo>
                    <a:pt x="2255793" y="1890036"/>
                    <a:pt x="2025069" y="1870606"/>
                    <a:pt x="1899992" y="1887607"/>
                  </a:cubicBezTo>
                  <a:cubicBezTo>
                    <a:pt x="1835632" y="1890036"/>
                    <a:pt x="1836846" y="1958040"/>
                    <a:pt x="1750628" y="1945896"/>
                  </a:cubicBezTo>
                  <a:cubicBezTo>
                    <a:pt x="1731502" y="1948325"/>
                    <a:pt x="1714881" y="1943695"/>
                    <a:pt x="1699739" y="1935423"/>
                  </a:cubicBezTo>
                  <a:lnTo>
                    <a:pt x="1695963" y="1932516"/>
                  </a:lnTo>
                  <a:lnTo>
                    <a:pt x="1711193" y="1894328"/>
                  </a:lnTo>
                  <a:cubicBezTo>
                    <a:pt x="1832688" y="1652752"/>
                    <a:pt x="2481906" y="996021"/>
                    <a:pt x="2662473" y="712784"/>
                  </a:cubicBezTo>
                  <a:cubicBezTo>
                    <a:pt x="2723901" y="600749"/>
                    <a:pt x="2747950" y="217617"/>
                    <a:pt x="2682794" y="227027"/>
                  </a:cubicBezTo>
                  <a:cubicBezTo>
                    <a:pt x="2612462" y="245519"/>
                    <a:pt x="2641233" y="472606"/>
                    <a:pt x="2599343" y="558832"/>
                  </a:cubicBezTo>
                  <a:cubicBezTo>
                    <a:pt x="2557453" y="645062"/>
                    <a:pt x="2479644" y="777979"/>
                    <a:pt x="2436544" y="743885"/>
                  </a:cubicBezTo>
                  <a:cubicBezTo>
                    <a:pt x="2404889" y="735600"/>
                    <a:pt x="2472460" y="513989"/>
                    <a:pt x="2460248" y="400965"/>
                  </a:cubicBezTo>
                  <a:cubicBezTo>
                    <a:pt x="2452558" y="281764"/>
                    <a:pt x="2410029" y="15047"/>
                    <a:pt x="2354781" y="32229"/>
                  </a:cubicBezTo>
                  <a:cubicBezTo>
                    <a:pt x="2312756" y="60204"/>
                    <a:pt x="2404243" y="498541"/>
                    <a:pt x="2345823" y="516706"/>
                  </a:cubicBezTo>
                  <a:cubicBezTo>
                    <a:pt x="2315296" y="518760"/>
                    <a:pt x="2284077" y="51375"/>
                    <a:pt x="198617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6" name="Graphic 47">
              <a:extLst>
                <a:ext uri="{FF2B5EF4-FFF2-40B4-BE49-F238E27FC236}">
                  <a16:creationId xmlns:a16="http://schemas.microsoft.com/office/drawing/2014/main" id="{D418032F-AC05-4368-A301-8F7C6B72513F}"/>
                </a:ext>
              </a:extLst>
            </p:cNvPr>
            <p:cNvSpPr/>
            <p:nvPr/>
          </p:nvSpPr>
          <p:spPr>
            <a:xfrm>
              <a:off x="6731207" y="2045959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Graphic 47">
              <a:extLst>
                <a:ext uri="{FF2B5EF4-FFF2-40B4-BE49-F238E27FC236}">
                  <a16:creationId xmlns:a16="http://schemas.microsoft.com/office/drawing/2014/main" id="{39BB8C5E-0A7F-4721-A7D1-FFDE920F9E1C}"/>
                </a:ext>
              </a:extLst>
            </p:cNvPr>
            <p:cNvSpPr/>
            <p:nvPr/>
          </p:nvSpPr>
          <p:spPr>
            <a:xfrm>
              <a:off x="7862499" y="1936630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7417250-57B4-4EC1-88E1-CE8F1669AA33}"/>
                </a:ext>
              </a:extLst>
            </p:cNvPr>
            <p:cNvSpPr/>
            <p:nvPr/>
          </p:nvSpPr>
          <p:spPr>
            <a:xfrm>
              <a:off x="6731697" y="2529823"/>
              <a:ext cx="3754388" cy="175756"/>
            </a:xfrm>
            <a:custGeom>
              <a:avLst/>
              <a:gdLst>
                <a:gd name="connsiteX0" fmla="*/ 1506355 w 3194869"/>
                <a:gd name="connsiteY0" fmla="*/ 421 h 149563"/>
                <a:gd name="connsiteX1" fmla="*/ 3194869 w 3194869"/>
                <a:gd name="connsiteY1" fmla="*/ 149027 h 149563"/>
                <a:gd name="connsiteX2" fmla="*/ 3140416 w 3194869"/>
                <a:gd name="connsiteY2" fmla="*/ 149563 h 149563"/>
                <a:gd name="connsiteX3" fmla="*/ 0 w 3194869"/>
                <a:gd name="connsiteY3" fmla="*/ 149563 h 149563"/>
                <a:gd name="connsiteX4" fmla="*/ 239449 w 3194869"/>
                <a:gd name="connsiteY4" fmla="*/ 105832 h 149563"/>
                <a:gd name="connsiteX5" fmla="*/ 1506355 w 3194869"/>
                <a:gd name="connsiteY5" fmla="*/ 421 h 14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869" h="149563">
                  <a:moveTo>
                    <a:pt x="1506355" y="421"/>
                  </a:moveTo>
                  <a:cubicBezTo>
                    <a:pt x="2071348" y="-5140"/>
                    <a:pt x="2636882" y="44369"/>
                    <a:pt x="3194869" y="149027"/>
                  </a:cubicBezTo>
                  <a:lnTo>
                    <a:pt x="3140416" y="149563"/>
                  </a:lnTo>
                  <a:lnTo>
                    <a:pt x="0" y="149563"/>
                  </a:lnTo>
                  <a:lnTo>
                    <a:pt x="239449" y="105832"/>
                  </a:lnTo>
                  <a:cubicBezTo>
                    <a:pt x="659171" y="39741"/>
                    <a:pt x="1082610" y="4593"/>
                    <a:pt x="1506355" y="4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1B99AD94-437E-49E5-B10F-94C5283EE02E}"/>
              </a:ext>
            </a:extLst>
          </p:cNvPr>
          <p:cNvGrpSpPr/>
          <p:nvPr/>
        </p:nvGrpSpPr>
        <p:grpSpPr>
          <a:xfrm>
            <a:off x="8810914" y="4358016"/>
            <a:ext cx="2824986" cy="1375703"/>
            <a:chOff x="4822352" y="1916832"/>
            <a:chExt cx="3422056" cy="1375703"/>
          </a:xfrm>
        </p:grpSpPr>
        <p:sp>
          <p:nvSpPr>
            <p:cNvPr id="50" name="Text Placeholder 10">
              <a:extLst>
                <a:ext uri="{FF2B5EF4-FFF2-40B4-BE49-F238E27FC236}">
                  <a16:creationId xmlns:a16="http://schemas.microsoft.com/office/drawing/2014/main" id="{CE569B45-1B4A-4507-ABC8-113258487EA3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6E879421-E05D-428F-A79B-C1082844F50C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44E3994B-BBAB-4726-B61E-618A1A257BE6}"/>
              </a:ext>
            </a:extLst>
          </p:cNvPr>
          <p:cNvSpPr txBox="1"/>
          <p:nvPr/>
        </p:nvSpPr>
        <p:spPr>
          <a:xfrm>
            <a:off x="4555235" y="1168664"/>
            <a:ext cx="308153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bg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itchFamily="34" charset="0"/>
              </a:rPr>
              <a:t>Christmas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9E71F9A-E030-4698-A317-547360F3DD93}"/>
              </a:ext>
            </a:extLst>
          </p:cNvPr>
          <p:cNvSpPr txBox="1"/>
          <p:nvPr/>
        </p:nvSpPr>
        <p:spPr>
          <a:xfrm>
            <a:off x="4555235" y="1907902"/>
            <a:ext cx="308153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bg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itchFamily="34" charset="0"/>
              </a:rPr>
              <a:t>Portfolio</a:t>
            </a:r>
          </a:p>
        </p:txBody>
      </p:sp>
      <p:sp>
        <p:nvSpPr>
          <p:cNvPr id="55" name="Text Placeholder 15">
            <a:extLst>
              <a:ext uri="{FF2B5EF4-FFF2-40B4-BE49-F238E27FC236}">
                <a16:creationId xmlns:a16="http://schemas.microsoft.com/office/drawing/2014/main" id="{1446C5B5-E7AC-4179-89F4-BDAE8FE4BC29}"/>
              </a:ext>
            </a:extLst>
          </p:cNvPr>
          <p:cNvSpPr txBox="1">
            <a:spLocks/>
          </p:cNvSpPr>
          <p:nvPr/>
        </p:nvSpPr>
        <p:spPr>
          <a:xfrm>
            <a:off x="9549108" y="6034650"/>
            <a:ext cx="2086792" cy="360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Modern PowerPoint</a:t>
            </a:r>
          </a:p>
        </p:txBody>
      </p:sp>
      <p:sp>
        <p:nvSpPr>
          <p:cNvPr id="56" name="Oval 57">
            <a:extLst>
              <a:ext uri="{FF2B5EF4-FFF2-40B4-BE49-F238E27FC236}">
                <a16:creationId xmlns:a16="http://schemas.microsoft.com/office/drawing/2014/main" id="{C7B8976C-EF8E-47B3-B939-41B753195C03}"/>
              </a:ext>
            </a:extLst>
          </p:cNvPr>
          <p:cNvSpPr/>
          <p:nvPr/>
        </p:nvSpPr>
        <p:spPr>
          <a:xfrm>
            <a:off x="10060836" y="3529779"/>
            <a:ext cx="702414" cy="702414"/>
          </a:xfrm>
          <a:prstGeom prst="ellipse">
            <a:avLst/>
          </a:prstGeom>
          <a:solidFill>
            <a:schemeClr val="accent5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7" name="Rectangle 9">
            <a:extLst>
              <a:ext uri="{FF2B5EF4-FFF2-40B4-BE49-F238E27FC236}">
                <a16:creationId xmlns:a16="http://schemas.microsoft.com/office/drawing/2014/main" id="{199BFEDC-D2B6-49E5-BDE3-89CD277A350F}"/>
              </a:ext>
            </a:extLst>
          </p:cNvPr>
          <p:cNvSpPr/>
          <p:nvPr/>
        </p:nvSpPr>
        <p:spPr>
          <a:xfrm>
            <a:off x="10227001" y="3703132"/>
            <a:ext cx="382374" cy="357936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9900957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5D4F3F-246E-4B03-B1A3-E723D49F7C34}"/>
              </a:ext>
            </a:extLst>
          </p:cNvPr>
          <p:cNvGrpSpPr/>
          <p:nvPr/>
        </p:nvGrpSpPr>
        <p:grpSpPr>
          <a:xfrm>
            <a:off x="4313724" y="2115649"/>
            <a:ext cx="3582346" cy="3564514"/>
            <a:chOff x="3131999" y="2218332"/>
            <a:chExt cx="2753253" cy="2739548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5619425-60EA-4142-BEC1-75E9EB4B761E}"/>
                </a:ext>
              </a:extLst>
            </p:cNvPr>
            <p:cNvGrpSpPr/>
            <p:nvPr/>
          </p:nvGrpSpPr>
          <p:grpSpPr>
            <a:xfrm>
              <a:off x="3131999" y="3589727"/>
              <a:ext cx="1368152" cy="1368152"/>
              <a:chOff x="2699792" y="2850597"/>
              <a:chExt cx="1368152" cy="1368152"/>
            </a:xfrm>
          </p:grpSpPr>
          <p:sp>
            <p:nvSpPr>
              <p:cNvPr id="20" name="Teardrop 19">
                <a:extLst>
                  <a:ext uri="{FF2B5EF4-FFF2-40B4-BE49-F238E27FC236}">
                    <a16:creationId xmlns:a16="http://schemas.microsoft.com/office/drawing/2014/main" id="{EB2F9A9E-FF61-43FA-8CCF-CB449235B763}"/>
                  </a:ext>
                </a:extLst>
              </p:cNvPr>
              <p:cNvSpPr/>
              <p:nvPr/>
            </p:nvSpPr>
            <p:spPr>
              <a:xfrm>
                <a:off x="2699792" y="2850597"/>
                <a:ext cx="1368152" cy="1368152"/>
              </a:xfrm>
              <a:prstGeom prst="teardrop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Teardrop 20">
                <a:extLst>
                  <a:ext uri="{FF2B5EF4-FFF2-40B4-BE49-F238E27FC236}">
                    <a16:creationId xmlns:a16="http://schemas.microsoft.com/office/drawing/2014/main" id="{3DDBBEC2-7D84-4BA8-A234-E97BC8D04CA3}"/>
                  </a:ext>
                </a:extLst>
              </p:cNvPr>
              <p:cNvSpPr/>
              <p:nvPr/>
            </p:nvSpPr>
            <p:spPr>
              <a:xfrm>
                <a:off x="2882491" y="2850597"/>
                <a:ext cx="1185453" cy="1185453"/>
              </a:xfrm>
              <a:prstGeom prst="teardrop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6530FF62-365D-4F6B-9EA4-CCC31A7868A2}"/>
                </a:ext>
              </a:extLst>
            </p:cNvPr>
            <p:cNvGrpSpPr/>
            <p:nvPr/>
          </p:nvGrpSpPr>
          <p:grpSpPr>
            <a:xfrm rot="16200000">
              <a:off x="4517100" y="3589727"/>
              <a:ext cx="1368152" cy="1368153"/>
              <a:chOff x="2702134" y="2839421"/>
              <a:chExt cx="1368152" cy="1368153"/>
            </a:xfrm>
          </p:grpSpPr>
          <p:sp>
            <p:nvSpPr>
              <p:cNvPr id="18" name="Teardrop 17">
                <a:extLst>
                  <a:ext uri="{FF2B5EF4-FFF2-40B4-BE49-F238E27FC236}">
                    <a16:creationId xmlns:a16="http://schemas.microsoft.com/office/drawing/2014/main" id="{6C877B33-0EE6-4931-BE62-B8B378FB077B}"/>
                  </a:ext>
                </a:extLst>
              </p:cNvPr>
              <p:cNvSpPr/>
              <p:nvPr/>
            </p:nvSpPr>
            <p:spPr>
              <a:xfrm>
                <a:off x="2702134" y="2839422"/>
                <a:ext cx="1368152" cy="1368152"/>
              </a:xfrm>
              <a:prstGeom prst="teardrop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" name="Teardrop 18">
                <a:extLst>
                  <a:ext uri="{FF2B5EF4-FFF2-40B4-BE49-F238E27FC236}">
                    <a16:creationId xmlns:a16="http://schemas.microsoft.com/office/drawing/2014/main" id="{5F182F6C-539C-4F4C-BBC9-99880BF3613A}"/>
                  </a:ext>
                </a:extLst>
              </p:cNvPr>
              <p:cNvSpPr/>
              <p:nvPr/>
            </p:nvSpPr>
            <p:spPr>
              <a:xfrm>
                <a:off x="2884833" y="2839421"/>
                <a:ext cx="1185453" cy="1185453"/>
              </a:xfrm>
              <a:prstGeom prst="teardrop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135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7C326EF-01E7-4834-85E6-34390C01E3EF}"/>
                </a:ext>
              </a:extLst>
            </p:cNvPr>
            <p:cNvGrpSpPr/>
            <p:nvPr/>
          </p:nvGrpSpPr>
          <p:grpSpPr>
            <a:xfrm rot="5400000">
              <a:off x="3138597" y="2218332"/>
              <a:ext cx="1368153" cy="1368153"/>
              <a:chOff x="2713259" y="2846179"/>
              <a:chExt cx="1368153" cy="1368153"/>
            </a:xfrm>
          </p:grpSpPr>
          <p:sp>
            <p:nvSpPr>
              <p:cNvPr id="16" name="Teardrop 15">
                <a:extLst>
                  <a:ext uri="{FF2B5EF4-FFF2-40B4-BE49-F238E27FC236}">
                    <a16:creationId xmlns:a16="http://schemas.microsoft.com/office/drawing/2014/main" id="{0BD00BF8-87F7-4C71-89A6-B14ECE3D3703}"/>
                  </a:ext>
                </a:extLst>
              </p:cNvPr>
              <p:cNvSpPr/>
              <p:nvPr/>
            </p:nvSpPr>
            <p:spPr>
              <a:xfrm>
                <a:off x="2713259" y="2846180"/>
                <a:ext cx="1368152" cy="1368152"/>
              </a:xfrm>
              <a:prstGeom prst="teardrop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7" name="Teardrop 16">
                <a:extLst>
                  <a:ext uri="{FF2B5EF4-FFF2-40B4-BE49-F238E27FC236}">
                    <a16:creationId xmlns:a16="http://schemas.microsoft.com/office/drawing/2014/main" id="{E378EF91-FDEA-4D96-97B8-9393AD040B91}"/>
                  </a:ext>
                </a:extLst>
              </p:cNvPr>
              <p:cNvSpPr/>
              <p:nvPr/>
            </p:nvSpPr>
            <p:spPr>
              <a:xfrm>
                <a:off x="2895959" y="2846179"/>
                <a:ext cx="1185453" cy="1185453"/>
              </a:xfrm>
              <a:prstGeom prst="teardrop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D04CFEDC-4B21-4F46-A58D-0BB580693A12}"/>
                </a:ext>
              </a:extLst>
            </p:cNvPr>
            <p:cNvGrpSpPr/>
            <p:nvPr/>
          </p:nvGrpSpPr>
          <p:grpSpPr>
            <a:xfrm rot="10800000">
              <a:off x="4509517" y="2218332"/>
              <a:ext cx="1368152" cy="1368153"/>
              <a:chOff x="2709476" y="2839467"/>
              <a:chExt cx="1368152" cy="1368153"/>
            </a:xfrm>
          </p:grpSpPr>
          <p:sp>
            <p:nvSpPr>
              <p:cNvPr id="14" name="Teardrop 13">
                <a:extLst>
                  <a:ext uri="{FF2B5EF4-FFF2-40B4-BE49-F238E27FC236}">
                    <a16:creationId xmlns:a16="http://schemas.microsoft.com/office/drawing/2014/main" id="{86D2DE34-EC4D-40B0-B01E-91A6C5675CF8}"/>
                  </a:ext>
                </a:extLst>
              </p:cNvPr>
              <p:cNvSpPr/>
              <p:nvPr/>
            </p:nvSpPr>
            <p:spPr>
              <a:xfrm>
                <a:off x="2709476" y="2839468"/>
                <a:ext cx="1368152" cy="1368152"/>
              </a:xfrm>
              <a:prstGeom prst="teardrop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" name="Teardrop 14">
                <a:extLst>
                  <a:ext uri="{FF2B5EF4-FFF2-40B4-BE49-F238E27FC236}">
                    <a16:creationId xmlns:a16="http://schemas.microsoft.com/office/drawing/2014/main" id="{7F688282-C2A5-4AAB-887B-C740E79670E9}"/>
                  </a:ext>
                </a:extLst>
              </p:cNvPr>
              <p:cNvSpPr/>
              <p:nvPr/>
            </p:nvSpPr>
            <p:spPr>
              <a:xfrm>
                <a:off x="2892175" y="2839467"/>
                <a:ext cx="1185453" cy="1185453"/>
              </a:xfrm>
              <a:prstGeom prst="teardrop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EA58F6B-A5E3-489E-9C21-403B148EDFC3}"/>
                </a:ext>
              </a:extLst>
            </p:cNvPr>
            <p:cNvSpPr txBox="1"/>
            <p:nvPr/>
          </p:nvSpPr>
          <p:spPr>
            <a:xfrm>
              <a:off x="3989894" y="3130881"/>
              <a:ext cx="422825" cy="40212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8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01</a:t>
              </a:r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D372F44-AD0A-4D9E-9859-2276979ED836}"/>
                </a:ext>
              </a:extLst>
            </p:cNvPr>
            <p:cNvSpPr txBox="1"/>
            <p:nvPr/>
          </p:nvSpPr>
          <p:spPr>
            <a:xfrm>
              <a:off x="4590813" y="3130881"/>
              <a:ext cx="422825" cy="40212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8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02</a:t>
              </a:r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4383977-1919-4E28-82E8-7CDF4F268B79}"/>
                </a:ext>
              </a:extLst>
            </p:cNvPr>
            <p:cNvSpPr txBox="1"/>
            <p:nvPr/>
          </p:nvSpPr>
          <p:spPr>
            <a:xfrm>
              <a:off x="3989894" y="3652877"/>
              <a:ext cx="422825" cy="40212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8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03</a:t>
              </a:r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75B473E-8B61-421A-ACB3-91DB06223B1E}"/>
                </a:ext>
              </a:extLst>
            </p:cNvPr>
            <p:cNvSpPr txBox="1"/>
            <p:nvPr/>
          </p:nvSpPr>
          <p:spPr>
            <a:xfrm>
              <a:off x="4590813" y="3652877"/>
              <a:ext cx="422825" cy="40212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8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04</a:t>
              </a:r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C1BD4066-388E-46CE-A8B3-150930293E20}"/>
              </a:ext>
            </a:extLst>
          </p:cNvPr>
          <p:cNvSpPr/>
          <p:nvPr/>
        </p:nvSpPr>
        <p:spPr>
          <a:xfrm>
            <a:off x="3368766" y="1829341"/>
            <a:ext cx="432048" cy="4320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5693188-C193-4681-BB61-4E9FA380B261}"/>
              </a:ext>
            </a:extLst>
          </p:cNvPr>
          <p:cNvSpPr/>
          <p:nvPr/>
        </p:nvSpPr>
        <p:spPr>
          <a:xfrm>
            <a:off x="8372581" y="1829341"/>
            <a:ext cx="432048" cy="43204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4" name="그룹 6">
            <a:extLst>
              <a:ext uri="{FF2B5EF4-FFF2-40B4-BE49-F238E27FC236}">
                <a16:creationId xmlns:a16="http://schemas.microsoft.com/office/drawing/2014/main" id="{1E3F862E-DCAE-4B5A-B04D-894F71FD32E3}"/>
              </a:ext>
            </a:extLst>
          </p:cNvPr>
          <p:cNvGrpSpPr/>
          <p:nvPr/>
        </p:nvGrpSpPr>
        <p:grpSpPr>
          <a:xfrm>
            <a:off x="719682" y="2229089"/>
            <a:ext cx="3167999" cy="894353"/>
            <a:chOff x="1167185" y="2219562"/>
            <a:chExt cx="2895178" cy="89435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C996F24-91EA-4016-ACC3-EDB998F03DE7}"/>
                </a:ext>
              </a:extLst>
            </p:cNvPr>
            <p:cNvSpPr txBox="1"/>
            <p:nvPr/>
          </p:nvSpPr>
          <p:spPr>
            <a:xfrm>
              <a:off x="1167185" y="2219562"/>
              <a:ext cx="28951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04F4B5B-4F75-44B3-9EFD-64C0CAE8D06C}"/>
                </a:ext>
              </a:extLst>
            </p:cNvPr>
            <p:cNvSpPr txBox="1"/>
            <p:nvPr/>
          </p:nvSpPr>
          <p:spPr>
            <a:xfrm>
              <a:off x="1167185" y="2467584"/>
              <a:ext cx="289517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7" name="그룹 10">
            <a:extLst>
              <a:ext uri="{FF2B5EF4-FFF2-40B4-BE49-F238E27FC236}">
                <a16:creationId xmlns:a16="http://schemas.microsoft.com/office/drawing/2014/main" id="{B07F3CE4-EC50-450E-A5EC-C9FFB9B9F758}"/>
              </a:ext>
            </a:extLst>
          </p:cNvPr>
          <p:cNvGrpSpPr/>
          <p:nvPr/>
        </p:nvGrpSpPr>
        <p:grpSpPr>
          <a:xfrm>
            <a:off x="8286856" y="2229089"/>
            <a:ext cx="3168000" cy="894353"/>
            <a:chOff x="8197779" y="2219562"/>
            <a:chExt cx="2822031" cy="89435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849E369-6C42-4726-9BFA-AD9A7DC7986F}"/>
                </a:ext>
              </a:extLst>
            </p:cNvPr>
            <p:cNvSpPr txBox="1"/>
            <p:nvPr/>
          </p:nvSpPr>
          <p:spPr>
            <a:xfrm>
              <a:off x="8197779" y="2219562"/>
              <a:ext cx="28220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38D12E3-4B4E-4593-ADF8-EA6C176EFB43}"/>
                </a:ext>
              </a:extLst>
            </p:cNvPr>
            <p:cNvSpPr txBox="1"/>
            <p:nvPr/>
          </p:nvSpPr>
          <p:spPr>
            <a:xfrm>
              <a:off x="8197779" y="2467584"/>
              <a:ext cx="282203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3DBD2D-5B3A-4B60-A9D5-E8556EB561B9}"/>
              </a:ext>
            </a:extLst>
          </p:cNvPr>
          <p:cNvSpPr/>
          <p:nvPr/>
        </p:nvSpPr>
        <p:spPr>
          <a:xfrm>
            <a:off x="3386229" y="4776810"/>
            <a:ext cx="432048" cy="43204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66DEBF61-837E-4DD7-930B-FBDF6F8E8B8B}"/>
              </a:ext>
            </a:extLst>
          </p:cNvPr>
          <p:cNvSpPr/>
          <p:nvPr/>
        </p:nvSpPr>
        <p:spPr>
          <a:xfrm>
            <a:off x="8390044" y="4776811"/>
            <a:ext cx="432048" cy="43204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2" name="그룹 5">
            <a:extLst>
              <a:ext uri="{FF2B5EF4-FFF2-40B4-BE49-F238E27FC236}">
                <a16:creationId xmlns:a16="http://schemas.microsoft.com/office/drawing/2014/main" id="{0ED8EAF1-AA99-42B9-9F9B-E002DAC94404}"/>
              </a:ext>
            </a:extLst>
          </p:cNvPr>
          <p:cNvGrpSpPr/>
          <p:nvPr/>
        </p:nvGrpSpPr>
        <p:grpSpPr>
          <a:xfrm>
            <a:off x="737145" y="5176561"/>
            <a:ext cx="3167999" cy="905927"/>
            <a:chOff x="1184648" y="5167032"/>
            <a:chExt cx="2895178" cy="905927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6EA017A-C17F-4B19-98FB-37C61BBDC026}"/>
                </a:ext>
              </a:extLst>
            </p:cNvPr>
            <p:cNvSpPr txBox="1"/>
            <p:nvPr/>
          </p:nvSpPr>
          <p:spPr>
            <a:xfrm>
              <a:off x="1184648" y="5167032"/>
              <a:ext cx="28951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F41095B-3A1A-4DC9-8D7D-8EE1BF636A04}"/>
                </a:ext>
              </a:extLst>
            </p:cNvPr>
            <p:cNvSpPr txBox="1"/>
            <p:nvPr/>
          </p:nvSpPr>
          <p:spPr>
            <a:xfrm>
              <a:off x="1184648" y="5426628"/>
              <a:ext cx="289517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그룹 12">
            <a:extLst>
              <a:ext uri="{FF2B5EF4-FFF2-40B4-BE49-F238E27FC236}">
                <a16:creationId xmlns:a16="http://schemas.microsoft.com/office/drawing/2014/main" id="{AD572095-915B-405F-B36A-83851160B01F}"/>
              </a:ext>
            </a:extLst>
          </p:cNvPr>
          <p:cNvGrpSpPr/>
          <p:nvPr/>
        </p:nvGrpSpPr>
        <p:grpSpPr>
          <a:xfrm>
            <a:off x="8304319" y="5176561"/>
            <a:ext cx="3168000" cy="905927"/>
            <a:chOff x="8215242" y="5167032"/>
            <a:chExt cx="2822031" cy="905927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9F735E7-3744-4D99-8C12-F911B0335823}"/>
                </a:ext>
              </a:extLst>
            </p:cNvPr>
            <p:cNvSpPr txBox="1"/>
            <p:nvPr/>
          </p:nvSpPr>
          <p:spPr>
            <a:xfrm>
              <a:off x="8215242" y="5167032"/>
              <a:ext cx="28220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ABF2065-8938-4BF3-9818-D10099B30B0B}"/>
                </a:ext>
              </a:extLst>
            </p:cNvPr>
            <p:cNvSpPr txBox="1"/>
            <p:nvPr/>
          </p:nvSpPr>
          <p:spPr>
            <a:xfrm>
              <a:off x="8215242" y="5426628"/>
              <a:ext cx="282203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8" name="Round Same Side Corner Rectangle 11">
            <a:extLst>
              <a:ext uri="{FF2B5EF4-FFF2-40B4-BE49-F238E27FC236}">
                <a16:creationId xmlns:a16="http://schemas.microsoft.com/office/drawing/2014/main" id="{C89F70B7-4F8B-4014-879A-C569FF702CA0}"/>
              </a:ext>
            </a:extLst>
          </p:cNvPr>
          <p:cNvSpPr>
            <a:spLocks noChangeAspect="1"/>
          </p:cNvSpPr>
          <p:nvPr/>
        </p:nvSpPr>
        <p:spPr>
          <a:xfrm rot="9900000">
            <a:off x="3477358" y="4893056"/>
            <a:ext cx="249793" cy="212152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ounded Rectangle 27">
            <a:extLst>
              <a:ext uri="{FF2B5EF4-FFF2-40B4-BE49-F238E27FC236}">
                <a16:creationId xmlns:a16="http://schemas.microsoft.com/office/drawing/2014/main" id="{863407B5-A53C-4639-B561-7FAC557B2CDE}"/>
              </a:ext>
            </a:extLst>
          </p:cNvPr>
          <p:cNvSpPr/>
          <p:nvPr/>
        </p:nvSpPr>
        <p:spPr>
          <a:xfrm>
            <a:off x="3477652" y="1954091"/>
            <a:ext cx="218500" cy="16783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ounded Rectangle 7">
            <a:extLst>
              <a:ext uri="{FF2B5EF4-FFF2-40B4-BE49-F238E27FC236}">
                <a16:creationId xmlns:a16="http://schemas.microsoft.com/office/drawing/2014/main" id="{3D0D2545-5293-4BB3-A71D-C0E7A43DB688}"/>
              </a:ext>
            </a:extLst>
          </p:cNvPr>
          <p:cNvSpPr/>
          <p:nvPr/>
        </p:nvSpPr>
        <p:spPr>
          <a:xfrm>
            <a:off x="8512088" y="4864345"/>
            <a:ext cx="222147" cy="19171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Block Arc 10">
            <a:extLst>
              <a:ext uri="{FF2B5EF4-FFF2-40B4-BE49-F238E27FC236}">
                <a16:creationId xmlns:a16="http://schemas.microsoft.com/office/drawing/2014/main" id="{FF75F710-C1C8-4C95-A630-36DAD46FFB2C}"/>
              </a:ext>
            </a:extLst>
          </p:cNvPr>
          <p:cNvSpPr/>
          <p:nvPr/>
        </p:nvSpPr>
        <p:spPr>
          <a:xfrm>
            <a:off x="8462046" y="1954091"/>
            <a:ext cx="272189" cy="18436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950933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Christma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F04036"/>
      </a:accent3>
      <a:accent4>
        <a:srgbClr val="AAD4D0"/>
      </a:accent4>
      <a:accent5>
        <a:srgbClr val="F04036"/>
      </a:accent5>
      <a:accent6>
        <a:srgbClr val="AAD4D0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Christma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F04036"/>
      </a:accent3>
      <a:accent4>
        <a:srgbClr val="AAD4D0"/>
      </a:accent4>
      <a:accent5>
        <a:srgbClr val="F04036"/>
      </a:accent5>
      <a:accent6>
        <a:srgbClr val="AAD4D0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Christma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F04036"/>
      </a:accent3>
      <a:accent4>
        <a:srgbClr val="AAD4D0"/>
      </a:accent4>
      <a:accent5>
        <a:srgbClr val="F04036"/>
      </a:accent5>
      <a:accent6>
        <a:srgbClr val="AAD4D0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4178</TotalTime>
  <Words>4430</Words>
  <Application>Microsoft Office PowerPoint</Application>
  <PresentationFormat>Widescreen</PresentationFormat>
  <Paragraphs>500</Paragraphs>
  <Slides>47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47</vt:i4>
      </vt:variant>
    </vt:vector>
  </HeadingPairs>
  <TitlesOfParts>
    <vt:vector size="59" baseType="lpstr">
      <vt:lpstr>Adobe Song Std L</vt:lpstr>
      <vt:lpstr>Arial Unicode MS</vt:lpstr>
      <vt:lpstr>HY견명조</vt:lpstr>
      <vt:lpstr>Arial</vt:lpstr>
      <vt:lpstr>Arial Black</vt:lpstr>
      <vt:lpstr>Brush Script MT</vt:lpstr>
      <vt:lpstr>Brush Script Std</vt:lpstr>
      <vt:lpstr>Calibri</vt:lpstr>
      <vt:lpstr>FZShuTi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Infographic Style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Allppt.com</cp:lastModifiedBy>
  <cp:revision>127</cp:revision>
  <dcterms:created xsi:type="dcterms:W3CDTF">2018-04-24T17:14:44Z</dcterms:created>
  <dcterms:modified xsi:type="dcterms:W3CDTF">2018-11-29T22:49:04Z</dcterms:modified>
</cp:coreProperties>
</file>