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Zilla Slab Highlight"/>
      <p:regular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Helvetica Neue Light"/>
      <p:regular r:id="rId40"/>
      <p:bold r:id="rId41"/>
      <p:italic r:id="rId42"/>
      <p:boldItalic r:id="rId43"/>
    </p:embeddedFont>
    <p:embeddedFont>
      <p:font typeface="Zilla Slab Light"/>
      <p:bold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CB70FCA-0BA4-4F11-9020-E8E5269E813B}">
  <a:tblStyle styleId="{2CB70FCA-0BA4-4F11-9020-E8E5269E81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regular.fntdata"/><Relationship Id="rId20" Type="http://schemas.openxmlformats.org/officeDocument/2006/relationships/slide" Target="slides/slide15.xml"/><Relationship Id="rId42" Type="http://schemas.openxmlformats.org/officeDocument/2006/relationships/font" Target="fonts/HelveticaNeueLight-italic.fntdata"/><Relationship Id="rId41" Type="http://schemas.openxmlformats.org/officeDocument/2006/relationships/font" Target="fonts/HelveticaNeueLight-bold.fntdata"/><Relationship Id="rId22" Type="http://schemas.openxmlformats.org/officeDocument/2006/relationships/slide" Target="slides/slide17.xml"/><Relationship Id="rId44" Type="http://schemas.openxmlformats.org/officeDocument/2006/relationships/font" Target="fonts/ZillaSlabLight-bold.fntdata"/><Relationship Id="rId21" Type="http://schemas.openxmlformats.org/officeDocument/2006/relationships/slide" Target="slides/slide16.xml"/><Relationship Id="rId43" Type="http://schemas.openxmlformats.org/officeDocument/2006/relationships/font" Target="fonts/HelveticaNeueLight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ZillaSlab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ZillaSlabHighligh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709a8fb7b1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709a8fb7b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533400" y="3107350"/>
            <a:ext cx="40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533400" y="4211654"/>
            <a:ext cx="40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48459" y="1521000"/>
            <a:ext cx="5942400" cy="28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457200" y="457200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457200" y="311700"/>
            <a:ext cx="8199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101631"/>
                </a:solidFill>
              </a:rPr>
              <a:t>“</a:t>
            </a:r>
            <a:endParaRPr b="1" sz="9600">
              <a:solidFill>
                <a:srgbClr val="10163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25717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3766505" y="25717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200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223964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5990727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all title">
  <p:cSld name="TITLE_ONL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304800" y="3492738"/>
            <a:ext cx="4114800" cy="14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07376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4225" y="4275"/>
            <a:ext cx="6859500" cy="5143500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1pPr>
            <a:lvl2pPr lvl="1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2pPr>
            <a:lvl3pPr lvl="2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3pPr>
            <a:lvl4pPr lvl="3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4pPr>
            <a:lvl5pPr lvl="4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5pPr>
            <a:lvl6pPr lvl="5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6pPr>
            <a:lvl7pPr lvl="6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7pPr>
            <a:lvl8pPr lvl="7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8pPr>
            <a:lvl9pPr lvl="8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Relationship Id="rId4" Type="http://schemas.openxmlformats.org/officeDocument/2006/relationships/hyperlink" Target="http://www.google.com/sheets/about/" TargetMode="External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slide" Target="/ppt/slides/slide26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Relationship Id="rId4" Type="http://schemas.openxmlformats.org/officeDocument/2006/relationships/hyperlink" Target="https://www.fontsquirrel.com/fonts/zilla-slab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www.slidescarnival.com/?utm_source=template" TargetMode="External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A picture is worth a thousand words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04800" y="3492738"/>
            <a:ext cx="4114800" cy="14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3"/>
          <p:cNvSpPr/>
          <p:nvPr/>
        </p:nvSpPr>
        <p:spPr>
          <a:xfrm>
            <a:off x="5403807" y="2725201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5712200" y="339149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Vestibulum congue 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3782005" y="2725201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4090400" y="339149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Vestibulum congue 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2160202" y="2725212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2468602" y="339150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Vestibulum congue 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538400" y="2725212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830050" y="339150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Vestibulum congue 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4" name="Google Shape;154;p24"/>
          <p:cNvGraphicFramePr/>
          <p:nvPr/>
        </p:nvGraphicFramePr>
        <p:xfrm>
          <a:off x="556009" y="2724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{2CB70FCA-0BA4-4F11-9020-E8E5269E813B}</a:tableStyleId>
              </a:tblPr>
              <a:tblGrid>
                <a:gridCol w="1320325"/>
                <a:gridCol w="1320325"/>
                <a:gridCol w="1320325"/>
                <a:gridCol w="1320325"/>
              </a:tblGrid>
              <a:tr h="35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A</a:t>
                      </a:r>
                      <a:endParaRPr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B</a:t>
                      </a:r>
                      <a:endParaRPr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C</a:t>
                      </a:r>
                      <a:endParaRPr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Yellow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20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7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Blue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30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Orange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5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24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16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/>
        </p:nvSpPr>
        <p:spPr>
          <a:xfrm>
            <a:off x="590925" y="561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304800" y="3492738"/>
            <a:ext cx="4114800" cy="14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1985850" y="15257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our office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5"/>
          <p:cNvSpPr/>
          <p:nvPr/>
        </p:nvSpPr>
        <p:spPr>
          <a:xfrm>
            <a:off x="1226425" y="1839650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2930625" y="3381175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3909000" y="1581275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4575538" y="3736025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6829350" y="2042150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7444775" y="3790550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idx="4294967295" type="ctrTitle"/>
          </p:nvPr>
        </p:nvSpPr>
        <p:spPr>
          <a:xfrm>
            <a:off x="685800" y="29549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89,526,124</a:t>
            </a:r>
            <a:endParaRPr sz="12000"/>
          </a:p>
        </p:txBody>
      </p:sp>
      <p:sp>
        <p:nvSpPr>
          <p:cNvPr id="175" name="Google Shape;175;p26"/>
          <p:cNvSpPr txBox="1"/>
          <p:nvPr>
            <p:ph idx="4294967295" type="subTitle"/>
          </p:nvPr>
        </p:nvSpPr>
        <p:spPr>
          <a:xfrm>
            <a:off x="685800" y="3906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6" name="Google Shape;176;p26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idx="4294967295" type="ctrTitle"/>
          </p:nvPr>
        </p:nvSpPr>
        <p:spPr>
          <a:xfrm>
            <a:off x="685800" y="571800"/>
            <a:ext cx="3881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182" name="Google Shape;182;p27"/>
          <p:cNvSpPr txBox="1"/>
          <p:nvPr>
            <p:ph idx="4294967295" type="subTitle"/>
          </p:nvPr>
        </p:nvSpPr>
        <p:spPr>
          <a:xfrm>
            <a:off x="685800" y="1258908"/>
            <a:ext cx="3881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183" name="Google Shape;183;p27"/>
          <p:cNvSpPr txBox="1"/>
          <p:nvPr>
            <p:ph idx="4294967295" type="ctrTitle"/>
          </p:nvPr>
        </p:nvSpPr>
        <p:spPr>
          <a:xfrm>
            <a:off x="685800" y="3353094"/>
            <a:ext cx="3881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184" name="Google Shape;184;p27"/>
          <p:cNvSpPr txBox="1"/>
          <p:nvPr>
            <p:ph idx="4294967295" type="subTitle"/>
          </p:nvPr>
        </p:nvSpPr>
        <p:spPr>
          <a:xfrm>
            <a:off x="685800" y="4040201"/>
            <a:ext cx="3881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185" name="Google Shape;185;p27"/>
          <p:cNvSpPr txBox="1"/>
          <p:nvPr>
            <p:ph idx="4294967295" type="ctrTitle"/>
          </p:nvPr>
        </p:nvSpPr>
        <p:spPr>
          <a:xfrm>
            <a:off x="685800" y="1962447"/>
            <a:ext cx="3881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186" name="Google Shape;186;p27"/>
          <p:cNvSpPr txBox="1"/>
          <p:nvPr>
            <p:ph idx="4294967295" type="subTitle"/>
          </p:nvPr>
        </p:nvSpPr>
        <p:spPr>
          <a:xfrm>
            <a:off x="685800" y="2649554"/>
            <a:ext cx="3881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187" name="Google Shape;187;p27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3" name="Google Shape;193;p28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565288" y="2832900"/>
            <a:ext cx="169110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1.</a:t>
            </a:r>
            <a:endParaRPr sz="4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first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2735850" y="2832900"/>
            <a:ext cx="169110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2.</a:t>
            </a:r>
            <a:endParaRPr sz="4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second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4906413" y="2832900"/>
            <a:ext cx="169110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3.</a:t>
            </a:r>
            <a:endParaRPr sz="4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last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197" name="Google Shape;197;p28"/>
          <p:cNvCxnSpPr/>
          <p:nvPr/>
        </p:nvCxnSpPr>
        <p:spPr>
          <a:xfrm>
            <a:off x="1494388" y="3683400"/>
            <a:ext cx="936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diamond"/>
            <a:tailEnd len="sm" w="sm" type="triangle"/>
          </a:ln>
        </p:spPr>
      </p:cxnSp>
      <p:cxnSp>
        <p:nvCxnSpPr>
          <p:cNvPr id="198" name="Google Shape;198;p28"/>
          <p:cNvCxnSpPr/>
          <p:nvPr/>
        </p:nvCxnSpPr>
        <p:spPr>
          <a:xfrm>
            <a:off x="3664950" y="3683400"/>
            <a:ext cx="936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diamond"/>
            <a:tailEnd len="sm" w="sm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title"/>
          </p:nvPr>
        </p:nvSpPr>
        <p:spPr>
          <a:xfrm>
            <a:off x="457200" y="53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457200" y="21907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05" name="Google Shape;205;p29"/>
          <p:cNvSpPr txBox="1"/>
          <p:nvPr>
            <p:ph idx="2" type="body"/>
          </p:nvPr>
        </p:nvSpPr>
        <p:spPr>
          <a:xfrm>
            <a:off x="3223963" y="21907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06" name="Google Shape;206;p29"/>
          <p:cNvSpPr txBox="1"/>
          <p:nvPr>
            <p:ph idx="3" type="body"/>
          </p:nvPr>
        </p:nvSpPr>
        <p:spPr>
          <a:xfrm>
            <a:off x="5990726" y="21907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7" name="Google Shape;207;p29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9"/>
          <p:cNvSpPr txBox="1"/>
          <p:nvPr>
            <p:ph idx="1" type="body"/>
          </p:nvPr>
        </p:nvSpPr>
        <p:spPr>
          <a:xfrm>
            <a:off x="457200" y="34861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09" name="Google Shape;209;p29"/>
          <p:cNvSpPr txBox="1"/>
          <p:nvPr>
            <p:ph idx="2" type="body"/>
          </p:nvPr>
        </p:nvSpPr>
        <p:spPr>
          <a:xfrm>
            <a:off x="3223963" y="34861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0" name="Google Shape;210;p29"/>
          <p:cNvSpPr txBox="1"/>
          <p:nvPr>
            <p:ph idx="3" type="body"/>
          </p:nvPr>
        </p:nvSpPr>
        <p:spPr>
          <a:xfrm>
            <a:off x="5990726" y="34861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</a:t>
            </a:r>
            <a:r>
              <a:rPr lang="en" u="sng">
                <a:solidFill>
                  <a:srgbClr val="FFFFFF"/>
                </a:solidFill>
                <a:hlinkClick r:id="rId4"/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6" name="Google Shape;216;p30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30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825" y="928300"/>
            <a:ext cx="5915025" cy="300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-98813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3766505" y="20383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EDIT IN POWERPOINT®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FFFFFF"/>
                </a:solidFill>
              </a:rPr>
              <a:t>"Download as PowerPoint template"</a:t>
            </a:r>
            <a:r>
              <a:rPr lang="en" sz="1200">
                <a:solidFill>
                  <a:srgbClr val="FFFFFF"/>
                </a:solidFill>
              </a:rPr>
              <a:t>. You will get a .pptx file that you can edit in PowerPoint.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hlinkClick action="ppaction://hlinksldjump" r:id="rId4"/>
              </a:rPr>
              <a:t>Presentation design slide</a:t>
            </a:r>
            <a:r>
              <a:rPr lang="en" sz="1200">
                <a:solidFill>
                  <a:srgbClr val="FFFFFF"/>
                </a:solidFill>
              </a:rPr>
              <a:t>)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457200" y="20383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EDIT IN GOOGLE SLIDES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FFFFFF"/>
                </a:solidFill>
              </a:rPr>
              <a:t>"Use as Google Slides Theme"</a:t>
            </a:r>
            <a:r>
              <a:rPr lang="en" sz="1200">
                <a:solidFill>
                  <a:srgbClr val="FFFFFF"/>
                </a:solidFill>
              </a:rPr>
              <a:t>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You have to be signed in to your Google account.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457200" y="3990525"/>
            <a:ext cx="64305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FFFFFF"/>
                </a:solidFill>
                <a:hlinkClick r:id="rId5"/>
              </a:rPr>
              <a:t>www.slidescarnival.com/help-use-presentation-template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hlinkClick r:id="rId6"/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/>
          <p:nvPr/>
        </p:nvSpPr>
        <p:spPr>
          <a:xfrm>
            <a:off x="4764985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1"/>
          <p:cNvSpPr txBox="1"/>
          <p:nvPr>
            <p:ph idx="4294967295" type="body"/>
          </p:nvPr>
        </p:nvSpPr>
        <p:spPr>
          <a:xfrm>
            <a:off x="457200" y="671150"/>
            <a:ext cx="29679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Android project</a:t>
            </a:r>
            <a:endParaRPr b="1" sz="3600">
              <a:solidFill>
                <a:srgbClr val="10163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24" name="Google Shape;224;p31"/>
          <p:cNvSpPr/>
          <p:nvPr/>
        </p:nvSpPr>
        <p:spPr>
          <a:xfrm>
            <a:off x="4858300" y="839000"/>
            <a:ext cx="1888500" cy="3356100"/>
          </a:xfrm>
          <a:prstGeom prst="rect">
            <a:avLst/>
          </a:prstGeom>
          <a:solidFill>
            <a:srgbClr val="101631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Place your screenshot here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25" name="Google Shape;225;p31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/>
          <p:nvPr/>
        </p:nvSpPr>
        <p:spPr>
          <a:xfrm>
            <a:off x="5022396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2"/>
          <p:cNvSpPr/>
          <p:nvPr/>
        </p:nvSpPr>
        <p:spPr>
          <a:xfrm>
            <a:off x="5154125" y="1188850"/>
            <a:ext cx="1589700" cy="2811900"/>
          </a:xfrm>
          <a:prstGeom prst="rect">
            <a:avLst/>
          </a:prstGeom>
          <a:solidFill>
            <a:srgbClr val="101631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Place your screenshot here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32" name="Google Shape;232;p32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32"/>
          <p:cNvSpPr txBox="1"/>
          <p:nvPr>
            <p:ph idx="4294967295" type="body"/>
          </p:nvPr>
        </p:nvSpPr>
        <p:spPr>
          <a:xfrm>
            <a:off x="457200" y="671150"/>
            <a:ext cx="29679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iPhone</a:t>
            </a: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 project</a:t>
            </a:r>
            <a:endParaRPr b="1" sz="3600">
              <a:solidFill>
                <a:srgbClr val="10163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/>
          <p:nvPr/>
        </p:nvSpPr>
        <p:spPr>
          <a:xfrm>
            <a:off x="4787702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3"/>
          <p:cNvSpPr/>
          <p:nvPr/>
        </p:nvSpPr>
        <p:spPr>
          <a:xfrm>
            <a:off x="4986400" y="910325"/>
            <a:ext cx="2493300" cy="3333600"/>
          </a:xfrm>
          <a:prstGeom prst="rect">
            <a:avLst/>
          </a:prstGeom>
          <a:solidFill>
            <a:srgbClr val="101631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Place your screenshot here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40" name="Google Shape;240;p33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33"/>
          <p:cNvSpPr txBox="1"/>
          <p:nvPr>
            <p:ph idx="4294967295" type="body"/>
          </p:nvPr>
        </p:nvSpPr>
        <p:spPr>
          <a:xfrm>
            <a:off x="457200" y="671150"/>
            <a:ext cx="29679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Tablet</a:t>
            </a: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 project</a:t>
            </a:r>
            <a:endParaRPr b="1" sz="3600">
              <a:solidFill>
                <a:srgbClr val="10163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/>
          <p:nvPr/>
        </p:nvSpPr>
        <p:spPr>
          <a:xfrm>
            <a:off x="3538276" y="653301"/>
            <a:ext cx="4871736" cy="379270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3742142" y="854710"/>
            <a:ext cx="4464000" cy="2850600"/>
          </a:xfrm>
          <a:prstGeom prst="rect">
            <a:avLst/>
          </a:prstGeom>
          <a:solidFill>
            <a:srgbClr val="101631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Place your screenshot here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48" name="Google Shape;248;p34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34"/>
          <p:cNvSpPr txBox="1"/>
          <p:nvPr>
            <p:ph idx="4294967295" type="body"/>
          </p:nvPr>
        </p:nvSpPr>
        <p:spPr>
          <a:xfrm>
            <a:off x="457200" y="671150"/>
            <a:ext cx="24708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Desktop</a:t>
            </a: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 project</a:t>
            </a:r>
            <a:endParaRPr b="1" sz="3600">
              <a:solidFill>
                <a:srgbClr val="10163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35"/>
          <p:cNvSpPr txBox="1"/>
          <p:nvPr>
            <p:ph idx="4294967295" type="title"/>
          </p:nvPr>
        </p:nvSpPr>
        <p:spPr>
          <a:xfrm>
            <a:off x="457200" y="434575"/>
            <a:ext cx="46410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</a:t>
            </a:r>
            <a:r>
              <a:rPr lang="en" sz="9600"/>
              <a:t>!</a:t>
            </a:r>
            <a:endParaRPr sz="9600"/>
          </a:p>
        </p:txBody>
      </p:sp>
      <p:sp>
        <p:nvSpPr>
          <p:cNvPr id="256" name="Google Shape;256;p35"/>
          <p:cNvSpPr txBox="1"/>
          <p:nvPr>
            <p:ph idx="4294967295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Any questions?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>
                <a:solidFill>
                  <a:schemeClr val="lt1"/>
                </a:solidFill>
              </a:rPr>
              <a:t>user@mail.me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36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63" name="Google Shape;263;p36"/>
          <p:cNvSpPr txBox="1"/>
          <p:nvPr>
            <p:ph idx="1" type="body"/>
          </p:nvPr>
        </p:nvSpPr>
        <p:spPr>
          <a:xfrm>
            <a:off x="457200" y="2647975"/>
            <a:ext cx="47316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Presentation template by </a:t>
            </a:r>
            <a:r>
              <a:rPr lang="en" u="sng">
                <a:solidFill>
                  <a:srgbClr val="FFFFFF"/>
                </a:solidFill>
                <a:hlinkClick r:id="rId4"/>
              </a:rPr>
              <a:t>SlidesCarnival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Photographs by </a:t>
            </a:r>
            <a:r>
              <a:rPr lang="en" u="sng">
                <a:solidFill>
                  <a:srgbClr val="FFFFFF"/>
                </a:solidFill>
                <a:hlinkClick r:id="rId5"/>
              </a:rPr>
              <a:t>Unsplash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/>
        </p:nvSpPr>
        <p:spPr>
          <a:xfrm>
            <a:off x="457200" y="4400250"/>
            <a:ext cx="6562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69" name="Google Shape;269;p37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7"/>
          <p:cNvSpPr txBox="1"/>
          <p:nvPr>
            <p:ph type="title"/>
          </p:nvPr>
        </p:nvSpPr>
        <p:spPr>
          <a:xfrm>
            <a:off x="457200" y="-98813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71" name="Google Shape;271;p37"/>
          <p:cNvSpPr txBox="1"/>
          <p:nvPr>
            <p:ph idx="1" type="body"/>
          </p:nvPr>
        </p:nvSpPr>
        <p:spPr>
          <a:xfrm>
            <a:off x="457200" y="2114575"/>
            <a:ext cx="6562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This presentation uses the following typographies: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Titles: Zilla Slab Light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Body copy: Zilla Slab Light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download the fonts on this page: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hlinkClick r:id="rId4"/>
              </a:rPr>
              <a:t>https://www.fontsquirrel.com/fonts/zilla-slab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This means that you can: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Char char="●"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Resize them without losing quality.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Char char="●"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Change line color, width and style.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Isn’t that nice? :)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Examples: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grpSp>
        <p:nvGrpSpPr>
          <p:cNvPr id="277" name="Google Shape;277;p38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278" name="Google Shape;278;p3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" name="Google Shape;292;p38"/>
          <p:cNvGrpSpPr/>
          <p:nvPr/>
        </p:nvGrpSpPr>
        <p:grpSpPr>
          <a:xfrm>
            <a:off x="901439" y="399041"/>
            <a:ext cx="372594" cy="310145"/>
            <a:chOff x="1247825" y="322750"/>
            <a:chExt cx="443300" cy="369000"/>
          </a:xfrm>
        </p:grpSpPr>
        <p:sp>
          <p:nvSpPr>
            <p:cNvPr id="293" name="Google Shape;293;p3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" name="Google Shape;298;p38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299" name="Google Shape;299;p3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Google Shape;304;p38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8"/>
          <p:cNvSpPr/>
          <p:nvPr/>
        </p:nvSpPr>
        <p:spPr>
          <a:xfrm>
            <a:off x="2656888" y="387284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6" name="Google Shape;306;p38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307" name="Google Shape;307;p3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" name="Google Shape;311;p38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" name="Google Shape;312;p38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313" name="Google Shape;313;p3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" name="Google Shape;320;p38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321" name="Google Shape;321;p3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38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8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8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8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9" name="Google Shape;329;p38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330" name="Google Shape;330;p3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" name="Google Shape;332;p38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333" name="Google Shape;333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38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336" name="Google Shape;336;p3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38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340" name="Google Shape;340;p3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38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348" name="Google Shape;348;p3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" name="Google Shape;354;p38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355" name="Google Shape;355;p3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38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" name="Google Shape;360;p38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361" name="Google Shape;361;p3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" name="Google Shape;363;p38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364" name="Google Shape;364;p3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38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370" name="Google Shape;370;p3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38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373" name="Google Shape;373;p3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" name="Google Shape;380;p38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381" name="Google Shape;381;p3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" name="Google Shape;386;p38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387" name="Google Shape;387;p3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38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396" name="Google Shape;396;p3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" name="Google Shape;400;p38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401" name="Google Shape;401;p3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38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406" name="Google Shape;406;p3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" name="Google Shape;410;p38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411" name="Google Shape;411;p3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38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414" name="Google Shape;414;p3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38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417" name="Google Shape;417;p3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9" name="Google Shape;419;p38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0" name="Google Shape;420;p38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421" name="Google Shape;421;p3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38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424" name="Google Shape;424;p3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2" name="Google Shape;432;p38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8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4" name="Google Shape;434;p38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435" name="Google Shape;435;p3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7" name="Google Shape;437;p38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" name="Google Shape;438;p38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439" name="Google Shape;439;p3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38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442" name="Google Shape;442;p3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38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447" name="Google Shape;447;p3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Google Shape;450;p38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1" name="Google Shape;451;p38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452" name="Google Shape;452;p3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38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459" name="Google Shape;459;p3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38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469" name="Google Shape;469;p3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38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473" name="Google Shape;473;p3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38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477" name="Google Shape;477;p3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38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483" name="Google Shape;483;p3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38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486" name="Google Shape;486;p3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38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494" name="Google Shape;494;p3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38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501" name="Google Shape;501;p3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38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504" name="Google Shape;504;p3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p38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8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8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8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2" name="Google Shape;512;p38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513" name="Google Shape;513;p3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38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522" name="Google Shape;522;p3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38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525" name="Google Shape;525;p3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38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532" name="Google Shape;532;p3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38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540" name="Google Shape;540;p3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38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544" name="Google Shape;544;p3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38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551" name="Google Shape;551;p3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38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555" name="Google Shape;555;p3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38"/>
          <p:cNvGrpSpPr/>
          <p:nvPr/>
        </p:nvGrpSpPr>
        <p:grpSpPr>
          <a:xfrm>
            <a:off x="5461718" y="4356472"/>
            <a:ext cx="290183" cy="333679"/>
            <a:chOff x="6673500" y="5031175"/>
            <a:chExt cx="345250" cy="397000"/>
          </a:xfrm>
        </p:grpSpPr>
        <p:sp>
          <p:nvSpPr>
            <p:cNvPr id="559" name="Google Shape;559;p3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38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565" name="Google Shape;565;p3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38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593" name="Google Shape;593;p3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38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617" name="Google Shape;617;p3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38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632" name="Google Shape;632;p3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38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636" name="Google Shape;636;p3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38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643" name="Google Shape;643;p3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" name="Google Shape;651;p38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652" name="Google Shape;652;p3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38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656" name="Google Shape;656;p3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38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662" name="Google Shape;662;p3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38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670" name="Google Shape;670;p3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38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677" name="Google Shape;677;p3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38"/>
          <p:cNvGrpSpPr/>
          <p:nvPr/>
        </p:nvGrpSpPr>
        <p:grpSpPr>
          <a:xfrm>
            <a:off x="4251419" y="4291985"/>
            <a:ext cx="452420" cy="433992"/>
            <a:chOff x="5233525" y="4954450"/>
            <a:chExt cx="538275" cy="516350"/>
          </a:xfrm>
        </p:grpSpPr>
        <p:sp>
          <p:nvSpPr>
            <p:cNvPr id="687" name="Google Shape;687;p3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38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699" name="Google Shape;699;p3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38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705" name="Google Shape;705;p3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38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713" name="Google Shape;713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38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716" name="Google Shape;716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38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719" name="Google Shape;719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1" name="Google Shape;721;p38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38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8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38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9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Now you can use any emoji as an icon!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730" name="Google Shape;730;p3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rPr>
              <a:t> and many more...</a:t>
            </a:r>
            <a:endParaRPr sz="2400">
              <a:solidFill>
                <a:srgbClr val="101631"/>
              </a:solidFill>
              <a:highlight>
                <a:srgbClr val="FFFFFF"/>
              </a:highlight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731" name="Google Shape;731;p39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6FA8DC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😉</a:t>
            </a:r>
            <a:endParaRPr sz="9600">
              <a:solidFill>
                <a:srgbClr val="6FA8DC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732" name="Google Shape;732;p39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39" name="Google Shape;739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740" name="Google Shape;740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41" name="Google Shape;741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42" name="Google Shape;742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43" name="Google Shape;743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744" name="Google Shape;744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45" name="Google Shape;745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46" name="Google Shape;746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47" name="Google Shape;747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48" name="Google Shape;748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49" name="Google Shape;749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750" name="Google Shape;750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51" name="Google Shape;751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pic>
        <p:nvPicPr>
          <p:cNvPr id="752" name="Google Shape;752;p4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47115" r="0" t="0"/>
          <a:stretch/>
        </p:blipFill>
        <p:spPr>
          <a:xfrm>
            <a:off x="4505875" y="1451225"/>
            <a:ext cx="1211700" cy="5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I am Jayden Smith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I am here because I love to give presentations.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can find me at @username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48459" y="1521000"/>
            <a:ext cx="5942400" cy="28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533400" y="3107350"/>
            <a:ext cx="40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1.</a:t>
            </a:r>
            <a:endParaRPr sz="9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533400" y="4211654"/>
            <a:ext cx="40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>
                <a:solidFill>
                  <a:schemeClr val="lt1"/>
                </a:solidFill>
              </a:rPr>
              <a:t>Here you have a list of items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>
                <a:solidFill>
                  <a:schemeClr val="lt1"/>
                </a:solidFill>
              </a:rPr>
              <a:t>And some text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>
                <a:solidFill>
                  <a:schemeClr val="lt1"/>
                </a:solidFill>
              </a:rPr>
              <a:t>But remember not to overload your slides with content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Your audience will listen to you or read the content, but won’t do both.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4294967295" type="ctrTitle"/>
          </p:nvPr>
        </p:nvSpPr>
        <p:spPr>
          <a:xfrm>
            <a:off x="685800" y="2726350"/>
            <a:ext cx="4536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91" name="Google Shape;91;p18"/>
          <p:cNvSpPr txBox="1"/>
          <p:nvPr>
            <p:ph idx="4294967295" type="subTitle"/>
          </p:nvPr>
        </p:nvSpPr>
        <p:spPr>
          <a:xfrm>
            <a:off x="685800" y="3868752"/>
            <a:ext cx="4536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92" name="Google Shape;92;p18"/>
          <p:cNvGrpSpPr/>
          <p:nvPr/>
        </p:nvGrpSpPr>
        <p:grpSpPr>
          <a:xfrm>
            <a:off x="6296338" y="625367"/>
            <a:ext cx="1991286" cy="1991244"/>
            <a:chOff x="6643075" y="3664250"/>
            <a:chExt cx="407950" cy="407975"/>
          </a:xfrm>
        </p:grpSpPr>
        <p:sp>
          <p:nvSpPr>
            <p:cNvPr id="93" name="Google Shape;93;p1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18"/>
          <p:cNvGrpSpPr/>
          <p:nvPr/>
        </p:nvGrpSpPr>
        <p:grpSpPr>
          <a:xfrm rot="-587424">
            <a:off x="6179476" y="2876408"/>
            <a:ext cx="818665" cy="818663"/>
            <a:chOff x="576250" y="4319400"/>
            <a:chExt cx="442075" cy="442050"/>
          </a:xfrm>
        </p:grpSpPr>
        <p:sp>
          <p:nvSpPr>
            <p:cNvPr id="96" name="Google Shape;96;p1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18"/>
          <p:cNvSpPr/>
          <p:nvPr/>
        </p:nvSpPr>
        <p:spPr>
          <a:xfrm>
            <a:off x="5820174" y="1085452"/>
            <a:ext cx="311269" cy="29721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 rot="2697475">
            <a:off x="7871272" y="2606976"/>
            <a:ext cx="472476" cy="45113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8245054" y="2349419"/>
            <a:ext cx="189253" cy="18077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 rot="1280321">
            <a:off x="5604519" y="1981896"/>
            <a:ext cx="189240" cy="18078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457200" y="25717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0" name="Google Shape;110;p19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1" name="Google Shape;111;p19"/>
          <p:cNvSpPr txBox="1"/>
          <p:nvPr>
            <p:ph idx="2" type="body"/>
          </p:nvPr>
        </p:nvSpPr>
        <p:spPr>
          <a:xfrm>
            <a:off x="3766505" y="25717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457200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19" name="Google Shape;119;p20"/>
          <p:cNvSpPr txBox="1"/>
          <p:nvPr>
            <p:ph idx="2" type="body"/>
          </p:nvPr>
        </p:nvSpPr>
        <p:spPr>
          <a:xfrm>
            <a:off x="3223964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0" name="Google Shape;120;p20"/>
          <p:cNvSpPr txBox="1"/>
          <p:nvPr>
            <p:ph idx="3" type="body"/>
          </p:nvPr>
        </p:nvSpPr>
        <p:spPr>
          <a:xfrm>
            <a:off x="5990727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la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