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7AC1-07C7-4307-928D-6D10A6E5038E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0DB8-9AFC-4629-8429-DBE9A28E8D6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8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E4EB-A7D7-43BE-A8EA-5263CF62C693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6578-48BF-4254-B05F-8363B77ACF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7A7-4856-40A5-9A24-0B5D14A99002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991A-E6EE-4D16-8DF9-81334F1C941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36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A117-1EE7-41E3-B013-DAF26F56691E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F08E-3C42-4D41-829F-01D4BC1F407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9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32B6-BEEC-4719-B61E-54BF127C058D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E5EB-CFC1-4C68-8A98-3B2246E34A8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96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DF6F-D16E-4412-90A1-6080311880EB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AC8B-68A3-43CF-8123-F42E8A16BBE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3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3660-F5EF-4C79-8705-8C179800E202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F785-8ED0-443D-8D61-D2459DC4418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6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7D31-866F-4EE0-AD65-CF1577C0FC77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E904-9436-4F03-8DDE-08DBFD71467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95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8C73-DA54-4F12-B174-5FB79A651137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452A-03AF-4F9D-B226-2FF1B03A9B8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44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4EE3-ABC2-47CA-9B69-8A8A566263A3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268C-D40B-4B34-A659-770E6949E91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10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2105-15DF-4E9E-9AAC-FF126CA7569F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1097-795A-4A20-AA86-40466057B48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1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2B7E75-7CA3-4438-9C76-EC1888959ABE}" type="datetimeFigureOut">
              <a:rPr lang="es-CO"/>
              <a:pPr>
                <a:defRPr/>
              </a:pPr>
              <a:t>08/12/2019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4D80A-3121-4FC1-8D42-58C1352C7D6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B</a:t>
            </a:r>
            <a:endParaRPr lang="en-US" dirty="0"/>
          </a:p>
        </p:txBody>
      </p:sp>
      <p:sp>
        <p:nvSpPr>
          <p:cNvPr id="5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4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9242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C</a:t>
            </a:r>
            <a:endParaRPr lang="en-US" dirty="0"/>
          </a:p>
        </p:txBody>
      </p:sp>
      <p:sp>
        <p:nvSpPr>
          <p:cNvPr id="5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9111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A</a:t>
            </a:r>
            <a:endParaRPr lang="en-US" dirty="0"/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78867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7</dc:creator>
  <cp:lastModifiedBy>User</cp:lastModifiedBy>
  <cp:revision>2</cp:revision>
  <dcterms:created xsi:type="dcterms:W3CDTF">2019-03-22T18:33:17Z</dcterms:created>
  <dcterms:modified xsi:type="dcterms:W3CDTF">2019-12-08T07:55:48Z</dcterms:modified>
</cp:coreProperties>
</file>