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73" r:id="rId14"/>
    <p:sldId id="274" r:id="rId15"/>
    <p:sldId id="268" r:id="rId16"/>
    <p:sldId id="265" r:id="rId17"/>
    <p:sldId id="269" r:id="rId18"/>
    <p:sldId id="272" r:id="rId19"/>
    <p:sldId id="27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71C6FF"/>
    <a:srgbClr val="5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7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F1-402F-9B1E-87EC7A16F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F1-402F-9B1E-87EC7A16F72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F1-402F-9B1E-87EC7A16F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382709760"/>
        <c:axId val="382710152"/>
      </c:barChart>
      <c:catAx>
        <c:axId val="382709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82710152"/>
        <c:crosses val="autoZero"/>
        <c:auto val="1"/>
        <c:lblAlgn val="ctr"/>
        <c:lblOffset val="100"/>
        <c:noMultiLvlLbl val="0"/>
      </c:catAx>
      <c:valAx>
        <c:axId val="382710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827097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0AF-B776-212B9A4E594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0AF-B776-212B9A4E59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7D-40AF-B776-212B9A4E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0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22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34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BCC0E-5142-4F23-BCC0-62BDEC60C74F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53951-7858-4F2C-9FB7-C1A933A037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507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BCC0E-5142-4F23-BCC0-62BDEC60C74F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53951-7858-4F2C-9FB7-C1A933A037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60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A3B2A-61CB-4BCE-9B38-79DFE42E9F0D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3A00B-0469-4E41-A5C2-CD25AF6AA8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743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F28B5-1D29-4BF4-BEB7-7126E4E81432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0E23D-929A-4583-B35B-F01D59717B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560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2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82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20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6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92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69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1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57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EF35-9744-441F-9915-8276A2AFC62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9CA3-65F1-4505-9FA4-1D1259F6FD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92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xmlns="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rgbClr val="60BED4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xmlns="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xmlns="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rgbClr val="60BED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Rectangle: Rounded Corners 9">
                <a:extLst>
                  <a:ext uri="{FF2B5EF4-FFF2-40B4-BE49-F238E27FC236}">
                    <a16:creationId xmlns:a16="http://schemas.microsoft.com/office/drawing/2014/main" xmlns="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xmlns="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rgbClr val="60BED4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xmlns="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7" name="Freeform: Shape 14">
                <a:extLst>
                  <a:ext uri="{FF2B5EF4-FFF2-40B4-BE49-F238E27FC236}">
                    <a16:creationId xmlns:a16="http://schemas.microsoft.com/office/drawing/2014/main" xmlns="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rgbClr val="60BED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Rectangle: Rounded Corners 15">
                <a:extLst>
                  <a:ext uri="{FF2B5EF4-FFF2-40B4-BE49-F238E27FC236}">
                    <a16:creationId xmlns:a16="http://schemas.microsoft.com/office/drawing/2014/main" xmlns="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43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4">
            <a:extLst>
              <a:ext uri="{FF2B5EF4-FFF2-40B4-BE49-F238E27FC236}">
                <a16:creationId xmlns:a16="http://schemas.microsoft.com/office/drawing/2014/main" xmlns="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rgbClr val="60BED4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999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1052559"/>
            <a:ext cx="12192000" cy="213812"/>
          </a:xfrm>
          <a:prstGeom prst="rect">
            <a:avLst/>
          </a:prstGeom>
          <a:solidFill>
            <a:srgbClr val="60BED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                     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rgbClr val="60BED4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564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Trapecio 4"/>
          <p:cNvSpPr/>
          <p:nvPr/>
        </p:nvSpPr>
        <p:spPr>
          <a:xfrm>
            <a:off x="0" y="-26894"/>
            <a:ext cx="6266329" cy="6884894"/>
          </a:xfrm>
          <a:custGeom>
            <a:avLst/>
            <a:gdLst>
              <a:gd name="connsiteX0" fmla="*/ 0 w 6266329"/>
              <a:gd name="connsiteY0" fmla="*/ 6858000 h 6858000"/>
              <a:gd name="connsiteX1" fmla="*/ 1566582 w 6266329"/>
              <a:gd name="connsiteY1" fmla="*/ 0 h 6858000"/>
              <a:gd name="connsiteX2" fmla="*/ 4699747 w 6266329"/>
              <a:gd name="connsiteY2" fmla="*/ 0 h 6858000"/>
              <a:gd name="connsiteX3" fmla="*/ 6266329 w 6266329"/>
              <a:gd name="connsiteY3" fmla="*/ 6858000 h 6858000"/>
              <a:gd name="connsiteX4" fmla="*/ 0 w 6266329"/>
              <a:gd name="connsiteY4" fmla="*/ 6858000 h 6858000"/>
              <a:gd name="connsiteX0" fmla="*/ 0 w 6266329"/>
              <a:gd name="connsiteY0" fmla="*/ 6911788 h 6911788"/>
              <a:gd name="connsiteX1" fmla="*/ 6723 w 6266329"/>
              <a:gd name="connsiteY1" fmla="*/ 0 h 6911788"/>
              <a:gd name="connsiteX2" fmla="*/ 4699747 w 6266329"/>
              <a:gd name="connsiteY2" fmla="*/ 53788 h 6911788"/>
              <a:gd name="connsiteX3" fmla="*/ 6266329 w 6266329"/>
              <a:gd name="connsiteY3" fmla="*/ 6911788 h 6911788"/>
              <a:gd name="connsiteX4" fmla="*/ 0 w 6266329"/>
              <a:gd name="connsiteY4" fmla="*/ 6911788 h 6911788"/>
              <a:gd name="connsiteX0" fmla="*/ 0 w 6266329"/>
              <a:gd name="connsiteY0" fmla="*/ 6884894 h 6884894"/>
              <a:gd name="connsiteX1" fmla="*/ 6723 w 6266329"/>
              <a:gd name="connsiteY1" fmla="*/ 0 h 6884894"/>
              <a:gd name="connsiteX2" fmla="*/ 4699747 w 6266329"/>
              <a:gd name="connsiteY2" fmla="*/ 26894 h 6884894"/>
              <a:gd name="connsiteX3" fmla="*/ 6266329 w 6266329"/>
              <a:gd name="connsiteY3" fmla="*/ 6884894 h 6884894"/>
              <a:gd name="connsiteX4" fmla="*/ 0 w 6266329"/>
              <a:gd name="connsiteY4" fmla="*/ 6884894 h 6884894"/>
              <a:gd name="connsiteX0" fmla="*/ 0 w 6266329"/>
              <a:gd name="connsiteY0" fmla="*/ 6884894 h 6884894"/>
              <a:gd name="connsiteX1" fmla="*/ 6723 w 6266329"/>
              <a:gd name="connsiteY1" fmla="*/ 0 h 6884894"/>
              <a:gd name="connsiteX2" fmla="*/ 4027394 w 6266329"/>
              <a:gd name="connsiteY2" fmla="*/ 13447 h 6884894"/>
              <a:gd name="connsiteX3" fmla="*/ 6266329 w 6266329"/>
              <a:gd name="connsiteY3" fmla="*/ 6884894 h 6884894"/>
              <a:gd name="connsiteX4" fmla="*/ 0 w 6266329"/>
              <a:gd name="connsiteY4" fmla="*/ 6884894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6329" h="6884894">
                <a:moveTo>
                  <a:pt x="0" y="6884894"/>
                </a:moveTo>
                <a:lnTo>
                  <a:pt x="6723" y="0"/>
                </a:lnTo>
                <a:lnTo>
                  <a:pt x="4027394" y="13447"/>
                </a:lnTo>
                <a:lnTo>
                  <a:pt x="6266329" y="6884894"/>
                </a:lnTo>
                <a:lnTo>
                  <a:pt x="0" y="6884894"/>
                </a:lnTo>
                <a:close/>
              </a:path>
            </a:pathLst>
          </a:custGeom>
          <a:solidFill>
            <a:srgbClr val="00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0" y="3380367"/>
            <a:ext cx="5366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es-CO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0666" y="2215224"/>
            <a:ext cx="506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es-CO" sz="7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" name="Right Arrow 2">
            <a:extLst>
              <a:ext uri="{FF2B5EF4-FFF2-40B4-BE49-F238E27FC236}">
                <a16:creationId xmlns:a16="http://schemas.microsoft.com/office/drawing/2014/main" xmlns="" id="{0B87BE64-1E8D-49AD-B13A-8B5CB9C019A2}"/>
              </a:ext>
            </a:extLst>
          </p:cNvPr>
          <p:cNvSpPr/>
          <p:nvPr/>
        </p:nvSpPr>
        <p:spPr>
          <a:xfrm>
            <a:off x="1044408" y="3066341"/>
            <a:ext cx="2017945" cy="1331230"/>
          </a:xfrm>
          <a:prstGeom prst="rightArrow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xmlns="" id="{C802C6DE-1911-41C4-86B1-15D5F51F9772}"/>
              </a:ext>
            </a:extLst>
          </p:cNvPr>
          <p:cNvSpPr/>
          <p:nvPr/>
        </p:nvSpPr>
        <p:spPr>
          <a:xfrm>
            <a:off x="6984639" y="3066341"/>
            <a:ext cx="2017945" cy="1331230"/>
          </a:xfrm>
          <a:prstGeom prst="rightArrow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Right Arrow 4">
            <a:extLst>
              <a:ext uri="{FF2B5EF4-FFF2-40B4-BE49-F238E27FC236}">
                <a16:creationId xmlns:a16="http://schemas.microsoft.com/office/drawing/2014/main" xmlns="" id="{B4B31406-A20C-4BA6-815F-A7D3FC9ADA51}"/>
              </a:ext>
            </a:extLst>
          </p:cNvPr>
          <p:cNvSpPr/>
          <p:nvPr/>
        </p:nvSpPr>
        <p:spPr>
          <a:xfrm>
            <a:off x="9164405" y="3066341"/>
            <a:ext cx="2017945" cy="1331230"/>
          </a:xfrm>
          <a:prstGeom prst="rightArrow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AF3733D-8974-4DF9-8B83-116ADB5F6DAC}"/>
              </a:ext>
            </a:extLst>
          </p:cNvPr>
          <p:cNvSpPr txBox="1"/>
          <p:nvPr/>
        </p:nvSpPr>
        <p:spPr>
          <a:xfrm>
            <a:off x="1268658" y="3501125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PowerPoint  </a:t>
            </a:r>
          </a:p>
          <a:p>
            <a:pPr algn="ctr"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Presentation </a:t>
            </a:r>
            <a:endParaRPr lang="ko-KR" altLang="en-US" sz="12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32F1DF48-58B2-4989-8595-0D3797E1E46C}"/>
              </a:ext>
            </a:extLst>
          </p:cNvPr>
          <p:cNvSpPr txBox="1"/>
          <p:nvPr/>
        </p:nvSpPr>
        <p:spPr>
          <a:xfrm>
            <a:off x="7212050" y="3501125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PowerPoint  </a:t>
            </a:r>
          </a:p>
          <a:p>
            <a:pPr algn="ctr"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Presentation </a:t>
            </a:r>
            <a:endParaRPr lang="ko-KR" altLang="en-US" sz="12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3561C5B9-8146-47B5-A433-20F6C4C42477}"/>
              </a:ext>
            </a:extLst>
          </p:cNvPr>
          <p:cNvSpPr txBox="1"/>
          <p:nvPr/>
        </p:nvSpPr>
        <p:spPr>
          <a:xfrm>
            <a:off x="9391664" y="3501125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PowerPoint  </a:t>
            </a:r>
          </a:p>
          <a:p>
            <a:pPr algn="ctr"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Presentation </a:t>
            </a:r>
            <a:endParaRPr lang="ko-KR" altLang="en-US" sz="12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11F59EBB-3036-4EC0-9FE2-730ED57F8118}"/>
              </a:ext>
            </a:extLst>
          </p:cNvPr>
          <p:cNvGrpSpPr/>
          <p:nvPr/>
        </p:nvGrpSpPr>
        <p:grpSpPr>
          <a:xfrm>
            <a:off x="3238978" y="1945637"/>
            <a:ext cx="3562716" cy="3572641"/>
            <a:chOff x="2175982" y="2022748"/>
            <a:chExt cx="3462252" cy="3471894"/>
          </a:xfrm>
        </p:grpSpPr>
        <p:sp>
          <p:nvSpPr>
            <p:cNvPr id="12" name="Block Arc 10">
              <a:extLst>
                <a:ext uri="{FF2B5EF4-FFF2-40B4-BE49-F238E27FC236}">
                  <a16:creationId xmlns:a16="http://schemas.microsoft.com/office/drawing/2014/main" xmlns="" id="{D2233F2F-F38D-4124-A5E4-B1732FFBBB42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rgbClr val="AAAAA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850D94E5-EF11-4BDC-B5CC-D75ACB38AF6F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rgbClr val="D4D4D4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xmlns="" id="{B1E988A1-4B4F-4CF1-AC9C-45CB9DB73EA7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rgbClr val="AAAAAA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2A8C99FC-84D4-48D5-BF03-FEB22A83F81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rgbClr val="D4D4D4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AF91618E-6F5D-4F7A-BC68-E7E6BDC2E984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rgbClr val="AAAAAA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AA3E8147-700A-4C88-8162-5D1840C50A8E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rgbClr val="60BED4">
                <a:lumMod val="75000"/>
              </a:srgbClr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Isosceles Triangle 16">
              <a:extLst>
                <a:ext uri="{FF2B5EF4-FFF2-40B4-BE49-F238E27FC236}">
                  <a16:creationId xmlns:a16="http://schemas.microsoft.com/office/drawing/2014/main" xmlns="" id="{7A854163-9C3F-4CAF-B83C-2AEF2A4F68C8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rgbClr val="AAAAA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xmlns="" id="{5E68CD15-C233-4333-AD77-E61D5C3F1BE4}"/>
                </a:ext>
              </a:extLst>
            </p:cNvPr>
            <p:cNvSpPr txBox="1"/>
            <p:nvPr/>
          </p:nvSpPr>
          <p:spPr>
            <a:xfrm>
              <a:off x="3381364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Contents</a:t>
              </a: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Here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xmlns="" id="{4C3F4E80-78B5-482D-B2D3-DC011E4CB4FF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Text </a:t>
              </a: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Here</a:t>
              </a:r>
              <a:endPara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xmlns="" id="{CC0528A1-2D75-4EEB-9F52-620749591855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Text </a:t>
              </a: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Here</a:t>
              </a:r>
              <a:endPara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xmlns="" id="{6037209A-06D0-4CF1-997A-A48126E95594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Text </a:t>
              </a: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Here</a:t>
              </a:r>
              <a:endPara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xmlns="" id="{0F39FE3B-B76B-40FE-B228-9CAF0009DCFA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Text </a:t>
              </a: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Here</a:t>
              </a:r>
              <a:endPara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9E598398-7794-4EB6-8A84-BF905EEFAF8D}"/>
              </a:ext>
            </a:extLst>
          </p:cNvPr>
          <p:cNvGrpSpPr/>
          <p:nvPr/>
        </p:nvGrpSpPr>
        <p:grpSpPr>
          <a:xfrm>
            <a:off x="5654994" y="1607158"/>
            <a:ext cx="2936241" cy="897071"/>
            <a:chOff x="4964215" y="2172755"/>
            <a:chExt cx="1454627" cy="897071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xmlns="" id="{24F4D36E-8DAE-40C9-B0B1-710721D610C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xmlns="" id="{F1ECD3FB-7BC0-44CF-9296-67F7452F4BD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xmlns="" id="{9286E1E3-3F3E-4A48-80AD-687F71042AC4}"/>
              </a:ext>
            </a:extLst>
          </p:cNvPr>
          <p:cNvGrpSpPr/>
          <p:nvPr/>
        </p:nvGrpSpPr>
        <p:grpSpPr>
          <a:xfrm>
            <a:off x="6603301" y="4190903"/>
            <a:ext cx="2936241" cy="897071"/>
            <a:chOff x="4964215" y="2172755"/>
            <a:chExt cx="1454627" cy="897071"/>
          </a:xfrm>
        </p:grpSpPr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9F93D7F1-E5BD-495E-B418-0451AF1B8346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xmlns="" id="{7793D60A-6969-4CA2-BA1B-502731D751E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xmlns="" id="{6285345E-1532-4423-8C6B-A5BBD2137B21}"/>
              </a:ext>
            </a:extLst>
          </p:cNvPr>
          <p:cNvGrpSpPr/>
          <p:nvPr/>
        </p:nvGrpSpPr>
        <p:grpSpPr>
          <a:xfrm>
            <a:off x="5654994" y="5028081"/>
            <a:ext cx="2936241" cy="897071"/>
            <a:chOff x="4964215" y="2172755"/>
            <a:chExt cx="1454627" cy="897071"/>
          </a:xfrm>
        </p:grpSpPr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xmlns="" id="{119B5F77-C4D3-4966-9879-E92540298C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xmlns="" id="{D7536E14-3D28-4094-9C30-DA221CFCACF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xmlns="" id="{4F6F3B20-6C80-4647-903B-F9352F257FA6}"/>
              </a:ext>
            </a:extLst>
          </p:cNvPr>
          <p:cNvGrpSpPr/>
          <p:nvPr/>
        </p:nvGrpSpPr>
        <p:grpSpPr>
          <a:xfrm>
            <a:off x="1838339" y="4373706"/>
            <a:ext cx="1821924" cy="1266403"/>
            <a:chOff x="4964215" y="2172755"/>
            <a:chExt cx="1454627" cy="1266403"/>
          </a:xfrm>
        </p:grpSpPr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xmlns="" id="{73D40AF1-12D3-455B-944B-3EFB7FB9AC2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xmlns="" id="{F9E3A951-3D8F-4EE2-A6AD-1C7C9191A9B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93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1">
            <a:extLst>
              <a:ext uri="{FF2B5EF4-FFF2-40B4-BE49-F238E27FC236}">
                <a16:creationId xmlns:a16="http://schemas.microsoft.com/office/drawing/2014/main" xmlns="" id="{1E8370F6-59B7-4E07-9325-B26DED4D92DE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aphicFrame>
        <p:nvGraphicFramePr>
          <p:cNvPr id="54" name="Chart 2">
            <a:extLst>
              <a:ext uri="{FF2B5EF4-FFF2-40B4-BE49-F238E27FC236}">
                <a16:creationId xmlns:a16="http://schemas.microsoft.com/office/drawing/2014/main" xmlns="" id="{6C190B6C-04A9-4CD4-8B8C-AEB699A3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013038"/>
              </p:ext>
            </p:extLst>
          </p:nvPr>
        </p:nvGraphicFramePr>
        <p:xfrm>
          <a:off x="219073" y="1649183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5" name="Group 3">
            <a:extLst>
              <a:ext uri="{FF2B5EF4-FFF2-40B4-BE49-F238E27FC236}">
                <a16:creationId xmlns:a16="http://schemas.microsoft.com/office/drawing/2014/main" xmlns="" id="{5C6334A0-99E1-41BE-9A9E-B97947AF661F}"/>
              </a:ext>
            </a:extLst>
          </p:cNvPr>
          <p:cNvGrpSpPr/>
          <p:nvPr/>
        </p:nvGrpSpPr>
        <p:grpSpPr>
          <a:xfrm>
            <a:off x="1044587" y="1524746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6" name="Oval 19">
              <a:extLst>
                <a:ext uri="{FF2B5EF4-FFF2-40B4-BE49-F238E27FC236}">
                  <a16:creationId xmlns:a16="http://schemas.microsoft.com/office/drawing/2014/main" xmlns="" id="{1F8FB5C2-3B46-4A46-9EA8-AD4B2BEDF9E4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Oval 5">
              <a:extLst>
                <a:ext uri="{FF2B5EF4-FFF2-40B4-BE49-F238E27FC236}">
                  <a16:creationId xmlns:a16="http://schemas.microsoft.com/office/drawing/2014/main" xmlns="" id="{C54A9B6B-DDD4-4F60-B0D7-471EC15C39FD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58" name="TextBox 6">
            <a:extLst>
              <a:ext uri="{FF2B5EF4-FFF2-40B4-BE49-F238E27FC236}">
                <a16:creationId xmlns:a16="http://schemas.microsoft.com/office/drawing/2014/main" xmlns="" id="{1C10385A-C039-4378-932C-6EEB9F093050}"/>
              </a:ext>
            </a:extLst>
          </p:cNvPr>
          <p:cNvSpPr txBox="1"/>
          <p:nvPr/>
        </p:nvSpPr>
        <p:spPr>
          <a:xfrm>
            <a:off x="2105718" y="1489368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8EDADA"/>
                </a:solidFill>
                <a:latin typeface="Arial"/>
                <a:ea typeface="Arial Unicode MS"/>
                <a:cs typeface="Arial" pitchFamily="34" charset="0"/>
              </a:rPr>
              <a:t>80%</a:t>
            </a:r>
            <a:endParaRPr lang="ko-KR" altLang="en-US" sz="2000" b="1" dirty="0">
              <a:solidFill>
                <a:srgbClr val="8EDADA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59" name="Group 7">
            <a:extLst>
              <a:ext uri="{FF2B5EF4-FFF2-40B4-BE49-F238E27FC236}">
                <a16:creationId xmlns:a16="http://schemas.microsoft.com/office/drawing/2014/main" xmlns="" id="{0925C240-328E-458A-B656-E1A4093D87D2}"/>
              </a:ext>
            </a:extLst>
          </p:cNvPr>
          <p:cNvGrpSpPr/>
          <p:nvPr/>
        </p:nvGrpSpPr>
        <p:grpSpPr>
          <a:xfrm>
            <a:off x="3825543" y="1524746"/>
            <a:ext cx="1393226" cy="4378656"/>
            <a:chOff x="892178" y="1883555"/>
            <a:chExt cx="921426" cy="2895874"/>
          </a:xfrm>
          <a:solidFill>
            <a:srgbClr val="AAAAAA"/>
          </a:solidFill>
        </p:grpSpPr>
        <p:sp>
          <p:nvSpPr>
            <p:cNvPr id="60" name="Oval 19">
              <a:extLst>
                <a:ext uri="{FF2B5EF4-FFF2-40B4-BE49-F238E27FC236}">
                  <a16:creationId xmlns:a16="http://schemas.microsoft.com/office/drawing/2014/main" xmlns="" id="{FB784688-F53B-4113-B13B-E22CC9B172AE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Oval 9">
              <a:extLst>
                <a:ext uri="{FF2B5EF4-FFF2-40B4-BE49-F238E27FC236}">
                  <a16:creationId xmlns:a16="http://schemas.microsoft.com/office/drawing/2014/main" xmlns="" id="{3D99980A-8AF2-466B-95B8-25C7D41D06B3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62" name="Rectangle 10">
            <a:extLst>
              <a:ext uri="{FF2B5EF4-FFF2-40B4-BE49-F238E27FC236}">
                <a16:creationId xmlns:a16="http://schemas.microsoft.com/office/drawing/2014/main" xmlns="" id="{7CA06CEE-0BBC-4378-940F-89BECA45C391}"/>
              </a:ext>
            </a:extLst>
          </p:cNvPr>
          <p:cNvSpPr/>
          <p:nvPr/>
        </p:nvSpPr>
        <p:spPr>
          <a:xfrm>
            <a:off x="2576978" y="4602770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xmlns="" id="{F395922F-19A1-4D8C-B790-9BE9E05FEF4C}"/>
              </a:ext>
            </a:extLst>
          </p:cNvPr>
          <p:cNvSpPr/>
          <p:nvPr/>
        </p:nvSpPr>
        <p:spPr>
          <a:xfrm>
            <a:off x="2576978" y="4301405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xmlns="" id="{69E5655D-E591-4B67-B169-64F96BB05D01}"/>
              </a:ext>
            </a:extLst>
          </p:cNvPr>
          <p:cNvSpPr/>
          <p:nvPr/>
        </p:nvSpPr>
        <p:spPr>
          <a:xfrm>
            <a:off x="2576978" y="4000041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xmlns="" id="{257A3C3A-8E9D-4B31-A083-4BBD5952DB2C}"/>
              </a:ext>
            </a:extLst>
          </p:cNvPr>
          <p:cNvSpPr/>
          <p:nvPr/>
        </p:nvSpPr>
        <p:spPr>
          <a:xfrm>
            <a:off x="2576978" y="3698677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xmlns="" id="{D033DAAD-51D3-4966-811D-7C615761006E}"/>
              </a:ext>
            </a:extLst>
          </p:cNvPr>
          <p:cNvSpPr/>
          <p:nvPr/>
        </p:nvSpPr>
        <p:spPr>
          <a:xfrm>
            <a:off x="2432978" y="3397313"/>
            <a:ext cx="432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xmlns="" id="{1A28977C-728D-4D82-BF95-36AB3DEA52DC}"/>
              </a:ext>
            </a:extLst>
          </p:cNvPr>
          <p:cNvSpPr/>
          <p:nvPr/>
        </p:nvSpPr>
        <p:spPr>
          <a:xfrm>
            <a:off x="2576978" y="3095949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xmlns="" id="{B7E06C99-7949-4FC9-BA10-8C1D9F17F6C7}"/>
              </a:ext>
            </a:extLst>
          </p:cNvPr>
          <p:cNvSpPr/>
          <p:nvPr/>
        </p:nvSpPr>
        <p:spPr>
          <a:xfrm>
            <a:off x="2576978" y="2794585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xmlns="" id="{E0292879-88A5-4264-AF79-B1101B46EA1B}"/>
              </a:ext>
            </a:extLst>
          </p:cNvPr>
          <p:cNvSpPr/>
          <p:nvPr/>
        </p:nvSpPr>
        <p:spPr>
          <a:xfrm>
            <a:off x="2576978" y="2493221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0" name="Rectangle 18">
            <a:extLst>
              <a:ext uri="{FF2B5EF4-FFF2-40B4-BE49-F238E27FC236}">
                <a16:creationId xmlns:a16="http://schemas.microsoft.com/office/drawing/2014/main" xmlns="" id="{DE388878-9A94-4A59-9848-B427294F1B5E}"/>
              </a:ext>
            </a:extLst>
          </p:cNvPr>
          <p:cNvSpPr/>
          <p:nvPr/>
        </p:nvSpPr>
        <p:spPr>
          <a:xfrm>
            <a:off x="2576978" y="2191857"/>
            <a:ext cx="288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xmlns="" id="{7F3C9D8D-12D6-4128-989D-42F584DB0881}"/>
              </a:ext>
            </a:extLst>
          </p:cNvPr>
          <p:cNvSpPr/>
          <p:nvPr/>
        </p:nvSpPr>
        <p:spPr>
          <a:xfrm>
            <a:off x="2324978" y="1890493"/>
            <a:ext cx="540000" cy="10800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xmlns="" id="{D33AB2B9-8CD4-4F4D-BA83-FAAC73C0738F}"/>
              </a:ext>
            </a:extLst>
          </p:cNvPr>
          <p:cNvSpPr txBox="1"/>
          <p:nvPr/>
        </p:nvSpPr>
        <p:spPr>
          <a:xfrm>
            <a:off x="3254619" y="148936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AAAAAA"/>
                </a:solidFill>
                <a:latin typeface="Arial"/>
                <a:ea typeface="Arial Unicode MS"/>
                <a:cs typeface="Arial" pitchFamily="34" charset="0"/>
              </a:rPr>
              <a:t>40%</a:t>
            </a:r>
            <a:endParaRPr lang="ko-KR" altLang="en-US" sz="2000" b="1" dirty="0">
              <a:solidFill>
                <a:srgbClr val="AAAAAA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xmlns="" id="{5DD7B354-B0B6-48C4-953C-64E889BC4929}"/>
              </a:ext>
            </a:extLst>
          </p:cNvPr>
          <p:cNvSpPr/>
          <p:nvPr/>
        </p:nvSpPr>
        <p:spPr>
          <a:xfrm>
            <a:off x="3434439" y="4597633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xmlns="" id="{FEDD9EE5-550F-44C1-9EF4-CF3413FC43E0}"/>
              </a:ext>
            </a:extLst>
          </p:cNvPr>
          <p:cNvSpPr/>
          <p:nvPr/>
        </p:nvSpPr>
        <p:spPr>
          <a:xfrm>
            <a:off x="3434439" y="4296268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xmlns="" id="{45E8AF1E-DB87-4692-9EDA-0617B481A5BD}"/>
              </a:ext>
            </a:extLst>
          </p:cNvPr>
          <p:cNvSpPr/>
          <p:nvPr/>
        </p:nvSpPr>
        <p:spPr>
          <a:xfrm>
            <a:off x="3434439" y="3994904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6" name="Rectangle 24">
            <a:extLst>
              <a:ext uri="{FF2B5EF4-FFF2-40B4-BE49-F238E27FC236}">
                <a16:creationId xmlns:a16="http://schemas.microsoft.com/office/drawing/2014/main" xmlns="" id="{E6E405CF-B965-4556-BD7B-A144935B0CFE}"/>
              </a:ext>
            </a:extLst>
          </p:cNvPr>
          <p:cNvSpPr/>
          <p:nvPr/>
        </p:nvSpPr>
        <p:spPr>
          <a:xfrm>
            <a:off x="3434439" y="3693540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xmlns="" id="{7971CDE8-44B5-44DE-BCFD-839769F047BB}"/>
              </a:ext>
            </a:extLst>
          </p:cNvPr>
          <p:cNvSpPr/>
          <p:nvPr/>
        </p:nvSpPr>
        <p:spPr>
          <a:xfrm>
            <a:off x="3434439" y="3392176"/>
            <a:ext cx="432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xmlns="" id="{B5E5192A-0092-48A5-ABCC-B5CDA48F60E3}"/>
              </a:ext>
            </a:extLst>
          </p:cNvPr>
          <p:cNvSpPr/>
          <p:nvPr/>
        </p:nvSpPr>
        <p:spPr>
          <a:xfrm>
            <a:off x="3434439" y="3090812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9" name="Rectangle 27">
            <a:extLst>
              <a:ext uri="{FF2B5EF4-FFF2-40B4-BE49-F238E27FC236}">
                <a16:creationId xmlns:a16="http://schemas.microsoft.com/office/drawing/2014/main" xmlns="" id="{30BAD68C-4507-4646-86FF-66386F4CDB11}"/>
              </a:ext>
            </a:extLst>
          </p:cNvPr>
          <p:cNvSpPr/>
          <p:nvPr/>
        </p:nvSpPr>
        <p:spPr>
          <a:xfrm>
            <a:off x="3434439" y="2789448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0" name="Rectangle 28">
            <a:extLst>
              <a:ext uri="{FF2B5EF4-FFF2-40B4-BE49-F238E27FC236}">
                <a16:creationId xmlns:a16="http://schemas.microsoft.com/office/drawing/2014/main" xmlns="" id="{961C4C23-A6A6-473D-96AA-1B570BA4EF72}"/>
              </a:ext>
            </a:extLst>
          </p:cNvPr>
          <p:cNvSpPr/>
          <p:nvPr/>
        </p:nvSpPr>
        <p:spPr>
          <a:xfrm>
            <a:off x="3434439" y="2488084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1" name="Rectangle 29">
            <a:extLst>
              <a:ext uri="{FF2B5EF4-FFF2-40B4-BE49-F238E27FC236}">
                <a16:creationId xmlns:a16="http://schemas.microsoft.com/office/drawing/2014/main" xmlns="" id="{C08E87D2-72C7-4FFB-93CA-A94F81780F60}"/>
              </a:ext>
            </a:extLst>
          </p:cNvPr>
          <p:cNvSpPr/>
          <p:nvPr/>
        </p:nvSpPr>
        <p:spPr>
          <a:xfrm>
            <a:off x="3434439" y="2186720"/>
            <a:ext cx="288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xmlns="" id="{A84EC521-4581-471A-87D7-BB9400A322CD}"/>
              </a:ext>
            </a:extLst>
          </p:cNvPr>
          <p:cNvSpPr/>
          <p:nvPr/>
        </p:nvSpPr>
        <p:spPr>
          <a:xfrm>
            <a:off x="3434439" y="1885356"/>
            <a:ext cx="540000" cy="108000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83" name="Group 31">
            <a:extLst>
              <a:ext uri="{FF2B5EF4-FFF2-40B4-BE49-F238E27FC236}">
                <a16:creationId xmlns:a16="http://schemas.microsoft.com/office/drawing/2014/main" xmlns="" id="{ED758414-9123-4797-9F67-CF161560AEB4}"/>
              </a:ext>
            </a:extLst>
          </p:cNvPr>
          <p:cNvGrpSpPr/>
          <p:nvPr/>
        </p:nvGrpSpPr>
        <p:grpSpPr>
          <a:xfrm>
            <a:off x="6259067" y="2893323"/>
            <a:ext cx="5189983" cy="719450"/>
            <a:chOff x="395534" y="3737445"/>
            <a:chExt cx="3972999" cy="719450"/>
          </a:xfrm>
        </p:grpSpPr>
        <p:sp>
          <p:nvSpPr>
            <p:cNvPr id="84" name="TextBox 32">
              <a:extLst>
                <a:ext uri="{FF2B5EF4-FFF2-40B4-BE49-F238E27FC236}">
                  <a16:creationId xmlns:a16="http://schemas.microsoft.com/office/drawing/2014/main" xmlns="" id="{A6AF788D-F3CF-46CF-8C19-1D1C8368EF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5" name="TextBox 33">
              <a:extLst>
                <a:ext uri="{FF2B5EF4-FFF2-40B4-BE49-F238E27FC236}">
                  <a16:creationId xmlns:a16="http://schemas.microsoft.com/office/drawing/2014/main" xmlns="" id="{A4074108-01D8-4576-8308-3A580FDBFB8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86" name="Group 34">
            <a:extLst>
              <a:ext uri="{FF2B5EF4-FFF2-40B4-BE49-F238E27FC236}">
                <a16:creationId xmlns:a16="http://schemas.microsoft.com/office/drawing/2014/main" xmlns="" id="{69FE9866-38EC-4942-B491-94F45FC7D872}"/>
              </a:ext>
            </a:extLst>
          </p:cNvPr>
          <p:cNvGrpSpPr/>
          <p:nvPr/>
        </p:nvGrpSpPr>
        <p:grpSpPr>
          <a:xfrm>
            <a:off x="6259067" y="3651991"/>
            <a:ext cx="5189983" cy="719450"/>
            <a:chOff x="395534" y="3737445"/>
            <a:chExt cx="3972999" cy="719450"/>
          </a:xfrm>
        </p:grpSpPr>
        <p:sp>
          <p:nvSpPr>
            <p:cNvPr id="87" name="TextBox 35">
              <a:extLst>
                <a:ext uri="{FF2B5EF4-FFF2-40B4-BE49-F238E27FC236}">
                  <a16:creationId xmlns:a16="http://schemas.microsoft.com/office/drawing/2014/main" xmlns="" id="{90E61B07-0436-4442-97F0-53FEEBA09E1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xmlns="" id="{2CF3E624-44BF-4BB1-9D3A-F6BD5FCE383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89" name="Group 37">
            <a:extLst>
              <a:ext uri="{FF2B5EF4-FFF2-40B4-BE49-F238E27FC236}">
                <a16:creationId xmlns:a16="http://schemas.microsoft.com/office/drawing/2014/main" xmlns="" id="{DC9972B5-FF59-498A-92F7-8E1443B1CB4B}"/>
              </a:ext>
            </a:extLst>
          </p:cNvPr>
          <p:cNvGrpSpPr/>
          <p:nvPr/>
        </p:nvGrpSpPr>
        <p:grpSpPr>
          <a:xfrm>
            <a:off x="6259067" y="4410661"/>
            <a:ext cx="5189983" cy="719450"/>
            <a:chOff x="395534" y="3737445"/>
            <a:chExt cx="3972999" cy="719450"/>
          </a:xfrm>
        </p:grpSpPr>
        <p:sp>
          <p:nvSpPr>
            <p:cNvPr id="90" name="TextBox 38">
              <a:extLst>
                <a:ext uri="{FF2B5EF4-FFF2-40B4-BE49-F238E27FC236}">
                  <a16:creationId xmlns:a16="http://schemas.microsoft.com/office/drawing/2014/main" xmlns="" id="{E0451177-8A84-4478-8BBE-827641BBB72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1" name="TextBox 39">
              <a:extLst>
                <a:ext uri="{FF2B5EF4-FFF2-40B4-BE49-F238E27FC236}">
                  <a16:creationId xmlns:a16="http://schemas.microsoft.com/office/drawing/2014/main" xmlns="" id="{DC8E7BA3-1142-4CD1-B9EC-E93EDD0CA4E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2" name="Group 40">
            <a:extLst>
              <a:ext uri="{FF2B5EF4-FFF2-40B4-BE49-F238E27FC236}">
                <a16:creationId xmlns:a16="http://schemas.microsoft.com/office/drawing/2014/main" xmlns="" id="{86F50E4D-65C9-4B1A-9887-A0594D5519D3}"/>
              </a:ext>
            </a:extLst>
          </p:cNvPr>
          <p:cNvGrpSpPr/>
          <p:nvPr/>
        </p:nvGrpSpPr>
        <p:grpSpPr>
          <a:xfrm>
            <a:off x="6259067" y="5169329"/>
            <a:ext cx="5189983" cy="719450"/>
            <a:chOff x="395534" y="3737445"/>
            <a:chExt cx="3972999" cy="719450"/>
          </a:xfrm>
        </p:grpSpPr>
        <p:sp>
          <p:nvSpPr>
            <p:cNvPr id="93" name="TextBox 41">
              <a:extLst>
                <a:ext uri="{FF2B5EF4-FFF2-40B4-BE49-F238E27FC236}">
                  <a16:creationId xmlns:a16="http://schemas.microsoft.com/office/drawing/2014/main" xmlns="" id="{7AA12E42-C79B-4DD0-80CD-3FE8F5C9DB2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4" name="TextBox 42">
              <a:extLst>
                <a:ext uri="{FF2B5EF4-FFF2-40B4-BE49-F238E27FC236}">
                  <a16:creationId xmlns:a16="http://schemas.microsoft.com/office/drawing/2014/main" xmlns="" id="{4984A739-EC24-48F4-8717-BDE80F6611C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5" name="Group 43">
            <a:extLst>
              <a:ext uri="{FF2B5EF4-FFF2-40B4-BE49-F238E27FC236}">
                <a16:creationId xmlns:a16="http://schemas.microsoft.com/office/drawing/2014/main" xmlns="" id="{63D69D2C-2C5C-4094-9074-615834492661}"/>
              </a:ext>
            </a:extLst>
          </p:cNvPr>
          <p:cNvGrpSpPr/>
          <p:nvPr/>
        </p:nvGrpSpPr>
        <p:grpSpPr>
          <a:xfrm>
            <a:off x="6163817" y="161568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96" name="Oval 44">
              <a:extLst>
                <a:ext uri="{FF2B5EF4-FFF2-40B4-BE49-F238E27FC236}">
                  <a16:creationId xmlns:a16="http://schemas.microsoft.com/office/drawing/2014/main" xmlns="" id="{B4A87FDC-EB25-42C6-BD68-E12C2A44AB24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7" name="Chevron 46">
              <a:extLst>
                <a:ext uri="{FF2B5EF4-FFF2-40B4-BE49-F238E27FC236}">
                  <a16:creationId xmlns:a16="http://schemas.microsoft.com/office/drawing/2014/main" xmlns="" id="{180CE9FB-D1CE-4391-B949-BEC4960323D0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98" name="TextBox 46">
            <a:extLst>
              <a:ext uri="{FF2B5EF4-FFF2-40B4-BE49-F238E27FC236}">
                <a16:creationId xmlns:a16="http://schemas.microsoft.com/office/drawing/2014/main" xmlns="" id="{D4FD9526-DA6A-4720-873D-04095F2F974F}"/>
              </a:ext>
            </a:extLst>
          </p:cNvPr>
          <p:cNvSpPr txBox="1"/>
          <p:nvPr/>
        </p:nvSpPr>
        <p:spPr>
          <a:xfrm>
            <a:off x="6600057" y="1587114"/>
            <a:ext cx="46961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99" name="TextBox 47">
            <a:extLst>
              <a:ext uri="{FF2B5EF4-FFF2-40B4-BE49-F238E27FC236}">
                <a16:creationId xmlns:a16="http://schemas.microsoft.com/office/drawing/2014/main" xmlns="" id="{70F0F362-45FE-4662-82F8-EE9406151B28}"/>
              </a:ext>
            </a:extLst>
          </p:cNvPr>
          <p:cNvSpPr txBox="1"/>
          <p:nvPr/>
        </p:nvSpPr>
        <p:spPr>
          <a:xfrm>
            <a:off x="6600058" y="1950449"/>
            <a:ext cx="469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100" name="Rounded Rectangle 25">
            <a:extLst>
              <a:ext uri="{FF2B5EF4-FFF2-40B4-BE49-F238E27FC236}">
                <a16:creationId xmlns:a16="http://schemas.microsoft.com/office/drawing/2014/main" xmlns="" id="{1FDDAA15-AFF9-416A-8B9C-5CC57717B426}"/>
              </a:ext>
            </a:extLst>
          </p:cNvPr>
          <p:cNvSpPr/>
          <p:nvPr/>
        </p:nvSpPr>
        <p:spPr>
          <a:xfrm>
            <a:off x="1533390" y="5039417"/>
            <a:ext cx="405693" cy="34191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1" name="Rounded Rectangle 17">
            <a:extLst>
              <a:ext uri="{FF2B5EF4-FFF2-40B4-BE49-F238E27FC236}">
                <a16:creationId xmlns:a16="http://schemas.microsoft.com/office/drawing/2014/main" xmlns="" id="{31356F7C-085B-460B-BD98-EA69AC6042B6}"/>
              </a:ext>
            </a:extLst>
          </p:cNvPr>
          <p:cNvSpPr>
            <a:spLocks noChangeAspect="1"/>
          </p:cNvSpPr>
          <p:nvPr/>
        </p:nvSpPr>
        <p:spPr>
          <a:xfrm>
            <a:off x="4386432" y="4975343"/>
            <a:ext cx="271448" cy="431894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9086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xmlns="" id="{715995D5-D41D-44B4-B6DA-694A51D41700}"/>
              </a:ext>
            </a:extLst>
          </p:cNvPr>
          <p:cNvSpPr/>
          <p:nvPr/>
        </p:nvSpPr>
        <p:spPr>
          <a:xfrm>
            <a:off x="5249079" y="2794143"/>
            <a:ext cx="1695716" cy="1695717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89000"/>
                </a:sysClr>
              </a:gs>
            </a:gsLst>
            <a:lin ang="16800000" scaled="0"/>
          </a:gradFill>
          <a:ln w="19050" cap="flat" cmpd="sng" algn="ctr"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65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xmlns="" id="{43930EFD-8A89-424A-A2E1-F730153E1763}"/>
              </a:ext>
            </a:extLst>
          </p:cNvPr>
          <p:cNvGrpSpPr/>
          <p:nvPr/>
        </p:nvGrpSpPr>
        <p:grpSpPr>
          <a:xfrm>
            <a:off x="4718220" y="2226257"/>
            <a:ext cx="1369195" cy="1279809"/>
            <a:chOff x="2827731" y="1829193"/>
            <a:chExt cx="1744272" cy="1630399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xmlns="" id="{E9ED336E-E6AA-4F77-B89D-3C9B267A78FF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xmlns="" id="{07E530E6-4F6F-49C2-B271-758F86A63E0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E43B431C-9AAE-4245-9B73-342F64A5B539}"/>
              </a:ext>
            </a:extLst>
          </p:cNvPr>
          <p:cNvSpPr/>
          <p:nvPr/>
        </p:nvSpPr>
        <p:spPr>
          <a:xfrm rot="10800000">
            <a:off x="4671062" y="3648240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2436F07B-525F-4671-A1C7-6326FB0FCF16}"/>
              </a:ext>
            </a:extLst>
          </p:cNvPr>
          <p:cNvSpPr/>
          <p:nvPr/>
        </p:nvSpPr>
        <p:spPr>
          <a:xfrm rot="8033242">
            <a:off x="5233885" y="4300449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391B8ECF-BA37-40DB-B416-17F0EAAF4DBA}"/>
              </a:ext>
            </a:extLst>
          </p:cNvPr>
          <p:cNvGrpSpPr/>
          <p:nvPr/>
        </p:nvGrpSpPr>
        <p:grpSpPr>
          <a:xfrm rot="10800000">
            <a:off x="6092300" y="3805085"/>
            <a:ext cx="1369195" cy="1279809"/>
            <a:chOff x="2827731" y="1829193"/>
            <a:chExt cx="1744272" cy="1630399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xmlns="" id="{93F0385C-3BDF-4E7E-A230-7A7A8FC6AB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xmlns="" id="{F32AE0A8-7E87-48EF-9C55-A5D5F3A0787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29752512-E230-4192-B8C0-54766A82E369}"/>
              </a:ext>
            </a:extLst>
          </p:cNvPr>
          <p:cNvGrpSpPr/>
          <p:nvPr/>
        </p:nvGrpSpPr>
        <p:grpSpPr>
          <a:xfrm rot="5400000">
            <a:off x="6194099" y="2323738"/>
            <a:ext cx="1369196" cy="1279809"/>
            <a:chOff x="2827731" y="1829193"/>
            <a:chExt cx="1744272" cy="1630399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FC114F36-306A-4264-AD03-616E331FBEBD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AAAA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D2995E0-86B7-4DAE-8D4A-4A69FBA649B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D4D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7" name="Oval 14">
            <a:extLst>
              <a:ext uri="{FF2B5EF4-FFF2-40B4-BE49-F238E27FC236}">
                <a16:creationId xmlns:a16="http://schemas.microsoft.com/office/drawing/2014/main" xmlns="" id="{B62FDF37-386D-4B48-9148-CE67A25D8C9C}"/>
              </a:ext>
            </a:extLst>
          </p:cNvPr>
          <p:cNvSpPr/>
          <p:nvPr/>
        </p:nvSpPr>
        <p:spPr>
          <a:xfrm>
            <a:off x="5735269" y="1610689"/>
            <a:ext cx="563019" cy="563019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xmlns="" id="{6C9E6116-5126-487F-B60F-8E135036DA13}"/>
              </a:ext>
            </a:extLst>
          </p:cNvPr>
          <p:cNvSpPr/>
          <p:nvPr/>
        </p:nvSpPr>
        <p:spPr>
          <a:xfrm>
            <a:off x="4503719" y="2155500"/>
            <a:ext cx="563019" cy="563019"/>
          </a:xfrm>
          <a:prstGeom prst="ellipse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xmlns="" id="{3BC20663-9387-49C3-8654-9066F006C851}"/>
              </a:ext>
            </a:extLst>
          </p:cNvPr>
          <p:cNvSpPr/>
          <p:nvPr/>
        </p:nvSpPr>
        <p:spPr>
          <a:xfrm>
            <a:off x="4012977" y="3437365"/>
            <a:ext cx="563019" cy="563019"/>
          </a:xfrm>
          <a:prstGeom prst="ellipse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xmlns="" id="{1D3FDABE-78A7-4AE9-971E-5A2084BB3B36}"/>
              </a:ext>
            </a:extLst>
          </p:cNvPr>
          <p:cNvSpPr/>
          <p:nvPr/>
        </p:nvSpPr>
        <p:spPr>
          <a:xfrm>
            <a:off x="4615743" y="4672590"/>
            <a:ext cx="563019" cy="563019"/>
          </a:xfrm>
          <a:prstGeom prst="ellipse">
            <a:avLst/>
          </a:pr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xmlns="" id="{F8484930-3D3F-4908-B029-254D165C8A74}"/>
              </a:ext>
            </a:extLst>
          </p:cNvPr>
          <p:cNvSpPr/>
          <p:nvPr/>
        </p:nvSpPr>
        <p:spPr>
          <a:xfrm>
            <a:off x="5881424" y="5142372"/>
            <a:ext cx="563019" cy="563019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xmlns="" id="{6BE8F3C9-DF3D-440A-8615-3C7C2221061E}"/>
              </a:ext>
            </a:extLst>
          </p:cNvPr>
          <p:cNvSpPr/>
          <p:nvPr/>
        </p:nvSpPr>
        <p:spPr>
          <a:xfrm>
            <a:off x="7113715" y="4596640"/>
            <a:ext cx="563019" cy="563019"/>
          </a:xfrm>
          <a:prstGeom prst="ellipse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xmlns="" id="{1153F326-12ED-4B35-BA6C-150BABE77380}"/>
              </a:ext>
            </a:extLst>
          </p:cNvPr>
          <p:cNvSpPr/>
          <p:nvPr/>
        </p:nvSpPr>
        <p:spPr>
          <a:xfrm>
            <a:off x="7616006" y="3296096"/>
            <a:ext cx="563019" cy="563019"/>
          </a:xfrm>
          <a:prstGeom prst="ellipse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xmlns="" id="{F28A8A4B-91D6-46EF-9EE2-728F40772D2D}"/>
              </a:ext>
            </a:extLst>
          </p:cNvPr>
          <p:cNvSpPr/>
          <p:nvPr/>
        </p:nvSpPr>
        <p:spPr>
          <a:xfrm>
            <a:off x="7014768" y="2054934"/>
            <a:ext cx="563019" cy="563019"/>
          </a:xfrm>
          <a:prstGeom prst="ellipse">
            <a:avLst/>
          </a:pr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xmlns="" id="{B8E7DC96-2738-4D56-9474-28C482C43BD9}"/>
              </a:ext>
            </a:extLst>
          </p:cNvPr>
          <p:cNvGrpSpPr/>
          <p:nvPr/>
        </p:nvGrpSpPr>
        <p:grpSpPr>
          <a:xfrm>
            <a:off x="6616996" y="5237615"/>
            <a:ext cx="2966597" cy="657346"/>
            <a:chOff x="4965551" y="1783849"/>
            <a:chExt cx="1780587" cy="657346"/>
          </a:xfrm>
        </p:grpSpPr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xmlns="" id="{2185A5C6-CA16-44AE-90F1-7A4B6910E88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xmlns="" id="{7B4B35D9-C483-45CB-AE6B-1440CEF36E9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xmlns="" id="{6B88F6D0-7B87-4660-95C9-CC3DC5293DB9}"/>
              </a:ext>
            </a:extLst>
          </p:cNvPr>
          <p:cNvGrpSpPr/>
          <p:nvPr/>
        </p:nvGrpSpPr>
        <p:grpSpPr>
          <a:xfrm>
            <a:off x="7758952" y="1974408"/>
            <a:ext cx="2966597" cy="657346"/>
            <a:chOff x="4965551" y="1783849"/>
            <a:chExt cx="1780587" cy="657346"/>
          </a:xfrm>
        </p:grpSpPr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xmlns="" id="{0B94F707-2D80-4F0A-A442-624AA220AD6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xmlns="" id="{9063174E-7141-4562-B849-6861FAB3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xmlns="" id="{36EE0153-E37A-4281-BCCE-4CDD09AD8717}"/>
              </a:ext>
            </a:extLst>
          </p:cNvPr>
          <p:cNvGrpSpPr/>
          <p:nvPr/>
        </p:nvGrpSpPr>
        <p:grpSpPr>
          <a:xfrm>
            <a:off x="8372306" y="3244069"/>
            <a:ext cx="2966597" cy="657346"/>
            <a:chOff x="4965551" y="1783849"/>
            <a:chExt cx="1780587" cy="657346"/>
          </a:xfrm>
        </p:grpSpPr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xmlns="" id="{0096334E-523E-4A84-B643-E016506D31A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xmlns="" id="{2B214CAC-D8F2-4C57-A9C9-590CB30E85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4" name="Group 31">
            <a:extLst>
              <a:ext uri="{FF2B5EF4-FFF2-40B4-BE49-F238E27FC236}">
                <a16:creationId xmlns:a16="http://schemas.microsoft.com/office/drawing/2014/main" xmlns="" id="{180CB02C-201C-47F8-AAC7-A99517F04C9B}"/>
              </a:ext>
            </a:extLst>
          </p:cNvPr>
          <p:cNvGrpSpPr/>
          <p:nvPr/>
        </p:nvGrpSpPr>
        <p:grpSpPr>
          <a:xfrm>
            <a:off x="7849287" y="4549477"/>
            <a:ext cx="2966597" cy="657346"/>
            <a:chOff x="4965551" y="1783849"/>
            <a:chExt cx="1780587" cy="657346"/>
          </a:xfrm>
        </p:grpSpPr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xmlns="" id="{73F7E626-8D36-4CDF-BC43-4A4CE3100C3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xmlns="" id="{F016BD34-675C-4B9A-B381-B6C2174B127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7" name="Group 34">
            <a:extLst>
              <a:ext uri="{FF2B5EF4-FFF2-40B4-BE49-F238E27FC236}">
                <a16:creationId xmlns:a16="http://schemas.microsoft.com/office/drawing/2014/main" xmlns="" id="{B105B8C7-E19D-4033-981D-21A71A4DEE02}"/>
              </a:ext>
            </a:extLst>
          </p:cNvPr>
          <p:cNvGrpSpPr/>
          <p:nvPr/>
        </p:nvGrpSpPr>
        <p:grpSpPr>
          <a:xfrm>
            <a:off x="2582978" y="1440373"/>
            <a:ext cx="2983091" cy="657346"/>
            <a:chOff x="4965551" y="1783849"/>
            <a:chExt cx="1780587" cy="657346"/>
          </a:xfrm>
        </p:grpSpPr>
        <p:sp>
          <p:nvSpPr>
            <p:cNvPr id="38" name="TextBox 35">
              <a:extLst>
                <a:ext uri="{FF2B5EF4-FFF2-40B4-BE49-F238E27FC236}">
                  <a16:creationId xmlns:a16="http://schemas.microsoft.com/office/drawing/2014/main" xmlns="" id="{2D55F993-CC16-4C27-8CF5-357879043DF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9" name="TextBox 36">
              <a:extLst>
                <a:ext uri="{FF2B5EF4-FFF2-40B4-BE49-F238E27FC236}">
                  <a16:creationId xmlns:a16="http://schemas.microsoft.com/office/drawing/2014/main" xmlns="" id="{EF354CA2-7794-4909-B1E4-2E08511C788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0" name="Group 37">
            <a:extLst>
              <a:ext uri="{FF2B5EF4-FFF2-40B4-BE49-F238E27FC236}">
                <a16:creationId xmlns:a16="http://schemas.microsoft.com/office/drawing/2014/main" xmlns="" id="{9FD56984-E58B-4385-8CE2-12175E8051CA}"/>
              </a:ext>
            </a:extLst>
          </p:cNvPr>
          <p:cNvGrpSpPr/>
          <p:nvPr/>
        </p:nvGrpSpPr>
        <p:grpSpPr>
          <a:xfrm>
            <a:off x="1356856" y="2085415"/>
            <a:ext cx="2983091" cy="657346"/>
            <a:chOff x="4965551" y="1783849"/>
            <a:chExt cx="1780587" cy="657346"/>
          </a:xfrm>
        </p:grpSpPr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xmlns="" id="{9C8C2D27-218D-474C-8ED6-2D77B6FCE03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xmlns="" id="{64DFE454-CA1F-46DA-B5A0-570E6A5E88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xmlns="" id="{82D86761-108B-4945-AEDE-5481DEC9FB04}"/>
              </a:ext>
            </a:extLst>
          </p:cNvPr>
          <p:cNvGrpSpPr/>
          <p:nvPr/>
        </p:nvGrpSpPr>
        <p:grpSpPr>
          <a:xfrm>
            <a:off x="852687" y="3390202"/>
            <a:ext cx="2983091" cy="657346"/>
            <a:chOff x="4965551" y="1783849"/>
            <a:chExt cx="1780587" cy="657346"/>
          </a:xfrm>
        </p:grpSpPr>
        <p:sp>
          <p:nvSpPr>
            <p:cNvPr id="44" name="TextBox 41">
              <a:extLst>
                <a:ext uri="{FF2B5EF4-FFF2-40B4-BE49-F238E27FC236}">
                  <a16:creationId xmlns:a16="http://schemas.microsoft.com/office/drawing/2014/main" xmlns="" id="{646BF1B2-54A1-4D19-92B1-088EA657B42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5" name="TextBox 42">
              <a:extLst>
                <a:ext uri="{FF2B5EF4-FFF2-40B4-BE49-F238E27FC236}">
                  <a16:creationId xmlns:a16="http://schemas.microsoft.com/office/drawing/2014/main" xmlns="" id="{EFF71225-F1C2-4451-9586-8BAF2762D33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6" name="Group 43">
            <a:extLst>
              <a:ext uri="{FF2B5EF4-FFF2-40B4-BE49-F238E27FC236}">
                <a16:creationId xmlns:a16="http://schemas.microsoft.com/office/drawing/2014/main" xmlns="" id="{DA294392-C0A4-4476-81D6-FDD5C3975077}"/>
              </a:ext>
            </a:extLst>
          </p:cNvPr>
          <p:cNvGrpSpPr/>
          <p:nvPr/>
        </p:nvGrpSpPr>
        <p:grpSpPr>
          <a:xfrm>
            <a:off x="1454005" y="4622911"/>
            <a:ext cx="2983091" cy="657346"/>
            <a:chOff x="4965551" y="1783849"/>
            <a:chExt cx="1780587" cy="657346"/>
          </a:xfrm>
        </p:grpSpPr>
        <p:sp>
          <p:nvSpPr>
            <p:cNvPr id="47" name="TextBox 44">
              <a:extLst>
                <a:ext uri="{FF2B5EF4-FFF2-40B4-BE49-F238E27FC236}">
                  <a16:creationId xmlns:a16="http://schemas.microsoft.com/office/drawing/2014/main" xmlns="" id="{46C24ACC-39D6-4EE8-B4D0-DEAA9D6F3A9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xmlns="" id="{8347B939-83F3-4E8B-B98D-E4C685A84D0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xmlns="" id="{51365865-7D1F-4243-A693-E18BBDE9BE3F}"/>
              </a:ext>
            </a:extLst>
          </p:cNvPr>
          <p:cNvGrpSpPr/>
          <p:nvPr/>
        </p:nvGrpSpPr>
        <p:grpSpPr>
          <a:xfrm>
            <a:off x="5374406" y="3572740"/>
            <a:ext cx="1435898" cy="842012"/>
            <a:chOff x="4965551" y="1783849"/>
            <a:chExt cx="1780587" cy="842012"/>
          </a:xfrm>
        </p:grpSpPr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xmlns="" id="{58821714-CFC9-493E-B03D-ADD39EE56F7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xmlns="" id="{0D474BD5-0D03-4F7A-94F3-8B356D17910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5B201631-5B80-4129-A99E-6BDA2A5FE4BE}"/>
              </a:ext>
            </a:extLst>
          </p:cNvPr>
          <p:cNvSpPr/>
          <p:nvPr/>
        </p:nvSpPr>
        <p:spPr>
          <a:xfrm>
            <a:off x="5816104" y="310494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Parallelogram 30">
            <a:extLst>
              <a:ext uri="{FF2B5EF4-FFF2-40B4-BE49-F238E27FC236}">
                <a16:creationId xmlns:a16="http://schemas.microsoft.com/office/drawing/2014/main" xmlns="" id="{161474A0-5A90-4042-BBC2-3BB9AF308A26}"/>
              </a:ext>
            </a:extLst>
          </p:cNvPr>
          <p:cNvSpPr/>
          <p:nvPr/>
        </p:nvSpPr>
        <p:spPr>
          <a:xfrm flipH="1">
            <a:off x="4752602" y="483604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Isosceles Triangle 8">
            <a:extLst>
              <a:ext uri="{FF2B5EF4-FFF2-40B4-BE49-F238E27FC236}">
                <a16:creationId xmlns:a16="http://schemas.microsoft.com/office/drawing/2014/main" xmlns="" id="{BBE3A5C6-0178-4BEB-BD9D-C318366585A3}"/>
              </a:ext>
            </a:extLst>
          </p:cNvPr>
          <p:cNvSpPr/>
          <p:nvPr/>
        </p:nvSpPr>
        <p:spPr>
          <a:xfrm rot="16200000">
            <a:off x="7771942" y="342062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xmlns="" id="{DF5922B6-E941-42DF-B114-097165896A11}"/>
              </a:ext>
            </a:extLst>
          </p:cNvPr>
          <p:cNvSpPr/>
          <p:nvPr/>
        </p:nvSpPr>
        <p:spPr>
          <a:xfrm>
            <a:off x="7262728" y="473963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Round Same Side Corner Rectangle 11">
            <a:extLst>
              <a:ext uri="{FF2B5EF4-FFF2-40B4-BE49-F238E27FC236}">
                <a16:creationId xmlns:a16="http://schemas.microsoft.com/office/drawing/2014/main" xmlns="" id="{5A547FEB-4AEB-43C4-9259-0796309C3988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31653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xmlns="" id="{8AEED91A-74E2-413E-BDDD-E7F9CBE683D3}"/>
              </a:ext>
            </a:extLst>
          </p:cNvPr>
          <p:cNvSpPr/>
          <p:nvPr/>
        </p:nvSpPr>
        <p:spPr>
          <a:xfrm>
            <a:off x="5887135" y="176723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xmlns="" id="{3E183BB0-4510-4CA1-BD59-F208FC178162}"/>
              </a:ext>
            </a:extLst>
          </p:cNvPr>
          <p:cNvSpPr/>
          <p:nvPr/>
        </p:nvSpPr>
        <p:spPr>
          <a:xfrm>
            <a:off x="6015036" y="526592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xmlns="" id="{E0BBB1F6-DE69-4195-861B-3ACD455CE664}"/>
              </a:ext>
            </a:extLst>
          </p:cNvPr>
          <p:cNvSpPr>
            <a:spLocks noChangeAspect="1"/>
          </p:cNvSpPr>
          <p:nvPr/>
        </p:nvSpPr>
        <p:spPr>
          <a:xfrm>
            <a:off x="4136205" y="357274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xmlns="" id="{1CCA599F-1AAC-44D5-BE80-2E2942D9B4F6}"/>
              </a:ext>
            </a:extLst>
          </p:cNvPr>
          <p:cNvSpPr>
            <a:spLocks noChangeAspect="1"/>
          </p:cNvSpPr>
          <p:nvPr/>
        </p:nvSpPr>
        <p:spPr>
          <a:xfrm>
            <a:off x="7171771" y="218735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3448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5">
            <a:extLst>
              <a:ext uri="{FF2B5EF4-FFF2-40B4-BE49-F238E27FC236}">
                <a16:creationId xmlns:a16="http://schemas.microsoft.com/office/drawing/2014/main" xmlns="" id="{D93E68F4-9231-46E5-8F91-DDC322278475}"/>
              </a:ext>
            </a:extLst>
          </p:cNvPr>
          <p:cNvSpPr txBox="1"/>
          <p:nvPr/>
        </p:nvSpPr>
        <p:spPr>
          <a:xfrm>
            <a:off x="7648526" y="816034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rgbClr val="60BED4"/>
                </a:solidFill>
                <a:latin typeface="Arial"/>
                <a:ea typeface="Arial Unicode MS"/>
                <a:cs typeface="Arial" pitchFamily="34" charset="0"/>
              </a:rPr>
              <a:t>Portfolio</a:t>
            </a:r>
          </a:p>
          <a:p>
            <a:pPr defTabSz="914286"/>
            <a:r>
              <a:rPr lang="en-US" altLang="ko-KR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rPr>
              <a:t>Presentation Designed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xmlns="" id="{755D3A07-BE70-448E-A530-6A8AB7207309}"/>
              </a:ext>
            </a:extLst>
          </p:cNvPr>
          <p:cNvSpPr/>
          <p:nvPr/>
        </p:nvSpPr>
        <p:spPr>
          <a:xfrm>
            <a:off x="7648526" y="3576468"/>
            <a:ext cx="576064" cy="576064"/>
          </a:xfrm>
          <a:prstGeom prst="ellipse">
            <a:avLst/>
          </a:prstGeom>
          <a:solidFill>
            <a:srgbClr val="60BED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xmlns="" id="{0D4B1149-4324-499C-AA7C-2D7DF1CE5D64}"/>
              </a:ext>
            </a:extLst>
          </p:cNvPr>
          <p:cNvSpPr/>
          <p:nvPr/>
        </p:nvSpPr>
        <p:spPr>
          <a:xfrm>
            <a:off x="7648526" y="5011573"/>
            <a:ext cx="576064" cy="576064"/>
          </a:xfrm>
          <a:prstGeom prst="ellipse">
            <a:avLst/>
          </a:prstGeom>
          <a:solidFill>
            <a:srgbClr val="8EDAD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xmlns="" id="{FCCDCEE6-E0BD-4F75-9B28-C0715454BBCE}"/>
              </a:ext>
            </a:extLst>
          </p:cNvPr>
          <p:cNvGrpSpPr/>
          <p:nvPr/>
        </p:nvGrpSpPr>
        <p:grpSpPr>
          <a:xfrm>
            <a:off x="7648528" y="4224254"/>
            <a:ext cx="3853132" cy="699455"/>
            <a:chOff x="270024" y="1671303"/>
            <a:chExt cx="3812301" cy="706449"/>
          </a:xfrm>
        </p:grpSpPr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xmlns="" id="{26549A3D-7A65-435F-AAC8-1249432A9EF8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9" name="TextBox 50">
              <a:extLst>
                <a:ext uri="{FF2B5EF4-FFF2-40B4-BE49-F238E27FC236}">
                  <a16:creationId xmlns:a16="http://schemas.microsoft.com/office/drawing/2014/main" xmlns="" id="{60DC7862-242A-439F-9274-72ED0635D27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xmlns="" id="{21F5C816-6312-4F26-A350-676588FAF174}"/>
              </a:ext>
            </a:extLst>
          </p:cNvPr>
          <p:cNvGrpSpPr/>
          <p:nvPr/>
        </p:nvGrpSpPr>
        <p:grpSpPr>
          <a:xfrm>
            <a:off x="7648528" y="5679983"/>
            <a:ext cx="3853132" cy="699455"/>
            <a:chOff x="270024" y="1671303"/>
            <a:chExt cx="3812301" cy="706449"/>
          </a:xfrm>
        </p:grpSpPr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xmlns="" id="{4C4F6644-902F-445E-9C72-87DA2B7C8D82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xmlns="" id="{D77830B6-9DE3-48F1-A743-A6D057B6DA55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77B8EE66-728B-46DD-A444-4C723FF2D565}"/>
              </a:ext>
            </a:extLst>
          </p:cNvPr>
          <p:cNvSpPr/>
          <p:nvPr/>
        </p:nvSpPr>
        <p:spPr>
          <a:xfrm>
            <a:off x="7783016" y="5155665"/>
            <a:ext cx="307087" cy="3122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2EB29737-88B9-423E-801B-A48B14F732B1}"/>
              </a:ext>
            </a:extLst>
          </p:cNvPr>
          <p:cNvSpPr/>
          <p:nvPr/>
        </p:nvSpPr>
        <p:spPr>
          <a:xfrm>
            <a:off x="7792055" y="3722492"/>
            <a:ext cx="289009" cy="2705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25" name="Marcador de posición de 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7983"/>
          <a:stretch>
            <a:fillRect/>
          </a:stretch>
        </p:blipFill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</p:spTree>
    <p:extLst>
      <p:ext uri="{BB962C8B-B14F-4D97-AF65-F5344CB8AC3E}">
        <p14:creationId xmlns:p14="http://schemas.microsoft.com/office/powerpoint/2010/main" val="258629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aphic 8">
            <a:extLst>
              <a:ext uri="{FF2B5EF4-FFF2-40B4-BE49-F238E27FC236}">
                <a16:creationId xmlns:a16="http://schemas.microsoft.com/office/drawing/2014/main" xmlns="" id="{AFD998E5-A565-4713-9ADF-D8F3EB619DAC}"/>
              </a:ext>
            </a:extLst>
          </p:cNvPr>
          <p:cNvSpPr/>
          <p:nvPr/>
        </p:nvSpPr>
        <p:spPr>
          <a:xfrm>
            <a:off x="836509" y="819636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rgbClr val="60BED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xmlns="" id="{D20B53AD-8E88-4960-88F5-31155A936F43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41" name="Group 23">
              <a:extLst>
                <a:ext uri="{FF2B5EF4-FFF2-40B4-BE49-F238E27FC236}">
                  <a16:creationId xmlns:a16="http://schemas.microsoft.com/office/drawing/2014/main" xmlns="" id="{A951E3C9-D27F-4534-83D8-D1E747C9E99E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xmlns="" id="{17578C98-7F0B-43A9-951E-469D712C1B62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46" name="Group 88">
                <a:extLst>
                  <a:ext uri="{FF2B5EF4-FFF2-40B4-BE49-F238E27FC236}">
                    <a16:creationId xmlns:a16="http://schemas.microsoft.com/office/drawing/2014/main" xmlns="" id="{86AFAC57-3A71-4CC3-8C0E-5E61384ACB35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47" name="Rectangle 15">
                  <a:extLst>
                    <a:ext uri="{FF2B5EF4-FFF2-40B4-BE49-F238E27FC236}">
                      <a16:creationId xmlns:a16="http://schemas.microsoft.com/office/drawing/2014/main" xmlns="" id="{DA5D093F-0071-414C-A1CC-1243668581D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rgbClr val="8EDA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8" name="Rectangle 15">
                  <a:extLst>
                    <a:ext uri="{FF2B5EF4-FFF2-40B4-BE49-F238E27FC236}">
                      <a16:creationId xmlns:a16="http://schemas.microsoft.com/office/drawing/2014/main" xmlns="" id="{5D7EC585-59D9-476F-BBD9-45926C9F8F6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  <p:sp>
          <p:nvSpPr>
            <p:cNvPr id="42" name="Oval 97">
              <a:extLst>
                <a:ext uri="{FF2B5EF4-FFF2-40B4-BE49-F238E27FC236}">
                  <a16:creationId xmlns:a16="http://schemas.microsoft.com/office/drawing/2014/main" xmlns="" id="{BC2F1C45-FA7F-436F-A0EB-C5B112F7CE48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Oval 98">
              <a:extLst>
                <a:ext uri="{FF2B5EF4-FFF2-40B4-BE49-F238E27FC236}">
                  <a16:creationId xmlns:a16="http://schemas.microsoft.com/office/drawing/2014/main" xmlns="" id="{C98A4B66-0D50-4454-94BF-7D154D5D623B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Oval 99">
              <a:extLst>
                <a:ext uri="{FF2B5EF4-FFF2-40B4-BE49-F238E27FC236}">
                  <a16:creationId xmlns:a16="http://schemas.microsoft.com/office/drawing/2014/main" xmlns="" id="{BAF1AEEF-3D47-4D62-BD99-1D8371C41A4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rgbClr val="AAAA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49" name="Isosceles Triangle 8">
            <a:extLst>
              <a:ext uri="{FF2B5EF4-FFF2-40B4-BE49-F238E27FC236}">
                <a16:creationId xmlns:a16="http://schemas.microsoft.com/office/drawing/2014/main" xmlns="" id="{3AB10A7F-E694-466E-9CFE-8BC89ECCA0D0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xmlns="" id="{580C7512-06CB-438C-9A2D-FE84CF40F3A9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xmlns="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52" name="Group 103">
            <a:extLst>
              <a:ext uri="{FF2B5EF4-FFF2-40B4-BE49-F238E27FC236}">
                <a16:creationId xmlns:a16="http://schemas.microsoft.com/office/drawing/2014/main" xmlns="" id="{64145FE0-4F05-4A0F-A9CB-256DCBB0847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xmlns="" id="{79EA3448-4E56-46E8-AC23-798A70A122C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xmlns="" id="{80FC6F55-287D-4EBA-938F-2BCA6A85727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5" name="Group 106">
            <a:extLst>
              <a:ext uri="{FF2B5EF4-FFF2-40B4-BE49-F238E27FC236}">
                <a16:creationId xmlns:a16="http://schemas.microsoft.com/office/drawing/2014/main" xmlns="" id="{AE422FF8-0D14-45EC-BDEF-FE620A63BCBD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56" name="TextBox 23">
              <a:extLst>
                <a:ext uri="{FF2B5EF4-FFF2-40B4-BE49-F238E27FC236}">
                  <a16:creationId xmlns:a16="http://schemas.microsoft.com/office/drawing/2014/main" xmlns="" id="{D8E95FEC-40C8-4A28-8366-B086B891408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xmlns="" id="{D4D6C209-2085-420E-AD86-3D1F58D640E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8" name="Group 118">
            <a:extLst>
              <a:ext uri="{FF2B5EF4-FFF2-40B4-BE49-F238E27FC236}">
                <a16:creationId xmlns:a16="http://schemas.microsoft.com/office/drawing/2014/main" xmlns="" id="{600A6440-C3C6-4885-96DF-2B3B63F2478E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F4DD5386-C00F-4A10-8BCF-2698CD4F242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60" name="TextBox 27">
              <a:extLst>
                <a:ext uri="{FF2B5EF4-FFF2-40B4-BE49-F238E27FC236}">
                  <a16:creationId xmlns:a16="http://schemas.microsoft.com/office/drawing/2014/main" xmlns="" id="{94309D48-24D7-46CD-8B6C-7456070577C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61" name="TextBox 31">
            <a:extLst>
              <a:ext uri="{FF2B5EF4-FFF2-40B4-BE49-F238E27FC236}">
                <a16:creationId xmlns:a16="http://schemas.microsoft.com/office/drawing/2014/main" xmlns="" id="{89D7E116-6121-4BF4-91E9-5FBBF803BCBB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defTabSz="914286"/>
            <a:r>
              <a:rPr lang="en-US" altLang="ko-KR" sz="36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We Create</a:t>
            </a:r>
          </a:p>
          <a:p>
            <a:pPr defTabSz="914286"/>
            <a:r>
              <a:rPr lang="en-US" altLang="ko-KR" sz="36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prstClr val="black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7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2">
            <a:extLst>
              <a:ext uri="{FF2B5EF4-FFF2-40B4-BE49-F238E27FC236}">
                <a16:creationId xmlns:a16="http://schemas.microsoft.com/office/drawing/2014/main" xmlns="" id="{47CE9243-B0A9-418A-9473-0EE4813FA0A6}"/>
              </a:ext>
            </a:extLst>
          </p:cNvPr>
          <p:cNvGrpSpPr/>
          <p:nvPr/>
        </p:nvGrpSpPr>
        <p:grpSpPr>
          <a:xfrm>
            <a:off x="3816521" y="3579246"/>
            <a:ext cx="1582189" cy="1687841"/>
            <a:chOff x="1187625" y="1314642"/>
            <a:chExt cx="1872208" cy="1997226"/>
          </a:xfrm>
        </p:grpSpPr>
        <p:sp>
          <p:nvSpPr>
            <p:cNvPr id="39" name="Oval 7">
              <a:extLst>
                <a:ext uri="{FF2B5EF4-FFF2-40B4-BE49-F238E27FC236}">
                  <a16:creationId xmlns:a16="http://schemas.microsoft.com/office/drawing/2014/main" xmlns="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40" name="Chart 6">
              <a:extLst>
                <a:ext uri="{FF2B5EF4-FFF2-40B4-BE49-F238E27FC236}">
                  <a16:creationId xmlns:a16="http://schemas.microsoft.com/office/drawing/2014/main" xmlns="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41" name="Group 12">
            <a:extLst>
              <a:ext uri="{FF2B5EF4-FFF2-40B4-BE49-F238E27FC236}">
                <a16:creationId xmlns:a16="http://schemas.microsoft.com/office/drawing/2014/main" xmlns="" id="{60AF5147-D6C6-445C-ABFF-9ED539383FD4}"/>
              </a:ext>
            </a:extLst>
          </p:cNvPr>
          <p:cNvGrpSpPr/>
          <p:nvPr/>
        </p:nvGrpSpPr>
        <p:grpSpPr>
          <a:xfrm>
            <a:off x="885814" y="3579246"/>
            <a:ext cx="1582189" cy="1687841"/>
            <a:chOff x="1187625" y="1314642"/>
            <a:chExt cx="1872208" cy="1997226"/>
          </a:xfrm>
        </p:grpSpPr>
        <p:sp>
          <p:nvSpPr>
            <p:cNvPr id="42" name="Oval 7">
              <a:extLst>
                <a:ext uri="{FF2B5EF4-FFF2-40B4-BE49-F238E27FC236}">
                  <a16:creationId xmlns:a16="http://schemas.microsoft.com/office/drawing/2014/main" xmlns="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43" name="Chart 6">
              <a:extLst>
                <a:ext uri="{FF2B5EF4-FFF2-40B4-BE49-F238E27FC236}">
                  <a16:creationId xmlns:a16="http://schemas.microsoft.com/office/drawing/2014/main" xmlns="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Group 12">
            <a:extLst>
              <a:ext uri="{FF2B5EF4-FFF2-40B4-BE49-F238E27FC236}">
                <a16:creationId xmlns:a16="http://schemas.microsoft.com/office/drawing/2014/main" xmlns="" id="{CFC75698-BA9E-418F-9C6E-903A1DF0601D}"/>
              </a:ext>
            </a:extLst>
          </p:cNvPr>
          <p:cNvGrpSpPr/>
          <p:nvPr/>
        </p:nvGrpSpPr>
        <p:grpSpPr>
          <a:xfrm>
            <a:off x="9677935" y="3579246"/>
            <a:ext cx="1582189" cy="1687841"/>
            <a:chOff x="1187625" y="1314642"/>
            <a:chExt cx="1872208" cy="1997226"/>
          </a:xfrm>
        </p:grpSpPr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46" name="Chart 6">
              <a:extLst>
                <a:ext uri="{FF2B5EF4-FFF2-40B4-BE49-F238E27FC236}">
                  <a16:creationId xmlns:a16="http://schemas.microsoft.com/office/drawing/2014/main" xmlns="" id="{4C0317FD-683C-4AFF-92D1-262C485151E6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7" name="TextBox 43"/>
          <p:cNvSpPr txBox="1"/>
          <p:nvPr/>
        </p:nvSpPr>
        <p:spPr>
          <a:xfrm>
            <a:off x="688470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48" name="Group 12"/>
          <p:cNvGrpSpPr/>
          <p:nvPr/>
        </p:nvGrpSpPr>
        <p:grpSpPr>
          <a:xfrm>
            <a:off x="6747228" y="3579246"/>
            <a:ext cx="1582189" cy="1687841"/>
            <a:chOff x="1187625" y="1314642"/>
            <a:chExt cx="1872208" cy="1997226"/>
          </a:xfrm>
        </p:grpSpPr>
        <p:sp>
          <p:nvSpPr>
            <p:cNvPr id="49" name="Oval 7"/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50" name="Chart 6"/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1" name="TextBox 35"/>
          <p:cNvSpPr txBox="1"/>
          <p:nvPr/>
        </p:nvSpPr>
        <p:spPr>
          <a:xfrm>
            <a:off x="1295810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60BED4"/>
                </a:solidFill>
                <a:latin typeface="Arial"/>
                <a:ea typeface="Arial Unicode MS"/>
                <a:cs typeface="Arial" pitchFamily="34" charset="0"/>
              </a:rPr>
              <a:t>80%</a:t>
            </a:r>
          </a:p>
        </p:txBody>
      </p:sp>
      <p:sp>
        <p:nvSpPr>
          <p:cNvPr id="52" name="TextBox 38"/>
          <p:cNvSpPr txBox="1"/>
          <p:nvPr/>
        </p:nvSpPr>
        <p:spPr>
          <a:xfrm>
            <a:off x="4226517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8EDADA"/>
                </a:solidFill>
                <a:latin typeface="Arial"/>
                <a:ea typeface="Arial Unicode MS"/>
                <a:cs typeface="Arial" pitchFamily="34" charset="0"/>
              </a:rPr>
              <a:t>50%</a:t>
            </a:r>
          </a:p>
        </p:txBody>
      </p:sp>
      <p:sp>
        <p:nvSpPr>
          <p:cNvPr id="53" name="TextBox 39"/>
          <p:cNvSpPr txBox="1"/>
          <p:nvPr/>
        </p:nvSpPr>
        <p:spPr>
          <a:xfrm>
            <a:off x="7157224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AAAAAA"/>
                </a:solidFill>
                <a:latin typeface="Arial"/>
                <a:ea typeface="Arial Unicode MS"/>
                <a:cs typeface="Arial" pitchFamily="34" charset="0"/>
              </a:rPr>
              <a:t>30%</a:t>
            </a:r>
          </a:p>
        </p:txBody>
      </p:sp>
      <p:sp>
        <p:nvSpPr>
          <p:cNvPr id="54" name="TextBox 40"/>
          <p:cNvSpPr txBox="1"/>
          <p:nvPr/>
        </p:nvSpPr>
        <p:spPr>
          <a:xfrm>
            <a:off x="10087931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286"/>
            <a:r>
              <a:rPr lang="en-US" altLang="ko-KR" sz="2400" dirty="0">
                <a:solidFill>
                  <a:srgbClr val="D4D4D4"/>
                </a:solidFill>
                <a:latin typeface="Arial"/>
                <a:ea typeface="Arial Unicode MS"/>
                <a:cs typeface="Arial" pitchFamily="34" charset="0"/>
              </a:rPr>
              <a:t>70%</a:t>
            </a:r>
          </a:p>
        </p:txBody>
      </p:sp>
      <p:sp>
        <p:nvSpPr>
          <p:cNvPr id="55" name="텍스트 개체 틀 11"/>
          <p:cNvSpPr txBox="1">
            <a:spLocks/>
          </p:cNvSpPr>
          <p:nvPr/>
        </p:nvSpPr>
        <p:spPr>
          <a:xfrm>
            <a:off x="8032013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6" name="텍스트 개체 틀 11"/>
          <p:cNvSpPr txBox="1">
            <a:spLocks/>
          </p:cNvSpPr>
          <p:nvPr/>
        </p:nvSpPr>
        <p:spPr>
          <a:xfrm>
            <a:off x="10289292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7" name="TextBox 55"/>
          <p:cNvSpPr txBox="1"/>
          <p:nvPr/>
        </p:nvSpPr>
        <p:spPr>
          <a:xfrm>
            <a:off x="3619177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58" name="TextBox 67"/>
          <p:cNvSpPr txBox="1"/>
          <p:nvPr/>
        </p:nvSpPr>
        <p:spPr>
          <a:xfrm>
            <a:off x="9488023" y="5332492"/>
            <a:ext cx="200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59" name="TextBox 73"/>
          <p:cNvSpPr txBox="1"/>
          <p:nvPr/>
        </p:nvSpPr>
        <p:spPr>
          <a:xfrm>
            <a:off x="6549884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60" name="텍스트 개체 틀 11"/>
          <p:cNvSpPr txBox="1">
            <a:spLocks/>
          </p:cNvSpPr>
          <p:nvPr/>
        </p:nvSpPr>
        <p:spPr>
          <a:xfrm>
            <a:off x="860709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1" name="텍스트 개체 틀 11"/>
          <p:cNvSpPr txBox="1">
            <a:spLocks/>
          </p:cNvSpPr>
          <p:nvPr/>
        </p:nvSpPr>
        <p:spPr>
          <a:xfrm>
            <a:off x="3109083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62" name="Group 26">
            <a:extLst>
              <a:ext uri="{FF2B5EF4-FFF2-40B4-BE49-F238E27FC236}">
                <a16:creationId xmlns:a16="http://schemas.microsoft.com/office/drawing/2014/main" xmlns="" id="{A59964D6-DE5F-4DF1-ADED-3DBD187399B9}"/>
              </a:ext>
            </a:extLst>
          </p:cNvPr>
          <p:cNvGrpSpPr/>
          <p:nvPr/>
        </p:nvGrpSpPr>
        <p:grpSpPr>
          <a:xfrm>
            <a:off x="5301105" y="27089"/>
            <a:ext cx="1584176" cy="1837645"/>
            <a:chOff x="2627783" y="434982"/>
            <a:chExt cx="1584176" cy="1837645"/>
          </a:xfrm>
        </p:grpSpPr>
        <p:sp>
          <p:nvSpPr>
            <p:cNvPr id="63" name="Hexagon 25">
              <a:extLst>
                <a:ext uri="{FF2B5EF4-FFF2-40B4-BE49-F238E27FC236}">
                  <a16:creationId xmlns:a16="http://schemas.microsoft.com/office/drawing/2014/main" xmlns="" id="{A85F6B07-F248-4843-BF37-053FFD5E5A99}"/>
                </a:ext>
              </a:extLst>
            </p:cNvPr>
            <p:cNvSpPr/>
            <p:nvPr userDrawn="1"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4" name="Hexagon 24">
              <a:extLst>
                <a:ext uri="{FF2B5EF4-FFF2-40B4-BE49-F238E27FC236}">
                  <a16:creationId xmlns:a16="http://schemas.microsoft.com/office/drawing/2014/main" xmlns="" id="{6B96CE8D-8EBC-4800-B5E4-F0D4EDB1F369}"/>
                </a:ext>
              </a:extLst>
            </p:cNvPr>
            <p:cNvSpPr/>
            <p:nvPr userDrawn="1"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BED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65" name="Oval 25">
            <a:extLst>
              <a:ext uri="{FF2B5EF4-FFF2-40B4-BE49-F238E27FC236}">
                <a16:creationId xmlns:a16="http://schemas.microsoft.com/office/drawing/2014/main" xmlns="" id="{4B408256-FCBF-4EA2-B914-57E1E662731B}"/>
              </a:ext>
            </a:extLst>
          </p:cNvPr>
          <p:cNvSpPr>
            <a:spLocks noChangeAspect="1"/>
          </p:cNvSpPr>
          <p:nvPr/>
        </p:nvSpPr>
        <p:spPr>
          <a:xfrm>
            <a:off x="2035927" y="625140"/>
            <a:ext cx="489906" cy="490574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xmlns="" id="{351F9F00-424E-4EFF-921E-F6635ABB7074}"/>
              </a:ext>
            </a:extLst>
          </p:cNvPr>
          <p:cNvSpPr>
            <a:spLocks noChangeAspect="1"/>
          </p:cNvSpPr>
          <p:nvPr/>
        </p:nvSpPr>
        <p:spPr>
          <a:xfrm>
            <a:off x="9736961" y="648580"/>
            <a:ext cx="443695" cy="4436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7" name="Oval 50">
            <a:extLst>
              <a:ext uri="{FF2B5EF4-FFF2-40B4-BE49-F238E27FC236}">
                <a16:creationId xmlns:a16="http://schemas.microsoft.com/office/drawing/2014/main" xmlns="" id="{90B8F853-42C8-4D3A-83AD-4DE4D96850B0}"/>
              </a:ext>
            </a:extLst>
          </p:cNvPr>
          <p:cNvSpPr>
            <a:spLocks noChangeAspect="1"/>
          </p:cNvSpPr>
          <p:nvPr/>
        </p:nvSpPr>
        <p:spPr>
          <a:xfrm>
            <a:off x="4303211" y="648580"/>
            <a:ext cx="392846" cy="44369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xmlns="" id="{AE5C28A4-2F1C-4149-95DB-C632B1ACD871}"/>
              </a:ext>
            </a:extLst>
          </p:cNvPr>
          <p:cNvSpPr>
            <a:spLocks noChangeAspect="1"/>
          </p:cNvSpPr>
          <p:nvPr/>
        </p:nvSpPr>
        <p:spPr>
          <a:xfrm>
            <a:off x="5692945" y="542857"/>
            <a:ext cx="806110" cy="8061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0BED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9" name="Heart 17">
            <a:extLst>
              <a:ext uri="{FF2B5EF4-FFF2-40B4-BE49-F238E27FC236}">
                <a16:creationId xmlns:a16="http://schemas.microsoft.com/office/drawing/2014/main" xmlns="" id="{A75AE584-2395-4072-B7C2-A67A9E3E0406}"/>
              </a:ext>
            </a:extLst>
          </p:cNvPr>
          <p:cNvSpPr/>
          <p:nvPr/>
        </p:nvSpPr>
        <p:spPr>
          <a:xfrm>
            <a:off x="7484331" y="648580"/>
            <a:ext cx="452535" cy="44369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0" name="Title 11">
            <a:extLst>
              <a:ext uri="{FF2B5EF4-FFF2-40B4-BE49-F238E27FC236}">
                <a16:creationId xmlns:a16="http://schemas.microsoft.com/office/drawing/2014/main" xmlns="" id="{7C9B3220-A379-496A-879F-837CFDABA5B3}"/>
              </a:ext>
            </a:extLst>
          </p:cNvPr>
          <p:cNvSpPr txBox="1">
            <a:spLocks/>
          </p:cNvSpPr>
          <p:nvPr/>
        </p:nvSpPr>
        <p:spPr>
          <a:xfrm>
            <a:off x="311696" y="1990113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prstClr val="white"/>
                </a:solidFill>
                <a:latin typeface="Arial"/>
                <a:ea typeface="Arial Unicode MS"/>
              </a:rPr>
              <a:t>Portfolio Presentation</a:t>
            </a:r>
            <a:endParaRPr lang="ko-KR" altLang="en-US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71" name="TextBox 48">
            <a:extLst>
              <a:ext uri="{FF2B5EF4-FFF2-40B4-BE49-F238E27FC236}">
                <a16:creationId xmlns:a16="http://schemas.microsoft.com/office/drawing/2014/main" xmlns="" id="{0DBCCF01-DF8B-4877-8635-2005A9F0A9CC}"/>
              </a:ext>
            </a:extLst>
          </p:cNvPr>
          <p:cNvSpPr txBox="1"/>
          <p:nvPr/>
        </p:nvSpPr>
        <p:spPr>
          <a:xfrm>
            <a:off x="2264173" y="2622371"/>
            <a:ext cx="766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6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D4D4D4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D4D4D4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52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" y="1190171"/>
            <a:ext cx="6619415" cy="4412342"/>
          </a:xfrm>
          <a:prstGeom prst="rect">
            <a:avLst/>
          </a:prstGeom>
        </p:spPr>
      </p:pic>
      <p:sp>
        <p:nvSpPr>
          <p:cNvPr id="3" name="Lágrima 2"/>
          <p:cNvSpPr/>
          <p:nvPr/>
        </p:nvSpPr>
        <p:spPr>
          <a:xfrm rot="8047398">
            <a:off x="7188880" y="1483538"/>
            <a:ext cx="597403" cy="585825"/>
          </a:xfrm>
          <a:prstGeom prst="teardrop">
            <a:avLst>
              <a:gd name="adj" fmla="val 112599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Lágrima 3"/>
          <p:cNvSpPr/>
          <p:nvPr/>
        </p:nvSpPr>
        <p:spPr>
          <a:xfrm rot="8047398">
            <a:off x="7188882" y="2500646"/>
            <a:ext cx="597403" cy="585825"/>
          </a:xfrm>
          <a:prstGeom prst="teardrop">
            <a:avLst>
              <a:gd name="adj" fmla="val 112599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Lágrima 4"/>
          <p:cNvSpPr/>
          <p:nvPr/>
        </p:nvSpPr>
        <p:spPr>
          <a:xfrm rot="8047398">
            <a:off x="7188878" y="3517753"/>
            <a:ext cx="597403" cy="585825"/>
          </a:xfrm>
          <a:prstGeom prst="teardrop">
            <a:avLst>
              <a:gd name="adj" fmla="val 112599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Lágrima 5"/>
          <p:cNvSpPr/>
          <p:nvPr/>
        </p:nvSpPr>
        <p:spPr>
          <a:xfrm rot="8047398">
            <a:off x="7188880" y="4534861"/>
            <a:ext cx="597403" cy="585825"/>
          </a:xfrm>
          <a:prstGeom prst="teardrop">
            <a:avLst>
              <a:gd name="adj" fmla="val 112599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7257144" y="1538514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s-CO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57144" y="2501170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57144" y="3518278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s-CO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60457" y="4535385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s-CO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Conector recto 11"/>
          <p:cNvCxnSpPr>
            <a:stCxn id="3" idx="7"/>
          </p:cNvCxnSpPr>
          <p:nvPr/>
        </p:nvCxnSpPr>
        <p:spPr>
          <a:xfrm>
            <a:off x="7490180" y="2247506"/>
            <a:ext cx="4048676" cy="1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905803" y="1877179"/>
            <a:ext cx="342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TITLE</a:t>
            </a:r>
            <a:endParaRPr lang="es-CO" dirty="0">
              <a:solidFill>
                <a:srgbClr val="0099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7490180" y="3261514"/>
            <a:ext cx="4048676" cy="1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7905803" y="2891187"/>
            <a:ext cx="342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TITLE</a:t>
            </a:r>
            <a:endParaRPr lang="es-CO" dirty="0">
              <a:solidFill>
                <a:srgbClr val="0099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7490180" y="4272785"/>
            <a:ext cx="4048676" cy="1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905803" y="3902458"/>
            <a:ext cx="342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TITLE</a:t>
            </a:r>
            <a:endParaRPr lang="es-CO" dirty="0">
              <a:solidFill>
                <a:srgbClr val="0099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7485876" y="5305821"/>
            <a:ext cx="4048676" cy="1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901499" y="4935494"/>
            <a:ext cx="342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TITLE</a:t>
            </a:r>
            <a:endParaRPr lang="es-CO" dirty="0">
              <a:solidFill>
                <a:srgbClr val="0099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3" r="683" b="8502"/>
          <a:stretch/>
        </p:blipFill>
        <p:spPr>
          <a:xfrm>
            <a:off x="0" y="-24064"/>
            <a:ext cx="12224084" cy="6882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2238703"/>
            <a:ext cx="12192000" cy="2459421"/>
          </a:xfrm>
          <a:prstGeom prst="rect">
            <a:avLst/>
          </a:prstGeom>
          <a:solidFill>
            <a:srgbClr val="0099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1371605" y="2689245"/>
            <a:ext cx="671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es-CO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338" y="2689245"/>
            <a:ext cx="104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s-CO" sz="5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187702" y="2414264"/>
            <a:ext cx="0" cy="20917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371605" y="3612575"/>
            <a:ext cx="540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 of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7068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cio 11"/>
          <p:cNvSpPr/>
          <p:nvPr/>
        </p:nvSpPr>
        <p:spPr>
          <a:xfrm rot="10402837">
            <a:off x="-17601" y="570691"/>
            <a:ext cx="9993660" cy="1592821"/>
          </a:xfrm>
          <a:custGeom>
            <a:avLst/>
            <a:gdLst>
              <a:gd name="connsiteX0" fmla="*/ 0 w 11041117"/>
              <a:gd name="connsiteY0" fmla="*/ 6858000 h 6858000"/>
              <a:gd name="connsiteX1" fmla="*/ 1714500 w 11041117"/>
              <a:gd name="connsiteY1" fmla="*/ 0 h 6858000"/>
              <a:gd name="connsiteX2" fmla="*/ 9326617 w 11041117"/>
              <a:gd name="connsiteY2" fmla="*/ 0 h 6858000"/>
              <a:gd name="connsiteX3" fmla="*/ 11041117 w 11041117"/>
              <a:gd name="connsiteY3" fmla="*/ 6858000 h 6858000"/>
              <a:gd name="connsiteX4" fmla="*/ 0 w 11041117"/>
              <a:gd name="connsiteY4" fmla="*/ 6858000 h 6858000"/>
              <a:gd name="connsiteX0" fmla="*/ 0 w 12192000"/>
              <a:gd name="connsiteY0" fmla="*/ 6858000 h 6858000"/>
              <a:gd name="connsiteX1" fmla="*/ 1714500 w 12192000"/>
              <a:gd name="connsiteY1" fmla="*/ 0 h 6858000"/>
              <a:gd name="connsiteX2" fmla="*/ 9326617 w 12192000"/>
              <a:gd name="connsiteY2" fmla="*/ 0 h 6858000"/>
              <a:gd name="connsiteX3" fmla="*/ 12192000 w 12192000"/>
              <a:gd name="connsiteY3" fmla="*/ 4524703 h 6858000"/>
              <a:gd name="connsiteX4" fmla="*/ 0 w 12192000"/>
              <a:gd name="connsiteY4" fmla="*/ 6858000 h 6858000"/>
              <a:gd name="connsiteX0" fmla="*/ 0 w 11440138"/>
              <a:gd name="connsiteY0" fmla="*/ 6858000 h 6858000"/>
              <a:gd name="connsiteX1" fmla="*/ 1714500 w 11440138"/>
              <a:gd name="connsiteY1" fmla="*/ 0 h 6858000"/>
              <a:gd name="connsiteX2" fmla="*/ 9326617 w 11440138"/>
              <a:gd name="connsiteY2" fmla="*/ 0 h 6858000"/>
              <a:gd name="connsiteX3" fmla="*/ 11440137 w 11440138"/>
              <a:gd name="connsiteY3" fmla="*/ 3716254 h 6858000"/>
              <a:gd name="connsiteX4" fmla="*/ 0 w 11440138"/>
              <a:gd name="connsiteY4" fmla="*/ 6858000 h 6858000"/>
              <a:gd name="connsiteX0" fmla="*/ 0 w 11372985"/>
              <a:gd name="connsiteY0" fmla="*/ 6858000 h 6858000"/>
              <a:gd name="connsiteX1" fmla="*/ 1714500 w 11372985"/>
              <a:gd name="connsiteY1" fmla="*/ 0 h 6858000"/>
              <a:gd name="connsiteX2" fmla="*/ 9326617 w 11372985"/>
              <a:gd name="connsiteY2" fmla="*/ 0 h 6858000"/>
              <a:gd name="connsiteX3" fmla="*/ 11372985 w 11372985"/>
              <a:gd name="connsiteY3" fmla="*/ 3550096 h 6858000"/>
              <a:gd name="connsiteX4" fmla="*/ 0 w 1137298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85" h="6858000">
                <a:moveTo>
                  <a:pt x="0" y="6858000"/>
                </a:moveTo>
                <a:lnTo>
                  <a:pt x="1714500" y="0"/>
                </a:lnTo>
                <a:lnTo>
                  <a:pt x="9326617" y="0"/>
                </a:lnTo>
                <a:lnTo>
                  <a:pt x="11372985" y="3550096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/>
          <a:stretch/>
        </p:blipFill>
        <p:spPr>
          <a:xfrm>
            <a:off x="0" y="1907628"/>
            <a:ext cx="6487594" cy="4950372"/>
          </a:xfrm>
          <a:prstGeom prst="rect">
            <a:avLst/>
          </a:prstGeom>
        </p:spPr>
      </p:pic>
      <p:sp>
        <p:nvSpPr>
          <p:cNvPr id="12" name="Trapecio 11"/>
          <p:cNvSpPr/>
          <p:nvPr/>
        </p:nvSpPr>
        <p:spPr>
          <a:xfrm rot="10800000">
            <a:off x="4536526" y="0"/>
            <a:ext cx="7655473" cy="6873765"/>
          </a:xfrm>
          <a:custGeom>
            <a:avLst/>
            <a:gdLst>
              <a:gd name="connsiteX0" fmla="*/ 0 w 11041117"/>
              <a:gd name="connsiteY0" fmla="*/ 6858000 h 6858000"/>
              <a:gd name="connsiteX1" fmla="*/ 1714500 w 11041117"/>
              <a:gd name="connsiteY1" fmla="*/ 0 h 6858000"/>
              <a:gd name="connsiteX2" fmla="*/ 9326617 w 11041117"/>
              <a:gd name="connsiteY2" fmla="*/ 0 h 6858000"/>
              <a:gd name="connsiteX3" fmla="*/ 11041117 w 11041117"/>
              <a:gd name="connsiteY3" fmla="*/ 6858000 h 6858000"/>
              <a:gd name="connsiteX4" fmla="*/ 0 w 11041117"/>
              <a:gd name="connsiteY4" fmla="*/ 6858000 h 6858000"/>
              <a:gd name="connsiteX0" fmla="*/ 0 w 12192000"/>
              <a:gd name="connsiteY0" fmla="*/ 6858000 h 6858000"/>
              <a:gd name="connsiteX1" fmla="*/ 1714500 w 12192000"/>
              <a:gd name="connsiteY1" fmla="*/ 0 h 6858000"/>
              <a:gd name="connsiteX2" fmla="*/ 9326617 w 12192000"/>
              <a:gd name="connsiteY2" fmla="*/ 0 h 6858000"/>
              <a:gd name="connsiteX3" fmla="*/ 12192000 w 12192000"/>
              <a:gd name="connsiteY3" fmla="*/ 4524703 h 6858000"/>
              <a:gd name="connsiteX4" fmla="*/ 0 w 12192000"/>
              <a:gd name="connsiteY4" fmla="*/ 6858000 h 6858000"/>
              <a:gd name="connsiteX0" fmla="*/ 0 w 9326617"/>
              <a:gd name="connsiteY0" fmla="*/ 6858000 h 6858000"/>
              <a:gd name="connsiteX1" fmla="*/ 1714500 w 9326617"/>
              <a:gd name="connsiteY1" fmla="*/ 0 h 6858000"/>
              <a:gd name="connsiteX2" fmla="*/ 9326617 w 9326617"/>
              <a:gd name="connsiteY2" fmla="*/ 0 h 6858000"/>
              <a:gd name="connsiteX3" fmla="*/ 8282151 w 9326617"/>
              <a:gd name="connsiteY3" fmla="*/ 4918841 h 6858000"/>
              <a:gd name="connsiteX4" fmla="*/ 0 w 9326617"/>
              <a:gd name="connsiteY4" fmla="*/ 6858000 h 6858000"/>
              <a:gd name="connsiteX0" fmla="*/ 0 w 8282151"/>
              <a:gd name="connsiteY0" fmla="*/ 6858000 h 6858000"/>
              <a:gd name="connsiteX1" fmla="*/ 1714500 w 8282151"/>
              <a:gd name="connsiteY1" fmla="*/ 0 h 6858000"/>
              <a:gd name="connsiteX2" fmla="*/ 7418990 w 8282151"/>
              <a:gd name="connsiteY2" fmla="*/ 15766 h 6858000"/>
              <a:gd name="connsiteX3" fmla="*/ 8282151 w 8282151"/>
              <a:gd name="connsiteY3" fmla="*/ 4918841 h 6858000"/>
              <a:gd name="connsiteX4" fmla="*/ 0 w 8282151"/>
              <a:gd name="connsiteY4" fmla="*/ 6858000 h 6858000"/>
              <a:gd name="connsiteX0" fmla="*/ 0 w 7418990"/>
              <a:gd name="connsiteY0" fmla="*/ 6858000 h 6858000"/>
              <a:gd name="connsiteX1" fmla="*/ 1714500 w 7418990"/>
              <a:gd name="connsiteY1" fmla="*/ 0 h 6858000"/>
              <a:gd name="connsiteX2" fmla="*/ 7418990 w 7418990"/>
              <a:gd name="connsiteY2" fmla="*/ 15766 h 6858000"/>
              <a:gd name="connsiteX3" fmla="*/ 6973613 w 7418990"/>
              <a:gd name="connsiteY3" fmla="*/ 4950372 h 6858000"/>
              <a:gd name="connsiteX4" fmla="*/ 0 w 7418990"/>
              <a:gd name="connsiteY4" fmla="*/ 6858000 h 6858000"/>
              <a:gd name="connsiteX0" fmla="*/ 0 w 7418990"/>
              <a:gd name="connsiteY0" fmla="*/ 6858000 h 6858000"/>
              <a:gd name="connsiteX1" fmla="*/ 1714500 w 7418990"/>
              <a:gd name="connsiteY1" fmla="*/ 0 h 6858000"/>
              <a:gd name="connsiteX2" fmla="*/ 7418990 w 7418990"/>
              <a:gd name="connsiteY2" fmla="*/ 15766 h 6858000"/>
              <a:gd name="connsiteX3" fmla="*/ 6579475 w 7418990"/>
              <a:gd name="connsiteY3" fmla="*/ 4903076 h 6858000"/>
              <a:gd name="connsiteX4" fmla="*/ 0 w 7418990"/>
              <a:gd name="connsiteY4" fmla="*/ 6858000 h 6858000"/>
              <a:gd name="connsiteX0" fmla="*/ 0 w 7418990"/>
              <a:gd name="connsiteY0" fmla="*/ 6858000 h 6858000"/>
              <a:gd name="connsiteX1" fmla="*/ 1714500 w 7418990"/>
              <a:gd name="connsiteY1" fmla="*/ 0 h 6858000"/>
              <a:gd name="connsiteX2" fmla="*/ 7418990 w 7418990"/>
              <a:gd name="connsiteY2" fmla="*/ 15766 h 6858000"/>
              <a:gd name="connsiteX3" fmla="*/ 6563710 w 7418990"/>
              <a:gd name="connsiteY3" fmla="*/ 4918842 h 6858000"/>
              <a:gd name="connsiteX4" fmla="*/ 0 w 7418990"/>
              <a:gd name="connsiteY4" fmla="*/ 6858000 h 6858000"/>
              <a:gd name="connsiteX0" fmla="*/ 0 w 7655473"/>
              <a:gd name="connsiteY0" fmla="*/ 6873765 h 6873765"/>
              <a:gd name="connsiteX1" fmla="*/ 1714500 w 7655473"/>
              <a:gd name="connsiteY1" fmla="*/ 15765 h 6873765"/>
              <a:gd name="connsiteX2" fmla="*/ 7655473 w 7655473"/>
              <a:gd name="connsiteY2" fmla="*/ 0 h 6873765"/>
              <a:gd name="connsiteX3" fmla="*/ 6563710 w 7655473"/>
              <a:gd name="connsiteY3" fmla="*/ 4934607 h 6873765"/>
              <a:gd name="connsiteX4" fmla="*/ 0 w 7655473"/>
              <a:gd name="connsiteY4" fmla="*/ 6873765 h 6873765"/>
              <a:gd name="connsiteX0" fmla="*/ 0 w 7655473"/>
              <a:gd name="connsiteY0" fmla="*/ 6873765 h 6873765"/>
              <a:gd name="connsiteX1" fmla="*/ 1714500 w 7655473"/>
              <a:gd name="connsiteY1" fmla="*/ 15765 h 6873765"/>
              <a:gd name="connsiteX2" fmla="*/ 7655473 w 7655473"/>
              <a:gd name="connsiteY2" fmla="*/ 0 h 6873765"/>
              <a:gd name="connsiteX3" fmla="*/ 6579475 w 7655473"/>
              <a:gd name="connsiteY3" fmla="*/ 4966138 h 6873765"/>
              <a:gd name="connsiteX4" fmla="*/ 0 w 7655473"/>
              <a:gd name="connsiteY4" fmla="*/ 6873765 h 6873765"/>
              <a:gd name="connsiteX0" fmla="*/ 0 w 7655473"/>
              <a:gd name="connsiteY0" fmla="*/ 6873765 h 6873765"/>
              <a:gd name="connsiteX1" fmla="*/ 1714500 w 7655473"/>
              <a:gd name="connsiteY1" fmla="*/ 15765 h 6873765"/>
              <a:gd name="connsiteX2" fmla="*/ 7655473 w 7655473"/>
              <a:gd name="connsiteY2" fmla="*/ 0 h 6873765"/>
              <a:gd name="connsiteX3" fmla="*/ 6484882 w 7655473"/>
              <a:gd name="connsiteY3" fmla="*/ 5454869 h 6873765"/>
              <a:gd name="connsiteX4" fmla="*/ 0 w 7655473"/>
              <a:gd name="connsiteY4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5473" h="6873765">
                <a:moveTo>
                  <a:pt x="0" y="6873765"/>
                </a:moveTo>
                <a:lnTo>
                  <a:pt x="1714500" y="15765"/>
                </a:lnTo>
                <a:lnTo>
                  <a:pt x="7655473" y="0"/>
                </a:lnTo>
                <a:lnTo>
                  <a:pt x="6484882" y="5454869"/>
                </a:lnTo>
                <a:lnTo>
                  <a:pt x="0" y="6873765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2599210" y="2513092"/>
            <a:ext cx="671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es-CO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366463" y="2559258"/>
            <a:ext cx="104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s-CO" sz="5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9382229" y="2327224"/>
            <a:ext cx="0" cy="13873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756159" y="3946656"/>
            <a:ext cx="4650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resume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 of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a visual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b="10882"/>
          <a:stretch/>
        </p:blipFill>
        <p:spPr>
          <a:xfrm>
            <a:off x="0" y="677918"/>
            <a:ext cx="12192000" cy="6416565"/>
          </a:xfrm>
          <a:prstGeom prst="rect">
            <a:avLst/>
          </a:prstGeom>
        </p:spPr>
      </p:pic>
      <p:sp>
        <p:nvSpPr>
          <p:cNvPr id="5" name="Triángulo rectángulo 4"/>
          <p:cNvSpPr/>
          <p:nvPr/>
        </p:nvSpPr>
        <p:spPr>
          <a:xfrm rot="5400000">
            <a:off x="1221826" y="-1221827"/>
            <a:ext cx="7094485" cy="9538139"/>
          </a:xfrm>
          <a:prstGeom prst="rtTriangl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riángulo rectángulo 3"/>
          <p:cNvSpPr/>
          <p:nvPr/>
        </p:nvSpPr>
        <p:spPr>
          <a:xfrm rot="10800000">
            <a:off x="4430110" y="0"/>
            <a:ext cx="7761890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 rot="19367125">
            <a:off x="-872255" y="4524734"/>
            <a:ext cx="8500546" cy="10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86569" y="1633677"/>
            <a:ext cx="104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s-CO" sz="5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284933" y="1453292"/>
            <a:ext cx="0" cy="11983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468836" y="1633677"/>
            <a:ext cx="671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es-CO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8019" y="2745518"/>
            <a:ext cx="540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paragraphs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 of </a:t>
            </a:r>
            <a:r>
              <a:rPr lang="es-CO" altLang="es-CO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es-CO" altLang="es-CO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792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6207"/>
          <a:stretch/>
        </p:blipFill>
        <p:spPr>
          <a:xfrm>
            <a:off x="377181" y="-1431"/>
            <a:ext cx="6608955" cy="647963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49006" y="-3067"/>
            <a:ext cx="6342993" cy="5992387"/>
          </a:xfrm>
          <a:custGeom>
            <a:avLst/>
            <a:gdLst>
              <a:gd name="connsiteX0" fmla="*/ 0 w 6642538"/>
              <a:gd name="connsiteY0" fmla="*/ 0 h 6858000"/>
              <a:gd name="connsiteX1" fmla="*/ 6642538 w 6642538"/>
              <a:gd name="connsiteY1" fmla="*/ 0 h 6858000"/>
              <a:gd name="connsiteX2" fmla="*/ 6642538 w 6642538"/>
              <a:gd name="connsiteY2" fmla="*/ 6858000 h 6858000"/>
              <a:gd name="connsiteX3" fmla="*/ 0 w 6642538"/>
              <a:gd name="connsiteY3" fmla="*/ 6858000 h 6858000"/>
              <a:gd name="connsiteX4" fmla="*/ 0 w 6642538"/>
              <a:gd name="connsiteY4" fmla="*/ 0 h 6858000"/>
              <a:gd name="connsiteX0" fmla="*/ 851338 w 6642538"/>
              <a:gd name="connsiteY0" fmla="*/ 0 h 6858000"/>
              <a:gd name="connsiteX1" fmla="*/ 6642538 w 6642538"/>
              <a:gd name="connsiteY1" fmla="*/ 0 h 6858000"/>
              <a:gd name="connsiteX2" fmla="*/ 6642538 w 6642538"/>
              <a:gd name="connsiteY2" fmla="*/ 6858000 h 6858000"/>
              <a:gd name="connsiteX3" fmla="*/ 0 w 6642538"/>
              <a:gd name="connsiteY3" fmla="*/ 6858000 h 6858000"/>
              <a:gd name="connsiteX4" fmla="*/ 851338 w 6642538"/>
              <a:gd name="connsiteY4" fmla="*/ 0 h 6858000"/>
              <a:gd name="connsiteX0" fmla="*/ 1828800 w 7620000"/>
              <a:gd name="connsiteY0" fmla="*/ 0 h 6858000"/>
              <a:gd name="connsiteX1" fmla="*/ 7620000 w 7620000"/>
              <a:gd name="connsiteY1" fmla="*/ 0 h 6858000"/>
              <a:gd name="connsiteX2" fmla="*/ 7620000 w 7620000"/>
              <a:gd name="connsiteY2" fmla="*/ 6858000 h 6858000"/>
              <a:gd name="connsiteX3" fmla="*/ 0 w 7620000"/>
              <a:gd name="connsiteY3" fmla="*/ 6842235 h 6858000"/>
              <a:gd name="connsiteX4" fmla="*/ 1828800 w 7620000"/>
              <a:gd name="connsiteY4" fmla="*/ 0 h 6858000"/>
              <a:gd name="connsiteX0" fmla="*/ 1481959 w 7620000"/>
              <a:gd name="connsiteY0" fmla="*/ 0 h 6858000"/>
              <a:gd name="connsiteX1" fmla="*/ 7620000 w 7620000"/>
              <a:gd name="connsiteY1" fmla="*/ 0 h 6858000"/>
              <a:gd name="connsiteX2" fmla="*/ 7620000 w 7620000"/>
              <a:gd name="connsiteY2" fmla="*/ 6858000 h 6858000"/>
              <a:gd name="connsiteX3" fmla="*/ 0 w 7620000"/>
              <a:gd name="connsiteY3" fmla="*/ 6842235 h 6858000"/>
              <a:gd name="connsiteX4" fmla="*/ 1481959 w 7620000"/>
              <a:gd name="connsiteY4" fmla="*/ 0 h 6858000"/>
              <a:gd name="connsiteX0" fmla="*/ 1340069 w 7478110"/>
              <a:gd name="connsiteY0" fmla="*/ 0 h 6858000"/>
              <a:gd name="connsiteX1" fmla="*/ 7478110 w 7478110"/>
              <a:gd name="connsiteY1" fmla="*/ 0 h 6858000"/>
              <a:gd name="connsiteX2" fmla="*/ 7478110 w 7478110"/>
              <a:gd name="connsiteY2" fmla="*/ 6858000 h 6858000"/>
              <a:gd name="connsiteX3" fmla="*/ 0 w 7478110"/>
              <a:gd name="connsiteY3" fmla="*/ 6858000 h 6858000"/>
              <a:gd name="connsiteX4" fmla="*/ 1340069 w 7478110"/>
              <a:gd name="connsiteY4" fmla="*/ 0 h 6858000"/>
              <a:gd name="connsiteX0" fmla="*/ 1434662 w 7478110"/>
              <a:gd name="connsiteY0" fmla="*/ 15765 h 6858000"/>
              <a:gd name="connsiteX1" fmla="*/ 7478110 w 7478110"/>
              <a:gd name="connsiteY1" fmla="*/ 0 h 6858000"/>
              <a:gd name="connsiteX2" fmla="*/ 7478110 w 7478110"/>
              <a:gd name="connsiteY2" fmla="*/ 6858000 h 6858000"/>
              <a:gd name="connsiteX3" fmla="*/ 0 w 7478110"/>
              <a:gd name="connsiteY3" fmla="*/ 6858000 h 6858000"/>
              <a:gd name="connsiteX4" fmla="*/ 1434662 w 7478110"/>
              <a:gd name="connsiteY4" fmla="*/ 15765 h 6858000"/>
              <a:gd name="connsiteX0" fmla="*/ 1308538 w 7478110"/>
              <a:gd name="connsiteY0" fmla="*/ 31530 h 6858000"/>
              <a:gd name="connsiteX1" fmla="*/ 7478110 w 7478110"/>
              <a:gd name="connsiteY1" fmla="*/ 0 h 6858000"/>
              <a:gd name="connsiteX2" fmla="*/ 7478110 w 7478110"/>
              <a:gd name="connsiteY2" fmla="*/ 6858000 h 6858000"/>
              <a:gd name="connsiteX3" fmla="*/ 0 w 7478110"/>
              <a:gd name="connsiteY3" fmla="*/ 6858000 h 6858000"/>
              <a:gd name="connsiteX4" fmla="*/ 1308538 w 7478110"/>
              <a:gd name="connsiteY4" fmla="*/ 31530 h 6858000"/>
              <a:gd name="connsiteX0" fmla="*/ 1308538 w 7478110"/>
              <a:gd name="connsiteY0" fmla="*/ 15764 h 6858000"/>
              <a:gd name="connsiteX1" fmla="*/ 7478110 w 7478110"/>
              <a:gd name="connsiteY1" fmla="*/ 0 h 6858000"/>
              <a:gd name="connsiteX2" fmla="*/ 7478110 w 7478110"/>
              <a:gd name="connsiteY2" fmla="*/ 6858000 h 6858000"/>
              <a:gd name="connsiteX3" fmla="*/ 0 w 7478110"/>
              <a:gd name="connsiteY3" fmla="*/ 6858000 h 6858000"/>
              <a:gd name="connsiteX4" fmla="*/ 1308538 w 7478110"/>
              <a:gd name="connsiteY4" fmla="*/ 15764 h 6858000"/>
              <a:gd name="connsiteX0" fmla="*/ 1308538 w 7478110"/>
              <a:gd name="connsiteY0" fmla="*/ 0 h 6858002"/>
              <a:gd name="connsiteX1" fmla="*/ 7478110 w 7478110"/>
              <a:gd name="connsiteY1" fmla="*/ 2 h 6858002"/>
              <a:gd name="connsiteX2" fmla="*/ 7478110 w 7478110"/>
              <a:gd name="connsiteY2" fmla="*/ 6858002 h 6858002"/>
              <a:gd name="connsiteX3" fmla="*/ 0 w 7478110"/>
              <a:gd name="connsiteY3" fmla="*/ 6858002 h 6858002"/>
              <a:gd name="connsiteX4" fmla="*/ 1308538 w 7478110"/>
              <a:gd name="connsiteY4" fmla="*/ 0 h 6858002"/>
              <a:gd name="connsiteX0" fmla="*/ 1277007 w 7478110"/>
              <a:gd name="connsiteY0" fmla="*/ 0 h 6873767"/>
              <a:gd name="connsiteX1" fmla="*/ 7478110 w 7478110"/>
              <a:gd name="connsiteY1" fmla="*/ 15767 h 6873767"/>
              <a:gd name="connsiteX2" fmla="*/ 7478110 w 7478110"/>
              <a:gd name="connsiteY2" fmla="*/ 6873767 h 6873767"/>
              <a:gd name="connsiteX3" fmla="*/ 0 w 7478110"/>
              <a:gd name="connsiteY3" fmla="*/ 6873767 h 6873767"/>
              <a:gd name="connsiteX4" fmla="*/ 1277007 w 7478110"/>
              <a:gd name="connsiteY4" fmla="*/ 0 h 6873767"/>
              <a:gd name="connsiteX0" fmla="*/ 1245475 w 7478110"/>
              <a:gd name="connsiteY0" fmla="*/ 0 h 6858001"/>
              <a:gd name="connsiteX1" fmla="*/ 7478110 w 7478110"/>
              <a:gd name="connsiteY1" fmla="*/ 1 h 6858001"/>
              <a:gd name="connsiteX2" fmla="*/ 7478110 w 7478110"/>
              <a:gd name="connsiteY2" fmla="*/ 6858001 h 6858001"/>
              <a:gd name="connsiteX3" fmla="*/ 0 w 7478110"/>
              <a:gd name="connsiteY3" fmla="*/ 6858001 h 6858001"/>
              <a:gd name="connsiteX4" fmla="*/ 1245475 w 7478110"/>
              <a:gd name="connsiteY4" fmla="*/ 0 h 6858001"/>
              <a:gd name="connsiteX0" fmla="*/ 1229710 w 7478110"/>
              <a:gd name="connsiteY0" fmla="*/ 15765 h 6858000"/>
              <a:gd name="connsiteX1" fmla="*/ 7478110 w 7478110"/>
              <a:gd name="connsiteY1" fmla="*/ 0 h 6858000"/>
              <a:gd name="connsiteX2" fmla="*/ 7478110 w 7478110"/>
              <a:gd name="connsiteY2" fmla="*/ 6858000 h 6858000"/>
              <a:gd name="connsiteX3" fmla="*/ 0 w 7478110"/>
              <a:gd name="connsiteY3" fmla="*/ 6858000 h 6858000"/>
              <a:gd name="connsiteX4" fmla="*/ 1229710 w 7478110"/>
              <a:gd name="connsiteY4" fmla="*/ 15765 h 6858000"/>
              <a:gd name="connsiteX0" fmla="*/ 1213945 w 7478110"/>
              <a:gd name="connsiteY0" fmla="*/ 0 h 6858001"/>
              <a:gd name="connsiteX1" fmla="*/ 7478110 w 7478110"/>
              <a:gd name="connsiteY1" fmla="*/ 1 h 6858001"/>
              <a:gd name="connsiteX2" fmla="*/ 7478110 w 7478110"/>
              <a:gd name="connsiteY2" fmla="*/ 6858001 h 6858001"/>
              <a:gd name="connsiteX3" fmla="*/ 0 w 7478110"/>
              <a:gd name="connsiteY3" fmla="*/ 6858001 h 6858001"/>
              <a:gd name="connsiteX4" fmla="*/ 1213945 w 7478110"/>
              <a:gd name="connsiteY4" fmla="*/ 0 h 6858001"/>
              <a:gd name="connsiteX0" fmla="*/ 1213945 w 7478110"/>
              <a:gd name="connsiteY0" fmla="*/ 0 h 6873766"/>
              <a:gd name="connsiteX1" fmla="*/ 7478110 w 7478110"/>
              <a:gd name="connsiteY1" fmla="*/ 15766 h 6873766"/>
              <a:gd name="connsiteX2" fmla="*/ 7478110 w 7478110"/>
              <a:gd name="connsiteY2" fmla="*/ 6873766 h 6873766"/>
              <a:gd name="connsiteX3" fmla="*/ 0 w 7478110"/>
              <a:gd name="connsiteY3" fmla="*/ 6873766 h 6873766"/>
              <a:gd name="connsiteX4" fmla="*/ 1213945 w 7478110"/>
              <a:gd name="connsiteY4" fmla="*/ 0 h 6873766"/>
              <a:gd name="connsiteX0" fmla="*/ 1292773 w 7556938"/>
              <a:gd name="connsiteY0" fmla="*/ 0 h 6873766"/>
              <a:gd name="connsiteX1" fmla="*/ 7556938 w 7556938"/>
              <a:gd name="connsiteY1" fmla="*/ 15766 h 6873766"/>
              <a:gd name="connsiteX2" fmla="*/ 7556938 w 7556938"/>
              <a:gd name="connsiteY2" fmla="*/ 6873766 h 6873766"/>
              <a:gd name="connsiteX3" fmla="*/ 0 w 7556938"/>
              <a:gd name="connsiteY3" fmla="*/ 6873766 h 6873766"/>
              <a:gd name="connsiteX4" fmla="*/ 1292773 w 7556938"/>
              <a:gd name="connsiteY4" fmla="*/ 0 h 6873766"/>
              <a:gd name="connsiteX0" fmla="*/ 1353295 w 7556938"/>
              <a:gd name="connsiteY0" fmla="*/ 0 h 6861066"/>
              <a:gd name="connsiteX1" fmla="*/ 7556938 w 7556938"/>
              <a:gd name="connsiteY1" fmla="*/ 3066 h 6861066"/>
              <a:gd name="connsiteX2" fmla="*/ 7556938 w 7556938"/>
              <a:gd name="connsiteY2" fmla="*/ 6861066 h 6861066"/>
              <a:gd name="connsiteX3" fmla="*/ 0 w 7556938"/>
              <a:gd name="connsiteY3" fmla="*/ 6861066 h 6861066"/>
              <a:gd name="connsiteX4" fmla="*/ 1353295 w 7556938"/>
              <a:gd name="connsiteY4" fmla="*/ 0 h 686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938" h="6861066">
                <a:moveTo>
                  <a:pt x="1353295" y="0"/>
                </a:moveTo>
                <a:lnTo>
                  <a:pt x="7556938" y="3066"/>
                </a:lnTo>
                <a:lnTo>
                  <a:pt x="7556938" y="6861066"/>
                </a:lnTo>
                <a:lnTo>
                  <a:pt x="0" y="6861066"/>
                </a:lnTo>
                <a:lnTo>
                  <a:pt x="1353295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rapecio 3"/>
          <p:cNvSpPr/>
          <p:nvPr/>
        </p:nvSpPr>
        <p:spPr>
          <a:xfrm rot="10800000">
            <a:off x="-2545" y="1233071"/>
            <a:ext cx="1653934" cy="4426184"/>
          </a:xfrm>
          <a:custGeom>
            <a:avLst/>
            <a:gdLst>
              <a:gd name="connsiteX0" fmla="*/ 0 w 2475188"/>
              <a:gd name="connsiteY0" fmla="*/ 6448098 h 6448098"/>
              <a:gd name="connsiteX1" fmla="*/ 618797 w 2475188"/>
              <a:gd name="connsiteY1" fmla="*/ 0 h 6448098"/>
              <a:gd name="connsiteX2" fmla="*/ 1856391 w 2475188"/>
              <a:gd name="connsiteY2" fmla="*/ 0 h 6448098"/>
              <a:gd name="connsiteX3" fmla="*/ 2475188 w 2475188"/>
              <a:gd name="connsiteY3" fmla="*/ 6448098 h 6448098"/>
              <a:gd name="connsiteX4" fmla="*/ 0 w 2475188"/>
              <a:gd name="connsiteY4" fmla="*/ 6448098 h 6448098"/>
              <a:gd name="connsiteX0" fmla="*/ 0 w 2238705"/>
              <a:gd name="connsiteY0" fmla="*/ 6448098 h 6448098"/>
              <a:gd name="connsiteX1" fmla="*/ 618797 w 2238705"/>
              <a:gd name="connsiteY1" fmla="*/ 0 h 6448098"/>
              <a:gd name="connsiteX2" fmla="*/ 1856391 w 2238705"/>
              <a:gd name="connsiteY2" fmla="*/ 0 h 6448098"/>
              <a:gd name="connsiteX3" fmla="*/ 2238705 w 2238705"/>
              <a:gd name="connsiteY3" fmla="*/ 6416566 h 6448098"/>
              <a:gd name="connsiteX4" fmla="*/ 0 w 2238705"/>
              <a:gd name="connsiteY4" fmla="*/ 6448098 h 6448098"/>
              <a:gd name="connsiteX0" fmla="*/ 0 w 2144112"/>
              <a:gd name="connsiteY0" fmla="*/ 6448098 h 6448098"/>
              <a:gd name="connsiteX1" fmla="*/ 618797 w 2144112"/>
              <a:gd name="connsiteY1" fmla="*/ 0 h 6448098"/>
              <a:gd name="connsiteX2" fmla="*/ 1856391 w 2144112"/>
              <a:gd name="connsiteY2" fmla="*/ 0 h 6448098"/>
              <a:gd name="connsiteX3" fmla="*/ 2144112 w 2144112"/>
              <a:gd name="connsiteY3" fmla="*/ 6400800 h 6448098"/>
              <a:gd name="connsiteX4" fmla="*/ 0 w 2144112"/>
              <a:gd name="connsiteY4" fmla="*/ 6448098 h 6448098"/>
              <a:gd name="connsiteX0" fmla="*/ 0 w 2144112"/>
              <a:gd name="connsiteY0" fmla="*/ 6463863 h 6463863"/>
              <a:gd name="connsiteX1" fmla="*/ 618797 w 2144112"/>
              <a:gd name="connsiteY1" fmla="*/ 15765 h 6463863"/>
              <a:gd name="connsiteX2" fmla="*/ 2124405 w 2144112"/>
              <a:gd name="connsiteY2" fmla="*/ 0 h 6463863"/>
              <a:gd name="connsiteX3" fmla="*/ 2144112 w 2144112"/>
              <a:gd name="connsiteY3" fmla="*/ 6416565 h 6463863"/>
              <a:gd name="connsiteX4" fmla="*/ 0 w 2144112"/>
              <a:gd name="connsiteY4" fmla="*/ 6463863 h 6463863"/>
              <a:gd name="connsiteX0" fmla="*/ 0 w 2144112"/>
              <a:gd name="connsiteY0" fmla="*/ 6463863 h 6463863"/>
              <a:gd name="connsiteX1" fmla="*/ 618797 w 2144112"/>
              <a:gd name="connsiteY1" fmla="*/ 15765 h 6463863"/>
              <a:gd name="connsiteX2" fmla="*/ 2124405 w 2144112"/>
              <a:gd name="connsiteY2" fmla="*/ 0 h 6463863"/>
              <a:gd name="connsiteX3" fmla="*/ 2144112 w 2144112"/>
              <a:gd name="connsiteY3" fmla="*/ 6463862 h 6463863"/>
              <a:gd name="connsiteX4" fmla="*/ 0 w 2144112"/>
              <a:gd name="connsiteY4" fmla="*/ 6463863 h 6463863"/>
              <a:gd name="connsiteX0" fmla="*/ 0 w 2144112"/>
              <a:gd name="connsiteY0" fmla="*/ 6463863 h 6463863"/>
              <a:gd name="connsiteX1" fmla="*/ 1186356 w 2144112"/>
              <a:gd name="connsiteY1" fmla="*/ 31530 h 6463863"/>
              <a:gd name="connsiteX2" fmla="*/ 2124405 w 2144112"/>
              <a:gd name="connsiteY2" fmla="*/ 0 h 6463863"/>
              <a:gd name="connsiteX3" fmla="*/ 2144112 w 2144112"/>
              <a:gd name="connsiteY3" fmla="*/ 6463862 h 6463863"/>
              <a:gd name="connsiteX4" fmla="*/ 0 w 2144112"/>
              <a:gd name="connsiteY4" fmla="*/ 6463863 h 6463863"/>
              <a:gd name="connsiteX0" fmla="*/ 0 w 1844568"/>
              <a:gd name="connsiteY0" fmla="*/ 6463863 h 6463863"/>
              <a:gd name="connsiteX1" fmla="*/ 886812 w 1844568"/>
              <a:gd name="connsiteY1" fmla="*/ 31530 h 6463863"/>
              <a:gd name="connsiteX2" fmla="*/ 1824861 w 1844568"/>
              <a:gd name="connsiteY2" fmla="*/ 0 h 6463863"/>
              <a:gd name="connsiteX3" fmla="*/ 1844568 w 1844568"/>
              <a:gd name="connsiteY3" fmla="*/ 6463862 h 6463863"/>
              <a:gd name="connsiteX4" fmla="*/ 0 w 1844568"/>
              <a:gd name="connsiteY4" fmla="*/ 6463863 h 6463863"/>
              <a:gd name="connsiteX0" fmla="*/ 0 w 1844568"/>
              <a:gd name="connsiteY0" fmla="*/ 6463863 h 6463863"/>
              <a:gd name="connsiteX1" fmla="*/ 1139061 w 1844568"/>
              <a:gd name="connsiteY1" fmla="*/ 15765 h 6463863"/>
              <a:gd name="connsiteX2" fmla="*/ 1824861 w 1844568"/>
              <a:gd name="connsiteY2" fmla="*/ 0 h 6463863"/>
              <a:gd name="connsiteX3" fmla="*/ 1844568 w 1844568"/>
              <a:gd name="connsiteY3" fmla="*/ 6463862 h 6463863"/>
              <a:gd name="connsiteX4" fmla="*/ 0 w 1844568"/>
              <a:gd name="connsiteY4" fmla="*/ 6463863 h 6463863"/>
              <a:gd name="connsiteX0" fmla="*/ 0 w 1844568"/>
              <a:gd name="connsiteY0" fmla="*/ 6463863 h 6463863"/>
              <a:gd name="connsiteX1" fmla="*/ 1328247 w 1844568"/>
              <a:gd name="connsiteY1" fmla="*/ 15765 h 6463863"/>
              <a:gd name="connsiteX2" fmla="*/ 1824861 w 1844568"/>
              <a:gd name="connsiteY2" fmla="*/ 0 h 6463863"/>
              <a:gd name="connsiteX3" fmla="*/ 1844568 w 1844568"/>
              <a:gd name="connsiteY3" fmla="*/ 6463862 h 6463863"/>
              <a:gd name="connsiteX4" fmla="*/ 0 w 1844568"/>
              <a:gd name="connsiteY4" fmla="*/ 6463863 h 6463863"/>
              <a:gd name="connsiteX0" fmla="*/ 0 w 1844568"/>
              <a:gd name="connsiteY0" fmla="*/ 6479630 h 6479630"/>
              <a:gd name="connsiteX1" fmla="*/ 1265185 w 1844568"/>
              <a:gd name="connsiteY1" fmla="*/ 0 h 6479630"/>
              <a:gd name="connsiteX2" fmla="*/ 1824861 w 1844568"/>
              <a:gd name="connsiteY2" fmla="*/ 15767 h 6479630"/>
              <a:gd name="connsiteX3" fmla="*/ 1844568 w 1844568"/>
              <a:gd name="connsiteY3" fmla="*/ 6479629 h 6479630"/>
              <a:gd name="connsiteX4" fmla="*/ 0 w 1844568"/>
              <a:gd name="connsiteY4" fmla="*/ 6479630 h 6479630"/>
              <a:gd name="connsiteX0" fmla="*/ 0 w 1844568"/>
              <a:gd name="connsiteY0" fmla="*/ 6495394 h 6495394"/>
              <a:gd name="connsiteX1" fmla="*/ 1265185 w 1844568"/>
              <a:gd name="connsiteY1" fmla="*/ 15764 h 6495394"/>
              <a:gd name="connsiteX2" fmla="*/ 1840627 w 1844568"/>
              <a:gd name="connsiteY2" fmla="*/ 0 h 6495394"/>
              <a:gd name="connsiteX3" fmla="*/ 1844568 w 1844568"/>
              <a:gd name="connsiteY3" fmla="*/ 6495393 h 6495394"/>
              <a:gd name="connsiteX4" fmla="*/ 0 w 1844568"/>
              <a:gd name="connsiteY4" fmla="*/ 6495394 h 6495394"/>
              <a:gd name="connsiteX0" fmla="*/ 0 w 1847197"/>
              <a:gd name="connsiteY0" fmla="*/ 6479630 h 6479630"/>
              <a:gd name="connsiteX1" fmla="*/ 1265185 w 1847197"/>
              <a:gd name="connsiteY1" fmla="*/ 0 h 6479630"/>
              <a:gd name="connsiteX2" fmla="*/ 1846977 w 1847197"/>
              <a:gd name="connsiteY2" fmla="*/ 3286 h 6479630"/>
              <a:gd name="connsiteX3" fmla="*/ 1844568 w 1847197"/>
              <a:gd name="connsiteY3" fmla="*/ 6479629 h 6479630"/>
              <a:gd name="connsiteX4" fmla="*/ 0 w 1847197"/>
              <a:gd name="connsiteY4" fmla="*/ 6479630 h 6479630"/>
              <a:gd name="connsiteX0" fmla="*/ 0 w 1648415"/>
              <a:gd name="connsiteY0" fmla="*/ 6526266 h 6526266"/>
              <a:gd name="connsiteX1" fmla="*/ 1066403 w 1648415"/>
              <a:gd name="connsiteY1" fmla="*/ 0 h 6526266"/>
              <a:gd name="connsiteX2" fmla="*/ 1648195 w 1648415"/>
              <a:gd name="connsiteY2" fmla="*/ 3286 h 6526266"/>
              <a:gd name="connsiteX3" fmla="*/ 1645786 w 1648415"/>
              <a:gd name="connsiteY3" fmla="*/ 6479629 h 6526266"/>
              <a:gd name="connsiteX4" fmla="*/ 0 w 1648415"/>
              <a:gd name="connsiteY4" fmla="*/ 6526266 h 6526266"/>
              <a:gd name="connsiteX0" fmla="*/ 0 w 1648415"/>
              <a:gd name="connsiteY0" fmla="*/ 6526266 h 6526266"/>
              <a:gd name="connsiteX1" fmla="*/ 1066403 w 1648415"/>
              <a:gd name="connsiteY1" fmla="*/ 0 h 6526266"/>
              <a:gd name="connsiteX2" fmla="*/ 1648195 w 1648415"/>
              <a:gd name="connsiteY2" fmla="*/ 3286 h 6526266"/>
              <a:gd name="connsiteX3" fmla="*/ 1645786 w 1648415"/>
              <a:gd name="connsiteY3" fmla="*/ 6526265 h 6526266"/>
              <a:gd name="connsiteX4" fmla="*/ 0 w 1648415"/>
              <a:gd name="connsiteY4" fmla="*/ 6526266 h 6526266"/>
              <a:gd name="connsiteX0" fmla="*/ 0 w 1648415"/>
              <a:gd name="connsiteY0" fmla="*/ 6557957 h 6557957"/>
              <a:gd name="connsiteX1" fmla="*/ 1066403 w 1648415"/>
              <a:gd name="connsiteY1" fmla="*/ 31691 h 6557957"/>
              <a:gd name="connsiteX2" fmla="*/ 1648195 w 1648415"/>
              <a:gd name="connsiteY2" fmla="*/ 0 h 6557957"/>
              <a:gd name="connsiteX3" fmla="*/ 1645786 w 1648415"/>
              <a:gd name="connsiteY3" fmla="*/ 6557956 h 6557957"/>
              <a:gd name="connsiteX4" fmla="*/ 0 w 1648415"/>
              <a:gd name="connsiteY4" fmla="*/ 6557957 h 6557957"/>
              <a:gd name="connsiteX0" fmla="*/ 0 w 1648415"/>
              <a:gd name="connsiteY0" fmla="*/ 6572902 h 6572902"/>
              <a:gd name="connsiteX1" fmla="*/ 1066403 w 1648415"/>
              <a:gd name="connsiteY1" fmla="*/ 0 h 6572902"/>
              <a:gd name="connsiteX2" fmla="*/ 1648195 w 1648415"/>
              <a:gd name="connsiteY2" fmla="*/ 14945 h 6572902"/>
              <a:gd name="connsiteX3" fmla="*/ 1645786 w 1648415"/>
              <a:gd name="connsiteY3" fmla="*/ 6572901 h 6572902"/>
              <a:gd name="connsiteX4" fmla="*/ 0 w 1648415"/>
              <a:gd name="connsiteY4" fmla="*/ 6572902 h 6572902"/>
              <a:gd name="connsiteX0" fmla="*/ 0 w 1648415"/>
              <a:gd name="connsiteY0" fmla="*/ 6581441 h 6581441"/>
              <a:gd name="connsiteX1" fmla="*/ 1066403 w 1648415"/>
              <a:gd name="connsiteY1" fmla="*/ 8539 h 6581441"/>
              <a:gd name="connsiteX2" fmla="*/ 1648195 w 1648415"/>
              <a:gd name="connsiteY2" fmla="*/ 0 h 6581441"/>
              <a:gd name="connsiteX3" fmla="*/ 1645786 w 1648415"/>
              <a:gd name="connsiteY3" fmla="*/ 6581440 h 6581441"/>
              <a:gd name="connsiteX4" fmla="*/ 0 w 1648415"/>
              <a:gd name="connsiteY4" fmla="*/ 6581441 h 6581441"/>
              <a:gd name="connsiteX0" fmla="*/ 0 w 1648415"/>
              <a:gd name="connsiteY0" fmla="*/ 6581441 h 6581441"/>
              <a:gd name="connsiteX1" fmla="*/ 1066403 w 1648415"/>
              <a:gd name="connsiteY1" fmla="*/ 254 h 6581441"/>
              <a:gd name="connsiteX2" fmla="*/ 1648195 w 1648415"/>
              <a:gd name="connsiteY2" fmla="*/ 0 h 6581441"/>
              <a:gd name="connsiteX3" fmla="*/ 1645786 w 1648415"/>
              <a:gd name="connsiteY3" fmla="*/ 6581440 h 6581441"/>
              <a:gd name="connsiteX4" fmla="*/ 0 w 1648415"/>
              <a:gd name="connsiteY4" fmla="*/ 6581441 h 6581441"/>
              <a:gd name="connsiteX0" fmla="*/ 0 w 1654025"/>
              <a:gd name="connsiteY0" fmla="*/ 6564872 h 6581440"/>
              <a:gd name="connsiteX1" fmla="*/ 1072013 w 1654025"/>
              <a:gd name="connsiteY1" fmla="*/ 254 h 6581440"/>
              <a:gd name="connsiteX2" fmla="*/ 1653805 w 1654025"/>
              <a:gd name="connsiteY2" fmla="*/ 0 h 6581440"/>
              <a:gd name="connsiteX3" fmla="*/ 1651396 w 1654025"/>
              <a:gd name="connsiteY3" fmla="*/ 6581440 h 6581440"/>
              <a:gd name="connsiteX4" fmla="*/ 0 w 1654025"/>
              <a:gd name="connsiteY4" fmla="*/ 6564872 h 6581440"/>
              <a:gd name="connsiteX0" fmla="*/ 0 w 1654025"/>
              <a:gd name="connsiteY0" fmla="*/ 6564872 h 6573157"/>
              <a:gd name="connsiteX1" fmla="*/ 1072013 w 1654025"/>
              <a:gd name="connsiteY1" fmla="*/ 254 h 6573157"/>
              <a:gd name="connsiteX2" fmla="*/ 1653805 w 1654025"/>
              <a:gd name="connsiteY2" fmla="*/ 0 h 6573157"/>
              <a:gd name="connsiteX3" fmla="*/ 1651396 w 1654025"/>
              <a:gd name="connsiteY3" fmla="*/ 6573157 h 6573157"/>
              <a:gd name="connsiteX4" fmla="*/ 0 w 1654025"/>
              <a:gd name="connsiteY4" fmla="*/ 6564872 h 6573157"/>
              <a:gd name="connsiteX0" fmla="*/ 0 w 1654025"/>
              <a:gd name="connsiteY0" fmla="*/ 6534321 h 6573157"/>
              <a:gd name="connsiteX1" fmla="*/ 1072013 w 1654025"/>
              <a:gd name="connsiteY1" fmla="*/ 254 h 6573157"/>
              <a:gd name="connsiteX2" fmla="*/ 1653805 w 1654025"/>
              <a:gd name="connsiteY2" fmla="*/ 0 h 6573157"/>
              <a:gd name="connsiteX3" fmla="*/ 1651396 w 1654025"/>
              <a:gd name="connsiteY3" fmla="*/ 6573157 h 6573157"/>
              <a:gd name="connsiteX4" fmla="*/ 0 w 1654025"/>
              <a:gd name="connsiteY4" fmla="*/ 6534321 h 6573157"/>
              <a:gd name="connsiteX0" fmla="*/ 0 w 1653934"/>
              <a:gd name="connsiteY0" fmla="*/ 6534321 h 6536496"/>
              <a:gd name="connsiteX1" fmla="*/ 1072013 w 1653934"/>
              <a:gd name="connsiteY1" fmla="*/ 254 h 6536496"/>
              <a:gd name="connsiteX2" fmla="*/ 1653805 w 1653934"/>
              <a:gd name="connsiteY2" fmla="*/ 0 h 6536496"/>
              <a:gd name="connsiteX3" fmla="*/ 1647259 w 1653934"/>
              <a:gd name="connsiteY3" fmla="*/ 6536496 h 6536496"/>
              <a:gd name="connsiteX4" fmla="*/ 0 w 1653934"/>
              <a:gd name="connsiteY4" fmla="*/ 6534321 h 65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934" h="6536496">
                <a:moveTo>
                  <a:pt x="0" y="6534321"/>
                </a:moveTo>
                <a:lnTo>
                  <a:pt x="1072013" y="254"/>
                </a:lnTo>
                <a:lnTo>
                  <a:pt x="1653805" y="0"/>
                </a:lnTo>
                <a:cubicBezTo>
                  <a:pt x="1655119" y="2165131"/>
                  <a:pt x="1645945" y="4371365"/>
                  <a:pt x="1647259" y="6536496"/>
                </a:cubicBezTo>
                <a:lnTo>
                  <a:pt x="0" y="6534321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-2634" y="-14365"/>
            <a:ext cx="1883033" cy="1254863"/>
          </a:xfrm>
          <a:custGeom>
            <a:avLst/>
            <a:gdLst>
              <a:gd name="connsiteX0" fmla="*/ 0 w 1844565"/>
              <a:gd name="connsiteY0" fmla="*/ 0 h 1006369"/>
              <a:gd name="connsiteX1" fmla="*/ 1844565 w 1844565"/>
              <a:gd name="connsiteY1" fmla="*/ 0 h 1006369"/>
              <a:gd name="connsiteX2" fmla="*/ 1844565 w 1844565"/>
              <a:gd name="connsiteY2" fmla="*/ 1006369 h 1006369"/>
              <a:gd name="connsiteX3" fmla="*/ 0 w 1844565"/>
              <a:gd name="connsiteY3" fmla="*/ 1006369 h 1006369"/>
              <a:gd name="connsiteX4" fmla="*/ 0 w 1844565"/>
              <a:gd name="connsiteY4" fmla="*/ 0 h 1006369"/>
              <a:gd name="connsiteX0" fmla="*/ 0 w 1844565"/>
              <a:gd name="connsiteY0" fmla="*/ 0 h 1021609"/>
              <a:gd name="connsiteX1" fmla="*/ 1844565 w 1844565"/>
              <a:gd name="connsiteY1" fmla="*/ 0 h 1021609"/>
              <a:gd name="connsiteX2" fmla="*/ 1646445 w 1844565"/>
              <a:gd name="connsiteY2" fmla="*/ 1021609 h 1021609"/>
              <a:gd name="connsiteX3" fmla="*/ 0 w 1844565"/>
              <a:gd name="connsiteY3" fmla="*/ 1006369 h 1021609"/>
              <a:gd name="connsiteX4" fmla="*/ 0 w 1844565"/>
              <a:gd name="connsiteY4" fmla="*/ 0 h 1021609"/>
              <a:gd name="connsiteX0" fmla="*/ 0 w 1875045"/>
              <a:gd name="connsiteY0" fmla="*/ 0 h 1021609"/>
              <a:gd name="connsiteX1" fmla="*/ 1875045 w 1875045"/>
              <a:gd name="connsiteY1" fmla="*/ 0 h 1021609"/>
              <a:gd name="connsiteX2" fmla="*/ 1646445 w 1875045"/>
              <a:gd name="connsiteY2" fmla="*/ 1021609 h 1021609"/>
              <a:gd name="connsiteX3" fmla="*/ 0 w 1875045"/>
              <a:gd name="connsiteY3" fmla="*/ 1006369 h 1021609"/>
              <a:gd name="connsiteX4" fmla="*/ 0 w 1875045"/>
              <a:gd name="connsiteY4" fmla="*/ 0 h 1021609"/>
              <a:gd name="connsiteX0" fmla="*/ 0 w 1875045"/>
              <a:gd name="connsiteY0" fmla="*/ 6350 h 1027959"/>
              <a:gd name="connsiteX1" fmla="*/ 1875045 w 1875045"/>
              <a:gd name="connsiteY1" fmla="*/ 0 h 1027959"/>
              <a:gd name="connsiteX2" fmla="*/ 1646445 w 1875045"/>
              <a:gd name="connsiteY2" fmla="*/ 1027959 h 1027959"/>
              <a:gd name="connsiteX3" fmla="*/ 0 w 1875045"/>
              <a:gd name="connsiteY3" fmla="*/ 1012719 h 1027959"/>
              <a:gd name="connsiteX4" fmla="*/ 0 w 1875045"/>
              <a:gd name="connsiteY4" fmla="*/ 6350 h 1027959"/>
              <a:gd name="connsiteX0" fmla="*/ 0 w 1862345"/>
              <a:gd name="connsiteY0" fmla="*/ 12700 h 1034309"/>
              <a:gd name="connsiteX1" fmla="*/ 1862345 w 1862345"/>
              <a:gd name="connsiteY1" fmla="*/ 0 h 1034309"/>
              <a:gd name="connsiteX2" fmla="*/ 1646445 w 1862345"/>
              <a:gd name="connsiteY2" fmla="*/ 1034309 h 1034309"/>
              <a:gd name="connsiteX3" fmla="*/ 0 w 1862345"/>
              <a:gd name="connsiteY3" fmla="*/ 1019069 h 1034309"/>
              <a:gd name="connsiteX4" fmla="*/ 0 w 1862345"/>
              <a:gd name="connsiteY4" fmla="*/ 12700 h 1034309"/>
              <a:gd name="connsiteX0" fmla="*/ 0 w 1862345"/>
              <a:gd name="connsiteY0" fmla="*/ 6350 h 1027959"/>
              <a:gd name="connsiteX1" fmla="*/ 1862345 w 1862345"/>
              <a:gd name="connsiteY1" fmla="*/ 0 h 1027959"/>
              <a:gd name="connsiteX2" fmla="*/ 1646445 w 1862345"/>
              <a:gd name="connsiteY2" fmla="*/ 1027959 h 1027959"/>
              <a:gd name="connsiteX3" fmla="*/ 0 w 1862345"/>
              <a:gd name="connsiteY3" fmla="*/ 1012719 h 1027959"/>
              <a:gd name="connsiteX4" fmla="*/ 0 w 1862345"/>
              <a:gd name="connsiteY4" fmla="*/ 6350 h 1027959"/>
              <a:gd name="connsiteX0" fmla="*/ 0 w 1862345"/>
              <a:gd name="connsiteY0" fmla="*/ 6350 h 1032096"/>
              <a:gd name="connsiteX1" fmla="*/ 1862345 w 1862345"/>
              <a:gd name="connsiteY1" fmla="*/ 0 h 1032096"/>
              <a:gd name="connsiteX2" fmla="*/ 1642307 w 1862345"/>
              <a:gd name="connsiteY2" fmla="*/ 1032096 h 1032096"/>
              <a:gd name="connsiteX3" fmla="*/ 0 w 1862345"/>
              <a:gd name="connsiteY3" fmla="*/ 1012719 h 1032096"/>
              <a:gd name="connsiteX4" fmla="*/ 0 w 1862345"/>
              <a:gd name="connsiteY4" fmla="*/ 6350 h 1032096"/>
              <a:gd name="connsiteX0" fmla="*/ 0 w 1862345"/>
              <a:gd name="connsiteY0" fmla="*/ 6350 h 1023821"/>
              <a:gd name="connsiteX1" fmla="*/ 1862345 w 1862345"/>
              <a:gd name="connsiteY1" fmla="*/ 0 h 1023821"/>
              <a:gd name="connsiteX2" fmla="*/ 1642307 w 1862345"/>
              <a:gd name="connsiteY2" fmla="*/ 1023821 h 1023821"/>
              <a:gd name="connsiteX3" fmla="*/ 0 w 1862345"/>
              <a:gd name="connsiteY3" fmla="*/ 1012719 h 1023821"/>
              <a:gd name="connsiteX4" fmla="*/ 0 w 1862345"/>
              <a:gd name="connsiteY4" fmla="*/ 6350 h 1023821"/>
              <a:gd name="connsiteX0" fmla="*/ 0 w 1862345"/>
              <a:gd name="connsiteY0" fmla="*/ 6350 h 1029661"/>
              <a:gd name="connsiteX1" fmla="*/ 1862345 w 1862345"/>
              <a:gd name="connsiteY1" fmla="*/ 0 h 1029661"/>
              <a:gd name="connsiteX2" fmla="*/ 1642307 w 1862345"/>
              <a:gd name="connsiteY2" fmla="*/ 1023821 h 1029661"/>
              <a:gd name="connsiteX3" fmla="*/ 0 w 1862345"/>
              <a:gd name="connsiteY3" fmla="*/ 1029661 h 1029661"/>
              <a:gd name="connsiteX4" fmla="*/ 0 w 1862345"/>
              <a:gd name="connsiteY4" fmla="*/ 6350 h 1029661"/>
              <a:gd name="connsiteX0" fmla="*/ 0 w 1862345"/>
              <a:gd name="connsiteY0" fmla="*/ 6350 h 1033986"/>
              <a:gd name="connsiteX1" fmla="*/ 1862345 w 1862345"/>
              <a:gd name="connsiteY1" fmla="*/ 0 h 1033986"/>
              <a:gd name="connsiteX2" fmla="*/ 1646445 w 1862345"/>
              <a:gd name="connsiteY2" fmla="*/ 1033986 h 1033986"/>
              <a:gd name="connsiteX3" fmla="*/ 0 w 1862345"/>
              <a:gd name="connsiteY3" fmla="*/ 1029661 h 1033986"/>
              <a:gd name="connsiteX4" fmla="*/ 0 w 1862345"/>
              <a:gd name="connsiteY4" fmla="*/ 6350 h 1033986"/>
              <a:gd name="connsiteX0" fmla="*/ 0 w 1883033"/>
              <a:gd name="connsiteY0" fmla="*/ 0 h 1027636"/>
              <a:gd name="connsiteX1" fmla="*/ 1883033 w 1883033"/>
              <a:gd name="connsiteY1" fmla="*/ 3815 h 1027636"/>
              <a:gd name="connsiteX2" fmla="*/ 1646445 w 1883033"/>
              <a:gd name="connsiteY2" fmla="*/ 1027636 h 1027636"/>
              <a:gd name="connsiteX3" fmla="*/ 0 w 1883033"/>
              <a:gd name="connsiteY3" fmla="*/ 1023311 h 1027636"/>
              <a:gd name="connsiteX4" fmla="*/ 0 w 1883033"/>
              <a:gd name="connsiteY4" fmla="*/ 0 h 102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033" h="1027636">
                <a:moveTo>
                  <a:pt x="0" y="0"/>
                </a:moveTo>
                <a:lnTo>
                  <a:pt x="1883033" y="3815"/>
                </a:lnTo>
                <a:lnTo>
                  <a:pt x="1646445" y="1027636"/>
                </a:lnTo>
                <a:lnTo>
                  <a:pt x="0" y="10233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6748655" y="-6350"/>
            <a:ext cx="5443344" cy="1240790"/>
          </a:xfrm>
          <a:custGeom>
            <a:avLst/>
            <a:gdLst>
              <a:gd name="connsiteX0" fmla="*/ 0 w 5186804"/>
              <a:gd name="connsiteY0" fmla="*/ 0 h 1234440"/>
              <a:gd name="connsiteX1" fmla="*/ 5186804 w 5186804"/>
              <a:gd name="connsiteY1" fmla="*/ 0 h 1234440"/>
              <a:gd name="connsiteX2" fmla="*/ 5186804 w 5186804"/>
              <a:gd name="connsiteY2" fmla="*/ 1234440 h 1234440"/>
              <a:gd name="connsiteX3" fmla="*/ 0 w 5186804"/>
              <a:gd name="connsiteY3" fmla="*/ 1234440 h 1234440"/>
              <a:gd name="connsiteX4" fmla="*/ 0 w 5186804"/>
              <a:gd name="connsiteY4" fmla="*/ 0 h 1234440"/>
              <a:gd name="connsiteX0" fmla="*/ 243840 w 5430644"/>
              <a:gd name="connsiteY0" fmla="*/ 0 h 1234440"/>
              <a:gd name="connsiteX1" fmla="*/ 5430644 w 5430644"/>
              <a:gd name="connsiteY1" fmla="*/ 0 h 1234440"/>
              <a:gd name="connsiteX2" fmla="*/ 5430644 w 5430644"/>
              <a:gd name="connsiteY2" fmla="*/ 1234440 h 1234440"/>
              <a:gd name="connsiteX3" fmla="*/ 0 w 5430644"/>
              <a:gd name="connsiteY3" fmla="*/ 1203960 h 1234440"/>
              <a:gd name="connsiteX4" fmla="*/ 243840 w 5430644"/>
              <a:gd name="connsiteY4" fmla="*/ 0 h 1234440"/>
              <a:gd name="connsiteX0" fmla="*/ 243840 w 5430644"/>
              <a:gd name="connsiteY0" fmla="*/ 0 h 1234440"/>
              <a:gd name="connsiteX1" fmla="*/ 5430644 w 5430644"/>
              <a:gd name="connsiteY1" fmla="*/ 0 h 1234440"/>
              <a:gd name="connsiteX2" fmla="*/ 5430644 w 5430644"/>
              <a:gd name="connsiteY2" fmla="*/ 1234440 h 1234440"/>
              <a:gd name="connsiteX3" fmla="*/ 0 w 5430644"/>
              <a:gd name="connsiteY3" fmla="*/ 1234440 h 1234440"/>
              <a:gd name="connsiteX4" fmla="*/ 243840 w 5430644"/>
              <a:gd name="connsiteY4" fmla="*/ 0 h 1234440"/>
              <a:gd name="connsiteX0" fmla="*/ 224790 w 5430644"/>
              <a:gd name="connsiteY0" fmla="*/ 0 h 1240790"/>
              <a:gd name="connsiteX1" fmla="*/ 5430644 w 5430644"/>
              <a:gd name="connsiteY1" fmla="*/ 6350 h 1240790"/>
              <a:gd name="connsiteX2" fmla="*/ 5430644 w 5430644"/>
              <a:gd name="connsiteY2" fmla="*/ 1240790 h 1240790"/>
              <a:gd name="connsiteX3" fmla="*/ 0 w 5430644"/>
              <a:gd name="connsiteY3" fmla="*/ 1240790 h 1240790"/>
              <a:gd name="connsiteX4" fmla="*/ 224790 w 5430644"/>
              <a:gd name="connsiteY4" fmla="*/ 0 h 1240790"/>
              <a:gd name="connsiteX0" fmla="*/ 237490 w 5443344"/>
              <a:gd name="connsiteY0" fmla="*/ 0 h 1240790"/>
              <a:gd name="connsiteX1" fmla="*/ 5443344 w 5443344"/>
              <a:gd name="connsiteY1" fmla="*/ 6350 h 1240790"/>
              <a:gd name="connsiteX2" fmla="*/ 5443344 w 5443344"/>
              <a:gd name="connsiteY2" fmla="*/ 1240790 h 1240790"/>
              <a:gd name="connsiteX3" fmla="*/ 0 w 5443344"/>
              <a:gd name="connsiteY3" fmla="*/ 1240790 h 1240790"/>
              <a:gd name="connsiteX4" fmla="*/ 237490 w 5443344"/>
              <a:gd name="connsiteY4" fmla="*/ 0 h 12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3344" h="1240790">
                <a:moveTo>
                  <a:pt x="237490" y="0"/>
                </a:moveTo>
                <a:lnTo>
                  <a:pt x="5443344" y="6350"/>
                </a:lnTo>
                <a:lnTo>
                  <a:pt x="5443344" y="1240790"/>
                </a:lnTo>
                <a:lnTo>
                  <a:pt x="0" y="1240790"/>
                </a:lnTo>
                <a:lnTo>
                  <a:pt x="2374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7"/>
          <p:cNvSpPr/>
          <p:nvPr/>
        </p:nvSpPr>
        <p:spPr>
          <a:xfrm>
            <a:off x="5624045" y="5653471"/>
            <a:ext cx="6567954" cy="1209978"/>
          </a:xfrm>
          <a:custGeom>
            <a:avLst/>
            <a:gdLst>
              <a:gd name="connsiteX0" fmla="*/ 0 w 5186804"/>
              <a:gd name="connsiteY0" fmla="*/ 0 h 1234440"/>
              <a:gd name="connsiteX1" fmla="*/ 5186804 w 5186804"/>
              <a:gd name="connsiteY1" fmla="*/ 0 h 1234440"/>
              <a:gd name="connsiteX2" fmla="*/ 5186804 w 5186804"/>
              <a:gd name="connsiteY2" fmla="*/ 1234440 h 1234440"/>
              <a:gd name="connsiteX3" fmla="*/ 0 w 5186804"/>
              <a:gd name="connsiteY3" fmla="*/ 1234440 h 1234440"/>
              <a:gd name="connsiteX4" fmla="*/ 0 w 5186804"/>
              <a:gd name="connsiteY4" fmla="*/ 0 h 1234440"/>
              <a:gd name="connsiteX0" fmla="*/ 243840 w 5430644"/>
              <a:gd name="connsiteY0" fmla="*/ 0 h 1234440"/>
              <a:gd name="connsiteX1" fmla="*/ 5430644 w 5430644"/>
              <a:gd name="connsiteY1" fmla="*/ 0 h 1234440"/>
              <a:gd name="connsiteX2" fmla="*/ 5430644 w 5430644"/>
              <a:gd name="connsiteY2" fmla="*/ 1234440 h 1234440"/>
              <a:gd name="connsiteX3" fmla="*/ 0 w 5430644"/>
              <a:gd name="connsiteY3" fmla="*/ 1203960 h 1234440"/>
              <a:gd name="connsiteX4" fmla="*/ 243840 w 5430644"/>
              <a:gd name="connsiteY4" fmla="*/ 0 h 1234440"/>
              <a:gd name="connsiteX0" fmla="*/ 243840 w 5430644"/>
              <a:gd name="connsiteY0" fmla="*/ 0 h 1234440"/>
              <a:gd name="connsiteX1" fmla="*/ 5430644 w 5430644"/>
              <a:gd name="connsiteY1" fmla="*/ 0 h 1234440"/>
              <a:gd name="connsiteX2" fmla="*/ 5430644 w 5430644"/>
              <a:gd name="connsiteY2" fmla="*/ 1234440 h 1234440"/>
              <a:gd name="connsiteX3" fmla="*/ 0 w 5430644"/>
              <a:gd name="connsiteY3" fmla="*/ 1234440 h 1234440"/>
              <a:gd name="connsiteX4" fmla="*/ 243840 w 5430644"/>
              <a:gd name="connsiteY4" fmla="*/ 0 h 1234440"/>
              <a:gd name="connsiteX0" fmla="*/ 224790 w 5430644"/>
              <a:gd name="connsiteY0" fmla="*/ 0 h 1240790"/>
              <a:gd name="connsiteX1" fmla="*/ 5430644 w 5430644"/>
              <a:gd name="connsiteY1" fmla="*/ 6350 h 1240790"/>
              <a:gd name="connsiteX2" fmla="*/ 5430644 w 5430644"/>
              <a:gd name="connsiteY2" fmla="*/ 1240790 h 1240790"/>
              <a:gd name="connsiteX3" fmla="*/ 0 w 5430644"/>
              <a:gd name="connsiteY3" fmla="*/ 1240790 h 1240790"/>
              <a:gd name="connsiteX4" fmla="*/ 224790 w 5430644"/>
              <a:gd name="connsiteY4" fmla="*/ 0 h 1240790"/>
              <a:gd name="connsiteX0" fmla="*/ 237490 w 5443344"/>
              <a:gd name="connsiteY0" fmla="*/ 0 h 1240790"/>
              <a:gd name="connsiteX1" fmla="*/ 5443344 w 5443344"/>
              <a:gd name="connsiteY1" fmla="*/ 6350 h 1240790"/>
              <a:gd name="connsiteX2" fmla="*/ 5443344 w 5443344"/>
              <a:gd name="connsiteY2" fmla="*/ 1240790 h 1240790"/>
              <a:gd name="connsiteX3" fmla="*/ 0 w 5443344"/>
              <a:gd name="connsiteY3" fmla="*/ 1240790 h 1240790"/>
              <a:gd name="connsiteX4" fmla="*/ 237490 w 5443344"/>
              <a:gd name="connsiteY4" fmla="*/ 0 h 12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3344" h="1240790">
                <a:moveTo>
                  <a:pt x="237490" y="0"/>
                </a:moveTo>
                <a:lnTo>
                  <a:pt x="5443344" y="6350"/>
                </a:lnTo>
                <a:lnTo>
                  <a:pt x="5443344" y="1240790"/>
                </a:lnTo>
                <a:lnTo>
                  <a:pt x="0" y="1240790"/>
                </a:lnTo>
                <a:lnTo>
                  <a:pt x="2374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6"/>
          <p:cNvSpPr/>
          <p:nvPr/>
        </p:nvSpPr>
        <p:spPr>
          <a:xfrm>
            <a:off x="-5368" y="5659823"/>
            <a:ext cx="594067" cy="1203626"/>
          </a:xfrm>
          <a:custGeom>
            <a:avLst/>
            <a:gdLst>
              <a:gd name="connsiteX0" fmla="*/ 0 w 1844565"/>
              <a:gd name="connsiteY0" fmla="*/ 0 h 1006369"/>
              <a:gd name="connsiteX1" fmla="*/ 1844565 w 1844565"/>
              <a:gd name="connsiteY1" fmla="*/ 0 h 1006369"/>
              <a:gd name="connsiteX2" fmla="*/ 1844565 w 1844565"/>
              <a:gd name="connsiteY2" fmla="*/ 1006369 h 1006369"/>
              <a:gd name="connsiteX3" fmla="*/ 0 w 1844565"/>
              <a:gd name="connsiteY3" fmla="*/ 1006369 h 1006369"/>
              <a:gd name="connsiteX4" fmla="*/ 0 w 1844565"/>
              <a:gd name="connsiteY4" fmla="*/ 0 h 1006369"/>
              <a:gd name="connsiteX0" fmla="*/ 0 w 1844565"/>
              <a:gd name="connsiteY0" fmla="*/ 0 h 1021609"/>
              <a:gd name="connsiteX1" fmla="*/ 1844565 w 1844565"/>
              <a:gd name="connsiteY1" fmla="*/ 0 h 1021609"/>
              <a:gd name="connsiteX2" fmla="*/ 1646445 w 1844565"/>
              <a:gd name="connsiteY2" fmla="*/ 1021609 h 1021609"/>
              <a:gd name="connsiteX3" fmla="*/ 0 w 1844565"/>
              <a:gd name="connsiteY3" fmla="*/ 1006369 h 1021609"/>
              <a:gd name="connsiteX4" fmla="*/ 0 w 1844565"/>
              <a:gd name="connsiteY4" fmla="*/ 0 h 1021609"/>
              <a:gd name="connsiteX0" fmla="*/ 0 w 1875045"/>
              <a:gd name="connsiteY0" fmla="*/ 0 h 1021609"/>
              <a:gd name="connsiteX1" fmla="*/ 1875045 w 1875045"/>
              <a:gd name="connsiteY1" fmla="*/ 0 h 1021609"/>
              <a:gd name="connsiteX2" fmla="*/ 1646445 w 1875045"/>
              <a:gd name="connsiteY2" fmla="*/ 1021609 h 1021609"/>
              <a:gd name="connsiteX3" fmla="*/ 0 w 1875045"/>
              <a:gd name="connsiteY3" fmla="*/ 1006369 h 1021609"/>
              <a:gd name="connsiteX4" fmla="*/ 0 w 1875045"/>
              <a:gd name="connsiteY4" fmla="*/ 0 h 1021609"/>
              <a:gd name="connsiteX0" fmla="*/ 0 w 1875045"/>
              <a:gd name="connsiteY0" fmla="*/ 6350 h 1027959"/>
              <a:gd name="connsiteX1" fmla="*/ 1875045 w 1875045"/>
              <a:gd name="connsiteY1" fmla="*/ 0 h 1027959"/>
              <a:gd name="connsiteX2" fmla="*/ 1646445 w 1875045"/>
              <a:gd name="connsiteY2" fmla="*/ 1027959 h 1027959"/>
              <a:gd name="connsiteX3" fmla="*/ 0 w 1875045"/>
              <a:gd name="connsiteY3" fmla="*/ 1012719 h 1027959"/>
              <a:gd name="connsiteX4" fmla="*/ 0 w 1875045"/>
              <a:gd name="connsiteY4" fmla="*/ 6350 h 1027959"/>
              <a:gd name="connsiteX0" fmla="*/ 0 w 1862345"/>
              <a:gd name="connsiteY0" fmla="*/ 12700 h 1034309"/>
              <a:gd name="connsiteX1" fmla="*/ 1862345 w 1862345"/>
              <a:gd name="connsiteY1" fmla="*/ 0 h 1034309"/>
              <a:gd name="connsiteX2" fmla="*/ 1646445 w 1862345"/>
              <a:gd name="connsiteY2" fmla="*/ 1034309 h 1034309"/>
              <a:gd name="connsiteX3" fmla="*/ 0 w 1862345"/>
              <a:gd name="connsiteY3" fmla="*/ 1019069 h 1034309"/>
              <a:gd name="connsiteX4" fmla="*/ 0 w 1862345"/>
              <a:gd name="connsiteY4" fmla="*/ 12700 h 1034309"/>
              <a:gd name="connsiteX0" fmla="*/ 0 w 1862345"/>
              <a:gd name="connsiteY0" fmla="*/ 6350 h 1027959"/>
              <a:gd name="connsiteX1" fmla="*/ 1862345 w 1862345"/>
              <a:gd name="connsiteY1" fmla="*/ 0 h 1027959"/>
              <a:gd name="connsiteX2" fmla="*/ 1646445 w 1862345"/>
              <a:gd name="connsiteY2" fmla="*/ 1027959 h 1027959"/>
              <a:gd name="connsiteX3" fmla="*/ 0 w 1862345"/>
              <a:gd name="connsiteY3" fmla="*/ 1012719 h 1027959"/>
              <a:gd name="connsiteX4" fmla="*/ 0 w 1862345"/>
              <a:gd name="connsiteY4" fmla="*/ 6350 h 1027959"/>
              <a:gd name="connsiteX0" fmla="*/ 0 w 1862345"/>
              <a:gd name="connsiteY0" fmla="*/ 6350 h 1032096"/>
              <a:gd name="connsiteX1" fmla="*/ 1862345 w 1862345"/>
              <a:gd name="connsiteY1" fmla="*/ 0 h 1032096"/>
              <a:gd name="connsiteX2" fmla="*/ 1642307 w 1862345"/>
              <a:gd name="connsiteY2" fmla="*/ 1032096 h 1032096"/>
              <a:gd name="connsiteX3" fmla="*/ 0 w 1862345"/>
              <a:gd name="connsiteY3" fmla="*/ 1012719 h 1032096"/>
              <a:gd name="connsiteX4" fmla="*/ 0 w 1862345"/>
              <a:gd name="connsiteY4" fmla="*/ 6350 h 1032096"/>
              <a:gd name="connsiteX0" fmla="*/ 0 w 1862345"/>
              <a:gd name="connsiteY0" fmla="*/ 6350 h 1023821"/>
              <a:gd name="connsiteX1" fmla="*/ 1862345 w 1862345"/>
              <a:gd name="connsiteY1" fmla="*/ 0 h 1023821"/>
              <a:gd name="connsiteX2" fmla="*/ 1642307 w 1862345"/>
              <a:gd name="connsiteY2" fmla="*/ 1023821 h 1023821"/>
              <a:gd name="connsiteX3" fmla="*/ 0 w 1862345"/>
              <a:gd name="connsiteY3" fmla="*/ 1012719 h 1023821"/>
              <a:gd name="connsiteX4" fmla="*/ 0 w 1862345"/>
              <a:gd name="connsiteY4" fmla="*/ 6350 h 1023821"/>
              <a:gd name="connsiteX0" fmla="*/ 0 w 1862345"/>
              <a:gd name="connsiteY0" fmla="*/ 6350 h 1015546"/>
              <a:gd name="connsiteX1" fmla="*/ 1862345 w 1862345"/>
              <a:gd name="connsiteY1" fmla="*/ 0 h 1015546"/>
              <a:gd name="connsiteX2" fmla="*/ 1393002 w 1862345"/>
              <a:gd name="connsiteY2" fmla="*/ 1015546 h 1015546"/>
              <a:gd name="connsiteX3" fmla="*/ 0 w 1862345"/>
              <a:gd name="connsiteY3" fmla="*/ 1012719 h 1015546"/>
              <a:gd name="connsiteX4" fmla="*/ 0 w 1862345"/>
              <a:gd name="connsiteY4" fmla="*/ 6350 h 1015546"/>
              <a:gd name="connsiteX0" fmla="*/ 0 w 1726363"/>
              <a:gd name="connsiteY0" fmla="*/ 0 h 1009196"/>
              <a:gd name="connsiteX1" fmla="*/ 1726363 w 1726363"/>
              <a:gd name="connsiteY1" fmla="*/ 1926 h 1009196"/>
              <a:gd name="connsiteX2" fmla="*/ 1393002 w 1726363"/>
              <a:gd name="connsiteY2" fmla="*/ 1009196 h 1009196"/>
              <a:gd name="connsiteX3" fmla="*/ 0 w 1726363"/>
              <a:gd name="connsiteY3" fmla="*/ 1006369 h 1009196"/>
              <a:gd name="connsiteX4" fmla="*/ 0 w 1726363"/>
              <a:gd name="connsiteY4" fmla="*/ 0 h 1009196"/>
              <a:gd name="connsiteX0" fmla="*/ 0 w 1726363"/>
              <a:gd name="connsiteY0" fmla="*/ 0 h 1006369"/>
              <a:gd name="connsiteX1" fmla="*/ 1726363 w 1726363"/>
              <a:gd name="connsiteY1" fmla="*/ 1926 h 1006369"/>
              <a:gd name="connsiteX2" fmla="*/ 1223021 w 1726363"/>
              <a:gd name="connsiteY2" fmla="*/ 996783 h 1006369"/>
              <a:gd name="connsiteX3" fmla="*/ 0 w 1726363"/>
              <a:gd name="connsiteY3" fmla="*/ 1006369 h 1006369"/>
              <a:gd name="connsiteX4" fmla="*/ 0 w 1726363"/>
              <a:gd name="connsiteY4" fmla="*/ 0 h 1006369"/>
              <a:gd name="connsiteX0" fmla="*/ 0 w 1726363"/>
              <a:gd name="connsiteY0" fmla="*/ 0 h 1022920"/>
              <a:gd name="connsiteX1" fmla="*/ 1726363 w 1726363"/>
              <a:gd name="connsiteY1" fmla="*/ 1926 h 1022920"/>
              <a:gd name="connsiteX2" fmla="*/ 1223021 w 1726363"/>
              <a:gd name="connsiteY2" fmla="*/ 996783 h 1022920"/>
              <a:gd name="connsiteX3" fmla="*/ 11330 w 1726363"/>
              <a:gd name="connsiteY3" fmla="*/ 1022920 h 1022920"/>
              <a:gd name="connsiteX4" fmla="*/ 0 w 1726363"/>
              <a:gd name="connsiteY4" fmla="*/ 0 h 1022920"/>
              <a:gd name="connsiteX0" fmla="*/ 0 w 1726363"/>
              <a:gd name="connsiteY0" fmla="*/ 0 h 1022920"/>
              <a:gd name="connsiteX1" fmla="*/ 1726363 w 1726363"/>
              <a:gd name="connsiteY1" fmla="*/ 1926 h 1022920"/>
              <a:gd name="connsiteX2" fmla="*/ 1223021 w 1726363"/>
              <a:gd name="connsiteY2" fmla="*/ 1013333 h 1022920"/>
              <a:gd name="connsiteX3" fmla="*/ 11330 w 1726363"/>
              <a:gd name="connsiteY3" fmla="*/ 1022920 h 1022920"/>
              <a:gd name="connsiteX4" fmla="*/ 0 w 1726363"/>
              <a:gd name="connsiteY4" fmla="*/ 0 h 1022920"/>
              <a:gd name="connsiteX0" fmla="*/ 0 w 1726363"/>
              <a:gd name="connsiteY0" fmla="*/ 0 h 1027057"/>
              <a:gd name="connsiteX1" fmla="*/ 1726363 w 1726363"/>
              <a:gd name="connsiteY1" fmla="*/ 1926 h 1027057"/>
              <a:gd name="connsiteX2" fmla="*/ 1223021 w 1726363"/>
              <a:gd name="connsiteY2" fmla="*/ 1013333 h 1027057"/>
              <a:gd name="connsiteX3" fmla="*/ 22661 w 1726363"/>
              <a:gd name="connsiteY3" fmla="*/ 1027057 h 1027057"/>
              <a:gd name="connsiteX4" fmla="*/ 0 w 1726363"/>
              <a:gd name="connsiteY4" fmla="*/ 0 h 1027057"/>
              <a:gd name="connsiteX0" fmla="*/ 0 w 1726363"/>
              <a:gd name="connsiteY0" fmla="*/ 0 h 1022920"/>
              <a:gd name="connsiteX1" fmla="*/ 1726363 w 1726363"/>
              <a:gd name="connsiteY1" fmla="*/ 1926 h 1022920"/>
              <a:gd name="connsiteX2" fmla="*/ 1223021 w 1726363"/>
              <a:gd name="connsiteY2" fmla="*/ 1013333 h 1022920"/>
              <a:gd name="connsiteX3" fmla="*/ 45325 w 1726363"/>
              <a:gd name="connsiteY3" fmla="*/ 1022920 h 1022920"/>
              <a:gd name="connsiteX4" fmla="*/ 0 w 1726363"/>
              <a:gd name="connsiteY4" fmla="*/ 0 h 1022920"/>
              <a:gd name="connsiteX0" fmla="*/ 0 w 1692369"/>
              <a:gd name="connsiteY0" fmla="*/ 0 h 1022920"/>
              <a:gd name="connsiteX1" fmla="*/ 1692369 w 1692369"/>
              <a:gd name="connsiteY1" fmla="*/ 1926 h 1022920"/>
              <a:gd name="connsiteX2" fmla="*/ 1189027 w 1692369"/>
              <a:gd name="connsiteY2" fmla="*/ 1013333 h 1022920"/>
              <a:gd name="connsiteX3" fmla="*/ 11331 w 1692369"/>
              <a:gd name="connsiteY3" fmla="*/ 1022920 h 1022920"/>
              <a:gd name="connsiteX4" fmla="*/ 0 w 1692369"/>
              <a:gd name="connsiteY4" fmla="*/ 0 h 1022920"/>
              <a:gd name="connsiteX0" fmla="*/ 0 w 1692369"/>
              <a:gd name="connsiteY0" fmla="*/ 0 h 1022920"/>
              <a:gd name="connsiteX1" fmla="*/ 1692369 w 1692369"/>
              <a:gd name="connsiteY1" fmla="*/ 1926 h 1022920"/>
              <a:gd name="connsiteX2" fmla="*/ 1189027 w 1692369"/>
              <a:gd name="connsiteY2" fmla="*/ 1017470 h 1022920"/>
              <a:gd name="connsiteX3" fmla="*/ 11331 w 1692369"/>
              <a:gd name="connsiteY3" fmla="*/ 1022920 h 1022920"/>
              <a:gd name="connsiteX4" fmla="*/ 0 w 1692369"/>
              <a:gd name="connsiteY4" fmla="*/ 0 h 1022920"/>
              <a:gd name="connsiteX0" fmla="*/ 0 w 1627040"/>
              <a:gd name="connsiteY0" fmla="*/ 0 h 1022920"/>
              <a:gd name="connsiteX1" fmla="*/ 1627040 w 1627040"/>
              <a:gd name="connsiteY1" fmla="*/ 1926 h 1022920"/>
              <a:gd name="connsiteX2" fmla="*/ 1189027 w 1627040"/>
              <a:gd name="connsiteY2" fmla="*/ 1017470 h 1022920"/>
              <a:gd name="connsiteX3" fmla="*/ 11331 w 1627040"/>
              <a:gd name="connsiteY3" fmla="*/ 1022920 h 1022920"/>
              <a:gd name="connsiteX4" fmla="*/ 0 w 1627040"/>
              <a:gd name="connsiteY4" fmla="*/ 0 h 1022920"/>
              <a:gd name="connsiteX0" fmla="*/ 0 w 1627040"/>
              <a:gd name="connsiteY0" fmla="*/ 0 h 1022920"/>
              <a:gd name="connsiteX1" fmla="*/ 1627040 w 1627040"/>
              <a:gd name="connsiteY1" fmla="*/ 1926 h 1022920"/>
              <a:gd name="connsiteX2" fmla="*/ 1080142 w 1627040"/>
              <a:gd name="connsiteY2" fmla="*/ 1010712 h 1022920"/>
              <a:gd name="connsiteX3" fmla="*/ 11331 w 1627040"/>
              <a:gd name="connsiteY3" fmla="*/ 1022920 h 1022920"/>
              <a:gd name="connsiteX4" fmla="*/ 0 w 1627040"/>
              <a:gd name="connsiteY4" fmla="*/ 0 h 10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040" h="1022920">
                <a:moveTo>
                  <a:pt x="0" y="0"/>
                </a:moveTo>
                <a:lnTo>
                  <a:pt x="1627040" y="1926"/>
                </a:lnTo>
                <a:lnTo>
                  <a:pt x="1080142" y="1010712"/>
                </a:lnTo>
                <a:lnTo>
                  <a:pt x="11331" y="10229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4007808" y="1720180"/>
            <a:ext cx="671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6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es-CO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775061" y="1766346"/>
            <a:ext cx="104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s-CO" sz="5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0790827" y="1534312"/>
            <a:ext cx="0" cy="13873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144913" y="3153744"/>
            <a:ext cx="4650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resume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 of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a visual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556373" y="4336152"/>
            <a:ext cx="387831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4441464" y="2624115"/>
            <a:ext cx="500600" cy="1639112"/>
          </a:xfrm>
          <a:prstGeom prst="roundRect">
            <a:avLst>
              <a:gd name="adj" fmla="val 24667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35801" y="4380823"/>
            <a:ext cx="57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57804" y="4412033"/>
            <a:ext cx="57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79807" y="4412033"/>
            <a:ext cx="57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01810" y="4412033"/>
            <a:ext cx="57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Abr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619461" y="2072322"/>
            <a:ext cx="500600" cy="2190905"/>
          </a:xfrm>
          <a:prstGeom prst="roundRect">
            <a:avLst>
              <a:gd name="adj" fmla="val 24667"/>
            </a:avLst>
          </a:prstGeom>
          <a:solidFill>
            <a:srgbClr val="7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797458" y="1425936"/>
            <a:ext cx="500600" cy="2837291"/>
          </a:xfrm>
          <a:prstGeom prst="roundRect">
            <a:avLst>
              <a:gd name="adj" fmla="val 24667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975455" y="2356101"/>
            <a:ext cx="500600" cy="1907126"/>
          </a:xfrm>
          <a:prstGeom prst="roundRect">
            <a:avLst>
              <a:gd name="adj" fmla="val 24667"/>
            </a:avLst>
          </a:prstGeom>
          <a:solidFill>
            <a:srgbClr val="7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650094" y="955299"/>
            <a:ext cx="849018" cy="849018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88" y="1173596"/>
            <a:ext cx="468323" cy="468323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7499111" y="934873"/>
            <a:ext cx="2740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xample</a:t>
            </a:r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499112" y="1309004"/>
            <a:ext cx="313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499110" y="2249984"/>
            <a:ext cx="2740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xample</a:t>
            </a:r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499111" y="2624115"/>
            <a:ext cx="313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ideas.</a:t>
            </a:r>
          </a:p>
        </p:txBody>
      </p:sp>
      <p:sp>
        <p:nvSpPr>
          <p:cNvPr id="42" name="Elipse 41"/>
          <p:cNvSpPr/>
          <p:nvPr/>
        </p:nvSpPr>
        <p:spPr>
          <a:xfrm>
            <a:off x="6650093" y="2268397"/>
            <a:ext cx="849018" cy="849018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1" y="2458906"/>
            <a:ext cx="468000" cy="468000"/>
          </a:xfrm>
          <a:prstGeom prst="rect">
            <a:avLst/>
          </a:prstGeom>
        </p:spPr>
      </p:pic>
      <p:sp>
        <p:nvSpPr>
          <p:cNvPr id="43" name="Elipse 42"/>
          <p:cNvSpPr/>
          <p:nvPr/>
        </p:nvSpPr>
        <p:spPr>
          <a:xfrm>
            <a:off x="6650094" y="3585521"/>
            <a:ext cx="849018" cy="849018"/>
          </a:xfrm>
          <a:prstGeom prst="ellipse">
            <a:avLst/>
          </a:prstGeom>
          <a:solidFill>
            <a:srgbClr val="7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/>
          <p:cNvSpPr txBox="1"/>
          <p:nvPr/>
        </p:nvSpPr>
        <p:spPr>
          <a:xfrm>
            <a:off x="7499111" y="3565095"/>
            <a:ext cx="2740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xample</a:t>
            </a:r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7499112" y="3939226"/>
            <a:ext cx="313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ideas.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7499110" y="4855857"/>
            <a:ext cx="2740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xample</a:t>
            </a:r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499111" y="5229988"/>
            <a:ext cx="313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sz="1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ideas.</a:t>
            </a:r>
          </a:p>
        </p:txBody>
      </p:sp>
      <p:sp>
        <p:nvSpPr>
          <p:cNvPr id="49" name="Elipse 48"/>
          <p:cNvSpPr/>
          <p:nvPr/>
        </p:nvSpPr>
        <p:spPr>
          <a:xfrm>
            <a:off x="6650093" y="4874270"/>
            <a:ext cx="849018" cy="849018"/>
          </a:xfrm>
          <a:prstGeom prst="ellipse">
            <a:avLst/>
          </a:prstGeom>
          <a:solidFill>
            <a:srgbClr val="7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2" y="3776030"/>
            <a:ext cx="468000" cy="468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02" y="50394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470" t="7359" r="10612" b="40720"/>
          <a:stretch/>
        </p:blipFill>
        <p:spPr>
          <a:xfrm>
            <a:off x="0" y="0"/>
            <a:ext cx="914662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76953" y="0"/>
            <a:ext cx="7415048" cy="6858000"/>
          </a:xfrm>
          <a:custGeom>
            <a:avLst/>
            <a:gdLst>
              <a:gd name="connsiteX0" fmla="*/ 0 w 7415048"/>
              <a:gd name="connsiteY0" fmla="*/ 0 h 6858000"/>
              <a:gd name="connsiteX1" fmla="*/ 7415048 w 7415048"/>
              <a:gd name="connsiteY1" fmla="*/ 0 h 6858000"/>
              <a:gd name="connsiteX2" fmla="*/ 7415048 w 7415048"/>
              <a:gd name="connsiteY2" fmla="*/ 6858000 h 6858000"/>
              <a:gd name="connsiteX3" fmla="*/ 0 w 7415048"/>
              <a:gd name="connsiteY3" fmla="*/ 6858000 h 6858000"/>
              <a:gd name="connsiteX4" fmla="*/ 0 w 7415048"/>
              <a:gd name="connsiteY4" fmla="*/ 0 h 6858000"/>
              <a:gd name="connsiteX0" fmla="*/ 0 w 7415048"/>
              <a:gd name="connsiteY0" fmla="*/ 0 h 6858000"/>
              <a:gd name="connsiteX1" fmla="*/ 7415048 w 7415048"/>
              <a:gd name="connsiteY1" fmla="*/ 0 h 6858000"/>
              <a:gd name="connsiteX2" fmla="*/ 7415048 w 7415048"/>
              <a:gd name="connsiteY2" fmla="*/ 6858000 h 6858000"/>
              <a:gd name="connsiteX3" fmla="*/ 2254469 w 7415048"/>
              <a:gd name="connsiteY3" fmla="*/ 6858000 h 6858000"/>
              <a:gd name="connsiteX4" fmla="*/ 0 w 7415048"/>
              <a:gd name="connsiteY4" fmla="*/ 0 h 6858000"/>
              <a:gd name="connsiteX0" fmla="*/ 0 w 7415048"/>
              <a:gd name="connsiteY0" fmla="*/ 0 h 6858000"/>
              <a:gd name="connsiteX1" fmla="*/ 7415048 w 7415048"/>
              <a:gd name="connsiteY1" fmla="*/ 0 h 6858000"/>
              <a:gd name="connsiteX2" fmla="*/ 7415048 w 7415048"/>
              <a:gd name="connsiteY2" fmla="*/ 6858000 h 6858000"/>
              <a:gd name="connsiteX3" fmla="*/ 2569780 w 7415048"/>
              <a:gd name="connsiteY3" fmla="*/ 6858000 h 6858000"/>
              <a:gd name="connsiteX4" fmla="*/ 0 w 741504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048" h="6858000">
                <a:moveTo>
                  <a:pt x="0" y="0"/>
                </a:moveTo>
                <a:lnTo>
                  <a:pt x="7415048" y="0"/>
                </a:lnTo>
                <a:lnTo>
                  <a:pt x="7415048" y="6858000"/>
                </a:lnTo>
                <a:lnTo>
                  <a:pt x="256978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 rot="861021">
            <a:off x="4427306" y="915552"/>
            <a:ext cx="7625306" cy="1885335"/>
          </a:xfrm>
          <a:custGeom>
            <a:avLst/>
            <a:gdLst>
              <a:gd name="connsiteX0" fmla="*/ 0 w 8749862"/>
              <a:gd name="connsiteY0" fmla="*/ 0 h 1927274"/>
              <a:gd name="connsiteX1" fmla="*/ 8749862 w 8749862"/>
              <a:gd name="connsiteY1" fmla="*/ 0 h 1927274"/>
              <a:gd name="connsiteX2" fmla="*/ 8749862 w 8749862"/>
              <a:gd name="connsiteY2" fmla="*/ 1927274 h 1927274"/>
              <a:gd name="connsiteX3" fmla="*/ 0 w 8749862"/>
              <a:gd name="connsiteY3" fmla="*/ 1927274 h 1927274"/>
              <a:gd name="connsiteX4" fmla="*/ 0 w 8749862"/>
              <a:gd name="connsiteY4" fmla="*/ 0 h 1927274"/>
              <a:gd name="connsiteX0" fmla="*/ 0 w 8749862"/>
              <a:gd name="connsiteY0" fmla="*/ 0 h 1927274"/>
              <a:gd name="connsiteX1" fmla="*/ 8749862 w 8749862"/>
              <a:gd name="connsiteY1" fmla="*/ 0 h 1927274"/>
              <a:gd name="connsiteX2" fmla="*/ 8749862 w 8749862"/>
              <a:gd name="connsiteY2" fmla="*/ 1927274 h 1927274"/>
              <a:gd name="connsiteX3" fmla="*/ 1372498 w 8749862"/>
              <a:gd name="connsiteY3" fmla="*/ 1885335 h 1927274"/>
              <a:gd name="connsiteX4" fmla="*/ 0 w 8749862"/>
              <a:gd name="connsiteY4" fmla="*/ 0 h 1927274"/>
              <a:gd name="connsiteX0" fmla="*/ 0 w 8749862"/>
              <a:gd name="connsiteY0" fmla="*/ 0 h 1885335"/>
              <a:gd name="connsiteX1" fmla="*/ 8749862 w 8749862"/>
              <a:gd name="connsiteY1" fmla="*/ 0 h 1885335"/>
              <a:gd name="connsiteX2" fmla="*/ 5935243 w 8749862"/>
              <a:gd name="connsiteY2" fmla="*/ 1866229 h 1885335"/>
              <a:gd name="connsiteX3" fmla="*/ 1372498 w 8749862"/>
              <a:gd name="connsiteY3" fmla="*/ 1885335 h 1885335"/>
              <a:gd name="connsiteX4" fmla="*/ 0 w 8749862"/>
              <a:gd name="connsiteY4" fmla="*/ 0 h 1885335"/>
              <a:gd name="connsiteX0" fmla="*/ 0 w 7252349"/>
              <a:gd name="connsiteY0" fmla="*/ 0 h 1885335"/>
              <a:gd name="connsiteX1" fmla="*/ 7252349 w 7252349"/>
              <a:gd name="connsiteY1" fmla="*/ 952677 h 1885335"/>
              <a:gd name="connsiteX2" fmla="*/ 5935243 w 7252349"/>
              <a:gd name="connsiteY2" fmla="*/ 1866229 h 1885335"/>
              <a:gd name="connsiteX3" fmla="*/ 1372498 w 7252349"/>
              <a:gd name="connsiteY3" fmla="*/ 1885335 h 1885335"/>
              <a:gd name="connsiteX4" fmla="*/ 0 w 7252349"/>
              <a:gd name="connsiteY4" fmla="*/ 0 h 1885335"/>
              <a:gd name="connsiteX0" fmla="*/ 0 w 7625306"/>
              <a:gd name="connsiteY0" fmla="*/ 0 h 1885335"/>
              <a:gd name="connsiteX1" fmla="*/ 7625306 w 7625306"/>
              <a:gd name="connsiteY1" fmla="*/ 629437 h 1885335"/>
              <a:gd name="connsiteX2" fmla="*/ 5935243 w 7625306"/>
              <a:gd name="connsiteY2" fmla="*/ 1866229 h 1885335"/>
              <a:gd name="connsiteX3" fmla="*/ 1372498 w 7625306"/>
              <a:gd name="connsiteY3" fmla="*/ 1885335 h 1885335"/>
              <a:gd name="connsiteX4" fmla="*/ 0 w 7625306"/>
              <a:gd name="connsiteY4" fmla="*/ 0 h 1885335"/>
              <a:gd name="connsiteX0" fmla="*/ 0 w 7625306"/>
              <a:gd name="connsiteY0" fmla="*/ 0 h 1902453"/>
              <a:gd name="connsiteX1" fmla="*/ 7625306 w 7625306"/>
              <a:gd name="connsiteY1" fmla="*/ 629437 h 1902453"/>
              <a:gd name="connsiteX2" fmla="*/ 6302522 w 7625306"/>
              <a:gd name="connsiteY2" fmla="*/ 1902453 h 1902453"/>
              <a:gd name="connsiteX3" fmla="*/ 1372498 w 7625306"/>
              <a:gd name="connsiteY3" fmla="*/ 1885335 h 1902453"/>
              <a:gd name="connsiteX4" fmla="*/ 0 w 7625306"/>
              <a:gd name="connsiteY4" fmla="*/ 0 h 1902453"/>
              <a:gd name="connsiteX0" fmla="*/ 0 w 7625306"/>
              <a:gd name="connsiteY0" fmla="*/ 0 h 1885335"/>
              <a:gd name="connsiteX1" fmla="*/ 7625306 w 7625306"/>
              <a:gd name="connsiteY1" fmla="*/ 629437 h 1885335"/>
              <a:gd name="connsiteX2" fmla="*/ 6156888 w 7625306"/>
              <a:gd name="connsiteY2" fmla="*/ 1842071 h 1885335"/>
              <a:gd name="connsiteX3" fmla="*/ 1372498 w 7625306"/>
              <a:gd name="connsiteY3" fmla="*/ 1885335 h 1885335"/>
              <a:gd name="connsiteX4" fmla="*/ 0 w 7625306"/>
              <a:gd name="connsiteY4" fmla="*/ 0 h 18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306" h="1885335">
                <a:moveTo>
                  <a:pt x="0" y="0"/>
                </a:moveTo>
                <a:lnTo>
                  <a:pt x="7625306" y="629437"/>
                </a:lnTo>
                <a:lnTo>
                  <a:pt x="6156888" y="1842071"/>
                </a:lnTo>
                <a:lnTo>
                  <a:pt x="1372498" y="1885335"/>
                </a:lnTo>
                <a:lnTo>
                  <a:pt x="0" y="0"/>
                </a:lnTo>
                <a:close/>
              </a:path>
            </a:pathLst>
          </a:custGeom>
          <a:solidFill>
            <a:srgbClr val="7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 rot="1802679">
            <a:off x="3280628" y="1462836"/>
            <a:ext cx="7139041" cy="4061003"/>
          </a:xfrm>
          <a:custGeom>
            <a:avLst/>
            <a:gdLst>
              <a:gd name="connsiteX0" fmla="*/ 0 w 7415047"/>
              <a:gd name="connsiteY0" fmla="*/ 0 h 3824201"/>
              <a:gd name="connsiteX1" fmla="*/ 7415047 w 7415047"/>
              <a:gd name="connsiteY1" fmla="*/ 0 h 3824201"/>
              <a:gd name="connsiteX2" fmla="*/ 7415047 w 7415047"/>
              <a:gd name="connsiteY2" fmla="*/ 3824201 h 3824201"/>
              <a:gd name="connsiteX3" fmla="*/ 0 w 7415047"/>
              <a:gd name="connsiteY3" fmla="*/ 3824201 h 3824201"/>
              <a:gd name="connsiteX4" fmla="*/ 0 w 7415047"/>
              <a:gd name="connsiteY4" fmla="*/ 0 h 3824201"/>
              <a:gd name="connsiteX0" fmla="*/ 0 w 7415047"/>
              <a:gd name="connsiteY0" fmla="*/ 0 h 3824201"/>
              <a:gd name="connsiteX1" fmla="*/ 7415047 w 7415047"/>
              <a:gd name="connsiteY1" fmla="*/ 0 h 3824201"/>
              <a:gd name="connsiteX2" fmla="*/ 7415047 w 7415047"/>
              <a:gd name="connsiteY2" fmla="*/ 3824201 h 3824201"/>
              <a:gd name="connsiteX3" fmla="*/ 4978594 w 7415047"/>
              <a:gd name="connsiteY3" fmla="*/ 3804020 h 3824201"/>
              <a:gd name="connsiteX4" fmla="*/ 0 w 7415047"/>
              <a:gd name="connsiteY4" fmla="*/ 0 h 3824201"/>
              <a:gd name="connsiteX0" fmla="*/ 0 w 7415047"/>
              <a:gd name="connsiteY0" fmla="*/ 0 h 3852855"/>
              <a:gd name="connsiteX1" fmla="*/ 7415047 w 7415047"/>
              <a:gd name="connsiteY1" fmla="*/ 0 h 3852855"/>
              <a:gd name="connsiteX2" fmla="*/ 7415047 w 7415047"/>
              <a:gd name="connsiteY2" fmla="*/ 3824201 h 3852855"/>
              <a:gd name="connsiteX3" fmla="*/ 4988628 w 7415047"/>
              <a:gd name="connsiteY3" fmla="*/ 3852855 h 3852855"/>
              <a:gd name="connsiteX4" fmla="*/ 0 w 7415047"/>
              <a:gd name="connsiteY4" fmla="*/ 0 h 3852855"/>
              <a:gd name="connsiteX0" fmla="*/ 0 w 7256369"/>
              <a:gd name="connsiteY0" fmla="*/ 53923 h 3852855"/>
              <a:gd name="connsiteX1" fmla="*/ 7256369 w 7256369"/>
              <a:gd name="connsiteY1" fmla="*/ 0 h 3852855"/>
              <a:gd name="connsiteX2" fmla="*/ 7256369 w 7256369"/>
              <a:gd name="connsiteY2" fmla="*/ 3824201 h 3852855"/>
              <a:gd name="connsiteX3" fmla="*/ 4829950 w 7256369"/>
              <a:gd name="connsiteY3" fmla="*/ 3852855 h 3852855"/>
              <a:gd name="connsiteX4" fmla="*/ 0 w 7256369"/>
              <a:gd name="connsiteY4" fmla="*/ 53923 h 3852855"/>
              <a:gd name="connsiteX0" fmla="*/ 0 w 7178100"/>
              <a:gd name="connsiteY0" fmla="*/ 63291 h 3852855"/>
              <a:gd name="connsiteX1" fmla="*/ 7178100 w 7178100"/>
              <a:gd name="connsiteY1" fmla="*/ 0 h 3852855"/>
              <a:gd name="connsiteX2" fmla="*/ 7178100 w 7178100"/>
              <a:gd name="connsiteY2" fmla="*/ 3824201 h 3852855"/>
              <a:gd name="connsiteX3" fmla="*/ 4751681 w 7178100"/>
              <a:gd name="connsiteY3" fmla="*/ 3852855 h 3852855"/>
              <a:gd name="connsiteX4" fmla="*/ 0 w 7178100"/>
              <a:gd name="connsiteY4" fmla="*/ 63291 h 3852855"/>
              <a:gd name="connsiteX0" fmla="*/ 0 w 7145052"/>
              <a:gd name="connsiteY0" fmla="*/ 25963 h 3852855"/>
              <a:gd name="connsiteX1" fmla="*/ 7145052 w 7145052"/>
              <a:gd name="connsiteY1" fmla="*/ 0 h 3852855"/>
              <a:gd name="connsiteX2" fmla="*/ 7145052 w 7145052"/>
              <a:gd name="connsiteY2" fmla="*/ 3824201 h 3852855"/>
              <a:gd name="connsiteX3" fmla="*/ 4718633 w 7145052"/>
              <a:gd name="connsiteY3" fmla="*/ 3852855 h 3852855"/>
              <a:gd name="connsiteX4" fmla="*/ 0 w 7145052"/>
              <a:gd name="connsiteY4" fmla="*/ 25963 h 3852855"/>
              <a:gd name="connsiteX0" fmla="*/ 0 w 7145052"/>
              <a:gd name="connsiteY0" fmla="*/ 25963 h 3901690"/>
              <a:gd name="connsiteX1" fmla="*/ 7145052 w 7145052"/>
              <a:gd name="connsiteY1" fmla="*/ 0 h 3901690"/>
              <a:gd name="connsiteX2" fmla="*/ 7145052 w 7145052"/>
              <a:gd name="connsiteY2" fmla="*/ 3824201 h 3901690"/>
              <a:gd name="connsiteX3" fmla="*/ 4728666 w 7145052"/>
              <a:gd name="connsiteY3" fmla="*/ 3901690 h 3901690"/>
              <a:gd name="connsiteX4" fmla="*/ 0 w 7145052"/>
              <a:gd name="connsiteY4" fmla="*/ 25963 h 3901690"/>
              <a:gd name="connsiteX0" fmla="*/ 0 w 7145052"/>
              <a:gd name="connsiteY0" fmla="*/ 25963 h 4061003"/>
              <a:gd name="connsiteX1" fmla="*/ 7145052 w 7145052"/>
              <a:gd name="connsiteY1" fmla="*/ 0 h 4061003"/>
              <a:gd name="connsiteX2" fmla="*/ 6735636 w 7145052"/>
              <a:gd name="connsiteY2" fmla="*/ 4061003 h 4061003"/>
              <a:gd name="connsiteX3" fmla="*/ 4728666 w 7145052"/>
              <a:gd name="connsiteY3" fmla="*/ 3901690 h 4061003"/>
              <a:gd name="connsiteX4" fmla="*/ 0 w 7145052"/>
              <a:gd name="connsiteY4" fmla="*/ 25963 h 4061003"/>
              <a:gd name="connsiteX0" fmla="*/ 0 w 7091853"/>
              <a:gd name="connsiteY0" fmla="*/ 44041 h 4061003"/>
              <a:gd name="connsiteX1" fmla="*/ 7091853 w 7091853"/>
              <a:gd name="connsiteY1" fmla="*/ 0 h 4061003"/>
              <a:gd name="connsiteX2" fmla="*/ 6682437 w 7091853"/>
              <a:gd name="connsiteY2" fmla="*/ 4061003 h 4061003"/>
              <a:gd name="connsiteX3" fmla="*/ 4675467 w 7091853"/>
              <a:gd name="connsiteY3" fmla="*/ 3901690 h 4061003"/>
              <a:gd name="connsiteX4" fmla="*/ 0 w 7091853"/>
              <a:gd name="connsiteY4" fmla="*/ 44041 h 4061003"/>
              <a:gd name="connsiteX0" fmla="*/ 0 w 7117376"/>
              <a:gd name="connsiteY0" fmla="*/ 52697 h 4061003"/>
              <a:gd name="connsiteX1" fmla="*/ 7117376 w 7117376"/>
              <a:gd name="connsiteY1" fmla="*/ 0 h 4061003"/>
              <a:gd name="connsiteX2" fmla="*/ 6707960 w 7117376"/>
              <a:gd name="connsiteY2" fmla="*/ 4061003 h 4061003"/>
              <a:gd name="connsiteX3" fmla="*/ 4700990 w 7117376"/>
              <a:gd name="connsiteY3" fmla="*/ 3901690 h 4061003"/>
              <a:gd name="connsiteX4" fmla="*/ 0 w 7117376"/>
              <a:gd name="connsiteY4" fmla="*/ 52697 h 4061003"/>
              <a:gd name="connsiteX0" fmla="*/ 0 w 7139041"/>
              <a:gd name="connsiteY0" fmla="*/ 46910 h 4061003"/>
              <a:gd name="connsiteX1" fmla="*/ 7139041 w 7139041"/>
              <a:gd name="connsiteY1" fmla="*/ 0 h 4061003"/>
              <a:gd name="connsiteX2" fmla="*/ 6729625 w 7139041"/>
              <a:gd name="connsiteY2" fmla="*/ 4061003 h 4061003"/>
              <a:gd name="connsiteX3" fmla="*/ 4722655 w 7139041"/>
              <a:gd name="connsiteY3" fmla="*/ 3901690 h 4061003"/>
              <a:gd name="connsiteX4" fmla="*/ 0 w 7139041"/>
              <a:gd name="connsiteY4" fmla="*/ 46910 h 40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041" h="4061003">
                <a:moveTo>
                  <a:pt x="0" y="46910"/>
                </a:moveTo>
                <a:lnTo>
                  <a:pt x="7139041" y="0"/>
                </a:lnTo>
                <a:lnTo>
                  <a:pt x="6729625" y="4061003"/>
                </a:lnTo>
                <a:lnTo>
                  <a:pt x="4722655" y="3901690"/>
                </a:lnTo>
                <a:lnTo>
                  <a:pt x="0" y="4691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riángulo rectángulo 7"/>
          <p:cNvSpPr/>
          <p:nvPr/>
        </p:nvSpPr>
        <p:spPr>
          <a:xfrm rot="5400000">
            <a:off x="922282" y="-922284"/>
            <a:ext cx="2932387" cy="4776954"/>
          </a:xfrm>
          <a:custGeom>
            <a:avLst/>
            <a:gdLst>
              <a:gd name="connsiteX0" fmla="*/ 0 w 3673366"/>
              <a:gd name="connsiteY0" fmla="*/ 4776954 h 4776954"/>
              <a:gd name="connsiteX1" fmla="*/ 0 w 3673366"/>
              <a:gd name="connsiteY1" fmla="*/ 0 h 4776954"/>
              <a:gd name="connsiteX2" fmla="*/ 3673366 w 3673366"/>
              <a:gd name="connsiteY2" fmla="*/ 4776954 h 4776954"/>
              <a:gd name="connsiteX3" fmla="*/ 0 w 3673366"/>
              <a:gd name="connsiteY3" fmla="*/ 4776954 h 4776954"/>
              <a:gd name="connsiteX0" fmla="*/ 0 w 2932387"/>
              <a:gd name="connsiteY0" fmla="*/ 4776954 h 4776954"/>
              <a:gd name="connsiteX1" fmla="*/ 0 w 2932387"/>
              <a:gd name="connsiteY1" fmla="*/ 0 h 4776954"/>
              <a:gd name="connsiteX2" fmla="*/ 2932387 w 2932387"/>
              <a:gd name="connsiteY2" fmla="*/ 4776954 h 4776954"/>
              <a:gd name="connsiteX3" fmla="*/ 0 w 2932387"/>
              <a:gd name="connsiteY3" fmla="*/ 4776954 h 477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387" h="4776954">
                <a:moveTo>
                  <a:pt x="0" y="4776954"/>
                </a:moveTo>
                <a:lnTo>
                  <a:pt x="0" y="0"/>
                </a:lnTo>
                <a:lnTo>
                  <a:pt x="2932387" y="4776954"/>
                </a:lnTo>
                <a:lnTo>
                  <a:pt x="0" y="4776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3048181" y="2861974"/>
            <a:ext cx="671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4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es-CO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32202" y="3751991"/>
            <a:ext cx="3032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In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paragraphs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resume </a:t>
            </a:r>
            <a:r>
              <a:rPr lang="es-CO" altLang="es-CO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CO" altLang="es-CO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ideas.</a:t>
            </a:r>
          </a:p>
        </p:txBody>
      </p:sp>
    </p:spTree>
    <p:extLst>
      <p:ext uri="{BB962C8B-B14F-4D97-AF65-F5344CB8AC3E}">
        <p14:creationId xmlns:p14="http://schemas.microsoft.com/office/powerpoint/2010/main" val="3706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xmlns="" id="{14AC1D12-1C92-4C5D-9810-9C6916092C56}"/>
              </a:ext>
            </a:extLst>
          </p:cNvPr>
          <p:cNvSpPr/>
          <p:nvPr/>
        </p:nvSpPr>
        <p:spPr>
          <a:xfrm>
            <a:off x="9957308" y="3174689"/>
            <a:ext cx="1152000" cy="1152000"/>
          </a:xfrm>
          <a:prstGeom prst="ellipse">
            <a:avLst/>
          </a:prstGeom>
          <a:solidFill>
            <a:srgbClr val="60BED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Block Arc 3">
            <a:extLst>
              <a:ext uri="{FF2B5EF4-FFF2-40B4-BE49-F238E27FC236}">
                <a16:creationId xmlns:a16="http://schemas.microsoft.com/office/drawing/2014/main" xmlns="" id="{7A247BB3-90F7-4D37-BAF5-37B7376CEAFC}"/>
              </a:ext>
            </a:extLst>
          </p:cNvPr>
          <p:cNvSpPr/>
          <p:nvPr/>
        </p:nvSpPr>
        <p:spPr>
          <a:xfrm rot="5400000">
            <a:off x="2774244" y="242155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3CE3154-2AA2-493C-AF85-FBB53E6E2B3A}"/>
              </a:ext>
            </a:extLst>
          </p:cNvPr>
          <p:cNvSpPr/>
          <p:nvPr/>
        </p:nvSpPr>
        <p:spPr>
          <a:xfrm>
            <a:off x="0" y="3209330"/>
            <a:ext cx="3244331" cy="126626"/>
          </a:xfrm>
          <a:prstGeom prst="rect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Isosceles Triangle 5">
            <a:extLst>
              <a:ext uri="{FF2B5EF4-FFF2-40B4-BE49-F238E27FC236}">
                <a16:creationId xmlns:a16="http://schemas.microsoft.com/office/drawing/2014/main" xmlns="" id="{F7FD9923-22B2-45B8-BAE8-A9CE653E2C84}"/>
              </a:ext>
            </a:extLst>
          </p:cNvPr>
          <p:cNvSpPr/>
          <p:nvPr/>
        </p:nvSpPr>
        <p:spPr>
          <a:xfrm>
            <a:off x="3497470" y="2659620"/>
            <a:ext cx="258081" cy="222484"/>
          </a:xfrm>
          <a:prstGeom prst="triangl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Block Arc 6">
            <a:extLst>
              <a:ext uri="{FF2B5EF4-FFF2-40B4-BE49-F238E27FC236}">
                <a16:creationId xmlns:a16="http://schemas.microsoft.com/office/drawing/2014/main" xmlns="" id="{840E6539-60F1-4285-9D32-35C7B674D863}"/>
              </a:ext>
            </a:extLst>
          </p:cNvPr>
          <p:cNvSpPr/>
          <p:nvPr/>
        </p:nvSpPr>
        <p:spPr>
          <a:xfrm rot="5400000">
            <a:off x="5382527" y="257395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24019D32-6FF6-47F5-9BB7-30AFA82E7F9C}"/>
              </a:ext>
            </a:extLst>
          </p:cNvPr>
          <p:cNvSpPr/>
          <p:nvPr/>
        </p:nvSpPr>
        <p:spPr>
          <a:xfrm>
            <a:off x="-1" y="3361730"/>
            <a:ext cx="5841305" cy="126626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5A163A25-0953-43D6-A70A-8280F6D044D6}"/>
              </a:ext>
            </a:extLst>
          </p:cNvPr>
          <p:cNvSpPr/>
          <p:nvPr/>
        </p:nvSpPr>
        <p:spPr>
          <a:xfrm rot="16200000">
            <a:off x="6151759" y="2898858"/>
            <a:ext cx="166037" cy="126626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Isosceles Triangle 9">
            <a:extLst>
              <a:ext uri="{FF2B5EF4-FFF2-40B4-BE49-F238E27FC236}">
                <a16:creationId xmlns:a16="http://schemas.microsoft.com/office/drawing/2014/main" xmlns="" id="{612B519F-1849-4F58-8BFB-B124A0CA2F35}"/>
              </a:ext>
            </a:extLst>
          </p:cNvPr>
          <p:cNvSpPr/>
          <p:nvPr/>
        </p:nvSpPr>
        <p:spPr>
          <a:xfrm>
            <a:off x="6108454" y="2670402"/>
            <a:ext cx="258081" cy="222484"/>
          </a:xfrm>
          <a:prstGeom prst="triangle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xmlns="" id="{16B1B03B-C8C8-45D0-8E35-EF21560EFDD1}"/>
              </a:ext>
            </a:extLst>
          </p:cNvPr>
          <p:cNvSpPr/>
          <p:nvPr/>
        </p:nvSpPr>
        <p:spPr>
          <a:xfrm rot="5400000">
            <a:off x="8043376" y="272635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EA1BC025-EC65-40BB-9F83-DA4161348935}"/>
              </a:ext>
            </a:extLst>
          </p:cNvPr>
          <p:cNvSpPr/>
          <p:nvPr/>
        </p:nvSpPr>
        <p:spPr>
          <a:xfrm>
            <a:off x="1" y="3514130"/>
            <a:ext cx="8542848" cy="126626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2F68C005-C9CF-4521-922F-306E1AEB03B3}"/>
              </a:ext>
            </a:extLst>
          </p:cNvPr>
          <p:cNvSpPr/>
          <p:nvPr/>
        </p:nvSpPr>
        <p:spPr>
          <a:xfrm rot="16200000">
            <a:off x="8733580" y="2981878"/>
            <a:ext cx="327314" cy="126626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Isosceles Triangle 13">
            <a:extLst>
              <a:ext uri="{FF2B5EF4-FFF2-40B4-BE49-F238E27FC236}">
                <a16:creationId xmlns:a16="http://schemas.microsoft.com/office/drawing/2014/main" xmlns="" id="{7972CA9C-9C00-49DE-84A7-0E659A921543}"/>
              </a:ext>
            </a:extLst>
          </p:cNvPr>
          <p:cNvSpPr/>
          <p:nvPr/>
        </p:nvSpPr>
        <p:spPr>
          <a:xfrm>
            <a:off x="8768197" y="2670402"/>
            <a:ext cx="258081" cy="222484"/>
          </a:xfrm>
          <a:prstGeom prst="triangle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E58C570C-709D-4981-9F84-7000FAAED45C}"/>
              </a:ext>
            </a:extLst>
          </p:cNvPr>
          <p:cNvSpPr/>
          <p:nvPr/>
        </p:nvSpPr>
        <p:spPr>
          <a:xfrm>
            <a:off x="1" y="3671036"/>
            <a:ext cx="9514847" cy="126626"/>
          </a:xfrm>
          <a:prstGeom prst="rect">
            <a:avLst/>
          </a:prstGeom>
          <a:solidFill>
            <a:srgbClr val="60BED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Isosceles Triangle 15">
            <a:extLst>
              <a:ext uri="{FF2B5EF4-FFF2-40B4-BE49-F238E27FC236}">
                <a16:creationId xmlns:a16="http://schemas.microsoft.com/office/drawing/2014/main" xmlns="" id="{DC4706D6-CA66-4FC7-82C9-656B41C18590}"/>
              </a:ext>
            </a:extLst>
          </p:cNvPr>
          <p:cNvSpPr/>
          <p:nvPr/>
        </p:nvSpPr>
        <p:spPr>
          <a:xfrm rot="5400000">
            <a:off x="9464417" y="3623106"/>
            <a:ext cx="258081" cy="222484"/>
          </a:xfrm>
          <a:prstGeom prst="triangle">
            <a:avLst/>
          </a:prstGeom>
          <a:solidFill>
            <a:srgbClr val="60BED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Block Arc 16">
            <a:extLst>
              <a:ext uri="{FF2B5EF4-FFF2-40B4-BE49-F238E27FC236}">
                <a16:creationId xmlns:a16="http://schemas.microsoft.com/office/drawing/2014/main" xmlns="" id="{950B73BB-D817-4E83-AE0B-59882CF7487F}"/>
              </a:ext>
            </a:extLst>
          </p:cNvPr>
          <p:cNvSpPr/>
          <p:nvPr/>
        </p:nvSpPr>
        <p:spPr>
          <a:xfrm rot="16200000" flipV="1">
            <a:off x="8048815" y="382568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E5F7DAEB-B95F-417C-A145-72863966A31B}"/>
              </a:ext>
            </a:extLst>
          </p:cNvPr>
          <p:cNvSpPr/>
          <p:nvPr/>
        </p:nvSpPr>
        <p:spPr>
          <a:xfrm flipV="1">
            <a:off x="1" y="3825684"/>
            <a:ext cx="8506848" cy="126626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C00EBB67-BDBB-49E2-A683-D44B88688DD2}"/>
              </a:ext>
            </a:extLst>
          </p:cNvPr>
          <p:cNvSpPr/>
          <p:nvPr/>
        </p:nvSpPr>
        <p:spPr>
          <a:xfrm rot="16200000">
            <a:off x="8733580" y="4360514"/>
            <a:ext cx="327314" cy="126626"/>
          </a:xfrm>
          <a:prstGeom prst="rect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xmlns="" id="{E62AF393-6237-4931-904B-A9A49725B2B3}"/>
              </a:ext>
            </a:extLst>
          </p:cNvPr>
          <p:cNvSpPr/>
          <p:nvPr/>
        </p:nvSpPr>
        <p:spPr>
          <a:xfrm rot="10800000">
            <a:off x="8768197" y="4575809"/>
            <a:ext cx="258081" cy="222484"/>
          </a:xfrm>
          <a:prstGeom prst="triangle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Block Arc 20">
            <a:extLst>
              <a:ext uri="{FF2B5EF4-FFF2-40B4-BE49-F238E27FC236}">
                <a16:creationId xmlns:a16="http://schemas.microsoft.com/office/drawing/2014/main" xmlns="" id="{E81BBE1B-853F-483A-8514-0C5C36313F43}"/>
              </a:ext>
            </a:extLst>
          </p:cNvPr>
          <p:cNvSpPr/>
          <p:nvPr/>
        </p:nvSpPr>
        <p:spPr>
          <a:xfrm rot="16200000" flipV="1">
            <a:off x="5383690" y="398301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xmlns="" id="{F48B61D7-F645-4765-BFC2-7FC6244D9276}"/>
              </a:ext>
            </a:extLst>
          </p:cNvPr>
          <p:cNvSpPr/>
          <p:nvPr/>
        </p:nvSpPr>
        <p:spPr>
          <a:xfrm flipV="1">
            <a:off x="-1" y="3983020"/>
            <a:ext cx="5841305" cy="126626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xmlns="" id="{3FF28F2E-04DB-4729-96BA-6041CC56AA47}"/>
              </a:ext>
            </a:extLst>
          </p:cNvPr>
          <p:cNvSpPr/>
          <p:nvPr/>
        </p:nvSpPr>
        <p:spPr>
          <a:xfrm rot="16200000">
            <a:off x="6158776" y="4442672"/>
            <a:ext cx="152002" cy="126626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Isosceles Triangle 23">
            <a:extLst>
              <a:ext uri="{FF2B5EF4-FFF2-40B4-BE49-F238E27FC236}">
                <a16:creationId xmlns:a16="http://schemas.microsoft.com/office/drawing/2014/main" xmlns="" id="{E33017D6-0039-405A-B8FB-F840E4602690}"/>
              </a:ext>
            </a:extLst>
          </p:cNvPr>
          <p:cNvSpPr/>
          <p:nvPr/>
        </p:nvSpPr>
        <p:spPr>
          <a:xfrm rot="10800000">
            <a:off x="6115132" y="4582041"/>
            <a:ext cx="258081" cy="222484"/>
          </a:xfrm>
          <a:prstGeom prst="triangle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Block Arc 24">
            <a:extLst>
              <a:ext uri="{FF2B5EF4-FFF2-40B4-BE49-F238E27FC236}">
                <a16:creationId xmlns:a16="http://schemas.microsoft.com/office/drawing/2014/main" xmlns="" id="{A16044D1-A9B3-41CE-8CD8-60CDDE9FEA13}"/>
              </a:ext>
            </a:extLst>
          </p:cNvPr>
          <p:cNvSpPr/>
          <p:nvPr/>
        </p:nvSpPr>
        <p:spPr>
          <a:xfrm rot="16200000" flipV="1">
            <a:off x="2774244" y="414203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2246EB35-88A0-4882-9546-20236BF54AA1}"/>
              </a:ext>
            </a:extLst>
          </p:cNvPr>
          <p:cNvSpPr/>
          <p:nvPr/>
        </p:nvSpPr>
        <p:spPr>
          <a:xfrm flipV="1">
            <a:off x="1" y="4142038"/>
            <a:ext cx="3244331" cy="126626"/>
          </a:xfrm>
          <a:prstGeom prst="rect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Isosceles Triangle 26">
            <a:extLst>
              <a:ext uri="{FF2B5EF4-FFF2-40B4-BE49-F238E27FC236}">
                <a16:creationId xmlns:a16="http://schemas.microsoft.com/office/drawing/2014/main" xmlns="" id="{7FDF5CC5-7C84-43B5-8B4C-1DAFEAA80ABD}"/>
              </a:ext>
            </a:extLst>
          </p:cNvPr>
          <p:cNvSpPr/>
          <p:nvPr/>
        </p:nvSpPr>
        <p:spPr>
          <a:xfrm rot="10800000">
            <a:off x="3497470" y="4581986"/>
            <a:ext cx="258081" cy="222484"/>
          </a:xfrm>
          <a:prstGeom prst="triangl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xmlns="" id="{8DB4645F-869B-4ACD-9FDE-2D647FC481AD}"/>
              </a:ext>
            </a:extLst>
          </p:cNvPr>
          <p:cNvSpPr/>
          <p:nvPr/>
        </p:nvSpPr>
        <p:spPr>
          <a:xfrm>
            <a:off x="3188437" y="4905663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xmlns="" id="{75852399-C3D3-41EA-B86E-3D6DAD95089A}"/>
              </a:ext>
            </a:extLst>
          </p:cNvPr>
          <p:cNvSpPr/>
          <p:nvPr/>
        </p:nvSpPr>
        <p:spPr>
          <a:xfrm>
            <a:off x="3188437" y="1752269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xmlns="" id="{10F64A25-87D5-4DFC-B4D9-D4648453BAC4}"/>
              </a:ext>
            </a:extLst>
          </p:cNvPr>
          <p:cNvSpPr/>
          <p:nvPr/>
        </p:nvSpPr>
        <p:spPr>
          <a:xfrm>
            <a:off x="5841305" y="1752269"/>
            <a:ext cx="792000" cy="792000"/>
          </a:xfrm>
          <a:prstGeom prst="ellipse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xmlns="" id="{91A9A98C-B7F2-495E-9189-DDD70A7159B2}"/>
              </a:ext>
            </a:extLst>
          </p:cNvPr>
          <p:cNvSpPr/>
          <p:nvPr/>
        </p:nvSpPr>
        <p:spPr>
          <a:xfrm>
            <a:off x="8494173" y="1752269"/>
            <a:ext cx="792000" cy="792000"/>
          </a:xfrm>
          <a:prstGeom prst="ellipse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xmlns="" id="{12DE7215-5203-476B-A566-51D6000D3BC1}"/>
              </a:ext>
            </a:extLst>
          </p:cNvPr>
          <p:cNvSpPr/>
          <p:nvPr/>
        </p:nvSpPr>
        <p:spPr>
          <a:xfrm>
            <a:off x="5841305" y="4905663"/>
            <a:ext cx="792000" cy="792000"/>
          </a:xfrm>
          <a:prstGeom prst="ellipse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xmlns="" id="{665699DE-653A-499D-888A-7EE201B6405D}"/>
              </a:ext>
            </a:extLst>
          </p:cNvPr>
          <p:cNvSpPr/>
          <p:nvPr/>
        </p:nvSpPr>
        <p:spPr>
          <a:xfrm>
            <a:off x="8494173" y="4905663"/>
            <a:ext cx="792000" cy="792000"/>
          </a:xfrm>
          <a:prstGeom prst="ellipse">
            <a:avLst/>
          </a:pr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xmlns="" id="{1978DF63-AA07-4701-9712-9FA1BF3E7DE8}"/>
              </a:ext>
            </a:extLst>
          </p:cNvPr>
          <p:cNvGrpSpPr/>
          <p:nvPr/>
        </p:nvGrpSpPr>
        <p:grpSpPr>
          <a:xfrm>
            <a:off x="9732776" y="4386682"/>
            <a:ext cx="1601067" cy="678649"/>
            <a:chOff x="1391543" y="3698889"/>
            <a:chExt cx="1601067" cy="678649"/>
          </a:xfrm>
        </p:grpSpPr>
        <p:sp>
          <p:nvSpPr>
            <p:cNvPr id="37" name="TextBox 34">
              <a:extLst>
                <a:ext uri="{FF2B5EF4-FFF2-40B4-BE49-F238E27FC236}">
                  <a16:creationId xmlns:a16="http://schemas.microsoft.com/office/drawing/2014/main" xmlns="" id="{760117C3-9BFD-4C1F-967C-950EEFED02B4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8" name="TextBox 35">
              <a:extLst>
                <a:ext uri="{FF2B5EF4-FFF2-40B4-BE49-F238E27FC236}">
                  <a16:creationId xmlns:a16="http://schemas.microsoft.com/office/drawing/2014/main" xmlns="" id="{2ACF1A24-1DAB-442D-8BDF-FB9E826F3701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9" name="Group 36">
            <a:extLst>
              <a:ext uri="{FF2B5EF4-FFF2-40B4-BE49-F238E27FC236}">
                <a16:creationId xmlns:a16="http://schemas.microsoft.com/office/drawing/2014/main" xmlns="" id="{E093A963-ABA4-4EA2-B847-E1F35F28E3CD}"/>
              </a:ext>
            </a:extLst>
          </p:cNvPr>
          <p:cNvGrpSpPr/>
          <p:nvPr/>
        </p:nvGrpSpPr>
        <p:grpSpPr>
          <a:xfrm>
            <a:off x="6787024" y="1622856"/>
            <a:ext cx="1609587" cy="1107996"/>
            <a:chOff x="2717227" y="4009798"/>
            <a:chExt cx="1314570" cy="1107996"/>
          </a:xfrm>
        </p:grpSpPr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xmlns="" id="{46370689-87C1-4255-BAF1-D17544E4273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xmlns="" id="{66A92D0C-E6BC-4687-BB7B-914D36E667E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xmlns="" id="{52BE18E0-3E41-4F3D-B815-FD7B52509375}"/>
              </a:ext>
            </a:extLst>
          </p:cNvPr>
          <p:cNvGrpSpPr/>
          <p:nvPr/>
        </p:nvGrpSpPr>
        <p:grpSpPr>
          <a:xfrm>
            <a:off x="4084947" y="1622856"/>
            <a:ext cx="1609587" cy="1107996"/>
            <a:chOff x="2717227" y="4009798"/>
            <a:chExt cx="1314570" cy="1107996"/>
          </a:xfrm>
        </p:grpSpPr>
        <p:sp>
          <p:nvSpPr>
            <p:cNvPr id="43" name="TextBox 40">
              <a:extLst>
                <a:ext uri="{FF2B5EF4-FFF2-40B4-BE49-F238E27FC236}">
                  <a16:creationId xmlns:a16="http://schemas.microsoft.com/office/drawing/2014/main" xmlns="" id="{AF7721BF-B346-48AB-B39E-15CF8730C478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4" name="TextBox 41">
              <a:extLst>
                <a:ext uri="{FF2B5EF4-FFF2-40B4-BE49-F238E27FC236}">
                  <a16:creationId xmlns:a16="http://schemas.microsoft.com/office/drawing/2014/main" xmlns="" id="{384D35ED-1E47-4BDC-9916-C6A939AA39F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5" name="Group 42">
            <a:extLst>
              <a:ext uri="{FF2B5EF4-FFF2-40B4-BE49-F238E27FC236}">
                <a16:creationId xmlns:a16="http://schemas.microsoft.com/office/drawing/2014/main" xmlns="" id="{26D61F9A-518E-4355-B8BE-6929A64AA228}"/>
              </a:ext>
            </a:extLst>
          </p:cNvPr>
          <p:cNvGrpSpPr/>
          <p:nvPr/>
        </p:nvGrpSpPr>
        <p:grpSpPr>
          <a:xfrm>
            <a:off x="1441989" y="1622856"/>
            <a:ext cx="1609587" cy="1107996"/>
            <a:chOff x="2717227" y="4009798"/>
            <a:chExt cx="1314570" cy="1107996"/>
          </a:xfrm>
        </p:grpSpPr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xmlns="" id="{45F0E237-03DB-4C74-A143-321F3345B75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7" name="TextBox 44">
              <a:extLst>
                <a:ext uri="{FF2B5EF4-FFF2-40B4-BE49-F238E27FC236}">
                  <a16:creationId xmlns:a16="http://schemas.microsoft.com/office/drawing/2014/main" xmlns="" id="{1516B177-B17B-4355-A21F-AAA3D8BC25DD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:a16="http://schemas.microsoft.com/office/drawing/2014/main" xmlns="" id="{94D92492-E51D-4CE0-ACBB-28FB43508DFF}"/>
              </a:ext>
            </a:extLst>
          </p:cNvPr>
          <p:cNvGrpSpPr/>
          <p:nvPr/>
        </p:nvGrpSpPr>
        <p:grpSpPr>
          <a:xfrm>
            <a:off x="6787024" y="4732413"/>
            <a:ext cx="1609587" cy="1107996"/>
            <a:chOff x="2717227" y="4009798"/>
            <a:chExt cx="1314570" cy="1107996"/>
          </a:xfrm>
        </p:grpSpPr>
        <p:sp>
          <p:nvSpPr>
            <p:cNvPr id="49" name="TextBox 46">
              <a:extLst>
                <a:ext uri="{FF2B5EF4-FFF2-40B4-BE49-F238E27FC236}">
                  <a16:creationId xmlns:a16="http://schemas.microsoft.com/office/drawing/2014/main" xmlns="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xmlns="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1" name="Group 48">
            <a:extLst>
              <a:ext uri="{FF2B5EF4-FFF2-40B4-BE49-F238E27FC236}">
                <a16:creationId xmlns:a16="http://schemas.microsoft.com/office/drawing/2014/main" xmlns="" id="{DDE6DCDA-3FA7-4B17-A0D2-F007C9580FAC}"/>
              </a:ext>
            </a:extLst>
          </p:cNvPr>
          <p:cNvGrpSpPr/>
          <p:nvPr/>
        </p:nvGrpSpPr>
        <p:grpSpPr>
          <a:xfrm>
            <a:off x="4084947" y="4732413"/>
            <a:ext cx="1609587" cy="1107996"/>
            <a:chOff x="2717227" y="4009798"/>
            <a:chExt cx="1314570" cy="1107996"/>
          </a:xfrm>
        </p:grpSpPr>
        <p:sp>
          <p:nvSpPr>
            <p:cNvPr id="52" name="TextBox 49">
              <a:extLst>
                <a:ext uri="{FF2B5EF4-FFF2-40B4-BE49-F238E27FC236}">
                  <a16:creationId xmlns:a16="http://schemas.microsoft.com/office/drawing/2014/main" xmlns="" id="{EEEA9E8E-38C7-4308-82A7-290DD0DEF2B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3" name="TextBox 50">
              <a:extLst>
                <a:ext uri="{FF2B5EF4-FFF2-40B4-BE49-F238E27FC236}">
                  <a16:creationId xmlns:a16="http://schemas.microsoft.com/office/drawing/2014/main" xmlns="" id="{9BFD87B7-27FE-48A5-BFF0-83F417083E95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4" name="Group 51">
            <a:extLst>
              <a:ext uri="{FF2B5EF4-FFF2-40B4-BE49-F238E27FC236}">
                <a16:creationId xmlns:a16="http://schemas.microsoft.com/office/drawing/2014/main" xmlns="" id="{452D22B5-F353-47B0-89D6-621ACAFDEFDC}"/>
              </a:ext>
            </a:extLst>
          </p:cNvPr>
          <p:cNvGrpSpPr/>
          <p:nvPr/>
        </p:nvGrpSpPr>
        <p:grpSpPr>
          <a:xfrm>
            <a:off x="1441989" y="4732413"/>
            <a:ext cx="1609587" cy="1107996"/>
            <a:chOff x="2717227" y="4009798"/>
            <a:chExt cx="1314570" cy="1107996"/>
          </a:xfrm>
        </p:grpSpPr>
        <p:sp>
          <p:nvSpPr>
            <p:cNvPr id="55" name="TextBox 52">
              <a:extLst>
                <a:ext uri="{FF2B5EF4-FFF2-40B4-BE49-F238E27FC236}">
                  <a16:creationId xmlns:a16="http://schemas.microsoft.com/office/drawing/2014/main" xmlns="" id="{1407DB0B-250B-4CF7-8D07-1B5B49C95031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6" name="TextBox 53">
              <a:extLst>
                <a:ext uri="{FF2B5EF4-FFF2-40B4-BE49-F238E27FC236}">
                  <a16:creationId xmlns:a16="http://schemas.microsoft.com/office/drawing/2014/main" xmlns="" id="{218F44CB-100B-42F8-BE51-523265DC440F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57" name="Heart 17">
            <a:extLst>
              <a:ext uri="{FF2B5EF4-FFF2-40B4-BE49-F238E27FC236}">
                <a16:creationId xmlns:a16="http://schemas.microsoft.com/office/drawing/2014/main" xmlns="" id="{ABFAE241-BFC1-468E-84DC-2AC7040B28ED}"/>
              </a:ext>
            </a:extLst>
          </p:cNvPr>
          <p:cNvSpPr/>
          <p:nvPr/>
        </p:nvSpPr>
        <p:spPr>
          <a:xfrm>
            <a:off x="10254043" y="3517149"/>
            <a:ext cx="572203" cy="56102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xmlns="" id="{E09B2009-6002-4E17-BF1D-98DF4AED1BA7}"/>
              </a:ext>
            </a:extLst>
          </p:cNvPr>
          <p:cNvSpPr/>
          <p:nvPr/>
        </p:nvSpPr>
        <p:spPr>
          <a:xfrm>
            <a:off x="3429438" y="517614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9" name="Chord 32">
            <a:extLst>
              <a:ext uri="{FF2B5EF4-FFF2-40B4-BE49-F238E27FC236}">
                <a16:creationId xmlns:a16="http://schemas.microsoft.com/office/drawing/2014/main" xmlns="" id="{E3906276-CC00-4C5E-B226-D4AF77078C1A}"/>
              </a:ext>
            </a:extLst>
          </p:cNvPr>
          <p:cNvSpPr/>
          <p:nvPr/>
        </p:nvSpPr>
        <p:spPr>
          <a:xfrm>
            <a:off x="3417390" y="197535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0" name="Rounded Rectangle 40">
            <a:extLst>
              <a:ext uri="{FF2B5EF4-FFF2-40B4-BE49-F238E27FC236}">
                <a16:creationId xmlns:a16="http://schemas.microsoft.com/office/drawing/2014/main" xmlns="" id="{0D894458-2CD1-4404-A7BF-06CAD3A15E01}"/>
              </a:ext>
            </a:extLst>
          </p:cNvPr>
          <p:cNvSpPr/>
          <p:nvPr/>
        </p:nvSpPr>
        <p:spPr>
          <a:xfrm rot="2942052">
            <a:off x="6097794" y="199366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1" name="Rounded Rectangle 17">
            <a:extLst>
              <a:ext uri="{FF2B5EF4-FFF2-40B4-BE49-F238E27FC236}">
                <a16:creationId xmlns:a16="http://schemas.microsoft.com/office/drawing/2014/main" xmlns="" id="{20EA0F4A-C35C-4253-847D-6B1E89692830}"/>
              </a:ext>
            </a:extLst>
          </p:cNvPr>
          <p:cNvSpPr>
            <a:spLocks noChangeAspect="1"/>
          </p:cNvSpPr>
          <p:nvPr/>
        </p:nvSpPr>
        <p:spPr>
          <a:xfrm>
            <a:off x="8800016" y="1947245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2" name="Oval 25">
            <a:extLst>
              <a:ext uri="{FF2B5EF4-FFF2-40B4-BE49-F238E27FC236}">
                <a16:creationId xmlns:a16="http://schemas.microsoft.com/office/drawing/2014/main" xmlns="" id="{37F9AF64-B768-4439-80B8-08FCC480E295}"/>
              </a:ext>
            </a:extLst>
          </p:cNvPr>
          <p:cNvSpPr>
            <a:spLocks noChangeAspect="1"/>
          </p:cNvSpPr>
          <p:nvPr/>
        </p:nvSpPr>
        <p:spPr>
          <a:xfrm>
            <a:off x="8733392" y="5130209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3" name="Trapezoid 28">
            <a:extLst>
              <a:ext uri="{FF2B5EF4-FFF2-40B4-BE49-F238E27FC236}">
                <a16:creationId xmlns:a16="http://schemas.microsoft.com/office/drawing/2014/main" xmlns="" id="{F953D6D0-4618-4648-A672-BAD38F4DB667}"/>
              </a:ext>
            </a:extLst>
          </p:cNvPr>
          <p:cNvSpPr>
            <a:spLocks noChangeAspect="1"/>
          </p:cNvSpPr>
          <p:nvPr/>
        </p:nvSpPr>
        <p:spPr>
          <a:xfrm>
            <a:off x="6105406" y="5097816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57618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830</Words>
  <Application>Microsoft Office PowerPoint</Application>
  <PresentationFormat>Panorámica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Open Sans</vt:lpstr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User</cp:lastModifiedBy>
  <cp:revision>21</cp:revision>
  <dcterms:created xsi:type="dcterms:W3CDTF">2019-04-16T20:16:39Z</dcterms:created>
  <dcterms:modified xsi:type="dcterms:W3CDTF">2019-12-11T21:28:20Z</dcterms:modified>
</cp:coreProperties>
</file>